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diagrams/data1.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slideMasters/slideMaster1.xml" ContentType="application/vnd.openxmlformats-officedocument.presentationml.slideMaster+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drawing4.xml" ContentType="application/vnd.ms-office.drawingml.diagramDrawing+xml"/>
  <Override PartName="/ppt/media/image22.jpg" ContentType="image/jpg"/>
  <Override PartName="/ppt/diagrams/colors4.xml" ContentType="application/vnd.openxmlformats-officedocument.drawingml.diagramColors+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media/image34.jpg" ContentType="image/jpg"/>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4" r:id="rId9"/>
    <p:sldId id="263" r:id="rId10"/>
    <p:sldId id="265" r:id="rId11"/>
    <p:sldId id="266" r:id="rId12"/>
    <p:sldId id="267" r:id="rId13"/>
    <p:sldId id="268" r:id="rId14"/>
    <p:sldId id="269" r:id="rId15"/>
    <p:sldId id="270" r:id="rId16"/>
    <p:sldId id="271" r:id="rId17"/>
    <p:sldId id="272" r:id="rId18"/>
    <p:sldId id="273" r:id="rId19"/>
    <p:sldId id="274" r:id="rId20"/>
    <p:sldId id="278" r:id="rId21"/>
    <p:sldId id="275" r:id="rId22"/>
    <p:sldId id="276" r:id="rId23"/>
    <p:sldId id="277" r:id="rId24"/>
    <p:sldId id="279" r:id="rId25"/>
    <p:sldId id="280" r:id="rId26"/>
    <p:sldId id="281" r:id="rId27"/>
    <p:sldId id="282" r:id="rId28"/>
    <p:sldId id="283" r:id="rId29"/>
    <p:sldId id="284"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3" d="100"/>
          <a:sy n="103" d="100"/>
        </p:scale>
        <p:origin x="126" y="1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diagrams/_rels/data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jpg"/></Relationships>
</file>

<file path=ppt/diagrams/_rels/drawing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78E551-41B7-4B25-A02D-F5A4911EBA2A}"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GB"/>
        </a:p>
      </dgm:t>
    </dgm:pt>
    <dgm:pt modelId="{131AF0D6-6D88-4541-BCF0-2193C193213E}">
      <dgm:prSet phldrT="[Texto]"/>
      <dgm:spPr/>
      <dgm:t>
        <a:bodyPr/>
        <a:lstStyle/>
        <a:p>
          <a:r>
            <a:rPr lang="en-GB" dirty="0" err="1"/>
            <a:t>Según</a:t>
          </a:r>
          <a:r>
            <a:rPr lang="en-GB" dirty="0"/>
            <a:t> </a:t>
          </a:r>
          <a:r>
            <a:rPr lang="en-GB" dirty="0" err="1"/>
            <a:t>su</a:t>
          </a:r>
          <a:r>
            <a:rPr lang="en-GB" dirty="0"/>
            <a:t> </a:t>
          </a:r>
          <a:r>
            <a:rPr lang="en-GB" dirty="0" err="1"/>
            <a:t>estructura</a:t>
          </a:r>
          <a:endParaRPr lang="en-GB" dirty="0"/>
        </a:p>
      </dgm:t>
    </dgm:pt>
    <dgm:pt modelId="{064B4FD5-0848-47D3-964A-5A8583A0C60B}" type="parTrans" cxnId="{857B9C09-C6AB-459B-9D69-2CDC3DAD2946}">
      <dgm:prSet/>
      <dgm:spPr/>
      <dgm:t>
        <a:bodyPr/>
        <a:lstStyle/>
        <a:p>
          <a:endParaRPr lang="en-GB"/>
        </a:p>
      </dgm:t>
    </dgm:pt>
    <dgm:pt modelId="{7D95F2A6-E251-495E-BC67-87DF79EB3349}" type="sibTrans" cxnId="{857B9C09-C6AB-459B-9D69-2CDC3DAD2946}">
      <dgm:prSet/>
      <dgm:spPr/>
      <dgm:t>
        <a:bodyPr/>
        <a:lstStyle/>
        <a:p>
          <a:endParaRPr lang="en-GB"/>
        </a:p>
      </dgm:t>
    </dgm:pt>
    <dgm:pt modelId="{E9FB0E48-CC92-499D-AD29-62F4AA73B75D}">
      <dgm:prSet phldrT="[Texto]"/>
      <dgm:spPr/>
      <dgm:t>
        <a:bodyPr/>
        <a:lstStyle/>
        <a:p>
          <a:r>
            <a:rPr lang="en-GB" dirty="0"/>
            <a:t>Monopolar</a:t>
          </a:r>
        </a:p>
      </dgm:t>
    </dgm:pt>
    <dgm:pt modelId="{3A248B86-CE8B-4715-B3FA-68F612A62348}" type="parTrans" cxnId="{05054C04-1DC0-46C8-8AB2-362B842ADA5F}">
      <dgm:prSet/>
      <dgm:spPr/>
      <dgm:t>
        <a:bodyPr/>
        <a:lstStyle/>
        <a:p>
          <a:endParaRPr lang="en-GB"/>
        </a:p>
      </dgm:t>
    </dgm:pt>
    <dgm:pt modelId="{66AE342B-47D9-4F29-860E-A0CF62273B1A}" type="sibTrans" cxnId="{05054C04-1DC0-46C8-8AB2-362B842ADA5F}">
      <dgm:prSet/>
      <dgm:spPr/>
      <dgm:t>
        <a:bodyPr/>
        <a:lstStyle/>
        <a:p>
          <a:endParaRPr lang="en-GB"/>
        </a:p>
      </dgm:t>
    </dgm:pt>
    <dgm:pt modelId="{AB2F2BC0-8694-4487-9930-8C55E47AFF18}">
      <dgm:prSet phldrT="[Texto]"/>
      <dgm:spPr/>
      <dgm:t>
        <a:bodyPr/>
        <a:lstStyle/>
        <a:p>
          <a:r>
            <a:rPr lang="en-GB" dirty="0"/>
            <a:t>Bipolar</a:t>
          </a:r>
        </a:p>
      </dgm:t>
    </dgm:pt>
    <dgm:pt modelId="{1528823D-4544-415A-BA71-34EC3B5B9C4B}" type="parTrans" cxnId="{A6AE4574-29D7-4A09-813A-E90EA9FA7A5C}">
      <dgm:prSet/>
      <dgm:spPr/>
      <dgm:t>
        <a:bodyPr/>
        <a:lstStyle/>
        <a:p>
          <a:endParaRPr lang="en-GB"/>
        </a:p>
      </dgm:t>
    </dgm:pt>
    <dgm:pt modelId="{AE2720D5-068D-485D-9586-833B7C708CF8}" type="sibTrans" cxnId="{A6AE4574-29D7-4A09-813A-E90EA9FA7A5C}">
      <dgm:prSet/>
      <dgm:spPr/>
      <dgm:t>
        <a:bodyPr/>
        <a:lstStyle/>
        <a:p>
          <a:endParaRPr lang="en-GB"/>
        </a:p>
      </dgm:t>
    </dgm:pt>
    <dgm:pt modelId="{5C34E72A-227C-474D-BE1E-35B8053D82FE}">
      <dgm:prSet phldrT="[Texto]"/>
      <dgm:spPr/>
      <dgm:t>
        <a:bodyPr/>
        <a:lstStyle/>
        <a:p>
          <a:r>
            <a:rPr lang="en-GB" dirty="0"/>
            <a:t>Multipolar</a:t>
          </a:r>
        </a:p>
      </dgm:t>
    </dgm:pt>
    <dgm:pt modelId="{3F717453-92D3-4006-B2D8-1FC17733F880}" type="parTrans" cxnId="{799950D2-FF04-44F6-9DD9-B26A843909CE}">
      <dgm:prSet/>
      <dgm:spPr/>
      <dgm:t>
        <a:bodyPr/>
        <a:lstStyle/>
        <a:p>
          <a:endParaRPr lang="en-GB"/>
        </a:p>
      </dgm:t>
    </dgm:pt>
    <dgm:pt modelId="{10D69F72-6A4B-4689-917C-FA6658F93713}" type="sibTrans" cxnId="{799950D2-FF04-44F6-9DD9-B26A843909CE}">
      <dgm:prSet/>
      <dgm:spPr/>
      <dgm:t>
        <a:bodyPr/>
        <a:lstStyle/>
        <a:p>
          <a:endParaRPr lang="en-GB"/>
        </a:p>
      </dgm:t>
    </dgm:pt>
    <dgm:pt modelId="{DE7A995F-F944-4D1E-A243-17546D079A1B}">
      <dgm:prSet phldrT="[Texto]"/>
      <dgm:spPr/>
      <dgm:t>
        <a:bodyPr/>
        <a:lstStyle/>
        <a:p>
          <a:r>
            <a:rPr lang="en-GB" dirty="0" err="1"/>
            <a:t>Piramidal</a:t>
          </a:r>
          <a:endParaRPr lang="en-GB" dirty="0"/>
        </a:p>
      </dgm:t>
    </dgm:pt>
    <dgm:pt modelId="{C852889C-039B-47C6-98B0-9136D10A6B50}" type="parTrans" cxnId="{74D965DD-EEF6-4FA6-9670-64D2EF186AAD}">
      <dgm:prSet/>
      <dgm:spPr/>
      <dgm:t>
        <a:bodyPr/>
        <a:lstStyle/>
        <a:p>
          <a:endParaRPr lang="es-ES"/>
        </a:p>
      </dgm:t>
    </dgm:pt>
    <dgm:pt modelId="{EA6C0D8B-13E9-4197-A27C-7D58A7873C4C}" type="sibTrans" cxnId="{74D965DD-EEF6-4FA6-9670-64D2EF186AAD}">
      <dgm:prSet/>
      <dgm:spPr/>
      <dgm:t>
        <a:bodyPr/>
        <a:lstStyle/>
        <a:p>
          <a:endParaRPr lang="es-ES"/>
        </a:p>
      </dgm:t>
    </dgm:pt>
    <dgm:pt modelId="{11D4C97F-D26C-49C6-BB3B-1D285FE46CD4}" type="pres">
      <dgm:prSet presAssocID="{E278E551-41B7-4B25-A02D-F5A4911EBA2A}" presName="Name0" presStyleCnt="0">
        <dgm:presLayoutVars>
          <dgm:chPref val="1"/>
          <dgm:dir/>
          <dgm:animOne val="branch"/>
          <dgm:animLvl val="lvl"/>
          <dgm:resizeHandles val="exact"/>
        </dgm:presLayoutVars>
      </dgm:prSet>
      <dgm:spPr/>
    </dgm:pt>
    <dgm:pt modelId="{1E2BFCF9-0910-4B20-BBC2-96D002C299CA}" type="pres">
      <dgm:prSet presAssocID="{131AF0D6-6D88-4541-BCF0-2193C193213E}" presName="root1" presStyleCnt="0"/>
      <dgm:spPr/>
    </dgm:pt>
    <dgm:pt modelId="{004EC01E-6A57-4145-A610-E55E9D5587C0}" type="pres">
      <dgm:prSet presAssocID="{131AF0D6-6D88-4541-BCF0-2193C193213E}" presName="LevelOneTextNode" presStyleLbl="node0" presStyleIdx="0" presStyleCnt="1">
        <dgm:presLayoutVars>
          <dgm:chPref val="3"/>
        </dgm:presLayoutVars>
      </dgm:prSet>
      <dgm:spPr/>
    </dgm:pt>
    <dgm:pt modelId="{276C9699-59EE-40C7-AB91-6A1F389A9722}" type="pres">
      <dgm:prSet presAssocID="{131AF0D6-6D88-4541-BCF0-2193C193213E}" presName="level2hierChild" presStyleCnt="0"/>
      <dgm:spPr/>
    </dgm:pt>
    <dgm:pt modelId="{16C2BACC-51B6-4DC6-9C74-4977D85A65A0}" type="pres">
      <dgm:prSet presAssocID="{3A248B86-CE8B-4715-B3FA-68F612A62348}" presName="conn2-1" presStyleLbl="parChTrans1D2" presStyleIdx="0" presStyleCnt="4"/>
      <dgm:spPr/>
    </dgm:pt>
    <dgm:pt modelId="{3F7EA570-1D62-43A9-BF2B-ED79402FB852}" type="pres">
      <dgm:prSet presAssocID="{3A248B86-CE8B-4715-B3FA-68F612A62348}" presName="connTx" presStyleLbl="parChTrans1D2" presStyleIdx="0" presStyleCnt="4"/>
      <dgm:spPr/>
    </dgm:pt>
    <dgm:pt modelId="{13EB3B17-194B-4D44-869C-AAE0A8FE488A}" type="pres">
      <dgm:prSet presAssocID="{E9FB0E48-CC92-499D-AD29-62F4AA73B75D}" presName="root2" presStyleCnt="0"/>
      <dgm:spPr/>
    </dgm:pt>
    <dgm:pt modelId="{1CBC69B9-1218-4FE3-ABFD-89333DF5C4AA}" type="pres">
      <dgm:prSet presAssocID="{E9FB0E48-CC92-499D-AD29-62F4AA73B75D}" presName="LevelTwoTextNode" presStyleLbl="node2" presStyleIdx="0" presStyleCnt="4">
        <dgm:presLayoutVars>
          <dgm:chPref val="3"/>
        </dgm:presLayoutVars>
      </dgm:prSet>
      <dgm:spPr/>
    </dgm:pt>
    <dgm:pt modelId="{710BF943-A2E3-4B7D-BD5B-75425E4CECC9}" type="pres">
      <dgm:prSet presAssocID="{E9FB0E48-CC92-499D-AD29-62F4AA73B75D}" presName="level3hierChild" presStyleCnt="0"/>
      <dgm:spPr/>
    </dgm:pt>
    <dgm:pt modelId="{4A510DE1-0951-48AF-BA3D-9A8824A99CB1}" type="pres">
      <dgm:prSet presAssocID="{1528823D-4544-415A-BA71-34EC3B5B9C4B}" presName="conn2-1" presStyleLbl="parChTrans1D2" presStyleIdx="1" presStyleCnt="4"/>
      <dgm:spPr/>
    </dgm:pt>
    <dgm:pt modelId="{59B4159F-81C6-49C9-B974-259BA73C2315}" type="pres">
      <dgm:prSet presAssocID="{1528823D-4544-415A-BA71-34EC3B5B9C4B}" presName="connTx" presStyleLbl="parChTrans1D2" presStyleIdx="1" presStyleCnt="4"/>
      <dgm:spPr/>
    </dgm:pt>
    <dgm:pt modelId="{FB852098-5A47-4A2C-AED4-FD397ADA3B83}" type="pres">
      <dgm:prSet presAssocID="{AB2F2BC0-8694-4487-9930-8C55E47AFF18}" presName="root2" presStyleCnt="0"/>
      <dgm:spPr/>
    </dgm:pt>
    <dgm:pt modelId="{F125DE1B-8803-477D-BE72-563398E8D380}" type="pres">
      <dgm:prSet presAssocID="{AB2F2BC0-8694-4487-9930-8C55E47AFF18}" presName="LevelTwoTextNode" presStyleLbl="node2" presStyleIdx="1" presStyleCnt="4">
        <dgm:presLayoutVars>
          <dgm:chPref val="3"/>
        </dgm:presLayoutVars>
      </dgm:prSet>
      <dgm:spPr/>
    </dgm:pt>
    <dgm:pt modelId="{D742FEE1-282B-4D4E-B45C-902AD883D337}" type="pres">
      <dgm:prSet presAssocID="{AB2F2BC0-8694-4487-9930-8C55E47AFF18}" presName="level3hierChild" presStyleCnt="0"/>
      <dgm:spPr/>
    </dgm:pt>
    <dgm:pt modelId="{B034B64C-905E-4ADE-AB3C-708A102FBF93}" type="pres">
      <dgm:prSet presAssocID="{3F717453-92D3-4006-B2D8-1FC17733F880}" presName="conn2-1" presStyleLbl="parChTrans1D2" presStyleIdx="2" presStyleCnt="4"/>
      <dgm:spPr/>
    </dgm:pt>
    <dgm:pt modelId="{70EE45E2-9881-4398-87C3-C45B4442779E}" type="pres">
      <dgm:prSet presAssocID="{3F717453-92D3-4006-B2D8-1FC17733F880}" presName="connTx" presStyleLbl="parChTrans1D2" presStyleIdx="2" presStyleCnt="4"/>
      <dgm:spPr/>
    </dgm:pt>
    <dgm:pt modelId="{8AE0DC19-5966-47A7-8D05-D3CFF1DD7AD4}" type="pres">
      <dgm:prSet presAssocID="{5C34E72A-227C-474D-BE1E-35B8053D82FE}" presName="root2" presStyleCnt="0"/>
      <dgm:spPr/>
    </dgm:pt>
    <dgm:pt modelId="{E663F764-5499-4C2B-87CE-5A7C6FA58751}" type="pres">
      <dgm:prSet presAssocID="{5C34E72A-227C-474D-BE1E-35B8053D82FE}" presName="LevelTwoTextNode" presStyleLbl="node2" presStyleIdx="2" presStyleCnt="4">
        <dgm:presLayoutVars>
          <dgm:chPref val="3"/>
        </dgm:presLayoutVars>
      </dgm:prSet>
      <dgm:spPr/>
    </dgm:pt>
    <dgm:pt modelId="{13BA2DF2-4AD3-4961-B826-1CF341DF63E6}" type="pres">
      <dgm:prSet presAssocID="{5C34E72A-227C-474D-BE1E-35B8053D82FE}" presName="level3hierChild" presStyleCnt="0"/>
      <dgm:spPr/>
    </dgm:pt>
    <dgm:pt modelId="{E7AB4DF7-B3C6-4719-B86B-CFE9FC784A78}" type="pres">
      <dgm:prSet presAssocID="{C852889C-039B-47C6-98B0-9136D10A6B50}" presName="conn2-1" presStyleLbl="parChTrans1D2" presStyleIdx="3" presStyleCnt="4"/>
      <dgm:spPr/>
    </dgm:pt>
    <dgm:pt modelId="{9DDFC68E-73CC-424C-B25E-27DC3891E6D1}" type="pres">
      <dgm:prSet presAssocID="{C852889C-039B-47C6-98B0-9136D10A6B50}" presName="connTx" presStyleLbl="parChTrans1D2" presStyleIdx="3" presStyleCnt="4"/>
      <dgm:spPr/>
    </dgm:pt>
    <dgm:pt modelId="{6CD22F43-1B9E-47C2-ACD2-66E958E3E898}" type="pres">
      <dgm:prSet presAssocID="{DE7A995F-F944-4D1E-A243-17546D079A1B}" presName="root2" presStyleCnt="0"/>
      <dgm:spPr/>
    </dgm:pt>
    <dgm:pt modelId="{380146E5-4858-432C-842F-A08601FB5AC9}" type="pres">
      <dgm:prSet presAssocID="{DE7A995F-F944-4D1E-A243-17546D079A1B}" presName="LevelTwoTextNode" presStyleLbl="node2" presStyleIdx="3" presStyleCnt="4">
        <dgm:presLayoutVars>
          <dgm:chPref val="3"/>
        </dgm:presLayoutVars>
      </dgm:prSet>
      <dgm:spPr/>
    </dgm:pt>
    <dgm:pt modelId="{B76C780C-0756-475F-B821-2188CA95866F}" type="pres">
      <dgm:prSet presAssocID="{DE7A995F-F944-4D1E-A243-17546D079A1B}" presName="level3hierChild" presStyleCnt="0"/>
      <dgm:spPr/>
    </dgm:pt>
  </dgm:ptLst>
  <dgm:cxnLst>
    <dgm:cxn modelId="{AF3F9200-85B1-4ACA-8798-99587AF2BE3C}" type="presOf" srcId="{3A248B86-CE8B-4715-B3FA-68F612A62348}" destId="{16C2BACC-51B6-4DC6-9C74-4977D85A65A0}" srcOrd="0" destOrd="0" presId="urn:microsoft.com/office/officeart/2008/layout/HorizontalMultiLevelHierarchy"/>
    <dgm:cxn modelId="{05054C04-1DC0-46C8-8AB2-362B842ADA5F}" srcId="{131AF0D6-6D88-4541-BCF0-2193C193213E}" destId="{E9FB0E48-CC92-499D-AD29-62F4AA73B75D}" srcOrd="0" destOrd="0" parTransId="{3A248B86-CE8B-4715-B3FA-68F612A62348}" sibTransId="{66AE342B-47D9-4F29-860E-A0CF62273B1A}"/>
    <dgm:cxn modelId="{37D01707-6F2E-4549-B467-63E85742FDBF}" type="presOf" srcId="{3A248B86-CE8B-4715-B3FA-68F612A62348}" destId="{3F7EA570-1D62-43A9-BF2B-ED79402FB852}" srcOrd="1" destOrd="0" presId="urn:microsoft.com/office/officeart/2008/layout/HorizontalMultiLevelHierarchy"/>
    <dgm:cxn modelId="{857B9C09-C6AB-459B-9D69-2CDC3DAD2946}" srcId="{E278E551-41B7-4B25-A02D-F5A4911EBA2A}" destId="{131AF0D6-6D88-4541-BCF0-2193C193213E}" srcOrd="0" destOrd="0" parTransId="{064B4FD5-0848-47D3-964A-5A8583A0C60B}" sibTransId="{7D95F2A6-E251-495E-BC67-87DF79EB3349}"/>
    <dgm:cxn modelId="{E7031B14-B45A-4037-A4E1-025E022AD71C}" type="presOf" srcId="{131AF0D6-6D88-4541-BCF0-2193C193213E}" destId="{004EC01E-6A57-4145-A610-E55E9D5587C0}" srcOrd="0" destOrd="0" presId="urn:microsoft.com/office/officeart/2008/layout/HorizontalMultiLevelHierarchy"/>
    <dgm:cxn modelId="{DD29951A-0599-40AA-9054-6AC41A78BD2D}" type="presOf" srcId="{C852889C-039B-47C6-98B0-9136D10A6B50}" destId="{E7AB4DF7-B3C6-4719-B86B-CFE9FC784A78}" srcOrd="0" destOrd="0" presId="urn:microsoft.com/office/officeart/2008/layout/HorizontalMultiLevelHierarchy"/>
    <dgm:cxn modelId="{A9DB9C4A-6924-4D95-8C56-35FC4C5197E2}" type="presOf" srcId="{AB2F2BC0-8694-4487-9930-8C55E47AFF18}" destId="{F125DE1B-8803-477D-BE72-563398E8D380}" srcOrd="0" destOrd="0" presId="urn:microsoft.com/office/officeart/2008/layout/HorizontalMultiLevelHierarchy"/>
    <dgm:cxn modelId="{A6AE4574-29D7-4A09-813A-E90EA9FA7A5C}" srcId="{131AF0D6-6D88-4541-BCF0-2193C193213E}" destId="{AB2F2BC0-8694-4487-9930-8C55E47AFF18}" srcOrd="1" destOrd="0" parTransId="{1528823D-4544-415A-BA71-34EC3B5B9C4B}" sibTransId="{AE2720D5-068D-485D-9586-833B7C708CF8}"/>
    <dgm:cxn modelId="{AC4F4A82-7D94-466C-9BBD-9D5F6C95B2CB}" type="presOf" srcId="{E278E551-41B7-4B25-A02D-F5A4911EBA2A}" destId="{11D4C97F-D26C-49C6-BB3B-1D285FE46CD4}" srcOrd="0" destOrd="0" presId="urn:microsoft.com/office/officeart/2008/layout/HorizontalMultiLevelHierarchy"/>
    <dgm:cxn modelId="{23650F93-3B82-4D26-B121-170617A7EF0F}" type="presOf" srcId="{5C34E72A-227C-474D-BE1E-35B8053D82FE}" destId="{E663F764-5499-4C2B-87CE-5A7C6FA58751}" srcOrd="0" destOrd="0" presId="urn:microsoft.com/office/officeart/2008/layout/HorizontalMultiLevelHierarchy"/>
    <dgm:cxn modelId="{282DE4A3-7184-4AAA-9650-178D2EDE9107}" type="presOf" srcId="{1528823D-4544-415A-BA71-34EC3B5B9C4B}" destId="{59B4159F-81C6-49C9-B974-259BA73C2315}" srcOrd="1" destOrd="0" presId="urn:microsoft.com/office/officeart/2008/layout/HorizontalMultiLevelHierarchy"/>
    <dgm:cxn modelId="{DAFC35AA-35CF-4DBF-9CC1-869E220E5E36}" type="presOf" srcId="{E9FB0E48-CC92-499D-AD29-62F4AA73B75D}" destId="{1CBC69B9-1218-4FE3-ABFD-89333DF5C4AA}" srcOrd="0" destOrd="0" presId="urn:microsoft.com/office/officeart/2008/layout/HorizontalMultiLevelHierarchy"/>
    <dgm:cxn modelId="{00F058C5-7BD7-44AA-A496-C9B51357022C}" type="presOf" srcId="{3F717453-92D3-4006-B2D8-1FC17733F880}" destId="{70EE45E2-9881-4398-87C3-C45B4442779E}" srcOrd="1" destOrd="0" presId="urn:microsoft.com/office/officeart/2008/layout/HorizontalMultiLevelHierarchy"/>
    <dgm:cxn modelId="{C9C8F1CA-C38B-4409-83B2-786A1148C1F4}" type="presOf" srcId="{3F717453-92D3-4006-B2D8-1FC17733F880}" destId="{B034B64C-905E-4ADE-AB3C-708A102FBF93}" srcOrd="0" destOrd="0" presId="urn:microsoft.com/office/officeart/2008/layout/HorizontalMultiLevelHierarchy"/>
    <dgm:cxn modelId="{866069CC-1F09-45DA-A03D-CC5516447158}" type="presOf" srcId="{1528823D-4544-415A-BA71-34EC3B5B9C4B}" destId="{4A510DE1-0951-48AF-BA3D-9A8824A99CB1}" srcOrd="0" destOrd="0" presId="urn:microsoft.com/office/officeart/2008/layout/HorizontalMultiLevelHierarchy"/>
    <dgm:cxn modelId="{799950D2-FF04-44F6-9DD9-B26A843909CE}" srcId="{131AF0D6-6D88-4541-BCF0-2193C193213E}" destId="{5C34E72A-227C-474D-BE1E-35B8053D82FE}" srcOrd="2" destOrd="0" parTransId="{3F717453-92D3-4006-B2D8-1FC17733F880}" sibTransId="{10D69F72-6A4B-4689-917C-FA6658F93713}"/>
    <dgm:cxn modelId="{74D965DD-EEF6-4FA6-9670-64D2EF186AAD}" srcId="{131AF0D6-6D88-4541-BCF0-2193C193213E}" destId="{DE7A995F-F944-4D1E-A243-17546D079A1B}" srcOrd="3" destOrd="0" parTransId="{C852889C-039B-47C6-98B0-9136D10A6B50}" sibTransId="{EA6C0D8B-13E9-4197-A27C-7D58A7873C4C}"/>
    <dgm:cxn modelId="{3BDE65EF-9593-4C27-B7BA-8C44228B1FDB}" type="presOf" srcId="{DE7A995F-F944-4D1E-A243-17546D079A1B}" destId="{380146E5-4858-432C-842F-A08601FB5AC9}" srcOrd="0" destOrd="0" presId="urn:microsoft.com/office/officeart/2008/layout/HorizontalMultiLevelHierarchy"/>
    <dgm:cxn modelId="{A17004F2-0D2D-42AE-8519-3BE0AB277E83}" type="presOf" srcId="{C852889C-039B-47C6-98B0-9136D10A6B50}" destId="{9DDFC68E-73CC-424C-B25E-27DC3891E6D1}" srcOrd="1" destOrd="0" presId="urn:microsoft.com/office/officeart/2008/layout/HorizontalMultiLevelHierarchy"/>
    <dgm:cxn modelId="{AED3ACC7-83EF-466A-86F2-4777E3B7379D}" type="presParOf" srcId="{11D4C97F-D26C-49C6-BB3B-1D285FE46CD4}" destId="{1E2BFCF9-0910-4B20-BBC2-96D002C299CA}" srcOrd="0" destOrd="0" presId="urn:microsoft.com/office/officeart/2008/layout/HorizontalMultiLevelHierarchy"/>
    <dgm:cxn modelId="{34E7E09E-092E-4E3C-8D4A-907E0A3018F0}" type="presParOf" srcId="{1E2BFCF9-0910-4B20-BBC2-96D002C299CA}" destId="{004EC01E-6A57-4145-A610-E55E9D5587C0}" srcOrd="0" destOrd="0" presId="urn:microsoft.com/office/officeart/2008/layout/HorizontalMultiLevelHierarchy"/>
    <dgm:cxn modelId="{FD78B9AD-2714-4C95-8AF5-C9E08DF521EF}" type="presParOf" srcId="{1E2BFCF9-0910-4B20-BBC2-96D002C299CA}" destId="{276C9699-59EE-40C7-AB91-6A1F389A9722}" srcOrd="1" destOrd="0" presId="urn:microsoft.com/office/officeart/2008/layout/HorizontalMultiLevelHierarchy"/>
    <dgm:cxn modelId="{C1125CD1-4C76-44BE-AB60-AFA36E219EB2}" type="presParOf" srcId="{276C9699-59EE-40C7-AB91-6A1F389A9722}" destId="{16C2BACC-51B6-4DC6-9C74-4977D85A65A0}" srcOrd="0" destOrd="0" presId="urn:microsoft.com/office/officeart/2008/layout/HorizontalMultiLevelHierarchy"/>
    <dgm:cxn modelId="{C53A2960-279B-46A2-A6C6-49E352E0400C}" type="presParOf" srcId="{16C2BACC-51B6-4DC6-9C74-4977D85A65A0}" destId="{3F7EA570-1D62-43A9-BF2B-ED79402FB852}" srcOrd="0" destOrd="0" presId="urn:microsoft.com/office/officeart/2008/layout/HorizontalMultiLevelHierarchy"/>
    <dgm:cxn modelId="{F43B23CD-9D7E-4FE8-B326-83DCE77EE8F4}" type="presParOf" srcId="{276C9699-59EE-40C7-AB91-6A1F389A9722}" destId="{13EB3B17-194B-4D44-869C-AAE0A8FE488A}" srcOrd="1" destOrd="0" presId="urn:microsoft.com/office/officeart/2008/layout/HorizontalMultiLevelHierarchy"/>
    <dgm:cxn modelId="{EBEEC5DA-66E6-4882-A885-FEF21E918C51}" type="presParOf" srcId="{13EB3B17-194B-4D44-869C-AAE0A8FE488A}" destId="{1CBC69B9-1218-4FE3-ABFD-89333DF5C4AA}" srcOrd="0" destOrd="0" presId="urn:microsoft.com/office/officeart/2008/layout/HorizontalMultiLevelHierarchy"/>
    <dgm:cxn modelId="{E11E9E5C-9D4E-47D2-B3F1-43773BFA2480}" type="presParOf" srcId="{13EB3B17-194B-4D44-869C-AAE0A8FE488A}" destId="{710BF943-A2E3-4B7D-BD5B-75425E4CECC9}" srcOrd="1" destOrd="0" presId="urn:microsoft.com/office/officeart/2008/layout/HorizontalMultiLevelHierarchy"/>
    <dgm:cxn modelId="{9DE35021-5784-43FE-BC8B-B105FB8259C2}" type="presParOf" srcId="{276C9699-59EE-40C7-AB91-6A1F389A9722}" destId="{4A510DE1-0951-48AF-BA3D-9A8824A99CB1}" srcOrd="2" destOrd="0" presId="urn:microsoft.com/office/officeart/2008/layout/HorizontalMultiLevelHierarchy"/>
    <dgm:cxn modelId="{0CE8828F-2B61-461C-9F8E-DB572A7D1142}" type="presParOf" srcId="{4A510DE1-0951-48AF-BA3D-9A8824A99CB1}" destId="{59B4159F-81C6-49C9-B974-259BA73C2315}" srcOrd="0" destOrd="0" presId="urn:microsoft.com/office/officeart/2008/layout/HorizontalMultiLevelHierarchy"/>
    <dgm:cxn modelId="{51336575-9906-4E86-A976-B25F49F87A2C}" type="presParOf" srcId="{276C9699-59EE-40C7-AB91-6A1F389A9722}" destId="{FB852098-5A47-4A2C-AED4-FD397ADA3B83}" srcOrd="3" destOrd="0" presId="urn:microsoft.com/office/officeart/2008/layout/HorizontalMultiLevelHierarchy"/>
    <dgm:cxn modelId="{D9E759B0-1ABB-4688-BE98-6C26480F8B9F}" type="presParOf" srcId="{FB852098-5A47-4A2C-AED4-FD397ADA3B83}" destId="{F125DE1B-8803-477D-BE72-563398E8D380}" srcOrd="0" destOrd="0" presId="urn:microsoft.com/office/officeart/2008/layout/HorizontalMultiLevelHierarchy"/>
    <dgm:cxn modelId="{3C1AB458-2745-450E-9BAE-F4257C3F025A}" type="presParOf" srcId="{FB852098-5A47-4A2C-AED4-FD397ADA3B83}" destId="{D742FEE1-282B-4D4E-B45C-902AD883D337}" srcOrd="1" destOrd="0" presId="urn:microsoft.com/office/officeart/2008/layout/HorizontalMultiLevelHierarchy"/>
    <dgm:cxn modelId="{F42FA711-4A4B-4164-B29D-A03FFAF7C4BF}" type="presParOf" srcId="{276C9699-59EE-40C7-AB91-6A1F389A9722}" destId="{B034B64C-905E-4ADE-AB3C-708A102FBF93}" srcOrd="4" destOrd="0" presId="urn:microsoft.com/office/officeart/2008/layout/HorizontalMultiLevelHierarchy"/>
    <dgm:cxn modelId="{778FDACA-4D1B-4472-AE6E-EBE286A25C03}" type="presParOf" srcId="{B034B64C-905E-4ADE-AB3C-708A102FBF93}" destId="{70EE45E2-9881-4398-87C3-C45B4442779E}" srcOrd="0" destOrd="0" presId="urn:microsoft.com/office/officeart/2008/layout/HorizontalMultiLevelHierarchy"/>
    <dgm:cxn modelId="{1A66ADC0-0224-4251-A734-21687BB9A8E6}" type="presParOf" srcId="{276C9699-59EE-40C7-AB91-6A1F389A9722}" destId="{8AE0DC19-5966-47A7-8D05-D3CFF1DD7AD4}" srcOrd="5" destOrd="0" presId="urn:microsoft.com/office/officeart/2008/layout/HorizontalMultiLevelHierarchy"/>
    <dgm:cxn modelId="{F7791B21-A7E0-4004-B24B-B098682E0FC7}" type="presParOf" srcId="{8AE0DC19-5966-47A7-8D05-D3CFF1DD7AD4}" destId="{E663F764-5499-4C2B-87CE-5A7C6FA58751}" srcOrd="0" destOrd="0" presId="urn:microsoft.com/office/officeart/2008/layout/HorizontalMultiLevelHierarchy"/>
    <dgm:cxn modelId="{A5540B9F-90C3-4FAA-B94E-6D6F963907C9}" type="presParOf" srcId="{8AE0DC19-5966-47A7-8D05-D3CFF1DD7AD4}" destId="{13BA2DF2-4AD3-4961-B826-1CF341DF63E6}" srcOrd="1" destOrd="0" presId="urn:microsoft.com/office/officeart/2008/layout/HorizontalMultiLevelHierarchy"/>
    <dgm:cxn modelId="{F7867807-911F-4787-8130-D93D8062FBCE}" type="presParOf" srcId="{276C9699-59EE-40C7-AB91-6A1F389A9722}" destId="{E7AB4DF7-B3C6-4719-B86B-CFE9FC784A78}" srcOrd="6" destOrd="0" presId="urn:microsoft.com/office/officeart/2008/layout/HorizontalMultiLevelHierarchy"/>
    <dgm:cxn modelId="{8C5D651B-7C9D-4211-B741-C9375A0F1876}" type="presParOf" srcId="{E7AB4DF7-B3C6-4719-B86B-CFE9FC784A78}" destId="{9DDFC68E-73CC-424C-B25E-27DC3891E6D1}" srcOrd="0" destOrd="0" presId="urn:microsoft.com/office/officeart/2008/layout/HorizontalMultiLevelHierarchy"/>
    <dgm:cxn modelId="{178B4ADF-9D76-4EB7-9F17-FBCDAF2B3000}" type="presParOf" srcId="{276C9699-59EE-40C7-AB91-6A1F389A9722}" destId="{6CD22F43-1B9E-47C2-ACD2-66E958E3E898}" srcOrd="7" destOrd="0" presId="urn:microsoft.com/office/officeart/2008/layout/HorizontalMultiLevelHierarchy"/>
    <dgm:cxn modelId="{0AE998E6-26F7-4287-B845-416A0FE06807}" type="presParOf" srcId="{6CD22F43-1B9E-47C2-ACD2-66E958E3E898}" destId="{380146E5-4858-432C-842F-A08601FB5AC9}" srcOrd="0" destOrd="0" presId="urn:microsoft.com/office/officeart/2008/layout/HorizontalMultiLevelHierarchy"/>
    <dgm:cxn modelId="{13A84C73-D46C-4494-8976-598CBBC0C193}" type="presParOf" srcId="{6CD22F43-1B9E-47C2-ACD2-66E958E3E898}" destId="{B76C780C-0756-475F-B821-2188CA95866F}"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78E551-41B7-4B25-A02D-F5A4911EBA2A}"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GB"/>
        </a:p>
      </dgm:t>
    </dgm:pt>
    <dgm:pt modelId="{131AF0D6-6D88-4541-BCF0-2193C193213E}">
      <dgm:prSet phldrT="[Texto]"/>
      <dgm:spPr/>
      <dgm:t>
        <a:bodyPr/>
        <a:lstStyle/>
        <a:p>
          <a:r>
            <a:rPr lang="en-GB" dirty="0" err="1"/>
            <a:t>Según</a:t>
          </a:r>
          <a:r>
            <a:rPr lang="en-GB" dirty="0"/>
            <a:t> </a:t>
          </a:r>
          <a:r>
            <a:rPr lang="en-GB" dirty="0" err="1"/>
            <a:t>su</a:t>
          </a:r>
          <a:r>
            <a:rPr lang="en-GB" dirty="0"/>
            <a:t> </a:t>
          </a:r>
          <a:r>
            <a:rPr lang="en-GB" dirty="0" err="1"/>
            <a:t>función</a:t>
          </a:r>
          <a:endParaRPr lang="en-GB" dirty="0"/>
        </a:p>
      </dgm:t>
    </dgm:pt>
    <dgm:pt modelId="{064B4FD5-0848-47D3-964A-5A8583A0C60B}" type="parTrans" cxnId="{857B9C09-C6AB-459B-9D69-2CDC3DAD2946}">
      <dgm:prSet/>
      <dgm:spPr/>
      <dgm:t>
        <a:bodyPr/>
        <a:lstStyle/>
        <a:p>
          <a:endParaRPr lang="en-GB"/>
        </a:p>
      </dgm:t>
    </dgm:pt>
    <dgm:pt modelId="{7D95F2A6-E251-495E-BC67-87DF79EB3349}" type="sibTrans" cxnId="{857B9C09-C6AB-459B-9D69-2CDC3DAD2946}">
      <dgm:prSet/>
      <dgm:spPr/>
      <dgm:t>
        <a:bodyPr/>
        <a:lstStyle/>
        <a:p>
          <a:endParaRPr lang="en-GB"/>
        </a:p>
      </dgm:t>
    </dgm:pt>
    <dgm:pt modelId="{E9FB0E48-CC92-499D-AD29-62F4AA73B75D}">
      <dgm:prSet phldrT="[Texto]"/>
      <dgm:spPr/>
      <dgm:t>
        <a:bodyPr/>
        <a:lstStyle/>
        <a:p>
          <a:r>
            <a:rPr lang="en-GB" dirty="0" err="1"/>
            <a:t>Sensitiva</a:t>
          </a:r>
          <a:endParaRPr lang="en-GB" dirty="0"/>
        </a:p>
      </dgm:t>
    </dgm:pt>
    <dgm:pt modelId="{3A248B86-CE8B-4715-B3FA-68F612A62348}" type="parTrans" cxnId="{05054C04-1DC0-46C8-8AB2-362B842ADA5F}">
      <dgm:prSet/>
      <dgm:spPr/>
      <dgm:t>
        <a:bodyPr/>
        <a:lstStyle/>
        <a:p>
          <a:endParaRPr lang="en-GB"/>
        </a:p>
      </dgm:t>
    </dgm:pt>
    <dgm:pt modelId="{66AE342B-47D9-4F29-860E-A0CF62273B1A}" type="sibTrans" cxnId="{05054C04-1DC0-46C8-8AB2-362B842ADA5F}">
      <dgm:prSet/>
      <dgm:spPr/>
      <dgm:t>
        <a:bodyPr/>
        <a:lstStyle/>
        <a:p>
          <a:endParaRPr lang="en-GB"/>
        </a:p>
      </dgm:t>
    </dgm:pt>
    <dgm:pt modelId="{AB2F2BC0-8694-4487-9930-8C55E47AFF18}">
      <dgm:prSet phldrT="[Texto]"/>
      <dgm:spPr/>
      <dgm:t>
        <a:bodyPr/>
        <a:lstStyle/>
        <a:p>
          <a:r>
            <a:rPr lang="en-GB" dirty="0" err="1"/>
            <a:t>Motora</a:t>
          </a:r>
          <a:endParaRPr lang="en-GB" dirty="0"/>
        </a:p>
      </dgm:t>
    </dgm:pt>
    <dgm:pt modelId="{1528823D-4544-415A-BA71-34EC3B5B9C4B}" type="parTrans" cxnId="{A6AE4574-29D7-4A09-813A-E90EA9FA7A5C}">
      <dgm:prSet/>
      <dgm:spPr/>
      <dgm:t>
        <a:bodyPr/>
        <a:lstStyle/>
        <a:p>
          <a:endParaRPr lang="en-GB"/>
        </a:p>
      </dgm:t>
    </dgm:pt>
    <dgm:pt modelId="{AE2720D5-068D-485D-9586-833B7C708CF8}" type="sibTrans" cxnId="{A6AE4574-29D7-4A09-813A-E90EA9FA7A5C}">
      <dgm:prSet/>
      <dgm:spPr/>
      <dgm:t>
        <a:bodyPr/>
        <a:lstStyle/>
        <a:p>
          <a:endParaRPr lang="en-GB"/>
        </a:p>
      </dgm:t>
    </dgm:pt>
    <dgm:pt modelId="{5C34E72A-227C-474D-BE1E-35B8053D82FE}">
      <dgm:prSet phldrT="[Texto]"/>
      <dgm:spPr/>
      <dgm:t>
        <a:bodyPr/>
        <a:lstStyle/>
        <a:p>
          <a:r>
            <a:rPr lang="en-GB" dirty="0" err="1"/>
            <a:t>Interneurona</a:t>
          </a:r>
          <a:endParaRPr lang="en-GB" dirty="0"/>
        </a:p>
      </dgm:t>
    </dgm:pt>
    <dgm:pt modelId="{3F717453-92D3-4006-B2D8-1FC17733F880}" type="parTrans" cxnId="{799950D2-FF04-44F6-9DD9-B26A843909CE}">
      <dgm:prSet/>
      <dgm:spPr/>
      <dgm:t>
        <a:bodyPr/>
        <a:lstStyle/>
        <a:p>
          <a:endParaRPr lang="en-GB"/>
        </a:p>
      </dgm:t>
    </dgm:pt>
    <dgm:pt modelId="{10D69F72-6A4B-4689-917C-FA6658F93713}" type="sibTrans" cxnId="{799950D2-FF04-44F6-9DD9-B26A843909CE}">
      <dgm:prSet/>
      <dgm:spPr/>
      <dgm:t>
        <a:bodyPr/>
        <a:lstStyle/>
        <a:p>
          <a:endParaRPr lang="en-GB"/>
        </a:p>
      </dgm:t>
    </dgm:pt>
    <dgm:pt modelId="{11D4C97F-D26C-49C6-BB3B-1D285FE46CD4}" type="pres">
      <dgm:prSet presAssocID="{E278E551-41B7-4B25-A02D-F5A4911EBA2A}" presName="Name0" presStyleCnt="0">
        <dgm:presLayoutVars>
          <dgm:chPref val="1"/>
          <dgm:dir/>
          <dgm:animOne val="branch"/>
          <dgm:animLvl val="lvl"/>
          <dgm:resizeHandles val="exact"/>
        </dgm:presLayoutVars>
      </dgm:prSet>
      <dgm:spPr/>
    </dgm:pt>
    <dgm:pt modelId="{1E2BFCF9-0910-4B20-BBC2-96D002C299CA}" type="pres">
      <dgm:prSet presAssocID="{131AF0D6-6D88-4541-BCF0-2193C193213E}" presName="root1" presStyleCnt="0"/>
      <dgm:spPr/>
    </dgm:pt>
    <dgm:pt modelId="{004EC01E-6A57-4145-A610-E55E9D5587C0}" type="pres">
      <dgm:prSet presAssocID="{131AF0D6-6D88-4541-BCF0-2193C193213E}" presName="LevelOneTextNode" presStyleLbl="node0" presStyleIdx="0" presStyleCnt="1">
        <dgm:presLayoutVars>
          <dgm:chPref val="3"/>
        </dgm:presLayoutVars>
      </dgm:prSet>
      <dgm:spPr/>
    </dgm:pt>
    <dgm:pt modelId="{276C9699-59EE-40C7-AB91-6A1F389A9722}" type="pres">
      <dgm:prSet presAssocID="{131AF0D6-6D88-4541-BCF0-2193C193213E}" presName="level2hierChild" presStyleCnt="0"/>
      <dgm:spPr/>
    </dgm:pt>
    <dgm:pt modelId="{16C2BACC-51B6-4DC6-9C74-4977D85A65A0}" type="pres">
      <dgm:prSet presAssocID="{3A248B86-CE8B-4715-B3FA-68F612A62348}" presName="conn2-1" presStyleLbl="parChTrans1D2" presStyleIdx="0" presStyleCnt="3"/>
      <dgm:spPr/>
    </dgm:pt>
    <dgm:pt modelId="{3F7EA570-1D62-43A9-BF2B-ED79402FB852}" type="pres">
      <dgm:prSet presAssocID="{3A248B86-CE8B-4715-B3FA-68F612A62348}" presName="connTx" presStyleLbl="parChTrans1D2" presStyleIdx="0" presStyleCnt="3"/>
      <dgm:spPr/>
    </dgm:pt>
    <dgm:pt modelId="{13EB3B17-194B-4D44-869C-AAE0A8FE488A}" type="pres">
      <dgm:prSet presAssocID="{E9FB0E48-CC92-499D-AD29-62F4AA73B75D}" presName="root2" presStyleCnt="0"/>
      <dgm:spPr/>
    </dgm:pt>
    <dgm:pt modelId="{1CBC69B9-1218-4FE3-ABFD-89333DF5C4AA}" type="pres">
      <dgm:prSet presAssocID="{E9FB0E48-CC92-499D-AD29-62F4AA73B75D}" presName="LevelTwoTextNode" presStyleLbl="node2" presStyleIdx="0" presStyleCnt="3">
        <dgm:presLayoutVars>
          <dgm:chPref val="3"/>
        </dgm:presLayoutVars>
      </dgm:prSet>
      <dgm:spPr/>
    </dgm:pt>
    <dgm:pt modelId="{710BF943-A2E3-4B7D-BD5B-75425E4CECC9}" type="pres">
      <dgm:prSet presAssocID="{E9FB0E48-CC92-499D-AD29-62F4AA73B75D}" presName="level3hierChild" presStyleCnt="0"/>
      <dgm:spPr/>
    </dgm:pt>
    <dgm:pt modelId="{4A510DE1-0951-48AF-BA3D-9A8824A99CB1}" type="pres">
      <dgm:prSet presAssocID="{1528823D-4544-415A-BA71-34EC3B5B9C4B}" presName="conn2-1" presStyleLbl="parChTrans1D2" presStyleIdx="1" presStyleCnt="3"/>
      <dgm:spPr/>
    </dgm:pt>
    <dgm:pt modelId="{59B4159F-81C6-49C9-B974-259BA73C2315}" type="pres">
      <dgm:prSet presAssocID="{1528823D-4544-415A-BA71-34EC3B5B9C4B}" presName="connTx" presStyleLbl="parChTrans1D2" presStyleIdx="1" presStyleCnt="3"/>
      <dgm:spPr/>
    </dgm:pt>
    <dgm:pt modelId="{FB852098-5A47-4A2C-AED4-FD397ADA3B83}" type="pres">
      <dgm:prSet presAssocID="{AB2F2BC0-8694-4487-9930-8C55E47AFF18}" presName="root2" presStyleCnt="0"/>
      <dgm:spPr/>
    </dgm:pt>
    <dgm:pt modelId="{F125DE1B-8803-477D-BE72-563398E8D380}" type="pres">
      <dgm:prSet presAssocID="{AB2F2BC0-8694-4487-9930-8C55E47AFF18}" presName="LevelTwoTextNode" presStyleLbl="node2" presStyleIdx="1" presStyleCnt="3">
        <dgm:presLayoutVars>
          <dgm:chPref val="3"/>
        </dgm:presLayoutVars>
      </dgm:prSet>
      <dgm:spPr/>
    </dgm:pt>
    <dgm:pt modelId="{D742FEE1-282B-4D4E-B45C-902AD883D337}" type="pres">
      <dgm:prSet presAssocID="{AB2F2BC0-8694-4487-9930-8C55E47AFF18}" presName="level3hierChild" presStyleCnt="0"/>
      <dgm:spPr/>
    </dgm:pt>
    <dgm:pt modelId="{B034B64C-905E-4ADE-AB3C-708A102FBF93}" type="pres">
      <dgm:prSet presAssocID="{3F717453-92D3-4006-B2D8-1FC17733F880}" presName="conn2-1" presStyleLbl="parChTrans1D2" presStyleIdx="2" presStyleCnt="3"/>
      <dgm:spPr/>
    </dgm:pt>
    <dgm:pt modelId="{70EE45E2-9881-4398-87C3-C45B4442779E}" type="pres">
      <dgm:prSet presAssocID="{3F717453-92D3-4006-B2D8-1FC17733F880}" presName="connTx" presStyleLbl="parChTrans1D2" presStyleIdx="2" presStyleCnt="3"/>
      <dgm:spPr/>
    </dgm:pt>
    <dgm:pt modelId="{8AE0DC19-5966-47A7-8D05-D3CFF1DD7AD4}" type="pres">
      <dgm:prSet presAssocID="{5C34E72A-227C-474D-BE1E-35B8053D82FE}" presName="root2" presStyleCnt="0"/>
      <dgm:spPr/>
    </dgm:pt>
    <dgm:pt modelId="{E663F764-5499-4C2B-87CE-5A7C6FA58751}" type="pres">
      <dgm:prSet presAssocID="{5C34E72A-227C-474D-BE1E-35B8053D82FE}" presName="LevelTwoTextNode" presStyleLbl="node2" presStyleIdx="2" presStyleCnt="3">
        <dgm:presLayoutVars>
          <dgm:chPref val="3"/>
        </dgm:presLayoutVars>
      </dgm:prSet>
      <dgm:spPr/>
    </dgm:pt>
    <dgm:pt modelId="{13BA2DF2-4AD3-4961-B826-1CF341DF63E6}" type="pres">
      <dgm:prSet presAssocID="{5C34E72A-227C-474D-BE1E-35B8053D82FE}" presName="level3hierChild" presStyleCnt="0"/>
      <dgm:spPr/>
    </dgm:pt>
  </dgm:ptLst>
  <dgm:cxnLst>
    <dgm:cxn modelId="{05054C04-1DC0-46C8-8AB2-362B842ADA5F}" srcId="{131AF0D6-6D88-4541-BCF0-2193C193213E}" destId="{E9FB0E48-CC92-499D-AD29-62F4AA73B75D}" srcOrd="0" destOrd="0" parTransId="{3A248B86-CE8B-4715-B3FA-68F612A62348}" sibTransId="{66AE342B-47D9-4F29-860E-A0CF62273B1A}"/>
    <dgm:cxn modelId="{857B9C09-C6AB-459B-9D69-2CDC3DAD2946}" srcId="{E278E551-41B7-4B25-A02D-F5A4911EBA2A}" destId="{131AF0D6-6D88-4541-BCF0-2193C193213E}" srcOrd="0" destOrd="0" parTransId="{064B4FD5-0848-47D3-964A-5A8583A0C60B}" sibTransId="{7D95F2A6-E251-495E-BC67-87DF79EB3349}"/>
    <dgm:cxn modelId="{83A3300D-1555-4143-8EB3-68651A6E8E2E}" type="presOf" srcId="{3F717453-92D3-4006-B2D8-1FC17733F880}" destId="{70EE45E2-9881-4398-87C3-C45B4442779E}" srcOrd="1" destOrd="0" presId="urn:microsoft.com/office/officeart/2008/layout/HorizontalMultiLevelHierarchy"/>
    <dgm:cxn modelId="{1CAA440E-6BC4-4962-AE6F-E59C84E4FD21}" type="presOf" srcId="{131AF0D6-6D88-4541-BCF0-2193C193213E}" destId="{004EC01E-6A57-4145-A610-E55E9D5587C0}" srcOrd="0" destOrd="0" presId="urn:microsoft.com/office/officeart/2008/layout/HorizontalMultiLevelHierarchy"/>
    <dgm:cxn modelId="{35866429-0C97-4210-8616-3C5D6B96DD11}" type="presOf" srcId="{3A248B86-CE8B-4715-B3FA-68F612A62348}" destId="{16C2BACC-51B6-4DC6-9C74-4977D85A65A0}" srcOrd="0" destOrd="0" presId="urn:microsoft.com/office/officeart/2008/layout/HorizontalMultiLevelHierarchy"/>
    <dgm:cxn modelId="{7BE98660-DB20-4BE8-A04F-16662722BBBF}" type="presOf" srcId="{3F717453-92D3-4006-B2D8-1FC17733F880}" destId="{B034B64C-905E-4ADE-AB3C-708A102FBF93}" srcOrd="0" destOrd="0" presId="urn:microsoft.com/office/officeart/2008/layout/HorizontalMultiLevelHierarchy"/>
    <dgm:cxn modelId="{BBED2752-B9BC-4A7E-A5B8-50B9974ED5DE}" type="presOf" srcId="{E9FB0E48-CC92-499D-AD29-62F4AA73B75D}" destId="{1CBC69B9-1218-4FE3-ABFD-89333DF5C4AA}" srcOrd="0" destOrd="0" presId="urn:microsoft.com/office/officeart/2008/layout/HorizontalMultiLevelHierarchy"/>
    <dgm:cxn modelId="{A6AE4574-29D7-4A09-813A-E90EA9FA7A5C}" srcId="{131AF0D6-6D88-4541-BCF0-2193C193213E}" destId="{AB2F2BC0-8694-4487-9930-8C55E47AFF18}" srcOrd="1" destOrd="0" parTransId="{1528823D-4544-415A-BA71-34EC3B5B9C4B}" sibTransId="{AE2720D5-068D-485D-9586-833B7C708CF8}"/>
    <dgm:cxn modelId="{C77B9355-FB98-458E-BC0B-AAE817B7CB6B}" type="presOf" srcId="{5C34E72A-227C-474D-BE1E-35B8053D82FE}" destId="{E663F764-5499-4C2B-87CE-5A7C6FA58751}" srcOrd="0" destOrd="0" presId="urn:microsoft.com/office/officeart/2008/layout/HorizontalMultiLevelHierarchy"/>
    <dgm:cxn modelId="{4E2BF382-8CAB-4CB0-9344-0AED21CFFED0}" type="presOf" srcId="{1528823D-4544-415A-BA71-34EC3B5B9C4B}" destId="{4A510DE1-0951-48AF-BA3D-9A8824A99CB1}" srcOrd="0" destOrd="0" presId="urn:microsoft.com/office/officeart/2008/layout/HorizontalMultiLevelHierarchy"/>
    <dgm:cxn modelId="{F1BE3987-DA59-48DD-8D91-9EF818AEBCA9}" type="presOf" srcId="{E278E551-41B7-4B25-A02D-F5A4911EBA2A}" destId="{11D4C97F-D26C-49C6-BB3B-1D285FE46CD4}" srcOrd="0" destOrd="0" presId="urn:microsoft.com/office/officeart/2008/layout/HorizontalMultiLevelHierarchy"/>
    <dgm:cxn modelId="{279A7C98-0AD0-4552-A5CD-E2BBCF465BEC}" type="presOf" srcId="{1528823D-4544-415A-BA71-34EC3B5B9C4B}" destId="{59B4159F-81C6-49C9-B974-259BA73C2315}" srcOrd="1" destOrd="0" presId="urn:microsoft.com/office/officeart/2008/layout/HorizontalMultiLevelHierarchy"/>
    <dgm:cxn modelId="{9B94CDC4-F20D-4F86-9924-517D0E9648C8}" type="presOf" srcId="{3A248B86-CE8B-4715-B3FA-68F612A62348}" destId="{3F7EA570-1D62-43A9-BF2B-ED79402FB852}" srcOrd="1" destOrd="0" presId="urn:microsoft.com/office/officeart/2008/layout/HorizontalMultiLevelHierarchy"/>
    <dgm:cxn modelId="{799950D2-FF04-44F6-9DD9-B26A843909CE}" srcId="{131AF0D6-6D88-4541-BCF0-2193C193213E}" destId="{5C34E72A-227C-474D-BE1E-35B8053D82FE}" srcOrd="2" destOrd="0" parTransId="{3F717453-92D3-4006-B2D8-1FC17733F880}" sibTransId="{10D69F72-6A4B-4689-917C-FA6658F93713}"/>
    <dgm:cxn modelId="{7024AAE9-BCB6-4432-8B36-CA9BC59C4BDD}" type="presOf" srcId="{AB2F2BC0-8694-4487-9930-8C55E47AFF18}" destId="{F125DE1B-8803-477D-BE72-563398E8D380}" srcOrd="0" destOrd="0" presId="urn:microsoft.com/office/officeart/2008/layout/HorizontalMultiLevelHierarchy"/>
    <dgm:cxn modelId="{EC7BF2F4-8985-48C5-9352-97A98F90C009}" type="presParOf" srcId="{11D4C97F-D26C-49C6-BB3B-1D285FE46CD4}" destId="{1E2BFCF9-0910-4B20-BBC2-96D002C299CA}" srcOrd="0" destOrd="0" presId="urn:microsoft.com/office/officeart/2008/layout/HorizontalMultiLevelHierarchy"/>
    <dgm:cxn modelId="{EF4A61CF-85D3-4FBE-BEF8-08DD1CFAEE5A}" type="presParOf" srcId="{1E2BFCF9-0910-4B20-BBC2-96D002C299CA}" destId="{004EC01E-6A57-4145-A610-E55E9D5587C0}" srcOrd="0" destOrd="0" presId="urn:microsoft.com/office/officeart/2008/layout/HorizontalMultiLevelHierarchy"/>
    <dgm:cxn modelId="{BE8BA4B1-AD3C-4136-8A5F-BE8573C7F85D}" type="presParOf" srcId="{1E2BFCF9-0910-4B20-BBC2-96D002C299CA}" destId="{276C9699-59EE-40C7-AB91-6A1F389A9722}" srcOrd="1" destOrd="0" presId="urn:microsoft.com/office/officeart/2008/layout/HorizontalMultiLevelHierarchy"/>
    <dgm:cxn modelId="{2C5A38B9-5542-4C13-9C66-9D3045AC7699}" type="presParOf" srcId="{276C9699-59EE-40C7-AB91-6A1F389A9722}" destId="{16C2BACC-51B6-4DC6-9C74-4977D85A65A0}" srcOrd="0" destOrd="0" presId="urn:microsoft.com/office/officeart/2008/layout/HorizontalMultiLevelHierarchy"/>
    <dgm:cxn modelId="{1FF258BA-48D9-46D8-BD50-6EBCCCDB4982}" type="presParOf" srcId="{16C2BACC-51B6-4DC6-9C74-4977D85A65A0}" destId="{3F7EA570-1D62-43A9-BF2B-ED79402FB852}" srcOrd="0" destOrd="0" presId="urn:microsoft.com/office/officeart/2008/layout/HorizontalMultiLevelHierarchy"/>
    <dgm:cxn modelId="{FB94B17C-9CE3-49C8-9CCA-10E44349EAEF}" type="presParOf" srcId="{276C9699-59EE-40C7-AB91-6A1F389A9722}" destId="{13EB3B17-194B-4D44-869C-AAE0A8FE488A}" srcOrd="1" destOrd="0" presId="urn:microsoft.com/office/officeart/2008/layout/HorizontalMultiLevelHierarchy"/>
    <dgm:cxn modelId="{2E575D32-C9ED-449E-83D6-5A93141A5867}" type="presParOf" srcId="{13EB3B17-194B-4D44-869C-AAE0A8FE488A}" destId="{1CBC69B9-1218-4FE3-ABFD-89333DF5C4AA}" srcOrd="0" destOrd="0" presId="urn:microsoft.com/office/officeart/2008/layout/HorizontalMultiLevelHierarchy"/>
    <dgm:cxn modelId="{5AD013C1-B3C9-4B3B-9393-8A72226EF7D7}" type="presParOf" srcId="{13EB3B17-194B-4D44-869C-AAE0A8FE488A}" destId="{710BF943-A2E3-4B7D-BD5B-75425E4CECC9}" srcOrd="1" destOrd="0" presId="urn:microsoft.com/office/officeart/2008/layout/HorizontalMultiLevelHierarchy"/>
    <dgm:cxn modelId="{C5E8D386-7FE0-44E3-8876-9F09811BCECA}" type="presParOf" srcId="{276C9699-59EE-40C7-AB91-6A1F389A9722}" destId="{4A510DE1-0951-48AF-BA3D-9A8824A99CB1}" srcOrd="2" destOrd="0" presId="urn:microsoft.com/office/officeart/2008/layout/HorizontalMultiLevelHierarchy"/>
    <dgm:cxn modelId="{0077C8B3-68ED-4C53-B38E-499F6753F42F}" type="presParOf" srcId="{4A510DE1-0951-48AF-BA3D-9A8824A99CB1}" destId="{59B4159F-81C6-49C9-B974-259BA73C2315}" srcOrd="0" destOrd="0" presId="urn:microsoft.com/office/officeart/2008/layout/HorizontalMultiLevelHierarchy"/>
    <dgm:cxn modelId="{81B6716F-98B3-4081-9F3C-BC5CE0AD319E}" type="presParOf" srcId="{276C9699-59EE-40C7-AB91-6A1F389A9722}" destId="{FB852098-5A47-4A2C-AED4-FD397ADA3B83}" srcOrd="3" destOrd="0" presId="urn:microsoft.com/office/officeart/2008/layout/HorizontalMultiLevelHierarchy"/>
    <dgm:cxn modelId="{1C36324E-E46D-478F-8951-E281406D90A4}" type="presParOf" srcId="{FB852098-5A47-4A2C-AED4-FD397ADA3B83}" destId="{F125DE1B-8803-477D-BE72-563398E8D380}" srcOrd="0" destOrd="0" presId="urn:microsoft.com/office/officeart/2008/layout/HorizontalMultiLevelHierarchy"/>
    <dgm:cxn modelId="{EAC884B4-D80F-421E-8EA2-68FC963D84BA}" type="presParOf" srcId="{FB852098-5A47-4A2C-AED4-FD397ADA3B83}" destId="{D742FEE1-282B-4D4E-B45C-902AD883D337}" srcOrd="1" destOrd="0" presId="urn:microsoft.com/office/officeart/2008/layout/HorizontalMultiLevelHierarchy"/>
    <dgm:cxn modelId="{3311FBED-1A3A-4B72-A973-10726C32719F}" type="presParOf" srcId="{276C9699-59EE-40C7-AB91-6A1F389A9722}" destId="{B034B64C-905E-4ADE-AB3C-708A102FBF93}" srcOrd="4" destOrd="0" presId="urn:microsoft.com/office/officeart/2008/layout/HorizontalMultiLevelHierarchy"/>
    <dgm:cxn modelId="{CF5E9003-1BA7-47C9-B0B7-A062B1CAFA6C}" type="presParOf" srcId="{B034B64C-905E-4ADE-AB3C-708A102FBF93}" destId="{70EE45E2-9881-4398-87C3-C45B4442779E}" srcOrd="0" destOrd="0" presId="urn:microsoft.com/office/officeart/2008/layout/HorizontalMultiLevelHierarchy"/>
    <dgm:cxn modelId="{F61B7434-1537-491C-87CA-AFA27DBCF8C1}" type="presParOf" srcId="{276C9699-59EE-40C7-AB91-6A1F389A9722}" destId="{8AE0DC19-5966-47A7-8D05-D3CFF1DD7AD4}" srcOrd="5" destOrd="0" presId="urn:microsoft.com/office/officeart/2008/layout/HorizontalMultiLevelHierarchy"/>
    <dgm:cxn modelId="{48A331FA-B225-4978-9984-898B61A7DF10}" type="presParOf" srcId="{8AE0DC19-5966-47A7-8D05-D3CFF1DD7AD4}" destId="{E663F764-5499-4C2B-87CE-5A7C6FA58751}" srcOrd="0" destOrd="0" presId="urn:microsoft.com/office/officeart/2008/layout/HorizontalMultiLevelHierarchy"/>
    <dgm:cxn modelId="{61B9380F-39C0-4154-B04E-85697E50DA7D}" type="presParOf" srcId="{8AE0DC19-5966-47A7-8D05-D3CFF1DD7AD4}" destId="{13BA2DF2-4AD3-4961-B826-1CF341DF63E6}" srcOrd="1" destOrd="0" presId="urn:microsoft.com/office/officeart/2008/layout/HorizontalMultiLevelHierarchy"/>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E22F67-1D21-445B-86AD-EFD411980C4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GB"/>
        </a:p>
      </dgm:t>
    </dgm:pt>
    <dgm:pt modelId="{1FDC185F-9A4D-4B91-B9D5-31F541C1661D}">
      <dgm:prSet phldrT="[Texto]"/>
      <dgm:spPr/>
      <dgm:t>
        <a:bodyPr/>
        <a:lstStyle/>
        <a:p>
          <a:r>
            <a:rPr lang="en-GB" dirty="0" err="1"/>
            <a:t>Clasificación</a:t>
          </a:r>
          <a:r>
            <a:rPr lang="en-GB" dirty="0"/>
            <a:t> </a:t>
          </a:r>
          <a:r>
            <a:rPr lang="en-GB" dirty="0" err="1"/>
            <a:t>anatómica</a:t>
          </a:r>
          <a:endParaRPr lang="en-GB" dirty="0"/>
        </a:p>
      </dgm:t>
    </dgm:pt>
    <dgm:pt modelId="{DFC76D62-78F7-46AE-81E1-CD2290B26957}" type="parTrans" cxnId="{D29968F7-A3A3-4E97-8CB5-EE1D80BA8596}">
      <dgm:prSet/>
      <dgm:spPr/>
      <dgm:t>
        <a:bodyPr/>
        <a:lstStyle/>
        <a:p>
          <a:endParaRPr lang="en-GB"/>
        </a:p>
      </dgm:t>
    </dgm:pt>
    <dgm:pt modelId="{13D48BEE-D802-4FF4-A674-8C369B9C5DA3}" type="sibTrans" cxnId="{D29968F7-A3A3-4E97-8CB5-EE1D80BA8596}">
      <dgm:prSet/>
      <dgm:spPr/>
      <dgm:t>
        <a:bodyPr/>
        <a:lstStyle/>
        <a:p>
          <a:endParaRPr lang="en-GB"/>
        </a:p>
      </dgm:t>
    </dgm:pt>
    <dgm:pt modelId="{5A559375-53C7-47D8-8F17-3DFE0894295B}">
      <dgm:prSet phldrT="[Texto]"/>
      <dgm:spPr/>
      <dgm:t>
        <a:bodyPr/>
        <a:lstStyle/>
        <a:p>
          <a:r>
            <a:rPr lang="en-GB" dirty="0"/>
            <a:t>Sistema </a:t>
          </a:r>
          <a:r>
            <a:rPr lang="en-GB" dirty="0" err="1"/>
            <a:t>nervioso</a:t>
          </a:r>
          <a:r>
            <a:rPr lang="en-GB" dirty="0"/>
            <a:t> central</a:t>
          </a:r>
        </a:p>
      </dgm:t>
    </dgm:pt>
    <dgm:pt modelId="{EAFA2C7B-488E-4F15-B5C2-76B93E4B53B0}" type="parTrans" cxnId="{CA3C7279-36A6-46E4-8C03-1F05113AAFA0}">
      <dgm:prSet/>
      <dgm:spPr/>
      <dgm:t>
        <a:bodyPr/>
        <a:lstStyle/>
        <a:p>
          <a:endParaRPr lang="en-GB"/>
        </a:p>
      </dgm:t>
    </dgm:pt>
    <dgm:pt modelId="{0CB4733D-D353-49F9-AB9C-1F13EC5040BD}" type="sibTrans" cxnId="{CA3C7279-36A6-46E4-8C03-1F05113AAFA0}">
      <dgm:prSet/>
      <dgm:spPr/>
      <dgm:t>
        <a:bodyPr/>
        <a:lstStyle/>
        <a:p>
          <a:endParaRPr lang="en-GB"/>
        </a:p>
      </dgm:t>
    </dgm:pt>
    <dgm:pt modelId="{7EC6366A-903F-44DE-8D3D-4E6536BEC58E}">
      <dgm:prSet phldrT="[Texto]"/>
      <dgm:spPr/>
      <dgm:t>
        <a:bodyPr/>
        <a:lstStyle/>
        <a:p>
          <a:r>
            <a:rPr lang="en-GB" dirty="0"/>
            <a:t>Sistema </a:t>
          </a:r>
          <a:r>
            <a:rPr lang="en-GB" dirty="0" err="1"/>
            <a:t>nervioso</a:t>
          </a:r>
          <a:r>
            <a:rPr lang="en-GB" dirty="0"/>
            <a:t> </a:t>
          </a:r>
          <a:r>
            <a:rPr lang="en-GB" dirty="0" err="1"/>
            <a:t>periférico</a:t>
          </a:r>
          <a:endParaRPr lang="en-GB" dirty="0"/>
        </a:p>
      </dgm:t>
    </dgm:pt>
    <dgm:pt modelId="{42B8EAFB-EB96-4A6A-86D0-0C8471E023A7}" type="parTrans" cxnId="{89790147-52CE-4DEB-BB87-0851E259C25E}">
      <dgm:prSet/>
      <dgm:spPr/>
      <dgm:t>
        <a:bodyPr/>
        <a:lstStyle/>
        <a:p>
          <a:endParaRPr lang="en-GB"/>
        </a:p>
      </dgm:t>
    </dgm:pt>
    <dgm:pt modelId="{12B72C6E-9A0C-4ECC-9583-3F1F7B66C38E}" type="sibTrans" cxnId="{89790147-52CE-4DEB-BB87-0851E259C25E}">
      <dgm:prSet/>
      <dgm:spPr/>
      <dgm:t>
        <a:bodyPr/>
        <a:lstStyle/>
        <a:p>
          <a:endParaRPr lang="en-GB"/>
        </a:p>
      </dgm:t>
    </dgm:pt>
    <dgm:pt modelId="{F3A93D41-9D47-451A-BD4D-8642E295BF92}" type="pres">
      <dgm:prSet presAssocID="{C9E22F67-1D21-445B-86AD-EFD411980C4E}" presName="Name0" presStyleCnt="0">
        <dgm:presLayoutVars>
          <dgm:chPref val="1"/>
          <dgm:dir/>
          <dgm:animOne val="branch"/>
          <dgm:animLvl val="lvl"/>
          <dgm:resizeHandles val="exact"/>
        </dgm:presLayoutVars>
      </dgm:prSet>
      <dgm:spPr/>
    </dgm:pt>
    <dgm:pt modelId="{C01EED96-4F44-4E53-B2E7-B38722408EF5}" type="pres">
      <dgm:prSet presAssocID="{1FDC185F-9A4D-4B91-B9D5-31F541C1661D}" presName="root1" presStyleCnt="0"/>
      <dgm:spPr/>
    </dgm:pt>
    <dgm:pt modelId="{26440E5F-B277-4C87-B633-1B2215F5BCA0}" type="pres">
      <dgm:prSet presAssocID="{1FDC185F-9A4D-4B91-B9D5-31F541C1661D}" presName="LevelOneTextNode" presStyleLbl="node0" presStyleIdx="0" presStyleCnt="1">
        <dgm:presLayoutVars>
          <dgm:chPref val="3"/>
        </dgm:presLayoutVars>
      </dgm:prSet>
      <dgm:spPr/>
    </dgm:pt>
    <dgm:pt modelId="{D0F02025-84B2-43B7-9E72-AAF61E2A82B5}" type="pres">
      <dgm:prSet presAssocID="{1FDC185F-9A4D-4B91-B9D5-31F541C1661D}" presName="level2hierChild" presStyleCnt="0"/>
      <dgm:spPr/>
    </dgm:pt>
    <dgm:pt modelId="{CA40460A-4874-4974-AB1A-2958C19DE20D}" type="pres">
      <dgm:prSet presAssocID="{EAFA2C7B-488E-4F15-B5C2-76B93E4B53B0}" presName="conn2-1" presStyleLbl="parChTrans1D2" presStyleIdx="0" presStyleCnt="2"/>
      <dgm:spPr/>
    </dgm:pt>
    <dgm:pt modelId="{E07CF02E-64DE-4DA8-8AC8-BF382304867F}" type="pres">
      <dgm:prSet presAssocID="{EAFA2C7B-488E-4F15-B5C2-76B93E4B53B0}" presName="connTx" presStyleLbl="parChTrans1D2" presStyleIdx="0" presStyleCnt="2"/>
      <dgm:spPr/>
    </dgm:pt>
    <dgm:pt modelId="{1C3D8A15-7B90-4909-8511-B630F23C934C}" type="pres">
      <dgm:prSet presAssocID="{5A559375-53C7-47D8-8F17-3DFE0894295B}" presName="root2" presStyleCnt="0"/>
      <dgm:spPr/>
    </dgm:pt>
    <dgm:pt modelId="{D8DECC54-97A3-4F48-8AD4-CF3E378D068D}" type="pres">
      <dgm:prSet presAssocID="{5A559375-53C7-47D8-8F17-3DFE0894295B}" presName="LevelTwoTextNode" presStyleLbl="node2" presStyleIdx="0" presStyleCnt="2">
        <dgm:presLayoutVars>
          <dgm:chPref val="3"/>
        </dgm:presLayoutVars>
      </dgm:prSet>
      <dgm:spPr/>
    </dgm:pt>
    <dgm:pt modelId="{053099AE-9ADE-4000-81FD-5F0D125FA21F}" type="pres">
      <dgm:prSet presAssocID="{5A559375-53C7-47D8-8F17-3DFE0894295B}" presName="level3hierChild" presStyleCnt="0"/>
      <dgm:spPr/>
    </dgm:pt>
    <dgm:pt modelId="{5F63FAC9-F28B-47A6-820C-F464920C0F6C}" type="pres">
      <dgm:prSet presAssocID="{42B8EAFB-EB96-4A6A-86D0-0C8471E023A7}" presName="conn2-1" presStyleLbl="parChTrans1D2" presStyleIdx="1" presStyleCnt="2"/>
      <dgm:spPr/>
    </dgm:pt>
    <dgm:pt modelId="{6FAF6DCD-C861-4775-8013-2CF06008E7DD}" type="pres">
      <dgm:prSet presAssocID="{42B8EAFB-EB96-4A6A-86D0-0C8471E023A7}" presName="connTx" presStyleLbl="parChTrans1D2" presStyleIdx="1" presStyleCnt="2"/>
      <dgm:spPr/>
    </dgm:pt>
    <dgm:pt modelId="{B59E01FE-8F29-40A9-A534-61586CDA41FE}" type="pres">
      <dgm:prSet presAssocID="{7EC6366A-903F-44DE-8D3D-4E6536BEC58E}" presName="root2" presStyleCnt="0"/>
      <dgm:spPr/>
    </dgm:pt>
    <dgm:pt modelId="{210C3561-50AC-4454-88A4-00687ABDA24B}" type="pres">
      <dgm:prSet presAssocID="{7EC6366A-903F-44DE-8D3D-4E6536BEC58E}" presName="LevelTwoTextNode" presStyleLbl="node2" presStyleIdx="1" presStyleCnt="2">
        <dgm:presLayoutVars>
          <dgm:chPref val="3"/>
        </dgm:presLayoutVars>
      </dgm:prSet>
      <dgm:spPr/>
    </dgm:pt>
    <dgm:pt modelId="{C342827E-9FA6-4B17-98B2-5232B98AF381}" type="pres">
      <dgm:prSet presAssocID="{7EC6366A-903F-44DE-8D3D-4E6536BEC58E}" presName="level3hierChild" presStyleCnt="0"/>
      <dgm:spPr/>
    </dgm:pt>
  </dgm:ptLst>
  <dgm:cxnLst>
    <dgm:cxn modelId="{702F4C0D-59D7-46C5-BEF5-06EC7C1E95AC}" type="presOf" srcId="{42B8EAFB-EB96-4A6A-86D0-0C8471E023A7}" destId="{5F63FAC9-F28B-47A6-820C-F464920C0F6C}" srcOrd="0" destOrd="0" presId="urn:microsoft.com/office/officeart/2008/layout/HorizontalMultiLevelHierarchy"/>
    <dgm:cxn modelId="{57EB3A35-8F57-46F1-A14F-DEE64595C590}" type="presOf" srcId="{EAFA2C7B-488E-4F15-B5C2-76B93E4B53B0}" destId="{E07CF02E-64DE-4DA8-8AC8-BF382304867F}" srcOrd="1" destOrd="0" presId="urn:microsoft.com/office/officeart/2008/layout/HorizontalMultiLevelHierarchy"/>
    <dgm:cxn modelId="{89790147-52CE-4DEB-BB87-0851E259C25E}" srcId="{1FDC185F-9A4D-4B91-B9D5-31F541C1661D}" destId="{7EC6366A-903F-44DE-8D3D-4E6536BEC58E}" srcOrd="1" destOrd="0" parTransId="{42B8EAFB-EB96-4A6A-86D0-0C8471E023A7}" sibTransId="{12B72C6E-9A0C-4ECC-9583-3F1F7B66C38E}"/>
    <dgm:cxn modelId="{CA3C7279-36A6-46E4-8C03-1F05113AAFA0}" srcId="{1FDC185F-9A4D-4B91-B9D5-31F541C1661D}" destId="{5A559375-53C7-47D8-8F17-3DFE0894295B}" srcOrd="0" destOrd="0" parTransId="{EAFA2C7B-488E-4F15-B5C2-76B93E4B53B0}" sibTransId="{0CB4733D-D353-49F9-AB9C-1F13EC5040BD}"/>
    <dgm:cxn modelId="{6AE3427A-CED1-4006-A25F-E3921CCDC4D4}" type="presOf" srcId="{EAFA2C7B-488E-4F15-B5C2-76B93E4B53B0}" destId="{CA40460A-4874-4974-AB1A-2958C19DE20D}" srcOrd="0" destOrd="0" presId="urn:microsoft.com/office/officeart/2008/layout/HorizontalMultiLevelHierarchy"/>
    <dgm:cxn modelId="{10CA6292-6E90-4646-8A5A-5926026C6065}" type="presOf" srcId="{42B8EAFB-EB96-4A6A-86D0-0C8471E023A7}" destId="{6FAF6DCD-C861-4775-8013-2CF06008E7DD}" srcOrd="1" destOrd="0" presId="urn:microsoft.com/office/officeart/2008/layout/HorizontalMultiLevelHierarchy"/>
    <dgm:cxn modelId="{38074799-EF65-49FC-8F7D-85B77F63F230}" type="presOf" srcId="{C9E22F67-1D21-445B-86AD-EFD411980C4E}" destId="{F3A93D41-9D47-451A-BD4D-8642E295BF92}" srcOrd="0" destOrd="0" presId="urn:microsoft.com/office/officeart/2008/layout/HorizontalMultiLevelHierarchy"/>
    <dgm:cxn modelId="{7F9296B4-2126-4196-8B09-CF176A006295}" type="presOf" srcId="{5A559375-53C7-47D8-8F17-3DFE0894295B}" destId="{D8DECC54-97A3-4F48-8AD4-CF3E378D068D}" srcOrd="0" destOrd="0" presId="urn:microsoft.com/office/officeart/2008/layout/HorizontalMultiLevelHierarchy"/>
    <dgm:cxn modelId="{E31B02E1-FB2A-4BA8-BCE4-DC46AC7485A0}" type="presOf" srcId="{7EC6366A-903F-44DE-8D3D-4E6536BEC58E}" destId="{210C3561-50AC-4454-88A4-00687ABDA24B}" srcOrd="0" destOrd="0" presId="urn:microsoft.com/office/officeart/2008/layout/HorizontalMultiLevelHierarchy"/>
    <dgm:cxn modelId="{21D724E4-1958-4608-A43B-39FB84A5FBB7}" type="presOf" srcId="{1FDC185F-9A4D-4B91-B9D5-31F541C1661D}" destId="{26440E5F-B277-4C87-B633-1B2215F5BCA0}" srcOrd="0" destOrd="0" presId="urn:microsoft.com/office/officeart/2008/layout/HorizontalMultiLevelHierarchy"/>
    <dgm:cxn modelId="{D29968F7-A3A3-4E97-8CB5-EE1D80BA8596}" srcId="{C9E22F67-1D21-445B-86AD-EFD411980C4E}" destId="{1FDC185F-9A4D-4B91-B9D5-31F541C1661D}" srcOrd="0" destOrd="0" parTransId="{DFC76D62-78F7-46AE-81E1-CD2290B26957}" sibTransId="{13D48BEE-D802-4FF4-A674-8C369B9C5DA3}"/>
    <dgm:cxn modelId="{7E6C3318-CF2E-46A5-9C58-51A683F23554}" type="presParOf" srcId="{F3A93D41-9D47-451A-BD4D-8642E295BF92}" destId="{C01EED96-4F44-4E53-B2E7-B38722408EF5}" srcOrd="0" destOrd="0" presId="urn:microsoft.com/office/officeart/2008/layout/HorizontalMultiLevelHierarchy"/>
    <dgm:cxn modelId="{C928FA7E-064E-4918-A75D-961B81166F4E}" type="presParOf" srcId="{C01EED96-4F44-4E53-B2E7-B38722408EF5}" destId="{26440E5F-B277-4C87-B633-1B2215F5BCA0}" srcOrd="0" destOrd="0" presId="urn:microsoft.com/office/officeart/2008/layout/HorizontalMultiLevelHierarchy"/>
    <dgm:cxn modelId="{FB91207F-AE03-4D81-887F-82D1E5C1C4E2}" type="presParOf" srcId="{C01EED96-4F44-4E53-B2E7-B38722408EF5}" destId="{D0F02025-84B2-43B7-9E72-AAF61E2A82B5}" srcOrd="1" destOrd="0" presId="urn:microsoft.com/office/officeart/2008/layout/HorizontalMultiLevelHierarchy"/>
    <dgm:cxn modelId="{7DB73F74-E5DD-426D-8CD6-CD3340E9AC04}" type="presParOf" srcId="{D0F02025-84B2-43B7-9E72-AAF61E2A82B5}" destId="{CA40460A-4874-4974-AB1A-2958C19DE20D}" srcOrd="0" destOrd="0" presId="urn:microsoft.com/office/officeart/2008/layout/HorizontalMultiLevelHierarchy"/>
    <dgm:cxn modelId="{D7AD097C-7058-4FDD-85D4-62BD934D2035}" type="presParOf" srcId="{CA40460A-4874-4974-AB1A-2958C19DE20D}" destId="{E07CF02E-64DE-4DA8-8AC8-BF382304867F}" srcOrd="0" destOrd="0" presId="urn:microsoft.com/office/officeart/2008/layout/HorizontalMultiLevelHierarchy"/>
    <dgm:cxn modelId="{A91EBE27-5296-409C-976D-D2B14D27E919}" type="presParOf" srcId="{D0F02025-84B2-43B7-9E72-AAF61E2A82B5}" destId="{1C3D8A15-7B90-4909-8511-B630F23C934C}" srcOrd="1" destOrd="0" presId="urn:microsoft.com/office/officeart/2008/layout/HorizontalMultiLevelHierarchy"/>
    <dgm:cxn modelId="{FA26BB90-8493-4F54-B5E8-CF6EA538E849}" type="presParOf" srcId="{1C3D8A15-7B90-4909-8511-B630F23C934C}" destId="{D8DECC54-97A3-4F48-8AD4-CF3E378D068D}" srcOrd="0" destOrd="0" presId="urn:microsoft.com/office/officeart/2008/layout/HorizontalMultiLevelHierarchy"/>
    <dgm:cxn modelId="{59346ECE-CE6F-453A-8AE0-28CDFBEBF401}" type="presParOf" srcId="{1C3D8A15-7B90-4909-8511-B630F23C934C}" destId="{053099AE-9ADE-4000-81FD-5F0D125FA21F}" srcOrd="1" destOrd="0" presId="urn:microsoft.com/office/officeart/2008/layout/HorizontalMultiLevelHierarchy"/>
    <dgm:cxn modelId="{3B17A390-D1F7-4475-84DC-256A6BE90407}" type="presParOf" srcId="{D0F02025-84B2-43B7-9E72-AAF61E2A82B5}" destId="{5F63FAC9-F28B-47A6-820C-F464920C0F6C}" srcOrd="2" destOrd="0" presId="urn:microsoft.com/office/officeart/2008/layout/HorizontalMultiLevelHierarchy"/>
    <dgm:cxn modelId="{B567CADA-6DB1-4077-9AEB-0467C8A58B9E}" type="presParOf" srcId="{5F63FAC9-F28B-47A6-820C-F464920C0F6C}" destId="{6FAF6DCD-C861-4775-8013-2CF06008E7DD}" srcOrd="0" destOrd="0" presId="urn:microsoft.com/office/officeart/2008/layout/HorizontalMultiLevelHierarchy"/>
    <dgm:cxn modelId="{7C1AA066-EE47-4D85-981D-22F42417AAC8}" type="presParOf" srcId="{D0F02025-84B2-43B7-9E72-AAF61E2A82B5}" destId="{B59E01FE-8F29-40A9-A534-61586CDA41FE}" srcOrd="3" destOrd="0" presId="urn:microsoft.com/office/officeart/2008/layout/HorizontalMultiLevelHierarchy"/>
    <dgm:cxn modelId="{2E302510-8FA2-4AAA-A758-BF188397FF54}" type="presParOf" srcId="{B59E01FE-8F29-40A9-A534-61586CDA41FE}" destId="{210C3561-50AC-4454-88A4-00687ABDA24B}" srcOrd="0" destOrd="0" presId="urn:microsoft.com/office/officeart/2008/layout/HorizontalMultiLevelHierarchy"/>
    <dgm:cxn modelId="{02CC465C-CE63-4416-9904-310853205BAB}" type="presParOf" srcId="{B59E01FE-8F29-40A9-A534-61586CDA41FE}" destId="{C342827E-9FA6-4B17-98B2-5232B98AF381}"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9E22F67-1D21-445B-86AD-EFD411980C4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GB"/>
        </a:p>
      </dgm:t>
    </dgm:pt>
    <dgm:pt modelId="{1FDC185F-9A4D-4B91-B9D5-31F541C1661D}">
      <dgm:prSet phldrT="[Texto]"/>
      <dgm:spPr/>
      <dgm:t>
        <a:bodyPr/>
        <a:lstStyle/>
        <a:p>
          <a:r>
            <a:rPr lang="en-GB" dirty="0" err="1"/>
            <a:t>Clasificación</a:t>
          </a:r>
          <a:r>
            <a:rPr lang="en-GB" dirty="0"/>
            <a:t> </a:t>
          </a:r>
          <a:r>
            <a:rPr lang="en-GB" dirty="0" err="1"/>
            <a:t>funcional</a:t>
          </a:r>
          <a:endParaRPr lang="en-GB" dirty="0"/>
        </a:p>
      </dgm:t>
    </dgm:pt>
    <dgm:pt modelId="{DFC76D62-78F7-46AE-81E1-CD2290B26957}" type="parTrans" cxnId="{D29968F7-A3A3-4E97-8CB5-EE1D80BA8596}">
      <dgm:prSet/>
      <dgm:spPr/>
      <dgm:t>
        <a:bodyPr/>
        <a:lstStyle/>
        <a:p>
          <a:endParaRPr lang="en-GB"/>
        </a:p>
      </dgm:t>
    </dgm:pt>
    <dgm:pt modelId="{13D48BEE-D802-4FF4-A674-8C369B9C5DA3}" type="sibTrans" cxnId="{D29968F7-A3A3-4E97-8CB5-EE1D80BA8596}">
      <dgm:prSet/>
      <dgm:spPr/>
      <dgm:t>
        <a:bodyPr/>
        <a:lstStyle/>
        <a:p>
          <a:endParaRPr lang="en-GB"/>
        </a:p>
      </dgm:t>
    </dgm:pt>
    <dgm:pt modelId="{5A559375-53C7-47D8-8F17-3DFE0894295B}">
      <dgm:prSet phldrT="[Texto]"/>
      <dgm:spPr/>
      <dgm:t>
        <a:bodyPr/>
        <a:lstStyle/>
        <a:p>
          <a:r>
            <a:rPr lang="en-GB" dirty="0"/>
            <a:t>Sistema </a:t>
          </a:r>
          <a:r>
            <a:rPr lang="en-GB" dirty="0" err="1"/>
            <a:t>nervioso</a:t>
          </a:r>
          <a:r>
            <a:rPr lang="en-GB" dirty="0"/>
            <a:t> </a:t>
          </a:r>
          <a:r>
            <a:rPr lang="en-GB" dirty="0" err="1"/>
            <a:t>somático</a:t>
          </a:r>
          <a:endParaRPr lang="en-GB" dirty="0"/>
        </a:p>
      </dgm:t>
    </dgm:pt>
    <dgm:pt modelId="{EAFA2C7B-488E-4F15-B5C2-76B93E4B53B0}" type="parTrans" cxnId="{CA3C7279-36A6-46E4-8C03-1F05113AAFA0}">
      <dgm:prSet/>
      <dgm:spPr/>
      <dgm:t>
        <a:bodyPr/>
        <a:lstStyle/>
        <a:p>
          <a:endParaRPr lang="en-GB"/>
        </a:p>
      </dgm:t>
    </dgm:pt>
    <dgm:pt modelId="{0CB4733D-D353-49F9-AB9C-1F13EC5040BD}" type="sibTrans" cxnId="{CA3C7279-36A6-46E4-8C03-1F05113AAFA0}">
      <dgm:prSet/>
      <dgm:spPr/>
      <dgm:t>
        <a:bodyPr/>
        <a:lstStyle/>
        <a:p>
          <a:endParaRPr lang="en-GB"/>
        </a:p>
      </dgm:t>
    </dgm:pt>
    <dgm:pt modelId="{7EC6366A-903F-44DE-8D3D-4E6536BEC58E}">
      <dgm:prSet phldrT="[Texto]"/>
      <dgm:spPr/>
      <dgm:t>
        <a:bodyPr/>
        <a:lstStyle/>
        <a:p>
          <a:r>
            <a:rPr lang="en-GB" dirty="0"/>
            <a:t>Sistema </a:t>
          </a:r>
          <a:r>
            <a:rPr lang="en-GB" dirty="0" err="1"/>
            <a:t>nervioso</a:t>
          </a:r>
          <a:r>
            <a:rPr lang="en-GB" dirty="0"/>
            <a:t> </a:t>
          </a:r>
          <a:r>
            <a:rPr lang="en-GB" dirty="0" err="1"/>
            <a:t>autónomo</a:t>
          </a:r>
          <a:endParaRPr lang="en-GB" dirty="0"/>
        </a:p>
      </dgm:t>
    </dgm:pt>
    <dgm:pt modelId="{42B8EAFB-EB96-4A6A-86D0-0C8471E023A7}" type="parTrans" cxnId="{89790147-52CE-4DEB-BB87-0851E259C25E}">
      <dgm:prSet/>
      <dgm:spPr/>
      <dgm:t>
        <a:bodyPr/>
        <a:lstStyle/>
        <a:p>
          <a:endParaRPr lang="en-GB"/>
        </a:p>
      </dgm:t>
    </dgm:pt>
    <dgm:pt modelId="{12B72C6E-9A0C-4ECC-9583-3F1F7B66C38E}" type="sibTrans" cxnId="{89790147-52CE-4DEB-BB87-0851E259C25E}">
      <dgm:prSet/>
      <dgm:spPr/>
      <dgm:t>
        <a:bodyPr/>
        <a:lstStyle/>
        <a:p>
          <a:endParaRPr lang="en-GB"/>
        </a:p>
      </dgm:t>
    </dgm:pt>
    <dgm:pt modelId="{FCD38D98-A27F-40B5-B6EA-D03C3212BD06}">
      <dgm:prSet phldrT="[Texto]"/>
      <dgm:spPr/>
      <dgm:t>
        <a:bodyPr/>
        <a:lstStyle/>
        <a:p>
          <a:r>
            <a:rPr lang="en-GB" dirty="0" err="1"/>
            <a:t>Simpático</a:t>
          </a:r>
          <a:endParaRPr lang="en-GB" dirty="0"/>
        </a:p>
      </dgm:t>
    </dgm:pt>
    <dgm:pt modelId="{8664AA6F-10C7-4508-B241-B3585AAE4D37}" type="parTrans" cxnId="{28FFC59C-9EB6-4F69-8723-64BE4C2B1609}">
      <dgm:prSet/>
      <dgm:spPr/>
      <dgm:t>
        <a:bodyPr/>
        <a:lstStyle/>
        <a:p>
          <a:endParaRPr lang="en-GB"/>
        </a:p>
      </dgm:t>
    </dgm:pt>
    <dgm:pt modelId="{E5DB4FBC-B5E8-42E6-BC45-DB6674623811}" type="sibTrans" cxnId="{28FFC59C-9EB6-4F69-8723-64BE4C2B1609}">
      <dgm:prSet/>
      <dgm:spPr/>
      <dgm:t>
        <a:bodyPr/>
        <a:lstStyle/>
        <a:p>
          <a:endParaRPr lang="en-GB"/>
        </a:p>
      </dgm:t>
    </dgm:pt>
    <dgm:pt modelId="{0D1A4231-28D9-4071-BED6-07873C0DBCBE}">
      <dgm:prSet phldrT="[Texto]"/>
      <dgm:spPr/>
      <dgm:t>
        <a:bodyPr/>
        <a:lstStyle/>
        <a:p>
          <a:r>
            <a:rPr lang="en-GB" dirty="0" err="1"/>
            <a:t>Parasimpático</a:t>
          </a:r>
          <a:endParaRPr lang="en-GB" dirty="0"/>
        </a:p>
      </dgm:t>
    </dgm:pt>
    <dgm:pt modelId="{9F0E7CC4-45F2-4EB6-AA5C-2B0E492D6BC8}" type="parTrans" cxnId="{E70442F7-0EC0-4F53-845C-5D6E9327706A}">
      <dgm:prSet/>
      <dgm:spPr/>
      <dgm:t>
        <a:bodyPr/>
        <a:lstStyle/>
        <a:p>
          <a:endParaRPr lang="en-GB"/>
        </a:p>
      </dgm:t>
    </dgm:pt>
    <dgm:pt modelId="{45B7F9FC-DB68-44A0-A47F-D8DF3D812D4A}" type="sibTrans" cxnId="{E70442F7-0EC0-4F53-845C-5D6E9327706A}">
      <dgm:prSet/>
      <dgm:spPr/>
      <dgm:t>
        <a:bodyPr/>
        <a:lstStyle/>
        <a:p>
          <a:endParaRPr lang="en-GB"/>
        </a:p>
      </dgm:t>
    </dgm:pt>
    <dgm:pt modelId="{F3A93D41-9D47-451A-BD4D-8642E295BF92}" type="pres">
      <dgm:prSet presAssocID="{C9E22F67-1D21-445B-86AD-EFD411980C4E}" presName="Name0" presStyleCnt="0">
        <dgm:presLayoutVars>
          <dgm:chPref val="1"/>
          <dgm:dir/>
          <dgm:animOne val="branch"/>
          <dgm:animLvl val="lvl"/>
          <dgm:resizeHandles val="exact"/>
        </dgm:presLayoutVars>
      </dgm:prSet>
      <dgm:spPr/>
    </dgm:pt>
    <dgm:pt modelId="{C01EED96-4F44-4E53-B2E7-B38722408EF5}" type="pres">
      <dgm:prSet presAssocID="{1FDC185F-9A4D-4B91-B9D5-31F541C1661D}" presName="root1" presStyleCnt="0"/>
      <dgm:spPr/>
    </dgm:pt>
    <dgm:pt modelId="{26440E5F-B277-4C87-B633-1B2215F5BCA0}" type="pres">
      <dgm:prSet presAssocID="{1FDC185F-9A4D-4B91-B9D5-31F541C1661D}" presName="LevelOneTextNode" presStyleLbl="node0" presStyleIdx="0" presStyleCnt="1">
        <dgm:presLayoutVars>
          <dgm:chPref val="3"/>
        </dgm:presLayoutVars>
      </dgm:prSet>
      <dgm:spPr/>
    </dgm:pt>
    <dgm:pt modelId="{D0F02025-84B2-43B7-9E72-AAF61E2A82B5}" type="pres">
      <dgm:prSet presAssocID="{1FDC185F-9A4D-4B91-B9D5-31F541C1661D}" presName="level2hierChild" presStyleCnt="0"/>
      <dgm:spPr/>
    </dgm:pt>
    <dgm:pt modelId="{CA40460A-4874-4974-AB1A-2958C19DE20D}" type="pres">
      <dgm:prSet presAssocID="{EAFA2C7B-488E-4F15-B5C2-76B93E4B53B0}" presName="conn2-1" presStyleLbl="parChTrans1D2" presStyleIdx="0" presStyleCnt="2"/>
      <dgm:spPr/>
    </dgm:pt>
    <dgm:pt modelId="{E07CF02E-64DE-4DA8-8AC8-BF382304867F}" type="pres">
      <dgm:prSet presAssocID="{EAFA2C7B-488E-4F15-B5C2-76B93E4B53B0}" presName="connTx" presStyleLbl="parChTrans1D2" presStyleIdx="0" presStyleCnt="2"/>
      <dgm:spPr/>
    </dgm:pt>
    <dgm:pt modelId="{1C3D8A15-7B90-4909-8511-B630F23C934C}" type="pres">
      <dgm:prSet presAssocID="{5A559375-53C7-47D8-8F17-3DFE0894295B}" presName="root2" presStyleCnt="0"/>
      <dgm:spPr/>
    </dgm:pt>
    <dgm:pt modelId="{D8DECC54-97A3-4F48-8AD4-CF3E378D068D}" type="pres">
      <dgm:prSet presAssocID="{5A559375-53C7-47D8-8F17-3DFE0894295B}" presName="LevelTwoTextNode" presStyleLbl="node2" presStyleIdx="0" presStyleCnt="2">
        <dgm:presLayoutVars>
          <dgm:chPref val="3"/>
        </dgm:presLayoutVars>
      </dgm:prSet>
      <dgm:spPr/>
    </dgm:pt>
    <dgm:pt modelId="{053099AE-9ADE-4000-81FD-5F0D125FA21F}" type="pres">
      <dgm:prSet presAssocID="{5A559375-53C7-47D8-8F17-3DFE0894295B}" presName="level3hierChild" presStyleCnt="0"/>
      <dgm:spPr/>
    </dgm:pt>
    <dgm:pt modelId="{5F63FAC9-F28B-47A6-820C-F464920C0F6C}" type="pres">
      <dgm:prSet presAssocID="{42B8EAFB-EB96-4A6A-86D0-0C8471E023A7}" presName="conn2-1" presStyleLbl="parChTrans1D2" presStyleIdx="1" presStyleCnt="2"/>
      <dgm:spPr/>
    </dgm:pt>
    <dgm:pt modelId="{6FAF6DCD-C861-4775-8013-2CF06008E7DD}" type="pres">
      <dgm:prSet presAssocID="{42B8EAFB-EB96-4A6A-86D0-0C8471E023A7}" presName="connTx" presStyleLbl="parChTrans1D2" presStyleIdx="1" presStyleCnt="2"/>
      <dgm:spPr/>
    </dgm:pt>
    <dgm:pt modelId="{B59E01FE-8F29-40A9-A534-61586CDA41FE}" type="pres">
      <dgm:prSet presAssocID="{7EC6366A-903F-44DE-8D3D-4E6536BEC58E}" presName="root2" presStyleCnt="0"/>
      <dgm:spPr/>
    </dgm:pt>
    <dgm:pt modelId="{210C3561-50AC-4454-88A4-00687ABDA24B}" type="pres">
      <dgm:prSet presAssocID="{7EC6366A-903F-44DE-8D3D-4E6536BEC58E}" presName="LevelTwoTextNode" presStyleLbl="node2" presStyleIdx="1" presStyleCnt="2">
        <dgm:presLayoutVars>
          <dgm:chPref val="3"/>
        </dgm:presLayoutVars>
      </dgm:prSet>
      <dgm:spPr/>
    </dgm:pt>
    <dgm:pt modelId="{C342827E-9FA6-4B17-98B2-5232B98AF381}" type="pres">
      <dgm:prSet presAssocID="{7EC6366A-903F-44DE-8D3D-4E6536BEC58E}" presName="level3hierChild" presStyleCnt="0"/>
      <dgm:spPr/>
    </dgm:pt>
    <dgm:pt modelId="{AB0B0F09-E5B6-4403-BEDB-A75BB489057B}" type="pres">
      <dgm:prSet presAssocID="{8664AA6F-10C7-4508-B241-B3585AAE4D37}" presName="conn2-1" presStyleLbl="parChTrans1D3" presStyleIdx="0" presStyleCnt="2"/>
      <dgm:spPr/>
    </dgm:pt>
    <dgm:pt modelId="{A49CD81F-299D-4375-9B90-01C69B3FFE65}" type="pres">
      <dgm:prSet presAssocID="{8664AA6F-10C7-4508-B241-B3585AAE4D37}" presName="connTx" presStyleLbl="parChTrans1D3" presStyleIdx="0" presStyleCnt="2"/>
      <dgm:spPr/>
    </dgm:pt>
    <dgm:pt modelId="{7BCFC363-C162-4773-A347-3F1CD0C7B171}" type="pres">
      <dgm:prSet presAssocID="{FCD38D98-A27F-40B5-B6EA-D03C3212BD06}" presName="root2" presStyleCnt="0"/>
      <dgm:spPr/>
    </dgm:pt>
    <dgm:pt modelId="{C5C6FE72-688D-428A-BA26-9C9E99328467}" type="pres">
      <dgm:prSet presAssocID="{FCD38D98-A27F-40B5-B6EA-D03C3212BD06}" presName="LevelTwoTextNode" presStyleLbl="node3" presStyleIdx="0" presStyleCnt="2">
        <dgm:presLayoutVars>
          <dgm:chPref val="3"/>
        </dgm:presLayoutVars>
      </dgm:prSet>
      <dgm:spPr/>
    </dgm:pt>
    <dgm:pt modelId="{3A5200FC-9564-4F7C-9635-9C6496D253A9}" type="pres">
      <dgm:prSet presAssocID="{FCD38D98-A27F-40B5-B6EA-D03C3212BD06}" presName="level3hierChild" presStyleCnt="0"/>
      <dgm:spPr/>
    </dgm:pt>
    <dgm:pt modelId="{677A432F-52C0-47A6-8BD8-C29C217BFE26}" type="pres">
      <dgm:prSet presAssocID="{9F0E7CC4-45F2-4EB6-AA5C-2B0E492D6BC8}" presName="conn2-1" presStyleLbl="parChTrans1D3" presStyleIdx="1" presStyleCnt="2"/>
      <dgm:spPr/>
    </dgm:pt>
    <dgm:pt modelId="{33150E5F-184D-4F23-B2FA-A147069F1F8E}" type="pres">
      <dgm:prSet presAssocID="{9F0E7CC4-45F2-4EB6-AA5C-2B0E492D6BC8}" presName="connTx" presStyleLbl="parChTrans1D3" presStyleIdx="1" presStyleCnt="2"/>
      <dgm:spPr/>
    </dgm:pt>
    <dgm:pt modelId="{3F5A17F0-94A7-4B42-9518-18DAD2C0EB95}" type="pres">
      <dgm:prSet presAssocID="{0D1A4231-28D9-4071-BED6-07873C0DBCBE}" presName="root2" presStyleCnt="0"/>
      <dgm:spPr/>
    </dgm:pt>
    <dgm:pt modelId="{4557DE17-1EF9-4FD8-A279-714E2687E437}" type="pres">
      <dgm:prSet presAssocID="{0D1A4231-28D9-4071-BED6-07873C0DBCBE}" presName="LevelTwoTextNode" presStyleLbl="node3" presStyleIdx="1" presStyleCnt="2">
        <dgm:presLayoutVars>
          <dgm:chPref val="3"/>
        </dgm:presLayoutVars>
      </dgm:prSet>
      <dgm:spPr/>
    </dgm:pt>
    <dgm:pt modelId="{72C6FB75-B43A-43DF-A85A-70F16BBBB0DE}" type="pres">
      <dgm:prSet presAssocID="{0D1A4231-28D9-4071-BED6-07873C0DBCBE}" presName="level3hierChild" presStyleCnt="0"/>
      <dgm:spPr/>
    </dgm:pt>
  </dgm:ptLst>
  <dgm:cxnLst>
    <dgm:cxn modelId="{702F4C0D-59D7-46C5-BEF5-06EC7C1E95AC}" type="presOf" srcId="{42B8EAFB-EB96-4A6A-86D0-0C8471E023A7}" destId="{5F63FAC9-F28B-47A6-820C-F464920C0F6C}" srcOrd="0" destOrd="0" presId="urn:microsoft.com/office/officeart/2008/layout/HorizontalMultiLevelHierarchy"/>
    <dgm:cxn modelId="{15F9D110-93B0-4A35-887C-A148A9EC1CAF}" type="presOf" srcId="{9F0E7CC4-45F2-4EB6-AA5C-2B0E492D6BC8}" destId="{677A432F-52C0-47A6-8BD8-C29C217BFE26}" srcOrd="0" destOrd="0" presId="urn:microsoft.com/office/officeart/2008/layout/HorizontalMultiLevelHierarchy"/>
    <dgm:cxn modelId="{57EB3A35-8F57-46F1-A14F-DEE64595C590}" type="presOf" srcId="{EAFA2C7B-488E-4F15-B5C2-76B93E4B53B0}" destId="{E07CF02E-64DE-4DA8-8AC8-BF382304867F}" srcOrd="1" destOrd="0" presId="urn:microsoft.com/office/officeart/2008/layout/HorizontalMultiLevelHierarchy"/>
    <dgm:cxn modelId="{BF19775E-3455-46A4-AF61-56BE534F6013}" type="presOf" srcId="{8664AA6F-10C7-4508-B241-B3585AAE4D37}" destId="{AB0B0F09-E5B6-4403-BEDB-A75BB489057B}" srcOrd="0" destOrd="0" presId="urn:microsoft.com/office/officeart/2008/layout/HorizontalMultiLevelHierarchy"/>
    <dgm:cxn modelId="{7D525D45-979B-4867-A5C8-1A1FD64BC07A}" type="presOf" srcId="{9F0E7CC4-45F2-4EB6-AA5C-2B0E492D6BC8}" destId="{33150E5F-184D-4F23-B2FA-A147069F1F8E}" srcOrd="1" destOrd="0" presId="urn:microsoft.com/office/officeart/2008/layout/HorizontalMultiLevelHierarchy"/>
    <dgm:cxn modelId="{89790147-52CE-4DEB-BB87-0851E259C25E}" srcId="{1FDC185F-9A4D-4B91-B9D5-31F541C1661D}" destId="{7EC6366A-903F-44DE-8D3D-4E6536BEC58E}" srcOrd="1" destOrd="0" parTransId="{42B8EAFB-EB96-4A6A-86D0-0C8471E023A7}" sibTransId="{12B72C6E-9A0C-4ECC-9583-3F1F7B66C38E}"/>
    <dgm:cxn modelId="{CA3C7279-36A6-46E4-8C03-1F05113AAFA0}" srcId="{1FDC185F-9A4D-4B91-B9D5-31F541C1661D}" destId="{5A559375-53C7-47D8-8F17-3DFE0894295B}" srcOrd="0" destOrd="0" parTransId="{EAFA2C7B-488E-4F15-B5C2-76B93E4B53B0}" sibTransId="{0CB4733D-D353-49F9-AB9C-1F13EC5040BD}"/>
    <dgm:cxn modelId="{6AE3427A-CED1-4006-A25F-E3921CCDC4D4}" type="presOf" srcId="{EAFA2C7B-488E-4F15-B5C2-76B93E4B53B0}" destId="{CA40460A-4874-4974-AB1A-2958C19DE20D}" srcOrd="0" destOrd="0" presId="urn:microsoft.com/office/officeart/2008/layout/HorizontalMultiLevelHierarchy"/>
    <dgm:cxn modelId="{10CA6292-6E90-4646-8A5A-5926026C6065}" type="presOf" srcId="{42B8EAFB-EB96-4A6A-86D0-0C8471E023A7}" destId="{6FAF6DCD-C861-4775-8013-2CF06008E7DD}" srcOrd="1" destOrd="0" presId="urn:microsoft.com/office/officeart/2008/layout/HorizontalMultiLevelHierarchy"/>
    <dgm:cxn modelId="{38074799-EF65-49FC-8F7D-85B77F63F230}" type="presOf" srcId="{C9E22F67-1D21-445B-86AD-EFD411980C4E}" destId="{F3A93D41-9D47-451A-BD4D-8642E295BF92}" srcOrd="0" destOrd="0" presId="urn:microsoft.com/office/officeart/2008/layout/HorizontalMultiLevelHierarchy"/>
    <dgm:cxn modelId="{28FFC59C-9EB6-4F69-8723-64BE4C2B1609}" srcId="{7EC6366A-903F-44DE-8D3D-4E6536BEC58E}" destId="{FCD38D98-A27F-40B5-B6EA-D03C3212BD06}" srcOrd="0" destOrd="0" parTransId="{8664AA6F-10C7-4508-B241-B3585AAE4D37}" sibTransId="{E5DB4FBC-B5E8-42E6-BC45-DB6674623811}"/>
    <dgm:cxn modelId="{7F9296B4-2126-4196-8B09-CF176A006295}" type="presOf" srcId="{5A559375-53C7-47D8-8F17-3DFE0894295B}" destId="{D8DECC54-97A3-4F48-8AD4-CF3E378D068D}" srcOrd="0" destOrd="0" presId="urn:microsoft.com/office/officeart/2008/layout/HorizontalMultiLevelHierarchy"/>
    <dgm:cxn modelId="{47CA74CE-98D4-47EE-8029-417A696788FC}" type="presOf" srcId="{0D1A4231-28D9-4071-BED6-07873C0DBCBE}" destId="{4557DE17-1EF9-4FD8-A279-714E2687E437}" srcOrd="0" destOrd="0" presId="urn:microsoft.com/office/officeart/2008/layout/HorizontalMultiLevelHierarchy"/>
    <dgm:cxn modelId="{E31B02E1-FB2A-4BA8-BCE4-DC46AC7485A0}" type="presOf" srcId="{7EC6366A-903F-44DE-8D3D-4E6536BEC58E}" destId="{210C3561-50AC-4454-88A4-00687ABDA24B}" srcOrd="0" destOrd="0" presId="urn:microsoft.com/office/officeart/2008/layout/HorizontalMultiLevelHierarchy"/>
    <dgm:cxn modelId="{21D724E4-1958-4608-A43B-39FB84A5FBB7}" type="presOf" srcId="{1FDC185F-9A4D-4B91-B9D5-31F541C1661D}" destId="{26440E5F-B277-4C87-B633-1B2215F5BCA0}" srcOrd="0" destOrd="0" presId="urn:microsoft.com/office/officeart/2008/layout/HorizontalMultiLevelHierarchy"/>
    <dgm:cxn modelId="{969412F6-4F04-4112-8696-F6AC4912FE92}" type="presOf" srcId="{8664AA6F-10C7-4508-B241-B3585AAE4D37}" destId="{A49CD81F-299D-4375-9B90-01C69B3FFE65}" srcOrd="1" destOrd="0" presId="urn:microsoft.com/office/officeart/2008/layout/HorizontalMultiLevelHierarchy"/>
    <dgm:cxn modelId="{E70442F7-0EC0-4F53-845C-5D6E9327706A}" srcId="{7EC6366A-903F-44DE-8D3D-4E6536BEC58E}" destId="{0D1A4231-28D9-4071-BED6-07873C0DBCBE}" srcOrd="1" destOrd="0" parTransId="{9F0E7CC4-45F2-4EB6-AA5C-2B0E492D6BC8}" sibTransId="{45B7F9FC-DB68-44A0-A47F-D8DF3D812D4A}"/>
    <dgm:cxn modelId="{D29968F7-A3A3-4E97-8CB5-EE1D80BA8596}" srcId="{C9E22F67-1D21-445B-86AD-EFD411980C4E}" destId="{1FDC185F-9A4D-4B91-B9D5-31F541C1661D}" srcOrd="0" destOrd="0" parTransId="{DFC76D62-78F7-46AE-81E1-CD2290B26957}" sibTransId="{13D48BEE-D802-4FF4-A674-8C369B9C5DA3}"/>
    <dgm:cxn modelId="{3EEDC0FE-8DB4-40A5-A0AE-DC5D344C5965}" type="presOf" srcId="{FCD38D98-A27F-40B5-B6EA-D03C3212BD06}" destId="{C5C6FE72-688D-428A-BA26-9C9E99328467}" srcOrd="0" destOrd="0" presId="urn:microsoft.com/office/officeart/2008/layout/HorizontalMultiLevelHierarchy"/>
    <dgm:cxn modelId="{7E6C3318-CF2E-46A5-9C58-51A683F23554}" type="presParOf" srcId="{F3A93D41-9D47-451A-BD4D-8642E295BF92}" destId="{C01EED96-4F44-4E53-B2E7-B38722408EF5}" srcOrd="0" destOrd="0" presId="urn:microsoft.com/office/officeart/2008/layout/HorizontalMultiLevelHierarchy"/>
    <dgm:cxn modelId="{C928FA7E-064E-4918-A75D-961B81166F4E}" type="presParOf" srcId="{C01EED96-4F44-4E53-B2E7-B38722408EF5}" destId="{26440E5F-B277-4C87-B633-1B2215F5BCA0}" srcOrd="0" destOrd="0" presId="urn:microsoft.com/office/officeart/2008/layout/HorizontalMultiLevelHierarchy"/>
    <dgm:cxn modelId="{FB91207F-AE03-4D81-887F-82D1E5C1C4E2}" type="presParOf" srcId="{C01EED96-4F44-4E53-B2E7-B38722408EF5}" destId="{D0F02025-84B2-43B7-9E72-AAF61E2A82B5}" srcOrd="1" destOrd="0" presId="urn:microsoft.com/office/officeart/2008/layout/HorizontalMultiLevelHierarchy"/>
    <dgm:cxn modelId="{7DB73F74-E5DD-426D-8CD6-CD3340E9AC04}" type="presParOf" srcId="{D0F02025-84B2-43B7-9E72-AAF61E2A82B5}" destId="{CA40460A-4874-4974-AB1A-2958C19DE20D}" srcOrd="0" destOrd="0" presId="urn:microsoft.com/office/officeart/2008/layout/HorizontalMultiLevelHierarchy"/>
    <dgm:cxn modelId="{D7AD097C-7058-4FDD-85D4-62BD934D2035}" type="presParOf" srcId="{CA40460A-4874-4974-AB1A-2958C19DE20D}" destId="{E07CF02E-64DE-4DA8-8AC8-BF382304867F}" srcOrd="0" destOrd="0" presId="urn:microsoft.com/office/officeart/2008/layout/HorizontalMultiLevelHierarchy"/>
    <dgm:cxn modelId="{A91EBE27-5296-409C-976D-D2B14D27E919}" type="presParOf" srcId="{D0F02025-84B2-43B7-9E72-AAF61E2A82B5}" destId="{1C3D8A15-7B90-4909-8511-B630F23C934C}" srcOrd="1" destOrd="0" presId="urn:microsoft.com/office/officeart/2008/layout/HorizontalMultiLevelHierarchy"/>
    <dgm:cxn modelId="{FA26BB90-8493-4F54-B5E8-CF6EA538E849}" type="presParOf" srcId="{1C3D8A15-7B90-4909-8511-B630F23C934C}" destId="{D8DECC54-97A3-4F48-8AD4-CF3E378D068D}" srcOrd="0" destOrd="0" presId="urn:microsoft.com/office/officeart/2008/layout/HorizontalMultiLevelHierarchy"/>
    <dgm:cxn modelId="{59346ECE-CE6F-453A-8AE0-28CDFBEBF401}" type="presParOf" srcId="{1C3D8A15-7B90-4909-8511-B630F23C934C}" destId="{053099AE-9ADE-4000-81FD-5F0D125FA21F}" srcOrd="1" destOrd="0" presId="urn:microsoft.com/office/officeart/2008/layout/HorizontalMultiLevelHierarchy"/>
    <dgm:cxn modelId="{3B17A390-D1F7-4475-84DC-256A6BE90407}" type="presParOf" srcId="{D0F02025-84B2-43B7-9E72-AAF61E2A82B5}" destId="{5F63FAC9-F28B-47A6-820C-F464920C0F6C}" srcOrd="2" destOrd="0" presId="urn:microsoft.com/office/officeart/2008/layout/HorizontalMultiLevelHierarchy"/>
    <dgm:cxn modelId="{B567CADA-6DB1-4077-9AEB-0467C8A58B9E}" type="presParOf" srcId="{5F63FAC9-F28B-47A6-820C-F464920C0F6C}" destId="{6FAF6DCD-C861-4775-8013-2CF06008E7DD}" srcOrd="0" destOrd="0" presId="urn:microsoft.com/office/officeart/2008/layout/HorizontalMultiLevelHierarchy"/>
    <dgm:cxn modelId="{7C1AA066-EE47-4D85-981D-22F42417AAC8}" type="presParOf" srcId="{D0F02025-84B2-43B7-9E72-AAF61E2A82B5}" destId="{B59E01FE-8F29-40A9-A534-61586CDA41FE}" srcOrd="3" destOrd="0" presId="urn:microsoft.com/office/officeart/2008/layout/HorizontalMultiLevelHierarchy"/>
    <dgm:cxn modelId="{2E302510-8FA2-4AAA-A758-BF188397FF54}" type="presParOf" srcId="{B59E01FE-8F29-40A9-A534-61586CDA41FE}" destId="{210C3561-50AC-4454-88A4-00687ABDA24B}" srcOrd="0" destOrd="0" presId="urn:microsoft.com/office/officeart/2008/layout/HorizontalMultiLevelHierarchy"/>
    <dgm:cxn modelId="{02CC465C-CE63-4416-9904-310853205BAB}" type="presParOf" srcId="{B59E01FE-8F29-40A9-A534-61586CDA41FE}" destId="{C342827E-9FA6-4B17-98B2-5232B98AF381}" srcOrd="1" destOrd="0" presId="urn:microsoft.com/office/officeart/2008/layout/HorizontalMultiLevelHierarchy"/>
    <dgm:cxn modelId="{129550BB-0E17-4837-B1E1-FB08DF704ADB}" type="presParOf" srcId="{C342827E-9FA6-4B17-98B2-5232B98AF381}" destId="{AB0B0F09-E5B6-4403-BEDB-A75BB489057B}" srcOrd="0" destOrd="0" presId="urn:microsoft.com/office/officeart/2008/layout/HorizontalMultiLevelHierarchy"/>
    <dgm:cxn modelId="{E5BF03B0-EFC0-4C1C-B5A2-7BAACD5F1BC0}" type="presParOf" srcId="{AB0B0F09-E5B6-4403-BEDB-A75BB489057B}" destId="{A49CD81F-299D-4375-9B90-01C69B3FFE65}" srcOrd="0" destOrd="0" presId="urn:microsoft.com/office/officeart/2008/layout/HorizontalMultiLevelHierarchy"/>
    <dgm:cxn modelId="{F789FCB5-FA23-4559-923D-848350A84B8D}" type="presParOf" srcId="{C342827E-9FA6-4B17-98B2-5232B98AF381}" destId="{7BCFC363-C162-4773-A347-3F1CD0C7B171}" srcOrd="1" destOrd="0" presId="urn:microsoft.com/office/officeart/2008/layout/HorizontalMultiLevelHierarchy"/>
    <dgm:cxn modelId="{BFB04AC3-12C2-420F-A831-A9B41AD553B6}" type="presParOf" srcId="{7BCFC363-C162-4773-A347-3F1CD0C7B171}" destId="{C5C6FE72-688D-428A-BA26-9C9E99328467}" srcOrd="0" destOrd="0" presId="urn:microsoft.com/office/officeart/2008/layout/HorizontalMultiLevelHierarchy"/>
    <dgm:cxn modelId="{9E51BACB-9C2A-4F36-8E3F-794FEF8FA258}" type="presParOf" srcId="{7BCFC363-C162-4773-A347-3F1CD0C7B171}" destId="{3A5200FC-9564-4F7C-9635-9C6496D253A9}" srcOrd="1" destOrd="0" presId="urn:microsoft.com/office/officeart/2008/layout/HorizontalMultiLevelHierarchy"/>
    <dgm:cxn modelId="{317DB6B6-75EB-4966-9A91-BCDBACC794A3}" type="presParOf" srcId="{C342827E-9FA6-4B17-98B2-5232B98AF381}" destId="{677A432F-52C0-47A6-8BD8-C29C217BFE26}" srcOrd="2" destOrd="0" presId="urn:microsoft.com/office/officeart/2008/layout/HorizontalMultiLevelHierarchy"/>
    <dgm:cxn modelId="{C0A5917B-14E9-46A1-9843-402945370D8E}" type="presParOf" srcId="{677A432F-52C0-47A6-8BD8-C29C217BFE26}" destId="{33150E5F-184D-4F23-B2FA-A147069F1F8E}" srcOrd="0" destOrd="0" presId="urn:microsoft.com/office/officeart/2008/layout/HorizontalMultiLevelHierarchy"/>
    <dgm:cxn modelId="{2BF9499B-2A51-421A-B265-60193FEB072F}" type="presParOf" srcId="{C342827E-9FA6-4B17-98B2-5232B98AF381}" destId="{3F5A17F0-94A7-4B42-9518-18DAD2C0EB95}" srcOrd="3" destOrd="0" presId="urn:microsoft.com/office/officeart/2008/layout/HorizontalMultiLevelHierarchy"/>
    <dgm:cxn modelId="{5FB112BA-7EDB-469C-9C80-05A99F4E8F7C}" type="presParOf" srcId="{3F5A17F0-94A7-4B42-9518-18DAD2C0EB95}" destId="{4557DE17-1EF9-4FD8-A279-714E2687E437}" srcOrd="0" destOrd="0" presId="urn:microsoft.com/office/officeart/2008/layout/HorizontalMultiLevelHierarchy"/>
    <dgm:cxn modelId="{C9DED81A-C784-4BED-9BC1-0D612FB62B31}" type="presParOf" srcId="{3F5A17F0-94A7-4B42-9518-18DAD2C0EB95}" destId="{72C6FB75-B43A-43DF-A85A-70F16BBBB0DE}" srcOrd="1" destOrd="0" presId="urn:microsoft.com/office/officeart/2008/layout/HorizontalMultiLevelHierarchy"/>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BF87522-F426-4AA7-BB40-5715194BAD2B}"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n-GB"/>
        </a:p>
      </dgm:t>
    </dgm:pt>
    <dgm:pt modelId="{F15F4B79-4AD5-458C-9341-ED218719B3C0}">
      <dgm:prSet phldrT="[Texto]"/>
      <dgm:spPr/>
      <dgm:t>
        <a:bodyPr/>
        <a:lstStyle/>
        <a:p>
          <a:r>
            <a:rPr lang="en-GB" dirty="0"/>
            <a:t>12 pares</a:t>
          </a:r>
        </a:p>
      </dgm:t>
    </dgm:pt>
    <dgm:pt modelId="{ED900231-6815-4B79-BF67-05400722712F}" type="parTrans" cxnId="{55DF61CF-F2F5-44D4-8D64-21CA5730BA91}">
      <dgm:prSet/>
      <dgm:spPr/>
      <dgm:t>
        <a:bodyPr/>
        <a:lstStyle/>
        <a:p>
          <a:endParaRPr lang="en-GB"/>
        </a:p>
      </dgm:t>
    </dgm:pt>
    <dgm:pt modelId="{A5EE67A5-FB1C-4C39-A5F1-AB4F556EC4E3}" type="sibTrans" cxnId="{55DF61CF-F2F5-44D4-8D64-21CA5730BA91}">
      <dgm:prSet/>
      <dgm:spPr/>
      <dgm:t>
        <a:bodyPr/>
        <a:lstStyle/>
        <a:p>
          <a:endParaRPr lang="en-GB"/>
        </a:p>
      </dgm:t>
    </dgm:pt>
    <dgm:pt modelId="{1765ED3D-90BE-4E00-8591-6C2E7212EF1F}">
      <dgm:prSet phldrT="[Texto]"/>
      <dgm:spPr/>
      <dgm:t>
        <a:bodyPr/>
        <a:lstStyle/>
        <a:p>
          <a:r>
            <a:rPr lang="en-GB" dirty="0" err="1"/>
            <a:t>Nervios</a:t>
          </a:r>
          <a:r>
            <a:rPr lang="en-GB" dirty="0"/>
            <a:t> </a:t>
          </a:r>
          <a:r>
            <a:rPr lang="en-GB" dirty="0" err="1"/>
            <a:t>craneales</a:t>
          </a:r>
          <a:endParaRPr lang="en-GB" dirty="0"/>
        </a:p>
      </dgm:t>
    </dgm:pt>
    <dgm:pt modelId="{1B9A93F8-4451-4901-AC9B-2EEF637CB26D}" type="parTrans" cxnId="{D844ACD6-AD68-476E-A8BC-C586239E66D3}">
      <dgm:prSet/>
      <dgm:spPr/>
      <dgm:t>
        <a:bodyPr/>
        <a:lstStyle/>
        <a:p>
          <a:endParaRPr lang="en-GB"/>
        </a:p>
      </dgm:t>
    </dgm:pt>
    <dgm:pt modelId="{92F31FD7-E949-4AB1-BEDC-60F46DF12BC3}" type="sibTrans" cxnId="{D844ACD6-AD68-476E-A8BC-C586239E66D3}">
      <dgm:prSet/>
      <dgm:spPr/>
      <dgm:t>
        <a:bodyPr/>
        <a:lstStyle/>
        <a:p>
          <a:endParaRPr lang="en-GB"/>
        </a:p>
      </dgm:t>
    </dgm:pt>
    <dgm:pt modelId="{0D914D08-CFB5-41FB-80B8-E51C461F596B}">
      <dgm:prSet phldrT="[Texto]"/>
      <dgm:spPr/>
      <dgm:t>
        <a:bodyPr/>
        <a:lstStyle/>
        <a:p>
          <a:r>
            <a:rPr lang="en-GB" dirty="0"/>
            <a:t>31 pares</a:t>
          </a:r>
        </a:p>
      </dgm:t>
    </dgm:pt>
    <dgm:pt modelId="{1E479291-6AD4-4E61-A110-2BDC2CE604FF}" type="parTrans" cxnId="{6C8E4CA2-62E4-4E85-AF15-616EEAA635D0}">
      <dgm:prSet/>
      <dgm:spPr/>
      <dgm:t>
        <a:bodyPr/>
        <a:lstStyle/>
        <a:p>
          <a:endParaRPr lang="en-GB"/>
        </a:p>
      </dgm:t>
    </dgm:pt>
    <dgm:pt modelId="{D17FE509-7E96-43F3-A34D-025838ACCA72}" type="sibTrans" cxnId="{6C8E4CA2-62E4-4E85-AF15-616EEAA635D0}">
      <dgm:prSet/>
      <dgm:spPr/>
      <dgm:t>
        <a:bodyPr/>
        <a:lstStyle/>
        <a:p>
          <a:endParaRPr lang="en-GB"/>
        </a:p>
      </dgm:t>
    </dgm:pt>
    <dgm:pt modelId="{6DBFF5AE-4F0A-452C-B33F-689D973AA99A}">
      <dgm:prSet phldrT="[Texto]"/>
      <dgm:spPr/>
      <dgm:t>
        <a:bodyPr/>
        <a:lstStyle/>
        <a:p>
          <a:r>
            <a:rPr lang="en-GB" dirty="0" err="1"/>
            <a:t>Nervios</a:t>
          </a:r>
          <a:r>
            <a:rPr lang="en-GB" dirty="0"/>
            <a:t> </a:t>
          </a:r>
          <a:r>
            <a:rPr lang="en-GB" dirty="0" err="1"/>
            <a:t>espinales</a:t>
          </a:r>
          <a:endParaRPr lang="en-GB" dirty="0"/>
        </a:p>
      </dgm:t>
    </dgm:pt>
    <dgm:pt modelId="{48D5A152-5881-4CBA-A021-793AC9E6AF72}" type="parTrans" cxnId="{B035132F-9CCD-4A46-B117-3165D5E50506}">
      <dgm:prSet/>
      <dgm:spPr/>
      <dgm:t>
        <a:bodyPr/>
        <a:lstStyle/>
        <a:p>
          <a:endParaRPr lang="en-GB"/>
        </a:p>
      </dgm:t>
    </dgm:pt>
    <dgm:pt modelId="{4BB65EBB-4E64-4EA4-819C-3D4D9F19FEE5}" type="sibTrans" cxnId="{B035132F-9CCD-4A46-B117-3165D5E50506}">
      <dgm:prSet/>
      <dgm:spPr/>
      <dgm:t>
        <a:bodyPr/>
        <a:lstStyle/>
        <a:p>
          <a:endParaRPr lang="en-GB"/>
        </a:p>
      </dgm:t>
    </dgm:pt>
    <dgm:pt modelId="{97EF56E0-82EE-4508-8C7F-58A125E205E4}" type="pres">
      <dgm:prSet presAssocID="{1BF87522-F426-4AA7-BB40-5715194BAD2B}" presName="Name0" presStyleCnt="0">
        <dgm:presLayoutVars>
          <dgm:chMax/>
          <dgm:chPref/>
          <dgm:dir/>
        </dgm:presLayoutVars>
      </dgm:prSet>
      <dgm:spPr/>
    </dgm:pt>
    <dgm:pt modelId="{3255AFC7-EF78-4759-BD69-D61A2990FC97}" type="pres">
      <dgm:prSet presAssocID="{F15F4B79-4AD5-458C-9341-ED218719B3C0}" presName="composite" presStyleCnt="0">
        <dgm:presLayoutVars>
          <dgm:chMax val="1"/>
          <dgm:chPref val="1"/>
        </dgm:presLayoutVars>
      </dgm:prSet>
      <dgm:spPr/>
    </dgm:pt>
    <dgm:pt modelId="{BE62572E-965F-4489-8EAE-7BCC1E8C54F6}" type="pres">
      <dgm:prSet presAssocID="{F15F4B79-4AD5-458C-9341-ED218719B3C0}" presName="Accent" presStyleLbl="trAlignAcc1" presStyleIdx="0" presStyleCnt="2">
        <dgm:presLayoutVars>
          <dgm:chMax val="0"/>
          <dgm:chPref val="0"/>
        </dgm:presLayoutVars>
      </dgm:prSet>
      <dgm:spPr/>
    </dgm:pt>
    <dgm:pt modelId="{DF52067E-D3F0-4E5D-A55E-3E01D05C7C2F}" type="pres">
      <dgm:prSet presAssocID="{F15F4B79-4AD5-458C-9341-ED218719B3C0}" presName="Image" presStyleLbl="alignImgPlace1" presStyleIdx="0" presStyleCnt="2">
        <dgm:presLayoutVars>
          <dgm:chMax val="0"/>
          <dgm:chPref val="0"/>
        </dgm:presLayoutVars>
      </dgm:prSet>
      <dgm:spPr>
        <a:blipFill rotWithShape="1">
          <a:blip xmlns:r="http://schemas.openxmlformats.org/officeDocument/2006/relationships" r:embed="rId1" cstate="print"/>
          <a:srcRect/>
          <a:stretch>
            <a:fillRect t="-24000" b="-24000"/>
          </a:stretch>
        </a:blipFill>
      </dgm:spPr>
    </dgm:pt>
    <dgm:pt modelId="{42ACD0D6-7CBA-4AC6-B92C-7AE7980FC7A1}" type="pres">
      <dgm:prSet presAssocID="{F15F4B79-4AD5-458C-9341-ED218719B3C0}" presName="ChildComposite" presStyleCnt="0"/>
      <dgm:spPr/>
    </dgm:pt>
    <dgm:pt modelId="{67466BB3-9B9E-4617-8CF6-898E036CB7EC}" type="pres">
      <dgm:prSet presAssocID="{F15F4B79-4AD5-458C-9341-ED218719B3C0}" presName="Child" presStyleLbl="node1" presStyleIdx="0" presStyleCnt="2">
        <dgm:presLayoutVars>
          <dgm:chMax val="0"/>
          <dgm:chPref val="0"/>
          <dgm:bulletEnabled val="1"/>
        </dgm:presLayoutVars>
      </dgm:prSet>
      <dgm:spPr/>
    </dgm:pt>
    <dgm:pt modelId="{6A887F32-8034-4F40-9BC7-9E23D22B1279}" type="pres">
      <dgm:prSet presAssocID="{F15F4B79-4AD5-458C-9341-ED218719B3C0}" presName="Parent" presStyleLbl="revTx" presStyleIdx="0" presStyleCnt="2">
        <dgm:presLayoutVars>
          <dgm:chMax val="1"/>
          <dgm:chPref val="0"/>
          <dgm:bulletEnabled val="1"/>
        </dgm:presLayoutVars>
      </dgm:prSet>
      <dgm:spPr/>
    </dgm:pt>
    <dgm:pt modelId="{80580AE4-7DB8-47BD-9A88-48F78CDCA6F9}" type="pres">
      <dgm:prSet presAssocID="{A5EE67A5-FB1C-4C39-A5F1-AB4F556EC4E3}" presName="sibTrans" presStyleCnt="0"/>
      <dgm:spPr/>
    </dgm:pt>
    <dgm:pt modelId="{AC5A29A2-4B30-41B2-A5D2-08FF23274D3D}" type="pres">
      <dgm:prSet presAssocID="{0D914D08-CFB5-41FB-80B8-E51C461F596B}" presName="composite" presStyleCnt="0">
        <dgm:presLayoutVars>
          <dgm:chMax val="1"/>
          <dgm:chPref val="1"/>
        </dgm:presLayoutVars>
      </dgm:prSet>
      <dgm:spPr/>
    </dgm:pt>
    <dgm:pt modelId="{7FF1FB9B-C87C-4AA5-82E0-AFB7742FC7FB}" type="pres">
      <dgm:prSet presAssocID="{0D914D08-CFB5-41FB-80B8-E51C461F596B}" presName="Accent" presStyleLbl="trAlignAcc1" presStyleIdx="1" presStyleCnt="2">
        <dgm:presLayoutVars>
          <dgm:chMax val="0"/>
          <dgm:chPref val="0"/>
        </dgm:presLayoutVars>
      </dgm:prSet>
      <dgm:spPr/>
    </dgm:pt>
    <dgm:pt modelId="{CDE98365-C83B-410A-92AB-245005167B16}" type="pres">
      <dgm:prSet presAssocID="{0D914D08-CFB5-41FB-80B8-E51C461F596B}" presName="Image" presStyleLbl="alignImgPlace1" presStyleIdx="1" presStyleCnt="2">
        <dgm:presLayoutVars>
          <dgm:chMax val="0"/>
          <dgm:chPref val="0"/>
        </dgm:presLayoutVars>
      </dgm:prSet>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24000" r="-24000"/>
          </a:stretch>
        </a:blipFill>
      </dgm:spPr>
    </dgm:pt>
    <dgm:pt modelId="{221E711A-4B65-4D62-A051-8AFFE3D20F30}" type="pres">
      <dgm:prSet presAssocID="{0D914D08-CFB5-41FB-80B8-E51C461F596B}" presName="ChildComposite" presStyleCnt="0"/>
      <dgm:spPr/>
    </dgm:pt>
    <dgm:pt modelId="{F34C0B36-8A34-4CD7-B852-00D9E843DA0D}" type="pres">
      <dgm:prSet presAssocID="{0D914D08-CFB5-41FB-80B8-E51C461F596B}" presName="Child" presStyleLbl="node1" presStyleIdx="1" presStyleCnt="2">
        <dgm:presLayoutVars>
          <dgm:chMax val="0"/>
          <dgm:chPref val="0"/>
          <dgm:bulletEnabled val="1"/>
        </dgm:presLayoutVars>
      </dgm:prSet>
      <dgm:spPr/>
    </dgm:pt>
    <dgm:pt modelId="{B295BA7F-976D-4FAF-B5E3-D26CF35E8DA0}" type="pres">
      <dgm:prSet presAssocID="{0D914D08-CFB5-41FB-80B8-E51C461F596B}" presName="Parent" presStyleLbl="revTx" presStyleIdx="1" presStyleCnt="2">
        <dgm:presLayoutVars>
          <dgm:chMax val="1"/>
          <dgm:chPref val="0"/>
          <dgm:bulletEnabled val="1"/>
        </dgm:presLayoutVars>
      </dgm:prSet>
      <dgm:spPr/>
    </dgm:pt>
  </dgm:ptLst>
  <dgm:cxnLst>
    <dgm:cxn modelId="{1B411E1C-E311-486B-AC10-EB216006C868}" type="presOf" srcId="{1765ED3D-90BE-4E00-8591-6C2E7212EF1F}" destId="{67466BB3-9B9E-4617-8CF6-898E036CB7EC}" srcOrd="0" destOrd="0" presId="urn:microsoft.com/office/officeart/2008/layout/CaptionedPictures"/>
    <dgm:cxn modelId="{B035132F-9CCD-4A46-B117-3165D5E50506}" srcId="{0D914D08-CFB5-41FB-80B8-E51C461F596B}" destId="{6DBFF5AE-4F0A-452C-B33F-689D973AA99A}" srcOrd="0" destOrd="0" parTransId="{48D5A152-5881-4CBA-A021-793AC9E6AF72}" sibTransId="{4BB65EBB-4E64-4EA4-819C-3D4D9F19FEE5}"/>
    <dgm:cxn modelId="{22284B5C-573C-499A-9C08-A4B033484202}" type="presOf" srcId="{1BF87522-F426-4AA7-BB40-5715194BAD2B}" destId="{97EF56E0-82EE-4508-8C7F-58A125E205E4}" srcOrd="0" destOrd="0" presId="urn:microsoft.com/office/officeart/2008/layout/CaptionedPictures"/>
    <dgm:cxn modelId="{342A684C-B50D-4059-8291-E4C8B3EED54A}" type="presOf" srcId="{0D914D08-CFB5-41FB-80B8-E51C461F596B}" destId="{B295BA7F-976D-4FAF-B5E3-D26CF35E8DA0}" srcOrd="0" destOrd="0" presId="urn:microsoft.com/office/officeart/2008/layout/CaptionedPictures"/>
    <dgm:cxn modelId="{2DF24B9C-4541-4D20-A15C-D87B03372438}" type="presOf" srcId="{6DBFF5AE-4F0A-452C-B33F-689D973AA99A}" destId="{F34C0B36-8A34-4CD7-B852-00D9E843DA0D}" srcOrd="0" destOrd="0" presId="urn:microsoft.com/office/officeart/2008/layout/CaptionedPictures"/>
    <dgm:cxn modelId="{6C8E4CA2-62E4-4E85-AF15-616EEAA635D0}" srcId="{1BF87522-F426-4AA7-BB40-5715194BAD2B}" destId="{0D914D08-CFB5-41FB-80B8-E51C461F596B}" srcOrd="1" destOrd="0" parTransId="{1E479291-6AD4-4E61-A110-2BDC2CE604FF}" sibTransId="{D17FE509-7E96-43F3-A34D-025838ACCA72}"/>
    <dgm:cxn modelId="{1A1D86BD-CA70-4AF9-B8C6-231DA373DE98}" type="presOf" srcId="{F15F4B79-4AD5-458C-9341-ED218719B3C0}" destId="{6A887F32-8034-4F40-9BC7-9E23D22B1279}" srcOrd="0" destOrd="0" presId="urn:microsoft.com/office/officeart/2008/layout/CaptionedPictures"/>
    <dgm:cxn modelId="{55DF61CF-F2F5-44D4-8D64-21CA5730BA91}" srcId="{1BF87522-F426-4AA7-BB40-5715194BAD2B}" destId="{F15F4B79-4AD5-458C-9341-ED218719B3C0}" srcOrd="0" destOrd="0" parTransId="{ED900231-6815-4B79-BF67-05400722712F}" sibTransId="{A5EE67A5-FB1C-4C39-A5F1-AB4F556EC4E3}"/>
    <dgm:cxn modelId="{D844ACD6-AD68-476E-A8BC-C586239E66D3}" srcId="{F15F4B79-4AD5-458C-9341-ED218719B3C0}" destId="{1765ED3D-90BE-4E00-8591-6C2E7212EF1F}" srcOrd="0" destOrd="0" parTransId="{1B9A93F8-4451-4901-AC9B-2EEF637CB26D}" sibTransId="{92F31FD7-E949-4AB1-BEDC-60F46DF12BC3}"/>
    <dgm:cxn modelId="{86D9C556-22DF-4806-9F6C-B54E0299F123}" type="presParOf" srcId="{97EF56E0-82EE-4508-8C7F-58A125E205E4}" destId="{3255AFC7-EF78-4759-BD69-D61A2990FC97}" srcOrd="0" destOrd="0" presId="urn:microsoft.com/office/officeart/2008/layout/CaptionedPictures"/>
    <dgm:cxn modelId="{3FD1262A-A692-4F17-BDD5-E5BF6310C9CA}" type="presParOf" srcId="{3255AFC7-EF78-4759-BD69-D61A2990FC97}" destId="{BE62572E-965F-4489-8EAE-7BCC1E8C54F6}" srcOrd="0" destOrd="0" presId="urn:microsoft.com/office/officeart/2008/layout/CaptionedPictures"/>
    <dgm:cxn modelId="{5B2BB155-6BB2-499A-8A15-F00CF5355B44}" type="presParOf" srcId="{3255AFC7-EF78-4759-BD69-D61A2990FC97}" destId="{DF52067E-D3F0-4E5D-A55E-3E01D05C7C2F}" srcOrd="1" destOrd="0" presId="urn:microsoft.com/office/officeart/2008/layout/CaptionedPictures"/>
    <dgm:cxn modelId="{2AE286E0-F4EA-4BB0-93D3-CD7967F59C32}" type="presParOf" srcId="{3255AFC7-EF78-4759-BD69-D61A2990FC97}" destId="{42ACD0D6-7CBA-4AC6-B92C-7AE7980FC7A1}" srcOrd="2" destOrd="0" presId="urn:microsoft.com/office/officeart/2008/layout/CaptionedPictures"/>
    <dgm:cxn modelId="{22E1D979-543F-44DE-B599-DC4B89F3074D}" type="presParOf" srcId="{42ACD0D6-7CBA-4AC6-B92C-7AE7980FC7A1}" destId="{67466BB3-9B9E-4617-8CF6-898E036CB7EC}" srcOrd="0" destOrd="0" presId="urn:microsoft.com/office/officeart/2008/layout/CaptionedPictures"/>
    <dgm:cxn modelId="{42290363-783A-4A30-96E0-8FF0378E7911}" type="presParOf" srcId="{42ACD0D6-7CBA-4AC6-B92C-7AE7980FC7A1}" destId="{6A887F32-8034-4F40-9BC7-9E23D22B1279}" srcOrd="1" destOrd="0" presId="urn:microsoft.com/office/officeart/2008/layout/CaptionedPictures"/>
    <dgm:cxn modelId="{7BCE4819-7C9F-4AD1-9D0F-ECC4EAFB8177}" type="presParOf" srcId="{97EF56E0-82EE-4508-8C7F-58A125E205E4}" destId="{80580AE4-7DB8-47BD-9A88-48F78CDCA6F9}" srcOrd="1" destOrd="0" presId="urn:microsoft.com/office/officeart/2008/layout/CaptionedPictures"/>
    <dgm:cxn modelId="{11978947-36B8-4D60-AB7E-441251CC0CC1}" type="presParOf" srcId="{97EF56E0-82EE-4508-8C7F-58A125E205E4}" destId="{AC5A29A2-4B30-41B2-A5D2-08FF23274D3D}" srcOrd="2" destOrd="0" presId="urn:microsoft.com/office/officeart/2008/layout/CaptionedPictures"/>
    <dgm:cxn modelId="{F67510DE-A165-488E-93F5-3E1FBBD0EA07}" type="presParOf" srcId="{AC5A29A2-4B30-41B2-A5D2-08FF23274D3D}" destId="{7FF1FB9B-C87C-4AA5-82E0-AFB7742FC7FB}" srcOrd="0" destOrd="0" presId="urn:microsoft.com/office/officeart/2008/layout/CaptionedPictures"/>
    <dgm:cxn modelId="{97D5D5C4-81A4-4D75-B703-6A5618992676}" type="presParOf" srcId="{AC5A29A2-4B30-41B2-A5D2-08FF23274D3D}" destId="{CDE98365-C83B-410A-92AB-245005167B16}" srcOrd="1" destOrd="0" presId="urn:microsoft.com/office/officeart/2008/layout/CaptionedPictures"/>
    <dgm:cxn modelId="{F0B0955D-2590-41ED-9A98-1E2353FC3275}" type="presParOf" srcId="{AC5A29A2-4B30-41B2-A5D2-08FF23274D3D}" destId="{221E711A-4B65-4D62-A051-8AFFE3D20F30}" srcOrd="2" destOrd="0" presId="urn:microsoft.com/office/officeart/2008/layout/CaptionedPictures"/>
    <dgm:cxn modelId="{E6053E01-8AB4-464E-AE29-2548D83E1429}" type="presParOf" srcId="{221E711A-4B65-4D62-A051-8AFFE3D20F30}" destId="{F34C0B36-8A34-4CD7-B852-00D9E843DA0D}" srcOrd="0" destOrd="0" presId="urn:microsoft.com/office/officeart/2008/layout/CaptionedPictures"/>
    <dgm:cxn modelId="{80935010-B664-4342-8864-1EB0842AEC3C}" type="presParOf" srcId="{221E711A-4B65-4D62-A051-8AFFE3D20F30}" destId="{B295BA7F-976D-4FAF-B5E3-D26CF35E8DA0}"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AB4DF7-B3C6-4719-B86B-CFE9FC784A78}">
      <dsp:nvSpPr>
        <dsp:cNvPr id="0" name=""/>
        <dsp:cNvSpPr/>
      </dsp:nvSpPr>
      <dsp:spPr>
        <a:xfrm>
          <a:off x="1535282" y="1912082"/>
          <a:ext cx="476643" cy="1362358"/>
        </a:xfrm>
        <a:custGeom>
          <a:avLst/>
          <a:gdLst/>
          <a:ahLst/>
          <a:cxnLst/>
          <a:rect l="0" t="0" r="0" b="0"/>
          <a:pathLst>
            <a:path>
              <a:moveTo>
                <a:pt x="0" y="0"/>
              </a:moveTo>
              <a:lnTo>
                <a:pt x="238321" y="0"/>
              </a:lnTo>
              <a:lnTo>
                <a:pt x="238321" y="1362358"/>
              </a:lnTo>
              <a:lnTo>
                <a:pt x="476643" y="1362358"/>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1737521" y="2557178"/>
        <a:ext cx="72166" cy="72166"/>
      </dsp:txXfrm>
    </dsp:sp>
    <dsp:sp modelId="{B034B64C-905E-4ADE-AB3C-708A102FBF93}">
      <dsp:nvSpPr>
        <dsp:cNvPr id="0" name=""/>
        <dsp:cNvSpPr/>
      </dsp:nvSpPr>
      <dsp:spPr>
        <a:xfrm>
          <a:off x="1535282" y="1912082"/>
          <a:ext cx="476643" cy="454119"/>
        </a:xfrm>
        <a:custGeom>
          <a:avLst/>
          <a:gdLst/>
          <a:ahLst/>
          <a:cxnLst/>
          <a:rect l="0" t="0" r="0" b="0"/>
          <a:pathLst>
            <a:path>
              <a:moveTo>
                <a:pt x="0" y="0"/>
              </a:moveTo>
              <a:lnTo>
                <a:pt x="238321" y="0"/>
              </a:lnTo>
              <a:lnTo>
                <a:pt x="238321" y="454119"/>
              </a:lnTo>
              <a:lnTo>
                <a:pt x="476643" y="454119"/>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757146" y="2122683"/>
        <a:ext cx="32917" cy="32917"/>
      </dsp:txXfrm>
    </dsp:sp>
    <dsp:sp modelId="{4A510DE1-0951-48AF-BA3D-9A8824A99CB1}">
      <dsp:nvSpPr>
        <dsp:cNvPr id="0" name=""/>
        <dsp:cNvSpPr/>
      </dsp:nvSpPr>
      <dsp:spPr>
        <a:xfrm>
          <a:off x="1535282" y="1457962"/>
          <a:ext cx="476643" cy="454119"/>
        </a:xfrm>
        <a:custGeom>
          <a:avLst/>
          <a:gdLst/>
          <a:ahLst/>
          <a:cxnLst/>
          <a:rect l="0" t="0" r="0" b="0"/>
          <a:pathLst>
            <a:path>
              <a:moveTo>
                <a:pt x="0" y="454119"/>
              </a:moveTo>
              <a:lnTo>
                <a:pt x="238321" y="454119"/>
              </a:lnTo>
              <a:lnTo>
                <a:pt x="238321" y="0"/>
              </a:lnTo>
              <a:lnTo>
                <a:pt x="476643"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757146" y="1668564"/>
        <a:ext cx="32917" cy="32917"/>
      </dsp:txXfrm>
    </dsp:sp>
    <dsp:sp modelId="{16C2BACC-51B6-4DC6-9C74-4977D85A65A0}">
      <dsp:nvSpPr>
        <dsp:cNvPr id="0" name=""/>
        <dsp:cNvSpPr/>
      </dsp:nvSpPr>
      <dsp:spPr>
        <a:xfrm>
          <a:off x="1535282" y="549723"/>
          <a:ext cx="476643" cy="1362358"/>
        </a:xfrm>
        <a:custGeom>
          <a:avLst/>
          <a:gdLst/>
          <a:ahLst/>
          <a:cxnLst/>
          <a:rect l="0" t="0" r="0" b="0"/>
          <a:pathLst>
            <a:path>
              <a:moveTo>
                <a:pt x="0" y="1362358"/>
              </a:moveTo>
              <a:lnTo>
                <a:pt x="238321" y="1362358"/>
              </a:lnTo>
              <a:lnTo>
                <a:pt x="238321" y="0"/>
              </a:lnTo>
              <a:lnTo>
                <a:pt x="476643"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737521" y="1194819"/>
        <a:ext cx="72166" cy="72166"/>
      </dsp:txXfrm>
    </dsp:sp>
    <dsp:sp modelId="{004EC01E-6A57-4145-A610-E55E9D5587C0}">
      <dsp:nvSpPr>
        <dsp:cNvPr id="0" name=""/>
        <dsp:cNvSpPr/>
      </dsp:nvSpPr>
      <dsp:spPr>
        <a:xfrm rot="16200000">
          <a:off x="-740095" y="1548786"/>
          <a:ext cx="3824165" cy="726591"/>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GB" sz="3100" kern="1200" dirty="0" err="1"/>
            <a:t>Según</a:t>
          </a:r>
          <a:r>
            <a:rPr lang="en-GB" sz="3100" kern="1200" dirty="0"/>
            <a:t> </a:t>
          </a:r>
          <a:r>
            <a:rPr lang="en-GB" sz="3100" kern="1200" dirty="0" err="1"/>
            <a:t>su</a:t>
          </a:r>
          <a:r>
            <a:rPr lang="en-GB" sz="3100" kern="1200" dirty="0"/>
            <a:t> </a:t>
          </a:r>
          <a:r>
            <a:rPr lang="en-GB" sz="3100" kern="1200" dirty="0" err="1"/>
            <a:t>estructura</a:t>
          </a:r>
          <a:endParaRPr lang="en-GB" sz="3100" kern="1200" dirty="0"/>
        </a:p>
      </dsp:txBody>
      <dsp:txXfrm>
        <a:off x="-740095" y="1548786"/>
        <a:ext cx="3824165" cy="726591"/>
      </dsp:txXfrm>
    </dsp:sp>
    <dsp:sp modelId="{1CBC69B9-1218-4FE3-ABFD-89333DF5C4AA}">
      <dsp:nvSpPr>
        <dsp:cNvPr id="0" name=""/>
        <dsp:cNvSpPr/>
      </dsp:nvSpPr>
      <dsp:spPr>
        <a:xfrm>
          <a:off x="2011926" y="186428"/>
          <a:ext cx="2383219" cy="726591"/>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GB" sz="3100" kern="1200" dirty="0"/>
            <a:t>Monopolar</a:t>
          </a:r>
        </a:p>
      </dsp:txBody>
      <dsp:txXfrm>
        <a:off x="2011926" y="186428"/>
        <a:ext cx="2383219" cy="726591"/>
      </dsp:txXfrm>
    </dsp:sp>
    <dsp:sp modelId="{F125DE1B-8803-477D-BE72-563398E8D380}">
      <dsp:nvSpPr>
        <dsp:cNvPr id="0" name=""/>
        <dsp:cNvSpPr/>
      </dsp:nvSpPr>
      <dsp:spPr>
        <a:xfrm>
          <a:off x="2011926" y="1094667"/>
          <a:ext cx="2383219" cy="726591"/>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GB" sz="3100" kern="1200" dirty="0"/>
            <a:t>Bipolar</a:t>
          </a:r>
        </a:p>
      </dsp:txBody>
      <dsp:txXfrm>
        <a:off x="2011926" y="1094667"/>
        <a:ext cx="2383219" cy="726591"/>
      </dsp:txXfrm>
    </dsp:sp>
    <dsp:sp modelId="{E663F764-5499-4C2B-87CE-5A7C6FA58751}">
      <dsp:nvSpPr>
        <dsp:cNvPr id="0" name=""/>
        <dsp:cNvSpPr/>
      </dsp:nvSpPr>
      <dsp:spPr>
        <a:xfrm>
          <a:off x="2011926" y="2002906"/>
          <a:ext cx="2383219" cy="726591"/>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GB" sz="3100" kern="1200" dirty="0"/>
            <a:t>Multipolar</a:t>
          </a:r>
        </a:p>
      </dsp:txBody>
      <dsp:txXfrm>
        <a:off x="2011926" y="2002906"/>
        <a:ext cx="2383219" cy="726591"/>
      </dsp:txXfrm>
    </dsp:sp>
    <dsp:sp modelId="{380146E5-4858-432C-842F-A08601FB5AC9}">
      <dsp:nvSpPr>
        <dsp:cNvPr id="0" name=""/>
        <dsp:cNvSpPr/>
      </dsp:nvSpPr>
      <dsp:spPr>
        <a:xfrm>
          <a:off x="2011926" y="2911145"/>
          <a:ext cx="2383219" cy="726591"/>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GB" sz="3100" kern="1200" dirty="0" err="1"/>
            <a:t>Piramidal</a:t>
          </a:r>
          <a:endParaRPr lang="en-GB" sz="3100" kern="1200" dirty="0"/>
        </a:p>
      </dsp:txBody>
      <dsp:txXfrm>
        <a:off x="2011926" y="2911145"/>
        <a:ext cx="2383219" cy="7265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4B64C-905E-4ADE-AB3C-708A102FBF93}">
      <dsp:nvSpPr>
        <dsp:cNvPr id="0" name=""/>
        <dsp:cNvSpPr/>
      </dsp:nvSpPr>
      <dsp:spPr>
        <a:xfrm>
          <a:off x="1260525" y="1868807"/>
          <a:ext cx="465856" cy="887683"/>
        </a:xfrm>
        <a:custGeom>
          <a:avLst/>
          <a:gdLst/>
          <a:ahLst/>
          <a:cxnLst/>
          <a:rect l="0" t="0" r="0" b="0"/>
          <a:pathLst>
            <a:path>
              <a:moveTo>
                <a:pt x="0" y="0"/>
              </a:moveTo>
              <a:lnTo>
                <a:pt x="232928" y="0"/>
              </a:lnTo>
              <a:lnTo>
                <a:pt x="232928" y="887683"/>
              </a:lnTo>
              <a:lnTo>
                <a:pt x="465856" y="887683"/>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468391" y="2287586"/>
        <a:ext cx="50124" cy="50124"/>
      </dsp:txXfrm>
    </dsp:sp>
    <dsp:sp modelId="{4A510DE1-0951-48AF-BA3D-9A8824A99CB1}">
      <dsp:nvSpPr>
        <dsp:cNvPr id="0" name=""/>
        <dsp:cNvSpPr/>
      </dsp:nvSpPr>
      <dsp:spPr>
        <a:xfrm>
          <a:off x="1260525" y="1823087"/>
          <a:ext cx="465856" cy="91440"/>
        </a:xfrm>
        <a:custGeom>
          <a:avLst/>
          <a:gdLst/>
          <a:ahLst/>
          <a:cxnLst/>
          <a:rect l="0" t="0" r="0" b="0"/>
          <a:pathLst>
            <a:path>
              <a:moveTo>
                <a:pt x="0" y="45720"/>
              </a:moveTo>
              <a:lnTo>
                <a:pt x="465856"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481807" y="1857161"/>
        <a:ext cx="23292" cy="23292"/>
      </dsp:txXfrm>
    </dsp:sp>
    <dsp:sp modelId="{16C2BACC-51B6-4DC6-9C74-4977D85A65A0}">
      <dsp:nvSpPr>
        <dsp:cNvPr id="0" name=""/>
        <dsp:cNvSpPr/>
      </dsp:nvSpPr>
      <dsp:spPr>
        <a:xfrm>
          <a:off x="1260525" y="981123"/>
          <a:ext cx="465856" cy="887683"/>
        </a:xfrm>
        <a:custGeom>
          <a:avLst/>
          <a:gdLst/>
          <a:ahLst/>
          <a:cxnLst/>
          <a:rect l="0" t="0" r="0" b="0"/>
          <a:pathLst>
            <a:path>
              <a:moveTo>
                <a:pt x="0" y="887683"/>
              </a:moveTo>
              <a:lnTo>
                <a:pt x="232928" y="887683"/>
              </a:lnTo>
              <a:lnTo>
                <a:pt x="232928" y="0"/>
              </a:lnTo>
              <a:lnTo>
                <a:pt x="46585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468391" y="1399903"/>
        <a:ext cx="50124" cy="50124"/>
      </dsp:txXfrm>
    </dsp:sp>
    <dsp:sp modelId="{004EC01E-6A57-4145-A610-E55E9D5587C0}">
      <dsp:nvSpPr>
        <dsp:cNvPr id="0" name=""/>
        <dsp:cNvSpPr/>
      </dsp:nvSpPr>
      <dsp:spPr>
        <a:xfrm rot="16200000">
          <a:off x="-963355" y="1513734"/>
          <a:ext cx="3737615" cy="710146"/>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GB" sz="3500" kern="1200" dirty="0" err="1"/>
            <a:t>Según</a:t>
          </a:r>
          <a:r>
            <a:rPr lang="en-GB" sz="3500" kern="1200" dirty="0"/>
            <a:t> </a:t>
          </a:r>
          <a:r>
            <a:rPr lang="en-GB" sz="3500" kern="1200" dirty="0" err="1"/>
            <a:t>su</a:t>
          </a:r>
          <a:r>
            <a:rPr lang="en-GB" sz="3500" kern="1200" dirty="0"/>
            <a:t> </a:t>
          </a:r>
          <a:r>
            <a:rPr lang="en-GB" sz="3500" kern="1200" dirty="0" err="1"/>
            <a:t>función</a:t>
          </a:r>
          <a:endParaRPr lang="en-GB" sz="3500" kern="1200" dirty="0"/>
        </a:p>
      </dsp:txBody>
      <dsp:txXfrm>
        <a:off x="-963355" y="1513734"/>
        <a:ext cx="3737615" cy="710146"/>
      </dsp:txXfrm>
    </dsp:sp>
    <dsp:sp modelId="{1CBC69B9-1218-4FE3-ABFD-89333DF5C4AA}">
      <dsp:nvSpPr>
        <dsp:cNvPr id="0" name=""/>
        <dsp:cNvSpPr/>
      </dsp:nvSpPr>
      <dsp:spPr>
        <a:xfrm>
          <a:off x="1726381" y="626050"/>
          <a:ext cx="2329281" cy="710146"/>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GB" sz="2800" kern="1200" dirty="0" err="1"/>
            <a:t>Sensitiva</a:t>
          </a:r>
          <a:endParaRPr lang="en-GB" sz="2800" kern="1200" dirty="0"/>
        </a:p>
      </dsp:txBody>
      <dsp:txXfrm>
        <a:off x="1726381" y="626050"/>
        <a:ext cx="2329281" cy="710146"/>
      </dsp:txXfrm>
    </dsp:sp>
    <dsp:sp modelId="{F125DE1B-8803-477D-BE72-563398E8D380}">
      <dsp:nvSpPr>
        <dsp:cNvPr id="0" name=""/>
        <dsp:cNvSpPr/>
      </dsp:nvSpPr>
      <dsp:spPr>
        <a:xfrm>
          <a:off x="1726381" y="1513734"/>
          <a:ext cx="2329281" cy="710146"/>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GB" sz="2800" kern="1200" dirty="0" err="1"/>
            <a:t>Motora</a:t>
          </a:r>
          <a:endParaRPr lang="en-GB" sz="2800" kern="1200" dirty="0"/>
        </a:p>
      </dsp:txBody>
      <dsp:txXfrm>
        <a:off x="1726381" y="1513734"/>
        <a:ext cx="2329281" cy="710146"/>
      </dsp:txXfrm>
    </dsp:sp>
    <dsp:sp modelId="{E663F764-5499-4C2B-87CE-5A7C6FA58751}">
      <dsp:nvSpPr>
        <dsp:cNvPr id="0" name=""/>
        <dsp:cNvSpPr/>
      </dsp:nvSpPr>
      <dsp:spPr>
        <a:xfrm>
          <a:off x="1726381" y="2401417"/>
          <a:ext cx="2329281" cy="710146"/>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GB" sz="2800" kern="1200" dirty="0" err="1"/>
            <a:t>Interneurona</a:t>
          </a:r>
          <a:endParaRPr lang="en-GB" sz="2800" kern="1200" dirty="0"/>
        </a:p>
      </dsp:txBody>
      <dsp:txXfrm>
        <a:off x="1726381" y="2401417"/>
        <a:ext cx="2329281" cy="7101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63FAC9-F28B-47A6-820C-F464920C0F6C}">
      <dsp:nvSpPr>
        <dsp:cNvPr id="0" name=""/>
        <dsp:cNvSpPr/>
      </dsp:nvSpPr>
      <dsp:spPr>
        <a:xfrm>
          <a:off x="4262428" y="1818481"/>
          <a:ext cx="453311" cy="431889"/>
        </a:xfrm>
        <a:custGeom>
          <a:avLst/>
          <a:gdLst/>
          <a:ahLst/>
          <a:cxnLst/>
          <a:rect l="0" t="0" r="0" b="0"/>
          <a:pathLst>
            <a:path>
              <a:moveTo>
                <a:pt x="0" y="0"/>
              </a:moveTo>
              <a:lnTo>
                <a:pt x="226655" y="0"/>
              </a:lnTo>
              <a:lnTo>
                <a:pt x="226655" y="431889"/>
              </a:lnTo>
              <a:lnTo>
                <a:pt x="453311" y="431889"/>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473430" y="2018773"/>
        <a:ext cx="31305" cy="31305"/>
      </dsp:txXfrm>
    </dsp:sp>
    <dsp:sp modelId="{CA40460A-4874-4974-AB1A-2958C19DE20D}">
      <dsp:nvSpPr>
        <dsp:cNvPr id="0" name=""/>
        <dsp:cNvSpPr/>
      </dsp:nvSpPr>
      <dsp:spPr>
        <a:xfrm>
          <a:off x="4262428" y="1386592"/>
          <a:ext cx="453311" cy="431889"/>
        </a:xfrm>
        <a:custGeom>
          <a:avLst/>
          <a:gdLst/>
          <a:ahLst/>
          <a:cxnLst/>
          <a:rect l="0" t="0" r="0" b="0"/>
          <a:pathLst>
            <a:path>
              <a:moveTo>
                <a:pt x="0" y="431889"/>
              </a:moveTo>
              <a:lnTo>
                <a:pt x="226655" y="431889"/>
              </a:lnTo>
              <a:lnTo>
                <a:pt x="226655" y="0"/>
              </a:lnTo>
              <a:lnTo>
                <a:pt x="453311"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473430" y="1586883"/>
        <a:ext cx="31305" cy="31305"/>
      </dsp:txXfrm>
    </dsp:sp>
    <dsp:sp modelId="{26440E5F-B277-4C87-B633-1B2215F5BCA0}">
      <dsp:nvSpPr>
        <dsp:cNvPr id="0" name=""/>
        <dsp:cNvSpPr/>
      </dsp:nvSpPr>
      <dsp:spPr>
        <a:xfrm rot="16200000">
          <a:off x="2098435" y="1472970"/>
          <a:ext cx="3636963" cy="691022"/>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err="1"/>
            <a:t>Clasificación</a:t>
          </a:r>
          <a:r>
            <a:rPr lang="en-GB" sz="2300" kern="1200" dirty="0"/>
            <a:t> </a:t>
          </a:r>
          <a:r>
            <a:rPr lang="en-GB" sz="2300" kern="1200" dirty="0" err="1"/>
            <a:t>anatómica</a:t>
          </a:r>
          <a:endParaRPr lang="en-GB" sz="2300" kern="1200" dirty="0"/>
        </a:p>
      </dsp:txBody>
      <dsp:txXfrm>
        <a:off x="2098435" y="1472970"/>
        <a:ext cx="3636963" cy="691022"/>
      </dsp:txXfrm>
    </dsp:sp>
    <dsp:sp modelId="{D8DECC54-97A3-4F48-8AD4-CF3E378D068D}">
      <dsp:nvSpPr>
        <dsp:cNvPr id="0" name=""/>
        <dsp:cNvSpPr/>
      </dsp:nvSpPr>
      <dsp:spPr>
        <a:xfrm>
          <a:off x="4715739" y="1041080"/>
          <a:ext cx="2266555" cy="691022"/>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GB" sz="2200" kern="1200" dirty="0"/>
            <a:t>Sistema </a:t>
          </a:r>
          <a:r>
            <a:rPr lang="en-GB" sz="2200" kern="1200" dirty="0" err="1"/>
            <a:t>nervioso</a:t>
          </a:r>
          <a:r>
            <a:rPr lang="en-GB" sz="2200" kern="1200" dirty="0"/>
            <a:t> central</a:t>
          </a:r>
        </a:p>
      </dsp:txBody>
      <dsp:txXfrm>
        <a:off x="4715739" y="1041080"/>
        <a:ext cx="2266555" cy="691022"/>
      </dsp:txXfrm>
    </dsp:sp>
    <dsp:sp modelId="{210C3561-50AC-4454-88A4-00687ABDA24B}">
      <dsp:nvSpPr>
        <dsp:cNvPr id="0" name=""/>
        <dsp:cNvSpPr/>
      </dsp:nvSpPr>
      <dsp:spPr>
        <a:xfrm>
          <a:off x="4715739" y="1904859"/>
          <a:ext cx="2266555" cy="691022"/>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GB" sz="2200" kern="1200" dirty="0"/>
            <a:t>Sistema </a:t>
          </a:r>
          <a:r>
            <a:rPr lang="en-GB" sz="2200" kern="1200" dirty="0" err="1"/>
            <a:t>nervioso</a:t>
          </a:r>
          <a:r>
            <a:rPr lang="en-GB" sz="2200" kern="1200" dirty="0"/>
            <a:t> </a:t>
          </a:r>
          <a:r>
            <a:rPr lang="en-GB" sz="2200" kern="1200" dirty="0" err="1"/>
            <a:t>periférico</a:t>
          </a:r>
          <a:endParaRPr lang="en-GB" sz="2200" kern="1200" dirty="0"/>
        </a:p>
      </dsp:txBody>
      <dsp:txXfrm>
        <a:off x="4715739" y="1904859"/>
        <a:ext cx="2266555" cy="6910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7A432F-52C0-47A6-8BD8-C29C217BFE26}">
      <dsp:nvSpPr>
        <dsp:cNvPr id="0" name=""/>
        <dsp:cNvSpPr/>
      </dsp:nvSpPr>
      <dsp:spPr>
        <a:xfrm>
          <a:off x="5622361" y="2250370"/>
          <a:ext cx="453311" cy="431889"/>
        </a:xfrm>
        <a:custGeom>
          <a:avLst/>
          <a:gdLst/>
          <a:ahLst/>
          <a:cxnLst/>
          <a:rect l="0" t="0" r="0" b="0"/>
          <a:pathLst>
            <a:path>
              <a:moveTo>
                <a:pt x="0" y="0"/>
              </a:moveTo>
              <a:lnTo>
                <a:pt x="226655" y="0"/>
              </a:lnTo>
              <a:lnTo>
                <a:pt x="226655" y="431889"/>
              </a:lnTo>
              <a:lnTo>
                <a:pt x="453311" y="431889"/>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833364" y="2450662"/>
        <a:ext cx="31305" cy="31305"/>
      </dsp:txXfrm>
    </dsp:sp>
    <dsp:sp modelId="{AB0B0F09-E5B6-4403-BEDB-A75BB489057B}">
      <dsp:nvSpPr>
        <dsp:cNvPr id="0" name=""/>
        <dsp:cNvSpPr/>
      </dsp:nvSpPr>
      <dsp:spPr>
        <a:xfrm>
          <a:off x="5622361" y="1818481"/>
          <a:ext cx="453311" cy="431889"/>
        </a:xfrm>
        <a:custGeom>
          <a:avLst/>
          <a:gdLst/>
          <a:ahLst/>
          <a:cxnLst/>
          <a:rect l="0" t="0" r="0" b="0"/>
          <a:pathLst>
            <a:path>
              <a:moveTo>
                <a:pt x="0" y="431889"/>
              </a:moveTo>
              <a:lnTo>
                <a:pt x="226655" y="431889"/>
              </a:lnTo>
              <a:lnTo>
                <a:pt x="226655" y="0"/>
              </a:lnTo>
              <a:lnTo>
                <a:pt x="453311" y="0"/>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833364" y="2018773"/>
        <a:ext cx="31305" cy="31305"/>
      </dsp:txXfrm>
    </dsp:sp>
    <dsp:sp modelId="{5F63FAC9-F28B-47A6-820C-F464920C0F6C}">
      <dsp:nvSpPr>
        <dsp:cNvPr id="0" name=""/>
        <dsp:cNvSpPr/>
      </dsp:nvSpPr>
      <dsp:spPr>
        <a:xfrm>
          <a:off x="2902495" y="1818481"/>
          <a:ext cx="453311" cy="431889"/>
        </a:xfrm>
        <a:custGeom>
          <a:avLst/>
          <a:gdLst/>
          <a:ahLst/>
          <a:cxnLst/>
          <a:rect l="0" t="0" r="0" b="0"/>
          <a:pathLst>
            <a:path>
              <a:moveTo>
                <a:pt x="0" y="0"/>
              </a:moveTo>
              <a:lnTo>
                <a:pt x="226655" y="0"/>
              </a:lnTo>
              <a:lnTo>
                <a:pt x="226655" y="431889"/>
              </a:lnTo>
              <a:lnTo>
                <a:pt x="453311" y="431889"/>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113497" y="2018773"/>
        <a:ext cx="31305" cy="31305"/>
      </dsp:txXfrm>
    </dsp:sp>
    <dsp:sp modelId="{CA40460A-4874-4974-AB1A-2958C19DE20D}">
      <dsp:nvSpPr>
        <dsp:cNvPr id="0" name=""/>
        <dsp:cNvSpPr/>
      </dsp:nvSpPr>
      <dsp:spPr>
        <a:xfrm>
          <a:off x="2902495" y="1386592"/>
          <a:ext cx="453311" cy="431889"/>
        </a:xfrm>
        <a:custGeom>
          <a:avLst/>
          <a:gdLst/>
          <a:ahLst/>
          <a:cxnLst/>
          <a:rect l="0" t="0" r="0" b="0"/>
          <a:pathLst>
            <a:path>
              <a:moveTo>
                <a:pt x="0" y="431889"/>
              </a:moveTo>
              <a:lnTo>
                <a:pt x="226655" y="431889"/>
              </a:lnTo>
              <a:lnTo>
                <a:pt x="226655" y="0"/>
              </a:lnTo>
              <a:lnTo>
                <a:pt x="453311"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113497" y="1586883"/>
        <a:ext cx="31305" cy="31305"/>
      </dsp:txXfrm>
    </dsp:sp>
    <dsp:sp modelId="{26440E5F-B277-4C87-B633-1B2215F5BCA0}">
      <dsp:nvSpPr>
        <dsp:cNvPr id="0" name=""/>
        <dsp:cNvSpPr/>
      </dsp:nvSpPr>
      <dsp:spPr>
        <a:xfrm rot="16200000">
          <a:off x="738502" y="1472970"/>
          <a:ext cx="3636963" cy="691022"/>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GB" sz="2500" kern="1200" dirty="0" err="1"/>
            <a:t>Clasificación</a:t>
          </a:r>
          <a:r>
            <a:rPr lang="en-GB" sz="2500" kern="1200" dirty="0"/>
            <a:t> </a:t>
          </a:r>
          <a:r>
            <a:rPr lang="en-GB" sz="2500" kern="1200" dirty="0" err="1"/>
            <a:t>funcional</a:t>
          </a:r>
          <a:endParaRPr lang="en-GB" sz="2500" kern="1200" dirty="0"/>
        </a:p>
      </dsp:txBody>
      <dsp:txXfrm>
        <a:off x="738502" y="1472970"/>
        <a:ext cx="3636963" cy="691022"/>
      </dsp:txXfrm>
    </dsp:sp>
    <dsp:sp modelId="{D8DECC54-97A3-4F48-8AD4-CF3E378D068D}">
      <dsp:nvSpPr>
        <dsp:cNvPr id="0" name=""/>
        <dsp:cNvSpPr/>
      </dsp:nvSpPr>
      <dsp:spPr>
        <a:xfrm>
          <a:off x="3355806" y="1041080"/>
          <a:ext cx="2266555" cy="691022"/>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GB" sz="2200" kern="1200" dirty="0"/>
            <a:t>Sistema </a:t>
          </a:r>
          <a:r>
            <a:rPr lang="en-GB" sz="2200" kern="1200" dirty="0" err="1"/>
            <a:t>nervioso</a:t>
          </a:r>
          <a:r>
            <a:rPr lang="en-GB" sz="2200" kern="1200" dirty="0"/>
            <a:t> </a:t>
          </a:r>
          <a:r>
            <a:rPr lang="en-GB" sz="2200" kern="1200" dirty="0" err="1"/>
            <a:t>somático</a:t>
          </a:r>
          <a:endParaRPr lang="en-GB" sz="2200" kern="1200" dirty="0"/>
        </a:p>
      </dsp:txBody>
      <dsp:txXfrm>
        <a:off x="3355806" y="1041080"/>
        <a:ext cx="2266555" cy="691022"/>
      </dsp:txXfrm>
    </dsp:sp>
    <dsp:sp modelId="{210C3561-50AC-4454-88A4-00687ABDA24B}">
      <dsp:nvSpPr>
        <dsp:cNvPr id="0" name=""/>
        <dsp:cNvSpPr/>
      </dsp:nvSpPr>
      <dsp:spPr>
        <a:xfrm>
          <a:off x="3355806" y="1904859"/>
          <a:ext cx="2266555" cy="691022"/>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GB" sz="2200" kern="1200" dirty="0"/>
            <a:t>Sistema </a:t>
          </a:r>
          <a:r>
            <a:rPr lang="en-GB" sz="2200" kern="1200" dirty="0" err="1"/>
            <a:t>nervioso</a:t>
          </a:r>
          <a:r>
            <a:rPr lang="en-GB" sz="2200" kern="1200" dirty="0"/>
            <a:t> </a:t>
          </a:r>
          <a:r>
            <a:rPr lang="en-GB" sz="2200" kern="1200" dirty="0" err="1"/>
            <a:t>autónomo</a:t>
          </a:r>
          <a:endParaRPr lang="en-GB" sz="2200" kern="1200" dirty="0"/>
        </a:p>
      </dsp:txBody>
      <dsp:txXfrm>
        <a:off x="3355806" y="1904859"/>
        <a:ext cx="2266555" cy="691022"/>
      </dsp:txXfrm>
    </dsp:sp>
    <dsp:sp modelId="{C5C6FE72-688D-428A-BA26-9C9E99328467}">
      <dsp:nvSpPr>
        <dsp:cNvPr id="0" name=""/>
        <dsp:cNvSpPr/>
      </dsp:nvSpPr>
      <dsp:spPr>
        <a:xfrm>
          <a:off x="6075672" y="1472970"/>
          <a:ext cx="2266555" cy="691022"/>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GB" sz="2200" kern="1200" dirty="0" err="1"/>
            <a:t>Simpático</a:t>
          </a:r>
          <a:endParaRPr lang="en-GB" sz="2200" kern="1200" dirty="0"/>
        </a:p>
      </dsp:txBody>
      <dsp:txXfrm>
        <a:off x="6075672" y="1472970"/>
        <a:ext cx="2266555" cy="691022"/>
      </dsp:txXfrm>
    </dsp:sp>
    <dsp:sp modelId="{4557DE17-1EF9-4FD8-A279-714E2687E437}">
      <dsp:nvSpPr>
        <dsp:cNvPr id="0" name=""/>
        <dsp:cNvSpPr/>
      </dsp:nvSpPr>
      <dsp:spPr>
        <a:xfrm>
          <a:off x="6075672" y="2336748"/>
          <a:ext cx="2266555" cy="691022"/>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GB" sz="2200" kern="1200" dirty="0" err="1"/>
            <a:t>Parasimpático</a:t>
          </a:r>
          <a:endParaRPr lang="en-GB" sz="2200" kern="1200" dirty="0"/>
        </a:p>
      </dsp:txBody>
      <dsp:txXfrm>
        <a:off x="6075672" y="2336748"/>
        <a:ext cx="2266555" cy="6910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62572E-965F-4489-8EAE-7BCC1E8C54F6}">
      <dsp:nvSpPr>
        <dsp:cNvPr id="0" name=""/>
        <dsp:cNvSpPr/>
      </dsp:nvSpPr>
      <dsp:spPr>
        <a:xfrm>
          <a:off x="1657746" y="0"/>
          <a:ext cx="3091418" cy="3636963"/>
        </a:xfrm>
        <a:prstGeom prst="rect">
          <a:avLst/>
        </a:prstGeom>
        <a:solidFill>
          <a:schemeClr val="lt1">
            <a:alpha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F52067E-D3F0-4E5D-A55E-3E01D05C7C2F}">
      <dsp:nvSpPr>
        <dsp:cNvPr id="0" name=""/>
        <dsp:cNvSpPr/>
      </dsp:nvSpPr>
      <dsp:spPr>
        <a:xfrm>
          <a:off x="1812317" y="145478"/>
          <a:ext cx="2782276" cy="2364025"/>
        </a:xfrm>
        <a:prstGeom prst="rect">
          <a:avLst/>
        </a:prstGeom>
        <a:blipFill rotWithShape="1">
          <a:blip xmlns:r="http://schemas.openxmlformats.org/officeDocument/2006/relationships" r:embed="rId1" cstate="print"/>
          <a:srcRect/>
          <a:stretch>
            <a:fillRect t="-24000" b="-24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466BB3-9B9E-4617-8CF6-898E036CB7EC}">
      <dsp:nvSpPr>
        <dsp:cNvPr id="0" name=""/>
        <dsp:cNvSpPr/>
      </dsp:nvSpPr>
      <dsp:spPr>
        <a:xfrm>
          <a:off x="1812317" y="2873229"/>
          <a:ext cx="2782276" cy="618254"/>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err="1"/>
            <a:t>Nervios</a:t>
          </a:r>
          <a:r>
            <a:rPr lang="en-GB" sz="1600" kern="1200" dirty="0"/>
            <a:t> </a:t>
          </a:r>
          <a:r>
            <a:rPr lang="en-GB" sz="1600" kern="1200" dirty="0" err="1"/>
            <a:t>craneales</a:t>
          </a:r>
          <a:endParaRPr lang="en-GB" sz="1600" kern="1200" dirty="0"/>
        </a:p>
      </dsp:txBody>
      <dsp:txXfrm>
        <a:off x="1812317" y="2873229"/>
        <a:ext cx="2782276" cy="618254"/>
      </dsp:txXfrm>
    </dsp:sp>
    <dsp:sp modelId="{6A887F32-8034-4F40-9BC7-9E23D22B1279}">
      <dsp:nvSpPr>
        <dsp:cNvPr id="0" name=""/>
        <dsp:cNvSpPr/>
      </dsp:nvSpPr>
      <dsp:spPr>
        <a:xfrm>
          <a:off x="1812317" y="2509504"/>
          <a:ext cx="2782276" cy="363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12 pares</a:t>
          </a:r>
        </a:p>
      </dsp:txBody>
      <dsp:txXfrm>
        <a:off x="1812317" y="2509504"/>
        <a:ext cx="2782276" cy="363725"/>
      </dsp:txXfrm>
    </dsp:sp>
    <dsp:sp modelId="{7FF1FB9B-C87C-4AA5-82E0-AFB7742FC7FB}">
      <dsp:nvSpPr>
        <dsp:cNvPr id="0" name=""/>
        <dsp:cNvSpPr/>
      </dsp:nvSpPr>
      <dsp:spPr>
        <a:xfrm>
          <a:off x="5804535" y="0"/>
          <a:ext cx="3091418" cy="3636963"/>
        </a:xfrm>
        <a:prstGeom prst="rect">
          <a:avLst/>
        </a:prstGeom>
        <a:solidFill>
          <a:schemeClr val="lt1">
            <a:alpha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DE98365-C83B-410A-92AB-245005167B16}">
      <dsp:nvSpPr>
        <dsp:cNvPr id="0" name=""/>
        <dsp:cNvSpPr/>
      </dsp:nvSpPr>
      <dsp:spPr>
        <a:xfrm>
          <a:off x="5959105" y="145478"/>
          <a:ext cx="2782276" cy="2364025"/>
        </a:xfrm>
        <a:prstGeom prst="rect">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24000" r="-24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4C0B36-8A34-4CD7-B852-00D9E843DA0D}">
      <dsp:nvSpPr>
        <dsp:cNvPr id="0" name=""/>
        <dsp:cNvSpPr/>
      </dsp:nvSpPr>
      <dsp:spPr>
        <a:xfrm>
          <a:off x="5959105" y="2873229"/>
          <a:ext cx="2782276" cy="618254"/>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err="1"/>
            <a:t>Nervios</a:t>
          </a:r>
          <a:r>
            <a:rPr lang="en-GB" sz="1600" kern="1200" dirty="0"/>
            <a:t> </a:t>
          </a:r>
          <a:r>
            <a:rPr lang="en-GB" sz="1600" kern="1200" dirty="0" err="1"/>
            <a:t>espinales</a:t>
          </a:r>
          <a:endParaRPr lang="en-GB" sz="1600" kern="1200" dirty="0"/>
        </a:p>
      </dsp:txBody>
      <dsp:txXfrm>
        <a:off x="5959105" y="2873229"/>
        <a:ext cx="2782276" cy="618254"/>
      </dsp:txXfrm>
    </dsp:sp>
    <dsp:sp modelId="{B295BA7F-976D-4FAF-B5E3-D26CF35E8DA0}">
      <dsp:nvSpPr>
        <dsp:cNvPr id="0" name=""/>
        <dsp:cNvSpPr/>
      </dsp:nvSpPr>
      <dsp:spPr>
        <a:xfrm>
          <a:off x="5959105" y="2509504"/>
          <a:ext cx="2782276" cy="363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31 pares</a:t>
          </a:r>
        </a:p>
      </dsp:txBody>
      <dsp:txXfrm>
        <a:off x="5959105" y="2509504"/>
        <a:ext cx="2782276" cy="363725"/>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2E1C22-D2B2-462E-B38C-2B777D079F19}" type="datetimeFigureOut">
              <a:rPr lang="en-GB" smtClean="0"/>
              <a:t>08/03/2021</a:t>
            </a:fld>
            <a:endParaRPr lang="en-GB"/>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0695A-91A9-41F8-9690-B2EC2D2D0748}" type="slidenum">
              <a:rPr lang="en-GB" smtClean="0"/>
              <a:t>‹Nº›</a:t>
            </a:fld>
            <a:endParaRPr lang="en-GB"/>
          </a:p>
        </p:txBody>
      </p:sp>
    </p:spTree>
    <p:extLst>
      <p:ext uri="{BB962C8B-B14F-4D97-AF65-F5344CB8AC3E}">
        <p14:creationId xmlns:p14="http://schemas.microsoft.com/office/powerpoint/2010/main" val="3978149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err="1"/>
              <a:t>Qué</a:t>
            </a:r>
            <a:r>
              <a:rPr lang="en-GB" dirty="0"/>
              <a:t> </a:t>
            </a:r>
            <a:r>
              <a:rPr lang="en-GB" dirty="0" err="1"/>
              <a:t>parte</a:t>
            </a:r>
            <a:r>
              <a:rPr lang="en-GB" dirty="0"/>
              <a:t> de sus Sistema </a:t>
            </a:r>
            <a:r>
              <a:rPr lang="en-GB" dirty="0" err="1"/>
              <a:t>nervioso</a:t>
            </a:r>
            <a:r>
              <a:rPr lang="en-GB" dirty="0"/>
              <a:t> </a:t>
            </a:r>
            <a:r>
              <a:rPr lang="en-GB" dirty="0" err="1"/>
              <a:t>está</a:t>
            </a:r>
            <a:r>
              <a:rPr lang="en-GB" dirty="0"/>
              <a:t> </a:t>
            </a:r>
            <a:r>
              <a:rPr lang="en-GB" dirty="0" err="1"/>
              <a:t>afectada</a:t>
            </a:r>
            <a:r>
              <a:rPr lang="en-GB" dirty="0"/>
              <a:t> (</a:t>
            </a:r>
            <a:r>
              <a:rPr lang="en-GB" dirty="0" err="1"/>
              <a:t>Explica</a:t>
            </a:r>
            <a:r>
              <a:rPr lang="en-GB" dirty="0"/>
              <a:t>)</a:t>
            </a:r>
          </a:p>
        </p:txBody>
      </p:sp>
      <p:sp>
        <p:nvSpPr>
          <p:cNvPr id="4" name="Marcador de número de diapositiva 3"/>
          <p:cNvSpPr>
            <a:spLocks noGrp="1"/>
          </p:cNvSpPr>
          <p:nvPr>
            <p:ph type="sldNum" sz="quarter" idx="5"/>
          </p:nvPr>
        </p:nvSpPr>
        <p:spPr/>
        <p:txBody>
          <a:bodyPr/>
          <a:lstStyle/>
          <a:p>
            <a:fld id="{F6D0695A-91A9-41F8-9690-B2EC2D2D0748}" type="slidenum">
              <a:rPr lang="en-GB" smtClean="0"/>
              <a:t>14</a:t>
            </a:fld>
            <a:endParaRPr lang="en-GB"/>
          </a:p>
        </p:txBody>
      </p:sp>
    </p:spTree>
    <p:extLst>
      <p:ext uri="{BB962C8B-B14F-4D97-AF65-F5344CB8AC3E}">
        <p14:creationId xmlns:p14="http://schemas.microsoft.com/office/powerpoint/2010/main" val="2685434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3/8/2021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s-ES"/>
              <a:t>Haga clic para modificar el estilo de título del patrón</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s-ES"/>
              <a:t>Haga clic en el icono para agregar una imagen</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8C79C5D-2A6F-F04D-97DA-BEF2467B64E4}" type="datetimeFigureOut">
              <a:rPr lang="en-US" dirty="0"/>
              <a:pPr/>
              <a:t>3/8/2021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8DFA1846-DA80-1C48-A609-854EA85C59AD}" type="datetimeFigureOut">
              <a:rPr lang="en-US" dirty="0"/>
              <a:pPr/>
              <a:t>3/8/2021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s-ES"/>
              <a:t>Haga clic para modificar el estilo de título del patrón</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s-ES"/>
              <a:t>Haga clic para modificar los estilos de texto del patrón</a:t>
            </a:r>
          </a:p>
        </p:txBody>
      </p:sp>
      <p:sp>
        <p:nvSpPr>
          <p:cNvPr id="2" name="Date Placeholder 1"/>
          <p:cNvSpPr>
            <a:spLocks noGrp="1"/>
          </p:cNvSpPr>
          <p:nvPr>
            <p:ph type="dt" sz="half" idx="10"/>
          </p:nvPr>
        </p:nvSpPr>
        <p:spPr/>
        <p:txBody>
          <a:bodyPr/>
          <a:lstStyle/>
          <a:p>
            <a:fld id="{FBF54567-0DE4-3F47-BF90-CB84690072F9}" type="datetimeFigureOut">
              <a:rPr lang="en-US" dirty="0"/>
              <a:pPr/>
              <a:t>3/8/2021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3/8/2021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3/8/2021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3/8/2021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8DFA1846-DA80-1C48-A609-854EA85C59AD}" type="datetimeFigureOut">
              <a:rPr lang="en-US" dirty="0"/>
              <a:pPr/>
              <a:t>3/8/2021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3/8/2021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3/8/2021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3/8/2021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3/8/2021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0DF5E60-9974-AC48-9591-99C2BB44B7CF}" type="datetimeFigureOut">
              <a:rPr lang="en-US" dirty="0"/>
              <a:pPr/>
              <a:t>3/8/2021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s-ES"/>
              <a:t>Haga clic para modificar el estilo de título del patrón</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s-ES"/>
              <a:t>Haga clic en el icono para agregar una imagen</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3/8/2021</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3/8/2021</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es.m.wikipedia.org/wiki/Sistema_nervioso_perif%C3%A9rico" TargetMode="External"/><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hyperlink" Target="http://fr.wiktionary.org/wiki/joker"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ifYci_f-dFM?feature=oembed" TargetMode="External"/><Relationship Id="rId5" Type="http://schemas.openxmlformats.org/officeDocument/2006/relationships/image" Target="../media/image25.jpe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video" Target="https://www.youtube.com/embed/1BiLf7D92eU?feature=oembed" TargetMode="Externa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3" Type="http://schemas.openxmlformats.org/officeDocument/2006/relationships/hyperlink" Target="http://proyectoguappis.blogspot.com/2016/12/kahoot-app-aprendizaje-basado-en-el.html" TargetMode="External"/><Relationship Id="rId7" Type="http://schemas.openxmlformats.org/officeDocument/2006/relationships/hyperlink" Target="https://creativecommons.org/licenses/by-sa/3.0/" TargetMode="External"/><Relationship Id="rId2" Type="http://schemas.openxmlformats.org/officeDocument/2006/relationships/image" Target="../media/image2.gif"/><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hyperlink" Target="https://de.m.wikipedia.org/wiki/Bonus-Markt"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flickr.com/photos/benzado/1389177456" TargetMode="External"/><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hyperlink" Target="https://de.m.wikipedia.org/wiki/Bonus-Markt" TargetMode="External"/><Relationship Id="rId5" Type="http://schemas.openxmlformats.org/officeDocument/2006/relationships/image" Target="../media/image3.png"/><Relationship Id="rId4" Type="http://schemas.openxmlformats.org/officeDocument/2006/relationships/hyperlink" Target="https://creativecommons.org/licenses/by-sa/3.0/"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blogs.sussex.ac.uk/tel/2017/09/26/fun-online-quizzing-kahoot/" TargetMode="External"/><Relationship Id="rId7" Type="http://schemas.openxmlformats.org/officeDocument/2006/relationships/hyperlink" Target="https://creativecommons.org/licenses/by-nc-sa/3.0/" TargetMode="External"/><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de.m.wikipedia.org/wiki/Bonus-Markt"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hyperlink" Target="https://de.m.wikipedia.org/wiki/Bonus-Markt" TargetMode="External"/><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Joker_(carte_de_jeu).jp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hyperlink" Target="https://es.wikipedia.org/wiki/Neurona"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hyperlink" Target="https://ib-biology2010-12.wikispaces.com/Brain+anatomy%2C+neuron+structure+and+function" TargetMode="Externa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16.gi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hyperlink" Target="http://beyondthedish.wordpress.com/2013/11/22/how-neural-stem-cells-become-neurons-and-glia/" TargetMode="External"/><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D422BC-B806-4A67-A451-3D7EA884A87D}"/>
              </a:ext>
            </a:extLst>
          </p:cNvPr>
          <p:cNvSpPr>
            <a:spLocks noGrp="1"/>
          </p:cNvSpPr>
          <p:nvPr>
            <p:ph type="ctrTitle"/>
          </p:nvPr>
        </p:nvSpPr>
        <p:spPr/>
        <p:txBody>
          <a:bodyPr/>
          <a:lstStyle/>
          <a:p>
            <a:r>
              <a:rPr lang="en-GB" dirty="0"/>
              <a:t>Sistema </a:t>
            </a:r>
            <a:r>
              <a:rPr lang="en-GB" dirty="0" err="1"/>
              <a:t>nervioso</a:t>
            </a:r>
            <a:r>
              <a:rPr lang="en-GB" dirty="0"/>
              <a:t> y </a:t>
            </a:r>
            <a:r>
              <a:rPr lang="en-GB" dirty="0" err="1"/>
              <a:t>endocrino</a:t>
            </a:r>
            <a:endParaRPr lang="en-GB" dirty="0"/>
          </a:p>
        </p:txBody>
      </p:sp>
      <p:sp>
        <p:nvSpPr>
          <p:cNvPr id="3" name="Subtítulo 2">
            <a:extLst>
              <a:ext uri="{FF2B5EF4-FFF2-40B4-BE49-F238E27FC236}">
                <a16:creationId xmlns:a16="http://schemas.microsoft.com/office/drawing/2014/main" id="{7989501D-8941-4F44-86F5-8F8B3E97590F}"/>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964588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45BB17-89A3-45CD-959F-490E56B79E1D}"/>
              </a:ext>
            </a:extLst>
          </p:cNvPr>
          <p:cNvSpPr>
            <a:spLocks noGrp="1"/>
          </p:cNvSpPr>
          <p:nvPr>
            <p:ph type="title"/>
          </p:nvPr>
        </p:nvSpPr>
        <p:spPr/>
        <p:txBody>
          <a:bodyPr/>
          <a:lstStyle/>
          <a:p>
            <a:r>
              <a:rPr lang="en-GB" dirty="0" err="1"/>
              <a:t>Estudiando</a:t>
            </a:r>
            <a:r>
              <a:rPr lang="en-GB" dirty="0"/>
              <a:t> el Sistema </a:t>
            </a:r>
            <a:r>
              <a:rPr lang="en-GB" dirty="0" err="1"/>
              <a:t>nervioso</a:t>
            </a:r>
            <a:endParaRPr lang="en-GB" dirty="0"/>
          </a:p>
        </p:txBody>
      </p:sp>
      <p:graphicFrame>
        <p:nvGraphicFramePr>
          <p:cNvPr id="4" name="Marcador de contenido 3">
            <a:extLst>
              <a:ext uri="{FF2B5EF4-FFF2-40B4-BE49-F238E27FC236}">
                <a16:creationId xmlns:a16="http://schemas.microsoft.com/office/drawing/2014/main" id="{6548BD0E-3F5F-45E3-B320-B0341B75E8C1}"/>
              </a:ext>
            </a:extLst>
          </p:cNvPr>
          <p:cNvGraphicFramePr>
            <a:graphicFrameLocks noGrp="1"/>
          </p:cNvGraphicFramePr>
          <p:nvPr>
            <p:ph idx="1"/>
            <p:extLst>
              <p:ext uri="{D42A27DB-BD31-4B8C-83A1-F6EECF244321}">
                <p14:modId xmlns:p14="http://schemas.microsoft.com/office/powerpoint/2010/main" val="2718554149"/>
              </p:ext>
            </p:extLst>
          </p:nvPr>
        </p:nvGraphicFramePr>
        <p:xfrm>
          <a:off x="-2889250" y="2222500"/>
          <a:ext cx="10553700" cy="3636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Marcador de contenido 3">
            <a:extLst>
              <a:ext uri="{FF2B5EF4-FFF2-40B4-BE49-F238E27FC236}">
                <a16:creationId xmlns:a16="http://schemas.microsoft.com/office/drawing/2014/main" id="{8AE8D00F-73E2-404A-9DF2-AAA21545E6BA}"/>
              </a:ext>
            </a:extLst>
          </p:cNvPr>
          <p:cNvGraphicFramePr>
            <a:graphicFrameLocks/>
          </p:cNvGraphicFramePr>
          <p:nvPr>
            <p:extLst>
              <p:ext uri="{D42A27DB-BD31-4B8C-83A1-F6EECF244321}">
                <p14:modId xmlns:p14="http://schemas.microsoft.com/office/powerpoint/2010/main" val="947222036"/>
              </p:ext>
            </p:extLst>
          </p:nvPr>
        </p:nvGraphicFramePr>
        <p:xfrm>
          <a:off x="3298448" y="2222500"/>
          <a:ext cx="10553700" cy="36369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121601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DD323E-0AEB-4DD1-882F-144BD6633B3A}"/>
              </a:ext>
            </a:extLst>
          </p:cNvPr>
          <p:cNvSpPr>
            <a:spLocks noGrp="1"/>
          </p:cNvSpPr>
          <p:nvPr>
            <p:ph type="title"/>
          </p:nvPr>
        </p:nvSpPr>
        <p:spPr>
          <a:xfrm>
            <a:off x="810000" y="447188"/>
            <a:ext cx="10571998" cy="970450"/>
          </a:xfrm>
        </p:spPr>
        <p:txBody>
          <a:bodyPr>
            <a:normAutofit/>
          </a:bodyPr>
          <a:lstStyle/>
          <a:p>
            <a:r>
              <a:rPr lang="en-GB" dirty="0"/>
              <a:t>Sistema </a:t>
            </a:r>
            <a:r>
              <a:rPr lang="en-GB" dirty="0" err="1"/>
              <a:t>nervioso</a:t>
            </a:r>
            <a:r>
              <a:rPr lang="en-GB" dirty="0"/>
              <a:t> central</a:t>
            </a:r>
          </a:p>
        </p:txBody>
      </p:sp>
      <p:sp>
        <p:nvSpPr>
          <p:cNvPr id="3" name="Marcador de contenido 2">
            <a:extLst>
              <a:ext uri="{FF2B5EF4-FFF2-40B4-BE49-F238E27FC236}">
                <a16:creationId xmlns:a16="http://schemas.microsoft.com/office/drawing/2014/main" id="{3146A342-70C2-44FF-99A9-EB823F96C70F}"/>
              </a:ext>
            </a:extLst>
          </p:cNvPr>
          <p:cNvSpPr>
            <a:spLocks noGrp="1"/>
          </p:cNvSpPr>
          <p:nvPr>
            <p:ph idx="1"/>
          </p:nvPr>
        </p:nvSpPr>
        <p:spPr>
          <a:xfrm>
            <a:off x="818713" y="2413000"/>
            <a:ext cx="3835583" cy="3632200"/>
          </a:xfrm>
        </p:spPr>
        <p:txBody>
          <a:bodyPr>
            <a:normAutofit/>
          </a:bodyPr>
          <a:lstStyle/>
          <a:p>
            <a:r>
              <a:rPr lang="en-GB" sz="1600"/>
              <a:t>Encéfalo</a:t>
            </a:r>
          </a:p>
          <a:p>
            <a:r>
              <a:rPr lang="en-GB" sz="1600"/>
              <a:t>Médula espinal</a:t>
            </a:r>
          </a:p>
        </p:txBody>
      </p:sp>
      <p:pic>
        <p:nvPicPr>
          <p:cNvPr id="5" name="Imagen 4">
            <a:extLst>
              <a:ext uri="{FF2B5EF4-FFF2-40B4-BE49-F238E27FC236}">
                <a16:creationId xmlns:a16="http://schemas.microsoft.com/office/drawing/2014/main" id="{84EC8D3C-B32E-4C43-A752-9061CF1D8371}"/>
              </a:ext>
            </a:extLst>
          </p:cNvPr>
          <p:cNvPicPr>
            <a:picLocks noChangeAspect="1"/>
          </p:cNvPicPr>
          <p:nvPr/>
        </p:nvPicPr>
        <p:blipFill>
          <a:blip r:embed="rId2"/>
          <a:stretch>
            <a:fillRect/>
          </a:stretch>
        </p:blipFill>
        <p:spPr>
          <a:xfrm>
            <a:off x="5101851" y="2482125"/>
            <a:ext cx="6277349" cy="3578088"/>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1671707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6">
            <a:extLst>
              <a:ext uri="{FF2B5EF4-FFF2-40B4-BE49-F238E27FC236}">
                <a16:creationId xmlns:a16="http://schemas.microsoft.com/office/drawing/2014/main" id="{11114F18-D12D-43C6-895F-5BA92C290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grpSp>
        <p:nvGrpSpPr>
          <p:cNvPr id="16" name="Group 15">
            <a:extLst>
              <a:ext uri="{FF2B5EF4-FFF2-40B4-BE49-F238E27FC236}">
                <a16:creationId xmlns:a16="http://schemas.microsoft.com/office/drawing/2014/main" id="{DE2DD4A6-DC96-421E-9E1C-7CD0D26814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bwMode="white">
          <a:xfrm>
            <a:off x="0" y="4525094"/>
            <a:ext cx="12203151" cy="2344057"/>
            <a:chOff x="0" y="4525094"/>
            <a:chExt cx="12203151" cy="2344057"/>
          </a:xfrm>
        </p:grpSpPr>
        <p:sp>
          <p:nvSpPr>
            <p:cNvPr id="17" name="Freeform 9">
              <a:extLst>
                <a:ext uri="{FF2B5EF4-FFF2-40B4-BE49-F238E27FC236}">
                  <a16:creationId xmlns:a16="http://schemas.microsoft.com/office/drawing/2014/main" id="{5E6BB74D-E85C-4CCB-90CE-0246006405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0" y="4525094"/>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52808592-600C-4349-9F27-EC36C0BA4C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flipH="1">
              <a:off x="3820" y="4536245"/>
              <a:ext cx="5660999"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B5E00D3B-1E29-4E11-BCD3-8E3A56F4B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4813714" y="4536245"/>
              <a:ext cx="7389437"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ítulo 1">
            <a:extLst>
              <a:ext uri="{FF2B5EF4-FFF2-40B4-BE49-F238E27FC236}">
                <a16:creationId xmlns:a16="http://schemas.microsoft.com/office/drawing/2014/main" id="{92F499BE-939D-48F1-AAA3-4B943B00EC41}"/>
              </a:ext>
            </a:extLst>
          </p:cNvPr>
          <p:cNvSpPr>
            <a:spLocks noGrp="1"/>
          </p:cNvSpPr>
          <p:nvPr>
            <p:ph type="title"/>
          </p:nvPr>
        </p:nvSpPr>
        <p:spPr>
          <a:xfrm>
            <a:off x="810001" y="4817533"/>
            <a:ext cx="10572000" cy="779529"/>
          </a:xfrm>
        </p:spPr>
        <p:txBody>
          <a:bodyPr vert="horz" lIns="91440" tIns="45720" rIns="91440" bIns="45720" rtlCol="0" anchor="b">
            <a:normAutofit/>
          </a:bodyPr>
          <a:lstStyle/>
          <a:p>
            <a:r>
              <a:rPr lang="en-US"/>
              <a:t>La médula espinal</a:t>
            </a:r>
          </a:p>
        </p:txBody>
      </p:sp>
      <p:pic>
        <p:nvPicPr>
          <p:cNvPr id="5" name="Marcador de contenido 4" descr="Diagrama&#10;&#10;Descripción generada automáticamente">
            <a:extLst>
              <a:ext uri="{FF2B5EF4-FFF2-40B4-BE49-F238E27FC236}">
                <a16:creationId xmlns:a16="http://schemas.microsoft.com/office/drawing/2014/main" id="{5B398C60-D3FB-431A-AC0B-C531B9AF0714}"/>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635458" y="727731"/>
            <a:ext cx="5376368" cy="3427434"/>
          </a:xfrm>
          <a:prstGeom prst="roundRect">
            <a:avLst>
              <a:gd name="adj" fmla="val 3876"/>
            </a:avLst>
          </a:prstGeom>
          <a:ln>
            <a:solidFill>
              <a:schemeClr val="accent1"/>
            </a:solidFill>
          </a:ln>
          <a:effectLst/>
        </p:spPr>
      </p:pic>
      <p:pic>
        <p:nvPicPr>
          <p:cNvPr id="9" name="Imagen 8">
            <a:extLst>
              <a:ext uri="{FF2B5EF4-FFF2-40B4-BE49-F238E27FC236}">
                <a16:creationId xmlns:a16="http://schemas.microsoft.com/office/drawing/2014/main" id="{4880FCDD-79F7-4CFC-A55A-FC65CA4AD5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5551" y="727730"/>
            <a:ext cx="5376369" cy="3427435"/>
          </a:xfrm>
          <a:prstGeom prst="roundRect">
            <a:avLst>
              <a:gd name="adj" fmla="val 3876"/>
            </a:avLst>
          </a:prstGeom>
          <a:ln>
            <a:solidFill>
              <a:schemeClr val="accent1"/>
            </a:solidFill>
          </a:ln>
          <a:effectLst/>
        </p:spPr>
      </p:pic>
      <p:sp>
        <p:nvSpPr>
          <p:cNvPr id="8" name="object 5">
            <a:extLst>
              <a:ext uri="{FF2B5EF4-FFF2-40B4-BE49-F238E27FC236}">
                <a16:creationId xmlns:a16="http://schemas.microsoft.com/office/drawing/2014/main" id="{456EF8F1-2897-4CB9-B229-B53EDC1F78D9}"/>
              </a:ext>
            </a:extLst>
          </p:cNvPr>
          <p:cNvSpPr/>
          <p:nvPr/>
        </p:nvSpPr>
        <p:spPr>
          <a:xfrm>
            <a:off x="9762377" y="4663718"/>
            <a:ext cx="1349749" cy="2055657"/>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952120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E446B7E6-8568-417F-959E-DB3D1E70F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ítulo 1">
            <a:extLst>
              <a:ext uri="{FF2B5EF4-FFF2-40B4-BE49-F238E27FC236}">
                <a16:creationId xmlns:a16="http://schemas.microsoft.com/office/drawing/2014/main" id="{0AE46734-6830-47A1-8A5C-49D121EF7BFE}"/>
              </a:ext>
            </a:extLst>
          </p:cNvPr>
          <p:cNvSpPr>
            <a:spLocks noGrp="1"/>
          </p:cNvSpPr>
          <p:nvPr>
            <p:ph type="title"/>
          </p:nvPr>
        </p:nvSpPr>
        <p:spPr>
          <a:xfrm>
            <a:off x="810001" y="639097"/>
            <a:ext cx="6446205" cy="3781101"/>
          </a:xfrm>
        </p:spPr>
        <p:txBody>
          <a:bodyPr vert="horz" lIns="91440" tIns="45720" rIns="91440" bIns="45720" rtlCol="0" anchor="b">
            <a:normAutofit/>
          </a:bodyPr>
          <a:lstStyle/>
          <a:p>
            <a:r>
              <a:rPr lang="en-US" sz="5400"/>
              <a:t>Lee y gana</a:t>
            </a:r>
          </a:p>
        </p:txBody>
      </p:sp>
      <p:sp>
        <p:nvSpPr>
          <p:cNvPr id="3" name="Marcador de contenido 2">
            <a:extLst>
              <a:ext uri="{FF2B5EF4-FFF2-40B4-BE49-F238E27FC236}">
                <a16:creationId xmlns:a16="http://schemas.microsoft.com/office/drawing/2014/main" id="{2B948052-A48F-4B0B-A673-BB19F9807B19}"/>
              </a:ext>
            </a:extLst>
          </p:cNvPr>
          <p:cNvSpPr>
            <a:spLocks noGrp="1"/>
          </p:cNvSpPr>
          <p:nvPr>
            <p:ph idx="1"/>
          </p:nvPr>
        </p:nvSpPr>
        <p:spPr>
          <a:xfrm>
            <a:off x="810001" y="5280847"/>
            <a:ext cx="6446205" cy="785656"/>
          </a:xfrm>
        </p:spPr>
        <p:txBody>
          <a:bodyPr vert="horz" lIns="91440" tIns="45720" rIns="91440" bIns="45720" rtlCol="0" anchor="t">
            <a:normAutofit/>
          </a:bodyPr>
          <a:lstStyle/>
          <a:p>
            <a:pPr marL="0" indent="0">
              <a:buNone/>
            </a:pPr>
            <a:r>
              <a:rPr lang="en-US" dirty="0"/>
              <a:t>Lee las </a:t>
            </a:r>
            <a:r>
              <a:rPr lang="en-US" dirty="0" err="1"/>
              <a:t>páginas</a:t>
            </a:r>
            <a:r>
              <a:rPr lang="en-US" dirty="0"/>
              <a:t> 96 y 97 y </a:t>
            </a:r>
            <a:r>
              <a:rPr lang="en-US" dirty="0" err="1"/>
              <a:t>prepárate</a:t>
            </a:r>
            <a:r>
              <a:rPr lang="en-US" dirty="0"/>
              <a:t> para </a:t>
            </a:r>
            <a:r>
              <a:rPr lang="en-US" dirty="0" err="1"/>
              <a:t>ganar</a:t>
            </a:r>
            <a:r>
              <a:rPr lang="en-US" dirty="0"/>
              <a:t> </a:t>
            </a:r>
            <a:r>
              <a:rPr lang="en-US" dirty="0" err="1"/>
              <a:t>tus</a:t>
            </a:r>
            <a:r>
              <a:rPr lang="en-US" dirty="0"/>
              <a:t> </a:t>
            </a:r>
            <a:r>
              <a:rPr lang="en-US" dirty="0" err="1"/>
              <a:t>primeros</a:t>
            </a:r>
            <a:r>
              <a:rPr lang="en-US" dirty="0"/>
              <a:t> </a:t>
            </a:r>
            <a:r>
              <a:rPr lang="en-US" dirty="0" err="1"/>
              <a:t>comodines</a:t>
            </a:r>
            <a:endParaRPr lang="en-US" dirty="0"/>
          </a:p>
        </p:txBody>
      </p:sp>
      <p:pic>
        <p:nvPicPr>
          <p:cNvPr id="4" name="Imagen 3" descr="Un dibujo de una persona&#10;&#10;Descripción generada automáticamente con confianza media">
            <a:extLst>
              <a:ext uri="{FF2B5EF4-FFF2-40B4-BE49-F238E27FC236}">
                <a16:creationId xmlns:a16="http://schemas.microsoft.com/office/drawing/2014/main" id="{98A604B2-FD3A-4DA8-9CAA-0FBDB66BAD62}"/>
              </a:ext>
            </a:extLst>
          </p:cNvPr>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2" b="1939"/>
          <a:stretch/>
        </p:blipFill>
        <p:spPr>
          <a:xfrm>
            <a:off x="7541342" y="10"/>
            <a:ext cx="4650658" cy="6857990"/>
          </a:xfrm>
          <a:prstGeom prst="rect">
            <a:avLst/>
          </a:prstGeom>
        </p:spPr>
      </p:pic>
    </p:spTree>
    <p:extLst>
      <p:ext uri="{BB962C8B-B14F-4D97-AF65-F5344CB8AC3E}">
        <p14:creationId xmlns:p14="http://schemas.microsoft.com/office/powerpoint/2010/main" val="33775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11114F18-D12D-43C6-895F-5BA92C290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DE2DD4A6-DC96-421E-9E1C-7CD0D26814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bwMode="white">
          <a:xfrm>
            <a:off x="0" y="4525094"/>
            <a:ext cx="12203151" cy="2344057"/>
            <a:chOff x="0" y="4525094"/>
            <a:chExt cx="12203151" cy="2344057"/>
          </a:xfrm>
        </p:grpSpPr>
        <p:sp>
          <p:nvSpPr>
            <p:cNvPr id="15" name="Freeform 9">
              <a:extLst>
                <a:ext uri="{FF2B5EF4-FFF2-40B4-BE49-F238E27FC236}">
                  <a16:creationId xmlns:a16="http://schemas.microsoft.com/office/drawing/2014/main" id="{5E6BB74D-E85C-4CCB-90CE-0246006405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0" y="4525094"/>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52808592-600C-4349-9F27-EC36C0BA4C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flipH="1">
              <a:off x="3820" y="4536245"/>
              <a:ext cx="5660999"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B5E00D3B-1E29-4E11-BCD3-8E3A56F4B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4813714" y="4536245"/>
              <a:ext cx="7389437"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ítulo 1">
            <a:extLst>
              <a:ext uri="{FF2B5EF4-FFF2-40B4-BE49-F238E27FC236}">
                <a16:creationId xmlns:a16="http://schemas.microsoft.com/office/drawing/2014/main" id="{E2BA9166-7600-43A1-B2B1-8A8707F287CA}"/>
              </a:ext>
            </a:extLst>
          </p:cNvPr>
          <p:cNvSpPr>
            <a:spLocks noGrp="1"/>
          </p:cNvSpPr>
          <p:nvPr>
            <p:ph type="title"/>
          </p:nvPr>
        </p:nvSpPr>
        <p:spPr>
          <a:xfrm>
            <a:off x="810001" y="4817533"/>
            <a:ext cx="10572000" cy="779529"/>
          </a:xfrm>
        </p:spPr>
        <p:txBody>
          <a:bodyPr vert="horz" lIns="91440" tIns="45720" rIns="91440" bIns="45720" rtlCol="0" anchor="b">
            <a:normAutofit/>
          </a:bodyPr>
          <a:lstStyle/>
          <a:p>
            <a:endParaRPr lang="en-US"/>
          </a:p>
        </p:txBody>
      </p:sp>
      <p:pic>
        <p:nvPicPr>
          <p:cNvPr id="7" name="Imagen 6">
            <a:extLst>
              <a:ext uri="{FF2B5EF4-FFF2-40B4-BE49-F238E27FC236}">
                <a16:creationId xmlns:a16="http://schemas.microsoft.com/office/drawing/2014/main" id="{243568AA-928A-487B-B911-961960D1BFDB}"/>
              </a:ext>
            </a:extLst>
          </p:cNvPr>
          <p:cNvPicPr>
            <a:picLocks noChangeAspect="1"/>
          </p:cNvPicPr>
          <p:nvPr/>
        </p:nvPicPr>
        <p:blipFill>
          <a:blip r:embed="rId4"/>
          <a:stretch>
            <a:fillRect/>
          </a:stretch>
        </p:blipFill>
        <p:spPr>
          <a:xfrm>
            <a:off x="2211298" y="640080"/>
            <a:ext cx="2224688" cy="3602736"/>
          </a:xfrm>
          <a:prstGeom prst="roundRect">
            <a:avLst>
              <a:gd name="adj" fmla="val 3876"/>
            </a:avLst>
          </a:prstGeom>
          <a:ln>
            <a:solidFill>
              <a:schemeClr val="accent1"/>
            </a:solidFill>
          </a:ln>
          <a:effectLst/>
        </p:spPr>
      </p:pic>
      <p:pic>
        <p:nvPicPr>
          <p:cNvPr id="4" name="Elementos multimedia en línea 3" title="INSTITUTO NEUROLÓGICO VETERINARIO  CHILE">
            <a:hlinkClick r:id="" action="ppaction://media"/>
            <a:extLst>
              <a:ext uri="{FF2B5EF4-FFF2-40B4-BE49-F238E27FC236}">
                <a16:creationId xmlns:a16="http://schemas.microsoft.com/office/drawing/2014/main" id="{C4C46CDC-0189-413A-9E3A-AE6A267ABC65}"/>
              </a:ext>
            </a:extLst>
          </p:cNvPr>
          <p:cNvPicPr>
            <a:picLocks noGrp="1" noRot="1" noChangeAspect="1"/>
          </p:cNvPicPr>
          <p:nvPr>
            <p:ph idx="1"/>
            <a:videoFile r:link="rId1"/>
          </p:nvPr>
        </p:nvPicPr>
        <p:blipFill>
          <a:blip r:embed="rId5"/>
          <a:stretch>
            <a:fillRect/>
          </a:stretch>
        </p:blipFill>
        <p:spPr>
          <a:xfrm>
            <a:off x="6461911" y="640080"/>
            <a:ext cx="4803648" cy="3602736"/>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365082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223E8C-E21D-4649-B5CC-7550031D2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23">
            <a:extLst>
              <a:ext uri="{FF2B5EF4-FFF2-40B4-BE49-F238E27FC236}">
                <a16:creationId xmlns:a16="http://schemas.microsoft.com/office/drawing/2014/main" id="{6809F581-2067-4B09-9455-6953906EF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1A1AC2FD-E03C-474E-BD24-ACB71B145935}"/>
              </a:ext>
            </a:extLst>
          </p:cNvPr>
          <p:cNvSpPr>
            <a:spLocks noGrp="1"/>
          </p:cNvSpPr>
          <p:nvPr>
            <p:ph type="title"/>
          </p:nvPr>
        </p:nvSpPr>
        <p:spPr>
          <a:xfrm>
            <a:off x="810001" y="447188"/>
            <a:ext cx="3413084" cy="1559412"/>
          </a:xfrm>
        </p:spPr>
        <p:txBody>
          <a:bodyPr>
            <a:normAutofit/>
          </a:bodyPr>
          <a:lstStyle/>
          <a:p>
            <a:endParaRPr lang="en-GB" sz="3200"/>
          </a:p>
        </p:txBody>
      </p:sp>
      <p:sp>
        <p:nvSpPr>
          <p:cNvPr id="3" name="Marcador de contenido 2">
            <a:extLst>
              <a:ext uri="{FF2B5EF4-FFF2-40B4-BE49-F238E27FC236}">
                <a16:creationId xmlns:a16="http://schemas.microsoft.com/office/drawing/2014/main" id="{230B0AFD-29B5-4C03-8647-53167DF20496}"/>
              </a:ext>
            </a:extLst>
          </p:cNvPr>
          <p:cNvSpPr>
            <a:spLocks noGrp="1"/>
          </p:cNvSpPr>
          <p:nvPr>
            <p:ph idx="1"/>
          </p:nvPr>
        </p:nvSpPr>
        <p:spPr>
          <a:xfrm>
            <a:off x="818713" y="2413000"/>
            <a:ext cx="3404372" cy="3632200"/>
          </a:xfrm>
        </p:spPr>
        <p:txBody>
          <a:bodyPr>
            <a:normAutofit/>
          </a:bodyPr>
          <a:lstStyle/>
          <a:p>
            <a:endParaRPr lang="en-GB" sz="1600"/>
          </a:p>
        </p:txBody>
      </p:sp>
      <p:sp>
        <p:nvSpPr>
          <p:cNvPr id="15" name="Rounded Rectangle 17">
            <a:extLst>
              <a:ext uri="{FF2B5EF4-FFF2-40B4-BE49-F238E27FC236}">
                <a16:creationId xmlns:a16="http://schemas.microsoft.com/office/drawing/2014/main" id="{A157E0F5-9288-4A63-B919-70D61141F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0C56FC89-DDBB-4F04-9173-FFF7369AC1DC}"/>
              </a:ext>
            </a:extLst>
          </p:cNvPr>
          <p:cNvPicPr>
            <a:picLocks noChangeAspect="1"/>
          </p:cNvPicPr>
          <p:nvPr/>
        </p:nvPicPr>
        <p:blipFill rotWithShape="1">
          <a:blip r:embed="rId2"/>
          <a:srcRect t="4443" r="-4" b="10"/>
          <a:stretch/>
        </p:blipFill>
        <p:spPr>
          <a:xfrm>
            <a:off x="5599594" y="1274969"/>
            <a:ext cx="2732283" cy="4314879"/>
          </a:xfrm>
          <a:prstGeom prst="rect">
            <a:avLst/>
          </a:prstGeom>
        </p:spPr>
      </p:pic>
      <p:pic>
        <p:nvPicPr>
          <p:cNvPr id="4" name="Imagen 3">
            <a:extLst>
              <a:ext uri="{FF2B5EF4-FFF2-40B4-BE49-F238E27FC236}">
                <a16:creationId xmlns:a16="http://schemas.microsoft.com/office/drawing/2014/main" id="{2DABAA20-A639-4DBD-9727-C0C9E82A96C4}"/>
              </a:ext>
            </a:extLst>
          </p:cNvPr>
          <p:cNvPicPr>
            <a:picLocks noChangeAspect="1"/>
          </p:cNvPicPr>
          <p:nvPr/>
        </p:nvPicPr>
        <p:blipFill rotWithShape="1">
          <a:blip r:embed="rId3">
            <a:extLst>
              <a:ext uri="{28A0092B-C50C-407E-A947-70E740481C1C}">
                <a14:useLocalDpi xmlns:a14="http://schemas.microsoft.com/office/drawing/2010/main" val="0"/>
              </a:ext>
            </a:extLst>
          </a:blip>
          <a:srcRect l="23001" r="35852" b="2"/>
          <a:stretch/>
        </p:blipFill>
        <p:spPr>
          <a:xfrm>
            <a:off x="8495603" y="1274969"/>
            <a:ext cx="2731522" cy="4314879"/>
          </a:xfrm>
          <a:prstGeom prst="rect">
            <a:avLst/>
          </a:prstGeom>
        </p:spPr>
      </p:pic>
    </p:spTree>
    <p:extLst>
      <p:ext uri="{BB962C8B-B14F-4D97-AF65-F5344CB8AC3E}">
        <p14:creationId xmlns:p14="http://schemas.microsoft.com/office/powerpoint/2010/main" val="2905991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11114F18-D12D-43C6-895F-5BA92C290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grpSp>
        <p:nvGrpSpPr>
          <p:cNvPr id="13" name="Group 12">
            <a:extLst>
              <a:ext uri="{FF2B5EF4-FFF2-40B4-BE49-F238E27FC236}">
                <a16:creationId xmlns:a16="http://schemas.microsoft.com/office/drawing/2014/main" id="{DE2DD4A6-DC96-421E-9E1C-7CD0D26814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bwMode="white">
          <a:xfrm>
            <a:off x="0" y="4525094"/>
            <a:ext cx="12203151" cy="2344057"/>
            <a:chOff x="0" y="4525094"/>
            <a:chExt cx="12203151" cy="2344057"/>
          </a:xfrm>
        </p:grpSpPr>
        <p:sp>
          <p:nvSpPr>
            <p:cNvPr id="14" name="Freeform 9">
              <a:extLst>
                <a:ext uri="{FF2B5EF4-FFF2-40B4-BE49-F238E27FC236}">
                  <a16:creationId xmlns:a16="http://schemas.microsoft.com/office/drawing/2014/main" id="{5E6BB74D-E85C-4CCB-90CE-0246006405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0" y="4525094"/>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52808592-600C-4349-9F27-EC36C0BA4C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flipH="1">
              <a:off x="3820" y="4536245"/>
              <a:ext cx="5660999"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B5E00D3B-1E29-4E11-BCD3-8E3A56F4B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4813714" y="4536245"/>
              <a:ext cx="7389437"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ítulo 1">
            <a:extLst>
              <a:ext uri="{FF2B5EF4-FFF2-40B4-BE49-F238E27FC236}">
                <a16:creationId xmlns:a16="http://schemas.microsoft.com/office/drawing/2014/main" id="{E515074B-2594-4DFC-9E95-6024CC8DB88D}"/>
              </a:ext>
            </a:extLst>
          </p:cNvPr>
          <p:cNvSpPr>
            <a:spLocks noGrp="1"/>
          </p:cNvSpPr>
          <p:nvPr>
            <p:ph type="title"/>
          </p:nvPr>
        </p:nvSpPr>
        <p:spPr>
          <a:xfrm>
            <a:off x="810001" y="4817533"/>
            <a:ext cx="10572000" cy="779529"/>
          </a:xfrm>
        </p:spPr>
        <p:txBody>
          <a:bodyPr vert="horz" lIns="91440" tIns="45720" rIns="91440" bIns="45720" rtlCol="0" anchor="b">
            <a:normAutofit/>
          </a:bodyPr>
          <a:lstStyle/>
          <a:p>
            <a:endParaRPr lang="en-US"/>
          </a:p>
        </p:txBody>
      </p:sp>
      <p:pic>
        <p:nvPicPr>
          <p:cNvPr id="6" name="Imagen 5">
            <a:extLst>
              <a:ext uri="{FF2B5EF4-FFF2-40B4-BE49-F238E27FC236}">
                <a16:creationId xmlns:a16="http://schemas.microsoft.com/office/drawing/2014/main" id="{9B00A513-E0E1-4CC4-B322-77971D6E2B22}"/>
              </a:ext>
            </a:extLst>
          </p:cNvPr>
          <p:cNvPicPr>
            <a:picLocks noChangeAspect="1"/>
          </p:cNvPicPr>
          <p:nvPr/>
        </p:nvPicPr>
        <p:blipFill>
          <a:blip r:embed="rId3"/>
          <a:stretch>
            <a:fillRect/>
          </a:stretch>
        </p:blipFill>
        <p:spPr>
          <a:xfrm>
            <a:off x="2152753" y="640080"/>
            <a:ext cx="2341778" cy="3602736"/>
          </a:xfrm>
          <a:prstGeom prst="roundRect">
            <a:avLst>
              <a:gd name="adj" fmla="val 3876"/>
            </a:avLst>
          </a:prstGeom>
          <a:ln>
            <a:solidFill>
              <a:schemeClr val="accent1"/>
            </a:solidFill>
          </a:ln>
          <a:effectLst/>
        </p:spPr>
      </p:pic>
      <p:pic>
        <p:nvPicPr>
          <p:cNvPr id="4" name="Elementos multimedia en línea 3" title="Rusty The Narcoleptic Weiner Dog">
            <a:hlinkClick r:id="" action="ppaction://media"/>
            <a:extLst>
              <a:ext uri="{FF2B5EF4-FFF2-40B4-BE49-F238E27FC236}">
                <a16:creationId xmlns:a16="http://schemas.microsoft.com/office/drawing/2014/main" id="{2B6130CB-C0CD-4A4C-AC71-3C1D9A848933}"/>
              </a:ext>
            </a:extLst>
          </p:cNvPr>
          <p:cNvPicPr>
            <a:picLocks noGrp="1" noRot="1" noChangeAspect="1"/>
          </p:cNvPicPr>
          <p:nvPr>
            <p:ph idx="1"/>
            <a:videoFile r:link="rId1"/>
          </p:nvPr>
        </p:nvPicPr>
        <p:blipFill>
          <a:blip r:embed="rId4"/>
          <a:stretch>
            <a:fillRect/>
          </a:stretch>
        </p:blipFill>
        <p:spPr>
          <a:xfrm>
            <a:off x="6461911" y="640080"/>
            <a:ext cx="4803648" cy="3602736"/>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228995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8EF3212-ED73-4F03-A620-B59A87847A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FCC8C9D6-29E1-478A-8D07-A1B76CC6229A}"/>
              </a:ext>
            </a:extLst>
          </p:cNvPr>
          <p:cNvPicPr>
            <a:picLocks noChangeAspect="1"/>
          </p:cNvPicPr>
          <p:nvPr/>
        </p:nvPicPr>
        <p:blipFill>
          <a:blip r:embed="rId4"/>
          <a:stretch>
            <a:fillRect/>
          </a:stretch>
        </p:blipFill>
        <p:spPr>
          <a:xfrm>
            <a:off x="1467908" y="643467"/>
            <a:ext cx="3481915" cy="5571066"/>
          </a:xfrm>
          <a:prstGeom prst="rect">
            <a:avLst/>
          </a:prstGeom>
        </p:spPr>
      </p:pic>
      <p:pic>
        <p:nvPicPr>
          <p:cNvPr id="4" name="Phineas">
            <a:hlinkClick r:id="" action="ppaction://media"/>
            <a:extLst>
              <a:ext uri="{FF2B5EF4-FFF2-40B4-BE49-F238E27FC236}">
                <a16:creationId xmlns:a16="http://schemas.microsoft.com/office/drawing/2014/main" id="{D596B615-D1F2-4354-BC6C-EB37F4476E9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417733" y="1330037"/>
            <a:ext cx="5130798" cy="4197925"/>
          </a:xfrm>
          <a:prstGeom prst="rect">
            <a:avLst/>
          </a:prstGeom>
        </p:spPr>
      </p:pic>
    </p:spTree>
    <p:extLst>
      <p:ext uri="{BB962C8B-B14F-4D97-AF65-F5344CB8AC3E}">
        <p14:creationId xmlns:p14="http://schemas.microsoft.com/office/powerpoint/2010/main" val="33769147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4C1EE6B-C083-4C1C-8B8B-609D7C664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4" name="Marcador de contenido 3">
            <a:extLst>
              <a:ext uri="{FF2B5EF4-FFF2-40B4-BE49-F238E27FC236}">
                <a16:creationId xmlns:a16="http://schemas.microsoft.com/office/drawing/2014/main" id="{89720DEA-4480-4AFD-B7ED-59CA0536A49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7945" r="1" b="12176"/>
          <a:stretch/>
        </p:blipFill>
        <p:spPr>
          <a:xfrm>
            <a:off x="643467" y="643467"/>
            <a:ext cx="10905066" cy="5571066"/>
          </a:xfrm>
          <a:prstGeom prst="rect">
            <a:avLst/>
          </a:prstGeom>
        </p:spPr>
      </p:pic>
      <p:sp>
        <p:nvSpPr>
          <p:cNvPr id="5" name="Llamada de nube 5">
            <a:extLst>
              <a:ext uri="{FF2B5EF4-FFF2-40B4-BE49-F238E27FC236}">
                <a16:creationId xmlns:a16="http://schemas.microsoft.com/office/drawing/2014/main" id="{5439CF96-9142-4FEE-96DF-09673001BBEA}"/>
              </a:ext>
            </a:extLst>
          </p:cNvPr>
          <p:cNvSpPr/>
          <p:nvPr/>
        </p:nvSpPr>
        <p:spPr>
          <a:xfrm flipH="1">
            <a:off x="2550695" y="73311"/>
            <a:ext cx="2342147" cy="1140309"/>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1400" b="1" dirty="0"/>
              <a:t>Al fin </a:t>
            </a:r>
            <a:r>
              <a:rPr lang="en-GB" sz="1400" b="1" dirty="0" err="1"/>
              <a:t>sabré</a:t>
            </a:r>
            <a:r>
              <a:rPr lang="en-GB" sz="1400" b="1" dirty="0"/>
              <a:t> </a:t>
            </a:r>
            <a:r>
              <a:rPr lang="en-GB" sz="1400" b="1" dirty="0" err="1"/>
              <a:t>qué</a:t>
            </a:r>
            <a:r>
              <a:rPr lang="en-GB" sz="1400" b="1" dirty="0"/>
              <a:t> </a:t>
            </a:r>
            <a:r>
              <a:rPr lang="en-GB" sz="1400" b="1" dirty="0" err="1"/>
              <a:t>hiciste</a:t>
            </a:r>
            <a:r>
              <a:rPr lang="en-GB" sz="1400" b="1" dirty="0"/>
              <a:t> </a:t>
            </a:r>
            <a:r>
              <a:rPr lang="en-GB" sz="1400" b="1" dirty="0" err="1"/>
              <a:t>anoche</a:t>
            </a:r>
            <a:endParaRPr lang="en-GB" sz="1400" b="1" dirty="0"/>
          </a:p>
        </p:txBody>
      </p:sp>
      <p:pic>
        <p:nvPicPr>
          <p:cNvPr id="7" name="Imagen 6">
            <a:extLst>
              <a:ext uri="{FF2B5EF4-FFF2-40B4-BE49-F238E27FC236}">
                <a16:creationId xmlns:a16="http://schemas.microsoft.com/office/drawing/2014/main" id="{E7763ED8-0EBF-45F1-A99E-26A19A50EE32}"/>
              </a:ext>
            </a:extLst>
          </p:cNvPr>
          <p:cNvPicPr>
            <a:picLocks noChangeAspect="1"/>
          </p:cNvPicPr>
          <p:nvPr/>
        </p:nvPicPr>
        <p:blipFill>
          <a:blip r:embed="rId3"/>
          <a:stretch>
            <a:fillRect/>
          </a:stretch>
        </p:blipFill>
        <p:spPr>
          <a:xfrm>
            <a:off x="8110693" y="643466"/>
            <a:ext cx="3437840" cy="5571065"/>
          </a:xfrm>
          <a:prstGeom prst="rect">
            <a:avLst/>
          </a:prstGeom>
        </p:spPr>
      </p:pic>
    </p:spTree>
    <p:extLst>
      <p:ext uri="{BB962C8B-B14F-4D97-AF65-F5344CB8AC3E}">
        <p14:creationId xmlns:p14="http://schemas.microsoft.com/office/powerpoint/2010/main" val="3037327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A748F6-7CCF-40BF-88F7-3418D47ABDB5}"/>
              </a:ext>
            </a:extLst>
          </p:cNvPr>
          <p:cNvSpPr>
            <a:spLocks noGrp="1"/>
          </p:cNvSpPr>
          <p:nvPr>
            <p:ph type="title"/>
          </p:nvPr>
        </p:nvSpPr>
        <p:spPr/>
        <p:txBody>
          <a:bodyPr/>
          <a:lstStyle/>
          <a:p>
            <a:r>
              <a:rPr lang="en-GB" dirty="0"/>
              <a:t>Sistema </a:t>
            </a:r>
            <a:r>
              <a:rPr lang="en-GB" dirty="0" err="1"/>
              <a:t>nervioso</a:t>
            </a:r>
            <a:r>
              <a:rPr lang="en-GB" dirty="0"/>
              <a:t> </a:t>
            </a:r>
            <a:r>
              <a:rPr lang="en-GB" dirty="0" err="1"/>
              <a:t>periférico</a:t>
            </a:r>
            <a:endParaRPr lang="en-GB" dirty="0"/>
          </a:p>
        </p:txBody>
      </p:sp>
      <p:graphicFrame>
        <p:nvGraphicFramePr>
          <p:cNvPr id="4" name="Marcador de contenido 3">
            <a:extLst>
              <a:ext uri="{FF2B5EF4-FFF2-40B4-BE49-F238E27FC236}">
                <a16:creationId xmlns:a16="http://schemas.microsoft.com/office/drawing/2014/main" id="{F23EB2BC-2E12-466F-A32C-B1EB0564236A}"/>
              </a:ext>
            </a:extLst>
          </p:cNvPr>
          <p:cNvGraphicFramePr>
            <a:graphicFrameLocks noGrp="1"/>
          </p:cNvGraphicFramePr>
          <p:nvPr>
            <p:ph idx="1"/>
            <p:extLst>
              <p:ext uri="{D42A27DB-BD31-4B8C-83A1-F6EECF244321}">
                <p14:modId xmlns:p14="http://schemas.microsoft.com/office/powerpoint/2010/main" val="4081063381"/>
              </p:ext>
            </p:extLst>
          </p:nvPr>
        </p:nvGraphicFramePr>
        <p:xfrm>
          <a:off x="819150" y="2222500"/>
          <a:ext cx="10553700" cy="3636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5832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11114F18-D12D-43C6-895F-5BA92C290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grpSp>
        <p:nvGrpSpPr>
          <p:cNvPr id="22" name="Group 21">
            <a:extLst>
              <a:ext uri="{FF2B5EF4-FFF2-40B4-BE49-F238E27FC236}">
                <a16:creationId xmlns:a16="http://schemas.microsoft.com/office/drawing/2014/main" id="{DE2DD4A6-DC96-421E-9E1C-7CD0D26814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bwMode="white">
          <a:xfrm>
            <a:off x="0" y="4525094"/>
            <a:ext cx="12203151" cy="2344057"/>
            <a:chOff x="0" y="4525094"/>
            <a:chExt cx="12203151" cy="2344057"/>
          </a:xfrm>
        </p:grpSpPr>
        <p:sp>
          <p:nvSpPr>
            <p:cNvPr id="23" name="Freeform 9">
              <a:extLst>
                <a:ext uri="{FF2B5EF4-FFF2-40B4-BE49-F238E27FC236}">
                  <a16:creationId xmlns:a16="http://schemas.microsoft.com/office/drawing/2014/main" id="{5E6BB74D-E85C-4CCB-90CE-0246006405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0" y="4525094"/>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52808592-600C-4349-9F27-EC36C0BA4C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flipH="1">
              <a:off x="3820" y="4536245"/>
              <a:ext cx="5660999"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B5E00D3B-1E29-4E11-BCD3-8E3A56F4B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4813714" y="4536245"/>
              <a:ext cx="7389437"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ítulo 1">
            <a:extLst>
              <a:ext uri="{FF2B5EF4-FFF2-40B4-BE49-F238E27FC236}">
                <a16:creationId xmlns:a16="http://schemas.microsoft.com/office/drawing/2014/main" id="{5A5B2C69-BB50-4A37-9728-FB7DAAD1EE7B}"/>
              </a:ext>
            </a:extLst>
          </p:cNvPr>
          <p:cNvSpPr>
            <a:spLocks noGrp="1"/>
          </p:cNvSpPr>
          <p:nvPr>
            <p:ph type="title"/>
          </p:nvPr>
        </p:nvSpPr>
        <p:spPr>
          <a:xfrm>
            <a:off x="810001" y="4817533"/>
            <a:ext cx="10572000" cy="779529"/>
          </a:xfrm>
        </p:spPr>
        <p:txBody>
          <a:bodyPr vert="horz" lIns="91440" tIns="45720" rIns="91440" bIns="45720" rtlCol="0" anchor="b">
            <a:normAutofit/>
          </a:bodyPr>
          <a:lstStyle/>
          <a:p>
            <a:r>
              <a:rPr lang="en-US"/>
              <a:t>Entrena con kahoot</a:t>
            </a:r>
          </a:p>
        </p:txBody>
      </p:sp>
      <p:sp>
        <p:nvSpPr>
          <p:cNvPr id="10" name="Content Placeholder 9">
            <a:extLst>
              <a:ext uri="{FF2B5EF4-FFF2-40B4-BE49-F238E27FC236}">
                <a16:creationId xmlns:a16="http://schemas.microsoft.com/office/drawing/2014/main" id="{70EEE7D7-F948-4245-BD45-5D73FE0B4058}"/>
              </a:ext>
            </a:extLst>
          </p:cNvPr>
          <p:cNvSpPr>
            <a:spLocks noGrp="1"/>
          </p:cNvSpPr>
          <p:nvPr>
            <p:ph idx="1"/>
          </p:nvPr>
        </p:nvSpPr>
        <p:spPr>
          <a:xfrm>
            <a:off x="810001" y="5594110"/>
            <a:ext cx="10572000" cy="434974"/>
          </a:xfrm>
        </p:spPr>
        <p:txBody>
          <a:bodyPr vert="horz" lIns="91440" tIns="45720" rIns="91440" bIns="45720" rtlCol="0" anchor="t">
            <a:normAutofit/>
          </a:bodyPr>
          <a:lstStyle/>
          <a:p>
            <a:pPr marL="0" indent="0">
              <a:buNone/>
            </a:pPr>
            <a:r>
              <a:rPr lang="en-US"/>
              <a:t>Préparate para el desafío al  final del tema y obtén un fantástico bonus para tu examen</a:t>
            </a:r>
          </a:p>
        </p:txBody>
      </p:sp>
      <p:pic>
        <p:nvPicPr>
          <p:cNvPr id="5" name="Marcador de contenido 4" descr="Aplicación&#10;&#10;Descripción generada automáticamente con confianza baja">
            <a:extLst>
              <a:ext uri="{FF2B5EF4-FFF2-40B4-BE49-F238E27FC236}">
                <a16:creationId xmlns:a16="http://schemas.microsoft.com/office/drawing/2014/main" id="{6A1A1727-9C6F-4F71-837F-91DEF629075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522274" y="640080"/>
            <a:ext cx="3602736" cy="3602736"/>
          </a:xfrm>
          <a:prstGeom prst="roundRect">
            <a:avLst>
              <a:gd name="adj" fmla="val 3876"/>
            </a:avLst>
          </a:prstGeom>
          <a:ln>
            <a:solidFill>
              <a:schemeClr val="accent1"/>
            </a:solidFill>
          </a:ln>
          <a:effectLst/>
        </p:spPr>
      </p:pic>
      <p:pic>
        <p:nvPicPr>
          <p:cNvPr id="8" name="Imagen 7" descr="Logotipo&#10;&#10;Descripción generada automáticamente">
            <a:extLst>
              <a:ext uri="{FF2B5EF4-FFF2-40B4-BE49-F238E27FC236}">
                <a16:creationId xmlns:a16="http://schemas.microsoft.com/office/drawing/2014/main" id="{CE2618E1-57C2-4875-B213-97353D20904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175551" y="1009990"/>
            <a:ext cx="5376369" cy="2862916"/>
          </a:xfrm>
          <a:prstGeom prst="roundRect">
            <a:avLst>
              <a:gd name="adj" fmla="val 3876"/>
            </a:avLst>
          </a:prstGeom>
          <a:ln>
            <a:solidFill>
              <a:schemeClr val="accent1"/>
            </a:solidFill>
          </a:ln>
          <a:effectLst/>
        </p:spPr>
      </p:pic>
      <p:sp>
        <p:nvSpPr>
          <p:cNvPr id="6" name="CuadroTexto 5">
            <a:extLst>
              <a:ext uri="{FF2B5EF4-FFF2-40B4-BE49-F238E27FC236}">
                <a16:creationId xmlns:a16="http://schemas.microsoft.com/office/drawing/2014/main" id="{FFC04E51-F0A1-4CB5-8D15-A6A9AD496E89}"/>
              </a:ext>
            </a:extLst>
          </p:cNvPr>
          <p:cNvSpPr txBox="1"/>
          <p:nvPr/>
        </p:nvSpPr>
        <p:spPr>
          <a:xfrm>
            <a:off x="2111043" y="4042761"/>
            <a:ext cx="3013967"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proyectoguappis.blogspot.com/2016/12/kahoot-app-aprendizaje-basado-en-el.html">
                  <a:extLst>
                    <a:ext uri="{A12FA001-AC4F-418D-AE19-62706E023703}">
                      <ahyp:hlinkClr xmlns:ahyp="http://schemas.microsoft.com/office/drawing/2018/hyperlinkcolor" val="tx"/>
                    </a:ext>
                  </a:extLst>
                </a:hlinkClick>
              </a:rPr>
              <a:t>Esta foto</a:t>
            </a:r>
            <a:r>
              <a:rPr lang="en-GB" sz="700">
                <a:solidFill>
                  <a:srgbClr val="FFFFFF"/>
                </a:solidFill>
              </a:rPr>
              <a:t> de Autor desconocido está bajo licencia </a:t>
            </a:r>
            <a:r>
              <a:rPr lang="en-GB" sz="700">
                <a:solidFill>
                  <a:srgbClr val="FFFFFF"/>
                </a:solidFill>
                <a:hlinkClick r:id="rId6" tooltip="https://creativecommons.org/licenses/by-nc-nd/3.0/">
                  <a:extLst>
                    <a:ext uri="{A12FA001-AC4F-418D-AE19-62706E023703}">
                      <ahyp:hlinkClr xmlns:ahyp="http://schemas.microsoft.com/office/drawing/2018/hyperlinkcolor" val="tx"/>
                    </a:ext>
                  </a:extLst>
                </a:hlinkClick>
              </a:rPr>
              <a:t>CC BY-NC-ND</a:t>
            </a:r>
            <a:endParaRPr lang="en-GB" sz="700">
              <a:solidFill>
                <a:srgbClr val="FFFFFF"/>
              </a:solidFill>
            </a:endParaRPr>
          </a:p>
        </p:txBody>
      </p:sp>
      <p:sp>
        <p:nvSpPr>
          <p:cNvPr id="9" name="CuadroTexto 8">
            <a:extLst>
              <a:ext uri="{FF2B5EF4-FFF2-40B4-BE49-F238E27FC236}">
                <a16:creationId xmlns:a16="http://schemas.microsoft.com/office/drawing/2014/main" id="{282DC3A1-206A-4467-B7DB-6D489C5D3B9B}"/>
              </a:ext>
            </a:extLst>
          </p:cNvPr>
          <p:cNvSpPr txBox="1"/>
          <p:nvPr/>
        </p:nvSpPr>
        <p:spPr>
          <a:xfrm>
            <a:off x="8730315" y="3672851"/>
            <a:ext cx="2821605"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5" tooltip="https://de.m.wikipedia.org/wiki/Bonus-Markt">
                  <a:extLst>
                    <a:ext uri="{A12FA001-AC4F-418D-AE19-62706E023703}">
                      <ahyp:hlinkClr xmlns:ahyp="http://schemas.microsoft.com/office/drawing/2018/hyperlinkcolor" val="tx"/>
                    </a:ext>
                  </a:extLst>
                </a:hlinkClick>
              </a:rPr>
              <a:t>Esta foto</a:t>
            </a:r>
            <a:r>
              <a:rPr lang="en-GB" sz="700">
                <a:solidFill>
                  <a:srgbClr val="FFFFFF"/>
                </a:solidFill>
              </a:rPr>
              <a:t> de Autor desconocido está bajo licencia </a:t>
            </a:r>
            <a:r>
              <a:rPr lang="en-GB" sz="70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spTree>
    <p:extLst>
      <p:ext uri="{BB962C8B-B14F-4D97-AF65-F5344CB8AC3E}">
        <p14:creationId xmlns:p14="http://schemas.microsoft.com/office/powerpoint/2010/main" val="130677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B7743172-17A8-4FA4-8434-B813E03B7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23">
            <a:extLst>
              <a:ext uri="{FF2B5EF4-FFF2-40B4-BE49-F238E27FC236}">
                <a16:creationId xmlns:a16="http://schemas.microsoft.com/office/drawing/2014/main" id="{4CE1233C-FD2F-489E-BFDE-086F5FED6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2">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B64A2834-BC45-40A6-A486-299586772EE1}"/>
              </a:ext>
            </a:extLst>
          </p:cNvPr>
          <p:cNvSpPr>
            <a:spLocks noGrp="1"/>
          </p:cNvSpPr>
          <p:nvPr>
            <p:ph type="title"/>
          </p:nvPr>
        </p:nvSpPr>
        <p:spPr>
          <a:xfrm>
            <a:off x="451514" y="1800225"/>
            <a:ext cx="3444211" cy="4241136"/>
          </a:xfrm>
        </p:spPr>
        <p:txBody>
          <a:bodyPr vert="horz" lIns="91440" tIns="45720" rIns="91440" bIns="45720" rtlCol="0" anchor="t">
            <a:normAutofit/>
          </a:bodyPr>
          <a:lstStyle/>
          <a:p>
            <a:r>
              <a:rPr lang="en-US" sz="4400" dirty="0" err="1"/>
              <a:t>Acto</a:t>
            </a:r>
            <a:r>
              <a:rPr lang="en-US" sz="4400" dirty="0"/>
              <a:t> </a:t>
            </a:r>
            <a:r>
              <a:rPr lang="en-US" sz="4400" dirty="0" err="1"/>
              <a:t>nervioso</a:t>
            </a:r>
            <a:r>
              <a:rPr lang="en-US" sz="4400" dirty="0"/>
              <a:t> </a:t>
            </a:r>
            <a:r>
              <a:rPr lang="en-US" sz="4400" dirty="0" err="1"/>
              <a:t>reflejo</a:t>
            </a:r>
            <a:r>
              <a:rPr lang="en-US" sz="4400" dirty="0"/>
              <a:t> vs </a:t>
            </a:r>
            <a:r>
              <a:rPr lang="en-US" sz="4400" dirty="0" err="1"/>
              <a:t>voluntario</a:t>
            </a:r>
            <a:endParaRPr lang="en-US" sz="4400" dirty="0"/>
          </a:p>
        </p:txBody>
      </p:sp>
      <p:pic>
        <p:nvPicPr>
          <p:cNvPr id="4" name="Marcador de contenido 3">
            <a:extLst>
              <a:ext uri="{FF2B5EF4-FFF2-40B4-BE49-F238E27FC236}">
                <a16:creationId xmlns:a16="http://schemas.microsoft.com/office/drawing/2014/main" id="{BB0C3231-D59E-4388-9BA0-B838820D7EA0}"/>
              </a:ext>
            </a:extLst>
          </p:cNvPr>
          <p:cNvPicPr>
            <a:picLocks noGrp="1" noChangeAspect="1"/>
          </p:cNvPicPr>
          <p:nvPr>
            <p:ph idx="1"/>
          </p:nvPr>
        </p:nvPicPr>
        <p:blipFill>
          <a:blip r:embed="rId3"/>
          <a:stretch>
            <a:fillRect/>
          </a:stretch>
        </p:blipFill>
        <p:spPr>
          <a:xfrm>
            <a:off x="5280472" y="678487"/>
            <a:ext cx="6268062" cy="5327852"/>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3111430790"/>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16E3E5-5186-46A4-AFBD-337387D31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21874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23">
            <a:extLst>
              <a:ext uri="{FF2B5EF4-FFF2-40B4-BE49-F238E27FC236}">
                <a16:creationId xmlns:a16="http://schemas.microsoft.com/office/drawing/2014/main" id="{7B8FAACC-353E-4F84-BA62-A5514185D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7554995"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rgbClr val="212121"/>
          </a:solidFill>
          <a:ln>
            <a:noFill/>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D771B217-9555-4E2F-87E0-267F66ED8DC3}"/>
              </a:ext>
            </a:extLst>
          </p:cNvPr>
          <p:cNvSpPr>
            <a:spLocks noGrp="1"/>
          </p:cNvSpPr>
          <p:nvPr>
            <p:ph type="title"/>
          </p:nvPr>
        </p:nvSpPr>
        <p:spPr>
          <a:xfrm>
            <a:off x="8164749" y="457201"/>
            <a:ext cx="3575737" cy="1332688"/>
          </a:xfrm>
        </p:spPr>
        <p:txBody>
          <a:bodyPr anchor="b">
            <a:normAutofit/>
          </a:bodyPr>
          <a:lstStyle/>
          <a:p>
            <a:pPr algn="ctr"/>
            <a:r>
              <a:rPr lang="en-GB" sz="3200">
                <a:solidFill>
                  <a:srgbClr val="FFFFFF"/>
                </a:solidFill>
              </a:rPr>
              <a:t>Sistema nervioso autónomo</a:t>
            </a:r>
          </a:p>
        </p:txBody>
      </p:sp>
      <p:pic>
        <p:nvPicPr>
          <p:cNvPr id="4" name="Marcador de contenido 6">
            <a:extLst>
              <a:ext uri="{FF2B5EF4-FFF2-40B4-BE49-F238E27FC236}">
                <a16:creationId xmlns:a16="http://schemas.microsoft.com/office/drawing/2014/main" id="{F25BFA3E-A1C5-4E15-B4B2-12060E099D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853" y="457201"/>
            <a:ext cx="5263071" cy="5584161"/>
          </a:xfrm>
          <a:prstGeom prst="roundRect">
            <a:avLst>
              <a:gd name="adj" fmla="val 3876"/>
            </a:avLst>
          </a:prstGeom>
          <a:ln>
            <a:solidFill>
              <a:schemeClr val="accent1"/>
            </a:solidFill>
          </a:ln>
          <a:effectLst/>
        </p:spPr>
      </p:pic>
      <p:sp>
        <p:nvSpPr>
          <p:cNvPr id="8" name="Content Placeholder 7">
            <a:extLst>
              <a:ext uri="{FF2B5EF4-FFF2-40B4-BE49-F238E27FC236}">
                <a16:creationId xmlns:a16="http://schemas.microsoft.com/office/drawing/2014/main" id="{80ACF0E3-336E-49E8-9736-F2890A2A76BC}"/>
              </a:ext>
            </a:extLst>
          </p:cNvPr>
          <p:cNvSpPr>
            <a:spLocks noGrp="1"/>
          </p:cNvSpPr>
          <p:nvPr>
            <p:ph idx="1"/>
          </p:nvPr>
        </p:nvSpPr>
        <p:spPr>
          <a:xfrm>
            <a:off x="8164749" y="2024743"/>
            <a:ext cx="3575737" cy="4016619"/>
          </a:xfrm>
        </p:spPr>
        <p:txBody>
          <a:bodyPr>
            <a:normAutofit/>
          </a:bodyPr>
          <a:lstStyle/>
          <a:p>
            <a:r>
              <a:rPr lang="en-US" sz="1600" dirty="0" err="1">
                <a:solidFill>
                  <a:srgbClr val="FFFFFF"/>
                </a:solidFill>
              </a:rPr>
              <a:t>Fijaos</a:t>
            </a:r>
            <a:r>
              <a:rPr lang="en-US" sz="1600" dirty="0">
                <a:solidFill>
                  <a:srgbClr val="FFFFFF"/>
                </a:solidFill>
              </a:rPr>
              <a:t> </a:t>
            </a:r>
            <a:r>
              <a:rPr lang="en-US" sz="1600" dirty="0" err="1">
                <a:solidFill>
                  <a:srgbClr val="FFFFFF"/>
                </a:solidFill>
              </a:rPr>
              <a:t>en</a:t>
            </a:r>
            <a:r>
              <a:rPr lang="en-US" sz="1600" dirty="0">
                <a:solidFill>
                  <a:srgbClr val="FFFFFF"/>
                </a:solidFill>
              </a:rPr>
              <a:t> los </a:t>
            </a:r>
            <a:r>
              <a:rPr lang="en-US" sz="1600" dirty="0" err="1">
                <a:solidFill>
                  <a:srgbClr val="FFFFFF"/>
                </a:solidFill>
              </a:rPr>
              <a:t>ganglios</a:t>
            </a:r>
            <a:r>
              <a:rPr lang="en-US" sz="1600" dirty="0">
                <a:solidFill>
                  <a:srgbClr val="FFFFFF"/>
                </a:solidFill>
              </a:rPr>
              <a:t> </a:t>
            </a:r>
            <a:r>
              <a:rPr lang="en-US" sz="1600" dirty="0" err="1">
                <a:solidFill>
                  <a:srgbClr val="FFFFFF"/>
                </a:solidFill>
              </a:rPr>
              <a:t>donde</a:t>
            </a:r>
            <a:r>
              <a:rPr lang="en-US" sz="1600" dirty="0">
                <a:solidFill>
                  <a:srgbClr val="FFFFFF"/>
                </a:solidFill>
              </a:rPr>
              <a:t> hay </a:t>
            </a:r>
            <a:r>
              <a:rPr lang="en-US" sz="1600" dirty="0" err="1">
                <a:solidFill>
                  <a:srgbClr val="FFFFFF"/>
                </a:solidFill>
              </a:rPr>
              <a:t>sinápsis</a:t>
            </a:r>
            <a:endParaRPr lang="en-US" sz="1600" dirty="0">
              <a:solidFill>
                <a:srgbClr val="FFFFFF"/>
              </a:solidFill>
            </a:endParaRPr>
          </a:p>
          <a:p>
            <a:endParaRPr lang="en-US" sz="1600" dirty="0">
              <a:solidFill>
                <a:srgbClr val="FFFFFF"/>
              </a:solidFill>
            </a:endParaRPr>
          </a:p>
          <a:p>
            <a:r>
              <a:rPr lang="en-US" sz="1600" dirty="0">
                <a:solidFill>
                  <a:srgbClr val="FFFFFF"/>
                </a:solidFill>
              </a:rPr>
              <a:t>Los </a:t>
            </a:r>
            <a:r>
              <a:rPr lang="en-US" sz="1600" dirty="0" err="1">
                <a:solidFill>
                  <a:srgbClr val="FFFFFF"/>
                </a:solidFill>
              </a:rPr>
              <a:t>centros</a:t>
            </a:r>
            <a:r>
              <a:rPr lang="en-US" sz="1600" dirty="0">
                <a:solidFill>
                  <a:srgbClr val="FFFFFF"/>
                </a:solidFill>
              </a:rPr>
              <a:t> </a:t>
            </a:r>
            <a:r>
              <a:rPr lang="en-US" sz="1600" dirty="0" err="1">
                <a:solidFill>
                  <a:srgbClr val="FFFFFF"/>
                </a:solidFill>
              </a:rPr>
              <a:t>nerviosos</a:t>
            </a:r>
            <a:r>
              <a:rPr lang="en-US" sz="1600" dirty="0">
                <a:solidFill>
                  <a:srgbClr val="FFFFFF"/>
                </a:solidFill>
              </a:rPr>
              <a:t> se </a:t>
            </a:r>
            <a:r>
              <a:rPr lang="en-US" sz="1600" dirty="0" err="1">
                <a:solidFill>
                  <a:srgbClr val="FFFFFF"/>
                </a:solidFill>
              </a:rPr>
              <a:t>encuentran</a:t>
            </a:r>
            <a:r>
              <a:rPr lang="en-US" sz="1600" dirty="0">
                <a:solidFill>
                  <a:srgbClr val="FFFFFF"/>
                </a:solidFill>
              </a:rPr>
              <a:t> </a:t>
            </a:r>
            <a:r>
              <a:rPr lang="en-US" sz="1600" dirty="0" err="1">
                <a:solidFill>
                  <a:srgbClr val="FFFFFF"/>
                </a:solidFill>
              </a:rPr>
              <a:t>en</a:t>
            </a:r>
            <a:r>
              <a:rPr lang="en-US" sz="1600" dirty="0">
                <a:solidFill>
                  <a:srgbClr val="FFFFFF"/>
                </a:solidFill>
              </a:rPr>
              <a:t> la </a:t>
            </a:r>
            <a:r>
              <a:rPr lang="en-US" sz="1600" dirty="0" err="1">
                <a:solidFill>
                  <a:srgbClr val="FFFFFF"/>
                </a:solidFill>
              </a:rPr>
              <a:t>médula</a:t>
            </a:r>
            <a:r>
              <a:rPr lang="en-US" sz="1600" dirty="0">
                <a:solidFill>
                  <a:srgbClr val="FFFFFF"/>
                </a:solidFill>
              </a:rPr>
              <a:t>, </a:t>
            </a:r>
            <a:r>
              <a:rPr lang="en-US" sz="1600" dirty="0" err="1">
                <a:solidFill>
                  <a:srgbClr val="FFFFFF"/>
                </a:solidFill>
              </a:rPr>
              <a:t>bulbo</a:t>
            </a:r>
            <a:r>
              <a:rPr lang="en-US" sz="1600" dirty="0">
                <a:solidFill>
                  <a:srgbClr val="FFFFFF"/>
                </a:solidFill>
              </a:rPr>
              <a:t> e </a:t>
            </a:r>
            <a:r>
              <a:rPr lang="en-US" sz="1600" dirty="0" err="1">
                <a:solidFill>
                  <a:srgbClr val="FFFFFF"/>
                </a:solidFill>
              </a:rPr>
              <a:t>hipotálamo</a:t>
            </a:r>
            <a:endParaRPr lang="en-US" sz="1600" dirty="0">
              <a:solidFill>
                <a:srgbClr val="FFFFFF"/>
              </a:solidFill>
            </a:endParaRPr>
          </a:p>
        </p:txBody>
      </p:sp>
    </p:spTree>
    <p:extLst>
      <p:ext uri="{BB962C8B-B14F-4D97-AF65-F5344CB8AC3E}">
        <p14:creationId xmlns:p14="http://schemas.microsoft.com/office/powerpoint/2010/main" val="154817950"/>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416E3E5-5186-46A4-AFBD-337387D31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21874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23">
            <a:extLst>
              <a:ext uri="{FF2B5EF4-FFF2-40B4-BE49-F238E27FC236}">
                <a16:creationId xmlns:a16="http://schemas.microsoft.com/office/drawing/2014/main" id="{7B8FAACC-353E-4F84-BA62-A5514185D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7554995"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rgbClr val="212121"/>
          </a:solidFill>
          <a:ln>
            <a:noFill/>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9018A879-1A33-4A36-A6BA-E3184B63C1AC}"/>
              </a:ext>
            </a:extLst>
          </p:cNvPr>
          <p:cNvSpPr>
            <a:spLocks noGrp="1"/>
          </p:cNvSpPr>
          <p:nvPr>
            <p:ph type="title"/>
          </p:nvPr>
        </p:nvSpPr>
        <p:spPr>
          <a:xfrm>
            <a:off x="8164749" y="457201"/>
            <a:ext cx="3575737" cy="1332688"/>
          </a:xfrm>
        </p:spPr>
        <p:txBody>
          <a:bodyPr anchor="b">
            <a:normAutofit/>
          </a:bodyPr>
          <a:lstStyle/>
          <a:p>
            <a:pPr algn="ctr"/>
            <a:r>
              <a:rPr lang="en-GB" sz="3000">
                <a:solidFill>
                  <a:srgbClr val="FFFFFF"/>
                </a:solidFill>
              </a:rPr>
              <a:t>Sistema simpatico vs parasimpático</a:t>
            </a:r>
          </a:p>
        </p:txBody>
      </p:sp>
      <p:pic>
        <p:nvPicPr>
          <p:cNvPr id="5" name="Marcador de contenido 4">
            <a:extLst>
              <a:ext uri="{FF2B5EF4-FFF2-40B4-BE49-F238E27FC236}">
                <a16:creationId xmlns:a16="http://schemas.microsoft.com/office/drawing/2014/main" id="{A2988BD2-AA70-4FB4-8120-7404B5C4FD2C}"/>
              </a:ext>
            </a:extLst>
          </p:cNvPr>
          <p:cNvPicPr>
            <a:picLocks noChangeAspect="1"/>
          </p:cNvPicPr>
          <p:nvPr/>
        </p:nvPicPr>
        <p:blipFill>
          <a:blip r:embed="rId2"/>
          <a:stretch>
            <a:fillRect/>
          </a:stretch>
        </p:blipFill>
        <p:spPr>
          <a:xfrm>
            <a:off x="1013210" y="457201"/>
            <a:ext cx="5514358" cy="5584161"/>
          </a:xfrm>
          <a:prstGeom prst="roundRect">
            <a:avLst>
              <a:gd name="adj" fmla="val 3876"/>
            </a:avLst>
          </a:prstGeom>
          <a:ln>
            <a:solidFill>
              <a:schemeClr val="accent1"/>
            </a:solidFill>
          </a:ln>
          <a:effectLst/>
        </p:spPr>
      </p:pic>
      <p:sp>
        <p:nvSpPr>
          <p:cNvPr id="9" name="Content Placeholder 8">
            <a:extLst>
              <a:ext uri="{FF2B5EF4-FFF2-40B4-BE49-F238E27FC236}">
                <a16:creationId xmlns:a16="http://schemas.microsoft.com/office/drawing/2014/main" id="{409FC049-1E48-4BDC-B22F-260F768939E4}"/>
              </a:ext>
            </a:extLst>
          </p:cNvPr>
          <p:cNvSpPr>
            <a:spLocks noGrp="1"/>
          </p:cNvSpPr>
          <p:nvPr>
            <p:ph idx="1"/>
          </p:nvPr>
        </p:nvSpPr>
        <p:spPr>
          <a:xfrm>
            <a:off x="8164749" y="2024743"/>
            <a:ext cx="3575737" cy="4016619"/>
          </a:xfrm>
        </p:spPr>
        <p:txBody>
          <a:bodyPr>
            <a:normAutofit/>
          </a:bodyPr>
          <a:lstStyle/>
          <a:p>
            <a:endParaRPr lang="en-US" sz="1600">
              <a:solidFill>
                <a:srgbClr val="FFFFFF"/>
              </a:solidFill>
            </a:endParaRPr>
          </a:p>
        </p:txBody>
      </p:sp>
    </p:spTree>
    <p:extLst>
      <p:ext uri="{BB962C8B-B14F-4D97-AF65-F5344CB8AC3E}">
        <p14:creationId xmlns:p14="http://schemas.microsoft.com/office/powerpoint/2010/main" val="3440441357"/>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E446B7E6-8568-417F-959E-DB3D1E70F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7" name="Marcador de contenido 6">
            <a:extLst>
              <a:ext uri="{FF2B5EF4-FFF2-40B4-BE49-F238E27FC236}">
                <a16:creationId xmlns:a16="http://schemas.microsoft.com/office/drawing/2014/main" id="{F8A9BA58-EF1F-4124-AE67-FEFF79B624B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894"/>
          <a:stretch/>
        </p:blipFill>
        <p:spPr>
          <a:xfrm>
            <a:off x="-1" y="-1"/>
            <a:ext cx="12192001" cy="4883281"/>
          </a:xfrm>
          <a:prstGeom prst="rect">
            <a:avLst/>
          </a:prstGeom>
        </p:spPr>
      </p:pic>
      <p:sp>
        <p:nvSpPr>
          <p:cNvPr id="14" name="Freeform 9">
            <a:extLst>
              <a:ext uri="{FF2B5EF4-FFF2-40B4-BE49-F238E27FC236}">
                <a16:creationId xmlns:a16="http://schemas.microsoft.com/office/drawing/2014/main" id="{AFB83730-58A8-42CA-90B3-5D5D2D1B0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547642"/>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8DABF3E-CD12-4191-BE76-D2BF136F7ADB}"/>
              </a:ext>
            </a:extLst>
          </p:cNvPr>
          <p:cNvSpPr>
            <a:spLocks noGrp="1"/>
          </p:cNvSpPr>
          <p:nvPr>
            <p:ph type="title"/>
          </p:nvPr>
        </p:nvSpPr>
        <p:spPr>
          <a:xfrm>
            <a:off x="812788" y="4895558"/>
            <a:ext cx="10572000" cy="779529"/>
          </a:xfrm>
        </p:spPr>
        <p:txBody>
          <a:bodyPr vert="horz" lIns="91440" tIns="45720" rIns="91440" bIns="45720" rtlCol="0" anchor="b">
            <a:normAutofit/>
          </a:bodyPr>
          <a:lstStyle/>
          <a:p>
            <a:endParaRPr lang="en-US"/>
          </a:p>
        </p:txBody>
      </p:sp>
      <p:pic>
        <p:nvPicPr>
          <p:cNvPr id="4" name="Imagen 3">
            <a:extLst>
              <a:ext uri="{FF2B5EF4-FFF2-40B4-BE49-F238E27FC236}">
                <a16:creationId xmlns:a16="http://schemas.microsoft.com/office/drawing/2014/main" id="{C46D6F0B-BD5E-48E2-B190-1332C1883FE1}"/>
              </a:ext>
            </a:extLst>
          </p:cNvPr>
          <p:cNvPicPr>
            <a:picLocks noChangeAspect="1"/>
          </p:cNvPicPr>
          <p:nvPr/>
        </p:nvPicPr>
        <p:blipFill>
          <a:blip r:embed="rId3"/>
          <a:stretch>
            <a:fillRect/>
          </a:stretch>
        </p:blipFill>
        <p:spPr>
          <a:xfrm>
            <a:off x="9548071" y="0"/>
            <a:ext cx="2643929" cy="4551137"/>
          </a:xfrm>
          <a:prstGeom prst="rect">
            <a:avLst/>
          </a:prstGeom>
        </p:spPr>
      </p:pic>
    </p:spTree>
    <p:extLst>
      <p:ext uri="{BB962C8B-B14F-4D97-AF65-F5344CB8AC3E}">
        <p14:creationId xmlns:p14="http://schemas.microsoft.com/office/powerpoint/2010/main" val="2935896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E2DD4A6-DC96-421E-9E1C-7CD0D26814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bwMode="white">
          <a:xfrm>
            <a:off x="0" y="4525094"/>
            <a:ext cx="12203151" cy="2344057"/>
            <a:chOff x="0" y="4525094"/>
            <a:chExt cx="12203151" cy="2344057"/>
          </a:xfrm>
        </p:grpSpPr>
        <p:sp>
          <p:nvSpPr>
            <p:cNvPr id="13" name="Freeform 9">
              <a:extLst>
                <a:ext uri="{FF2B5EF4-FFF2-40B4-BE49-F238E27FC236}">
                  <a16:creationId xmlns:a16="http://schemas.microsoft.com/office/drawing/2014/main" id="{5E6BB74D-E85C-4CCB-90CE-0246006405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0" y="4525094"/>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52808592-600C-4349-9F27-EC36C0BA4C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flipH="1">
              <a:off x="3820" y="4536245"/>
              <a:ext cx="5660999"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B5E00D3B-1E29-4E11-BCD3-8E3A56F4B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4813714" y="4536245"/>
              <a:ext cx="7389437"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ítulo 1">
            <a:extLst>
              <a:ext uri="{FF2B5EF4-FFF2-40B4-BE49-F238E27FC236}">
                <a16:creationId xmlns:a16="http://schemas.microsoft.com/office/drawing/2014/main" id="{541B7F7D-F7EE-40F5-B0F9-68A711FBAC78}"/>
              </a:ext>
            </a:extLst>
          </p:cNvPr>
          <p:cNvSpPr>
            <a:spLocks noGrp="1"/>
          </p:cNvSpPr>
          <p:nvPr>
            <p:ph type="ctrTitle"/>
          </p:nvPr>
        </p:nvSpPr>
        <p:spPr>
          <a:xfrm>
            <a:off x="810001" y="4817533"/>
            <a:ext cx="10572000" cy="779529"/>
          </a:xfrm>
        </p:spPr>
        <p:txBody>
          <a:bodyPr>
            <a:normAutofit/>
          </a:bodyPr>
          <a:lstStyle/>
          <a:p>
            <a:r>
              <a:rPr lang="en-GB" sz="4000"/>
              <a:t>Sistema nervioso vs endocrino </a:t>
            </a:r>
          </a:p>
        </p:txBody>
      </p:sp>
      <p:sp>
        <p:nvSpPr>
          <p:cNvPr id="7" name="Subtítulo 6">
            <a:extLst>
              <a:ext uri="{FF2B5EF4-FFF2-40B4-BE49-F238E27FC236}">
                <a16:creationId xmlns:a16="http://schemas.microsoft.com/office/drawing/2014/main" id="{AE21E997-F2AA-4461-9AE9-1282FC5DF768}"/>
              </a:ext>
            </a:extLst>
          </p:cNvPr>
          <p:cNvSpPr>
            <a:spLocks noGrp="1"/>
          </p:cNvSpPr>
          <p:nvPr>
            <p:ph type="subTitle" idx="1"/>
          </p:nvPr>
        </p:nvSpPr>
        <p:spPr>
          <a:xfrm>
            <a:off x="810001" y="5594110"/>
            <a:ext cx="10572000" cy="434974"/>
          </a:xfrm>
        </p:spPr>
        <p:txBody>
          <a:bodyPr>
            <a:normAutofit/>
          </a:bodyPr>
          <a:lstStyle/>
          <a:p>
            <a:endParaRPr lang="en-GB"/>
          </a:p>
        </p:txBody>
      </p:sp>
      <p:pic>
        <p:nvPicPr>
          <p:cNvPr id="6" name="Imagen 5">
            <a:extLst>
              <a:ext uri="{FF2B5EF4-FFF2-40B4-BE49-F238E27FC236}">
                <a16:creationId xmlns:a16="http://schemas.microsoft.com/office/drawing/2014/main" id="{2DBB3F3F-BF18-49AB-B356-37BB270124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3797" y="640080"/>
            <a:ext cx="3539689" cy="3602736"/>
          </a:xfrm>
          <a:prstGeom prst="roundRect">
            <a:avLst>
              <a:gd name="adj" fmla="val 3876"/>
            </a:avLst>
          </a:prstGeom>
          <a:ln>
            <a:solidFill>
              <a:schemeClr val="accent1"/>
            </a:solidFill>
          </a:ln>
          <a:effectLst/>
        </p:spPr>
      </p:pic>
      <p:pic>
        <p:nvPicPr>
          <p:cNvPr id="5" name="Imagen 4">
            <a:extLst>
              <a:ext uri="{FF2B5EF4-FFF2-40B4-BE49-F238E27FC236}">
                <a16:creationId xmlns:a16="http://schemas.microsoft.com/office/drawing/2014/main" id="{4E10939B-D632-43B3-8C7A-A15F0B914E4B}"/>
              </a:ext>
            </a:extLst>
          </p:cNvPr>
          <p:cNvPicPr>
            <a:picLocks noChangeAspect="1"/>
          </p:cNvPicPr>
          <p:nvPr/>
        </p:nvPicPr>
        <p:blipFill>
          <a:blip r:embed="rId3"/>
          <a:stretch>
            <a:fillRect/>
          </a:stretch>
        </p:blipFill>
        <p:spPr>
          <a:xfrm>
            <a:off x="6175551" y="1682036"/>
            <a:ext cx="5376369" cy="1518823"/>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3247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16E3E5-5186-46A4-AFBD-337387D31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21874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23">
            <a:extLst>
              <a:ext uri="{FF2B5EF4-FFF2-40B4-BE49-F238E27FC236}">
                <a16:creationId xmlns:a16="http://schemas.microsoft.com/office/drawing/2014/main" id="{7B8FAACC-353E-4F84-BA62-A5514185D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7554995"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rgbClr val="212121"/>
          </a:solidFill>
          <a:ln>
            <a:noFill/>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3CE85AA1-8DE0-4265-804E-EA30C0AA78BE}"/>
              </a:ext>
            </a:extLst>
          </p:cNvPr>
          <p:cNvSpPr>
            <a:spLocks noGrp="1"/>
          </p:cNvSpPr>
          <p:nvPr>
            <p:ph type="title"/>
          </p:nvPr>
        </p:nvSpPr>
        <p:spPr>
          <a:xfrm>
            <a:off x="8164749" y="457201"/>
            <a:ext cx="3575737" cy="1332688"/>
          </a:xfrm>
        </p:spPr>
        <p:txBody>
          <a:bodyPr anchor="b">
            <a:normAutofit/>
          </a:bodyPr>
          <a:lstStyle/>
          <a:p>
            <a:pPr algn="ctr">
              <a:lnSpc>
                <a:spcPct val="90000"/>
              </a:lnSpc>
            </a:pPr>
            <a:r>
              <a:rPr lang="en-GB" sz="3000">
                <a:solidFill>
                  <a:srgbClr val="FFFFFF"/>
                </a:solidFill>
              </a:rPr>
              <a:t>Glándulas Sistema endocrino</a:t>
            </a:r>
          </a:p>
        </p:txBody>
      </p:sp>
      <p:pic>
        <p:nvPicPr>
          <p:cNvPr id="5" name="Imagen 4">
            <a:extLst>
              <a:ext uri="{FF2B5EF4-FFF2-40B4-BE49-F238E27FC236}">
                <a16:creationId xmlns:a16="http://schemas.microsoft.com/office/drawing/2014/main" id="{426C73F1-1610-4399-A71B-176F5A3CC779}"/>
              </a:ext>
            </a:extLst>
          </p:cNvPr>
          <p:cNvPicPr>
            <a:picLocks noChangeAspect="1"/>
          </p:cNvPicPr>
          <p:nvPr/>
        </p:nvPicPr>
        <p:blipFill>
          <a:blip r:embed="rId2"/>
          <a:stretch>
            <a:fillRect/>
          </a:stretch>
        </p:blipFill>
        <p:spPr>
          <a:xfrm>
            <a:off x="463961" y="1389416"/>
            <a:ext cx="6612856" cy="3719731"/>
          </a:xfrm>
          <a:prstGeom prst="roundRect">
            <a:avLst>
              <a:gd name="adj" fmla="val 3876"/>
            </a:avLst>
          </a:prstGeom>
          <a:ln>
            <a:solidFill>
              <a:schemeClr val="accent1"/>
            </a:solidFill>
          </a:ln>
          <a:effectLst/>
        </p:spPr>
      </p:pic>
      <p:sp>
        <p:nvSpPr>
          <p:cNvPr id="3" name="Marcador de contenido 2">
            <a:extLst>
              <a:ext uri="{FF2B5EF4-FFF2-40B4-BE49-F238E27FC236}">
                <a16:creationId xmlns:a16="http://schemas.microsoft.com/office/drawing/2014/main" id="{B974191C-972A-43C5-910C-59AE0D431E34}"/>
              </a:ext>
            </a:extLst>
          </p:cNvPr>
          <p:cNvSpPr>
            <a:spLocks noGrp="1"/>
          </p:cNvSpPr>
          <p:nvPr>
            <p:ph idx="1"/>
          </p:nvPr>
        </p:nvSpPr>
        <p:spPr>
          <a:xfrm>
            <a:off x="8164749" y="2024743"/>
            <a:ext cx="3575737" cy="4016619"/>
          </a:xfrm>
        </p:spPr>
        <p:txBody>
          <a:bodyPr>
            <a:normAutofit/>
          </a:bodyPr>
          <a:lstStyle/>
          <a:p>
            <a:endParaRPr lang="en-GB" sz="1600">
              <a:solidFill>
                <a:srgbClr val="FFFFFF"/>
              </a:solidFill>
            </a:endParaRPr>
          </a:p>
        </p:txBody>
      </p:sp>
    </p:spTree>
    <p:extLst>
      <p:ext uri="{BB962C8B-B14F-4D97-AF65-F5344CB8AC3E}">
        <p14:creationId xmlns:p14="http://schemas.microsoft.com/office/powerpoint/2010/main" val="1277150051"/>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13AC1B-E85E-4F7B-98B1-6DD3CB0CC127}"/>
              </a:ext>
            </a:extLst>
          </p:cNvPr>
          <p:cNvSpPr>
            <a:spLocks noGrp="1"/>
          </p:cNvSpPr>
          <p:nvPr>
            <p:ph type="title"/>
          </p:nvPr>
        </p:nvSpPr>
        <p:spPr/>
        <p:txBody>
          <a:bodyPr/>
          <a:lstStyle/>
          <a:p>
            <a:r>
              <a:rPr lang="en-GB" dirty="0" err="1"/>
              <a:t>Hábitos</a:t>
            </a:r>
            <a:r>
              <a:rPr lang="en-GB" dirty="0"/>
              <a:t> </a:t>
            </a:r>
            <a:r>
              <a:rPr lang="en-GB" dirty="0" err="1"/>
              <a:t>saludables</a:t>
            </a:r>
            <a:endParaRPr lang="en-GB" dirty="0"/>
          </a:p>
        </p:txBody>
      </p:sp>
      <p:sp>
        <p:nvSpPr>
          <p:cNvPr id="3" name="Marcador de contenido 2">
            <a:extLst>
              <a:ext uri="{FF2B5EF4-FFF2-40B4-BE49-F238E27FC236}">
                <a16:creationId xmlns:a16="http://schemas.microsoft.com/office/drawing/2014/main" id="{F7A0759F-2B32-485F-A763-5F9FE8BF7D0E}"/>
              </a:ext>
            </a:extLst>
          </p:cNvPr>
          <p:cNvSpPr>
            <a:spLocks noGrp="1"/>
          </p:cNvSpPr>
          <p:nvPr>
            <p:ph idx="1"/>
          </p:nvPr>
        </p:nvSpPr>
        <p:spPr/>
        <p:txBody>
          <a:bodyPr/>
          <a:lstStyle/>
          <a:p>
            <a:pPr marL="12700" marR="5080"/>
            <a:r>
              <a:rPr lang="es-ES" spc="-5" dirty="0">
                <a:latin typeface="Calibri"/>
                <a:cs typeface="Calibri"/>
              </a:rPr>
              <a:t>E</a:t>
            </a:r>
            <a:r>
              <a:rPr lang="es-ES" dirty="0">
                <a:latin typeface="Calibri"/>
                <a:cs typeface="Calibri"/>
              </a:rPr>
              <a:t>l </a:t>
            </a:r>
            <a:r>
              <a:rPr lang="es-ES" spc="-5" dirty="0">
                <a:latin typeface="Calibri"/>
                <a:cs typeface="Calibri"/>
              </a:rPr>
              <a:t>s</a:t>
            </a:r>
            <a:r>
              <a:rPr lang="es-ES" dirty="0">
                <a:latin typeface="Calibri"/>
                <a:cs typeface="Calibri"/>
              </a:rPr>
              <a:t>i</a:t>
            </a:r>
            <a:r>
              <a:rPr lang="es-ES" spc="-20" dirty="0">
                <a:latin typeface="Calibri"/>
                <a:cs typeface="Calibri"/>
              </a:rPr>
              <a:t>s</a:t>
            </a:r>
            <a:r>
              <a:rPr lang="es-ES" spc="-25" dirty="0">
                <a:latin typeface="Calibri"/>
                <a:cs typeface="Calibri"/>
              </a:rPr>
              <a:t>t</a:t>
            </a:r>
            <a:r>
              <a:rPr lang="es-ES" spc="-10" dirty="0">
                <a:latin typeface="Calibri"/>
                <a:cs typeface="Calibri"/>
              </a:rPr>
              <a:t>e</a:t>
            </a:r>
            <a:r>
              <a:rPr lang="es-ES" spc="-5" dirty="0">
                <a:latin typeface="Calibri"/>
                <a:cs typeface="Calibri"/>
              </a:rPr>
              <a:t>ma</a:t>
            </a:r>
            <a:r>
              <a:rPr lang="es-ES" dirty="0">
                <a:latin typeface="Calibri"/>
                <a:cs typeface="Calibri"/>
              </a:rPr>
              <a:t> n</a:t>
            </a:r>
            <a:r>
              <a:rPr lang="es-ES" spc="-10" dirty="0">
                <a:latin typeface="Calibri"/>
                <a:cs typeface="Calibri"/>
              </a:rPr>
              <a:t>e</a:t>
            </a:r>
            <a:r>
              <a:rPr lang="es-ES" spc="10" dirty="0">
                <a:latin typeface="Calibri"/>
                <a:cs typeface="Calibri"/>
              </a:rPr>
              <a:t>r</a:t>
            </a:r>
            <a:r>
              <a:rPr lang="es-ES" dirty="0">
                <a:latin typeface="Calibri"/>
                <a:cs typeface="Calibri"/>
              </a:rPr>
              <a:t>vi</a:t>
            </a:r>
            <a:r>
              <a:rPr lang="es-ES" spc="-5" dirty="0">
                <a:latin typeface="Calibri"/>
                <a:cs typeface="Calibri"/>
              </a:rPr>
              <a:t>os</a:t>
            </a:r>
            <a:r>
              <a:rPr lang="es-ES" dirty="0">
                <a:latin typeface="Calibri"/>
                <a:cs typeface="Calibri"/>
              </a:rPr>
              <a:t>o </a:t>
            </a:r>
            <a:r>
              <a:rPr lang="es-ES" spc="-5" dirty="0">
                <a:latin typeface="Calibri"/>
                <a:cs typeface="Calibri"/>
              </a:rPr>
              <a:t>y</a:t>
            </a:r>
            <a:r>
              <a:rPr lang="es-ES" spc="5" dirty="0">
                <a:latin typeface="Calibri"/>
                <a:cs typeface="Calibri"/>
              </a:rPr>
              <a:t> </a:t>
            </a:r>
            <a:r>
              <a:rPr lang="es-ES" spc="-10" dirty="0">
                <a:latin typeface="Calibri"/>
                <a:cs typeface="Calibri"/>
              </a:rPr>
              <a:t>e</a:t>
            </a:r>
            <a:r>
              <a:rPr lang="es-ES" dirty="0">
                <a:latin typeface="Calibri"/>
                <a:cs typeface="Calibri"/>
              </a:rPr>
              <a:t>l</a:t>
            </a:r>
            <a:r>
              <a:rPr lang="es-ES" spc="5" dirty="0">
                <a:latin typeface="Calibri"/>
                <a:cs typeface="Calibri"/>
              </a:rPr>
              <a:t> </a:t>
            </a:r>
            <a:r>
              <a:rPr lang="es-ES" spc="-10" dirty="0">
                <a:latin typeface="Calibri"/>
                <a:cs typeface="Calibri"/>
              </a:rPr>
              <a:t>e</a:t>
            </a:r>
            <a:r>
              <a:rPr lang="es-ES" dirty="0">
                <a:latin typeface="Calibri"/>
                <a:cs typeface="Calibri"/>
              </a:rPr>
              <a:t>nd</a:t>
            </a:r>
            <a:r>
              <a:rPr lang="es-ES" spc="-5" dirty="0">
                <a:latin typeface="Calibri"/>
                <a:cs typeface="Calibri"/>
              </a:rPr>
              <a:t>oc</a:t>
            </a:r>
            <a:r>
              <a:rPr lang="es-ES" dirty="0">
                <a:latin typeface="Calibri"/>
                <a:cs typeface="Calibri"/>
              </a:rPr>
              <a:t>rino</a:t>
            </a:r>
            <a:r>
              <a:rPr lang="es-ES" spc="15" dirty="0">
                <a:latin typeface="Calibri"/>
                <a:cs typeface="Calibri"/>
              </a:rPr>
              <a:t> </a:t>
            </a:r>
            <a:r>
              <a:rPr lang="es-ES" spc="-10" dirty="0">
                <a:latin typeface="Calibri"/>
                <a:cs typeface="Calibri"/>
              </a:rPr>
              <a:t>e</a:t>
            </a:r>
            <a:r>
              <a:rPr lang="es-ES" spc="-20" dirty="0">
                <a:latin typeface="Calibri"/>
                <a:cs typeface="Calibri"/>
              </a:rPr>
              <a:t>s</a:t>
            </a:r>
            <a:r>
              <a:rPr lang="es-ES" spc="-30" dirty="0">
                <a:latin typeface="Calibri"/>
                <a:cs typeface="Calibri"/>
              </a:rPr>
              <a:t>t</a:t>
            </a:r>
            <a:r>
              <a:rPr lang="es-ES" dirty="0">
                <a:latin typeface="Calibri"/>
                <a:cs typeface="Calibri"/>
              </a:rPr>
              <a:t>án</a:t>
            </a:r>
            <a:r>
              <a:rPr lang="es-ES" spc="5" dirty="0">
                <a:latin typeface="Calibri"/>
                <a:cs typeface="Calibri"/>
              </a:rPr>
              <a:t> </a:t>
            </a:r>
            <a:r>
              <a:rPr lang="es-ES" dirty="0">
                <a:latin typeface="Calibri"/>
                <a:cs typeface="Calibri"/>
              </a:rPr>
              <a:t>mu</a:t>
            </a:r>
            <a:r>
              <a:rPr lang="es-ES" spc="-5" dirty="0">
                <a:latin typeface="Calibri"/>
                <a:cs typeface="Calibri"/>
              </a:rPr>
              <a:t>y</a:t>
            </a:r>
            <a:r>
              <a:rPr lang="es-ES" dirty="0">
                <a:latin typeface="Calibri"/>
                <a:cs typeface="Calibri"/>
              </a:rPr>
              <a:t> </a:t>
            </a:r>
            <a:r>
              <a:rPr lang="es-ES" spc="-30" dirty="0">
                <a:latin typeface="Calibri"/>
                <a:cs typeface="Calibri"/>
              </a:rPr>
              <a:t>r</a:t>
            </a:r>
            <a:r>
              <a:rPr lang="es-ES" spc="-10" dirty="0">
                <a:latin typeface="Calibri"/>
                <a:cs typeface="Calibri"/>
              </a:rPr>
              <a:t>e</a:t>
            </a:r>
            <a:r>
              <a:rPr lang="es-ES" dirty="0">
                <a:latin typeface="Calibri"/>
                <a:cs typeface="Calibri"/>
              </a:rPr>
              <a:t>laci</a:t>
            </a:r>
            <a:r>
              <a:rPr lang="es-ES" spc="-5" dirty="0">
                <a:latin typeface="Calibri"/>
                <a:cs typeface="Calibri"/>
              </a:rPr>
              <a:t>o</a:t>
            </a:r>
            <a:r>
              <a:rPr lang="es-ES" dirty="0">
                <a:latin typeface="Calibri"/>
                <a:cs typeface="Calibri"/>
              </a:rPr>
              <a:t>nad</a:t>
            </a:r>
            <a:r>
              <a:rPr lang="es-ES" spc="-5" dirty="0">
                <a:latin typeface="Calibri"/>
                <a:cs typeface="Calibri"/>
              </a:rPr>
              <a:t>os,</a:t>
            </a:r>
            <a:r>
              <a:rPr lang="es-ES" spc="5" dirty="0">
                <a:latin typeface="Calibri"/>
                <a:cs typeface="Calibri"/>
              </a:rPr>
              <a:t> </a:t>
            </a:r>
            <a:r>
              <a:rPr lang="es-ES" dirty="0">
                <a:latin typeface="Calibri"/>
                <a:cs typeface="Calibri"/>
              </a:rPr>
              <a:t>p</a:t>
            </a:r>
            <a:r>
              <a:rPr lang="es-ES" spc="-5" dirty="0">
                <a:latin typeface="Calibri"/>
                <a:cs typeface="Calibri"/>
              </a:rPr>
              <a:t>or</a:t>
            </a:r>
            <a:r>
              <a:rPr lang="es-ES" spc="5" dirty="0">
                <a:latin typeface="Calibri"/>
                <a:cs typeface="Calibri"/>
              </a:rPr>
              <a:t> </a:t>
            </a:r>
            <a:r>
              <a:rPr lang="es-ES" dirty="0">
                <a:latin typeface="Calibri"/>
                <a:cs typeface="Calibri"/>
              </a:rPr>
              <a:t>lo</a:t>
            </a:r>
            <a:r>
              <a:rPr lang="es-ES" spc="5" dirty="0">
                <a:latin typeface="Calibri"/>
                <a:cs typeface="Calibri"/>
              </a:rPr>
              <a:t> </a:t>
            </a:r>
            <a:r>
              <a:rPr lang="es-ES" dirty="0">
                <a:latin typeface="Calibri"/>
                <a:cs typeface="Calibri"/>
              </a:rPr>
              <a:t>qu</a:t>
            </a:r>
            <a:r>
              <a:rPr lang="es-ES" spc="-5" dirty="0">
                <a:latin typeface="Calibri"/>
                <a:cs typeface="Calibri"/>
              </a:rPr>
              <a:t>e</a:t>
            </a:r>
            <a:r>
              <a:rPr lang="es-ES" spc="10" dirty="0">
                <a:latin typeface="Calibri"/>
                <a:cs typeface="Calibri"/>
              </a:rPr>
              <a:t> </a:t>
            </a:r>
            <a:r>
              <a:rPr lang="es-ES" dirty="0">
                <a:latin typeface="Calibri"/>
                <a:cs typeface="Calibri"/>
              </a:rPr>
              <a:t>p</a:t>
            </a:r>
            <a:r>
              <a:rPr lang="es-ES" spc="-5" dirty="0">
                <a:latin typeface="Calibri"/>
                <a:cs typeface="Calibri"/>
              </a:rPr>
              <a:t>o</a:t>
            </a:r>
            <a:r>
              <a:rPr lang="es-ES" dirty="0">
                <a:latin typeface="Calibri"/>
                <a:cs typeface="Calibri"/>
              </a:rPr>
              <a:t>d</a:t>
            </a:r>
            <a:r>
              <a:rPr lang="es-ES" spc="-10" dirty="0">
                <a:latin typeface="Calibri"/>
                <a:cs typeface="Calibri"/>
              </a:rPr>
              <a:t>e</a:t>
            </a:r>
            <a:r>
              <a:rPr lang="es-ES" dirty="0">
                <a:latin typeface="Calibri"/>
                <a:cs typeface="Calibri"/>
              </a:rPr>
              <a:t>m</a:t>
            </a:r>
            <a:r>
              <a:rPr lang="es-ES" spc="-5" dirty="0">
                <a:latin typeface="Calibri"/>
                <a:cs typeface="Calibri"/>
              </a:rPr>
              <a:t>o</a:t>
            </a:r>
            <a:r>
              <a:rPr lang="es-ES" dirty="0">
                <a:latin typeface="Calibri"/>
                <a:cs typeface="Calibri"/>
              </a:rPr>
              <a:t>s </a:t>
            </a:r>
            <a:r>
              <a:rPr lang="es-ES" spc="-30" dirty="0">
                <a:latin typeface="Calibri"/>
                <a:cs typeface="Calibri"/>
              </a:rPr>
              <a:t>r</a:t>
            </a:r>
            <a:r>
              <a:rPr lang="es-ES" spc="-10" dirty="0">
                <a:latin typeface="Calibri"/>
                <a:cs typeface="Calibri"/>
              </a:rPr>
              <a:t>e</a:t>
            </a:r>
            <a:r>
              <a:rPr lang="es-ES" spc="-25" dirty="0">
                <a:latin typeface="Calibri"/>
                <a:cs typeface="Calibri"/>
              </a:rPr>
              <a:t>c</a:t>
            </a:r>
            <a:r>
              <a:rPr lang="es-ES" spc="-5" dirty="0">
                <a:latin typeface="Calibri"/>
                <a:cs typeface="Calibri"/>
              </a:rPr>
              <a:t>om</a:t>
            </a:r>
            <a:r>
              <a:rPr lang="es-ES" spc="-10" dirty="0">
                <a:latin typeface="Calibri"/>
                <a:cs typeface="Calibri"/>
              </a:rPr>
              <a:t>e</a:t>
            </a:r>
            <a:r>
              <a:rPr lang="es-ES" dirty="0">
                <a:latin typeface="Calibri"/>
                <a:cs typeface="Calibri"/>
              </a:rPr>
              <a:t>nd</a:t>
            </a:r>
            <a:r>
              <a:rPr lang="es-ES" spc="-5" dirty="0">
                <a:latin typeface="Calibri"/>
                <a:cs typeface="Calibri"/>
              </a:rPr>
              <a:t>ar</a:t>
            </a:r>
            <a:r>
              <a:rPr lang="es-ES" spc="15" dirty="0">
                <a:latin typeface="Calibri"/>
                <a:cs typeface="Calibri"/>
              </a:rPr>
              <a:t> </a:t>
            </a:r>
            <a:r>
              <a:rPr lang="es-ES" dirty="0">
                <a:latin typeface="Calibri"/>
                <a:cs typeface="Calibri"/>
              </a:rPr>
              <a:t>l</a:t>
            </a:r>
            <a:r>
              <a:rPr lang="es-ES" spc="-5" dirty="0">
                <a:latin typeface="Calibri"/>
                <a:cs typeface="Calibri"/>
              </a:rPr>
              <a:t>o</a:t>
            </a:r>
            <a:r>
              <a:rPr lang="es-ES" dirty="0">
                <a:latin typeface="Calibri"/>
                <a:cs typeface="Calibri"/>
              </a:rPr>
              <a:t>s</a:t>
            </a:r>
            <a:r>
              <a:rPr lang="es-ES" spc="5" dirty="0">
                <a:latin typeface="Calibri"/>
                <a:cs typeface="Calibri"/>
              </a:rPr>
              <a:t> </a:t>
            </a:r>
            <a:r>
              <a:rPr lang="es-ES" dirty="0">
                <a:latin typeface="Calibri"/>
                <a:cs typeface="Calibri"/>
              </a:rPr>
              <a:t>mi</a:t>
            </a:r>
            <a:r>
              <a:rPr lang="es-ES" spc="-5" dirty="0">
                <a:latin typeface="Calibri"/>
                <a:cs typeface="Calibri"/>
              </a:rPr>
              <a:t>s</a:t>
            </a:r>
            <a:r>
              <a:rPr lang="es-ES" dirty="0">
                <a:latin typeface="Calibri"/>
                <a:cs typeface="Calibri"/>
              </a:rPr>
              <a:t>m</a:t>
            </a:r>
            <a:r>
              <a:rPr lang="es-ES" spc="-5" dirty="0">
                <a:latin typeface="Calibri"/>
                <a:cs typeface="Calibri"/>
              </a:rPr>
              <a:t>o</a:t>
            </a:r>
            <a:r>
              <a:rPr lang="es-ES" dirty="0">
                <a:latin typeface="Calibri"/>
                <a:cs typeface="Calibri"/>
              </a:rPr>
              <a:t>s</a:t>
            </a:r>
            <a:r>
              <a:rPr lang="es-ES" spc="-10" dirty="0">
                <a:latin typeface="Calibri"/>
                <a:cs typeface="Calibri"/>
              </a:rPr>
              <a:t> </a:t>
            </a:r>
            <a:r>
              <a:rPr lang="es-ES" dirty="0">
                <a:latin typeface="Calibri"/>
                <a:cs typeface="Calibri"/>
              </a:rPr>
              <a:t>hábi</a:t>
            </a:r>
            <a:r>
              <a:rPr lang="es-ES" spc="-25" dirty="0">
                <a:latin typeface="Calibri"/>
                <a:cs typeface="Calibri"/>
              </a:rPr>
              <a:t>t</a:t>
            </a:r>
            <a:r>
              <a:rPr lang="es-ES" spc="-5" dirty="0">
                <a:latin typeface="Calibri"/>
                <a:cs typeface="Calibri"/>
              </a:rPr>
              <a:t>o</a:t>
            </a:r>
            <a:r>
              <a:rPr lang="es-ES" dirty="0">
                <a:latin typeface="Calibri"/>
                <a:cs typeface="Calibri"/>
              </a:rPr>
              <a:t>s</a:t>
            </a:r>
            <a:r>
              <a:rPr lang="es-ES" spc="5" dirty="0">
                <a:latin typeface="Calibri"/>
                <a:cs typeface="Calibri"/>
              </a:rPr>
              <a:t> </a:t>
            </a:r>
            <a:r>
              <a:rPr lang="es-ES" spc="-5" dirty="0">
                <a:latin typeface="Calibri"/>
                <a:cs typeface="Calibri"/>
              </a:rPr>
              <a:t>s</a:t>
            </a:r>
            <a:r>
              <a:rPr lang="es-ES" dirty="0">
                <a:latin typeface="Calibri"/>
                <a:cs typeface="Calibri"/>
              </a:rPr>
              <a:t>aludabl</a:t>
            </a:r>
            <a:r>
              <a:rPr lang="es-ES" spc="-5" dirty="0">
                <a:latin typeface="Calibri"/>
                <a:cs typeface="Calibri"/>
              </a:rPr>
              <a:t>e</a:t>
            </a:r>
            <a:r>
              <a:rPr lang="es-ES" dirty="0">
                <a:latin typeface="Calibri"/>
                <a:cs typeface="Calibri"/>
              </a:rPr>
              <a:t>s</a:t>
            </a:r>
            <a:r>
              <a:rPr lang="es-ES" spc="5" dirty="0">
                <a:latin typeface="Calibri"/>
                <a:cs typeface="Calibri"/>
              </a:rPr>
              <a:t> </a:t>
            </a:r>
            <a:r>
              <a:rPr lang="es-ES" dirty="0">
                <a:latin typeface="Calibri"/>
                <a:cs typeface="Calibri"/>
              </a:rPr>
              <a:t>p</a:t>
            </a:r>
            <a:r>
              <a:rPr lang="es-ES" spc="-5" dirty="0">
                <a:latin typeface="Calibri"/>
                <a:cs typeface="Calibri"/>
              </a:rPr>
              <a:t>a</a:t>
            </a:r>
            <a:r>
              <a:rPr lang="es-ES" spc="-40" dirty="0">
                <a:latin typeface="Calibri"/>
                <a:cs typeface="Calibri"/>
              </a:rPr>
              <a:t>r</a:t>
            </a:r>
            <a:r>
              <a:rPr lang="es-ES" dirty="0">
                <a:latin typeface="Calibri"/>
                <a:cs typeface="Calibri"/>
              </a:rPr>
              <a:t>a </a:t>
            </a:r>
            <a:r>
              <a:rPr lang="es-ES" spc="-10" dirty="0">
                <a:latin typeface="Calibri"/>
                <a:cs typeface="Calibri"/>
              </a:rPr>
              <a:t>e</a:t>
            </a:r>
            <a:r>
              <a:rPr lang="es-ES" dirty="0">
                <a:latin typeface="Calibri"/>
                <a:cs typeface="Calibri"/>
              </a:rPr>
              <a:t>l</a:t>
            </a:r>
            <a:r>
              <a:rPr lang="es-ES" spc="5" dirty="0">
                <a:latin typeface="Calibri"/>
                <a:cs typeface="Calibri"/>
              </a:rPr>
              <a:t> </a:t>
            </a:r>
            <a:r>
              <a:rPr lang="es-ES" dirty="0">
                <a:latin typeface="Calibri"/>
                <a:cs typeface="Calibri"/>
              </a:rPr>
              <a:t>bu</a:t>
            </a:r>
            <a:r>
              <a:rPr lang="es-ES" spc="-10" dirty="0">
                <a:latin typeface="Calibri"/>
                <a:cs typeface="Calibri"/>
              </a:rPr>
              <a:t>e</a:t>
            </a:r>
            <a:r>
              <a:rPr lang="es-ES" dirty="0">
                <a:latin typeface="Calibri"/>
                <a:cs typeface="Calibri"/>
              </a:rPr>
              <a:t>n</a:t>
            </a:r>
            <a:r>
              <a:rPr lang="es-ES" spc="20" dirty="0">
                <a:latin typeface="Calibri"/>
                <a:cs typeface="Calibri"/>
              </a:rPr>
              <a:t> </a:t>
            </a:r>
            <a:r>
              <a:rPr lang="es-ES" dirty="0">
                <a:latin typeface="Calibri"/>
                <a:cs typeface="Calibri"/>
              </a:rPr>
              <a:t>fun</a:t>
            </a:r>
            <a:r>
              <a:rPr lang="es-ES" spc="-5" dirty="0">
                <a:latin typeface="Calibri"/>
                <a:cs typeface="Calibri"/>
              </a:rPr>
              <a:t>c</a:t>
            </a:r>
            <a:r>
              <a:rPr lang="es-ES" dirty="0">
                <a:latin typeface="Calibri"/>
                <a:cs typeface="Calibri"/>
              </a:rPr>
              <a:t>i</a:t>
            </a:r>
            <a:r>
              <a:rPr lang="es-ES" spc="-5" dirty="0">
                <a:latin typeface="Calibri"/>
                <a:cs typeface="Calibri"/>
              </a:rPr>
              <a:t>o</a:t>
            </a:r>
            <a:r>
              <a:rPr lang="es-ES" dirty="0">
                <a:latin typeface="Calibri"/>
                <a:cs typeface="Calibri"/>
              </a:rPr>
              <a:t>nami</a:t>
            </a:r>
            <a:r>
              <a:rPr lang="es-ES" spc="-5" dirty="0">
                <a:latin typeface="Calibri"/>
                <a:cs typeface="Calibri"/>
              </a:rPr>
              <a:t>e</a:t>
            </a:r>
            <a:r>
              <a:rPr lang="es-ES" spc="-20" dirty="0">
                <a:latin typeface="Calibri"/>
                <a:cs typeface="Calibri"/>
              </a:rPr>
              <a:t>n</a:t>
            </a:r>
            <a:r>
              <a:rPr lang="es-ES" spc="-25" dirty="0">
                <a:latin typeface="Calibri"/>
                <a:cs typeface="Calibri"/>
              </a:rPr>
              <a:t>t</a:t>
            </a:r>
            <a:r>
              <a:rPr lang="es-ES" dirty="0">
                <a:latin typeface="Calibri"/>
                <a:cs typeface="Calibri"/>
              </a:rPr>
              <a:t>o</a:t>
            </a:r>
            <a:r>
              <a:rPr lang="es-ES" spc="15" dirty="0">
                <a:latin typeface="Calibri"/>
                <a:cs typeface="Calibri"/>
              </a:rPr>
              <a:t> </a:t>
            </a:r>
            <a:r>
              <a:rPr lang="es-ES" dirty="0">
                <a:latin typeface="Calibri"/>
                <a:cs typeface="Calibri"/>
              </a:rPr>
              <a:t>d</a:t>
            </a:r>
            <a:r>
              <a:rPr lang="es-ES" spc="-5" dirty="0">
                <a:latin typeface="Calibri"/>
                <a:cs typeface="Calibri"/>
              </a:rPr>
              <a:t>e</a:t>
            </a:r>
            <a:r>
              <a:rPr lang="es-ES" spc="10" dirty="0">
                <a:latin typeface="Calibri"/>
                <a:cs typeface="Calibri"/>
              </a:rPr>
              <a:t> </a:t>
            </a:r>
            <a:r>
              <a:rPr lang="es-ES" dirty="0">
                <a:latin typeface="Calibri"/>
                <a:cs typeface="Calibri"/>
              </a:rPr>
              <a:t>amb</a:t>
            </a:r>
            <a:r>
              <a:rPr lang="es-ES" spc="-5" dirty="0">
                <a:latin typeface="Calibri"/>
                <a:cs typeface="Calibri"/>
              </a:rPr>
              <a:t>os</a:t>
            </a:r>
            <a:r>
              <a:rPr lang="es-ES" dirty="0">
                <a:latin typeface="Calibri"/>
                <a:cs typeface="Calibri"/>
              </a:rPr>
              <a:t>.</a:t>
            </a:r>
          </a:p>
          <a:p>
            <a:pPr marL="298450" indent="-285750">
              <a:spcBef>
                <a:spcPts val="735"/>
              </a:spcBef>
              <a:buFont typeface="Arial"/>
              <a:buChar char="•"/>
              <a:tabLst>
                <a:tab pos="298450" algn="l"/>
              </a:tabLst>
            </a:pPr>
            <a:r>
              <a:rPr lang="es-ES" spc="-5" dirty="0">
                <a:latin typeface="Calibri"/>
                <a:cs typeface="Calibri"/>
              </a:rPr>
              <a:t>L</a:t>
            </a:r>
            <a:r>
              <a:rPr lang="es-ES" dirty="0">
                <a:latin typeface="Calibri"/>
                <a:cs typeface="Calibri"/>
              </a:rPr>
              <a:t>l</a:t>
            </a:r>
            <a:r>
              <a:rPr lang="es-ES" spc="-15" dirty="0">
                <a:latin typeface="Calibri"/>
                <a:cs typeface="Calibri"/>
              </a:rPr>
              <a:t>e</a:t>
            </a:r>
            <a:r>
              <a:rPr lang="es-ES" spc="-30" dirty="0">
                <a:latin typeface="Calibri"/>
                <a:cs typeface="Calibri"/>
              </a:rPr>
              <a:t>v</a:t>
            </a:r>
            <a:r>
              <a:rPr lang="es-ES" spc="-5" dirty="0">
                <a:latin typeface="Calibri"/>
                <a:cs typeface="Calibri"/>
              </a:rPr>
              <a:t>ar</a:t>
            </a:r>
            <a:r>
              <a:rPr lang="es-ES" spc="5" dirty="0">
                <a:latin typeface="Calibri"/>
                <a:cs typeface="Calibri"/>
              </a:rPr>
              <a:t> </a:t>
            </a:r>
            <a:r>
              <a:rPr lang="es-ES" dirty="0">
                <a:latin typeface="Calibri"/>
                <a:cs typeface="Calibri"/>
              </a:rPr>
              <a:t>una</a:t>
            </a:r>
            <a:r>
              <a:rPr lang="es-ES" spc="5" dirty="0">
                <a:latin typeface="Calibri"/>
                <a:cs typeface="Calibri"/>
              </a:rPr>
              <a:t> </a:t>
            </a:r>
            <a:r>
              <a:rPr lang="es-ES" dirty="0">
                <a:latin typeface="Calibri"/>
                <a:cs typeface="Calibri"/>
              </a:rPr>
              <a:t>vida </a:t>
            </a:r>
            <a:r>
              <a:rPr lang="es-ES" spc="-5" dirty="0">
                <a:latin typeface="Calibri"/>
                <a:cs typeface="Calibri"/>
              </a:rPr>
              <a:t>o</a:t>
            </a:r>
            <a:r>
              <a:rPr lang="es-ES" spc="-30" dirty="0">
                <a:latin typeface="Calibri"/>
                <a:cs typeface="Calibri"/>
              </a:rPr>
              <a:t>r</a:t>
            </a:r>
            <a:r>
              <a:rPr lang="es-ES" dirty="0">
                <a:latin typeface="Calibri"/>
                <a:cs typeface="Calibri"/>
              </a:rPr>
              <a:t>d</a:t>
            </a:r>
            <a:r>
              <a:rPr lang="es-ES" spc="-10" dirty="0">
                <a:latin typeface="Calibri"/>
                <a:cs typeface="Calibri"/>
              </a:rPr>
              <a:t>e</a:t>
            </a:r>
            <a:r>
              <a:rPr lang="es-ES" dirty="0">
                <a:latin typeface="Calibri"/>
                <a:cs typeface="Calibri"/>
              </a:rPr>
              <a:t>nada.</a:t>
            </a:r>
          </a:p>
          <a:p>
            <a:pPr marL="298450" indent="-285750">
              <a:buFont typeface="Arial"/>
              <a:buChar char="•"/>
              <a:tabLst>
                <a:tab pos="298450" algn="l"/>
              </a:tabLst>
            </a:pPr>
            <a:r>
              <a:rPr lang="es-ES" spc="-5" dirty="0">
                <a:latin typeface="Calibri"/>
                <a:cs typeface="Calibri"/>
              </a:rPr>
              <a:t>No</a:t>
            </a:r>
            <a:r>
              <a:rPr lang="es-ES" spc="5" dirty="0">
                <a:latin typeface="Calibri"/>
                <a:cs typeface="Calibri"/>
              </a:rPr>
              <a:t> </a:t>
            </a:r>
            <a:r>
              <a:rPr lang="es-ES" spc="-25" dirty="0">
                <a:latin typeface="Calibri"/>
                <a:cs typeface="Calibri"/>
              </a:rPr>
              <a:t>c</a:t>
            </a:r>
            <a:r>
              <a:rPr lang="es-ES" spc="-5" dirty="0">
                <a:latin typeface="Calibri"/>
                <a:cs typeface="Calibri"/>
              </a:rPr>
              <a:t>o</a:t>
            </a:r>
            <a:r>
              <a:rPr lang="es-ES" dirty="0">
                <a:latin typeface="Calibri"/>
                <a:cs typeface="Calibri"/>
              </a:rPr>
              <a:t>n</a:t>
            </a:r>
            <a:r>
              <a:rPr lang="es-ES" spc="-5" dirty="0">
                <a:latin typeface="Calibri"/>
                <a:cs typeface="Calibri"/>
              </a:rPr>
              <a:t>s</a:t>
            </a:r>
            <a:r>
              <a:rPr lang="es-ES" dirty="0">
                <a:latin typeface="Calibri"/>
                <a:cs typeface="Calibri"/>
              </a:rPr>
              <a:t>umir nin</a:t>
            </a:r>
            <a:r>
              <a:rPr lang="es-ES" spc="-10" dirty="0">
                <a:latin typeface="Calibri"/>
                <a:cs typeface="Calibri"/>
              </a:rPr>
              <a:t>g</a:t>
            </a:r>
            <a:r>
              <a:rPr lang="es-ES" dirty="0">
                <a:latin typeface="Calibri"/>
                <a:cs typeface="Calibri"/>
              </a:rPr>
              <a:t>ún</a:t>
            </a:r>
            <a:r>
              <a:rPr lang="es-ES" spc="20" dirty="0">
                <a:latin typeface="Calibri"/>
                <a:cs typeface="Calibri"/>
              </a:rPr>
              <a:t> </a:t>
            </a:r>
            <a:r>
              <a:rPr lang="es-ES" spc="-5" dirty="0">
                <a:latin typeface="Calibri"/>
                <a:cs typeface="Calibri"/>
              </a:rPr>
              <a:t>t</a:t>
            </a:r>
            <a:r>
              <a:rPr lang="es-ES" dirty="0">
                <a:latin typeface="Calibri"/>
                <a:cs typeface="Calibri"/>
              </a:rPr>
              <a:t>ipo</a:t>
            </a:r>
            <a:r>
              <a:rPr lang="es-ES" spc="5" dirty="0">
                <a:latin typeface="Calibri"/>
                <a:cs typeface="Calibri"/>
              </a:rPr>
              <a:t> </a:t>
            </a:r>
            <a:r>
              <a:rPr lang="es-ES" dirty="0">
                <a:latin typeface="Calibri"/>
                <a:cs typeface="Calibri"/>
              </a:rPr>
              <a:t>d</a:t>
            </a:r>
            <a:r>
              <a:rPr lang="es-ES" spc="-5" dirty="0">
                <a:latin typeface="Calibri"/>
                <a:cs typeface="Calibri"/>
              </a:rPr>
              <a:t>e</a:t>
            </a:r>
            <a:r>
              <a:rPr lang="es-ES" spc="10" dirty="0">
                <a:latin typeface="Calibri"/>
                <a:cs typeface="Calibri"/>
              </a:rPr>
              <a:t> </a:t>
            </a:r>
            <a:r>
              <a:rPr lang="es-ES" dirty="0">
                <a:latin typeface="Calibri"/>
                <a:cs typeface="Calibri"/>
              </a:rPr>
              <a:t>d</a:t>
            </a:r>
            <a:r>
              <a:rPr lang="es-ES" spc="-35" dirty="0">
                <a:latin typeface="Calibri"/>
                <a:cs typeface="Calibri"/>
              </a:rPr>
              <a:t>r</a:t>
            </a:r>
            <a:r>
              <a:rPr lang="es-ES" spc="-5" dirty="0">
                <a:latin typeface="Calibri"/>
                <a:cs typeface="Calibri"/>
              </a:rPr>
              <a:t>o</a:t>
            </a:r>
            <a:r>
              <a:rPr lang="es-ES" spc="-45" dirty="0">
                <a:latin typeface="Calibri"/>
                <a:cs typeface="Calibri"/>
              </a:rPr>
              <a:t>g</a:t>
            </a:r>
            <a:r>
              <a:rPr lang="es-ES" dirty="0">
                <a:latin typeface="Calibri"/>
                <a:cs typeface="Calibri"/>
              </a:rPr>
              <a:t>a.</a:t>
            </a:r>
          </a:p>
          <a:p>
            <a:pPr marL="298450" indent="-285750">
              <a:buFont typeface="Arial"/>
              <a:buChar char="•"/>
              <a:tabLst>
                <a:tab pos="298450" algn="l"/>
              </a:tabLst>
            </a:pPr>
            <a:r>
              <a:rPr lang="es-ES" spc="-30" dirty="0">
                <a:latin typeface="Calibri"/>
                <a:cs typeface="Calibri"/>
              </a:rPr>
              <a:t>R</a:t>
            </a:r>
            <a:r>
              <a:rPr lang="es-ES" spc="-10" dirty="0">
                <a:latin typeface="Calibri"/>
                <a:cs typeface="Calibri"/>
              </a:rPr>
              <a:t>e</a:t>
            </a:r>
            <a:r>
              <a:rPr lang="es-ES" dirty="0">
                <a:latin typeface="Calibri"/>
                <a:cs typeface="Calibri"/>
              </a:rPr>
              <a:t>ali</a:t>
            </a:r>
            <a:r>
              <a:rPr lang="es-ES" spc="-30" dirty="0">
                <a:latin typeface="Calibri"/>
                <a:cs typeface="Calibri"/>
              </a:rPr>
              <a:t>z</a:t>
            </a:r>
            <a:r>
              <a:rPr lang="es-ES" spc="-5" dirty="0">
                <a:latin typeface="Calibri"/>
                <a:cs typeface="Calibri"/>
              </a:rPr>
              <a:t>ar ac</a:t>
            </a:r>
            <a:r>
              <a:rPr lang="es-ES" spc="-10" dirty="0">
                <a:latin typeface="Calibri"/>
                <a:cs typeface="Calibri"/>
              </a:rPr>
              <a:t>t</a:t>
            </a:r>
            <a:r>
              <a:rPr lang="es-ES" dirty="0">
                <a:latin typeface="Calibri"/>
                <a:cs typeface="Calibri"/>
              </a:rPr>
              <a:t>ividad</a:t>
            </a:r>
            <a:r>
              <a:rPr lang="es-ES" spc="-10" dirty="0">
                <a:latin typeface="Calibri"/>
                <a:cs typeface="Calibri"/>
              </a:rPr>
              <a:t>e</a:t>
            </a:r>
            <a:r>
              <a:rPr lang="es-ES" dirty="0">
                <a:latin typeface="Calibri"/>
                <a:cs typeface="Calibri"/>
              </a:rPr>
              <a:t>s</a:t>
            </a:r>
            <a:r>
              <a:rPr lang="es-ES" spc="5" dirty="0">
                <a:latin typeface="Calibri"/>
                <a:cs typeface="Calibri"/>
              </a:rPr>
              <a:t> </a:t>
            </a:r>
            <a:r>
              <a:rPr lang="es-ES" dirty="0">
                <a:latin typeface="Calibri"/>
                <a:cs typeface="Calibri"/>
              </a:rPr>
              <a:t>i</a:t>
            </a:r>
            <a:r>
              <a:rPr lang="es-ES" spc="-20" dirty="0">
                <a:latin typeface="Calibri"/>
                <a:cs typeface="Calibri"/>
              </a:rPr>
              <a:t>n</a:t>
            </a:r>
            <a:r>
              <a:rPr lang="es-ES" spc="-25" dirty="0">
                <a:latin typeface="Calibri"/>
                <a:cs typeface="Calibri"/>
              </a:rPr>
              <a:t>t</a:t>
            </a:r>
            <a:r>
              <a:rPr lang="es-ES" spc="-10" dirty="0">
                <a:latin typeface="Calibri"/>
                <a:cs typeface="Calibri"/>
              </a:rPr>
              <a:t>e</a:t>
            </a:r>
            <a:r>
              <a:rPr lang="es-ES" dirty="0">
                <a:latin typeface="Calibri"/>
                <a:cs typeface="Calibri"/>
              </a:rPr>
              <a:t>l</a:t>
            </a:r>
            <a:r>
              <a:rPr lang="es-ES" spc="-5" dirty="0">
                <a:latin typeface="Calibri"/>
                <a:cs typeface="Calibri"/>
              </a:rPr>
              <a:t>ect</a:t>
            </a:r>
            <a:r>
              <a:rPr lang="es-ES" dirty="0">
                <a:latin typeface="Calibri"/>
                <a:cs typeface="Calibri"/>
              </a:rPr>
              <a:t>ual</a:t>
            </a:r>
            <a:r>
              <a:rPr lang="es-ES" spc="-5" dirty="0">
                <a:latin typeface="Calibri"/>
                <a:cs typeface="Calibri"/>
              </a:rPr>
              <a:t>e</a:t>
            </a:r>
            <a:r>
              <a:rPr lang="es-ES" dirty="0">
                <a:latin typeface="Calibri"/>
                <a:cs typeface="Calibri"/>
              </a:rPr>
              <a:t>s</a:t>
            </a:r>
            <a:r>
              <a:rPr lang="es-ES" spc="15" dirty="0">
                <a:latin typeface="Calibri"/>
                <a:cs typeface="Calibri"/>
              </a:rPr>
              <a:t> </a:t>
            </a:r>
            <a:r>
              <a:rPr lang="es-ES" spc="-5" dirty="0">
                <a:latin typeface="Calibri"/>
                <a:cs typeface="Calibri"/>
              </a:rPr>
              <a:t>y</a:t>
            </a:r>
            <a:r>
              <a:rPr lang="es-ES" dirty="0">
                <a:latin typeface="Calibri"/>
                <a:cs typeface="Calibri"/>
              </a:rPr>
              <a:t> </a:t>
            </a:r>
            <a:r>
              <a:rPr lang="es-ES" spc="-5" dirty="0">
                <a:latin typeface="Calibri"/>
                <a:cs typeface="Calibri"/>
              </a:rPr>
              <a:t>m</a:t>
            </a:r>
            <a:r>
              <a:rPr lang="es-ES" spc="-10" dirty="0">
                <a:latin typeface="Calibri"/>
                <a:cs typeface="Calibri"/>
              </a:rPr>
              <a:t>e</a:t>
            </a:r>
            <a:r>
              <a:rPr lang="es-ES" spc="-20" dirty="0">
                <a:latin typeface="Calibri"/>
                <a:cs typeface="Calibri"/>
              </a:rPr>
              <a:t>n</a:t>
            </a:r>
            <a:r>
              <a:rPr lang="es-ES" spc="-30" dirty="0">
                <a:latin typeface="Calibri"/>
                <a:cs typeface="Calibri"/>
              </a:rPr>
              <a:t>t</a:t>
            </a:r>
            <a:r>
              <a:rPr lang="es-ES" dirty="0">
                <a:latin typeface="Calibri"/>
                <a:cs typeface="Calibri"/>
              </a:rPr>
              <a:t>al</a:t>
            </a:r>
            <a:r>
              <a:rPr lang="es-ES" spc="-5" dirty="0">
                <a:latin typeface="Calibri"/>
                <a:cs typeface="Calibri"/>
              </a:rPr>
              <a:t>es</a:t>
            </a:r>
            <a:r>
              <a:rPr lang="es-ES" dirty="0">
                <a:latin typeface="Calibri"/>
                <a:cs typeface="Calibri"/>
              </a:rPr>
              <a:t>.</a:t>
            </a:r>
          </a:p>
          <a:p>
            <a:pPr marL="298450" indent="-285750">
              <a:buFont typeface="Arial"/>
              <a:buChar char="•"/>
              <a:tabLst>
                <a:tab pos="298450" algn="l"/>
              </a:tabLst>
            </a:pPr>
            <a:r>
              <a:rPr lang="es-ES" spc="-5" dirty="0">
                <a:latin typeface="Calibri"/>
                <a:cs typeface="Calibri"/>
              </a:rPr>
              <a:t>P</a:t>
            </a:r>
            <a:r>
              <a:rPr lang="es-ES" spc="-35" dirty="0">
                <a:latin typeface="Calibri"/>
                <a:cs typeface="Calibri"/>
              </a:rPr>
              <a:t>r</a:t>
            </a:r>
            <a:r>
              <a:rPr lang="es-ES" spc="-5" dirty="0">
                <a:latin typeface="Calibri"/>
                <a:cs typeface="Calibri"/>
              </a:rPr>
              <a:t>oc</a:t>
            </a:r>
            <a:r>
              <a:rPr lang="es-ES" dirty="0">
                <a:latin typeface="Calibri"/>
                <a:cs typeface="Calibri"/>
              </a:rPr>
              <a:t>u</a:t>
            </a:r>
            <a:r>
              <a:rPr lang="es-ES" spc="-40" dirty="0">
                <a:latin typeface="Calibri"/>
                <a:cs typeface="Calibri"/>
              </a:rPr>
              <a:t>r</a:t>
            </a:r>
            <a:r>
              <a:rPr lang="es-ES" spc="-5" dirty="0">
                <a:latin typeface="Calibri"/>
                <a:cs typeface="Calibri"/>
              </a:rPr>
              <a:t>ar</a:t>
            </a:r>
            <a:r>
              <a:rPr lang="es-ES" spc="-10" dirty="0">
                <a:latin typeface="Calibri"/>
                <a:cs typeface="Calibri"/>
              </a:rPr>
              <a:t> </a:t>
            </a:r>
            <a:r>
              <a:rPr lang="es-ES" spc="-25" dirty="0">
                <a:latin typeface="Calibri"/>
                <a:cs typeface="Calibri"/>
              </a:rPr>
              <a:t>t</a:t>
            </a:r>
            <a:r>
              <a:rPr lang="es-ES" spc="-5" dirty="0">
                <a:latin typeface="Calibri"/>
                <a:cs typeface="Calibri"/>
              </a:rPr>
              <a:t>omar</a:t>
            </a:r>
            <a:r>
              <a:rPr lang="es-ES" dirty="0">
                <a:latin typeface="Calibri"/>
                <a:cs typeface="Calibri"/>
              </a:rPr>
              <a:t> </a:t>
            </a:r>
            <a:r>
              <a:rPr lang="es-ES" spc="-25" dirty="0">
                <a:latin typeface="Calibri"/>
                <a:cs typeface="Calibri"/>
              </a:rPr>
              <a:t>c</a:t>
            </a:r>
            <a:r>
              <a:rPr lang="es-ES" dirty="0">
                <a:latin typeface="Calibri"/>
                <a:cs typeface="Calibri"/>
              </a:rPr>
              <a:t>a</a:t>
            </a:r>
            <a:r>
              <a:rPr lang="es-ES" spc="-20" dirty="0">
                <a:latin typeface="Calibri"/>
                <a:cs typeface="Calibri"/>
              </a:rPr>
              <a:t>n</a:t>
            </a:r>
            <a:r>
              <a:rPr lang="es-ES" spc="-5" dirty="0">
                <a:latin typeface="Calibri"/>
                <a:cs typeface="Calibri"/>
              </a:rPr>
              <a:t>t</a:t>
            </a:r>
            <a:r>
              <a:rPr lang="es-ES" dirty="0">
                <a:latin typeface="Calibri"/>
                <a:cs typeface="Calibri"/>
              </a:rPr>
              <a:t>idad</a:t>
            </a:r>
            <a:r>
              <a:rPr lang="es-ES" spc="-10" dirty="0">
                <a:latin typeface="Calibri"/>
                <a:cs typeface="Calibri"/>
              </a:rPr>
              <a:t>e</a:t>
            </a:r>
            <a:r>
              <a:rPr lang="es-ES" dirty="0">
                <a:latin typeface="Calibri"/>
                <a:cs typeface="Calibri"/>
              </a:rPr>
              <a:t>s</a:t>
            </a:r>
            <a:r>
              <a:rPr lang="es-ES" spc="10" dirty="0">
                <a:latin typeface="Calibri"/>
                <a:cs typeface="Calibri"/>
              </a:rPr>
              <a:t> </a:t>
            </a:r>
            <a:r>
              <a:rPr lang="es-ES" spc="-5" dirty="0">
                <a:latin typeface="Calibri"/>
                <a:cs typeface="Calibri"/>
              </a:rPr>
              <a:t>s</a:t>
            </a:r>
            <a:r>
              <a:rPr lang="es-ES" dirty="0">
                <a:latin typeface="Calibri"/>
                <a:cs typeface="Calibri"/>
              </a:rPr>
              <a:t>ufici</a:t>
            </a:r>
            <a:r>
              <a:rPr lang="es-ES" spc="-5" dirty="0">
                <a:latin typeface="Calibri"/>
                <a:cs typeface="Calibri"/>
              </a:rPr>
              <a:t>e</a:t>
            </a:r>
            <a:r>
              <a:rPr lang="es-ES" spc="-20" dirty="0">
                <a:latin typeface="Calibri"/>
                <a:cs typeface="Calibri"/>
              </a:rPr>
              <a:t>n</a:t>
            </a:r>
            <a:r>
              <a:rPr lang="es-ES" spc="-25" dirty="0">
                <a:latin typeface="Calibri"/>
                <a:cs typeface="Calibri"/>
              </a:rPr>
              <a:t>t</a:t>
            </a:r>
            <a:r>
              <a:rPr lang="es-ES" spc="-10" dirty="0">
                <a:latin typeface="Calibri"/>
                <a:cs typeface="Calibri"/>
              </a:rPr>
              <a:t>e</a:t>
            </a:r>
            <a:r>
              <a:rPr lang="es-ES" dirty="0">
                <a:latin typeface="Calibri"/>
                <a:cs typeface="Calibri"/>
              </a:rPr>
              <a:t>s</a:t>
            </a:r>
            <a:r>
              <a:rPr lang="es-ES" spc="10" dirty="0">
                <a:latin typeface="Calibri"/>
                <a:cs typeface="Calibri"/>
              </a:rPr>
              <a:t> </a:t>
            </a:r>
            <a:r>
              <a:rPr lang="es-ES" dirty="0">
                <a:latin typeface="Calibri"/>
                <a:cs typeface="Calibri"/>
              </a:rPr>
              <a:t>d</a:t>
            </a:r>
            <a:r>
              <a:rPr lang="es-ES" spc="-5" dirty="0">
                <a:latin typeface="Calibri"/>
                <a:cs typeface="Calibri"/>
              </a:rPr>
              <a:t>e</a:t>
            </a:r>
            <a:r>
              <a:rPr lang="es-ES" spc="10" dirty="0">
                <a:latin typeface="Calibri"/>
                <a:cs typeface="Calibri"/>
              </a:rPr>
              <a:t> </a:t>
            </a:r>
            <a:r>
              <a:rPr lang="es-ES" dirty="0">
                <a:latin typeface="Calibri"/>
                <a:cs typeface="Calibri"/>
              </a:rPr>
              <a:t>vi</a:t>
            </a:r>
            <a:r>
              <a:rPr lang="es-ES" spc="-30" dirty="0">
                <a:latin typeface="Calibri"/>
                <a:cs typeface="Calibri"/>
              </a:rPr>
              <a:t>t</a:t>
            </a:r>
            <a:r>
              <a:rPr lang="es-ES" dirty="0">
                <a:latin typeface="Calibri"/>
                <a:cs typeface="Calibri"/>
              </a:rPr>
              <a:t>aminas</a:t>
            </a:r>
            <a:r>
              <a:rPr lang="es-ES" spc="-10" dirty="0">
                <a:latin typeface="Calibri"/>
                <a:cs typeface="Calibri"/>
              </a:rPr>
              <a:t> B</a:t>
            </a:r>
            <a:r>
              <a:rPr lang="es-ES" spc="-5" dirty="0">
                <a:latin typeface="Calibri"/>
                <a:cs typeface="Calibri"/>
              </a:rPr>
              <a:t>1</a:t>
            </a:r>
            <a:r>
              <a:rPr lang="es-ES" spc="5" dirty="0">
                <a:latin typeface="Calibri"/>
                <a:cs typeface="Calibri"/>
              </a:rPr>
              <a:t> </a:t>
            </a:r>
            <a:r>
              <a:rPr lang="es-ES" spc="-5" dirty="0">
                <a:latin typeface="Calibri"/>
                <a:cs typeface="Calibri"/>
              </a:rPr>
              <a:t>y</a:t>
            </a:r>
            <a:r>
              <a:rPr lang="es-ES" dirty="0">
                <a:latin typeface="Calibri"/>
                <a:cs typeface="Calibri"/>
              </a:rPr>
              <a:t> </a:t>
            </a:r>
            <a:r>
              <a:rPr lang="es-ES" spc="-10" dirty="0">
                <a:latin typeface="Calibri"/>
                <a:cs typeface="Calibri"/>
              </a:rPr>
              <a:t>B3</a:t>
            </a:r>
            <a:r>
              <a:rPr lang="es-ES" spc="-5" dirty="0">
                <a:latin typeface="Calibri"/>
                <a:cs typeface="Calibri"/>
              </a:rPr>
              <a:t>,</a:t>
            </a:r>
            <a:r>
              <a:rPr lang="es-ES" dirty="0">
                <a:latin typeface="Calibri"/>
                <a:cs typeface="Calibri"/>
              </a:rPr>
              <a:t> a</a:t>
            </a:r>
            <a:r>
              <a:rPr lang="es-ES" spc="-5" dirty="0">
                <a:latin typeface="Calibri"/>
                <a:cs typeface="Calibri"/>
              </a:rPr>
              <a:t>s</a:t>
            </a:r>
            <a:r>
              <a:rPr lang="es-ES" dirty="0">
                <a:latin typeface="Calibri"/>
                <a:cs typeface="Calibri"/>
              </a:rPr>
              <a:t>í </a:t>
            </a:r>
            <a:r>
              <a:rPr lang="es-ES" spc="-25" dirty="0">
                <a:latin typeface="Calibri"/>
                <a:cs typeface="Calibri"/>
              </a:rPr>
              <a:t>c</a:t>
            </a:r>
            <a:r>
              <a:rPr lang="es-ES" spc="-5" dirty="0">
                <a:latin typeface="Calibri"/>
                <a:cs typeface="Calibri"/>
              </a:rPr>
              <a:t>o</a:t>
            </a:r>
            <a:r>
              <a:rPr lang="es-ES" dirty="0">
                <a:latin typeface="Calibri"/>
                <a:cs typeface="Calibri"/>
              </a:rPr>
              <a:t>mo</a:t>
            </a:r>
            <a:r>
              <a:rPr lang="es-ES" spc="10" dirty="0">
                <a:latin typeface="Calibri"/>
                <a:cs typeface="Calibri"/>
              </a:rPr>
              <a:t> </a:t>
            </a:r>
            <a:r>
              <a:rPr lang="es-ES" spc="-35" dirty="0">
                <a:latin typeface="Calibri"/>
                <a:cs typeface="Calibri"/>
              </a:rPr>
              <a:t>f</a:t>
            </a:r>
            <a:r>
              <a:rPr lang="es-ES" spc="-5" dirty="0">
                <a:latin typeface="Calibri"/>
                <a:cs typeface="Calibri"/>
              </a:rPr>
              <a:t>ó</a:t>
            </a:r>
            <a:r>
              <a:rPr lang="es-ES" spc="-20" dirty="0">
                <a:latin typeface="Calibri"/>
                <a:cs typeface="Calibri"/>
              </a:rPr>
              <a:t>s</a:t>
            </a:r>
            <a:r>
              <a:rPr lang="es-ES" spc="-35" dirty="0">
                <a:latin typeface="Calibri"/>
                <a:cs typeface="Calibri"/>
              </a:rPr>
              <a:t>f</a:t>
            </a:r>
            <a:r>
              <a:rPr lang="es-ES" spc="-5" dirty="0">
                <a:latin typeface="Calibri"/>
                <a:cs typeface="Calibri"/>
              </a:rPr>
              <a:t>o</a:t>
            </a:r>
            <a:r>
              <a:rPr lang="es-ES" spc="-35" dirty="0">
                <a:latin typeface="Calibri"/>
                <a:cs typeface="Calibri"/>
              </a:rPr>
              <a:t>r</a:t>
            </a:r>
            <a:r>
              <a:rPr lang="es-ES" spc="-5" dirty="0">
                <a:latin typeface="Calibri"/>
                <a:cs typeface="Calibri"/>
              </a:rPr>
              <a:t>o</a:t>
            </a:r>
            <a:r>
              <a:rPr lang="es-ES" dirty="0">
                <a:latin typeface="Calibri"/>
                <a:cs typeface="Calibri"/>
              </a:rPr>
              <a:t>.</a:t>
            </a:r>
          </a:p>
          <a:p>
            <a:pPr marL="298450" indent="-285750">
              <a:buFont typeface="Arial"/>
              <a:buChar char="•"/>
              <a:tabLst>
                <a:tab pos="298450" algn="l"/>
              </a:tabLst>
            </a:pPr>
            <a:r>
              <a:rPr lang="es-ES" spc="-45" dirty="0">
                <a:latin typeface="Calibri"/>
                <a:cs typeface="Calibri"/>
              </a:rPr>
              <a:t>E</a:t>
            </a:r>
            <a:r>
              <a:rPr lang="es-ES" spc="-5" dirty="0">
                <a:latin typeface="Calibri"/>
                <a:cs typeface="Calibri"/>
              </a:rPr>
              <a:t>v</a:t>
            </a:r>
            <a:r>
              <a:rPr lang="es-ES" dirty="0">
                <a:latin typeface="Calibri"/>
                <a:cs typeface="Calibri"/>
              </a:rPr>
              <a:t>i</a:t>
            </a:r>
            <a:r>
              <a:rPr lang="es-ES" spc="-30" dirty="0">
                <a:latin typeface="Calibri"/>
                <a:cs typeface="Calibri"/>
              </a:rPr>
              <a:t>t</a:t>
            </a:r>
            <a:r>
              <a:rPr lang="es-ES" dirty="0">
                <a:latin typeface="Calibri"/>
                <a:cs typeface="Calibri"/>
              </a:rPr>
              <a:t>a</a:t>
            </a:r>
            <a:r>
              <a:rPr lang="es-ES" spc="-5" dirty="0">
                <a:latin typeface="Calibri"/>
                <a:cs typeface="Calibri"/>
              </a:rPr>
              <a:t>r e</a:t>
            </a:r>
            <a:r>
              <a:rPr lang="es-ES" dirty="0">
                <a:latin typeface="Calibri"/>
                <a:cs typeface="Calibri"/>
              </a:rPr>
              <a:t>l</a:t>
            </a:r>
            <a:r>
              <a:rPr lang="es-ES" spc="10" dirty="0">
                <a:latin typeface="Calibri"/>
                <a:cs typeface="Calibri"/>
              </a:rPr>
              <a:t> </a:t>
            </a:r>
            <a:r>
              <a:rPr lang="es-ES" spc="-10" dirty="0">
                <a:latin typeface="Calibri"/>
                <a:cs typeface="Calibri"/>
              </a:rPr>
              <a:t>e</a:t>
            </a:r>
            <a:r>
              <a:rPr lang="es-ES" spc="-25" dirty="0">
                <a:latin typeface="Calibri"/>
                <a:cs typeface="Calibri"/>
              </a:rPr>
              <a:t>s</a:t>
            </a:r>
            <a:r>
              <a:rPr lang="es-ES" spc="-5" dirty="0">
                <a:latin typeface="Calibri"/>
                <a:cs typeface="Calibri"/>
              </a:rPr>
              <a:t>t</a:t>
            </a:r>
            <a:r>
              <a:rPr lang="es-ES" spc="-30" dirty="0">
                <a:latin typeface="Calibri"/>
                <a:cs typeface="Calibri"/>
              </a:rPr>
              <a:t>r</a:t>
            </a:r>
            <a:r>
              <a:rPr lang="es-ES" spc="-5" dirty="0">
                <a:latin typeface="Calibri"/>
                <a:cs typeface="Calibri"/>
              </a:rPr>
              <a:t>és.</a:t>
            </a:r>
            <a:endParaRPr lang="es-ES" dirty="0">
              <a:latin typeface="Calibri"/>
              <a:cs typeface="Calibri"/>
            </a:endParaRPr>
          </a:p>
          <a:p>
            <a:pPr marL="0" indent="0">
              <a:buNone/>
            </a:pPr>
            <a:endParaRPr lang="en-GB" dirty="0"/>
          </a:p>
        </p:txBody>
      </p:sp>
    </p:spTree>
    <p:extLst>
      <p:ext uri="{BB962C8B-B14F-4D97-AF65-F5344CB8AC3E}">
        <p14:creationId xmlns:p14="http://schemas.microsoft.com/office/powerpoint/2010/main" val="1274948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226113-75BC-4286-B0FF-3EB8F1B27347}"/>
              </a:ext>
            </a:extLst>
          </p:cNvPr>
          <p:cNvSpPr>
            <a:spLocks noGrp="1"/>
          </p:cNvSpPr>
          <p:nvPr>
            <p:ph type="title"/>
          </p:nvPr>
        </p:nvSpPr>
        <p:spPr/>
        <p:txBody>
          <a:bodyPr/>
          <a:lstStyle/>
          <a:p>
            <a:r>
              <a:rPr lang="en-GB" dirty="0" err="1"/>
              <a:t>Enfermedades</a:t>
            </a:r>
            <a:endParaRPr lang="en-GB" dirty="0"/>
          </a:p>
        </p:txBody>
      </p:sp>
      <p:sp>
        <p:nvSpPr>
          <p:cNvPr id="3" name="Marcador de contenido 2">
            <a:extLst>
              <a:ext uri="{FF2B5EF4-FFF2-40B4-BE49-F238E27FC236}">
                <a16:creationId xmlns:a16="http://schemas.microsoft.com/office/drawing/2014/main" id="{2EEE8DF6-AC17-496F-BFF1-DACA7979ABD9}"/>
              </a:ext>
            </a:extLst>
          </p:cNvPr>
          <p:cNvSpPr>
            <a:spLocks noGrp="1"/>
          </p:cNvSpPr>
          <p:nvPr>
            <p:ph idx="1"/>
          </p:nvPr>
        </p:nvSpPr>
        <p:spPr/>
        <p:txBody>
          <a:bodyPr/>
          <a:lstStyle/>
          <a:p>
            <a:endParaRPr lang="en-GB"/>
          </a:p>
        </p:txBody>
      </p:sp>
      <p:pic>
        <p:nvPicPr>
          <p:cNvPr id="5" name="Imagen 4">
            <a:extLst>
              <a:ext uri="{FF2B5EF4-FFF2-40B4-BE49-F238E27FC236}">
                <a16:creationId xmlns:a16="http://schemas.microsoft.com/office/drawing/2014/main" id="{98B7E7B7-686A-4174-98E9-6E5407F384DE}"/>
              </a:ext>
            </a:extLst>
          </p:cNvPr>
          <p:cNvPicPr>
            <a:picLocks noChangeAspect="1"/>
          </p:cNvPicPr>
          <p:nvPr/>
        </p:nvPicPr>
        <p:blipFill>
          <a:blip r:embed="rId2"/>
          <a:stretch>
            <a:fillRect/>
          </a:stretch>
        </p:blipFill>
        <p:spPr>
          <a:xfrm>
            <a:off x="1751993" y="2725540"/>
            <a:ext cx="8688012" cy="2829320"/>
          </a:xfrm>
          <a:prstGeom prst="rect">
            <a:avLst/>
          </a:prstGeom>
        </p:spPr>
      </p:pic>
    </p:spTree>
    <p:extLst>
      <p:ext uri="{BB962C8B-B14F-4D97-AF65-F5344CB8AC3E}">
        <p14:creationId xmlns:p14="http://schemas.microsoft.com/office/powerpoint/2010/main" val="9224253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E446B7E6-8568-417F-959E-DB3D1E70F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8" name="Marcador de contenido 7" descr="Un grupo de personas en un escenario&#10;&#10;Descripción generada automáticamente con confianza media">
            <a:extLst>
              <a:ext uri="{FF2B5EF4-FFF2-40B4-BE49-F238E27FC236}">
                <a16:creationId xmlns:a16="http://schemas.microsoft.com/office/drawing/2014/main" id="{2B27F453-6705-430B-9EA0-A32181F02C59}"/>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t="17473" b="22522"/>
          <a:stretch/>
        </p:blipFill>
        <p:spPr>
          <a:xfrm>
            <a:off x="-1" y="-1"/>
            <a:ext cx="12192001" cy="4883281"/>
          </a:xfrm>
          <a:prstGeom prst="rect">
            <a:avLst/>
          </a:prstGeom>
        </p:spPr>
      </p:pic>
      <p:sp>
        <p:nvSpPr>
          <p:cNvPr id="20" name="Freeform 9">
            <a:extLst>
              <a:ext uri="{FF2B5EF4-FFF2-40B4-BE49-F238E27FC236}">
                <a16:creationId xmlns:a16="http://schemas.microsoft.com/office/drawing/2014/main" id="{AFB83730-58A8-42CA-90B3-5D5D2D1B0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547642"/>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D875294-22EE-43B1-A06D-9BB690A60F58}"/>
              </a:ext>
            </a:extLst>
          </p:cNvPr>
          <p:cNvSpPr>
            <a:spLocks noGrp="1"/>
          </p:cNvSpPr>
          <p:nvPr>
            <p:ph type="title"/>
          </p:nvPr>
        </p:nvSpPr>
        <p:spPr>
          <a:xfrm>
            <a:off x="812788" y="4895558"/>
            <a:ext cx="10572000" cy="779529"/>
          </a:xfrm>
        </p:spPr>
        <p:txBody>
          <a:bodyPr vert="horz" lIns="91440" tIns="45720" rIns="91440" bIns="45720" rtlCol="0" anchor="b">
            <a:normAutofit/>
          </a:bodyPr>
          <a:lstStyle/>
          <a:p>
            <a:r>
              <a:rPr lang="en-US" dirty="0" err="1"/>
              <a:t>Juguemos</a:t>
            </a:r>
            <a:endParaRPr lang="en-US" dirty="0"/>
          </a:p>
        </p:txBody>
      </p:sp>
      <p:sp>
        <p:nvSpPr>
          <p:cNvPr id="9" name="CuadroTexto 8">
            <a:extLst>
              <a:ext uri="{FF2B5EF4-FFF2-40B4-BE49-F238E27FC236}">
                <a16:creationId xmlns:a16="http://schemas.microsoft.com/office/drawing/2014/main" id="{7133E0AA-3DEF-4F40-83D9-A190A5EAA185}"/>
              </a:ext>
            </a:extLst>
          </p:cNvPr>
          <p:cNvSpPr txBox="1"/>
          <p:nvPr/>
        </p:nvSpPr>
        <p:spPr>
          <a:xfrm>
            <a:off x="9370395" y="4683225"/>
            <a:ext cx="2821605"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www.flickr.com/photos/benzado/1389177456">
                  <a:extLst>
                    <a:ext uri="{A12FA001-AC4F-418D-AE19-62706E023703}">
                      <ahyp:hlinkClr xmlns:ahyp="http://schemas.microsoft.com/office/drawing/2018/hyperlinkcolor" val="tx"/>
                    </a:ext>
                  </a:extLst>
                </a:hlinkClick>
              </a:rPr>
              <a:t>Esta foto</a:t>
            </a:r>
            <a:r>
              <a:rPr lang="en-GB" sz="700">
                <a:solidFill>
                  <a:srgbClr val="FFFFFF"/>
                </a:solidFill>
              </a:rPr>
              <a:t> de Autor desconocido está bajo licencia </a:t>
            </a:r>
            <a:r>
              <a:rPr lang="en-GB"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pic>
        <p:nvPicPr>
          <p:cNvPr id="14" name="Imagen 13" descr="Logotipo&#10;&#10;Descripción generada automáticamente">
            <a:extLst>
              <a:ext uri="{FF2B5EF4-FFF2-40B4-BE49-F238E27FC236}">
                <a16:creationId xmlns:a16="http://schemas.microsoft.com/office/drawing/2014/main" id="{DE8DE17C-D638-429B-9549-35A23D9ECFE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20103629">
            <a:off x="3145585" y="2008456"/>
            <a:ext cx="1887628" cy="1005162"/>
          </a:xfrm>
          <a:prstGeom prst="roundRect">
            <a:avLst>
              <a:gd name="adj" fmla="val 3876"/>
            </a:avLst>
          </a:prstGeom>
          <a:ln>
            <a:solidFill>
              <a:schemeClr val="accent1"/>
            </a:solidFill>
          </a:ln>
          <a:effectLst/>
        </p:spPr>
      </p:pic>
      <p:sp>
        <p:nvSpPr>
          <p:cNvPr id="17" name="CuadroTexto 16">
            <a:extLst>
              <a:ext uri="{FF2B5EF4-FFF2-40B4-BE49-F238E27FC236}">
                <a16:creationId xmlns:a16="http://schemas.microsoft.com/office/drawing/2014/main" id="{03343F43-416F-475C-BD4E-D30E3BBA726B}"/>
              </a:ext>
            </a:extLst>
          </p:cNvPr>
          <p:cNvSpPr txBox="1"/>
          <p:nvPr/>
        </p:nvSpPr>
        <p:spPr>
          <a:xfrm>
            <a:off x="4089400" y="37747"/>
            <a:ext cx="8280400" cy="4328108"/>
          </a:xfrm>
          <a:prstGeom prst="rect">
            <a:avLst/>
          </a:prstGeom>
          <a:noFill/>
        </p:spPr>
        <p:txBody>
          <a:bodyPr wrap="square">
            <a:spAutoFit/>
          </a:bodyPr>
          <a:lstStyle/>
          <a:p>
            <a:pPr>
              <a:lnSpc>
                <a:spcPct val="107000"/>
              </a:lnSpc>
              <a:spcAft>
                <a:spcPts val="800"/>
              </a:spcAft>
            </a:pPr>
            <a:r>
              <a:rPr lang="es-ES" sz="1800" b="1" dirty="0">
                <a:effectLst/>
                <a:latin typeface="Calibri" panose="020F0502020204030204" pitchFamily="34" charset="0"/>
                <a:ea typeface="Calibri" panose="020F0502020204030204" pitchFamily="34" charset="0"/>
                <a:cs typeface="Times New Roman" panose="02020603050405020304" pitchFamily="18" charset="0"/>
              </a:rPr>
              <a:t>Premios</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marL="449580">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10+ para el equipo que primero alcance 10 tarjetas acertadas</a:t>
            </a:r>
          </a:p>
          <a:p>
            <a:pPr marL="449580">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5+ para el 2º equipo</a:t>
            </a:r>
          </a:p>
          <a:p>
            <a:pPr marL="449580">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3+ para el 3º equipo</a:t>
            </a:r>
          </a:p>
          <a:p>
            <a:pPr marL="449580">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(en caso de empate entre el 2º y el 3º se llevarán 4+ cada uno)</a:t>
            </a:r>
          </a:p>
          <a:p>
            <a:pPr>
              <a:lnSpc>
                <a:spcPct val="107000"/>
              </a:lnSpc>
              <a:spcAft>
                <a:spcPts val="800"/>
              </a:spcAft>
            </a:pPr>
            <a:r>
              <a:rPr lang="es-ES" sz="1800" b="1" dirty="0">
                <a:effectLst/>
                <a:latin typeface="Calibri" panose="020F0502020204030204" pitchFamily="34" charset="0"/>
                <a:ea typeface="Calibri" panose="020F0502020204030204" pitchFamily="34" charset="0"/>
                <a:cs typeface="Times New Roman" panose="02020603050405020304" pitchFamily="18" charset="0"/>
              </a:rPr>
              <a:t>Premio especial individual</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El equipo ganador podrá elegir a un miembro y liberarlo de realizar el portfolio de la unidad (aquel que más haya colaborado en el éxito del equipo). La elección será por unanimidad, y, en caso de no haberla deberá estar apoyado por, al menos, 2/3 de los miembros del equipo.</a:t>
            </a:r>
          </a:p>
          <a:p>
            <a:r>
              <a:rPr lang="es-ES" sz="1800" dirty="0">
                <a:effectLst/>
                <a:latin typeface="Calibri" panose="020F0502020204030204" pitchFamily="34" charset="0"/>
                <a:ea typeface="Calibri" panose="020F0502020204030204" pitchFamily="34" charset="0"/>
                <a:cs typeface="Times New Roman" panose="02020603050405020304" pitchFamily="18" charset="0"/>
              </a:rPr>
              <a:t>El premio especial también lo podrán obtener los equipos 2º y 3º siempre que hayan conseguido, al menos,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7 puntos</a:t>
            </a:r>
            <a:r>
              <a:rPr lang="es-ES" sz="1800" dirty="0">
                <a:effectLst/>
                <a:latin typeface="Calibri" panose="020F0502020204030204" pitchFamily="34" charset="0"/>
                <a:ea typeface="Calibri" panose="020F0502020204030204" pitchFamily="34" charset="0"/>
                <a:cs typeface="Times New Roman" panose="02020603050405020304" pitchFamily="18" charset="0"/>
              </a:rPr>
              <a:t>.</a:t>
            </a:r>
            <a:endParaRPr lang="en-GB" dirty="0"/>
          </a:p>
        </p:txBody>
      </p:sp>
      <p:sp>
        <p:nvSpPr>
          <p:cNvPr id="19" name="CuadroTexto 18">
            <a:extLst>
              <a:ext uri="{FF2B5EF4-FFF2-40B4-BE49-F238E27FC236}">
                <a16:creationId xmlns:a16="http://schemas.microsoft.com/office/drawing/2014/main" id="{A5EF4BE1-FB7B-48A0-A4A5-D57C2421CD92}"/>
              </a:ext>
            </a:extLst>
          </p:cNvPr>
          <p:cNvSpPr txBox="1"/>
          <p:nvPr/>
        </p:nvSpPr>
        <p:spPr>
          <a:xfrm>
            <a:off x="812788" y="6023206"/>
            <a:ext cx="6210300" cy="369332"/>
          </a:xfrm>
          <a:prstGeom prst="rect">
            <a:avLst/>
          </a:prstGeom>
          <a:noFill/>
        </p:spPr>
        <p:txBody>
          <a:bodyPr wrap="square">
            <a:spAutoFit/>
          </a:bodyPr>
          <a:lstStyle/>
          <a:p>
            <a:r>
              <a:rPr lang="en-US" dirty="0"/>
              <a:t>El gran </a:t>
            </a:r>
            <a:r>
              <a:rPr lang="en-US" dirty="0" err="1"/>
              <a:t>juego</a:t>
            </a:r>
            <a:r>
              <a:rPr lang="en-US" dirty="0"/>
              <a:t> del Sistema </a:t>
            </a:r>
            <a:r>
              <a:rPr lang="en-US" dirty="0" err="1"/>
              <a:t>nervioso</a:t>
            </a:r>
            <a:endParaRPr lang="en-US" dirty="0"/>
          </a:p>
        </p:txBody>
      </p:sp>
    </p:spTree>
    <p:extLst>
      <p:ext uri="{BB962C8B-B14F-4D97-AF65-F5344CB8AC3E}">
        <p14:creationId xmlns:p14="http://schemas.microsoft.com/office/powerpoint/2010/main" val="1520147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1DFCBE5-52C1-48A9-89CF-E7D68CCA1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06AB74CA-E76D-4922-91FE-A4AAF0487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47203"/>
            <a:ext cx="11707367" cy="2572622"/>
          </a:xfrm>
          <a:custGeom>
            <a:avLst/>
            <a:gdLst>
              <a:gd name="connsiteX0" fmla="*/ 0 w 11707367"/>
              <a:gd name="connsiteY0" fmla="*/ 0 h 2572622"/>
              <a:gd name="connsiteX1" fmla="*/ 1888420 w 11707367"/>
              <a:gd name="connsiteY1" fmla="*/ 0 h 2572622"/>
              <a:gd name="connsiteX2" fmla="*/ 2198560 w 11707367"/>
              <a:gd name="connsiteY2" fmla="*/ 310139 h 2572622"/>
              <a:gd name="connsiteX3" fmla="*/ 2425431 w 11707367"/>
              <a:gd name="connsiteY3" fmla="*/ 310139 h 2572622"/>
              <a:gd name="connsiteX4" fmla="*/ 2735570 w 11707367"/>
              <a:gd name="connsiteY4" fmla="*/ 0 h 2572622"/>
              <a:gd name="connsiteX5" fmla="*/ 11707367 w 11707367"/>
              <a:gd name="connsiteY5" fmla="*/ 0 h 2572622"/>
              <a:gd name="connsiteX6" fmla="*/ 11707367 w 11707367"/>
              <a:gd name="connsiteY6" fmla="*/ 2572622 h 2572622"/>
              <a:gd name="connsiteX7" fmla="*/ 0 w 11707367"/>
              <a:gd name="connsiteY7" fmla="*/ 2572622 h 257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07367" h="2572622">
                <a:moveTo>
                  <a:pt x="0" y="0"/>
                </a:moveTo>
                <a:lnTo>
                  <a:pt x="1888420" y="0"/>
                </a:lnTo>
                <a:lnTo>
                  <a:pt x="2198560" y="310139"/>
                </a:lnTo>
                <a:cubicBezTo>
                  <a:pt x="2261209" y="372788"/>
                  <a:pt x="2362782" y="372788"/>
                  <a:pt x="2425431" y="310139"/>
                </a:cubicBezTo>
                <a:lnTo>
                  <a:pt x="2735570" y="0"/>
                </a:lnTo>
                <a:lnTo>
                  <a:pt x="11707367" y="0"/>
                </a:lnTo>
                <a:lnTo>
                  <a:pt x="11707367" y="2572622"/>
                </a:lnTo>
                <a:lnTo>
                  <a:pt x="0" y="2572622"/>
                </a:lnTo>
                <a:close/>
              </a:path>
            </a:pathLst>
          </a:custGeom>
          <a:solidFill>
            <a:srgbClr val="595959">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56209E1F-83B2-4148-B073-1478779C2FDB}"/>
              </a:ext>
            </a:extLst>
          </p:cNvPr>
          <p:cNvSpPr>
            <a:spLocks noGrp="1"/>
          </p:cNvSpPr>
          <p:nvPr>
            <p:ph type="title"/>
          </p:nvPr>
        </p:nvSpPr>
        <p:spPr>
          <a:xfrm>
            <a:off x="1063691" y="4049486"/>
            <a:ext cx="4825480" cy="1883228"/>
          </a:xfrm>
        </p:spPr>
        <p:txBody>
          <a:bodyPr anchor="ctr">
            <a:normAutofit/>
          </a:bodyPr>
          <a:lstStyle/>
          <a:p>
            <a:r>
              <a:rPr lang="en-GB" dirty="0" err="1">
                <a:solidFill>
                  <a:srgbClr val="FFFFFF"/>
                </a:solidFill>
              </a:rPr>
              <a:t>Gana</a:t>
            </a:r>
            <a:r>
              <a:rPr lang="en-GB" dirty="0">
                <a:solidFill>
                  <a:srgbClr val="FFFFFF"/>
                </a:solidFill>
              </a:rPr>
              <a:t> con </a:t>
            </a:r>
            <a:r>
              <a:rPr lang="en-GB" dirty="0" err="1">
                <a:solidFill>
                  <a:srgbClr val="FFFFFF"/>
                </a:solidFill>
              </a:rPr>
              <a:t>kahoot</a:t>
            </a:r>
            <a:endParaRPr lang="en-GB" dirty="0">
              <a:solidFill>
                <a:srgbClr val="FFFFFF"/>
              </a:solidFill>
            </a:endParaRPr>
          </a:p>
        </p:txBody>
      </p:sp>
      <p:pic>
        <p:nvPicPr>
          <p:cNvPr id="7" name="Imagen 6" descr="Un dibujo de una cara feliz&#10;&#10;Descripción generada automáticamente con confianza baja">
            <a:extLst>
              <a:ext uri="{FF2B5EF4-FFF2-40B4-BE49-F238E27FC236}">
                <a16:creationId xmlns:a16="http://schemas.microsoft.com/office/drawing/2014/main" id="{B10991A3-2E5A-4D5E-8327-12587BDAB1C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063691" y="856999"/>
            <a:ext cx="5196897" cy="2130727"/>
          </a:xfrm>
          <a:prstGeom prst="rect">
            <a:avLst/>
          </a:prstGeom>
        </p:spPr>
      </p:pic>
      <p:pic>
        <p:nvPicPr>
          <p:cNvPr id="4" name="Imagen 3" descr="Logotipo&#10;&#10;Descripción generada automáticamente">
            <a:extLst>
              <a:ext uri="{FF2B5EF4-FFF2-40B4-BE49-F238E27FC236}">
                <a16:creationId xmlns:a16="http://schemas.microsoft.com/office/drawing/2014/main" id="{66136C68-92AB-4129-9185-C813404F598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582321" y="557819"/>
            <a:ext cx="5125047" cy="2729087"/>
          </a:xfrm>
          <a:prstGeom prst="rect">
            <a:avLst/>
          </a:prstGeom>
        </p:spPr>
      </p:pic>
      <p:sp>
        <p:nvSpPr>
          <p:cNvPr id="3" name="Marcador de contenido 2">
            <a:extLst>
              <a:ext uri="{FF2B5EF4-FFF2-40B4-BE49-F238E27FC236}">
                <a16:creationId xmlns:a16="http://schemas.microsoft.com/office/drawing/2014/main" id="{5CB2A7E7-7DEE-4A5A-91F1-53C6B34DBD35}"/>
              </a:ext>
            </a:extLst>
          </p:cNvPr>
          <p:cNvSpPr>
            <a:spLocks noGrp="1"/>
          </p:cNvSpPr>
          <p:nvPr>
            <p:ph idx="1"/>
          </p:nvPr>
        </p:nvSpPr>
        <p:spPr>
          <a:xfrm>
            <a:off x="6338316" y="4049485"/>
            <a:ext cx="4846151" cy="1883229"/>
          </a:xfrm>
        </p:spPr>
        <p:txBody>
          <a:bodyPr>
            <a:normAutofit/>
          </a:bodyPr>
          <a:lstStyle/>
          <a:p>
            <a:r>
              <a:rPr lang="en-GB">
                <a:solidFill>
                  <a:srgbClr val="FFFFFF"/>
                </a:solidFill>
              </a:rPr>
              <a:t>Consigue el bonus para tu examen si alcanzas 90%+</a:t>
            </a:r>
          </a:p>
        </p:txBody>
      </p:sp>
      <p:sp>
        <p:nvSpPr>
          <p:cNvPr id="5" name="CuadroTexto 4">
            <a:extLst>
              <a:ext uri="{FF2B5EF4-FFF2-40B4-BE49-F238E27FC236}">
                <a16:creationId xmlns:a16="http://schemas.microsoft.com/office/drawing/2014/main" id="{E79102BA-19E3-4204-9EF6-28D82CF85426}"/>
              </a:ext>
            </a:extLst>
          </p:cNvPr>
          <p:cNvSpPr txBox="1"/>
          <p:nvPr/>
        </p:nvSpPr>
        <p:spPr>
          <a:xfrm>
            <a:off x="8885763" y="3086851"/>
            <a:ext cx="2821605"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5" tooltip="https://de.m.wikipedia.org/wiki/Bonus-Markt">
                  <a:extLst>
                    <a:ext uri="{A12FA001-AC4F-418D-AE19-62706E023703}">
                      <ahyp:hlinkClr xmlns:ahyp="http://schemas.microsoft.com/office/drawing/2018/hyperlinkcolor" val="tx"/>
                    </a:ext>
                  </a:extLst>
                </a:hlinkClick>
              </a:rPr>
              <a:t>Esta foto</a:t>
            </a:r>
            <a:r>
              <a:rPr lang="en-GB" sz="700">
                <a:solidFill>
                  <a:srgbClr val="FFFFFF"/>
                </a:solidFill>
              </a:rPr>
              <a:t> de Autor desconocido está bajo licencia </a:t>
            </a:r>
            <a:r>
              <a:rPr lang="en-GB" sz="70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sp>
        <p:nvSpPr>
          <p:cNvPr id="8" name="CuadroTexto 7">
            <a:extLst>
              <a:ext uri="{FF2B5EF4-FFF2-40B4-BE49-F238E27FC236}">
                <a16:creationId xmlns:a16="http://schemas.microsoft.com/office/drawing/2014/main" id="{F63DBB22-BCBB-4AB6-859D-B123266D9A29}"/>
              </a:ext>
            </a:extLst>
          </p:cNvPr>
          <p:cNvSpPr txBox="1"/>
          <p:nvPr/>
        </p:nvSpPr>
        <p:spPr>
          <a:xfrm>
            <a:off x="3269064" y="2787671"/>
            <a:ext cx="2991524"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blogs.sussex.ac.uk/tel/2017/09/26/fun-online-quizzing-kahoot/">
                  <a:extLst>
                    <a:ext uri="{A12FA001-AC4F-418D-AE19-62706E023703}">
                      <ahyp:hlinkClr xmlns:ahyp="http://schemas.microsoft.com/office/drawing/2018/hyperlinkcolor" val="tx"/>
                    </a:ext>
                  </a:extLst>
                </a:hlinkClick>
              </a:rPr>
              <a:t>Esta foto</a:t>
            </a:r>
            <a:r>
              <a:rPr lang="en-GB" sz="700">
                <a:solidFill>
                  <a:srgbClr val="FFFFFF"/>
                </a:solidFill>
              </a:rPr>
              <a:t> de Autor desconocido está bajo licencia </a:t>
            </a:r>
            <a:r>
              <a:rPr lang="en-GB" sz="700">
                <a:solidFill>
                  <a:srgbClr val="FFFFFF"/>
                </a:solidFill>
                <a:hlinkClick r:id="rId7" tooltip="https://creativecommons.org/licenses/by-nc-sa/3.0/">
                  <a:extLst>
                    <a:ext uri="{A12FA001-AC4F-418D-AE19-62706E023703}">
                      <ahyp:hlinkClr xmlns:ahyp="http://schemas.microsoft.com/office/drawing/2018/hyperlinkcolor" val="tx"/>
                    </a:ext>
                  </a:extLst>
                </a:hlinkClick>
              </a:rPr>
              <a:t>CC BY-SA-NC</a:t>
            </a:r>
            <a:endParaRPr lang="en-GB" sz="700">
              <a:solidFill>
                <a:srgbClr val="FFFFFF"/>
              </a:solidFill>
            </a:endParaRPr>
          </a:p>
        </p:txBody>
      </p:sp>
    </p:spTree>
    <p:extLst>
      <p:ext uri="{BB962C8B-B14F-4D97-AF65-F5344CB8AC3E}">
        <p14:creationId xmlns:p14="http://schemas.microsoft.com/office/powerpoint/2010/main" val="1948284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531EB4C2-6357-49D9-AB30-B081017B3049}"/>
              </a:ext>
            </a:extLst>
          </p:cNvPr>
          <p:cNvSpPr>
            <a:spLocks noGrp="1"/>
          </p:cNvSpPr>
          <p:nvPr>
            <p:ph type="ctrTitle"/>
          </p:nvPr>
        </p:nvSpPr>
        <p:spPr>
          <a:xfrm>
            <a:off x="810002" y="639097"/>
            <a:ext cx="4961534" cy="3781101"/>
          </a:xfrm>
        </p:spPr>
        <p:txBody>
          <a:bodyPr>
            <a:normAutofit/>
          </a:bodyPr>
          <a:lstStyle/>
          <a:p>
            <a:r>
              <a:rPr lang="en-GB" dirty="0"/>
              <a:t>¿</a:t>
            </a:r>
            <a:r>
              <a:rPr lang="en-GB" dirty="0" err="1"/>
              <a:t>Quién</a:t>
            </a:r>
            <a:r>
              <a:rPr lang="en-GB" dirty="0"/>
              <a:t> soy?</a:t>
            </a:r>
          </a:p>
        </p:txBody>
      </p:sp>
      <p:sp>
        <p:nvSpPr>
          <p:cNvPr id="14" name="Content Placeholder 13">
            <a:extLst>
              <a:ext uri="{FF2B5EF4-FFF2-40B4-BE49-F238E27FC236}">
                <a16:creationId xmlns:a16="http://schemas.microsoft.com/office/drawing/2014/main" id="{E40414B5-DB7B-4A49-8246-8932ED77A4EB}"/>
              </a:ext>
            </a:extLst>
          </p:cNvPr>
          <p:cNvSpPr>
            <a:spLocks noGrp="1"/>
          </p:cNvSpPr>
          <p:nvPr>
            <p:ph type="subTitle" idx="1"/>
          </p:nvPr>
        </p:nvSpPr>
        <p:spPr>
          <a:xfrm>
            <a:off x="810001" y="5280847"/>
            <a:ext cx="4961535" cy="785656"/>
          </a:xfrm>
        </p:spPr>
        <p:txBody>
          <a:bodyPr>
            <a:normAutofit/>
          </a:bodyPr>
          <a:lstStyle/>
          <a:p>
            <a:r>
              <a:rPr lang="en-US" dirty="0"/>
              <a:t>El gran </a:t>
            </a:r>
            <a:r>
              <a:rPr lang="en-US" dirty="0" err="1"/>
              <a:t>juego</a:t>
            </a:r>
            <a:r>
              <a:rPr lang="en-US" dirty="0"/>
              <a:t> del Sistema </a:t>
            </a:r>
            <a:r>
              <a:rPr lang="en-US" dirty="0" err="1"/>
              <a:t>nervioso</a:t>
            </a:r>
            <a:endParaRPr lang="en-US" dirty="0"/>
          </a:p>
          <a:p>
            <a:r>
              <a:rPr lang="en-US" dirty="0"/>
              <a:t>+10</a:t>
            </a:r>
          </a:p>
        </p:txBody>
      </p:sp>
      <p:pic>
        <p:nvPicPr>
          <p:cNvPr id="13" name="Imagen 5">
            <a:extLst>
              <a:ext uri="{FF2B5EF4-FFF2-40B4-BE49-F238E27FC236}">
                <a16:creationId xmlns:a16="http://schemas.microsoft.com/office/drawing/2014/main" id="{5C153172-7B36-44FC-A39F-90F31115B8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67" r="2" b="14874"/>
          <a:stretch/>
        </p:blipFill>
        <p:spPr bwMode="auto">
          <a:xfrm>
            <a:off x="6100916" y="3429000"/>
            <a:ext cx="6091084" cy="3428999"/>
          </a:xfrm>
          <a:prstGeom prst="rect">
            <a:avLst/>
          </a:prstGeom>
          <a:noFill/>
          <a:ln w="19050">
            <a:solidFill>
              <a:schemeClr val="accent1"/>
            </a:solidFill>
          </a:ln>
          <a:extLst>
            <a:ext uri="{909E8E84-426E-40DD-AFC4-6F175D3DCCD1}">
              <a14:hiddenFill xmlns:a14="http://schemas.microsoft.com/office/drawing/2010/main">
                <a:solidFill>
                  <a:srgbClr val="FFFFFF"/>
                </a:solidFill>
              </a14:hiddenFill>
            </a:ext>
          </a:extLst>
        </p:spPr>
      </p:pic>
      <p:pic>
        <p:nvPicPr>
          <p:cNvPr id="7" name="Imagen 6" descr="Un dibujo de una persona&#10;&#10;Descripción generada automáticamente con confianza media">
            <a:extLst>
              <a:ext uri="{FF2B5EF4-FFF2-40B4-BE49-F238E27FC236}">
                <a16:creationId xmlns:a16="http://schemas.microsoft.com/office/drawing/2014/main" id="{36559F13-17E8-4FD3-80F8-40BAF0A94082}"/>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27448" r="-1" b="35256"/>
          <a:stretch/>
        </p:blipFill>
        <p:spPr>
          <a:xfrm>
            <a:off x="6100916" y="10"/>
            <a:ext cx="6091084" cy="3428989"/>
          </a:xfrm>
          <a:prstGeom prst="rect">
            <a:avLst/>
          </a:prstGeom>
          <a:ln w="19050">
            <a:solidFill>
              <a:schemeClr val="accent1"/>
            </a:solidFill>
          </a:ln>
        </p:spPr>
      </p:pic>
      <p:sp>
        <p:nvSpPr>
          <p:cNvPr id="8" name="CuadroTexto 7">
            <a:extLst>
              <a:ext uri="{FF2B5EF4-FFF2-40B4-BE49-F238E27FC236}">
                <a16:creationId xmlns:a16="http://schemas.microsoft.com/office/drawing/2014/main" id="{7026A740-27F0-4886-BF3C-FCA5F6C9AE2B}"/>
              </a:ext>
            </a:extLst>
          </p:cNvPr>
          <p:cNvSpPr txBox="1"/>
          <p:nvPr/>
        </p:nvSpPr>
        <p:spPr>
          <a:xfrm>
            <a:off x="9370395" y="3228944"/>
            <a:ext cx="2821605"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4" tooltip="http://commons.wikimedia.org/wiki/File:Joker_(carte_de_jeu).jpg">
                  <a:extLst>
                    <a:ext uri="{A12FA001-AC4F-418D-AE19-62706E023703}">
                      <ahyp:hlinkClr xmlns:ahyp="http://schemas.microsoft.com/office/drawing/2018/hyperlinkcolor" val="tx"/>
                    </a:ext>
                  </a:extLst>
                </a:hlinkClick>
              </a:rPr>
              <a:t>Esta foto</a:t>
            </a:r>
            <a:r>
              <a:rPr lang="en-GB" sz="700">
                <a:solidFill>
                  <a:srgbClr val="FFFFFF"/>
                </a:solidFill>
              </a:rPr>
              <a:t> de Autor desconocido está bajo licencia </a:t>
            </a:r>
            <a:r>
              <a:rPr lang="en-GB"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pic>
        <p:nvPicPr>
          <p:cNvPr id="20" name="Imagen 19" descr="Logotipo&#10;&#10;Descripción generada automáticamente">
            <a:extLst>
              <a:ext uri="{FF2B5EF4-FFF2-40B4-BE49-F238E27FC236}">
                <a16:creationId xmlns:a16="http://schemas.microsoft.com/office/drawing/2014/main" id="{39C79B8C-E30C-497E-8A1D-5C0BC980F186}"/>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rot="19747259">
            <a:off x="4588647" y="5396063"/>
            <a:ext cx="1718769" cy="915244"/>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293307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4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4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B7743172-17A8-4FA4-8434-B813E03B7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23">
            <a:extLst>
              <a:ext uri="{FF2B5EF4-FFF2-40B4-BE49-F238E27FC236}">
                <a16:creationId xmlns:a16="http://schemas.microsoft.com/office/drawing/2014/main" id="{4CE1233C-FD2F-489E-BFDE-086F5FED6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2">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36309E3B-8AB6-47AD-BE1F-471373F81E02}"/>
              </a:ext>
            </a:extLst>
          </p:cNvPr>
          <p:cNvSpPr>
            <a:spLocks noGrp="1"/>
          </p:cNvSpPr>
          <p:nvPr>
            <p:ph type="title"/>
          </p:nvPr>
        </p:nvSpPr>
        <p:spPr>
          <a:xfrm>
            <a:off x="451514" y="1800225"/>
            <a:ext cx="3444211" cy="4241136"/>
          </a:xfrm>
        </p:spPr>
        <p:txBody>
          <a:bodyPr vert="horz" lIns="91440" tIns="45720" rIns="91440" bIns="45720" rtlCol="0" anchor="t">
            <a:normAutofit/>
          </a:bodyPr>
          <a:lstStyle/>
          <a:p>
            <a:r>
              <a:rPr lang="en-US" sz="3700"/>
              <a:t>HOMEOSTASIS</a:t>
            </a:r>
          </a:p>
        </p:txBody>
      </p:sp>
      <p:pic>
        <p:nvPicPr>
          <p:cNvPr id="4" name="Marcador de contenido 3">
            <a:extLst>
              <a:ext uri="{FF2B5EF4-FFF2-40B4-BE49-F238E27FC236}">
                <a16:creationId xmlns:a16="http://schemas.microsoft.com/office/drawing/2014/main" id="{0F7D43CB-82A7-4917-B254-B0A046718A4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80472" y="1179932"/>
            <a:ext cx="6268062" cy="4324962"/>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1060844941"/>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4C9AE2-6789-4D6E-B4CA-4EDB01E1E983}"/>
              </a:ext>
            </a:extLst>
          </p:cNvPr>
          <p:cNvSpPr>
            <a:spLocks noGrp="1"/>
          </p:cNvSpPr>
          <p:nvPr>
            <p:ph type="title"/>
          </p:nvPr>
        </p:nvSpPr>
        <p:spPr/>
        <p:txBody>
          <a:bodyPr/>
          <a:lstStyle/>
          <a:p>
            <a:r>
              <a:rPr lang="en-GB" dirty="0" err="1"/>
              <a:t>Sistemas</a:t>
            </a:r>
            <a:r>
              <a:rPr lang="en-GB" dirty="0"/>
              <a:t> </a:t>
            </a:r>
            <a:r>
              <a:rPr lang="en-GB" dirty="0" err="1"/>
              <a:t>implicados</a:t>
            </a:r>
            <a:r>
              <a:rPr lang="en-GB" dirty="0"/>
              <a:t> </a:t>
            </a:r>
            <a:r>
              <a:rPr lang="en-GB" dirty="0" err="1"/>
              <a:t>en</a:t>
            </a:r>
            <a:r>
              <a:rPr lang="en-GB" dirty="0"/>
              <a:t> la </a:t>
            </a:r>
            <a:r>
              <a:rPr lang="en-GB" dirty="0" err="1"/>
              <a:t>función</a:t>
            </a:r>
            <a:r>
              <a:rPr lang="en-GB" dirty="0"/>
              <a:t> de </a:t>
            </a:r>
            <a:r>
              <a:rPr lang="en-GB" dirty="0" err="1"/>
              <a:t>relación</a:t>
            </a:r>
            <a:endParaRPr lang="en-GB" dirty="0"/>
          </a:p>
        </p:txBody>
      </p:sp>
      <p:sp>
        <p:nvSpPr>
          <p:cNvPr id="3" name="Marcador de contenido 2">
            <a:extLst>
              <a:ext uri="{FF2B5EF4-FFF2-40B4-BE49-F238E27FC236}">
                <a16:creationId xmlns:a16="http://schemas.microsoft.com/office/drawing/2014/main" id="{86A551AE-9AB2-4E5C-B7A0-B153DA2CD136}"/>
              </a:ext>
            </a:extLst>
          </p:cNvPr>
          <p:cNvSpPr>
            <a:spLocks noGrp="1"/>
          </p:cNvSpPr>
          <p:nvPr>
            <p:ph idx="1"/>
          </p:nvPr>
        </p:nvSpPr>
        <p:spPr/>
        <p:txBody>
          <a:bodyPr/>
          <a:lstStyle/>
          <a:p>
            <a:endParaRPr lang="en-GB" dirty="0"/>
          </a:p>
        </p:txBody>
      </p:sp>
      <p:sp>
        <p:nvSpPr>
          <p:cNvPr id="4" name="object 6">
            <a:extLst>
              <a:ext uri="{FF2B5EF4-FFF2-40B4-BE49-F238E27FC236}">
                <a16:creationId xmlns:a16="http://schemas.microsoft.com/office/drawing/2014/main" id="{76DF9E5E-6F5A-4EDE-A394-F1DCDE54EBA6}"/>
              </a:ext>
            </a:extLst>
          </p:cNvPr>
          <p:cNvSpPr txBox="1"/>
          <p:nvPr/>
        </p:nvSpPr>
        <p:spPr>
          <a:xfrm>
            <a:off x="73656" y="3443029"/>
            <a:ext cx="1079500" cy="246221"/>
          </a:xfrm>
          <a:prstGeom prst="rect">
            <a:avLst/>
          </a:prstGeom>
          <a:ln w="25400">
            <a:solidFill>
              <a:srgbClr val="C0504D"/>
            </a:solidFill>
          </a:ln>
        </p:spPr>
        <p:txBody>
          <a:bodyPr vert="horz" wrap="square" lIns="0" tIns="0" rIns="0" bIns="0" rtlCol="0">
            <a:spAutoFit/>
          </a:bodyPr>
          <a:lstStyle/>
          <a:p>
            <a:pPr marL="88900"/>
            <a:r>
              <a:rPr sz="1600" b="1" spc="-20" dirty="0">
                <a:latin typeface="Calibri"/>
                <a:cs typeface="Calibri"/>
              </a:rPr>
              <a:t>ES</a:t>
            </a:r>
            <a:r>
              <a:rPr sz="1600" b="1" spc="-5" dirty="0">
                <a:latin typeface="Calibri"/>
                <a:cs typeface="Calibri"/>
              </a:rPr>
              <a:t>TÍMU</a:t>
            </a:r>
            <a:r>
              <a:rPr sz="1600" b="1" spc="-30" dirty="0">
                <a:latin typeface="Calibri"/>
                <a:cs typeface="Calibri"/>
              </a:rPr>
              <a:t>L</a:t>
            </a:r>
            <a:r>
              <a:rPr sz="1600" b="1" dirty="0">
                <a:latin typeface="Calibri"/>
                <a:cs typeface="Calibri"/>
              </a:rPr>
              <a:t>O</a:t>
            </a:r>
            <a:endParaRPr sz="1600">
              <a:latin typeface="Calibri"/>
              <a:cs typeface="Calibri"/>
            </a:endParaRPr>
          </a:p>
        </p:txBody>
      </p:sp>
      <p:sp>
        <p:nvSpPr>
          <p:cNvPr id="5" name="object 7">
            <a:extLst>
              <a:ext uri="{FF2B5EF4-FFF2-40B4-BE49-F238E27FC236}">
                <a16:creationId xmlns:a16="http://schemas.microsoft.com/office/drawing/2014/main" id="{3056D23B-FC9B-4333-9F9A-6DDE4F96D30E}"/>
              </a:ext>
            </a:extLst>
          </p:cNvPr>
          <p:cNvSpPr txBox="1"/>
          <p:nvPr/>
        </p:nvSpPr>
        <p:spPr>
          <a:xfrm>
            <a:off x="5458926" y="4944550"/>
            <a:ext cx="969010" cy="246221"/>
          </a:xfrm>
          <a:prstGeom prst="rect">
            <a:avLst/>
          </a:prstGeom>
          <a:solidFill>
            <a:srgbClr val="FCD5B5"/>
          </a:solidFill>
          <a:ln w="25400">
            <a:solidFill>
              <a:srgbClr val="C0504D"/>
            </a:solidFill>
          </a:ln>
        </p:spPr>
        <p:txBody>
          <a:bodyPr vert="horz" wrap="square" lIns="0" tIns="0" rIns="0" bIns="0" rtlCol="0">
            <a:spAutoFit/>
          </a:bodyPr>
          <a:lstStyle/>
          <a:p>
            <a:pPr marL="99060"/>
            <a:r>
              <a:rPr sz="1600" b="1" spc="-5" dirty="0">
                <a:latin typeface="Calibri"/>
                <a:cs typeface="Calibri"/>
              </a:rPr>
              <a:t>E</a:t>
            </a:r>
            <a:r>
              <a:rPr sz="1600" b="1" dirty="0">
                <a:latin typeface="Calibri"/>
                <a:cs typeface="Calibri"/>
              </a:rPr>
              <a:t>F</a:t>
            </a:r>
            <a:r>
              <a:rPr sz="1600" b="1" spc="-30" dirty="0">
                <a:latin typeface="Calibri"/>
                <a:cs typeface="Calibri"/>
              </a:rPr>
              <a:t>E</a:t>
            </a:r>
            <a:r>
              <a:rPr sz="1600" b="1" dirty="0">
                <a:latin typeface="Calibri"/>
                <a:cs typeface="Calibri"/>
              </a:rPr>
              <a:t>C</a:t>
            </a:r>
            <a:r>
              <a:rPr sz="1600" b="1" spc="-45" dirty="0">
                <a:latin typeface="Calibri"/>
                <a:cs typeface="Calibri"/>
              </a:rPr>
              <a:t>T</a:t>
            </a:r>
            <a:r>
              <a:rPr sz="1600" b="1" dirty="0">
                <a:latin typeface="Calibri"/>
                <a:cs typeface="Calibri"/>
              </a:rPr>
              <a:t>OR</a:t>
            </a:r>
            <a:endParaRPr sz="1600">
              <a:latin typeface="Calibri"/>
              <a:cs typeface="Calibri"/>
            </a:endParaRPr>
          </a:p>
        </p:txBody>
      </p:sp>
      <p:sp>
        <p:nvSpPr>
          <p:cNvPr id="6" name="object 8">
            <a:extLst>
              <a:ext uri="{FF2B5EF4-FFF2-40B4-BE49-F238E27FC236}">
                <a16:creationId xmlns:a16="http://schemas.microsoft.com/office/drawing/2014/main" id="{E8948365-55D9-40C8-97B4-E2843C2C61D6}"/>
              </a:ext>
            </a:extLst>
          </p:cNvPr>
          <p:cNvSpPr/>
          <p:nvPr/>
        </p:nvSpPr>
        <p:spPr>
          <a:xfrm>
            <a:off x="1153156" y="3838163"/>
            <a:ext cx="1060450" cy="265430"/>
          </a:xfrm>
          <a:custGeom>
            <a:avLst/>
            <a:gdLst/>
            <a:ahLst/>
            <a:cxnLst/>
            <a:rect l="l" t="t" r="r" b="b"/>
            <a:pathLst>
              <a:path w="1060450" h="265429">
                <a:moveTo>
                  <a:pt x="0" y="0"/>
                </a:moveTo>
                <a:lnTo>
                  <a:pt x="1060450" y="0"/>
                </a:lnTo>
                <a:lnTo>
                  <a:pt x="1060450" y="264858"/>
                </a:lnTo>
                <a:lnTo>
                  <a:pt x="0" y="264858"/>
                </a:lnTo>
                <a:lnTo>
                  <a:pt x="0" y="0"/>
                </a:lnTo>
                <a:close/>
              </a:path>
            </a:pathLst>
          </a:custGeom>
          <a:solidFill>
            <a:srgbClr val="FCD5B5"/>
          </a:solidFill>
        </p:spPr>
        <p:txBody>
          <a:bodyPr wrap="square" lIns="0" tIns="0" rIns="0" bIns="0" rtlCol="0"/>
          <a:lstStyle/>
          <a:p>
            <a:endParaRPr/>
          </a:p>
        </p:txBody>
      </p:sp>
      <p:sp>
        <p:nvSpPr>
          <p:cNvPr id="7" name="object 9">
            <a:extLst>
              <a:ext uri="{FF2B5EF4-FFF2-40B4-BE49-F238E27FC236}">
                <a16:creationId xmlns:a16="http://schemas.microsoft.com/office/drawing/2014/main" id="{D798F612-559F-41C1-A1DB-1F0A3A02570F}"/>
              </a:ext>
            </a:extLst>
          </p:cNvPr>
          <p:cNvSpPr/>
          <p:nvPr/>
        </p:nvSpPr>
        <p:spPr>
          <a:xfrm>
            <a:off x="1153156" y="3838163"/>
            <a:ext cx="1060450" cy="265430"/>
          </a:xfrm>
          <a:custGeom>
            <a:avLst/>
            <a:gdLst/>
            <a:ahLst/>
            <a:cxnLst/>
            <a:rect l="l" t="t" r="r" b="b"/>
            <a:pathLst>
              <a:path w="1060450" h="265429">
                <a:moveTo>
                  <a:pt x="0" y="0"/>
                </a:moveTo>
                <a:lnTo>
                  <a:pt x="1060450" y="0"/>
                </a:lnTo>
                <a:lnTo>
                  <a:pt x="1060450" y="264858"/>
                </a:lnTo>
                <a:lnTo>
                  <a:pt x="0" y="264858"/>
                </a:lnTo>
                <a:lnTo>
                  <a:pt x="0" y="0"/>
                </a:lnTo>
                <a:close/>
              </a:path>
            </a:pathLst>
          </a:custGeom>
          <a:ln w="25399">
            <a:solidFill>
              <a:srgbClr val="C0504D"/>
            </a:solidFill>
          </a:ln>
        </p:spPr>
        <p:txBody>
          <a:bodyPr wrap="square" lIns="0" tIns="0" rIns="0" bIns="0" rtlCol="0"/>
          <a:lstStyle/>
          <a:p>
            <a:endParaRPr/>
          </a:p>
        </p:txBody>
      </p:sp>
      <p:sp>
        <p:nvSpPr>
          <p:cNvPr id="8" name="object 10">
            <a:extLst>
              <a:ext uri="{FF2B5EF4-FFF2-40B4-BE49-F238E27FC236}">
                <a16:creationId xmlns:a16="http://schemas.microsoft.com/office/drawing/2014/main" id="{FD3BA7CC-0EA2-472C-B1DA-83A2712C51DF}"/>
              </a:ext>
            </a:extLst>
          </p:cNvPr>
          <p:cNvSpPr txBox="1"/>
          <p:nvPr/>
        </p:nvSpPr>
        <p:spPr>
          <a:xfrm>
            <a:off x="1153156" y="3838164"/>
            <a:ext cx="1060450" cy="246221"/>
          </a:xfrm>
          <a:prstGeom prst="rect">
            <a:avLst/>
          </a:prstGeom>
          <a:ln w="25399">
            <a:solidFill>
              <a:srgbClr val="C0504D"/>
            </a:solidFill>
          </a:ln>
        </p:spPr>
        <p:txBody>
          <a:bodyPr vert="horz" wrap="square" lIns="0" tIns="0" rIns="0" bIns="0" rtlCol="0">
            <a:spAutoFit/>
          </a:bodyPr>
          <a:lstStyle/>
          <a:p>
            <a:pPr marL="81280"/>
            <a:r>
              <a:rPr sz="1600" b="1" spc="-5" dirty="0">
                <a:latin typeface="Calibri"/>
                <a:cs typeface="Calibri"/>
              </a:rPr>
              <a:t>R</a:t>
            </a:r>
            <a:r>
              <a:rPr sz="1600" b="1" spc="-30" dirty="0">
                <a:latin typeface="Calibri"/>
                <a:cs typeface="Calibri"/>
              </a:rPr>
              <a:t>E</a:t>
            </a:r>
            <a:r>
              <a:rPr sz="1600" b="1" spc="-5" dirty="0">
                <a:latin typeface="Calibri"/>
                <a:cs typeface="Calibri"/>
              </a:rPr>
              <a:t>CE</a:t>
            </a:r>
            <a:r>
              <a:rPr sz="1600" b="1" spc="-10" dirty="0">
                <a:latin typeface="Calibri"/>
                <a:cs typeface="Calibri"/>
              </a:rPr>
              <a:t>P</a:t>
            </a:r>
            <a:r>
              <a:rPr sz="1600" b="1" spc="-45" dirty="0">
                <a:latin typeface="Calibri"/>
                <a:cs typeface="Calibri"/>
              </a:rPr>
              <a:t>T</a:t>
            </a:r>
            <a:r>
              <a:rPr sz="1600" b="1" dirty="0">
                <a:latin typeface="Calibri"/>
                <a:cs typeface="Calibri"/>
              </a:rPr>
              <a:t>OR</a:t>
            </a:r>
            <a:endParaRPr sz="1600">
              <a:latin typeface="Calibri"/>
              <a:cs typeface="Calibri"/>
            </a:endParaRPr>
          </a:p>
        </p:txBody>
      </p:sp>
      <p:sp>
        <p:nvSpPr>
          <p:cNvPr id="9" name="object 11">
            <a:extLst>
              <a:ext uri="{FF2B5EF4-FFF2-40B4-BE49-F238E27FC236}">
                <a16:creationId xmlns:a16="http://schemas.microsoft.com/office/drawing/2014/main" id="{8E9D7A21-AE1A-4ED7-B384-B7B8D4DFC5C7}"/>
              </a:ext>
            </a:extLst>
          </p:cNvPr>
          <p:cNvSpPr txBox="1"/>
          <p:nvPr/>
        </p:nvSpPr>
        <p:spPr>
          <a:xfrm>
            <a:off x="2194416" y="4212344"/>
            <a:ext cx="1968500" cy="246221"/>
          </a:xfrm>
          <a:prstGeom prst="rect">
            <a:avLst/>
          </a:prstGeom>
          <a:solidFill>
            <a:srgbClr val="FCD5B5"/>
          </a:solidFill>
          <a:ln w="25400">
            <a:solidFill>
              <a:srgbClr val="C0504D"/>
            </a:solidFill>
          </a:ln>
        </p:spPr>
        <p:txBody>
          <a:bodyPr vert="horz" wrap="square" lIns="0" tIns="0" rIns="0" bIns="0" rtlCol="0">
            <a:spAutoFit/>
          </a:bodyPr>
          <a:lstStyle/>
          <a:p>
            <a:pPr marL="157480"/>
            <a:r>
              <a:rPr sz="1600" b="1" spc="-5" dirty="0">
                <a:latin typeface="Calibri"/>
                <a:cs typeface="Calibri"/>
              </a:rPr>
              <a:t>CE</a:t>
            </a:r>
            <a:r>
              <a:rPr sz="1600" b="1" dirty="0">
                <a:latin typeface="Calibri"/>
                <a:cs typeface="Calibri"/>
              </a:rPr>
              <a:t>N</a:t>
            </a:r>
            <a:r>
              <a:rPr sz="1600" b="1" spc="-5" dirty="0">
                <a:latin typeface="Calibri"/>
                <a:cs typeface="Calibri"/>
              </a:rPr>
              <a:t>T</a:t>
            </a:r>
            <a:r>
              <a:rPr sz="1600" b="1" spc="-20" dirty="0">
                <a:latin typeface="Calibri"/>
                <a:cs typeface="Calibri"/>
              </a:rPr>
              <a:t>R</a:t>
            </a:r>
            <a:r>
              <a:rPr sz="1600" b="1" dirty="0">
                <a:latin typeface="Calibri"/>
                <a:cs typeface="Calibri"/>
              </a:rPr>
              <a:t>O</a:t>
            </a:r>
            <a:r>
              <a:rPr sz="1600" b="1" spc="-5" dirty="0">
                <a:latin typeface="Calibri"/>
                <a:cs typeface="Calibri"/>
              </a:rPr>
              <a:t> </a:t>
            </a:r>
            <a:r>
              <a:rPr sz="1600" b="1" dirty="0">
                <a:latin typeface="Calibri"/>
                <a:cs typeface="Calibri"/>
              </a:rPr>
              <a:t>N</a:t>
            </a:r>
            <a:r>
              <a:rPr sz="1600" b="1" spc="-5" dirty="0">
                <a:latin typeface="Calibri"/>
                <a:cs typeface="Calibri"/>
              </a:rPr>
              <a:t>E</a:t>
            </a:r>
            <a:r>
              <a:rPr sz="1600" b="1" spc="-20" dirty="0">
                <a:latin typeface="Calibri"/>
                <a:cs typeface="Calibri"/>
              </a:rPr>
              <a:t>R</a:t>
            </a:r>
            <a:r>
              <a:rPr sz="1600" b="1" dirty="0">
                <a:latin typeface="Calibri"/>
                <a:cs typeface="Calibri"/>
              </a:rPr>
              <a:t>V</a:t>
            </a:r>
            <a:r>
              <a:rPr sz="1600" b="1" spc="-5" dirty="0">
                <a:latin typeface="Calibri"/>
                <a:cs typeface="Calibri"/>
              </a:rPr>
              <a:t>I</a:t>
            </a:r>
            <a:r>
              <a:rPr sz="1600" b="1" dirty="0">
                <a:latin typeface="Calibri"/>
                <a:cs typeface="Calibri"/>
              </a:rPr>
              <a:t>O</a:t>
            </a:r>
            <a:r>
              <a:rPr sz="1600" b="1" spc="-5" dirty="0">
                <a:latin typeface="Calibri"/>
                <a:cs typeface="Calibri"/>
              </a:rPr>
              <a:t>SO</a:t>
            </a:r>
            <a:endParaRPr sz="1600">
              <a:latin typeface="Calibri"/>
              <a:cs typeface="Calibri"/>
            </a:endParaRPr>
          </a:p>
        </p:txBody>
      </p:sp>
      <p:sp>
        <p:nvSpPr>
          <p:cNvPr id="10" name="object 12">
            <a:extLst>
              <a:ext uri="{FF2B5EF4-FFF2-40B4-BE49-F238E27FC236}">
                <a16:creationId xmlns:a16="http://schemas.microsoft.com/office/drawing/2014/main" id="{F4751A60-1ACB-451A-A846-3C7861E85C6D}"/>
              </a:ext>
            </a:extLst>
          </p:cNvPr>
          <p:cNvSpPr txBox="1"/>
          <p:nvPr/>
        </p:nvSpPr>
        <p:spPr>
          <a:xfrm>
            <a:off x="3801271" y="5905432"/>
            <a:ext cx="2019300" cy="246221"/>
          </a:xfrm>
          <a:prstGeom prst="rect">
            <a:avLst/>
          </a:prstGeom>
          <a:ln w="25399">
            <a:solidFill>
              <a:srgbClr val="C0504D"/>
            </a:solidFill>
          </a:ln>
        </p:spPr>
        <p:txBody>
          <a:bodyPr vert="horz" wrap="square" lIns="0" tIns="0" rIns="0" bIns="0" rtlCol="0">
            <a:spAutoFit/>
          </a:bodyPr>
          <a:lstStyle/>
          <a:p>
            <a:pPr marL="107950"/>
            <a:r>
              <a:rPr sz="1600" b="1" spc="-5" dirty="0">
                <a:latin typeface="Calibri"/>
                <a:cs typeface="Calibri"/>
              </a:rPr>
              <a:t>R</a:t>
            </a:r>
            <a:r>
              <a:rPr sz="1600" b="1" spc="-20" dirty="0">
                <a:latin typeface="Calibri"/>
                <a:cs typeface="Calibri"/>
              </a:rPr>
              <a:t>E</a:t>
            </a:r>
            <a:r>
              <a:rPr sz="1600" b="1" spc="-5" dirty="0">
                <a:latin typeface="Calibri"/>
                <a:cs typeface="Calibri"/>
              </a:rPr>
              <a:t>SPU</a:t>
            </a:r>
            <a:r>
              <a:rPr sz="1600" b="1" spc="-20" dirty="0">
                <a:latin typeface="Calibri"/>
                <a:cs typeface="Calibri"/>
              </a:rPr>
              <a:t>ES</a:t>
            </a:r>
            <a:r>
              <a:rPr sz="1600" b="1" spc="-130" dirty="0">
                <a:latin typeface="Calibri"/>
                <a:cs typeface="Calibri"/>
              </a:rPr>
              <a:t>T</a:t>
            </a:r>
            <a:r>
              <a:rPr sz="1600" b="1" dirty="0">
                <a:latin typeface="Calibri"/>
                <a:cs typeface="Calibri"/>
              </a:rPr>
              <a:t>A</a:t>
            </a:r>
            <a:r>
              <a:rPr sz="1600" b="1" spc="15" dirty="0">
                <a:latin typeface="Calibri"/>
                <a:cs typeface="Calibri"/>
              </a:rPr>
              <a:t> </a:t>
            </a:r>
            <a:r>
              <a:rPr sz="1600" b="1" spc="-5" dirty="0">
                <a:latin typeface="Calibri"/>
                <a:cs typeface="Calibri"/>
              </a:rPr>
              <a:t>M</a:t>
            </a:r>
            <a:r>
              <a:rPr sz="1600" b="1" spc="-35" dirty="0">
                <a:latin typeface="Calibri"/>
                <a:cs typeface="Calibri"/>
              </a:rPr>
              <a:t>O</a:t>
            </a:r>
            <a:r>
              <a:rPr sz="1600" b="1" spc="-45" dirty="0">
                <a:latin typeface="Calibri"/>
                <a:cs typeface="Calibri"/>
              </a:rPr>
              <a:t>T</a:t>
            </a:r>
            <a:r>
              <a:rPr sz="1600" b="1" dirty="0">
                <a:latin typeface="Calibri"/>
                <a:cs typeface="Calibri"/>
              </a:rPr>
              <a:t>O</a:t>
            </a:r>
            <a:r>
              <a:rPr sz="1600" b="1" spc="-5" dirty="0">
                <a:latin typeface="Calibri"/>
                <a:cs typeface="Calibri"/>
              </a:rPr>
              <a:t>RA</a:t>
            </a:r>
            <a:endParaRPr sz="1600">
              <a:latin typeface="Calibri"/>
              <a:cs typeface="Calibri"/>
            </a:endParaRPr>
          </a:p>
        </p:txBody>
      </p:sp>
      <p:sp>
        <p:nvSpPr>
          <p:cNvPr id="11" name="object 13">
            <a:extLst>
              <a:ext uri="{FF2B5EF4-FFF2-40B4-BE49-F238E27FC236}">
                <a16:creationId xmlns:a16="http://schemas.microsoft.com/office/drawing/2014/main" id="{03D5B25A-E950-4649-8F7C-C8560A854FC3}"/>
              </a:ext>
            </a:extLst>
          </p:cNvPr>
          <p:cNvSpPr txBox="1"/>
          <p:nvPr/>
        </p:nvSpPr>
        <p:spPr>
          <a:xfrm>
            <a:off x="4162917" y="4597078"/>
            <a:ext cx="1296035" cy="246221"/>
          </a:xfrm>
          <a:prstGeom prst="rect">
            <a:avLst/>
          </a:prstGeom>
          <a:ln w="25400">
            <a:solidFill>
              <a:srgbClr val="C0504D"/>
            </a:solidFill>
          </a:ln>
        </p:spPr>
        <p:txBody>
          <a:bodyPr vert="horz" wrap="square" lIns="0" tIns="0" rIns="0" bIns="0" rtlCol="0">
            <a:spAutoFit/>
          </a:bodyPr>
          <a:lstStyle/>
          <a:p>
            <a:pPr marL="161290"/>
            <a:r>
              <a:rPr sz="1600" b="1" spc="-5" dirty="0">
                <a:latin typeface="Calibri"/>
                <a:cs typeface="Calibri"/>
              </a:rPr>
              <a:t>R</a:t>
            </a:r>
            <a:r>
              <a:rPr sz="1600" b="1" spc="-20" dirty="0">
                <a:latin typeface="Calibri"/>
                <a:cs typeface="Calibri"/>
              </a:rPr>
              <a:t>E</a:t>
            </a:r>
            <a:r>
              <a:rPr sz="1600" b="1" spc="-5" dirty="0">
                <a:latin typeface="Calibri"/>
                <a:cs typeface="Calibri"/>
              </a:rPr>
              <a:t>SPU</a:t>
            </a:r>
            <a:r>
              <a:rPr sz="1600" b="1" spc="-20" dirty="0">
                <a:latin typeface="Calibri"/>
                <a:cs typeface="Calibri"/>
              </a:rPr>
              <a:t>ES</a:t>
            </a:r>
            <a:r>
              <a:rPr sz="1600" b="1" spc="-130" dirty="0">
                <a:latin typeface="Calibri"/>
                <a:cs typeface="Calibri"/>
              </a:rPr>
              <a:t>T</a:t>
            </a:r>
            <a:r>
              <a:rPr sz="1600" b="1" dirty="0">
                <a:latin typeface="Calibri"/>
                <a:cs typeface="Calibri"/>
              </a:rPr>
              <a:t>A</a:t>
            </a:r>
            <a:endParaRPr sz="1600">
              <a:latin typeface="Calibri"/>
              <a:cs typeface="Calibri"/>
            </a:endParaRPr>
          </a:p>
        </p:txBody>
      </p:sp>
      <p:sp>
        <p:nvSpPr>
          <p:cNvPr id="12" name="object 14">
            <a:extLst>
              <a:ext uri="{FF2B5EF4-FFF2-40B4-BE49-F238E27FC236}">
                <a16:creationId xmlns:a16="http://schemas.microsoft.com/office/drawing/2014/main" id="{167506A9-22EE-4AFD-BB90-EEDC7F40E2B7}"/>
              </a:ext>
            </a:extLst>
          </p:cNvPr>
          <p:cNvSpPr txBox="1"/>
          <p:nvPr/>
        </p:nvSpPr>
        <p:spPr>
          <a:xfrm>
            <a:off x="6010615" y="5905432"/>
            <a:ext cx="2232025" cy="246221"/>
          </a:xfrm>
          <a:prstGeom prst="rect">
            <a:avLst/>
          </a:prstGeom>
          <a:ln w="25400">
            <a:solidFill>
              <a:srgbClr val="C0504D"/>
            </a:solidFill>
          </a:ln>
        </p:spPr>
        <p:txBody>
          <a:bodyPr vert="horz" wrap="square" lIns="0" tIns="0" rIns="0" bIns="0" rtlCol="0">
            <a:spAutoFit/>
          </a:bodyPr>
          <a:lstStyle/>
          <a:p>
            <a:pPr marL="113664"/>
            <a:r>
              <a:rPr sz="1600" b="1" spc="-5" dirty="0">
                <a:latin typeface="Calibri"/>
                <a:cs typeface="Calibri"/>
              </a:rPr>
              <a:t>R</a:t>
            </a:r>
            <a:r>
              <a:rPr sz="1600" b="1" spc="-20" dirty="0">
                <a:latin typeface="Calibri"/>
                <a:cs typeface="Calibri"/>
              </a:rPr>
              <a:t>E</a:t>
            </a:r>
            <a:r>
              <a:rPr sz="1600" b="1" spc="-5" dirty="0">
                <a:latin typeface="Calibri"/>
                <a:cs typeface="Calibri"/>
              </a:rPr>
              <a:t>SPU</a:t>
            </a:r>
            <a:r>
              <a:rPr sz="1600" b="1" spc="-20" dirty="0">
                <a:latin typeface="Calibri"/>
                <a:cs typeface="Calibri"/>
              </a:rPr>
              <a:t>ES</a:t>
            </a:r>
            <a:r>
              <a:rPr sz="1600" b="1" spc="-130" dirty="0">
                <a:latin typeface="Calibri"/>
                <a:cs typeface="Calibri"/>
              </a:rPr>
              <a:t>T</a:t>
            </a:r>
            <a:r>
              <a:rPr sz="1600" b="1" dirty="0">
                <a:latin typeface="Calibri"/>
                <a:cs typeface="Calibri"/>
              </a:rPr>
              <a:t>A</a:t>
            </a:r>
            <a:r>
              <a:rPr sz="1600" b="1" spc="15" dirty="0">
                <a:latin typeface="Calibri"/>
                <a:cs typeface="Calibri"/>
              </a:rPr>
              <a:t> </a:t>
            </a:r>
            <a:r>
              <a:rPr sz="1600" b="1" spc="-5" dirty="0">
                <a:latin typeface="Calibri"/>
                <a:cs typeface="Calibri"/>
              </a:rPr>
              <a:t>S</a:t>
            </a:r>
            <a:r>
              <a:rPr sz="1600" b="1" spc="-30" dirty="0">
                <a:latin typeface="Calibri"/>
                <a:cs typeface="Calibri"/>
              </a:rPr>
              <a:t>E</a:t>
            </a:r>
            <a:r>
              <a:rPr sz="1600" b="1" spc="-5" dirty="0">
                <a:latin typeface="Calibri"/>
                <a:cs typeface="Calibri"/>
              </a:rPr>
              <a:t>CRE</a:t>
            </a:r>
            <a:r>
              <a:rPr sz="1600" b="1" spc="-45" dirty="0">
                <a:latin typeface="Calibri"/>
                <a:cs typeface="Calibri"/>
              </a:rPr>
              <a:t>T</a:t>
            </a:r>
            <a:r>
              <a:rPr sz="1600" b="1" dirty="0">
                <a:latin typeface="Calibri"/>
                <a:cs typeface="Calibri"/>
              </a:rPr>
              <a:t>O</a:t>
            </a:r>
            <a:r>
              <a:rPr sz="1600" b="1" spc="-5" dirty="0">
                <a:latin typeface="Calibri"/>
                <a:cs typeface="Calibri"/>
              </a:rPr>
              <a:t>RA</a:t>
            </a:r>
            <a:endParaRPr sz="1600">
              <a:latin typeface="Calibri"/>
              <a:cs typeface="Calibri"/>
            </a:endParaRPr>
          </a:p>
        </p:txBody>
      </p:sp>
      <p:sp>
        <p:nvSpPr>
          <p:cNvPr id="13" name="object 15">
            <a:extLst>
              <a:ext uri="{FF2B5EF4-FFF2-40B4-BE49-F238E27FC236}">
                <a16:creationId xmlns:a16="http://schemas.microsoft.com/office/drawing/2014/main" id="{1FCDC09C-34DA-40AA-9C9F-2E1497B6C58E}"/>
              </a:ext>
            </a:extLst>
          </p:cNvPr>
          <p:cNvSpPr txBox="1"/>
          <p:nvPr/>
        </p:nvSpPr>
        <p:spPr>
          <a:xfrm>
            <a:off x="4366726" y="5300023"/>
            <a:ext cx="1092200" cy="246221"/>
          </a:xfrm>
          <a:prstGeom prst="rect">
            <a:avLst/>
          </a:prstGeom>
          <a:solidFill>
            <a:srgbClr val="FCD5B5"/>
          </a:solidFill>
          <a:ln w="25400">
            <a:solidFill>
              <a:srgbClr val="C0504D"/>
            </a:solidFill>
          </a:ln>
        </p:spPr>
        <p:txBody>
          <a:bodyPr vert="horz" wrap="square" lIns="0" tIns="0" rIns="0" bIns="0" rtlCol="0">
            <a:spAutoFit/>
          </a:bodyPr>
          <a:lstStyle/>
          <a:p>
            <a:pPr marL="99695"/>
            <a:r>
              <a:rPr sz="1600" b="1" spc="-5" dirty="0">
                <a:latin typeface="Calibri"/>
                <a:cs typeface="Calibri"/>
              </a:rPr>
              <a:t>MÚSCU</a:t>
            </a:r>
            <a:r>
              <a:rPr sz="1600" b="1" spc="-30" dirty="0">
                <a:latin typeface="Calibri"/>
                <a:cs typeface="Calibri"/>
              </a:rPr>
              <a:t>L</a:t>
            </a:r>
            <a:r>
              <a:rPr sz="1600" b="1" dirty="0">
                <a:latin typeface="Calibri"/>
                <a:cs typeface="Calibri"/>
              </a:rPr>
              <a:t>O</a:t>
            </a:r>
            <a:endParaRPr sz="1600">
              <a:latin typeface="Calibri"/>
              <a:cs typeface="Calibri"/>
            </a:endParaRPr>
          </a:p>
        </p:txBody>
      </p:sp>
      <p:sp>
        <p:nvSpPr>
          <p:cNvPr id="14" name="object 16">
            <a:extLst>
              <a:ext uri="{FF2B5EF4-FFF2-40B4-BE49-F238E27FC236}">
                <a16:creationId xmlns:a16="http://schemas.microsoft.com/office/drawing/2014/main" id="{7D363881-E465-4ED6-8923-F6A686FD03AF}"/>
              </a:ext>
            </a:extLst>
          </p:cNvPr>
          <p:cNvSpPr txBox="1"/>
          <p:nvPr/>
        </p:nvSpPr>
        <p:spPr>
          <a:xfrm>
            <a:off x="6427848" y="5302283"/>
            <a:ext cx="1152525" cy="249554"/>
          </a:xfrm>
          <a:prstGeom prst="rect">
            <a:avLst/>
          </a:prstGeom>
          <a:solidFill>
            <a:srgbClr val="FCD5B5"/>
          </a:solidFill>
          <a:ln w="25400">
            <a:solidFill>
              <a:srgbClr val="C0504D"/>
            </a:solidFill>
          </a:ln>
        </p:spPr>
        <p:txBody>
          <a:bodyPr vert="horz" wrap="square" lIns="0" tIns="0" rIns="0" bIns="0" rtlCol="0">
            <a:spAutoFit/>
          </a:bodyPr>
          <a:lstStyle/>
          <a:p>
            <a:pPr marL="90805"/>
            <a:r>
              <a:rPr sz="1600" b="1" spc="-5" dirty="0">
                <a:latin typeface="Calibri"/>
                <a:cs typeface="Calibri"/>
              </a:rPr>
              <a:t>GL</a:t>
            </a:r>
            <a:r>
              <a:rPr sz="1600" b="1" dirty="0">
                <a:latin typeface="Calibri"/>
                <a:cs typeface="Calibri"/>
              </a:rPr>
              <a:t>ÁN</a:t>
            </a:r>
            <a:r>
              <a:rPr sz="1600" b="1" spc="-5" dirty="0">
                <a:latin typeface="Calibri"/>
                <a:cs typeface="Calibri"/>
              </a:rPr>
              <a:t>DU</a:t>
            </a:r>
            <a:r>
              <a:rPr sz="1600" b="1" dirty="0">
                <a:latin typeface="Calibri"/>
                <a:cs typeface="Calibri"/>
              </a:rPr>
              <a:t>LA</a:t>
            </a:r>
            <a:endParaRPr sz="1600">
              <a:latin typeface="Calibri"/>
              <a:cs typeface="Calibri"/>
            </a:endParaRPr>
          </a:p>
        </p:txBody>
      </p:sp>
      <p:sp>
        <p:nvSpPr>
          <p:cNvPr id="15" name="object 17">
            <a:extLst>
              <a:ext uri="{FF2B5EF4-FFF2-40B4-BE49-F238E27FC236}">
                <a16:creationId xmlns:a16="http://schemas.microsoft.com/office/drawing/2014/main" id="{E04E5820-F76A-4B0E-A277-9864E26107E0}"/>
              </a:ext>
            </a:extLst>
          </p:cNvPr>
          <p:cNvSpPr/>
          <p:nvPr/>
        </p:nvSpPr>
        <p:spPr>
          <a:xfrm>
            <a:off x="453349" y="3705259"/>
            <a:ext cx="745985" cy="400049"/>
          </a:xfrm>
          <a:prstGeom prst="rect">
            <a:avLst/>
          </a:prstGeom>
          <a:blipFill>
            <a:blip r:embed="rId2" cstate="print"/>
            <a:stretch>
              <a:fillRect/>
            </a:stretch>
          </a:blipFill>
        </p:spPr>
        <p:txBody>
          <a:bodyPr wrap="square" lIns="0" tIns="0" rIns="0" bIns="0" rtlCol="0"/>
          <a:lstStyle/>
          <a:p>
            <a:endParaRPr/>
          </a:p>
        </p:txBody>
      </p:sp>
      <p:sp>
        <p:nvSpPr>
          <p:cNvPr id="16" name="object 18">
            <a:extLst>
              <a:ext uri="{FF2B5EF4-FFF2-40B4-BE49-F238E27FC236}">
                <a16:creationId xmlns:a16="http://schemas.microsoft.com/office/drawing/2014/main" id="{5822A557-E969-4D9F-AA4D-5C70CD4491DF}"/>
              </a:ext>
            </a:extLst>
          </p:cNvPr>
          <p:cNvSpPr/>
          <p:nvPr/>
        </p:nvSpPr>
        <p:spPr>
          <a:xfrm>
            <a:off x="499576" y="3728319"/>
            <a:ext cx="654050" cy="307975"/>
          </a:xfrm>
          <a:custGeom>
            <a:avLst/>
            <a:gdLst/>
            <a:ahLst/>
            <a:cxnLst/>
            <a:rect l="l" t="t" r="r" b="b"/>
            <a:pathLst>
              <a:path w="654050" h="307975">
                <a:moveTo>
                  <a:pt x="76923" y="0"/>
                </a:moveTo>
                <a:lnTo>
                  <a:pt x="0" y="0"/>
                </a:lnTo>
                <a:lnTo>
                  <a:pt x="0" y="134632"/>
                </a:lnTo>
                <a:lnTo>
                  <a:pt x="6871" y="177205"/>
                </a:lnTo>
                <a:lnTo>
                  <a:pt x="26003" y="214174"/>
                </a:lnTo>
                <a:lnTo>
                  <a:pt x="55176" y="243320"/>
                </a:lnTo>
                <a:lnTo>
                  <a:pt x="92169" y="262420"/>
                </a:lnTo>
                <a:lnTo>
                  <a:pt x="576656" y="269252"/>
                </a:lnTo>
                <a:lnTo>
                  <a:pt x="576656" y="307721"/>
                </a:lnTo>
                <a:lnTo>
                  <a:pt x="653580" y="230784"/>
                </a:lnTo>
                <a:lnTo>
                  <a:pt x="615124" y="192328"/>
                </a:lnTo>
                <a:lnTo>
                  <a:pt x="134632" y="192328"/>
                </a:lnTo>
                <a:lnTo>
                  <a:pt x="120263" y="190526"/>
                </a:lnTo>
                <a:lnTo>
                  <a:pt x="86901" y="167073"/>
                </a:lnTo>
                <a:lnTo>
                  <a:pt x="77257" y="140877"/>
                </a:lnTo>
                <a:lnTo>
                  <a:pt x="76923" y="0"/>
                </a:lnTo>
                <a:close/>
              </a:path>
              <a:path w="654050" h="307975">
                <a:moveTo>
                  <a:pt x="576656" y="153860"/>
                </a:moveTo>
                <a:lnTo>
                  <a:pt x="576656" y="192328"/>
                </a:lnTo>
                <a:lnTo>
                  <a:pt x="615124" y="192328"/>
                </a:lnTo>
                <a:lnTo>
                  <a:pt x="576656" y="153860"/>
                </a:lnTo>
                <a:close/>
              </a:path>
            </a:pathLst>
          </a:custGeom>
          <a:solidFill>
            <a:srgbClr val="F79646"/>
          </a:solidFill>
        </p:spPr>
        <p:txBody>
          <a:bodyPr wrap="square" lIns="0" tIns="0" rIns="0" bIns="0" rtlCol="0"/>
          <a:lstStyle/>
          <a:p>
            <a:endParaRPr/>
          </a:p>
        </p:txBody>
      </p:sp>
      <p:sp>
        <p:nvSpPr>
          <p:cNvPr id="17" name="object 19">
            <a:extLst>
              <a:ext uri="{FF2B5EF4-FFF2-40B4-BE49-F238E27FC236}">
                <a16:creationId xmlns:a16="http://schemas.microsoft.com/office/drawing/2014/main" id="{27F24C37-AD44-42AC-B075-09609FE404AF}"/>
              </a:ext>
            </a:extLst>
          </p:cNvPr>
          <p:cNvSpPr/>
          <p:nvPr/>
        </p:nvSpPr>
        <p:spPr>
          <a:xfrm>
            <a:off x="499576" y="3728319"/>
            <a:ext cx="654050" cy="307975"/>
          </a:xfrm>
          <a:custGeom>
            <a:avLst/>
            <a:gdLst/>
            <a:ahLst/>
            <a:cxnLst/>
            <a:rect l="l" t="t" r="r" b="b"/>
            <a:pathLst>
              <a:path w="654050" h="307975">
                <a:moveTo>
                  <a:pt x="0" y="0"/>
                </a:moveTo>
                <a:lnTo>
                  <a:pt x="0" y="134632"/>
                </a:lnTo>
                <a:lnTo>
                  <a:pt x="790" y="149308"/>
                </a:lnTo>
                <a:lnTo>
                  <a:pt x="11995" y="190260"/>
                </a:lnTo>
                <a:lnTo>
                  <a:pt x="34722" y="224869"/>
                </a:lnTo>
                <a:lnTo>
                  <a:pt x="66748" y="250912"/>
                </a:lnTo>
                <a:lnTo>
                  <a:pt x="105854" y="266170"/>
                </a:lnTo>
                <a:lnTo>
                  <a:pt x="576656" y="269252"/>
                </a:lnTo>
                <a:lnTo>
                  <a:pt x="576656" y="307721"/>
                </a:lnTo>
                <a:lnTo>
                  <a:pt x="653580" y="230784"/>
                </a:lnTo>
                <a:lnTo>
                  <a:pt x="576656" y="153860"/>
                </a:lnTo>
                <a:lnTo>
                  <a:pt x="576656" y="192328"/>
                </a:lnTo>
                <a:lnTo>
                  <a:pt x="134632" y="192328"/>
                </a:lnTo>
                <a:lnTo>
                  <a:pt x="95950" y="177450"/>
                </a:lnTo>
                <a:lnTo>
                  <a:pt x="77257" y="140877"/>
                </a:lnTo>
                <a:lnTo>
                  <a:pt x="76923" y="0"/>
                </a:lnTo>
                <a:lnTo>
                  <a:pt x="0" y="0"/>
                </a:lnTo>
                <a:close/>
              </a:path>
            </a:pathLst>
          </a:custGeom>
          <a:ln w="9525">
            <a:solidFill>
              <a:srgbClr val="F79646"/>
            </a:solidFill>
          </a:ln>
        </p:spPr>
        <p:txBody>
          <a:bodyPr wrap="square" lIns="0" tIns="0" rIns="0" bIns="0" rtlCol="0"/>
          <a:lstStyle/>
          <a:p>
            <a:endParaRPr/>
          </a:p>
        </p:txBody>
      </p:sp>
      <p:sp>
        <p:nvSpPr>
          <p:cNvPr id="18" name="object 20">
            <a:extLst>
              <a:ext uri="{FF2B5EF4-FFF2-40B4-BE49-F238E27FC236}">
                <a16:creationId xmlns:a16="http://schemas.microsoft.com/office/drawing/2014/main" id="{84FE105B-D601-4354-862D-2700B6A04CFC}"/>
              </a:ext>
            </a:extLst>
          </p:cNvPr>
          <p:cNvSpPr/>
          <p:nvPr/>
        </p:nvSpPr>
        <p:spPr>
          <a:xfrm>
            <a:off x="4635205" y="4836067"/>
            <a:ext cx="745235" cy="399287"/>
          </a:xfrm>
          <a:prstGeom prst="rect">
            <a:avLst/>
          </a:prstGeom>
          <a:blipFill>
            <a:blip r:embed="rId3" cstate="print"/>
            <a:stretch>
              <a:fillRect/>
            </a:stretch>
          </a:blipFill>
        </p:spPr>
        <p:txBody>
          <a:bodyPr wrap="square" lIns="0" tIns="0" rIns="0" bIns="0" rtlCol="0"/>
          <a:lstStyle/>
          <a:p>
            <a:endParaRPr/>
          </a:p>
        </p:txBody>
      </p:sp>
      <p:sp>
        <p:nvSpPr>
          <p:cNvPr id="19" name="object 21">
            <a:extLst>
              <a:ext uri="{FF2B5EF4-FFF2-40B4-BE49-F238E27FC236}">
                <a16:creationId xmlns:a16="http://schemas.microsoft.com/office/drawing/2014/main" id="{0DEA8674-5E13-4E8F-9F12-4A374ABFB100}"/>
              </a:ext>
            </a:extLst>
          </p:cNvPr>
          <p:cNvSpPr/>
          <p:nvPr/>
        </p:nvSpPr>
        <p:spPr>
          <a:xfrm>
            <a:off x="4680817" y="4858737"/>
            <a:ext cx="654050" cy="307975"/>
          </a:xfrm>
          <a:custGeom>
            <a:avLst/>
            <a:gdLst/>
            <a:ahLst/>
            <a:cxnLst/>
            <a:rect l="l" t="t" r="r" b="b"/>
            <a:pathLst>
              <a:path w="654050" h="307975">
                <a:moveTo>
                  <a:pt x="76923" y="0"/>
                </a:moveTo>
                <a:lnTo>
                  <a:pt x="0" y="0"/>
                </a:lnTo>
                <a:lnTo>
                  <a:pt x="0" y="134632"/>
                </a:lnTo>
                <a:lnTo>
                  <a:pt x="6871" y="177205"/>
                </a:lnTo>
                <a:lnTo>
                  <a:pt x="26003" y="214174"/>
                </a:lnTo>
                <a:lnTo>
                  <a:pt x="55176" y="243320"/>
                </a:lnTo>
                <a:lnTo>
                  <a:pt x="92169" y="262420"/>
                </a:lnTo>
                <a:lnTo>
                  <a:pt x="576656" y="269252"/>
                </a:lnTo>
                <a:lnTo>
                  <a:pt x="576656" y="307721"/>
                </a:lnTo>
                <a:lnTo>
                  <a:pt x="653580" y="230784"/>
                </a:lnTo>
                <a:lnTo>
                  <a:pt x="615124" y="192328"/>
                </a:lnTo>
                <a:lnTo>
                  <a:pt x="134632" y="192328"/>
                </a:lnTo>
                <a:lnTo>
                  <a:pt x="120263" y="190526"/>
                </a:lnTo>
                <a:lnTo>
                  <a:pt x="86901" y="167073"/>
                </a:lnTo>
                <a:lnTo>
                  <a:pt x="77257" y="140877"/>
                </a:lnTo>
                <a:lnTo>
                  <a:pt x="76923" y="0"/>
                </a:lnTo>
                <a:close/>
              </a:path>
              <a:path w="654050" h="307975">
                <a:moveTo>
                  <a:pt x="576656" y="153860"/>
                </a:moveTo>
                <a:lnTo>
                  <a:pt x="576656" y="192328"/>
                </a:lnTo>
                <a:lnTo>
                  <a:pt x="615124" y="192328"/>
                </a:lnTo>
                <a:lnTo>
                  <a:pt x="576656" y="153860"/>
                </a:lnTo>
                <a:close/>
              </a:path>
            </a:pathLst>
          </a:custGeom>
          <a:solidFill>
            <a:srgbClr val="F79646"/>
          </a:solidFill>
        </p:spPr>
        <p:txBody>
          <a:bodyPr wrap="square" lIns="0" tIns="0" rIns="0" bIns="0" rtlCol="0"/>
          <a:lstStyle/>
          <a:p>
            <a:endParaRPr/>
          </a:p>
        </p:txBody>
      </p:sp>
      <p:sp>
        <p:nvSpPr>
          <p:cNvPr id="20" name="object 22">
            <a:extLst>
              <a:ext uri="{FF2B5EF4-FFF2-40B4-BE49-F238E27FC236}">
                <a16:creationId xmlns:a16="http://schemas.microsoft.com/office/drawing/2014/main" id="{2E3956F0-6A01-43B5-8882-ACEA5A8A1952}"/>
              </a:ext>
            </a:extLst>
          </p:cNvPr>
          <p:cNvSpPr/>
          <p:nvPr/>
        </p:nvSpPr>
        <p:spPr>
          <a:xfrm>
            <a:off x="4680817" y="4858737"/>
            <a:ext cx="654050" cy="307975"/>
          </a:xfrm>
          <a:custGeom>
            <a:avLst/>
            <a:gdLst/>
            <a:ahLst/>
            <a:cxnLst/>
            <a:rect l="l" t="t" r="r" b="b"/>
            <a:pathLst>
              <a:path w="654050" h="307975">
                <a:moveTo>
                  <a:pt x="0" y="0"/>
                </a:moveTo>
                <a:lnTo>
                  <a:pt x="0" y="134632"/>
                </a:lnTo>
                <a:lnTo>
                  <a:pt x="790" y="149308"/>
                </a:lnTo>
                <a:lnTo>
                  <a:pt x="11995" y="190260"/>
                </a:lnTo>
                <a:lnTo>
                  <a:pt x="34722" y="224869"/>
                </a:lnTo>
                <a:lnTo>
                  <a:pt x="66748" y="250912"/>
                </a:lnTo>
                <a:lnTo>
                  <a:pt x="105854" y="266170"/>
                </a:lnTo>
                <a:lnTo>
                  <a:pt x="576656" y="269252"/>
                </a:lnTo>
                <a:lnTo>
                  <a:pt x="576656" y="307721"/>
                </a:lnTo>
                <a:lnTo>
                  <a:pt x="653580" y="230784"/>
                </a:lnTo>
                <a:lnTo>
                  <a:pt x="576656" y="153860"/>
                </a:lnTo>
                <a:lnTo>
                  <a:pt x="576656" y="192328"/>
                </a:lnTo>
                <a:lnTo>
                  <a:pt x="134632" y="192328"/>
                </a:lnTo>
                <a:lnTo>
                  <a:pt x="95950" y="177450"/>
                </a:lnTo>
                <a:lnTo>
                  <a:pt x="77257" y="140877"/>
                </a:lnTo>
                <a:lnTo>
                  <a:pt x="76923" y="0"/>
                </a:lnTo>
                <a:lnTo>
                  <a:pt x="0" y="0"/>
                </a:lnTo>
                <a:close/>
              </a:path>
            </a:pathLst>
          </a:custGeom>
          <a:ln w="9525">
            <a:solidFill>
              <a:srgbClr val="F79646"/>
            </a:solidFill>
          </a:ln>
        </p:spPr>
        <p:txBody>
          <a:bodyPr wrap="square" lIns="0" tIns="0" rIns="0" bIns="0" rtlCol="0"/>
          <a:lstStyle/>
          <a:p>
            <a:endParaRPr/>
          </a:p>
        </p:txBody>
      </p:sp>
      <p:sp>
        <p:nvSpPr>
          <p:cNvPr id="21" name="object 23">
            <a:extLst>
              <a:ext uri="{FF2B5EF4-FFF2-40B4-BE49-F238E27FC236}">
                <a16:creationId xmlns:a16="http://schemas.microsoft.com/office/drawing/2014/main" id="{E372CE66-687D-4279-A9D5-5B96D4999661}"/>
              </a:ext>
            </a:extLst>
          </p:cNvPr>
          <p:cNvSpPr/>
          <p:nvPr/>
        </p:nvSpPr>
        <p:spPr>
          <a:xfrm>
            <a:off x="1424899" y="4099212"/>
            <a:ext cx="745235" cy="400049"/>
          </a:xfrm>
          <a:prstGeom prst="rect">
            <a:avLst/>
          </a:prstGeom>
          <a:blipFill>
            <a:blip r:embed="rId4" cstate="print"/>
            <a:stretch>
              <a:fillRect/>
            </a:stretch>
          </a:blipFill>
        </p:spPr>
        <p:txBody>
          <a:bodyPr wrap="square" lIns="0" tIns="0" rIns="0" bIns="0" rtlCol="0"/>
          <a:lstStyle/>
          <a:p>
            <a:endParaRPr/>
          </a:p>
        </p:txBody>
      </p:sp>
      <p:sp>
        <p:nvSpPr>
          <p:cNvPr id="22" name="object 24">
            <a:extLst>
              <a:ext uri="{FF2B5EF4-FFF2-40B4-BE49-F238E27FC236}">
                <a16:creationId xmlns:a16="http://schemas.microsoft.com/office/drawing/2014/main" id="{BEBFB6DD-DAFB-4443-A15B-2ED701C6AFAE}"/>
              </a:ext>
            </a:extLst>
          </p:cNvPr>
          <p:cNvSpPr/>
          <p:nvPr/>
        </p:nvSpPr>
        <p:spPr>
          <a:xfrm>
            <a:off x="1470892" y="4122287"/>
            <a:ext cx="654050" cy="307975"/>
          </a:xfrm>
          <a:custGeom>
            <a:avLst/>
            <a:gdLst/>
            <a:ahLst/>
            <a:cxnLst/>
            <a:rect l="l" t="t" r="r" b="b"/>
            <a:pathLst>
              <a:path w="654050" h="307975">
                <a:moveTo>
                  <a:pt x="76923" y="0"/>
                </a:moveTo>
                <a:lnTo>
                  <a:pt x="0" y="0"/>
                </a:lnTo>
                <a:lnTo>
                  <a:pt x="0" y="134632"/>
                </a:lnTo>
                <a:lnTo>
                  <a:pt x="6871" y="177205"/>
                </a:lnTo>
                <a:lnTo>
                  <a:pt x="26003" y="214174"/>
                </a:lnTo>
                <a:lnTo>
                  <a:pt x="55176" y="243320"/>
                </a:lnTo>
                <a:lnTo>
                  <a:pt x="92169" y="262420"/>
                </a:lnTo>
                <a:lnTo>
                  <a:pt x="576656" y="269252"/>
                </a:lnTo>
                <a:lnTo>
                  <a:pt x="576656" y="307720"/>
                </a:lnTo>
                <a:lnTo>
                  <a:pt x="653580" y="230784"/>
                </a:lnTo>
                <a:lnTo>
                  <a:pt x="615124" y="192328"/>
                </a:lnTo>
                <a:lnTo>
                  <a:pt x="134632" y="192328"/>
                </a:lnTo>
                <a:lnTo>
                  <a:pt x="120263" y="190526"/>
                </a:lnTo>
                <a:lnTo>
                  <a:pt x="86901" y="167073"/>
                </a:lnTo>
                <a:lnTo>
                  <a:pt x="77257" y="140877"/>
                </a:lnTo>
                <a:lnTo>
                  <a:pt x="76923" y="0"/>
                </a:lnTo>
                <a:close/>
              </a:path>
              <a:path w="654050" h="307975">
                <a:moveTo>
                  <a:pt x="576656" y="153860"/>
                </a:moveTo>
                <a:lnTo>
                  <a:pt x="576656" y="192328"/>
                </a:lnTo>
                <a:lnTo>
                  <a:pt x="615124" y="192328"/>
                </a:lnTo>
                <a:lnTo>
                  <a:pt x="576656" y="153860"/>
                </a:lnTo>
                <a:close/>
              </a:path>
            </a:pathLst>
          </a:custGeom>
          <a:solidFill>
            <a:srgbClr val="F79646"/>
          </a:solidFill>
        </p:spPr>
        <p:txBody>
          <a:bodyPr wrap="square" lIns="0" tIns="0" rIns="0" bIns="0" rtlCol="0"/>
          <a:lstStyle/>
          <a:p>
            <a:endParaRPr/>
          </a:p>
        </p:txBody>
      </p:sp>
      <p:sp>
        <p:nvSpPr>
          <p:cNvPr id="23" name="object 25">
            <a:extLst>
              <a:ext uri="{FF2B5EF4-FFF2-40B4-BE49-F238E27FC236}">
                <a16:creationId xmlns:a16="http://schemas.microsoft.com/office/drawing/2014/main" id="{634DF6D1-ABC2-4FD5-BEF1-1D66336C9E9B}"/>
              </a:ext>
            </a:extLst>
          </p:cNvPr>
          <p:cNvSpPr/>
          <p:nvPr/>
        </p:nvSpPr>
        <p:spPr>
          <a:xfrm>
            <a:off x="1470892" y="4122287"/>
            <a:ext cx="654050" cy="307975"/>
          </a:xfrm>
          <a:custGeom>
            <a:avLst/>
            <a:gdLst/>
            <a:ahLst/>
            <a:cxnLst/>
            <a:rect l="l" t="t" r="r" b="b"/>
            <a:pathLst>
              <a:path w="654050" h="307975">
                <a:moveTo>
                  <a:pt x="0" y="0"/>
                </a:moveTo>
                <a:lnTo>
                  <a:pt x="0" y="134632"/>
                </a:lnTo>
                <a:lnTo>
                  <a:pt x="790" y="149308"/>
                </a:lnTo>
                <a:lnTo>
                  <a:pt x="11995" y="190260"/>
                </a:lnTo>
                <a:lnTo>
                  <a:pt x="34722" y="224869"/>
                </a:lnTo>
                <a:lnTo>
                  <a:pt x="66748" y="250912"/>
                </a:lnTo>
                <a:lnTo>
                  <a:pt x="105854" y="266170"/>
                </a:lnTo>
                <a:lnTo>
                  <a:pt x="576656" y="269252"/>
                </a:lnTo>
                <a:lnTo>
                  <a:pt x="576656" y="307720"/>
                </a:lnTo>
                <a:lnTo>
                  <a:pt x="653580" y="230784"/>
                </a:lnTo>
                <a:lnTo>
                  <a:pt x="576656" y="153860"/>
                </a:lnTo>
                <a:lnTo>
                  <a:pt x="576656" y="192328"/>
                </a:lnTo>
                <a:lnTo>
                  <a:pt x="134632" y="192328"/>
                </a:lnTo>
                <a:lnTo>
                  <a:pt x="95950" y="177450"/>
                </a:lnTo>
                <a:lnTo>
                  <a:pt x="77257" y="140877"/>
                </a:lnTo>
                <a:lnTo>
                  <a:pt x="76923" y="0"/>
                </a:lnTo>
                <a:lnTo>
                  <a:pt x="0" y="0"/>
                </a:lnTo>
                <a:close/>
              </a:path>
            </a:pathLst>
          </a:custGeom>
          <a:ln w="9525">
            <a:solidFill>
              <a:srgbClr val="F79646"/>
            </a:solidFill>
          </a:ln>
        </p:spPr>
        <p:txBody>
          <a:bodyPr wrap="square" lIns="0" tIns="0" rIns="0" bIns="0" rtlCol="0"/>
          <a:lstStyle/>
          <a:p>
            <a:endParaRPr/>
          </a:p>
        </p:txBody>
      </p:sp>
      <p:sp>
        <p:nvSpPr>
          <p:cNvPr id="24" name="object 26">
            <a:extLst>
              <a:ext uri="{FF2B5EF4-FFF2-40B4-BE49-F238E27FC236}">
                <a16:creationId xmlns:a16="http://schemas.microsoft.com/office/drawing/2014/main" id="{3FED041F-1E7F-4A8C-9C99-36CBF59DB2A9}"/>
              </a:ext>
            </a:extLst>
          </p:cNvPr>
          <p:cNvSpPr/>
          <p:nvPr/>
        </p:nvSpPr>
        <p:spPr>
          <a:xfrm>
            <a:off x="2995380" y="4454305"/>
            <a:ext cx="1112519" cy="399287"/>
          </a:xfrm>
          <a:prstGeom prst="rect">
            <a:avLst/>
          </a:prstGeom>
          <a:blipFill>
            <a:blip r:embed="rId5" cstate="print"/>
            <a:stretch>
              <a:fillRect/>
            </a:stretch>
          </a:blipFill>
        </p:spPr>
        <p:txBody>
          <a:bodyPr wrap="square" lIns="0" tIns="0" rIns="0" bIns="0" rtlCol="0"/>
          <a:lstStyle/>
          <a:p>
            <a:endParaRPr/>
          </a:p>
        </p:txBody>
      </p:sp>
      <p:sp>
        <p:nvSpPr>
          <p:cNvPr id="25" name="object 27">
            <a:extLst>
              <a:ext uri="{FF2B5EF4-FFF2-40B4-BE49-F238E27FC236}">
                <a16:creationId xmlns:a16="http://schemas.microsoft.com/office/drawing/2014/main" id="{980CCFE4-F59A-4031-8FA3-B62F887B66FE}"/>
              </a:ext>
            </a:extLst>
          </p:cNvPr>
          <p:cNvSpPr/>
          <p:nvPr/>
        </p:nvSpPr>
        <p:spPr>
          <a:xfrm>
            <a:off x="3041437" y="4477204"/>
            <a:ext cx="1021080" cy="307975"/>
          </a:xfrm>
          <a:custGeom>
            <a:avLst/>
            <a:gdLst/>
            <a:ahLst/>
            <a:cxnLst/>
            <a:rect l="l" t="t" r="r" b="b"/>
            <a:pathLst>
              <a:path w="1021079" h="307975">
                <a:moveTo>
                  <a:pt x="76923" y="0"/>
                </a:moveTo>
                <a:lnTo>
                  <a:pt x="0" y="0"/>
                </a:lnTo>
                <a:lnTo>
                  <a:pt x="0" y="134632"/>
                </a:lnTo>
                <a:lnTo>
                  <a:pt x="6871" y="177205"/>
                </a:lnTo>
                <a:lnTo>
                  <a:pt x="26003" y="214174"/>
                </a:lnTo>
                <a:lnTo>
                  <a:pt x="55176" y="243320"/>
                </a:lnTo>
                <a:lnTo>
                  <a:pt x="92169" y="262420"/>
                </a:lnTo>
                <a:lnTo>
                  <a:pt x="943559" y="269252"/>
                </a:lnTo>
                <a:lnTo>
                  <a:pt x="943559" y="307720"/>
                </a:lnTo>
                <a:lnTo>
                  <a:pt x="1020483" y="230784"/>
                </a:lnTo>
                <a:lnTo>
                  <a:pt x="982027" y="192328"/>
                </a:lnTo>
                <a:lnTo>
                  <a:pt x="134632" y="192328"/>
                </a:lnTo>
                <a:lnTo>
                  <a:pt x="120263" y="190526"/>
                </a:lnTo>
                <a:lnTo>
                  <a:pt x="86901" y="167073"/>
                </a:lnTo>
                <a:lnTo>
                  <a:pt x="77257" y="140877"/>
                </a:lnTo>
                <a:lnTo>
                  <a:pt x="76923" y="0"/>
                </a:lnTo>
                <a:close/>
              </a:path>
              <a:path w="1021079" h="307975">
                <a:moveTo>
                  <a:pt x="943559" y="153860"/>
                </a:moveTo>
                <a:lnTo>
                  <a:pt x="943559" y="192328"/>
                </a:lnTo>
                <a:lnTo>
                  <a:pt x="982027" y="192328"/>
                </a:lnTo>
                <a:lnTo>
                  <a:pt x="943559" y="153860"/>
                </a:lnTo>
                <a:close/>
              </a:path>
            </a:pathLst>
          </a:custGeom>
          <a:solidFill>
            <a:srgbClr val="F79646"/>
          </a:solidFill>
        </p:spPr>
        <p:txBody>
          <a:bodyPr wrap="square" lIns="0" tIns="0" rIns="0" bIns="0" rtlCol="0"/>
          <a:lstStyle/>
          <a:p>
            <a:endParaRPr/>
          </a:p>
        </p:txBody>
      </p:sp>
      <p:sp>
        <p:nvSpPr>
          <p:cNvPr id="26" name="object 28">
            <a:extLst>
              <a:ext uri="{FF2B5EF4-FFF2-40B4-BE49-F238E27FC236}">
                <a16:creationId xmlns:a16="http://schemas.microsoft.com/office/drawing/2014/main" id="{59A8E038-09A9-44F5-BCF6-904391A0685F}"/>
              </a:ext>
            </a:extLst>
          </p:cNvPr>
          <p:cNvSpPr/>
          <p:nvPr/>
        </p:nvSpPr>
        <p:spPr>
          <a:xfrm>
            <a:off x="3041437" y="4477204"/>
            <a:ext cx="1021080" cy="307975"/>
          </a:xfrm>
          <a:custGeom>
            <a:avLst/>
            <a:gdLst/>
            <a:ahLst/>
            <a:cxnLst/>
            <a:rect l="l" t="t" r="r" b="b"/>
            <a:pathLst>
              <a:path w="1021079" h="307975">
                <a:moveTo>
                  <a:pt x="0" y="0"/>
                </a:moveTo>
                <a:lnTo>
                  <a:pt x="0" y="134632"/>
                </a:lnTo>
                <a:lnTo>
                  <a:pt x="790" y="149308"/>
                </a:lnTo>
                <a:lnTo>
                  <a:pt x="11995" y="190260"/>
                </a:lnTo>
                <a:lnTo>
                  <a:pt x="34722" y="224869"/>
                </a:lnTo>
                <a:lnTo>
                  <a:pt x="66748" y="250912"/>
                </a:lnTo>
                <a:lnTo>
                  <a:pt x="105854" y="266170"/>
                </a:lnTo>
                <a:lnTo>
                  <a:pt x="943559" y="269252"/>
                </a:lnTo>
                <a:lnTo>
                  <a:pt x="943559" y="307720"/>
                </a:lnTo>
                <a:lnTo>
                  <a:pt x="1020483" y="230784"/>
                </a:lnTo>
                <a:lnTo>
                  <a:pt x="943559" y="153860"/>
                </a:lnTo>
                <a:lnTo>
                  <a:pt x="943559" y="192328"/>
                </a:lnTo>
                <a:lnTo>
                  <a:pt x="134632" y="192328"/>
                </a:lnTo>
                <a:lnTo>
                  <a:pt x="95950" y="177450"/>
                </a:lnTo>
                <a:lnTo>
                  <a:pt x="77257" y="140877"/>
                </a:lnTo>
                <a:lnTo>
                  <a:pt x="76923" y="0"/>
                </a:lnTo>
                <a:lnTo>
                  <a:pt x="0" y="0"/>
                </a:lnTo>
                <a:close/>
              </a:path>
            </a:pathLst>
          </a:custGeom>
          <a:ln w="9525">
            <a:solidFill>
              <a:srgbClr val="F79646"/>
            </a:solidFill>
          </a:ln>
        </p:spPr>
        <p:txBody>
          <a:bodyPr wrap="square" lIns="0" tIns="0" rIns="0" bIns="0" rtlCol="0"/>
          <a:lstStyle/>
          <a:p>
            <a:endParaRPr/>
          </a:p>
        </p:txBody>
      </p:sp>
      <p:sp>
        <p:nvSpPr>
          <p:cNvPr id="27" name="object 29">
            <a:extLst>
              <a:ext uri="{FF2B5EF4-FFF2-40B4-BE49-F238E27FC236}">
                <a16:creationId xmlns:a16="http://schemas.microsoft.com/office/drawing/2014/main" id="{A8B86A84-A6D4-4F69-9E98-7A73A492A27B}"/>
              </a:ext>
            </a:extLst>
          </p:cNvPr>
          <p:cNvSpPr/>
          <p:nvPr/>
        </p:nvSpPr>
        <p:spPr>
          <a:xfrm>
            <a:off x="5474928" y="5247547"/>
            <a:ext cx="936496" cy="461009"/>
          </a:xfrm>
          <a:prstGeom prst="rect">
            <a:avLst/>
          </a:prstGeom>
          <a:blipFill>
            <a:blip r:embed="rId6" cstate="print"/>
            <a:stretch>
              <a:fillRect/>
            </a:stretch>
          </a:blipFill>
        </p:spPr>
        <p:txBody>
          <a:bodyPr wrap="square" lIns="0" tIns="0" rIns="0" bIns="0" rtlCol="0"/>
          <a:lstStyle/>
          <a:p>
            <a:endParaRPr/>
          </a:p>
        </p:txBody>
      </p:sp>
      <p:sp>
        <p:nvSpPr>
          <p:cNvPr id="28" name="object 30">
            <a:extLst>
              <a:ext uri="{FF2B5EF4-FFF2-40B4-BE49-F238E27FC236}">
                <a16:creationId xmlns:a16="http://schemas.microsoft.com/office/drawing/2014/main" id="{F88B212D-6471-484B-98C6-84977D5F86A1}"/>
              </a:ext>
            </a:extLst>
          </p:cNvPr>
          <p:cNvSpPr/>
          <p:nvPr/>
        </p:nvSpPr>
        <p:spPr>
          <a:xfrm>
            <a:off x="5521187" y="5270318"/>
            <a:ext cx="844550" cy="369570"/>
          </a:xfrm>
          <a:custGeom>
            <a:avLst/>
            <a:gdLst/>
            <a:ahLst/>
            <a:cxnLst/>
            <a:rect l="l" t="t" r="r" b="b"/>
            <a:pathLst>
              <a:path w="844550" h="369570">
                <a:moveTo>
                  <a:pt x="92278" y="184556"/>
                </a:moveTo>
                <a:lnTo>
                  <a:pt x="0" y="276834"/>
                </a:lnTo>
                <a:lnTo>
                  <a:pt x="92278" y="369112"/>
                </a:lnTo>
                <a:lnTo>
                  <a:pt x="92278" y="310273"/>
                </a:lnTo>
                <a:lnTo>
                  <a:pt x="810958" y="310273"/>
                </a:lnTo>
                <a:lnTo>
                  <a:pt x="844397" y="276834"/>
                </a:lnTo>
                <a:lnTo>
                  <a:pt x="810958" y="243395"/>
                </a:lnTo>
                <a:lnTo>
                  <a:pt x="92278" y="243395"/>
                </a:lnTo>
                <a:lnTo>
                  <a:pt x="92278" y="184556"/>
                </a:lnTo>
                <a:close/>
              </a:path>
              <a:path w="844550" h="369570">
                <a:moveTo>
                  <a:pt x="810958" y="310273"/>
                </a:moveTo>
                <a:lnTo>
                  <a:pt x="752119" y="310273"/>
                </a:lnTo>
                <a:lnTo>
                  <a:pt x="752119" y="369112"/>
                </a:lnTo>
                <a:lnTo>
                  <a:pt x="810958" y="310273"/>
                </a:lnTo>
                <a:close/>
              </a:path>
              <a:path w="844550" h="369570">
                <a:moveTo>
                  <a:pt x="455637" y="92278"/>
                </a:moveTo>
                <a:lnTo>
                  <a:pt x="388759" y="92278"/>
                </a:lnTo>
                <a:lnTo>
                  <a:pt x="388759" y="243395"/>
                </a:lnTo>
                <a:lnTo>
                  <a:pt x="455637" y="243395"/>
                </a:lnTo>
                <a:lnTo>
                  <a:pt x="455637" y="92278"/>
                </a:lnTo>
                <a:close/>
              </a:path>
              <a:path w="844550" h="369570">
                <a:moveTo>
                  <a:pt x="752119" y="184556"/>
                </a:moveTo>
                <a:lnTo>
                  <a:pt x="752119" y="243395"/>
                </a:lnTo>
                <a:lnTo>
                  <a:pt x="810958" y="243395"/>
                </a:lnTo>
                <a:lnTo>
                  <a:pt x="752119" y="184556"/>
                </a:lnTo>
                <a:close/>
              </a:path>
              <a:path w="844550" h="369570">
                <a:moveTo>
                  <a:pt x="422198" y="0"/>
                </a:moveTo>
                <a:lnTo>
                  <a:pt x="329920" y="92278"/>
                </a:lnTo>
                <a:lnTo>
                  <a:pt x="514477" y="92278"/>
                </a:lnTo>
                <a:lnTo>
                  <a:pt x="422198" y="0"/>
                </a:lnTo>
                <a:close/>
              </a:path>
            </a:pathLst>
          </a:custGeom>
          <a:solidFill>
            <a:srgbClr val="F79646"/>
          </a:solidFill>
        </p:spPr>
        <p:txBody>
          <a:bodyPr wrap="square" lIns="0" tIns="0" rIns="0" bIns="0" rtlCol="0"/>
          <a:lstStyle/>
          <a:p>
            <a:endParaRPr/>
          </a:p>
        </p:txBody>
      </p:sp>
      <p:sp>
        <p:nvSpPr>
          <p:cNvPr id="29" name="object 31">
            <a:extLst>
              <a:ext uri="{FF2B5EF4-FFF2-40B4-BE49-F238E27FC236}">
                <a16:creationId xmlns:a16="http://schemas.microsoft.com/office/drawing/2014/main" id="{252BC3F7-2221-4042-9DA0-8AC0069C08F1}"/>
              </a:ext>
            </a:extLst>
          </p:cNvPr>
          <p:cNvSpPr/>
          <p:nvPr/>
        </p:nvSpPr>
        <p:spPr>
          <a:xfrm>
            <a:off x="5521187" y="5270318"/>
            <a:ext cx="844550" cy="369570"/>
          </a:xfrm>
          <a:custGeom>
            <a:avLst/>
            <a:gdLst/>
            <a:ahLst/>
            <a:cxnLst/>
            <a:rect l="l" t="t" r="r" b="b"/>
            <a:pathLst>
              <a:path w="844550" h="369570">
                <a:moveTo>
                  <a:pt x="0" y="276834"/>
                </a:moveTo>
                <a:lnTo>
                  <a:pt x="92278" y="184556"/>
                </a:lnTo>
                <a:lnTo>
                  <a:pt x="92278" y="243395"/>
                </a:lnTo>
                <a:lnTo>
                  <a:pt x="388759" y="243395"/>
                </a:lnTo>
                <a:lnTo>
                  <a:pt x="388759" y="92278"/>
                </a:lnTo>
                <a:lnTo>
                  <a:pt x="329920" y="92278"/>
                </a:lnTo>
                <a:lnTo>
                  <a:pt x="422198" y="0"/>
                </a:lnTo>
                <a:lnTo>
                  <a:pt x="514477" y="92278"/>
                </a:lnTo>
                <a:lnTo>
                  <a:pt x="455637" y="92278"/>
                </a:lnTo>
                <a:lnTo>
                  <a:pt x="455637" y="243395"/>
                </a:lnTo>
                <a:lnTo>
                  <a:pt x="752119" y="243395"/>
                </a:lnTo>
                <a:lnTo>
                  <a:pt x="752119" y="184556"/>
                </a:lnTo>
                <a:lnTo>
                  <a:pt x="844397" y="276834"/>
                </a:lnTo>
                <a:lnTo>
                  <a:pt x="752119" y="369112"/>
                </a:lnTo>
                <a:lnTo>
                  <a:pt x="752119" y="310273"/>
                </a:lnTo>
                <a:lnTo>
                  <a:pt x="92278" y="310273"/>
                </a:lnTo>
                <a:lnTo>
                  <a:pt x="92278" y="369112"/>
                </a:lnTo>
                <a:lnTo>
                  <a:pt x="0" y="276834"/>
                </a:lnTo>
                <a:close/>
              </a:path>
            </a:pathLst>
          </a:custGeom>
          <a:ln w="9525">
            <a:solidFill>
              <a:srgbClr val="F79646"/>
            </a:solidFill>
          </a:ln>
        </p:spPr>
        <p:txBody>
          <a:bodyPr wrap="square" lIns="0" tIns="0" rIns="0" bIns="0" rtlCol="0"/>
          <a:lstStyle/>
          <a:p>
            <a:endParaRPr/>
          </a:p>
        </p:txBody>
      </p:sp>
      <p:sp>
        <p:nvSpPr>
          <p:cNvPr id="30" name="object 32">
            <a:extLst>
              <a:ext uri="{FF2B5EF4-FFF2-40B4-BE49-F238E27FC236}">
                <a16:creationId xmlns:a16="http://schemas.microsoft.com/office/drawing/2014/main" id="{C5283A74-4D78-4E08-B023-3FC8E00A748D}"/>
              </a:ext>
            </a:extLst>
          </p:cNvPr>
          <p:cNvSpPr/>
          <p:nvPr/>
        </p:nvSpPr>
        <p:spPr>
          <a:xfrm>
            <a:off x="4713691" y="5541679"/>
            <a:ext cx="270509" cy="367283"/>
          </a:xfrm>
          <a:prstGeom prst="rect">
            <a:avLst/>
          </a:prstGeom>
          <a:blipFill>
            <a:blip r:embed="rId7" cstate="print"/>
            <a:stretch>
              <a:fillRect/>
            </a:stretch>
          </a:blipFill>
        </p:spPr>
        <p:txBody>
          <a:bodyPr wrap="square" lIns="0" tIns="0" rIns="0" bIns="0" rtlCol="0"/>
          <a:lstStyle/>
          <a:p>
            <a:endParaRPr/>
          </a:p>
        </p:txBody>
      </p:sp>
      <p:sp>
        <p:nvSpPr>
          <p:cNvPr id="31" name="object 33">
            <a:extLst>
              <a:ext uri="{FF2B5EF4-FFF2-40B4-BE49-F238E27FC236}">
                <a16:creationId xmlns:a16="http://schemas.microsoft.com/office/drawing/2014/main" id="{04F53438-B921-45E9-BE7D-123F9870D27E}"/>
              </a:ext>
            </a:extLst>
          </p:cNvPr>
          <p:cNvSpPr/>
          <p:nvPr/>
        </p:nvSpPr>
        <p:spPr>
          <a:xfrm>
            <a:off x="4766309" y="5564887"/>
            <a:ext cx="165100" cy="273050"/>
          </a:xfrm>
          <a:custGeom>
            <a:avLst/>
            <a:gdLst/>
            <a:ahLst/>
            <a:cxnLst/>
            <a:rect l="l" t="t" r="r" b="b"/>
            <a:pathLst>
              <a:path w="165100" h="273050">
                <a:moveTo>
                  <a:pt x="165100" y="190334"/>
                </a:moveTo>
                <a:lnTo>
                  <a:pt x="0" y="190334"/>
                </a:lnTo>
                <a:lnTo>
                  <a:pt x="82550" y="272884"/>
                </a:lnTo>
                <a:lnTo>
                  <a:pt x="165100" y="190334"/>
                </a:lnTo>
                <a:close/>
              </a:path>
              <a:path w="165100" h="273050">
                <a:moveTo>
                  <a:pt x="123825" y="0"/>
                </a:moveTo>
                <a:lnTo>
                  <a:pt x="41275" y="0"/>
                </a:lnTo>
                <a:lnTo>
                  <a:pt x="41275" y="190334"/>
                </a:lnTo>
                <a:lnTo>
                  <a:pt x="123825" y="190334"/>
                </a:lnTo>
                <a:lnTo>
                  <a:pt x="123825" y="0"/>
                </a:lnTo>
                <a:close/>
              </a:path>
            </a:pathLst>
          </a:custGeom>
          <a:solidFill>
            <a:srgbClr val="F79646"/>
          </a:solidFill>
        </p:spPr>
        <p:txBody>
          <a:bodyPr wrap="square" lIns="0" tIns="0" rIns="0" bIns="0" rtlCol="0"/>
          <a:lstStyle/>
          <a:p>
            <a:endParaRPr/>
          </a:p>
        </p:txBody>
      </p:sp>
      <p:sp>
        <p:nvSpPr>
          <p:cNvPr id="32" name="object 34">
            <a:extLst>
              <a:ext uri="{FF2B5EF4-FFF2-40B4-BE49-F238E27FC236}">
                <a16:creationId xmlns:a16="http://schemas.microsoft.com/office/drawing/2014/main" id="{BBF65645-4F17-4038-A259-DA510409D24A}"/>
              </a:ext>
            </a:extLst>
          </p:cNvPr>
          <p:cNvSpPr/>
          <p:nvPr/>
        </p:nvSpPr>
        <p:spPr>
          <a:xfrm>
            <a:off x="4766309" y="5564887"/>
            <a:ext cx="165100" cy="273050"/>
          </a:xfrm>
          <a:custGeom>
            <a:avLst/>
            <a:gdLst/>
            <a:ahLst/>
            <a:cxnLst/>
            <a:rect l="l" t="t" r="r" b="b"/>
            <a:pathLst>
              <a:path w="165100" h="273050">
                <a:moveTo>
                  <a:pt x="0" y="190334"/>
                </a:moveTo>
                <a:lnTo>
                  <a:pt x="41275" y="190334"/>
                </a:lnTo>
                <a:lnTo>
                  <a:pt x="41275" y="0"/>
                </a:lnTo>
                <a:lnTo>
                  <a:pt x="123825" y="0"/>
                </a:lnTo>
                <a:lnTo>
                  <a:pt x="123825" y="190334"/>
                </a:lnTo>
                <a:lnTo>
                  <a:pt x="165100" y="190334"/>
                </a:lnTo>
                <a:lnTo>
                  <a:pt x="82550" y="272884"/>
                </a:lnTo>
                <a:lnTo>
                  <a:pt x="0" y="190334"/>
                </a:lnTo>
                <a:close/>
              </a:path>
            </a:pathLst>
          </a:custGeom>
          <a:ln w="9525">
            <a:solidFill>
              <a:srgbClr val="F79646"/>
            </a:solidFill>
          </a:ln>
        </p:spPr>
        <p:txBody>
          <a:bodyPr wrap="square" lIns="0" tIns="0" rIns="0" bIns="0" rtlCol="0"/>
          <a:lstStyle/>
          <a:p>
            <a:endParaRPr/>
          </a:p>
        </p:txBody>
      </p:sp>
      <p:sp>
        <p:nvSpPr>
          <p:cNvPr id="33" name="object 35">
            <a:extLst>
              <a:ext uri="{FF2B5EF4-FFF2-40B4-BE49-F238E27FC236}">
                <a16:creationId xmlns:a16="http://schemas.microsoft.com/office/drawing/2014/main" id="{93A4D93F-0822-44EE-A9C9-12FBB38BBAFB}"/>
              </a:ext>
            </a:extLst>
          </p:cNvPr>
          <p:cNvSpPr/>
          <p:nvPr/>
        </p:nvSpPr>
        <p:spPr>
          <a:xfrm>
            <a:off x="6868627" y="5541679"/>
            <a:ext cx="270509" cy="367283"/>
          </a:xfrm>
          <a:prstGeom prst="rect">
            <a:avLst/>
          </a:prstGeom>
          <a:blipFill>
            <a:blip r:embed="rId8" cstate="print"/>
            <a:stretch>
              <a:fillRect/>
            </a:stretch>
          </a:blipFill>
        </p:spPr>
        <p:txBody>
          <a:bodyPr wrap="square" lIns="0" tIns="0" rIns="0" bIns="0" rtlCol="0"/>
          <a:lstStyle/>
          <a:p>
            <a:endParaRPr/>
          </a:p>
        </p:txBody>
      </p:sp>
      <p:sp>
        <p:nvSpPr>
          <p:cNvPr id="34" name="object 36">
            <a:extLst>
              <a:ext uri="{FF2B5EF4-FFF2-40B4-BE49-F238E27FC236}">
                <a16:creationId xmlns:a16="http://schemas.microsoft.com/office/drawing/2014/main" id="{12B19609-C0FA-4051-8F47-36B33A5D6F61}"/>
              </a:ext>
            </a:extLst>
          </p:cNvPr>
          <p:cNvSpPr/>
          <p:nvPr/>
        </p:nvSpPr>
        <p:spPr>
          <a:xfrm>
            <a:off x="6921287" y="5564887"/>
            <a:ext cx="165100" cy="273050"/>
          </a:xfrm>
          <a:custGeom>
            <a:avLst/>
            <a:gdLst/>
            <a:ahLst/>
            <a:cxnLst/>
            <a:rect l="l" t="t" r="r" b="b"/>
            <a:pathLst>
              <a:path w="165100" h="273050">
                <a:moveTo>
                  <a:pt x="165100" y="190334"/>
                </a:moveTo>
                <a:lnTo>
                  <a:pt x="0" y="190334"/>
                </a:lnTo>
                <a:lnTo>
                  <a:pt x="82550" y="272884"/>
                </a:lnTo>
                <a:lnTo>
                  <a:pt x="165100" y="190334"/>
                </a:lnTo>
                <a:close/>
              </a:path>
              <a:path w="165100" h="273050">
                <a:moveTo>
                  <a:pt x="123825" y="0"/>
                </a:moveTo>
                <a:lnTo>
                  <a:pt x="41275" y="0"/>
                </a:lnTo>
                <a:lnTo>
                  <a:pt x="41275" y="190334"/>
                </a:lnTo>
                <a:lnTo>
                  <a:pt x="123825" y="190334"/>
                </a:lnTo>
                <a:lnTo>
                  <a:pt x="123825" y="0"/>
                </a:lnTo>
                <a:close/>
              </a:path>
            </a:pathLst>
          </a:custGeom>
          <a:solidFill>
            <a:srgbClr val="F79646"/>
          </a:solidFill>
        </p:spPr>
        <p:txBody>
          <a:bodyPr wrap="square" lIns="0" tIns="0" rIns="0" bIns="0" rtlCol="0"/>
          <a:lstStyle/>
          <a:p>
            <a:endParaRPr/>
          </a:p>
        </p:txBody>
      </p:sp>
      <p:sp>
        <p:nvSpPr>
          <p:cNvPr id="35" name="object 37">
            <a:extLst>
              <a:ext uri="{FF2B5EF4-FFF2-40B4-BE49-F238E27FC236}">
                <a16:creationId xmlns:a16="http://schemas.microsoft.com/office/drawing/2014/main" id="{644D1EB7-F77A-4A94-A1D8-9BB6C0DFE746}"/>
              </a:ext>
            </a:extLst>
          </p:cNvPr>
          <p:cNvSpPr/>
          <p:nvPr/>
        </p:nvSpPr>
        <p:spPr>
          <a:xfrm>
            <a:off x="6921287" y="5564887"/>
            <a:ext cx="165100" cy="273050"/>
          </a:xfrm>
          <a:custGeom>
            <a:avLst/>
            <a:gdLst/>
            <a:ahLst/>
            <a:cxnLst/>
            <a:rect l="l" t="t" r="r" b="b"/>
            <a:pathLst>
              <a:path w="165100" h="273050">
                <a:moveTo>
                  <a:pt x="0" y="190334"/>
                </a:moveTo>
                <a:lnTo>
                  <a:pt x="41275" y="190334"/>
                </a:lnTo>
                <a:lnTo>
                  <a:pt x="41275" y="0"/>
                </a:lnTo>
                <a:lnTo>
                  <a:pt x="123825" y="0"/>
                </a:lnTo>
                <a:lnTo>
                  <a:pt x="123825" y="190334"/>
                </a:lnTo>
                <a:lnTo>
                  <a:pt x="165100" y="190334"/>
                </a:lnTo>
                <a:lnTo>
                  <a:pt x="82550" y="272884"/>
                </a:lnTo>
                <a:lnTo>
                  <a:pt x="0" y="190334"/>
                </a:lnTo>
                <a:close/>
              </a:path>
            </a:pathLst>
          </a:custGeom>
          <a:ln w="9525">
            <a:solidFill>
              <a:srgbClr val="F79646"/>
            </a:solidFill>
          </a:ln>
        </p:spPr>
        <p:txBody>
          <a:bodyPr wrap="square" lIns="0" tIns="0" rIns="0" bIns="0" rtlCol="0"/>
          <a:lstStyle/>
          <a:p>
            <a:endParaRPr/>
          </a:p>
        </p:txBody>
      </p:sp>
      <p:sp>
        <p:nvSpPr>
          <p:cNvPr id="36" name="object 38">
            <a:extLst>
              <a:ext uri="{FF2B5EF4-FFF2-40B4-BE49-F238E27FC236}">
                <a16:creationId xmlns:a16="http://schemas.microsoft.com/office/drawing/2014/main" id="{CE66A1AC-687E-4F04-BEEA-90F85028AC6F}"/>
              </a:ext>
            </a:extLst>
          </p:cNvPr>
          <p:cNvSpPr txBox="1"/>
          <p:nvPr/>
        </p:nvSpPr>
        <p:spPr>
          <a:xfrm>
            <a:off x="978096" y="4476140"/>
            <a:ext cx="1090295" cy="184666"/>
          </a:xfrm>
          <a:prstGeom prst="rect">
            <a:avLst/>
          </a:prstGeom>
        </p:spPr>
        <p:txBody>
          <a:bodyPr vert="horz" wrap="square" lIns="0" tIns="0" rIns="0" bIns="0" rtlCol="0">
            <a:spAutoFit/>
          </a:bodyPr>
          <a:lstStyle/>
          <a:p>
            <a:pPr marL="12700"/>
            <a:r>
              <a:rPr sz="1200" spc="-5" dirty="0">
                <a:latin typeface="Calibri"/>
                <a:cs typeface="Calibri"/>
              </a:rPr>
              <a:t>Impu</a:t>
            </a:r>
            <a:r>
              <a:rPr sz="1200" dirty="0">
                <a:latin typeface="Calibri"/>
                <a:cs typeface="Calibri"/>
              </a:rPr>
              <a:t>l</a:t>
            </a:r>
            <a:r>
              <a:rPr sz="1200" spc="-5" dirty="0">
                <a:latin typeface="Calibri"/>
                <a:cs typeface="Calibri"/>
              </a:rPr>
              <a:t>s</a:t>
            </a:r>
            <a:r>
              <a:rPr sz="1200" dirty="0">
                <a:latin typeface="Calibri"/>
                <a:cs typeface="Calibri"/>
              </a:rPr>
              <a:t>o</a:t>
            </a:r>
            <a:r>
              <a:rPr sz="1200" spc="5" dirty="0">
                <a:latin typeface="Calibri"/>
                <a:cs typeface="Calibri"/>
              </a:rPr>
              <a:t> </a:t>
            </a:r>
            <a:r>
              <a:rPr sz="1200" spc="-5" dirty="0">
                <a:latin typeface="Calibri"/>
                <a:cs typeface="Calibri"/>
              </a:rPr>
              <a:t>ne</a:t>
            </a:r>
            <a:r>
              <a:rPr sz="1200" dirty="0">
                <a:latin typeface="Calibri"/>
                <a:cs typeface="Calibri"/>
              </a:rPr>
              <a:t>r</a:t>
            </a:r>
            <a:r>
              <a:rPr sz="1200" spc="-5" dirty="0">
                <a:latin typeface="Calibri"/>
                <a:cs typeface="Calibri"/>
              </a:rPr>
              <a:t>v</a:t>
            </a:r>
            <a:r>
              <a:rPr sz="1200" dirty="0">
                <a:latin typeface="Calibri"/>
                <a:cs typeface="Calibri"/>
              </a:rPr>
              <a:t>i</a:t>
            </a:r>
            <a:r>
              <a:rPr sz="1200" spc="-5" dirty="0">
                <a:latin typeface="Calibri"/>
                <a:cs typeface="Calibri"/>
              </a:rPr>
              <a:t>os</a:t>
            </a:r>
            <a:r>
              <a:rPr sz="1200" dirty="0">
                <a:latin typeface="Calibri"/>
                <a:cs typeface="Calibri"/>
              </a:rPr>
              <a:t>o</a:t>
            </a:r>
            <a:endParaRPr sz="1200">
              <a:latin typeface="Calibri"/>
              <a:cs typeface="Calibri"/>
            </a:endParaRPr>
          </a:p>
        </p:txBody>
      </p:sp>
      <p:pic>
        <p:nvPicPr>
          <p:cNvPr id="37" name="Imagen 36">
            <a:extLst>
              <a:ext uri="{FF2B5EF4-FFF2-40B4-BE49-F238E27FC236}">
                <a16:creationId xmlns:a16="http://schemas.microsoft.com/office/drawing/2014/main" id="{2873DD47-E874-4168-A055-DDF1DF7F9121}"/>
              </a:ext>
            </a:extLst>
          </p:cNvPr>
          <p:cNvPicPr>
            <a:picLocks noChangeAspect="1"/>
          </p:cNvPicPr>
          <p:nvPr/>
        </p:nvPicPr>
        <p:blipFill>
          <a:blip r:embed="rId9"/>
          <a:stretch>
            <a:fillRect/>
          </a:stretch>
        </p:blipFill>
        <p:spPr>
          <a:xfrm>
            <a:off x="8383198" y="2236878"/>
            <a:ext cx="3848100" cy="3914775"/>
          </a:xfrm>
          <a:prstGeom prst="rect">
            <a:avLst/>
          </a:prstGeom>
        </p:spPr>
      </p:pic>
    </p:spTree>
    <p:extLst>
      <p:ext uri="{BB962C8B-B14F-4D97-AF65-F5344CB8AC3E}">
        <p14:creationId xmlns:p14="http://schemas.microsoft.com/office/powerpoint/2010/main" val="3921862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416E3E5-5186-46A4-AFBD-337387D31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21874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23">
            <a:extLst>
              <a:ext uri="{FF2B5EF4-FFF2-40B4-BE49-F238E27FC236}">
                <a16:creationId xmlns:a16="http://schemas.microsoft.com/office/drawing/2014/main" id="{7B8FAACC-353E-4F84-BA62-A5514185D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7554995"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rgbClr val="212121"/>
          </a:solidFill>
          <a:ln>
            <a:noFill/>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4B7FD38C-36B5-4ECA-834A-C0C80B9C3CEA}"/>
              </a:ext>
            </a:extLst>
          </p:cNvPr>
          <p:cNvSpPr>
            <a:spLocks noGrp="1"/>
          </p:cNvSpPr>
          <p:nvPr>
            <p:ph type="title"/>
          </p:nvPr>
        </p:nvSpPr>
        <p:spPr>
          <a:xfrm>
            <a:off x="8164749" y="457201"/>
            <a:ext cx="3575737" cy="1332688"/>
          </a:xfrm>
        </p:spPr>
        <p:txBody>
          <a:bodyPr anchor="b">
            <a:normAutofit/>
          </a:bodyPr>
          <a:lstStyle/>
          <a:p>
            <a:pPr algn="ctr"/>
            <a:r>
              <a:rPr lang="en-GB" sz="3200">
                <a:solidFill>
                  <a:srgbClr val="FFFFFF"/>
                </a:solidFill>
              </a:rPr>
              <a:t>La neurona</a:t>
            </a:r>
          </a:p>
        </p:txBody>
      </p:sp>
      <p:pic>
        <p:nvPicPr>
          <p:cNvPr id="5" name="Marcador de contenido 4" descr="Una caricatura de una persona&#10;&#10;Descripción generada automáticamente con confianza media">
            <a:extLst>
              <a:ext uri="{FF2B5EF4-FFF2-40B4-BE49-F238E27FC236}">
                <a16:creationId xmlns:a16="http://schemas.microsoft.com/office/drawing/2014/main" id="{278B8A55-FFC0-4D10-9DE4-647F8C52914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63961" y="1472076"/>
            <a:ext cx="6612856" cy="3554410"/>
          </a:xfrm>
          <a:prstGeom prst="roundRect">
            <a:avLst>
              <a:gd name="adj" fmla="val 3876"/>
            </a:avLst>
          </a:prstGeom>
          <a:ln>
            <a:solidFill>
              <a:schemeClr val="accent1"/>
            </a:solidFill>
          </a:ln>
          <a:effectLst/>
        </p:spPr>
      </p:pic>
      <p:sp>
        <p:nvSpPr>
          <p:cNvPr id="10" name="Content Placeholder 9">
            <a:extLst>
              <a:ext uri="{FF2B5EF4-FFF2-40B4-BE49-F238E27FC236}">
                <a16:creationId xmlns:a16="http://schemas.microsoft.com/office/drawing/2014/main" id="{58C4C29E-00BC-49F6-A950-02B163591283}"/>
              </a:ext>
            </a:extLst>
          </p:cNvPr>
          <p:cNvSpPr>
            <a:spLocks noGrp="1"/>
          </p:cNvSpPr>
          <p:nvPr>
            <p:ph idx="1"/>
          </p:nvPr>
        </p:nvSpPr>
        <p:spPr>
          <a:xfrm>
            <a:off x="8164749" y="2024743"/>
            <a:ext cx="3575737" cy="4016619"/>
          </a:xfrm>
        </p:spPr>
        <p:txBody>
          <a:bodyPr>
            <a:normAutofit/>
          </a:bodyPr>
          <a:lstStyle/>
          <a:p>
            <a:endParaRPr lang="en-US" sz="1600">
              <a:solidFill>
                <a:srgbClr val="FFFFFF"/>
              </a:solidFill>
            </a:endParaRPr>
          </a:p>
        </p:txBody>
      </p:sp>
      <p:sp>
        <p:nvSpPr>
          <p:cNvPr id="6" name="CuadroTexto 5">
            <a:extLst>
              <a:ext uri="{FF2B5EF4-FFF2-40B4-BE49-F238E27FC236}">
                <a16:creationId xmlns:a16="http://schemas.microsoft.com/office/drawing/2014/main" id="{7290B8C3-EF72-4309-AD81-D0D190AA5574}"/>
              </a:ext>
            </a:extLst>
          </p:cNvPr>
          <p:cNvSpPr txBox="1"/>
          <p:nvPr/>
        </p:nvSpPr>
        <p:spPr>
          <a:xfrm>
            <a:off x="4255211" y="4826431"/>
            <a:ext cx="2821606"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es.wikipedia.org/wiki/Neurona">
                  <a:extLst>
                    <a:ext uri="{A12FA001-AC4F-418D-AE19-62706E023703}">
                      <ahyp:hlinkClr xmlns:ahyp="http://schemas.microsoft.com/office/drawing/2018/hyperlinkcolor" val="tx"/>
                    </a:ext>
                  </a:extLst>
                </a:hlinkClick>
              </a:rPr>
              <a:t>Esta foto</a:t>
            </a:r>
            <a:r>
              <a:rPr lang="en-GB" sz="700">
                <a:solidFill>
                  <a:srgbClr val="FFFFFF"/>
                </a:solidFill>
              </a:rPr>
              <a:t> de Autor desconocido está bajo licencia </a:t>
            </a:r>
            <a:r>
              <a:rPr lang="en-GB"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spTree>
    <p:extLst>
      <p:ext uri="{BB962C8B-B14F-4D97-AF65-F5344CB8AC3E}">
        <p14:creationId xmlns:p14="http://schemas.microsoft.com/office/powerpoint/2010/main" val="3304638627"/>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57310F-C1F6-4083-9224-E234922D9D33}"/>
              </a:ext>
            </a:extLst>
          </p:cNvPr>
          <p:cNvSpPr>
            <a:spLocks noGrp="1"/>
          </p:cNvSpPr>
          <p:nvPr>
            <p:ph type="title"/>
          </p:nvPr>
        </p:nvSpPr>
        <p:spPr/>
        <p:txBody>
          <a:bodyPr/>
          <a:lstStyle/>
          <a:p>
            <a:r>
              <a:rPr lang="en-GB" dirty="0" err="1"/>
              <a:t>Tipos</a:t>
            </a:r>
            <a:r>
              <a:rPr lang="en-GB" dirty="0"/>
              <a:t> de </a:t>
            </a:r>
            <a:r>
              <a:rPr lang="en-GB" dirty="0" err="1"/>
              <a:t>neuronas</a:t>
            </a:r>
            <a:endParaRPr lang="en-GB" dirty="0"/>
          </a:p>
        </p:txBody>
      </p:sp>
      <p:graphicFrame>
        <p:nvGraphicFramePr>
          <p:cNvPr id="4" name="Diagrama 3">
            <a:extLst>
              <a:ext uri="{FF2B5EF4-FFF2-40B4-BE49-F238E27FC236}">
                <a16:creationId xmlns:a16="http://schemas.microsoft.com/office/drawing/2014/main" id="{6F0E4E3F-F55F-4910-AC9E-C830F2A76438}"/>
              </a:ext>
            </a:extLst>
          </p:cNvPr>
          <p:cNvGraphicFramePr/>
          <p:nvPr>
            <p:extLst>
              <p:ext uri="{D42A27DB-BD31-4B8C-83A1-F6EECF244321}">
                <p14:modId xmlns:p14="http://schemas.microsoft.com/office/powerpoint/2010/main" val="1597733940"/>
              </p:ext>
            </p:extLst>
          </p:nvPr>
        </p:nvGraphicFramePr>
        <p:xfrm>
          <a:off x="3259388" y="2179011"/>
          <a:ext cx="5203838" cy="38241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a 4">
            <a:extLst>
              <a:ext uri="{FF2B5EF4-FFF2-40B4-BE49-F238E27FC236}">
                <a16:creationId xmlns:a16="http://schemas.microsoft.com/office/drawing/2014/main" id="{7845E601-700D-49B6-BEDD-4F1B725AAA30}"/>
              </a:ext>
            </a:extLst>
          </p:cNvPr>
          <p:cNvGraphicFramePr/>
          <p:nvPr>
            <p:extLst>
              <p:ext uri="{D42A27DB-BD31-4B8C-83A1-F6EECF244321}">
                <p14:modId xmlns:p14="http://schemas.microsoft.com/office/powerpoint/2010/main" val="1991213890"/>
              </p:ext>
            </p:extLst>
          </p:nvPr>
        </p:nvGraphicFramePr>
        <p:xfrm>
          <a:off x="7472275" y="2222287"/>
          <a:ext cx="4606042" cy="373761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Marcador de contenido 7">
            <a:extLst>
              <a:ext uri="{FF2B5EF4-FFF2-40B4-BE49-F238E27FC236}">
                <a16:creationId xmlns:a16="http://schemas.microsoft.com/office/drawing/2014/main" id="{CCCAE3AE-8732-492D-80A1-3E16FF5E9D1D}"/>
              </a:ext>
            </a:extLst>
          </p:cNvPr>
          <p:cNvPicPr>
            <a:picLocks noGrp="1" noChangeAspect="1"/>
          </p:cNvPicPr>
          <p:nvPr>
            <p:ph idx="1"/>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206375" y="2686155"/>
            <a:ext cx="3752850" cy="2809875"/>
          </a:xfrm>
        </p:spPr>
      </p:pic>
    </p:spTree>
    <p:extLst>
      <p:ext uri="{BB962C8B-B14F-4D97-AF65-F5344CB8AC3E}">
        <p14:creationId xmlns:p14="http://schemas.microsoft.com/office/powerpoint/2010/main" val="2449611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1AC7A3-B411-4C56-8A5A-F9EA72A4E031}"/>
              </a:ext>
            </a:extLst>
          </p:cNvPr>
          <p:cNvSpPr>
            <a:spLocks noGrp="1"/>
          </p:cNvSpPr>
          <p:nvPr>
            <p:ph type="title"/>
          </p:nvPr>
        </p:nvSpPr>
        <p:spPr>
          <a:xfrm>
            <a:off x="810000" y="447188"/>
            <a:ext cx="10571998" cy="970450"/>
          </a:xfrm>
        </p:spPr>
        <p:txBody>
          <a:bodyPr>
            <a:normAutofit/>
          </a:bodyPr>
          <a:lstStyle/>
          <a:p>
            <a:r>
              <a:rPr lang="en-GB"/>
              <a:t>Otras células en el Sistema nervioso</a:t>
            </a:r>
          </a:p>
        </p:txBody>
      </p:sp>
      <p:sp>
        <p:nvSpPr>
          <p:cNvPr id="3" name="Marcador de contenido 2">
            <a:extLst>
              <a:ext uri="{FF2B5EF4-FFF2-40B4-BE49-F238E27FC236}">
                <a16:creationId xmlns:a16="http://schemas.microsoft.com/office/drawing/2014/main" id="{A8EADA2C-DD0D-448F-99D8-6616B399973A}"/>
              </a:ext>
            </a:extLst>
          </p:cNvPr>
          <p:cNvSpPr>
            <a:spLocks noGrp="1"/>
          </p:cNvSpPr>
          <p:nvPr>
            <p:ph idx="1"/>
          </p:nvPr>
        </p:nvSpPr>
        <p:spPr>
          <a:xfrm>
            <a:off x="818713" y="2413000"/>
            <a:ext cx="3835583" cy="3632200"/>
          </a:xfrm>
        </p:spPr>
        <p:txBody>
          <a:bodyPr>
            <a:normAutofit/>
          </a:bodyPr>
          <a:lstStyle/>
          <a:p>
            <a:r>
              <a:rPr lang="en-GB" sz="1600"/>
              <a:t>Astrocitos</a:t>
            </a:r>
          </a:p>
          <a:p>
            <a:r>
              <a:rPr lang="en-GB" sz="1600"/>
              <a:t>Oligodendrocitos</a:t>
            </a:r>
          </a:p>
          <a:p>
            <a:r>
              <a:rPr lang="en-GB" sz="1600"/>
              <a:t>Células ependimarias</a:t>
            </a:r>
          </a:p>
          <a:p>
            <a:r>
              <a:rPr lang="en-GB" sz="1600"/>
              <a:t>Células de Schwann</a:t>
            </a:r>
          </a:p>
          <a:p>
            <a:endParaRPr lang="en-GB" sz="1600"/>
          </a:p>
        </p:txBody>
      </p:sp>
      <p:pic>
        <p:nvPicPr>
          <p:cNvPr id="10" name="Marcador de contenido 6">
            <a:extLst>
              <a:ext uri="{FF2B5EF4-FFF2-40B4-BE49-F238E27FC236}">
                <a16:creationId xmlns:a16="http://schemas.microsoft.com/office/drawing/2014/main" id="{08343142-0B0D-45D2-9E2F-A2D35FE258B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101851" y="2419351"/>
            <a:ext cx="6277349" cy="3703635"/>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3715405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E446B7E6-8568-417F-959E-DB3D1E70F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5" name="Marcador de contenido 4">
            <a:extLst>
              <a:ext uri="{FF2B5EF4-FFF2-40B4-BE49-F238E27FC236}">
                <a16:creationId xmlns:a16="http://schemas.microsoft.com/office/drawing/2014/main" id="{CD290E04-5C50-4E71-9BD5-884C685E30EC}"/>
              </a:ext>
            </a:extLst>
          </p:cNvPr>
          <p:cNvPicPr>
            <a:picLocks noGrp="1" noChangeAspect="1"/>
          </p:cNvPicPr>
          <p:nvPr>
            <p:ph idx="1"/>
          </p:nvPr>
        </p:nvPicPr>
        <p:blipFill rotWithShape="1">
          <a:blip r:embed="rId2"/>
          <a:srcRect t="808" b="902"/>
          <a:stretch/>
        </p:blipFill>
        <p:spPr>
          <a:xfrm>
            <a:off x="-1" y="-1"/>
            <a:ext cx="12192001" cy="4883281"/>
          </a:xfrm>
          <a:prstGeom prst="rect">
            <a:avLst/>
          </a:prstGeom>
        </p:spPr>
      </p:pic>
      <p:sp>
        <p:nvSpPr>
          <p:cNvPr id="12" name="Freeform 9">
            <a:extLst>
              <a:ext uri="{FF2B5EF4-FFF2-40B4-BE49-F238E27FC236}">
                <a16:creationId xmlns:a16="http://schemas.microsoft.com/office/drawing/2014/main" id="{AFB83730-58A8-42CA-90B3-5D5D2D1B0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547642"/>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1787385-9D73-4B50-81E9-6C04CCF804CC}"/>
              </a:ext>
            </a:extLst>
          </p:cNvPr>
          <p:cNvSpPr>
            <a:spLocks noGrp="1"/>
          </p:cNvSpPr>
          <p:nvPr>
            <p:ph type="title"/>
          </p:nvPr>
        </p:nvSpPr>
        <p:spPr>
          <a:xfrm>
            <a:off x="812788" y="4895558"/>
            <a:ext cx="10572000" cy="779529"/>
          </a:xfrm>
        </p:spPr>
        <p:txBody>
          <a:bodyPr vert="horz" lIns="91440" tIns="45720" rIns="91440" bIns="45720" rtlCol="0" anchor="b">
            <a:normAutofit/>
          </a:bodyPr>
          <a:lstStyle/>
          <a:p>
            <a:r>
              <a:rPr lang="en-US" dirty="0"/>
              <a:t>El </a:t>
            </a:r>
            <a:r>
              <a:rPr lang="en-US" dirty="0" err="1"/>
              <a:t>impulso</a:t>
            </a:r>
            <a:r>
              <a:rPr lang="en-US" dirty="0"/>
              <a:t> </a:t>
            </a:r>
            <a:r>
              <a:rPr lang="en-US" dirty="0" err="1"/>
              <a:t>nervioso</a:t>
            </a:r>
            <a:endParaRPr lang="en-US" dirty="0"/>
          </a:p>
        </p:txBody>
      </p:sp>
      <p:sp>
        <p:nvSpPr>
          <p:cNvPr id="6" name="CuadroTexto 5">
            <a:extLst>
              <a:ext uri="{FF2B5EF4-FFF2-40B4-BE49-F238E27FC236}">
                <a16:creationId xmlns:a16="http://schemas.microsoft.com/office/drawing/2014/main" id="{AE631BEB-56AE-4E98-B8BF-491F0D9D8D35}"/>
              </a:ext>
            </a:extLst>
          </p:cNvPr>
          <p:cNvSpPr txBox="1"/>
          <p:nvPr/>
        </p:nvSpPr>
        <p:spPr>
          <a:xfrm>
            <a:off x="812788" y="5687365"/>
            <a:ext cx="2908300" cy="369332"/>
          </a:xfrm>
          <a:prstGeom prst="rect">
            <a:avLst/>
          </a:prstGeom>
          <a:noFill/>
        </p:spPr>
        <p:txBody>
          <a:bodyPr wrap="square" rtlCol="0">
            <a:spAutoFit/>
          </a:bodyPr>
          <a:lstStyle/>
          <a:p>
            <a:r>
              <a:rPr lang="en-GB" dirty="0" err="1"/>
              <a:t>Eléctrico+Químico</a:t>
            </a:r>
            <a:endParaRPr lang="en-GB" dirty="0"/>
          </a:p>
        </p:txBody>
      </p:sp>
    </p:spTree>
    <p:extLst>
      <p:ext uri="{BB962C8B-B14F-4D97-AF65-F5344CB8AC3E}">
        <p14:creationId xmlns:p14="http://schemas.microsoft.com/office/powerpoint/2010/main" val="367041386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B9D6A1A8ECDFC8448E487F63BBA962A4" ma:contentTypeVersion="9" ma:contentTypeDescription="Crear nuevo documento." ma:contentTypeScope="" ma:versionID="bab1bbc1812b69bd2471ed61b7370f38">
  <xsd:schema xmlns:xsd="http://www.w3.org/2001/XMLSchema" xmlns:xs="http://www.w3.org/2001/XMLSchema" xmlns:p="http://schemas.microsoft.com/office/2006/metadata/properties" xmlns:ns2="a21bcf3a-f8b4-47e6-a12f-5bd468fced79" targetNamespace="http://schemas.microsoft.com/office/2006/metadata/properties" ma:root="true" ma:fieldsID="ebd4638f40da9cdd6e6202a3eba21005" ns2:_="">
    <xsd:import namespace="a21bcf3a-f8b4-47e6-a12f-5bd468fced7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1bcf3a-f8b4-47e6-a12f-5bd468fced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CA33B81-C535-4B01-BC60-D4414B5AD905}"/>
</file>

<file path=customXml/itemProps2.xml><?xml version="1.0" encoding="utf-8"?>
<ds:datastoreItem xmlns:ds="http://schemas.openxmlformats.org/officeDocument/2006/customXml" ds:itemID="{20BC655E-8156-4F00-993F-A517732D1552}"/>
</file>

<file path=customXml/itemProps3.xml><?xml version="1.0" encoding="utf-8"?>
<ds:datastoreItem xmlns:ds="http://schemas.openxmlformats.org/officeDocument/2006/customXml" ds:itemID="{9539AE2B-9CFF-4E80-A752-97E313F840E8}"/>
</file>

<file path=docProps/app.xml><?xml version="1.0" encoding="utf-8"?>
<Properties xmlns="http://schemas.openxmlformats.org/officeDocument/2006/extended-properties" xmlns:vt="http://schemas.openxmlformats.org/officeDocument/2006/docPropsVTypes">
  <Template>Citable</Template>
  <TotalTime>321</TotalTime>
  <Words>488</Words>
  <Application>Microsoft Office PowerPoint</Application>
  <PresentationFormat>Panorámica</PresentationFormat>
  <Paragraphs>94</Paragraphs>
  <Slides>29</Slides>
  <Notes>1</Notes>
  <HiddenSlides>0</HiddenSlides>
  <MMClips>3</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29</vt:i4>
      </vt:variant>
    </vt:vector>
  </HeadingPairs>
  <TitlesOfParts>
    <vt:vector size="34" baseType="lpstr">
      <vt:lpstr>Arial</vt:lpstr>
      <vt:lpstr>Calibri</vt:lpstr>
      <vt:lpstr>Century Gothic</vt:lpstr>
      <vt:lpstr>Wingdings 2</vt:lpstr>
      <vt:lpstr>Citable</vt:lpstr>
      <vt:lpstr>Sistema nervioso y endocrino</vt:lpstr>
      <vt:lpstr>Entrena con kahoot</vt:lpstr>
      <vt:lpstr>¿Quién soy?</vt:lpstr>
      <vt:lpstr>HOMEOSTASIS</vt:lpstr>
      <vt:lpstr>Sistemas implicados en la función de relación</vt:lpstr>
      <vt:lpstr>La neurona</vt:lpstr>
      <vt:lpstr>Tipos de neuronas</vt:lpstr>
      <vt:lpstr>Otras células en el Sistema nervioso</vt:lpstr>
      <vt:lpstr>El impulso nervioso</vt:lpstr>
      <vt:lpstr>Estudiando el Sistema nervioso</vt:lpstr>
      <vt:lpstr>Sistema nervioso central</vt:lpstr>
      <vt:lpstr>La médula espinal</vt:lpstr>
      <vt:lpstr>Lee y gana</vt:lpstr>
      <vt:lpstr>Presentación de PowerPoint</vt:lpstr>
      <vt:lpstr>Presentación de PowerPoint</vt:lpstr>
      <vt:lpstr>Presentación de PowerPoint</vt:lpstr>
      <vt:lpstr>Presentación de PowerPoint</vt:lpstr>
      <vt:lpstr>Presentación de PowerPoint</vt:lpstr>
      <vt:lpstr>Sistema nervioso periférico</vt:lpstr>
      <vt:lpstr>Acto nervioso reflejo vs voluntario</vt:lpstr>
      <vt:lpstr>Sistema nervioso autónomo</vt:lpstr>
      <vt:lpstr>Sistema simpatico vs parasimpático</vt:lpstr>
      <vt:lpstr>Presentación de PowerPoint</vt:lpstr>
      <vt:lpstr>Sistema nervioso vs endocrino </vt:lpstr>
      <vt:lpstr>Glándulas Sistema endocrino</vt:lpstr>
      <vt:lpstr>Hábitos saludables</vt:lpstr>
      <vt:lpstr>Enfermedades</vt:lpstr>
      <vt:lpstr>Juguemos</vt:lpstr>
      <vt:lpstr>Gana con kahoot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Sistema nervioso y endocrino</dc:title>
  <dc:creator>Laurentino Puente Polledo</dc:creator>
  <cp:lastModifiedBy>Laurentino Puente Polledo</cp:lastModifiedBy>
  <cp:revision>13</cp:revision>
  <dcterms:created xsi:type="dcterms:W3CDTF">2021-03-07T16:13:56Z</dcterms:created>
  <dcterms:modified xsi:type="dcterms:W3CDTF">2021-03-08T17:36:04Z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0x010100B9D6A1A8ECDFC8448E487F63BBA962A4</vt:lpwstr>
  </property>
</Properties>
</file>