
<file path=[Content_Types].xml><?xml version="1.0" encoding="utf-8"?>
<Types xmlns="http://schemas.openxmlformats.org/package/2006/content-types">
  <Default Extension="png" ContentType="image/png"/>
  <Default Extension="rels" ContentType="application/vnd.openxmlformats-package.relationships+xml"/>
  <Default Extension="jpeg" ContentType="image/jpeg"/>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s/slide28.xml" ContentType="application/vnd.openxmlformats-officedocument.presentationml.slide+xml"/>
  <Override PartName="/ppt/slides/slide22.xml" ContentType="application/vnd.openxmlformats-officedocument.presentationml.slide+xml"/>
  <Override PartName="/ppt/slides/slide10.xml" ContentType="application/vnd.openxmlformats-officedocument.presentationml.slide+xml"/>
  <Override PartName="/ppt/slides/slide23.xml" ContentType="application/vnd.openxmlformats-officedocument.presentationml.slide+xml"/>
  <Override PartName="/ppt/slides/slide9.xml" ContentType="application/vnd.openxmlformats-officedocument.presentationml.slide+xml"/>
  <Override PartName="/ppt/slides/slide24.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slides/slide15.xml" ContentType="application/vnd.openxmlformats-officedocument.presentationml.slide+xml"/>
  <Override PartName="/ppt/slides/slide19.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20.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27.xml" ContentType="application/vnd.openxmlformats-officedocument.presentationml.slide+xml"/>
  <Override PartName="/ppt/slides/slide4.xml" ContentType="application/vnd.openxmlformats-officedocument.presentationml.slide+xml"/>
  <Override PartName="/ppt/slides/slide3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1.xml" ContentType="application/vnd.openxmlformats-officedocument.presentationml.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3.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notesSlides/notesSlide18.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33"/>
  </p:notesMasterIdLst>
  <p:sldIdLst>
    <p:sldId id="256" r:id="rId2"/>
    <p:sldId id="259" r:id="rId3"/>
    <p:sldId id="311" r:id="rId4"/>
    <p:sldId id="318" r:id="rId5"/>
    <p:sldId id="319" r:id="rId6"/>
    <p:sldId id="312" r:id="rId7"/>
    <p:sldId id="273" r:id="rId8"/>
    <p:sldId id="258" r:id="rId9"/>
    <p:sldId id="266" r:id="rId10"/>
    <p:sldId id="265" r:id="rId11"/>
    <p:sldId id="307" r:id="rId12"/>
    <p:sldId id="309" r:id="rId13"/>
    <p:sldId id="315" r:id="rId14"/>
    <p:sldId id="321" r:id="rId15"/>
    <p:sldId id="322" r:id="rId16"/>
    <p:sldId id="323" r:id="rId17"/>
    <p:sldId id="324" r:id="rId18"/>
    <p:sldId id="325" r:id="rId19"/>
    <p:sldId id="326" r:id="rId20"/>
    <p:sldId id="327" r:id="rId21"/>
    <p:sldId id="328" r:id="rId22"/>
    <p:sldId id="331" r:id="rId23"/>
    <p:sldId id="330" r:id="rId24"/>
    <p:sldId id="329" r:id="rId25"/>
    <p:sldId id="320" r:id="rId26"/>
    <p:sldId id="339" r:id="rId27"/>
    <p:sldId id="334" r:id="rId28"/>
    <p:sldId id="335" r:id="rId29"/>
    <p:sldId id="336" r:id="rId30"/>
    <p:sldId id="337" r:id="rId31"/>
    <p:sldId id="338" r:id="rId32"/>
  </p:sldIdLst>
  <p:sldSz cx="9144000" cy="5143500" type="screen16x9"/>
  <p:notesSz cx="6858000" cy="9144000"/>
  <p:embeddedFontLst>
    <p:embeddedFont>
      <p:font typeface="Just Another Hand" charset="0"/>
      <p:regular r:id="rId34"/>
    </p:embeddedFont>
    <p:embeddedFont>
      <p:font typeface="French Script MT" pitchFamily="66" charset="0"/>
      <p:regular r:id="rId35"/>
    </p:embeddedFont>
    <p:embeddedFont>
      <p:font typeface="Lato" charset="0"/>
      <p:regular r:id="rId36"/>
      <p:bold r:id="rId37"/>
      <p:italic r:id="rId38"/>
      <p:boldItalic r:id="rId39"/>
    </p:embeddedFont>
    <p:embeddedFont>
      <p:font typeface="Montserrat"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00"/>
    <a:srgbClr val="808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F8D31F-0D5E-73A5-4FF0-5E549E9F0BBC}" v="6" dt="2022-01-31T17:06:30.256"/>
    <p1510:client id="{4963365A-BF75-ECC8-4CB5-FC6B5462E1DE}" v="2" dt="2022-01-30T11:52:17.904"/>
    <p1510:client id="{4D429C23-4E1A-E0CC-7234-476E29D89BBF}" v="18" dt="2022-01-30T12:25:26.838"/>
    <p1510:client id="{50EDF9D0-9CC3-2152-AAD7-013A9FB7CB01}" v="206" dt="2022-01-26T17:21:42.767"/>
    <p1510:client id="{5E9C1287-C10E-4096-8BC9-825C7EEB785C}" v="336" dt="2022-01-30T11:33:27.590"/>
    <p1510:client id="{71193E30-9E99-EEC0-1000-4E98BB78C7BA}" v="95" dt="2022-02-19T16:28:49.124"/>
    <p1510:client id="{72C7D254-642B-85BA-9A76-745FD6EBD8FE}" v="12" dt="2022-01-31T16:50:47.518"/>
    <p1510:client id="{8F146E2D-6015-5F8C-6103-654415BAA903}" v="70" dt="2022-01-31T08:09:49.733"/>
    <p1510:client id="{907F9543-E2BB-7395-DEE9-ACFFB46085B1}" v="79" dt="2022-01-31T17:05:54.497"/>
    <p1510:client id="{9FBBB41A-39DC-FCE4-9F11-0F9045F06609}" v="30" dt="2022-01-30T12:03:25.317"/>
    <p1510:client id="{A903B13E-5801-C306-F854-BCED5B32213D}" v="40" dt="2022-02-19T16:12:42.316"/>
    <p1510:client id="{A92372AE-F11A-4D05-825F-311CFB3F0B7C}" v="244" dt="2022-01-26T16:52:40.193"/>
    <p1510:client id="{C2ED399F-507B-4D35-28DF-029F4FDB6459}" v="8" dt="2022-01-30T12:29:47.936"/>
    <p1510:client id="{FE54DB0A-DCA3-81DD-8A18-851A7E65B762}" v="42" dt="2022-01-30T12:08:37.299"/>
  </p1510:revLst>
</p1510:revInfo>
</file>

<file path=ppt/tableStyles.xml><?xml version="1.0" encoding="utf-8"?>
<a:tblStyleLst xmlns:a="http://schemas.openxmlformats.org/drawingml/2006/main" def="{703F3F98-FA5D-463B-A267-AF2CB59EFF07}">
  <a:tblStyle styleId="{703F3F98-FA5D-463B-A267-AF2CB59EFF0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56"/>
  </p:normalViewPr>
  <p:slideViewPr>
    <p:cSldViewPr snapToGrid="0">
      <p:cViewPr varScale="1">
        <p:scale>
          <a:sx n="107" d="100"/>
          <a:sy n="107" d="100"/>
        </p:scale>
        <p:origin x="-84" y="-576"/>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52"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ÍA BEGOÑA GARCÍA IRAZABAL" userId="S::begogarcia@sanpedroysanfelices.es::244bcb29-f94d-4a70-b2eb-8a17824bf5d1" providerId="AD" clId="Web-{A903B13E-5801-C306-F854-BCED5B32213D}"/>
    <pc:docChg chg="addSld modSld sldOrd">
      <pc:chgData name="MARÍA BEGOÑA GARCÍA IRAZABAL" userId="S::begogarcia@sanpedroysanfelices.es::244bcb29-f94d-4a70-b2eb-8a17824bf5d1" providerId="AD" clId="Web-{A903B13E-5801-C306-F854-BCED5B32213D}" dt="2022-02-19T16:12:42.316" v="37"/>
      <pc:docMkLst>
        <pc:docMk/>
      </pc:docMkLst>
      <pc:sldChg chg="addSp delSp modSp add ord replId addAnim modAnim">
        <pc:chgData name="MARÍA BEGOÑA GARCÍA IRAZABAL" userId="S::begogarcia@sanpedroysanfelices.es::244bcb29-f94d-4a70-b2eb-8a17824bf5d1" providerId="AD" clId="Web-{A903B13E-5801-C306-F854-BCED5B32213D}" dt="2022-02-19T16:12:42.316" v="37"/>
        <pc:sldMkLst>
          <pc:docMk/>
          <pc:sldMk cId="4213345021" sldId="320"/>
        </pc:sldMkLst>
        <pc:spChg chg="add">
          <ac:chgData name="MARÍA BEGOÑA GARCÍA IRAZABAL" userId="S::begogarcia@sanpedroysanfelices.es::244bcb29-f94d-4a70-b2eb-8a17824bf5d1" providerId="AD" clId="Web-{A903B13E-5801-C306-F854-BCED5B32213D}" dt="2022-02-19T16:09:33.044" v="24"/>
          <ac:spMkLst>
            <pc:docMk/>
            <pc:sldMk cId="4213345021" sldId="320"/>
            <ac:spMk id="3" creationId="{8DD3C043-B7EF-4C31-AF0F-7F02A8D8B392}"/>
          </ac:spMkLst>
        </pc:spChg>
        <pc:spChg chg="add del">
          <ac:chgData name="MARÍA BEGOÑA GARCÍA IRAZABAL" userId="S::begogarcia@sanpedroysanfelices.es::244bcb29-f94d-4a70-b2eb-8a17824bf5d1" providerId="AD" clId="Web-{A903B13E-5801-C306-F854-BCED5B32213D}" dt="2022-02-19T16:11:09.453" v="26"/>
          <ac:spMkLst>
            <pc:docMk/>
            <pc:sldMk cId="4213345021" sldId="320"/>
            <ac:spMk id="26" creationId="{694DA70E-ADCD-4F5F-870A-401022697841}"/>
          </ac:spMkLst>
        </pc:spChg>
        <pc:spChg chg="mod">
          <ac:chgData name="MARÍA BEGOÑA GARCÍA IRAZABAL" userId="S::begogarcia@sanpedroysanfelices.es::244bcb29-f94d-4a70-b2eb-8a17824bf5d1" providerId="AD" clId="Web-{A903B13E-5801-C306-F854-BCED5B32213D}" dt="2022-02-19T16:12:06.924" v="32" actId="1076"/>
          <ac:spMkLst>
            <pc:docMk/>
            <pc:sldMk cId="4213345021" sldId="320"/>
            <ac:spMk id="379" creationId="{00000000-0000-0000-0000-000000000000}"/>
          </ac:spMkLst>
        </pc:spChg>
        <pc:spChg chg="mod">
          <ac:chgData name="MARÍA BEGOÑA GARCÍA IRAZABAL" userId="S::begogarcia@sanpedroysanfelices.es::244bcb29-f94d-4a70-b2eb-8a17824bf5d1" providerId="AD" clId="Web-{A903B13E-5801-C306-F854-BCED5B32213D}" dt="2022-02-19T16:12:01.565" v="31" actId="1076"/>
          <ac:spMkLst>
            <pc:docMk/>
            <pc:sldMk cId="4213345021" sldId="320"/>
            <ac:spMk id="380" creationId="{00000000-0000-0000-0000-000000000000}"/>
          </ac:spMkLst>
        </pc:spChg>
        <pc:spChg chg="mod">
          <ac:chgData name="MARÍA BEGOÑA GARCÍA IRAZABAL" userId="S::begogarcia@sanpedroysanfelices.es::244bcb29-f94d-4a70-b2eb-8a17824bf5d1" providerId="AD" clId="Web-{A903B13E-5801-C306-F854-BCED5B32213D}" dt="2022-02-19T16:12:17.393" v="35" actId="1076"/>
          <ac:spMkLst>
            <pc:docMk/>
            <pc:sldMk cId="4213345021" sldId="320"/>
            <ac:spMk id="381" creationId="{00000000-0000-0000-0000-000000000000}"/>
          </ac:spMkLst>
        </pc:spChg>
        <pc:spChg chg="del">
          <ac:chgData name="MARÍA BEGOÑA GARCÍA IRAZABAL" userId="S::begogarcia@sanpedroysanfelices.es::244bcb29-f94d-4a70-b2eb-8a17824bf5d1" providerId="AD" clId="Web-{A903B13E-5801-C306-F854-BCED5B32213D}" dt="2022-02-19T16:08:38.963" v="16"/>
          <ac:spMkLst>
            <pc:docMk/>
            <pc:sldMk cId="4213345021" sldId="320"/>
            <ac:spMk id="393" creationId="{00000000-0000-0000-0000-000000000000}"/>
          </ac:spMkLst>
        </pc:spChg>
        <pc:spChg chg="del">
          <ac:chgData name="MARÍA BEGOÑA GARCÍA IRAZABAL" userId="S::begogarcia@sanpedroysanfelices.es::244bcb29-f94d-4a70-b2eb-8a17824bf5d1" providerId="AD" clId="Web-{A903B13E-5801-C306-F854-BCED5B32213D}" dt="2022-02-19T16:09:21.746" v="22"/>
          <ac:spMkLst>
            <pc:docMk/>
            <pc:sldMk cId="4213345021" sldId="320"/>
            <ac:spMk id="395" creationId="{00000000-0000-0000-0000-000000000000}"/>
          </ac:spMkLst>
        </pc:spChg>
        <pc:spChg chg="mod topLvl">
          <ac:chgData name="MARÍA BEGOÑA GARCÍA IRAZABAL" userId="S::begogarcia@sanpedroysanfelices.es::244bcb29-f94d-4a70-b2eb-8a17824bf5d1" providerId="AD" clId="Web-{A903B13E-5801-C306-F854-BCED5B32213D}" dt="2022-02-19T16:12:09.971" v="33" actId="1076"/>
          <ac:spMkLst>
            <pc:docMk/>
            <pc:sldMk cId="4213345021" sldId="320"/>
            <ac:spMk id="396" creationId="{00000000-0000-0000-0000-000000000000}"/>
          </ac:spMkLst>
        </pc:spChg>
        <pc:spChg chg="del">
          <ac:chgData name="MARÍA BEGOÑA GARCÍA IRAZABAL" userId="S::begogarcia@sanpedroysanfelices.es::244bcb29-f94d-4a70-b2eb-8a17824bf5d1" providerId="AD" clId="Web-{A903B13E-5801-C306-F854-BCED5B32213D}" dt="2022-02-19T16:08:57.089" v="18"/>
          <ac:spMkLst>
            <pc:docMk/>
            <pc:sldMk cId="4213345021" sldId="320"/>
            <ac:spMk id="398" creationId="{00000000-0000-0000-0000-000000000000}"/>
          </ac:spMkLst>
        </pc:spChg>
        <pc:grpChg chg="del mod">
          <ac:chgData name="MARÍA BEGOÑA GARCÍA IRAZABAL" userId="S::begogarcia@sanpedroysanfelices.es::244bcb29-f94d-4a70-b2eb-8a17824bf5d1" providerId="AD" clId="Web-{A903B13E-5801-C306-F854-BCED5B32213D}" dt="2022-02-19T16:09:15.653" v="21"/>
          <ac:grpSpMkLst>
            <pc:docMk/>
            <pc:sldMk cId="4213345021" sldId="320"/>
            <ac:grpSpMk id="2" creationId="{735B7927-F299-6A46-B0F7-7D005D1448A2}"/>
          </ac:grpSpMkLst>
        </pc:grpChg>
        <pc:picChg chg="add mod">
          <ac:chgData name="MARÍA BEGOÑA GARCÍA IRAZABAL" userId="S::begogarcia@sanpedroysanfelices.es::244bcb29-f94d-4a70-b2eb-8a17824bf5d1" providerId="AD" clId="Web-{A903B13E-5801-C306-F854-BCED5B32213D}" dt="2022-02-19T16:12:13.815" v="34" actId="14100"/>
          <ac:picMkLst>
            <pc:docMk/>
            <pc:sldMk cId="4213345021" sldId="320"/>
            <ac:picMk id="4" creationId="{B2708C88-B070-4EEA-AE94-22D2E1722EBA}"/>
          </ac:picMkLst>
        </pc:picChg>
        <pc:picChg chg="del">
          <ac:chgData name="MARÍA BEGOÑA GARCÍA IRAZABAL" userId="S::begogarcia@sanpedroysanfelices.es::244bcb29-f94d-4a70-b2eb-8a17824bf5d1" providerId="AD" clId="Web-{A903B13E-5801-C306-F854-BCED5B32213D}" dt="2022-02-19T16:08:47.838" v="17"/>
          <ac:picMkLst>
            <pc:docMk/>
            <pc:sldMk cId="4213345021" sldId="320"/>
            <ac:picMk id="23" creationId="{33AB7AF9-5676-3943-9ECD-D23D53C865F9}"/>
          </ac:picMkLst>
        </pc:picChg>
        <pc:picChg chg="del mod topLvl">
          <ac:chgData name="MARÍA BEGOÑA GARCÍA IRAZABAL" userId="S::begogarcia@sanpedroysanfelices.es::244bcb29-f94d-4a70-b2eb-8a17824bf5d1" providerId="AD" clId="Web-{A903B13E-5801-C306-F854-BCED5B32213D}" dt="2022-02-19T16:09:15.653" v="21"/>
          <ac:picMkLst>
            <pc:docMk/>
            <pc:sldMk cId="4213345021" sldId="320"/>
            <ac:picMk id="24" creationId="{45A3EC48-EB67-864C-B523-6AB5C7A8E8F4}"/>
          </ac:picMkLst>
        </pc:picChg>
        <pc:picChg chg="del">
          <ac:chgData name="MARÍA BEGOÑA GARCÍA IRAZABAL" userId="S::begogarcia@sanpedroysanfelices.es::244bcb29-f94d-4a70-b2eb-8a17824bf5d1" providerId="AD" clId="Web-{A903B13E-5801-C306-F854-BCED5B32213D}" dt="2022-02-19T16:09:28.481" v="23"/>
          <ac:picMkLst>
            <pc:docMk/>
            <pc:sldMk cId="4213345021" sldId="320"/>
            <ac:picMk id="25" creationId="{B89C3DAE-731C-1945-A090-B0162FD91E32}"/>
          </ac:picMkLst>
        </pc:picChg>
      </pc:sldChg>
    </pc:docChg>
  </pc:docChgLst>
  <pc:docChgLst>
    <pc:chgData name="MARÍA BEGOÑA GARCÍA IRAZABAL" userId="S::begogarcia@sanpedroysanfelices.es::244bcb29-f94d-4a70-b2eb-8a17824bf5d1" providerId="AD" clId="Web-{71193E30-9E99-EEC0-1000-4E98BB78C7BA}"/>
    <pc:docChg chg="modSld">
      <pc:chgData name="MARÍA BEGOÑA GARCÍA IRAZABAL" userId="S::begogarcia@sanpedroysanfelices.es::244bcb29-f94d-4a70-b2eb-8a17824bf5d1" providerId="AD" clId="Web-{71193E30-9E99-EEC0-1000-4E98BB78C7BA}" dt="2022-02-19T16:28:49.124" v="86" actId="1076"/>
      <pc:docMkLst>
        <pc:docMk/>
      </pc:docMkLst>
      <pc:sldChg chg="modSp">
        <pc:chgData name="MARÍA BEGOÑA GARCÍA IRAZABAL" userId="S::begogarcia@sanpedroysanfelices.es::244bcb29-f94d-4a70-b2eb-8a17824bf5d1" providerId="AD" clId="Web-{71193E30-9E99-EEC0-1000-4E98BB78C7BA}" dt="2022-02-19T16:27:17.356" v="76" actId="1076"/>
        <pc:sldMkLst>
          <pc:docMk/>
          <pc:sldMk cId="858477123" sldId="309"/>
        </pc:sldMkLst>
        <pc:spChg chg="mod">
          <ac:chgData name="MARÍA BEGOÑA GARCÍA IRAZABAL" userId="S::begogarcia@sanpedroysanfelices.es::244bcb29-f94d-4a70-b2eb-8a17824bf5d1" providerId="AD" clId="Web-{71193E30-9E99-EEC0-1000-4E98BB78C7BA}" dt="2022-02-19T16:27:17.356" v="76" actId="1076"/>
          <ac:spMkLst>
            <pc:docMk/>
            <pc:sldMk cId="858477123" sldId="309"/>
            <ac:spMk id="537" creationId="{00000000-0000-0000-0000-000000000000}"/>
          </ac:spMkLst>
        </pc:spChg>
        <pc:grpChg chg="mod">
          <ac:chgData name="MARÍA BEGOÑA GARCÍA IRAZABAL" userId="S::begogarcia@sanpedroysanfelices.es::244bcb29-f94d-4a70-b2eb-8a17824bf5d1" providerId="AD" clId="Web-{71193E30-9E99-EEC0-1000-4E98BB78C7BA}" dt="2022-02-19T16:27:14.856" v="75" actId="1076"/>
          <ac:grpSpMkLst>
            <pc:docMk/>
            <pc:sldMk cId="858477123" sldId="309"/>
            <ac:grpSpMk id="534" creationId="{00000000-0000-0000-0000-000000000000}"/>
          </ac:grpSpMkLst>
        </pc:grpChg>
      </pc:sldChg>
      <pc:sldChg chg="addSp delSp modSp">
        <pc:chgData name="MARÍA BEGOÑA GARCÍA IRAZABAL" userId="S::begogarcia@sanpedroysanfelices.es::244bcb29-f94d-4a70-b2eb-8a17824bf5d1" providerId="AD" clId="Web-{71193E30-9E99-EEC0-1000-4E98BB78C7BA}" dt="2022-02-19T16:28:49.124" v="86" actId="1076"/>
        <pc:sldMkLst>
          <pc:docMk/>
          <pc:sldMk cId="4213345021" sldId="320"/>
        </pc:sldMkLst>
        <pc:spChg chg="add del mod">
          <ac:chgData name="MARÍA BEGOÑA GARCÍA IRAZABAL" userId="S::begogarcia@sanpedroysanfelices.es::244bcb29-f94d-4a70-b2eb-8a17824bf5d1" providerId="AD" clId="Web-{71193E30-9E99-EEC0-1000-4E98BB78C7BA}" dt="2022-02-19T16:17:34.594" v="21"/>
          <ac:spMkLst>
            <pc:docMk/>
            <pc:sldMk cId="4213345021" sldId="320"/>
            <ac:spMk id="2" creationId="{67BE7751-C914-4847-86AD-5968C2C849B9}"/>
          </ac:spMkLst>
        </pc:spChg>
        <pc:spChg chg="del mod">
          <ac:chgData name="MARÍA BEGOÑA GARCÍA IRAZABAL" userId="S::begogarcia@sanpedroysanfelices.es::244bcb29-f94d-4a70-b2eb-8a17824bf5d1" providerId="AD" clId="Web-{71193E30-9E99-EEC0-1000-4E98BB78C7BA}" dt="2022-02-19T16:14:59.822" v="3"/>
          <ac:spMkLst>
            <pc:docMk/>
            <pc:sldMk cId="4213345021" sldId="320"/>
            <ac:spMk id="3" creationId="{8DD3C043-B7EF-4C31-AF0F-7F02A8D8B392}"/>
          </ac:spMkLst>
        </pc:spChg>
        <pc:spChg chg="add del mod">
          <ac:chgData name="MARÍA BEGOÑA GARCÍA IRAZABAL" userId="S::begogarcia@sanpedroysanfelices.es::244bcb29-f94d-4a70-b2eb-8a17824bf5d1" providerId="AD" clId="Web-{71193E30-9E99-EEC0-1000-4E98BB78C7BA}" dt="2022-02-19T16:17:22.906" v="18"/>
          <ac:spMkLst>
            <pc:docMk/>
            <pc:sldMk cId="4213345021" sldId="320"/>
            <ac:spMk id="5" creationId="{2D995DDE-A7BF-4154-83FE-E96A5C7E4C9F}"/>
          </ac:spMkLst>
        </pc:spChg>
        <pc:spChg chg="add mod">
          <ac:chgData name="MARÍA BEGOÑA GARCÍA IRAZABAL" userId="S::begogarcia@sanpedroysanfelices.es::244bcb29-f94d-4a70-b2eb-8a17824bf5d1" providerId="AD" clId="Web-{71193E30-9E99-EEC0-1000-4E98BB78C7BA}" dt="2022-02-19T16:24:50.634" v="67" actId="1076"/>
          <ac:spMkLst>
            <pc:docMk/>
            <pc:sldMk cId="4213345021" sldId="320"/>
            <ac:spMk id="6" creationId="{93015D23-8C03-4466-A040-1A5733FA1714}"/>
          </ac:spMkLst>
        </pc:spChg>
        <pc:spChg chg="add mod">
          <ac:chgData name="MARÍA BEGOÑA GARCÍA IRAZABAL" userId="S::begogarcia@sanpedroysanfelices.es::244bcb29-f94d-4a70-b2eb-8a17824bf5d1" providerId="AD" clId="Web-{71193E30-9E99-EEC0-1000-4E98BB78C7BA}" dt="2022-02-19T16:26:07.027" v="72" actId="1076"/>
          <ac:spMkLst>
            <pc:docMk/>
            <pc:sldMk cId="4213345021" sldId="320"/>
            <ac:spMk id="7" creationId="{68529E7F-B76A-460B-968F-9DF1E9FF482D}"/>
          </ac:spMkLst>
        </pc:spChg>
        <pc:spChg chg="add del">
          <ac:chgData name="MARÍA BEGOÑA GARCÍA IRAZABAL" userId="S::begogarcia@sanpedroysanfelices.es::244bcb29-f94d-4a70-b2eb-8a17824bf5d1" providerId="AD" clId="Web-{71193E30-9E99-EEC0-1000-4E98BB78C7BA}" dt="2022-02-19T16:26:01.589" v="71"/>
          <ac:spMkLst>
            <pc:docMk/>
            <pc:sldMk cId="4213345021" sldId="320"/>
            <ac:spMk id="8" creationId="{427DEF67-A77F-4A4E-BB17-B803FF43E8D4}"/>
          </ac:spMkLst>
        </pc:spChg>
        <pc:spChg chg="add mod">
          <ac:chgData name="MARÍA BEGOÑA GARCÍA IRAZABAL" userId="S::begogarcia@sanpedroysanfelices.es::244bcb29-f94d-4a70-b2eb-8a17824bf5d1" providerId="AD" clId="Web-{71193E30-9E99-EEC0-1000-4E98BB78C7BA}" dt="2022-02-19T16:26:33.465" v="74" actId="1076"/>
          <ac:spMkLst>
            <pc:docMk/>
            <pc:sldMk cId="4213345021" sldId="320"/>
            <ac:spMk id="9" creationId="{69938B2D-5F86-46A3-9F1A-0A00AA24041F}"/>
          </ac:spMkLst>
        </pc:spChg>
        <pc:spChg chg="add del">
          <ac:chgData name="MARÍA BEGOÑA GARCÍA IRAZABAL" userId="S::begogarcia@sanpedroysanfelices.es::244bcb29-f94d-4a70-b2eb-8a17824bf5d1" providerId="AD" clId="Web-{71193E30-9E99-EEC0-1000-4E98BB78C7BA}" dt="2022-02-19T16:28:01.998" v="79"/>
          <ac:spMkLst>
            <pc:docMk/>
            <pc:sldMk cId="4213345021" sldId="320"/>
            <ac:spMk id="10" creationId="{88091047-F0F3-4C47-B792-03890F1DD85D}"/>
          </ac:spMkLst>
        </pc:spChg>
        <pc:spChg chg="del">
          <ac:chgData name="MARÍA BEGOÑA GARCÍA IRAZABAL" userId="S::begogarcia@sanpedroysanfelices.es::244bcb29-f94d-4a70-b2eb-8a17824bf5d1" providerId="AD" clId="Web-{71193E30-9E99-EEC0-1000-4E98BB78C7BA}" dt="2022-02-19T16:19:47.503" v="31"/>
          <ac:spMkLst>
            <pc:docMk/>
            <pc:sldMk cId="4213345021" sldId="320"/>
            <ac:spMk id="379" creationId="{00000000-0000-0000-0000-000000000000}"/>
          </ac:spMkLst>
        </pc:spChg>
        <pc:spChg chg="mod">
          <ac:chgData name="MARÍA BEGOÑA GARCÍA IRAZABAL" userId="S::begogarcia@sanpedroysanfelices.es::244bcb29-f94d-4a70-b2eb-8a17824bf5d1" providerId="AD" clId="Web-{71193E30-9E99-EEC0-1000-4E98BB78C7BA}" dt="2022-02-19T16:28:49.124" v="86" actId="1076"/>
          <ac:spMkLst>
            <pc:docMk/>
            <pc:sldMk cId="4213345021" sldId="320"/>
            <ac:spMk id="380" creationId="{00000000-0000-0000-0000-000000000000}"/>
          </ac:spMkLst>
        </pc:spChg>
        <pc:spChg chg="mod">
          <ac:chgData name="MARÍA BEGOÑA GARCÍA IRAZABAL" userId="S::begogarcia@sanpedroysanfelices.es::244bcb29-f94d-4a70-b2eb-8a17824bf5d1" providerId="AD" clId="Web-{71193E30-9E99-EEC0-1000-4E98BB78C7BA}" dt="2022-02-19T16:28:06.451" v="80" actId="1076"/>
          <ac:spMkLst>
            <pc:docMk/>
            <pc:sldMk cId="4213345021" sldId="320"/>
            <ac:spMk id="381" creationId="{00000000-0000-0000-0000-000000000000}"/>
          </ac:spMkLst>
        </pc:spChg>
        <pc:spChg chg="del mod">
          <ac:chgData name="MARÍA BEGOÑA GARCÍA IRAZABAL" userId="S::begogarcia@sanpedroysanfelices.es::244bcb29-f94d-4a70-b2eb-8a17824bf5d1" providerId="AD" clId="Web-{71193E30-9E99-EEC0-1000-4E98BB78C7BA}" dt="2022-02-19T16:19:43.409" v="30"/>
          <ac:spMkLst>
            <pc:docMk/>
            <pc:sldMk cId="4213345021" sldId="320"/>
            <ac:spMk id="396" creationId="{00000000-0000-0000-0000-000000000000}"/>
          </ac:spMkLst>
        </pc:spChg>
        <pc:grpChg chg="del">
          <ac:chgData name="MARÍA BEGOÑA GARCÍA IRAZABAL" userId="S::begogarcia@sanpedroysanfelices.es::244bcb29-f94d-4a70-b2eb-8a17824bf5d1" providerId="AD" clId="Web-{71193E30-9E99-EEC0-1000-4E98BB78C7BA}" dt="2022-02-19T16:15:27.713" v="5"/>
          <ac:grpSpMkLst>
            <pc:docMk/>
            <pc:sldMk cId="4213345021" sldId="320"/>
            <ac:grpSpMk id="384" creationId="{00000000-0000-0000-0000-000000000000}"/>
          </ac:grpSpMkLst>
        </pc:grpChg>
        <pc:picChg chg="mod">
          <ac:chgData name="MARÍA BEGOÑA GARCÍA IRAZABAL" userId="S::begogarcia@sanpedroysanfelices.es::244bcb29-f94d-4a70-b2eb-8a17824bf5d1" providerId="AD" clId="Web-{71193E30-9E99-EEC0-1000-4E98BB78C7BA}" dt="2022-02-19T16:28:19.233" v="82" actId="1076"/>
          <ac:picMkLst>
            <pc:docMk/>
            <pc:sldMk cId="4213345021" sldId="320"/>
            <ac:picMk id="4" creationId="{B2708C88-B070-4EEA-AE94-22D2E1722EB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70ff5ca009_7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70ff5ca009_7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70f1f795c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70f1f795c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76ea6e0f06_1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76ea6e0f06_1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440244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70f1f795cd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70f1f795cd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538222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70f1f795cd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70f1f795cd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165553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70f1f795cd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70f1f795cd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662785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70f1f795cd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70f1f795cd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186476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70f1f795cd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70f1f795cd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5362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70f1f795cd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70f1f795cd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92575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70f1f795cd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70f1f795cd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614808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70f1f795cd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70f1f795cd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53009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70f1f795cd_1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70f1f795cd_1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8448ec390c_6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8448ec390c_6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8448ec390c_6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8448ec390c_6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8448ec390c_6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8448ec390c_6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348381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8448ec390c_6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8448ec390c_6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8448ec390c_6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8448ec390c_6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8448ec390c_6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8448ec390c_6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8448ec390c_6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8448ec390c_6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70f1f795cd_1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70f1f795cd_1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722676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70f1f795cd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70f1f795cd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617786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70f1f795cd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70f1f795cd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928145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70f1f795cd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70f1f795cd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093317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76ea6e0f06_1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76ea6e0f06_1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70f1f795c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70f1f795c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8448ec390c_6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8448ec390c_6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534100" y="1835525"/>
            <a:ext cx="2075700" cy="16206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dk1"/>
              </a:buClr>
              <a:buSzPts val="5200"/>
              <a:buNone/>
              <a:defRPr sz="5000">
                <a:solidFill>
                  <a:schemeClr val="dk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553189" y="4133847"/>
            <a:ext cx="2037600" cy="592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000000"/>
              </a:buClr>
              <a:buSzPts val="2800"/>
              <a:buNone/>
              <a:defRPr>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17_1">
    <p:spTree>
      <p:nvGrpSpPr>
        <p:cNvPr id="1" name="Shape 237"/>
        <p:cNvGrpSpPr/>
        <p:nvPr/>
      </p:nvGrpSpPr>
      <p:grpSpPr>
        <a:xfrm>
          <a:off x="0" y="0"/>
          <a:ext cx="0" cy="0"/>
          <a:chOff x="0" y="0"/>
          <a:chExt cx="0" cy="0"/>
        </a:xfrm>
      </p:grpSpPr>
      <p:sp>
        <p:nvSpPr>
          <p:cNvPr id="238" name="Google Shape;238;p33"/>
          <p:cNvSpPr/>
          <p:nvPr/>
        </p:nvSpPr>
        <p:spPr>
          <a:xfrm>
            <a:off x="1794675" y="-649108"/>
            <a:ext cx="9260933" cy="5856100"/>
          </a:xfrm>
          <a:custGeom>
            <a:avLst/>
            <a:gdLst/>
            <a:ahLst/>
            <a:cxnLst/>
            <a:rect l="l" t="t" r="r" b="b"/>
            <a:pathLst>
              <a:path w="360839" h="234244" extrusionOk="0">
                <a:moveTo>
                  <a:pt x="14271" y="0"/>
                </a:moveTo>
                <a:cubicBezTo>
                  <a:pt x="9159" y="5110"/>
                  <a:pt x="3956" y="10467"/>
                  <a:pt x="724" y="16933"/>
                </a:cubicBezTo>
                <a:cubicBezTo>
                  <a:pt x="-1174" y="20730"/>
                  <a:pt x="1079" y="25896"/>
                  <a:pt x="3546" y="29351"/>
                </a:cubicBezTo>
                <a:cubicBezTo>
                  <a:pt x="17231" y="48515"/>
                  <a:pt x="48412" y="49757"/>
                  <a:pt x="71844" y="47413"/>
                </a:cubicBezTo>
                <a:cubicBezTo>
                  <a:pt x="95930" y="45004"/>
                  <a:pt x="118758" y="32737"/>
                  <a:pt x="142964" y="32737"/>
                </a:cubicBezTo>
                <a:cubicBezTo>
                  <a:pt x="150902" y="32737"/>
                  <a:pt x="158777" y="34164"/>
                  <a:pt x="166671" y="34995"/>
                </a:cubicBezTo>
                <a:cubicBezTo>
                  <a:pt x="170671" y="35416"/>
                  <a:pt x="176725" y="33656"/>
                  <a:pt x="178524" y="37253"/>
                </a:cubicBezTo>
                <a:cubicBezTo>
                  <a:pt x="182480" y="45164"/>
                  <a:pt x="174344" y="55574"/>
                  <a:pt x="167799" y="61524"/>
                </a:cubicBezTo>
                <a:cubicBezTo>
                  <a:pt x="162071" y="66732"/>
                  <a:pt x="153356" y="67390"/>
                  <a:pt x="146915" y="71684"/>
                </a:cubicBezTo>
                <a:cubicBezTo>
                  <a:pt x="142224" y="74812"/>
                  <a:pt x="135590" y="82937"/>
                  <a:pt x="139577" y="86924"/>
                </a:cubicBezTo>
                <a:cubicBezTo>
                  <a:pt x="142868" y="90215"/>
                  <a:pt x="148469" y="90311"/>
                  <a:pt x="153124" y="90311"/>
                </a:cubicBezTo>
                <a:cubicBezTo>
                  <a:pt x="169655" y="90311"/>
                  <a:pt x="185546" y="83814"/>
                  <a:pt x="201666" y="80151"/>
                </a:cubicBezTo>
                <a:cubicBezTo>
                  <a:pt x="216400" y="76803"/>
                  <a:pt x="232719" y="78679"/>
                  <a:pt x="246822" y="84102"/>
                </a:cubicBezTo>
                <a:cubicBezTo>
                  <a:pt x="254440" y="87032"/>
                  <a:pt x="263736" y="88452"/>
                  <a:pt x="268835" y="94826"/>
                </a:cubicBezTo>
                <a:cubicBezTo>
                  <a:pt x="276197" y="104030"/>
                  <a:pt x="280372" y="116988"/>
                  <a:pt x="278995" y="128693"/>
                </a:cubicBezTo>
                <a:cubicBezTo>
                  <a:pt x="277854" y="138390"/>
                  <a:pt x="272784" y="147685"/>
                  <a:pt x="266577" y="155222"/>
                </a:cubicBezTo>
                <a:cubicBezTo>
                  <a:pt x="255412" y="168780"/>
                  <a:pt x="223199" y="175251"/>
                  <a:pt x="228759" y="191911"/>
                </a:cubicBezTo>
                <a:cubicBezTo>
                  <a:pt x="231004" y="198639"/>
                  <a:pt x="241436" y="199371"/>
                  <a:pt x="248515" y="199813"/>
                </a:cubicBezTo>
                <a:cubicBezTo>
                  <a:pt x="264111" y="200787"/>
                  <a:pt x="279858" y="199566"/>
                  <a:pt x="295364" y="201506"/>
                </a:cubicBezTo>
                <a:cubicBezTo>
                  <a:pt x="311061" y="203470"/>
                  <a:pt x="324738" y="213883"/>
                  <a:pt x="337697" y="222955"/>
                </a:cubicBezTo>
                <a:cubicBezTo>
                  <a:pt x="344728" y="227877"/>
                  <a:pt x="352256" y="234244"/>
                  <a:pt x="360839" y="234244"/>
                </a:cubicBezTo>
              </a:path>
            </a:pathLst>
          </a:custGeom>
          <a:noFill/>
          <a:ln w="38100" cap="flat" cmpd="sng">
            <a:solidFill>
              <a:schemeClr val="accent4"/>
            </a:solidFill>
            <a:prstDash val="dash"/>
            <a:round/>
            <a:headEnd type="none" w="med" len="med"/>
            <a:tailEnd type="none" w="med" len="med"/>
          </a:ln>
        </p:spPr>
      </p:sp>
      <p:sp>
        <p:nvSpPr>
          <p:cNvPr id="239" name="Google Shape;239;p33"/>
          <p:cNvSpPr/>
          <p:nvPr/>
        </p:nvSpPr>
        <p:spPr>
          <a:xfrm rot="10800000">
            <a:off x="-1660625" y="225659"/>
            <a:ext cx="9020975" cy="6265441"/>
          </a:xfrm>
          <a:custGeom>
            <a:avLst/>
            <a:gdLst/>
            <a:ahLst/>
            <a:cxnLst/>
            <a:rect l="l" t="t" r="r" b="b"/>
            <a:pathLst>
              <a:path w="360839" h="234244" extrusionOk="0">
                <a:moveTo>
                  <a:pt x="14271" y="0"/>
                </a:moveTo>
                <a:cubicBezTo>
                  <a:pt x="9159" y="5110"/>
                  <a:pt x="3956" y="10467"/>
                  <a:pt x="724" y="16933"/>
                </a:cubicBezTo>
                <a:cubicBezTo>
                  <a:pt x="-1174" y="20730"/>
                  <a:pt x="1079" y="25896"/>
                  <a:pt x="3546" y="29351"/>
                </a:cubicBezTo>
                <a:cubicBezTo>
                  <a:pt x="17231" y="48515"/>
                  <a:pt x="48412" y="49757"/>
                  <a:pt x="71844" y="47413"/>
                </a:cubicBezTo>
                <a:cubicBezTo>
                  <a:pt x="95930" y="45004"/>
                  <a:pt x="118758" y="32737"/>
                  <a:pt x="142964" y="32737"/>
                </a:cubicBezTo>
                <a:cubicBezTo>
                  <a:pt x="150902" y="32737"/>
                  <a:pt x="158777" y="34164"/>
                  <a:pt x="166671" y="34995"/>
                </a:cubicBezTo>
                <a:cubicBezTo>
                  <a:pt x="170671" y="35416"/>
                  <a:pt x="176725" y="33656"/>
                  <a:pt x="178524" y="37253"/>
                </a:cubicBezTo>
                <a:cubicBezTo>
                  <a:pt x="182480" y="45164"/>
                  <a:pt x="174344" y="55574"/>
                  <a:pt x="167799" y="61524"/>
                </a:cubicBezTo>
                <a:cubicBezTo>
                  <a:pt x="162071" y="66732"/>
                  <a:pt x="153356" y="67390"/>
                  <a:pt x="146915" y="71684"/>
                </a:cubicBezTo>
                <a:cubicBezTo>
                  <a:pt x="142224" y="74812"/>
                  <a:pt x="135590" y="82937"/>
                  <a:pt x="139577" y="86924"/>
                </a:cubicBezTo>
                <a:cubicBezTo>
                  <a:pt x="142868" y="90215"/>
                  <a:pt x="148469" y="90311"/>
                  <a:pt x="153124" y="90311"/>
                </a:cubicBezTo>
                <a:cubicBezTo>
                  <a:pt x="169655" y="90311"/>
                  <a:pt x="185546" y="83814"/>
                  <a:pt x="201666" y="80151"/>
                </a:cubicBezTo>
                <a:cubicBezTo>
                  <a:pt x="216400" y="76803"/>
                  <a:pt x="232719" y="78679"/>
                  <a:pt x="246822" y="84102"/>
                </a:cubicBezTo>
                <a:cubicBezTo>
                  <a:pt x="254440" y="87032"/>
                  <a:pt x="263736" y="88452"/>
                  <a:pt x="268835" y="94826"/>
                </a:cubicBezTo>
                <a:cubicBezTo>
                  <a:pt x="276197" y="104030"/>
                  <a:pt x="280372" y="116988"/>
                  <a:pt x="278995" y="128693"/>
                </a:cubicBezTo>
                <a:cubicBezTo>
                  <a:pt x="277854" y="138390"/>
                  <a:pt x="272784" y="147685"/>
                  <a:pt x="266577" y="155222"/>
                </a:cubicBezTo>
                <a:cubicBezTo>
                  <a:pt x="255412" y="168780"/>
                  <a:pt x="223199" y="175251"/>
                  <a:pt x="228759" y="191911"/>
                </a:cubicBezTo>
                <a:cubicBezTo>
                  <a:pt x="231004" y="198639"/>
                  <a:pt x="241436" y="199371"/>
                  <a:pt x="248515" y="199813"/>
                </a:cubicBezTo>
                <a:cubicBezTo>
                  <a:pt x="264111" y="200787"/>
                  <a:pt x="279858" y="199566"/>
                  <a:pt x="295364" y="201506"/>
                </a:cubicBezTo>
                <a:cubicBezTo>
                  <a:pt x="311061" y="203470"/>
                  <a:pt x="324738" y="213883"/>
                  <a:pt x="337697" y="222955"/>
                </a:cubicBezTo>
                <a:cubicBezTo>
                  <a:pt x="344728" y="227877"/>
                  <a:pt x="352256" y="234244"/>
                  <a:pt x="360839" y="234244"/>
                </a:cubicBezTo>
              </a:path>
            </a:pathLst>
          </a:custGeom>
          <a:noFill/>
          <a:ln w="38100" cap="flat" cmpd="sng">
            <a:solidFill>
              <a:schemeClr val="accent4"/>
            </a:solidFill>
            <a:prstDash val="dash"/>
            <a:round/>
            <a:headEnd type="none" w="med" len="med"/>
            <a:tailEnd type="none" w="med" len="med"/>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583849" y="484350"/>
            <a:ext cx="79686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3"/>
        </a:solidFill>
        <a:effectLst/>
      </p:bgPr>
    </p:bg>
    <p:spTree>
      <p:nvGrpSpPr>
        <p:cNvPr id="1" name="Shape 43"/>
        <p:cNvGrpSpPr/>
        <p:nvPr/>
      </p:nvGrpSpPr>
      <p:grpSpPr>
        <a:xfrm>
          <a:off x="0" y="0"/>
          <a:ext cx="0" cy="0"/>
          <a:chOff x="0" y="0"/>
          <a:chExt cx="0" cy="0"/>
        </a:xfrm>
      </p:grpSpPr>
      <p:sp>
        <p:nvSpPr>
          <p:cNvPr id="44" name="Google Shape;44;p10"/>
          <p:cNvSpPr/>
          <p:nvPr/>
        </p:nvSpPr>
        <p:spPr>
          <a:xfrm>
            <a:off x="0" y="0"/>
            <a:ext cx="9144000" cy="5143500"/>
          </a:xfrm>
          <a:prstGeom prst="rect">
            <a:avLst/>
          </a:prstGeom>
          <a:solidFill>
            <a:schemeClr val="accent3">
              <a:alpha val="263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10"/>
          <p:cNvSpPr txBox="1">
            <a:spLocks noGrp="1"/>
          </p:cNvSpPr>
          <p:nvPr>
            <p:ph type="title"/>
          </p:nvPr>
        </p:nvSpPr>
        <p:spPr>
          <a:xfrm>
            <a:off x="1583750" y="2993926"/>
            <a:ext cx="5976600" cy="10503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000000"/>
              </a:buClr>
              <a:buSzPts val="4500"/>
              <a:buNone/>
              <a:defRPr sz="8000">
                <a:solidFill>
                  <a:schemeClr val="dk1"/>
                </a:solidFill>
              </a:defRPr>
            </a:lvl1pPr>
            <a:lvl2pPr lvl="1" rtl="0">
              <a:spcBef>
                <a:spcPts val="0"/>
              </a:spcBef>
              <a:spcAft>
                <a:spcPts val="0"/>
              </a:spcAft>
              <a:buSzPts val="4500"/>
              <a:buNone/>
              <a:defRPr sz="4500"/>
            </a:lvl2pPr>
            <a:lvl3pPr lvl="2" rtl="0">
              <a:spcBef>
                <a:spcPts val="0"/>
              </a:spcBef>
              <a:spcAft>
                <a:spcPts val="0"/>
              </a:spcAft>
              <a:buSzPts val="4500"/>
              <a:buNone/>
              <a:defRPr sz="4500"/>
            </a:lvl3pPr>
            <a:lvl4pPr lvl="3" rtl="0">
              <a:spcBef>
                <a:spcPts val="0"/>
              </a:spcBef>
              <a:spcAft>
                <a:spcPts val="0"/>
              </a:spcAft>
              <a:buSzPts val="4500"/>
              <a:buNone/>
              <a:defRPr sz="4500"/>
            </a:lvl4pPr>
            <a:lvl5pPr lvl="4" rtl="0">
              <a:spcBef>
                <a:spcPts val="0"/>
              </a:spcBef>
              <a:spcAft>
                <a:spcPts val="0"/>
              </a:spcAft>
              <a:buSzPts val="4500"/>
              <a:buNone/>
              <a:defRPr sz="4500"/>
            </a:lvl5pPr>
            <a:lvl6pPr lvl="5" rtl="0">
              <a:spcBef>
                <a:spcPts val="0"/>
              </a:spcBef>
              <a:spcAft>
                <a:spcPts val="0"/>
              </a:spcAft>
              <a:buSzPts val="4500"/>
              <a:buNone/>
              <a:defRPr sz="4500"/>
            </a:lvl6pPr>
            <a:lvl7pPr lvl="6" rtl="0">
              <a:spcBef>
                <a:spcPts val="0"/>
              </a:spcBef>
              <a:spcAft>
                <a:spcPts val="0"/>
              </a:spcAft>
              <a:buSzPts val="4500"/>
              <a:buNone/>
              <a:defRPr sz="4500"/>
            </a:lvl7pPr>
            <a:lvl8pPr lvl="7" rtl="0">
              <a:spcBef>
                <a:spcPts val="0"/>
              </a:spcBef>
              <a:spcAft>
                <a:spcPts val="0"/>
              </a:spcAft>
              <a:buSzPts val="4500"/>
              <a:buNone/>
              <a:defRPr sz="4500"/>
            </a:lvl8pPr>
            <a:lvl9pPr lvl="8" rtl="0">
              <a:spcBef>
                <a:spcPts val="0"/>
              </a:spcBef>
              <a:spcAft>
                <a:spcPts val="0"/>
              </a:spcAft>
              <a:buSzPts val="4500"/>
              <a:buNone/>
              <a:defRPr sz="4500"/>
            </a:lvl9pPr>
          </a:lstStyle>
          <a:p>
            <a:endParaRPr/>
          </a:p>
        </p:txBody>
      </p:sp>
      <p:sp>
        <p:nvSpPr>
          <p:cNvPr id="46" name="Google Shape;46;p10"/>
          <p:cNvSpPr txBox="1">
            <a:spLocks noGrp="1"/>
          </p:cNvSpPr>
          <p:nvPr>
            <p:ph type="subTitle" idx="1"/>
          </p:nvPr>
        </p:nvSpPr>
        <p:spPr>
          <a:xfrm>
            <a:off x="2912600" y="3932900"/>
            <a:ext cx="3318900" cy="35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47" name="Google Shape;47;p10"/>
          <p:cNvGrpSpPr/>
          <p:nvPr/>
        </p:nvGrpSpPr>
        <p:grpSpPr>
          <a:xfrm>
            <a:off x="-15825" y="-18425"/>
            <a:ext cx="9159925" cy="5166501"/>
            <a:chOff x="-15825" y="-18425"/>
            <a:chExt cx="9159925" cy="5166501"/>
          </a:xfrm>
        </p:grpSpPr>
        <p:sp>
          <p:nvSpPr>
            <p:cNvPr id="48" name="Google Shape;48;p10"/>
            <p:cNvSpPr/>
            <p:nvPr/>
          </p:nvSpPr>
          <p:spPr>
            <a:xfrm>
              <a:off x="-15825" y="4879276"/>
              <a:ext cx="9159900" cy="268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10"/>
            <p:cNvSpPr/>
            <p:nvPr/>
          </p:nvSpPr>
          <p:spPr>
            <a:xfrm>
              <a:off x="-15825" y="-18425"/>
              <a:ext cx="9159900" cy="268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0"/>
            <p:cNvSpPr/>
            <p:nvPr/>
          </p:nvSpPr>
          <p:spPr>
            <a:xfrm rot="5400000">
              <a:off x="-2429850" y="2425800"/>
              <a:ext cx="5128500" cy="268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10"/>
            <p:cNvSpPr/>
            <p:nvPr/>
          </p:nvSpPr>
          <p:spPr>
            <a:xfrm rot="5400000">
              <a:off x="6445450" y="2425800"/>
              <a:ext cx="5128500" cy="268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8"/>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ly Title 1">
  <p:cSld name="CUSTOM_19">
    <p:bg>
      <p:bgPr>
        <a:solidFill>
          <a:schemeClr val="accent2"/>
        </a:solidFill>
        <a:effectLst/>
      </p:bgPr>
    </p:bg>
    <p:spTree>
      <p:nvGrpSpPr>
        <p:cNvPr id="1" name="Shape 59"/>
        <p:cNvGrpSpPr/>
        <p:nvPr/>
      </p:nvGrpSpPr>
      <p:grpSpPr>
        <a:xfrm>
          <a:off x="0" y="0"/>
          <a:ext cx="0" cy="0"/>
          <a:chOff x="0" y="0"/>
          <a:chExt cx="0" cy="0"/>
        </a:xfrm>
      </p:grpSpPr>
      <p:sp>
        <p:nvSpPr>
          <p:cNvPr id="60" name="Google Shape;60;p13"/>
          <p:cNvSpPr txBox="1">
            <a:spLocks noGrp="1"/>
          </p:cNvSpPr>
          <p:nvPr>
            <p:ph type="title"/>
          </p:nvPr>
        </p:nvSpPr>
        <p:spPr>
          <a:xfrm>
            <a:off x="583849" y="667875"/>
            <a:ext cx="7968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4000"/>
              <a:buNone/>
              <a:defRPr/>
            </a:lvl1pPr>
            <a:lvl2pPr lvl="1" rtl="0">
              <a:spcBef>
                <a:spcPts val="0"/>
              </a:spcBef>
              <a:spcAft>
                <a:spcPts val="0"/>
              </a:spcAft>
              <a:buClr>
                <a:schemeClr val="accent3"/>
              </a:buClr>
              <a:buSzPts val="3800"/>
              <a:buNone/>
              <a:defRPr>
                <a:solidFill>
                  <a:schemeClr val="accent3"/>
                </a:solidFill>
              </a:defRPr>
            </a:lvl2pPr>
            <a:lvl3pPr lvl="2" rtl="0">
              <a:spcBef>
                <a:spcPts val="0"/>
              </a:spcBef>
              <a:spcAft>
                <a:spcPts val="0"/>
              </a:spcAft>
              <a:buClr>
                <a:schemeClr val="accent3"/>
              </a:buClr>
              <a:buSzPts val="3800"/>
              <a:buNone/>
              <a:defRPr>
                <a:solidFill>
                  <a:schemeClr val="accent3"/>
                </a:solidFill>
              </a:defRPr>
            </a:lvl3pPr>
            <a:lvl4pPr lvl="3" rtl="0">
              <a:spcBef>
                <a:spcPts val="0"/>
              </a:spcBef>
              <a:spcAft>
                <a:spcPts val="0"/>
              </a:spcAft>
              <a:buClr>
                <a:schemeClr val="accent3"/>
              </a:buClr>
              <a:buSzPts val="3800"/>
              <a:buNone/>
              <a:defRPr>
                <a:solidFill>
                  <a:schemeClr val="accent3"/>
                </a:solidFill>
              </a:defRPr>
            </a:lvl4pPr>
            <a:lvl5pPr lvl="4" rtl="0">
              <a:spcBef>
                <a:spcPts val="0"/>
              </a:spcBef>
              <a:spcAft>
                <a:spcPts val="0"/>
              </a:spcAft>
              <a:buClr>
                <a:schemeClr val="accent3"/>
              </a:buClr>
              <a:buSzPts val="3800"/>
              <a:buNone/>
              <a:defRPr>
                <a:solidFill>
                  <a:schemeClr val="accent3"/>
                </a:solidFill>
              </a:defRPr>
            </a:lvl5pPr>
            <a:lvl6pPr lvl="5" rtl="0">
              <a:spcBef>
                <a:spcPts val="0"/>
              </a:spcBef>
              <a:spcAft>
                <a:spcPts val="0"/>
              </a:spcAft>
              <a:buClr>
                <a:schemeClr val="accent3"/>
              </a:buClr>
              <a:buSzPts val="3800"/>
              <a:buNone/>
              <a:defRPr>
                <a:solidFill>
                  <a:schemeClr val="accent3"/>
                </a:solidFill>
              </a:defRPr>
            </a:lvl6pPr>
            <a:lvl7pPr lvl="6" rtl="0">
              <a:spcBef>
                <a:spcPts val="0"/>
              </a:spcBef>
              <a:spcAft>
                <a:spcPts val="0"/>
              </a:spcAft>
              <a:buClr>
                <a:schemeClr val="accent3"/>
              </a:buClr>
              <a:buSzPts val="3800"/>
              <a:buNone/>
              <a:defRPr>
                <a:solidFill>
                  <a:schemeClr val="accent3"/>
                </a:solidFill>
              </a:defRPr>
            </a:lvl7pPr>
            <a:lvl8pPr lvl="7" rtl="0">
              <a:spcBef>
                <a:spcPts val="0"/>
              </a:spcBef>
              <a:spcAft>
                <a:spcPts val="0"/>
              </a:spcAft>
              <a:buClr>
                <a:schemeClr val="accent3"/>
              </a:buClr>
              <a:buSzPts val="3800"/>
              <a:buNone/>
              <a:defRPr>
                <a:solidFill>
                  <a:schemeClr val="accent3"/>
                </a:solidFill>
              </a:defRPr>
            </a:lvl8pPr>
            <a:lvl9pPr lvl="8" rtl="0">
              <a:spcBef>
                <a:spcPts val="0"/>
              </a:spcBef>
              <a:spcAft>
                <a:spcPts val="0"/>
              </a:spcAft>
              <a:buClr>
                <a:schemeClr val="accent3"/>
              </a:buClr>
              <a:buSzPts val="3800"/>
              <a:buNone/>
              <a:defRPr>
                <a:solidFill>
                  <a:schemeClr val="accent3"/>
                </a:solidFill>
              </a:defRPr>
            </a:lvl9pPr>
          </a:lstStyle>
          <a:p>
            <a:endParaRPr/>
          </a:p>
        </p:txBody>
      </p:sp>
      <p:sp>
        <p:nvSpPr>
          <p:cNvPr id="61" name="Google Shape;61;p13"/>
          <p:cNvSpPr/>
          <p:nvPr/>
        </p:nvSpPr>
        <p:spPr>
          <a:xfrm rot="-10302178" flipH="1">
            <a:off x="5958518" y="2774567"/>
            <a:ext cx="3759449" cy="2764132"/>
          </a:xfrm>
          <a:custGeom>
            <a:avLst/>
            <a:gdLst/>
            <a:ahLst/>
            <a:cxnLst/>
            <a:rect l="l" t="t" r="r" b="b"/>
            <a:pathLst>
              <a:path w="150383" h="110569" extrusionOk="0">
                <a:moveTo>
                  <a:pt x="150383" y="108346"/>
                </a:moveTo>
                <a:cubicBezTo>
                  <a:pt x="143137" y="111969"/>
                  <a:pt x="134186" y="110152"/>
                  <a:pt x="126109" y="109530"/>
                </a:cubicBezTo>
                <a:cubicBezTo>
                  <a:pt x="109546" y="108254"/>
                  <a:pt x="92265" y="101149"/>
                  <a:pt x="80520" y="89401"/>
                </a:cubicBezTo>
                <a:cubicBezTo>
                  <a:pt x="67217" y="76094"/>
                  <a:pt x="70733" y="51198"/>
                  <a:pt x="57430" y="37891"/>
                </a:cubicBezTo>
                <a:cubicBezTo>
                  <a:pt x="41216" y="21671"/>
                  <a:pt x="10257" y="20513"/>
                  <a:pt x="0" y="0"/>
                </a:cubicBezTo>
              </a:path>
            </a:pathLst>
          </a:custGeom>
          <a:noFill/>
          <a:ln w="38100" cap="flat" cmpd="sng">
            <a:solidFill>
              <a:schemeClr val="accent3"/>
            </a:solidFill>
            <a:prstDash val="dash"/>
            <a:round/>
            <a:headEnd type="none" w="med" len="med"/>
            <a:tailEnd type="none" w="med" len="med"/>
          </a:ln>
        </p:spPr>
      </p:sp>
      <p:sp>
        <p:nvSpPr>
          <p:cNvPr id="62" name="Google Shape;62;p13"/>
          <p:cNvSpPr/>
          <p:nvPr/>
        </p:nvSpPr>
        <p:spPr>
          <a:xfrm rot="10406136" flipH="1">
            <a:off x="-411300" y="-773214"/>
            <a:ext cx="5292628" cy="3074809"/>
          </a:xfrm>
          <a:custGeom>
            <a:avLst/>
            <a:gdLst/>
            <a:ahLst/>
            <a:cxnLst/>
            <a:rect l="l" t="t" r="r" b="b"/>
            <a:pathLst>
              <a:path w="199523" h="122998" extrusionOk="0">
                <a:moveTo>
                  <a:pt x="0" y="0"/>
                </a:moveTo>
                <a:cubicBezTo>
                  <a:pt x="5699" y="14253"/>
                  <a:pt x="23641" y="20073"/>
                  <a:pt x="32563" y="32564"/>
                </a:cubicBezTo>
                <a:cubicBezTo>
                  <a:pt x="40249" y="43325"/>
                  <a:pt x="44291" y="59762"/>
                  <a:pt x="56837" y="63943"/>
                </a:cubicBezTo>
                <a:cubicBezTo>
                  <a:pt x="68686" y="67892"/>
                  <a:pt x="81709" y="68738"/>
                  <a:pt x="94137" y="67495"/>
                </a:cubicBezTo>
                <a:cubicBezTo>
                  <a:pt x="103367" y="66572"/>
                  <a:pt x="113910" y="62894"/>
                  <a:pt x="121964" y="67495"/>
                </a:cubicBezTo>
                <a:cubicBezTo>
                  <a:pt x="136606" y="75860"/>
                  <a:pt x="140854" y="95450"/>
                  <a:pt x="150974" y="108939"/>
                </a:cubicBezTo>
                <a:cubicBezTo>
                  <a:pt x="158695" y="119231"/>
                  <a:pt x="174224" y="122556"/>
                  <a:pt x="187090" y="122556"/>
                </a:cubicBezTo>
                <a:cubicBezTo>
                  <a:pt x="191239" y="122556"/>
                  <a:pt x="195812" y="123820"/>
                  <a:pt x="199523" y="121964"/>
                </a:cubicBezTo>
              </a:path>
            </a:pathLst>
          </a:custGeom>
          <a:noFill/>
          <a:ln w="38100" cap="flat" cmpd="sng">
            <a:solidFill>
              <a:schemeClr val="accent3"/>
            </a:solidFill>
            <a:prstDash val="dash"/>
            <a:round/>
            <a:headEnd type="none" w="med" len="med"/>
            <a:tailEnd type="none" w="med" len="med"/>
          </a:ln>
        </p:spPr>
      </p:sp>
      <p:sp>
        <p:nvSpPr>
          <p:cNvPr id="63" name="Google Shape;63;p13"/>
          <p:cNvSpPr/>
          <p:nvPr/>
        </p:nvSpPr>
        <p:spPr>
          <a:xfrm rot="10291435" flipH="1">
            <a:off x="-649165" y="-733655"/>
            <a:ext cx="3537631" cy="1410732"/>
          </a:xfrm>
          <a:custGeom>
            <a:avLst/>
            <a:gdLst/>
            <a:ahLst/>
            <a:cxnLst/>
            <a:rect l="l" t="t" r="r" b="b"/>
            <a:pathLst>
              <a:path w="141502" h="56428" extrusionOk="0">
                <a:moveTo>
                  <a:pt x="0" y="3734"/>
                </a:moveTo>
                <a:cubicBezTo>
                  <a:pt x="8548" y="1292"/>
                  <a:pt x="19246" y="-2381"/>
                  <a:pt x="26643" y="2550"/>
                </a:cubicBezTo>
                <a:cubicBezTo>
                  <a:pt x="39189" y="10914"/>
                  <a:pt x="49273" y="23042"/>
                  <a:pt x="62759" y="29785"/>
                </a:cubicBezTo>
                <a:cubicBezTo>
                  <a:pt x="77789" y="37300"/>
                  <a:pt x="96448" y="30369"/>
                  <a:pt x="113083" y="32745"/>
                </a:cubicBezTo>
                <a:cubicBezTo>
                  <a:pt x="125290" y="34488"/>
                  <a:pt x="135991" y="45397"/>
                  <a:pt x="141502" y="56428"/>
                </a:cubicBezTo>
              </a:path>
            </a:pathLst>
          </a:custGeom>
          <a:noFill/>
          <a:ln w="38100" cap="flat" cmpd="sng">
            <a:solidFill>
              <a:schemeClr val="accent3"/>
            </a:solidFill>
            <a:prstDash val="dash"/>
            <a:round/>
            <a:headEnd type="none" w="med" len="med"/>
            <a:tailEnd type="none" w="med" len="med"/>
          </a:ln>
        </p:spPr>
      </p:sp>
      <p:sp>
        <p:nvSpPr>
          <p:cNvPr id="64" name="Google Shape;64;p13"/>
          <p:cNvSpPr/>
          <p:nvPr/>
        </p:nvSpPr>
        <p:spPr>
          <a:xfrm rot="10291405" flipH="1">
            <a:off x="7347320" y="3284472"/>
            <a:ext cx="3681415" cy="1777865"/>
          </a:xfrm>
          <a:custGeom>
            <a:avLst/>
            <a:gdLst/>
            <a:ahLst/>
            <a:cxnLst/>
            <a:rect l="l" t="t" r="r" b="b"/>
            <a:pathLst>
              <a:path w="141502" h="56428" extrusionOk="0">
                <a:moveTo>
                  <a:pt x="0" y="3734"/>
                </a:moveTo>
                <a:cubicBezTo>
                  <a:pt x="8548" y="1292"/>
                  <a:pt x="19246" y="-2381"/>
                  <a:pt x="26643" y="2550"/>
                </a:cubicBezTo>
                <a:cubicBezTo>
                  <a:pt x="39189" y="10914"/>
                  <a:pt x="49273" y="23042"/>
                  <a:pt x="62759" y="29785"/>
                </a:cubicBezTo>
                <a:cubicBezTo>
                  <a:pt x="77789" y="37300"/>
                  <a:pt x="96448" y="30369"/>
                  <a:pt x="113083" y="32745"/>
                </a:cubicBezTo>
                <a:cubicBezTo>
                  <a:pt x="125290" y="34488"/>
                  <a:pt x="135991" y="45397"/>
                  <a:pt x="141502" y="56428"/>
                </a:cubicBezTo>
              </a:path>
            </a:pathLst>
          </a:custGeom>
          <a:noFill/>
          <a:ln w="38100" cap="flat" cmpd="sng">
            <a:solidFill>
              <a:schemeClr val="accent3"/>
            </a:solidFill>
            <a:prstDash val="dash"/>
            <a:round/>
            <a:headEnd type="none" w="med" len="med"/>
            <a:tailEnd type="none" w="med" len="med"/>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_9">
    <p:spTree>
      <p:nvGrpSpPr>
        <p:cNvPr id="1" name="Shape 147"/>
        <p:cNvGrpSpPr/>
        <p:nvPr/>
      </p:nvGrpSpPr>
      <p:grpSpPr>
        <a:xfrm>
          <a:off x="0" y="0"/>
          <a:ext cx="0" cy="0"/>
          <a:chOff x="0" y="0"/>
          <a:chExt cx="0" cy="0"/>
        </a:xfrm>
      </p:grpSpPr>
      <p:sp>
        <p:nvSpPr>
          <p:cNvPr id="148" name="Google Shape;148;p22"/>
          <p:cNvSpPr txBox="1">
            <a:spLocks noGrp="1"/>
          </p:cNvSpPr>
          <p:nvPr>
            <p:ph type="subTitle" idx="1"/>
          </p:nvPr>
        </p:nvSpPr>
        <p:spPr>
          <a:xfrm>
            <a:off x="1942208" y="4103663"/>
            <a:ext cx="2363700" cy="49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9" name="Google Shape;149;p22"/>
          <p:cNvSpPr txBox="1">
            <a:spLocks noGrp="1"/>
          </p:cNvSpPr>
          <p:nvPr>
            <p:ph type="subTitle" idx="2"/>
          </p:nvPr>
        </p:nvSpPr>
        <p:spPr>
          <a:xfrm>
            <a:off x="4831583" y="4103663"/>
            <a:ext cx="2363700" cy="49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0" name="Google Shape;150;p22"/>
          <p:cNvSpPr txBox="1">
            <a:spLocks noGrp="1"/>
          </p:cNvSpPr>
          <p:nvPr>
            <p:ph type="title" hasCustomPrompt="1"/>
          </p:nvPr>
        </p:nvSpPr>
        <p:spPr>
          <a:xfrm>
            <a:off x="2348913" y="1496639"/>
            <a:ext cx="1549800" cy="6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400"/>
              <a:buNone/>
              <a:defRPr sz="4400">
                <a:solidFill>
                  <a:schemeClr val="dk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1" name="Google Shape;151;p22"/>
          <p:cNvSpPr txBox="1">
            <a:spLocks noGrp="1"/>
          </p:cNvSpPr>
          <p:nvPr>
            <p:ph type="title" idx="3" hasCustomPrompt="1"/>
          </p:nvPr>
        </p:nvSpPr>
        <p:spPr>
          <a:xfrm>
            <a:off x="5242306" y="1529228"/>
            <a:ext cx="1549800" cy="64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400"/>
              <a:buNone/>
              <a:defRPr sz="4400">
                <a:solidFill>
                  <a:schemeClr val="dk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2" name="Google Shape;152;p22"/>
          <p:cNvSpPr txBox="1">
            <a:spLocks noGrp="1"/>
          </p:cNvSpPr>
          <p:nvPr>
            <p:ph type="title" idx="4" hasCustomPrompt="1"/>
          </p:nvPr>
        </p:nvSpPr>
        <p:spPr>
          <a:xfrm>
            <a:off x="2349156" y="3227857"/>
            <a:ext cx="1549800" cy="64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400"/>
              <a:buNone/>
              <a:defRPr sz="4400">
                <a:solidFill>
                  <a:schemeClr val="dk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3" name="Google Shape;153;p22"/>
          <p:cNvSpPr txBox="1">
            <a:spLocks noGrp="1"/>
          </p:cNvSpPr>
          <p:nvPr>
            <p:ph type="title" idx="5" hasCustomPrompt="1"/>
          </p:nvPr>
        </p:nvSpPr>
        <p:spPr>
          <a:xfrm>
            <a:off x="5242549" y="3227857"/>
            <a:ext cx="1549800" cy="64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400"/>
              <a:buNone/>
              <a:defRPr sz="4400">
                <a:solidFill>
                  <a:schemeClr val="dk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4" name="Google Shape;154;p22"/>
          <p:cNvSpPr txBox="1">
            <a:spLocks noGrp="1"/>
          </p:cNvSpPr>
          <p:nvPr>
            <p:ph type="subTitle" idx="6"/>
          </p:nvPr>
        </p:nvSpPr>
        <p:spPr>
          <a:xfrm>
            <a:off x="1822938" y="1975720"/>
            <a:ext cx="2602200" cy="36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1pPr>
            <a:lvl2pPr lvl="1"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2pPr>
            <a:lvl3pPr lvl="2"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3pPr>
            <a:lvl4pPr lvl="3"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4pPr>
            <a:lvl5pPr lvl="4"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5pPr>
            <a:lvl6pPr lvl="5"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6pPr>
            <a:lvl7pPr lvl="6"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7pPr>
            <a:lvl8pPr lvl="7"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8pPr>
            <a:lvl9pPr lvl="8"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9pPr>
          </a:lstStyle>
          <a:p>
            <a:endParaRPr/>
          </a:p>
        </p:txBody>
      </p:sp>
      <p:sp>
        <p:nvSpPr>
          <p:cNvPr id="155" name="Google Shape;155;p22"/>
          <p:cNvSpPr txBox="1">
            <a:spLocks noGrp="1"/>
          </p:cNvSpPr>
          <p:nvPr>
            <p:ph type="subTitle" idx="7"/>
          </p:nvPr>
        </p:nvSpPr>
        <p:spPr>
          <a:xfrm>
            <a:off x="4743438" y="1975720"/>
            <a:ext cx="2540100" cy="36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1pPr>
            <a:lvl2pPr lvl="1"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2pPr>
            <a:lvl3pPr lvl="2"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3pPr>
            <a:lvl4pPr lvl="3"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4pPr>
            <a:lvl5pPr lvl="4"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5pPr>
            <a:lvl6pPr lvl="5"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6pPr>
            <a:lvl7pPr lvl="6"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7pPr>
            <a:lvl8pPr lvl="7"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8pPr>
            <a:lvl9pPr lvl="8"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9pPr>
          </a:lstStyle>
          <a:p>
            <a:endParaRPr/>
          </a:p>
        </p:txBody>
      </p:sp>
      <p:sp>
        <p:nvSpPr>
          <p:cNvPr id="156" name="Google Shape;156;p22"/>
          <p:cNvSpPr txBox="1">
            <a:spLocks noGrp="1"/>
          </p:cNvSpPr>
          <p:nvPr>
            <p:ph type="subTitle" idx="8"/>
          </p:nvPr>
        </p:nvSpPr>
        <p:spPr>
          <a:xfrm>
            <a:off x="4719863" y="3678413"/>
            <a:ext cx="2602200" cy="36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1pPr>
            <a:lvl2pPr lvl="1"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2pPr>
            <a:lvl3pPr lvl="2"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3pPr>
            <a:lvl4pPr lvl="3"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4pPr>
            <a:lvl5pPr lvl="4"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5pPr>
            <a:lvl6pPr lvl="5"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6pPr>
            <a:lvl7pPr lvl="6"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7pPr>
            <a:lvl8pPr lvl="7"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8pPr>
            <a:lvl9pPr lvl="8"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9pPr>
          </a:lstStyle>
          <a:p>
            <a:endParaRPr/>
          </a:p>
        </p:txBody>
      </p:sp>
      <p:sp>
        <p:nvSpPr>
          <p:cNvPr id="157" name="Google Shape;157;p22"/>
          <p:cNvSpPr txBox="1">
            <a:spLocks noGrp="1"/>
          </p:cNvSpPr>
          <p:nvPr>
            <p:ph type="subTitle" idx="9"/>
          </p:nvPr>
        </p:nvSpPr>
        <p:spPr>
          <a:xfrm>
            <a:off x="1941183" y="2398042"/>
            <a:ext cx="2363700" cy="49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8" name="Google Shape;158;p22"/>
          <p:cNvSpPr txBox="1">
            <a:spLocks noGrp="1"/>
          </p:cNvSpPr>
          <p:nvPr>
            <p:ph type="subTitle" idx="13"/>
          </p:nvPr>
        </p:nvSpPr>
        <p:spPr>
          <a:xfrm>
            <a:off x="4835583" y="2398042"/>
            <a:ext cx="2363700" cy="49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9" name="Google Shape;159;p22"/>
          <p:cNvSpPr txBox="1">
            <a:spLocks noGrp="1"/>
          </p:cNvSpPr>
          <p:nvPr>
            <p:ph type="subTitle" idx="14"/>
          </p:nvPr>
        </p:nvSpPr>
        <p:spPr>
          <a:xfrm>
            <a:off x="1821938" y="3678413"/>
            <a:ext cx="2602200" cy="36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1pPr>
            <a:lvl2pPr lvl="1"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2pPr>
            <a:lvl3pPr lvl="2"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3pPr>
            <a:lvl4pPr lvl="3"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4pPr>
            <a:lvl5pPr lvl="4"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5pPr>
            <a:lvl6pPr lvl="5"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6pPr>
            <a:lvl7pPr lvl="6"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7pPr>
            <a:lvl8pPr lvl="7"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8pPr>
            <a:lvl9pPr lvl="8" algn="ctr" rtl="0">
              <a:lnSpc>
                <a:spcPct val="100000"/>
              </a:lnSpc>
              <a:spcBef>
                <a:spcPts val="0"/>
              </a:spcBef>
              <a:spcAft>
                <a:spcPts val="0"/>
              </a:spcAft>
              <a:buNone/>
              <a:defRPr sz="2500">
                <a:solidFill>
                  <a:schemeClr val="accent1"/>
                </a:solidFill>
                <a:latin typeface="Just Another Hand"/>
                <a:ea typeface="Just Another Hand"/>
                <a:cs typeface="Just Another Hand"/>
                <a:sym typeface="Just Another Hand"/>
              </a:defRPr>
            </a:lvl9pPr>
          </a:lstStyle>
          <a:p>
            <a:endParaRPr/>
          </a:p>
        </p:txBody>
      </p:sp>
      <p:sp>
        <p:nvSpPr>
          <p:cNvPr id="160" name="Google Shape;160;p22"/>
          <p:cNvSpPr txBox="1">
            <a:spLocks noGrp="1"/>
          </p:cNvSpPr>
          <p:nvPr>
            <p:ph type="title" idx="15"/>
          </p:nvPr>
        </p:nvSpPr>
        <p:spPr>
          <a:xfrm>
            <a:off x="583849" y="485000"/>
            <a:ext cx="7968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61" name="Google Shape;161;p22"/>
          <p:cNvSpPr/>
          <p:nvPr/>
        </p:nvSpPr>
        <p:spPr>
          <a:xfrm rot="395521">
            <a:off x="5106136" y="-114285"/>
            <a:ext cx="4323649" cy="2396077"/>
          </a:xfrm>
          <a:custGeom>
            <a:avLst/>
            <a:gdLst/>
            <a:ahLst/>
            <a:cxnLst/>
            <a:rect l="l" t="t" r="r" b="b"/>
            <a:pathLst>
              <a:path w="172944" h="95842" extrusionOk="0">
                <a:moveTo>
                  <a:pt x="1494" y="0"/>
                </a:moveTo>
                <a:cubicBezTo>
                  <a:pt x="-221" y="10291"/>
                  <a:pt x="-1267" y="21910"/>
                  <a:pt x="3399" y="31242"/>
                </a:cubicBezTo>
                <a:cubicBezTo>
                  <a:pt x="7085" y="38614"/>
                  <a:pt x="15914" y="43231"/>
                  <a:pt x="23973" y="44958"/>
                </a:cubicBezTo>
                <a:cubicBezTo>
                  <a:pt x="35431" y="47413"/>
                  <a:pt x="47909" y="45996"/>
                  <a:pt x="59025" y="42291"/>
                </a:cubicBezTo>
                <a:cubicBezTo>
                  <a:pt x="70906" y="38331"/>
                  <a:pt x="84992" y="32852"/>
                  <a:pt x="96363" y="38100"/>
                </a:cubicBezTo>
                <a:cubicBezTo>
                  <a:pt x="101993" y="40699"/>
                  <a:pt x="108830" y="43222"/>
                  <a:pt x="111603" y="48768"/>
                </a:cubicBezTo>
                <a:cubicBezTo>
                  <a:pt x="117194" y="59949"/>
                  <a:pt x="117022" y="74145"/>
                  <a:pt x="124938" y="83820"/>
                </a:cubicBezTo>
                <a:cubicBezTo>
                  <a:pt x="135133" y="96281"/>
                  <a:pt x="161559" y="100539"/>
                  <a:pt x="172944" y="89154"/>
                </a:cubicBezTo>
              </a:path>
            </a:pathLst>
          </a:custGeom>
          <a:noFill/>
          <a:ln w="38100" cap="flat" cmpd="sng">
            <a:solidFill>
              <a:schemeClr val="accent4"/>
            </a:solidFill>
            <a:prstDash val="dash"/>
            <a:round/>
            <a:headEnd type="none" w="med" len="med"/>
            <a:tailEnd type="none" w="med" len="med"/>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2">
  <p:cSld name="CUSTOM_13">
    <p:bg>
      <p:bgPr>
        <a:solidFill>
          <a:schemeClr val="accent2"/>
        </a:solidFill>
        <a:effectLst/>
      </p:bgPr>
    </p:bg>
    <p:spTree>
      <p:nvGrpSpPr>
        <p:cNvPr id="1" name="Shape 185"/>
        <p:cNvGrpSpPr/>
        <p:nvPr/>
      </p:nvGrpSpPr>
      <p:grpSpPr>
        <a:xfrm>
          <a:off x="0" y="0"/>
          <a:ext cx="0" cy="0"/>
          <a:chOff x="0" y="0"/>
          <a:chExt cx="0" cy="0"/>
        </a:xfrm>
      </p:grpSpPr>
      <p:grpSp>
        <p:nvGrpSpPr>
          <p:cNvPr id="186" name="Google Shape;186;p27"/>
          <p:cNvGrpSpPr/>
          <p:nvPr/>
        </p:nvGrpSpPr>
        <p:grpSpPr>
          <a:xfrm>
            <a:off x="6862297" y="-847850"/>
            <a:ext cx="3437685" cy="2622329"/>
            <a:chOff x="6862297" y="-847850"/>
            <a:chExt cx="3437685" cy="2622329"/>
          </a:xfrm>
        </p:grpSpPr>
        <p:sp>
          <p:nvSpPr>
            <p:cNvPr id="187" name="Google Shape;187;p27"/>
            <p:cNvSpPr/>
            <p:nvPr/>
          </p:nvSpPr>
          <p:spPr>
            <a:xfrm>
              <a:off x="6862297" y="-847850"/>
              <a:ext cx="3437685" cy="2622329"/>
            </a:xfrm>
            <a:custGeom>
              <a:avLst/>
              <a:gdLst/>
              <a:ahLst/>
              <a:cxnLst/>
              <a:rect l="l" t="t" r="r" b="b"/>
              <a:pathLst>
                <a:path w="190348" h="124591" extrusionOk="0">
                  <a:moveTo>
                    <a:pt x="69386" y="0"/>
                  </a:moveTo>
                  <a:cubicBezTo>
                    <a:pt x="65514" y="0"/>
                    <a:pt x="62125" y="2698"/>
                    <a:pt x="58530" y="4136"/>
                  </a:cubicBezTo>
                  <a:cubicBezTo>
                    <a:pt x="47037" y="8733"/>
                    <a:pt x="34495" y="10244"/>
                    <a:pt x="22862" y="14475"/>
                  </a:cubicBezTo>
                  <a:cubicBezTo>
                    <a:pt x="16185" y="16903"/>
                    <a:pt x="8243" y="17724"/>
                    <a:pt x="3218" y="22746"/>
                  </a:cubicBezTo>
                  <a:cubicBezTo>
                    <a:pt x="230" y="25732"/>
                    <a:pt x="-702" y="31144"/>
                    <a:pt x="633" y="35152"/>
                  </a:cubicBezTo>
                  <a:cubicBezTo>
                    <a:pt x="2252" y="40013"/>
                    <a:pt x="8680" y="41943"/>
                    <a:pt x="10972" y="46525"/>
                  </a:cubicBezTo>
                  <a:cubicBezTo>
                    <a:pt x="13834" y="52245"/>
                    <a:pt x="14642" y="59747"/>
                    <a:pt x="19760" y="63583"/>
                  </a:cubicBezTo>
                  <a:cubicBezTo>
                    <a:pt x="24878" y="67419"/>
                    <a:pt x="32296" y="67848"/>
                    <a:pt x="36819" y="72371"/>
                  </a:cubicBezTo>
                  <a:cubicBezTo>
                    <a:pt x="48197" y="83749"/>
                    <a:pt x="55511" y="100327"/>
                    <a:pt x="69903" y="107523"/>
                  </a:cubicBezTo>
                  <a:cubicBezTo>
                    <a:pt x="88885" y="117014"/>
                    <a:pt x="111442" y="116411"/>
                    <a:pt x="132452" y="119412"/>
                  </a:cubicBezTo>
                  <a:cubicBezTo>
                    <a:pt x="137108" y="120077"/>
                    <a:pt x="141887" y="120188"/>
                    <a:pt x="146409" y="121480"/>
                  </a:cubicBezTo>
                  <a:cubicBezTo>
                    <a:pt x="150633" y="122687"/>
                    <a:pt x="155253" y="125697"/>
                    <a:pt x="159332" y="124065"/>
                  </a:cubicBezTo>
                  <a:cubicBezTo>
                    <a:pt x="171725" y="119106"/>
                    <a:pt x="178411" y="104709"/>
                    <a:pt x="190348" y="98735"/>
                  </a:cubicBezTo>
                </a:path>
              </a:pathLst>
            </a:custGeom>
            <a:noFill/>
            <a:ln w="38100" cap="flat" cmpd="sng">
              <a:solidFill>
                <a:schemeClr val="accent3"/>
              </a:solidFill>
              <a:prstDash val="dash"/>
              <a:round/>
              <a:headEnd type="none" w="med" len="med"/>
              <a:tailEnd type="none" w="med" len="med"/>
            </a:ln>
          </p:spPr>
        </p:sp>
        <p:sp>
          <p:nvSpPr>
            <p:cNvPr id="188" name="Google Shape;188;p27"/>
            <p:cNvSpPr/>
            <p:nvPr/>
          </p:nvSpPr>
          <p:spPr>
            <a:xfrm>
              <a:off x="7385213" y="-612757"/>
              <a:ext cx="2606816" cy="1988472"/>
            </a:xfrm>
            <a:custGeom>
              <a:avLst/>
              <a:gdLst/>
              <a:ahLst/>
              <a:cxnLst/>
              <a:rect l="l" t="t" r="r" b="b"/>
              <a:pathLst>
                <a:path w="190348" h="124591" extrusionOk="0">
                  <a:moveTo>
                    <a:pt x="69386" y="0"/>
                  </a:moveTo>
                  <a:cubicBezTo>
                    <a:pt x="65514" y="0"/>
                    <a:pt x="62125" y="2698"/>
                    <a:pt x="58530" y="4136"/>
                  </a:cubicBezTo>
                  <a:cubicBezTo>
                    <a:pt x="47037" y="8733"/>
                    <a:pt x="34495" y="10244"/>
                    <a:pt x="22862" y="14475"/>
                  </a:cubicBezTo>
                  <a:cubicBezTo>
                    <a:pt x="16185" y="16903"/>
                    <a:pt x="8243" y="17724"/>
                    <a:pt x="3218" y="22746"/>
                  </a:cubicBezTo>
                  <a:cubicBezTo>
                    <a:pt x="230" y="25732"/>
                    <a:pt x="-702" y="31144"/>
                    <a:pt x="633" y="35152"/>
                  </a:cubicBezTo>
                  <a:cubicBezTo>
                    <a:pt x="2252" y="40013"/>
                    <a:pt x="8680" y="41943"/>
                    <a:pt x="10972" y="46525"/>
                  </a:cubicBezTo>
                  <a:cubicBezTo>
                    <a:pt x="13834" y="52245"/>
                    <a:pt x="14642" y="59747"/>
                    <a:pt x="19760" y="63583"/>
                  </a:cubicBezTo>
                  <a:cubicBezTo>
                    <a:pt x="24878" y="67419"/>
                    <a:pt x="32296" y="67848"/>
                    <a:pt x="36819" y="72371"/>
                  </a:cubicBezTo>
                  <a:cubicBezTo>
                    <a:pt x="48197" y="83749"/>
                    <a:pt x="55511" y="100327"/>
                    <a:pt x="69903" y="107523"/>
                  </a:cubicBezTo>
                  <a:cubicBezTo>
                    <a:pt x="88885" y="117014"/>
                    <a:pt x="111442" y="116411"/>
                    <a:pt x="132452" y="119412"/>
                  </a:cubicBezTo>
                  <a:cubicBezTo>
                    <a:pt x="137108" y="120077"/>
                    <a:pt x="141887" y="120188"/>
                    <a:pt x="146409" y="121480"/>
                  </a:cubicBezTo>
                  <a:cubicBezTo>
                    <a:pt x="150633" y="122687"/>
                    <a:pt x="155253" y="125697"/>
                    <a:pt x="159332" y="124065"/>
                  </a:cubicBezTo>
                  <a:cubicBezTo>
                    <a:pt x="171725" y="119106"/>
                    <a:pt x="178411" y="104709"/>
                    <a:pt x="190348" y="98735"/>
                  </a:cubicBezTo>
                </a:path>
              </a:pathLst>
            </a:custGeom>
            <a:noFill/>
            <a:ln w="38100" cap="flat" cmpd="sng">
              <a:solidFill>
                <a:schemeClr val="accent3"/>
              </a:solidFill>
              <a:prstDash val="dash"/>
              <a:round/>
              <a:headEnd type="none" w="med" len="med"/>
              <a:tailEnd type="none" w="med" len="med"/>
            </a:ln>
          </p:spPr>
        </p:sp>
        <p:sp>
          <p:nvSpPr>
            <p:cNvPr id="189" name="Google Shape;189;p27"/>
            <p:cNvSpPr/>
            <p:nvPr/>
          </p:nvSpPr>
          <p:spPr>
            <a:xfrm>
              <a:off x="7939373" y="-278323"/>
              <a:ext cx="1697904" cy="1295123"/>
            </a:xfrm>
            <a:custGeom>
              <a:avLst/>
              <a:gdLst/>
              <a:ahLst/>
              <a:cxnLst/>
              <a:rect l="l" t="t" r="r" b="b"/>
              <a:pathLst>
                <a:path w="190348" h="124591" extrusionOk="0">
                  <a:moveTo>
                    <a:pt x="69386" y="0"/>
                  </a:moveTo>
                  <a:cubicBezTo>
                    <a:pt x="65514" y="0"/>
                    <a:pt x="62125" y="2698"/>
                    <a:pt x="58530" y="4136"/>
                  </a:cubicBezTo>
                  <a:cubicBezTo>
                    <a:pt x="47037" y="8733"/>
                    <a:pt x="34495" y="10244"/>
                    <a:pt x="22862" y="14475"/>
                  </a:cubicBezTo>
                  <a:cubicBezTo>
                    <a:pt x="16185" y="16903"/>
                    <a:pt x="8243" y="17724"/>
                    <a:pt x="3218" y="22746"/>
                  </a:cubicBezTo>
                  <a:cubicBezTo>
                    <a:pt x="230" y="25732"/>
                    <a:pt x="-702" y="31144"/>
                    <a:pt x="633" y="35152"/>
                  </a:cubicBezTo>
                  <a:cubicBezTo>
                    <a:pt x="2252" y="40013"/>
                    <a:pt x="8680" y="41943"/>
                    <a:pt x="10972" y="46525"/>
                  </a:cubicBezTo>
                  <a:cubicBezTo>
                    <a:pt x="13834" y="52245"/>
                    <a:pt x="14642" y="59747"/>
                    <a:pt x="19760" y="63583"/>
                  </a:cubicBezTo>
                  <a:cubicBezTo>
                    <a:pt x="24878" y="67419"/>
                    <a:pt x="32296" y="67848"/>
                    <a:pt x="36819" y="72371"/>
                  </a:cubicBezTo>
                  <a:cubicBezTo>
                    <a:pt x="48197" y="83749"/>
                    <a:pt x="55511" y="100327"/>
                    <a:pt x="69903" y="107523"/>
                  </a:cubicBezTo>
                  <a:cubicBezTo>
                    <a:pt x="88885" y="117014"/>
                    <a:pt x="111442" y="116411"/>
                    <a:pt x="132452" y="119412"/>
                  </a:cubicBezTo>
                  <a:cubicBezTo>
                    <a:pt x="137108" y="120077"/>
                    <a:pt x="141887" y="120188"/>
                    <a:pt x="146409" y="121480"/>
                  </a:cubicBezTo>
                  <a:cubicBezTo>
                    <a:pt x="150633" y="122687"/>
                    <a:pt x="155253" y="125697"/>
                    <a:pt x="159332" y="124065"/>
                  </a:cubicBezTo>
                  <a:cubicBezTo>
                    <a:pt x="171725" y="119106"/>
                    <a:pt x="178411" y="104709"/>
                    <a:pt x="190348" y="98735"/>
                  </a:cubicBezTo>
                </a:path>
              </a:pathLst>
            </a:custGeom>
            <a:noFill/>
            <a:ln w="38100" cap="flat" cmpd="sng">
              <a:solidFill>
                <a:schemeClr val="accent3"/>
              </a:solidFill>
              <a:prstDash val="dash"/>
              <a:round/>
              <a:headEnd type="none" w="med" len="med"/>
              <a:tailEnd type="none" w="med" len="med"/>
            </a:ln>
          </p:spPr>
        </p:sp>
        <p:sp>
          <p:nvSpPr>
            <p:cNvPr id="190" name="Google Shape;190;p27"/>
            <p:cNvSpPr/>
            <p:nvPr/>
          </p:nvSpPr>
          <p:spPr>
            <a:xfrm>
              <a:off x="8443509" y="-136867"/>
              <a:ext cx="1144467" cy="873071"/>
            </a:xfrm>
            <a:custGeom>
              <a:avLst/>
              <a:gdLst/>
              <a:ahLst/>
              <a:cxnLst/>
              <a:rect l="l" t="t" r="r" b="b"/>
              <a:pathLst>
                <a:path w="190348" h="124591" extrusionOk="0">
                  <a:moveTo>
                    <a:pt x="69386" y="0"/>
                  </a:moveTo>
                  <a:cubicBezTo>
                    <a:pt x="65514" y="0"/>
                    <a:pt x="62125" y="2698"/>
                    <a:pt x="58530" y="4136"/>
                  </a:cubicBezTo>
                  <a:cubicBezTo>
                    <a:pt x="47037" y="8733"/>
                    <a:pt x="34495" y="10244"/>
                    <a:pt x="22862" y="14475"/>
                  </a:cubicBezTo>
                  <a:cubicBezTo>
                    <a:pt x="16185" y="16903"/>
                    <a:pt x="8243" y="17724"/>
                    <a:pt x="3218" y="22746"/>
                  </a:cubicBezTo>
                  <a:cubicBezTo>
                    <a:pt x="230" y="25732"/>
                    <a:pt x="-702" y="31144"/>
                    <a:pt x="633" y="35152"/>
                  </a:cubicBezTo>
                  <a:cubicBezTo>
                    <a:pt x="2252" y="40013"/>
                    <a:pt x="8680" y="41943"/>
                    <a:pt x="10972" y="46525"/>
                  </a:cubicBezTo>
                  <a:cubicBezTo>
                    <a:pt x="13834" y="52245"/>
                    <a:pt x="14642" y="59747"/>
                    <a:pt x="19760" y="63583"/>
                  </a:cubicBezTo>
                  <a:cubicBezTo>
                    <a:pt x="24878" y="67419"/>
                    <a:pt x="32296" y="67848"/>
                    <a:pt x="36819" y="72371"/>
                  </a:cubicBezTo>
                  <a:cubicBezTo>
                    <a:pt x="48197" y="83749"/>
                    <a:pt x="55511" y="100327"/>
                    <a:pt x="69903" y="107523"/>
                  </a:cubicBezTo>
                  <a:cubicBezTo>
                    <a:pt x="88885" y="117014"/>
                    <a:pt x="111442" y="116411"/>
                    <a:pt x="132452" y="119412"/>
                  </a:cubicBezTo>
                  <a:cubicBezTo>
                    <a:pt x="137108" y="120077"/>
                    <a:pt x="141887" y="120188"/>
                    <a:pt x="146409" y="121480"/>
                  </a:cubicBezTo>
                  <a:cubicBezTo>
                    <a:pt x="150633" y="122687"/>
                    <a:pt x="155253" y="125697"/>
                    <a:pt x="159332" y="124065"/>
                  </a:cubicBezTo>
                  <a:cubicBezTo>
                    <a:pt x="171725" y="119106"/>
                    <a:pt x="178411" y="104709"/>
                    <a:pt x="190348" y="98735"/>
                  </a:cubicBezTo>
                </a:path>
              </a:pathLst>
            </a:custGeom>
            <a:noFill/>
            <a:ln w="38100" cap="flat" cmpd="sng">
              <a:solidFill>
                <a:schemeClr val="accent3"/>
              </a:solidFill>
              <a:prstDash val="dash"/>
              <a:round/>
              <a:headEnd type="none" w="med" len="med"/>
              <a:tailEnd type="none" w="med" len="med"/>
            </a:ln>
          </p:spPr>
        </p:sp>
        <p:sp>
          <p:nvSpPr>
            <p:cNvPr id="191" name="Google Shape;191;p27"/>
            <p:cNvSpPr/>
            <p:nvPr/>
          </p:nvSpPr>
          <p:spPr>
            <a:xfrm>
              <a:off x="8887042" y="-3915"/>
              <a:ext cx="612445" cy="467216"/>
            </a:xfrm>
            <a:custGeom>
              <a:avLst/>
              <a:gdLst/>
              <a:ahLst/>
              <a:cxnLst/>
              <a:rect l="l" t="t" r="r" b="b"/>
              <a:pathLst>
                <a:path w="190348" h="124591" extrusionOk="0">
                  <a:moveTo>
                    <a:pt x="69386" y="0"/>
                  </a:moveTo>
                  <a:cubicBezTo>
                    <a:pt x="65514" y="0"/>
                    <a:pt x="62125" y="2698"/>
                    <a:pt x="58530" y="4136"/>
                  </a:cubicBezTo>
                  <a:cubicBezTo>
                    <a:pt x="47037" y="8733"/>
                    <a:pt x="34495" y="10244"/>
                    <a:pt x="22862" y="14475"/>
                  </a:cubicBezTo>
                  <a:cubicBezTo>
                    <a:pt x="16185" y="16903"/>
                    <a:pt x="8243" y="17724"/>
                    <a:pt x="3218" y="22746"/>
                  </a:cubicBezTo>
                  <a:cubicBezTo>
                    <a:pt x="230" y="25732"/>
                    <a:pt x="-702" y="31144"/>
                    <a:pt x="633" y="35152"/>
                  </a:cubicBezTo>
                  <a:cubicBezTo>
                    <a:pt x="2252" y="40013"/>
                    <a:pt x="8680" y="41943"/>
                    <a:pt x="10972" y="46525"/>
                  </a:cubicBezTo>
                  <a:cubicBezTo>
                    <a:pt x="13834" y="52245"/>
                    <a:pt x="14642" y="59747"/>
                    <a:pt x="19760" y="63583"/>
                  </a:cubicBezTo>
                  <a:cubicBezTo>
                    <a:pt x="24878" y="67419"/>
                    <a:pt x="32296" y="67848"/>
                    <a:pt x="36819" y="72371"/>
                  </a:cubicBezTo>
                  <a:cubicBezTo>
                    <a:pt x="48197" y="83749"/>
                    <a:pt x="55511" y="100327"/>
                    <a:pt x="69903" y="107523"/>
                  </a:cubicBezTo>
                  <a:cubicBezTo>
                    <a:pt x="88885" y="117014"/>
                    <a:pt x="111442" y="116411"/>
                    <a:pt x="132452" y="119412"/>
                  </a:cubicBezTo>
                  <a:cubicBezTo>
                    <a:pt x="137108" y="120077"/>
                    <a:pt x="141887" y="120188"/>
                    <a:pt x="146409" y="121480"/>
                  </a:cubicBezTo>
                  <a:cubicBezTo>
                    <a:pt x="150633" y="122687"/>
                    <a:pt x="155253" y="125697"/>
                    <a:pt x="159332" y="124065"/>
                  </a:cubicBezTo>
                  <a:cubicBezTo>
                    <a:pt x="171725" y="119106"/>
                    <a:pt x="178411" y="104709"/>
                    <a:pt x="190348" y="98735"/>
                  </a:cubicBezTo>
                </a:path>
              </a:pathLst>
            </a:custGeom>
            <a:noFill/>
            <a:ln w="38100" cap="flat" cmpd="sng">
              <a:solidFill>
                <a:schemeClr val="accent3"/>
              </a:solidFill>
              <a:prstDash val="dash"/>
              <a:round/>
              <a:headEnd type="none" w="med" len="med"/>
              <a:tailEnd type="none" w="med" len="med"/>
            </a:ln>
          </p:spPr>
        </p:sp>
      </p:grpSp>
      <p:grpSp>
        <p:nvGrpSpPr>
          <p:cNvPr id="192" name="Google Shape;192;p27"/>
          <p:cNvGrpSpPr/>
          <p:nvPr/>
        </p:nvGrpSpPr>
        <p:grpSpPr>
          <a:xfrm>
            <a:off x="-1151059" y="1500434"/>
            <a:ext cx="4837690" cy="4712235"/>
            <a:chOff x="-1151052" y="1194281"/>
            <a:chExt cx="5151960" cy="5018355"/>
          </a:xfrm>
        </p:grpSpPr>
        <p:sp>
          <p:nvSpPr>
            <p:cNvPr id="193" name="Google Shape;193;p27"/>
            <p:cNvSpPr/>
            <p:nvPr/>
          </p:nvSpPr>
          <p:spPr>
            <a:xfrm rot="1207038">
              <a:off x="-617053" y="1779785"/>
              <a:ext cx="4083964" cy="3829507"/>
            </a:xfrm>
            <a:custGeom>
              <a:avLst/>
              <a:gdLst/>
              <a:ahLst/>
              <a:cxnLst/>
              <a:rect l="l" t="t" r="r" b="b"/>
              <a:pathLst>
                <a:path w="188165" h="180742" extrusionOk="0">
                  <a:moveTo>
                    <a:pt x="0" y="52542"/>
                  </a:moveTo>
                  <a:cubicBezTo>
                    <a:pt x="8351" y="52542"/>
                    <a:pt x="17358" y="49144"/>
                    <a:pt x="23262" y="43237"/>
                  </a:cubicBezTo>
                  <a:cubicBezTo>
                    <a:pt x="29261" y="37235"/>
                    <a:pt x="29806" y="27565"/>
                    <a:pt x="33601" y="19975"/>
                  </a:cubicBezTo>
                  <a:cubicBezTo>
                    <a:pt x="36380" y="14416"/>
                    <a:pt x="41771" y="10347"/>
                    <a:pt x="47041" y="7052"/>
                  </a:cubicBezTo>
                  <a:cubicBezTo>
                    <a:pt x="51684" y="4149"/>
                    <a:pt x="56719" y="-994"/>
                    <a:pt x="62032" y="332"/>
                  </a:cubicBezTo>
                  <a:cubicBezTo>
                    <a:pt x="70060" y="2336"/>
                    <a:pt x="72051" y="13778"/>
                    <a:pt x="74956" y="21526"/>
                  </a:cubicBezTo>
                  <a:cubicBezTo>
                    <a:pt x="77825" y="29175"/>
                    <a:pt x="82676" y="35929"/>
                    <a:pt x="86328" y="43237"/>
                  </a:cubicBezTo>
                  <a:cubicBezTo>
                    <a:pt x="89023" y="48630"/>
                    <a:pt x="91002" y="54886"/>
                    <a:pt x="95633" y="58745"/>
                  </a:cubicBezTo>
                  <a:cubicBezTo>
                    <a:pt x="106865" y="68105"/>
                    <a:pt x="124435" y="64948"/>
                    <a:pt x="139056" y="64948"/>
                  </a:cubicBezTo>
                  <a:cubicBezTo>
                    <a:pt x="145319" y="64948"/>
                    <a:pt x="152655" y="63775"/>
                    <a:pt x="157665" y="67533"/>
                  </a:cubicBezTo>
                  <a:cubicBezTo>
                    <a:pt x="163989" y="72277"/>
                    <a:pt x="162400" y="82690"/>
                    <a:pt x="165936" y="89761"/>
                  </a:cubicBezTo>
                  <a:cubicBezTo>
                    <a:pt x="170186" y="98262"/>
                    <a:pt x="182352" y="101187"/>
                    <a:pt x="186097" y="109922"/>
                  </a:cubicBezTo>
                  <a:cubicBezTo>
                    <a:pt x="189367" y="117550"/>
                    <a:pt x="185514" y="126569"/>
                    <a:pt x="184029" y="134735"/>
                  </a:cubicBezTo>
                  <a:cubicBezTo>
                    <a:pt x="182965" y="140588"/>
                    <a:pt x="182809" y="146667"/>
                    <a:pt x="180927" y="152310"/>
                  </a:cubicBezTo>
                  <a:cubicBezTo>
                    <a:pt x="177834" y="161588"/>
                    <a:pt x="188165" y="170962"/>
                    <a:pt x="188165" y="180742"/>
                  </a:cubicBezTo>
                </a:path>
              </a:pathLst>
            </a:custGeom>
            <a:noFill/>
            <a:ln w="38100" cap="flat" cmpd="sng">
              <a:solidFill>
                <a:schemeClr val="accent3"/>
              </a:solidFill>
              <a:prstDash val="dash"/>
              <a:round/>
              <a:headEnd type="none" w="med" len="med"/>
              <a:tailEnd type="none" w="med" len="med"/>
            </a:ln>
          </p:spPr>
        </p:sp>
        <p:sp>
          <p:nvSpPr>
            <p:cNvPr id="194" name="Google Shape;194;p27"/>
            <p:cNvSpPr/>
            <p:nvPr/>
          </p:nvSpPr>
          <p:spPr>
            <a:xfrm rot="1207337">
              <a:off x="-622045" y="2438312"/>
              <a:ext cx="3490918" cy="3273716"/>
            </a:xfrm>
            <a:custGeom>
              <a:avLst/>
              <a:gdLst/>
              <a:ahLst/>
              <a:cxnLst/>
              <a:rect l="l" t="t" r="r" b="b"/>
              <a:pathLst>
                <a:path w="188165" h="180742" extrusionOk="0">
                  <a:moveTo>
                    <a:pt x="0" y="52542"/>
                  </a:moveTo>
                  <a:cubicBezTo>
                    <a:pt x="8351" y="52542"/>
                    <a:pt x="17358" y="49144"/>
                    <a:pt x="23262" y="43237"/>
                  </a:cubicBezTo>
                  <a:cubicBezTo>
                    <a:pt x="29261" y="37235"/>
                    <a:pt x="29806" y="27565"/>
                    <a:pt x="33601" y="19975"/>
                  </a:cubicBezTo>
                  <a:cubicBezTo>
                    <a:pt x="36380" y="14416"/>
                    <a:pt x="41771" y="10347"/>
                    <a:pt x="47041" y="7052"/>
                  </a:cubicBezTo>
                  <a:cubicBezTo>
                    <a:pt x="51684" y="4149"/>
                    <a:pt x="56719" y="-994"/>
                    <a:pt x="62032" y="332"/>
                  </a:cubicBezTo>
                  <a:cubicBezTo>
                    <a:pt x="70060" y="2336"/>
                    <a:pt x="72051" y="13778"/>
                    <a:pt x="74956" y="21526"/>
                  </a:cubicBezTo>
                  <a:cubicBezTo>
                    <a:pt x="77825" y="29175"/>
                    <a:pt x="82676" y="35929"/>
                    <a:pt x="86328" y="43237"/>
                  </a:cubicBezTo>
                  <a:cubicBezTo>
                    <a:pt x="89023" y="48630"/>
                    <a:pt x="91002" y="54886"/>
                    <a:pt x="95633" y="58745"/>
                  </a:cubicBezTo>
                  <a:cubicBezTo>
                    <a:pt x="106865" y="68105"/>
                    <a:pt x="124435" y="64948"/>
                    <a:pt x="139056" y="64948"/>
                  </a:cubicBezTo>
                  <a:cubicBezTo>
                    <a:pt x="145319" y="64948"/>
                    <a:pt x="152655" y="63775"/>
                    <a:pt x="157665" y="67533"/>
                  </a:cubicBezTo>
                  <a:cubicBezTo>
                    <a:pt x="163989" y="72277"/>
                    <a:pt x="162400" y="82690"/>
                    <a:pt x="165936" y="89761"/>
                  </a:cubicBezTo>
                  <a:cubicBezTo>
                    <a:pt x="170186" y="98262"/>
                    <a:pt x="182352" y="101187"/>
                    <a:pt x="186097" y="109922"/>
                  </a:cubicBezTo>
                  <a:cubicBezTo>
                    <a:pt x="189367" y="117550"/>
                    <a:pt x="185514" y="126569"/>
                    <a:pt x="184029" y="134735"/>
                  </a:cubicBezTo>
                  <a:cubicBezTo>
                    <a:pt x="182965" y="140588"/>
                    <a:pt x="182809" y="146667"/>
                    <a:pt x="180927" y="152310"/>
                  </a:cubicBezTo>
                  <a:cubicBezTo>
                    <a:pt x="177834" y="161588"/>
                    <a:pt x="188165" y="170962"/>
                    <a:pt x="188165" y="180742"/>
                  </a:cubicBezTo>
                </a:path>
              </a:pathLst>
            </a:custGeom>
            <a:noFill/>
            <a:ln w="38100" cap="flat" cmpd="sng">
              <a:solidFill>
                <a:schemeClr val="accent3"/>
              </a:solidFill>
              <a:prstDash val="dash"/>
              <a:round/>
              <a:headEnd type="none" w="med" len="med"/>
              <a:tailEnd type="none" w="med" len="med"/>
            </a:ln>
          </p:spPr>
        </p:sp>
        <p:sp>
          <p:nvSpPr>
            <p:cNvPr id="195" name="Google Shape;195;p27"/>
            <p:cNvSpPr/>
            <p:nvPr/>
          </p:nvSpPr>
          <p:spPr>
            <a:xfrm rot="1206910">
              <a:off x="-541272" y="3043661"/>
              <a:ext cx="2912139" cy="2730934"/>
            </a:xfrm>
            <a:custGeom>
              <a:avLst/>
              <a:gdLst/>
              <a:ahLst/>
              <a:cxnLst/>
              <a:rect l="l" t="t" r="r" b="b"/>
              <a:pathLst>
                <a:path w="188165" h="180742" extrusionOk="0">
                  <a:moveTo>
                    <a:pt x="0" y="52542"/>
                  </a:moveTo>
                  <a:cubicBezTo>
                    <a:pt x="8351" y="52542"/>
                    <a:pt x="17358" y="49144"/>
                    <a:pt x="23262" y="43237"/>
                  </a:cubicBezTo>
                  <a:cubicBezTo>
                    <a:pt x="29261" y="37235"/>
                    <a:pt x="29806" y="27565"/>
                    <a:pt x="33601" y="19975"/>
                  </a:cubicBezTo>
                  <a:cubicBezTo>
                    <a:pt x="36380" y="14416"/>
                    <a:pt x="41771" y="10347"/>
                    <a:pt x="47041" y="7052"/>
                  </a:cubicBezTo>
                  <a:cubicBezTo>
                    <a:pt x="51684" y="4149"/>
                    <a:pt x="56719" y="-994"/>
                    <a:pt x="62032" y="332"/>
                  </a:cubicBezTo>
                  <a:cubicBezTo>
                    <a:pt x="70060" y="2336"/>
                    <a:pt x="72051" y="13778"/>
                    <a:pt x="74956" y="21526"/>
                  </a:cubicBezTo>
                  <a:cubicBezTo>
                    <a:pt x="77825" y="29175"/>
                    <a:pt x="82676" y="35929"/>
                    <a:pt x="86328" y="43237"/>
                  </a:cubicBezTo>
                  <a:cubicBezTo>
                    <a:pt x="89023" y="48630"/>
                    <a:pt x="91002" y="54886"/>
                    <a:pt x="95633" y="58745"/>
                  </a:cubicBezTo>
                  <a:cubicBezTo>
                    <a:pt x="106865" y="68105"/>
                    <a:pt x="124435" y="64948"/>
                    <a:pt x="139056" y="64948"/>
                  </a:cubicBezTo>
                  <a:cubicBezTo>
                    <a:pt x="145319" y="64948"/>
                    <a:pt x="152655" y="63775"/>
                    <a:pt x="157665" y="67533"/>
                  </a:cubicBezTo>
                  <a:cubicBezTo>
                    <a:pt x="163989" y="72277"/>
                    <a:pt x="162400" y="82690"/>
                    <a:pt x="165936" y="89761"/>
                  </a:cubicBezTo>
                  <a:cubicBezTo>
                    <a:pt x="170186" y="98262"/>
                    <a:pt x="182352" y="101187"/>
                    <a:pt x="186097" y="109922"/>
                  </a:cubicBezTo>
                  <a:cubicBezTo>
                    <a:pt x="189367" y="117550"/>
                    <a:pt x="185514" y="126569"/>
                    <a:pt x="184029" y="134735"/>
                  </a:cubicBezTo>
                  <a:cubicBezTo>
                    <a:pt x="182965" y="140588"/>
                    <a:pt x="182809" y="146667"/>
                    <a:pt x="180927" y="152310"/>
                  </a:cubicBezTo>
                  <a:cubicBezTo>
                    <a:pt x="177834" y="161588"/>
                    <a:pt x="188165" y="170962"/>
                    <a:pt x="188165" y="180742"/>
                  </a:cubicBezTo>
                </a:path>
              </a:pathLst>
            </a:custGeom>
            <a:noFill/>
            <a:ln w="38100" cap="flat" cmpd="sng">
              <a:solidFill>
                <a:schemeClr val="accent3"/>
              </a:solidFill>
              <a:prstDash val="dash"/>
              <a:round/>
              <a:headEnd type="none" w="med" len="med"/>
              <a:tailEnd type="none" w="med" len="med"/>
            </a:ln>
          </p:spPr>
        </p:sp>
        <p:sp>
          <p:nvSpPr>
            <p:cNvPr id="196" name="Google Shape;196;p27"/>
            <p:cNvSpPr/>
            <p:nvPr/>
          </p:nvSpPr>
          <p:spPr>
            <a:xfrm rot="1206983">
              <a:off x="-352152" y="3703893"/>
              <a:ext cx="2159699" cy="2025048"/>
            </a:xfrm>
            <a:custGeom>
              <a:avLst/>
              <a:gdLst/>
              <a:ahLst/>
              <a:cxnLst/>
              <a:rect l="l" t="t" r="r" b="b"/>
              <a:pathLst>
                <a:path w="188165" h="180742" extrusionOk="0">
                  <a:moveTo>
                    <a:pt x="0" y="52542"/>
                  </a:moveTo>
                  <a:cubicBezTo>
                    <a:pt x="8351" y="52542"/>
                    <a:pt x="17358" y="49144"/>
                    <a:pt x="23262" y="43237"/>
                  </a:cubicBezTo>
                  <a:cubicBezTo>
                    <a:pt x="29261" y="37235"/>
                    <a:pt x="29806" y="27565"/>
                    <a:pt x="33601" y="19975"/>
                  </a:cubicBezTo>
                  <a:cubicBezTo>
                    <a:pt x="36380" y="14416"/>
                    <a:pt x="41771" y="10347"/>
                    <a:pt x="47041" y="7052"/>
                  </a:cubicBezTo>
                  <a:cubicBezTo>
                    <a:pt x="51684" y="4149"/>
                    <a:pt x="56719" y="-994"/>
                    <a:pt x="62032" y="332"/>
                  </a:cubicBezTo>
                  <a:cubicBezTo>
                    <a:pt x="70060" y="2336"/>
                    <a:pt x="72051" y="13778"/>
                    <a:pt x="74956" y="21526"/>
                  </a:cubicBezTo>
                  <a:cubicBezTo>
                    <a:pt x="77825" y="29175"/>
                    <a:pt x="82676" y="35929"/>
                    <a:pt x="86328" y="43237"/>
                  </a:cubicBezTo>
                  <a:cubicBezTo>
                    <a:pt x="89023" y="48630"/>
                    <a:pt x="91002" y="54886"/>
                    <a:pt x="95633" y="58745"/>
                  </a:cubicBezTo>
                  <a:cubicBezTo>
                    <a:pt x="106865" y="68105"/>
                    <a:pt x="124435" y="64948"/>
                    <a:pt x="139056" y="64948"/>
                  </a:cubicBezTo>
                  <a:cubicBezTo>
                    <a:pt x="145319" y="64948"/>
                    <a:pt x="152655" y="63775"/>
                    <a:pt x="157665" y="67533"/>
                  </a:cubicBezTo>
                  <a:cubicBezTo>
                    <a:pt x="163989" y="72277"/>
                    <a:pt x="162400" y="82690"/>
                    <a:pt x="165936" y="89761"/>
                  </a:cubicBezTo>
                  <a:cubicBezTo>
                    <a:pt x="170186" y="98262"/>
                    <a:pt x="182352" y="101187"/>
                    <a:pt x="186097" y="109922"/>
                  </a:cubicBezTo>
                  <a:cubicBezTo>
                    <a:pt x="189367" y="117550"/>
                    <a:pt x="185514" y="126569"/>
                    <a:pt x="184029" y="134735"/>
                  </a:cubicBezTo>
                  <a:cubicBezTo>
                    <a:pt x="182965" y="140588"/>
                    <a:pt x="182809" y="146667"/>
                    <a:pt x="180927" y="152310"/>
                  </a:cubicBezTo>
                  <a:cubicBezTo>
                    <a:pt x="177834" y="161588"/>
                    <a:pt x="188165" y="170962"/>
                    <a:pt x="188165" y="180742"/>
                  </a:cubicBezTo>
                </a:path>
              </a:pathLst>
            </a:custGeom>
            <a:noFill/>
            <a:ln w="38100" cap="flat" cmpd="sng">
              <a:solidFill>
                <a:schemeClr val="accent3"/>
              </a:solidFill>
              <a:prstDash val="dash"/>
              <a:round/>
              <a:headEnd type="none" w="med" len="med"/>
              <a:tailEnd type="none" w="med" len="med"/>
            </a:ln>
          </p:spPr>
        </p:sp>
        <p:sp>
          <p:nvSpPr>
            <p:cNvPr id="197" name="Google Shape;197;p27"/>
            <p:cNvSpPr/>
            <p:nvPr/>
          </p:nvSpPr>
          <p:spPr>
            <a:xfrm rot="1207124">
              <a:off x="-162265" y="4283467"/>
              <a:ext cx="1392227" cy="1305572"/>
            </a:xfrm>
            <a:custGeom>
              <a:avLst/>
              <a:gdLst/>
              <a:ahLst/>
              <a:cxnLst/>
              <a:rect l="l" t="t" r="r" b="b"/>
              <a:pathLst>
                <a:path w="188165" h="180742" extrusionOk="0">
                  <a:moveTo>
                    <a:pt x="0" y="52542"/>
                  </a:moveTo>
                  <a:cubicBezTo>
                    <a:pt x="8351" y="52542"/>
                    <a:pt x="17358" y="49144"/>
                    <a:pt x="23262" y="43237"/>
                  </a:cubicBezTo>
                  <a:cubicBezTo>
                    <a:pt x="29261" y="37235"/>
                    <a:pt x="29806" y="27565"/>
                    <a:pt x="33601" y="19975"/>
                  </a:cubicBezTo>
                  <a:cubicBezTo>
                    <a:pt x="36380" y="14416"/>
                    <a:pt x="41771" y="10347"/>
                    <a:pt x="47041" y="7052"/>
                  </a:cubicBezTo>
                  <a:cubicBezTo>
                    <a:pt x="51684" y="4149"/>
                    <a:pt x="56719" y="-994"/>
                    <a:pt x="62032" y="332"/>
                  </a:cubicBezTo>
                  <a:cubicBezTo>
                    <a:pt x="70060" y="2336"/>
                    <a:pt x="72051" y="13778"/>
                    <a:pt x="74956" y="21526"/>
                  </a:cubicBezTo>
                  <a:cubicBezTo>
                    <a:pt x="77825" y="29175"/>
                    <a:pt x="82676" y="35929"/>
                    <a:pt x="86328" y="43237"/>
                  </a:cubicBezTo>
                  <a:cubicBezTo>
                    <a:pt x="89023" y="48630"/>
                    <a:pt x="91002" y="54886"/>
                    <a:pt x="95633" y="58745"/>
                  </a:cubicBezTo>
                  <a:cubicBezTo>
                    <a:pt x="106865" y="68105"/>
                    <a:pt x="124435" y="64948"/>
                    <a:pt x="139056" y="64948"/>
                  </a:cubicBezTo>
                  <a:cubicBezTo>
                    <a:pt x="145319" y="64948"/>
                    <a:pt x="152655" y="63775"/>
                    <a:pt x="157665" y="67533"/>
                  </a:cubicBezTo>
                  <a:cubicBezTo>
                    <a:pt x="163989" y="72277"/>
                    <a:pt x="162400" y="82690"/>
                    <a:pt x="165936" y="89761"/>
                  </a:cubicBezTo>
                  <a:cubicBezTo>
                    <a:pt x="170186" y="98262"/>
                    <a:pt x="182352" y="101187"/>
                    <a:pt x="186097" y="109922"/>
                  </a:cubicBezTo>
                  <a:cubicBezTo>
                    <a:pt x="189367" y="117550"/>
                    <a:pt x="185514" y="126569"/>
                    <a:pt x="184029" y="134735"/>
                  </a:cubicBezTo>
                  <a:cubicBezTo>
                    <a:pt x="182965" y="140588"/>
                    <a:pt x="182809" y="146667"/>
                    <a:pt x="180927" y="152310"/>
                  </a:cubicBezTo>
                  <a:cubicBezTo>
                    <a:pt x="177834" y="161588"/>
                    <a:pt x="188165" y="170962"/>
                    <a:pt x="188165" y="180742"/>
                  </a:cubicBezTo>
                </a:path>
              </a:pathLst>
            </a:custGeom>
            <a:noFill/>
            <a:ln w="38100" cap="flat" cmpd="sng">
              <a:solidFill>
                <a:schemeClr val="accent3"/>
              </a:solidFill>
              <a:prstDash val="dash"/>
              <a:round/>
              <a:headEnd type="none" w="med" len="med"/>
              <a:tailEnd type="none" w="med" len="med"/>
            </a:ln>
          </p:spPr>
        </p:sp>
        <p:sp>
          <p:nvSpPr>
            <p:cNvPr id="198" name="Google Shape;198;p27"/>
            <p:cNvSpPr/>
            <p:nvPr/>
          </p:nvSpPr>
          <p:spPr>
            <a:xfrm rot="1207247">
              <a:off x="-49132" y="4731085"/>
              <a:ext cx="869715" cy="815679"/>
            </a:xfrm>
            <a:custGeom>
              <a:avLst/>
              <a:gdLst/>
              <a:ahLst/>
              <a:cxnLst/>
              <a:rect l="l" t="t" r="r" b="b"/>
              <a:pathLst>
                <a:path w="188165" h="180742" extrusionOk="0">
                  <a:moveTo>
                    <a:pt x="0" y="52542"/>
                  </a:moveTo>
                  <a:cubicBezTo>
                    <a:pt x="8351" y="52542"/>
                    <a:pt x="17358" y="49144"/>
                    <a:pt x="23262" y="43237"/>
                  </a:cubicBezTo>
                  <a:cubicBezTo>
                    <a:pt x="29261" y="37235"/>
                    <a:pt x="29806" y="27565"/>
                    <a:pt x="33601" y="19975"/>
                  </a:cubicBezTo>
                  <a:cubicBezTo>
                    <a:pt x="36380" y="14416"/>
                    <a:pt x="41771" y="10347"/>
                    <a:pt x="47041" y="7052"/>
                  </a:cubicBezTo>
                  <a:cubicBezTo>
                    <a:pt x="51684" y="4149"/>
                    <a:pt x="56719" y="-994"/>
                    <a:pt x="62032" y="332"/>
                  </a:cubicBezTo>
                  <a:cubicBezTo>
                    <a:pt x="70060" y="2336"/>
                    <a:pt x="72051" y="13778"/>
                    <a:pt x="74956" y="21526"/>
                  </a:cubicBezTo>
                  <a:cubicBezTo>
                    <a:pt x="77825" y="29175"/>
                    <a:pt x="82676" y="35929"/>
                    <a:pt x="86328" y="43237"/>
                  </a:cubicBezTo>
                  <a:cubicBezTo>
                    <a:pt x="89023" y="48630"/>
                    <a:pt x="91002" y="54886"/>
                    <a:pt x="95633" y="58745"/>
                  </a:cubicBezTo>
                  <a:cubicBezTo>
                    <a:pt x="106865" y="68105"/>
                    <a:pt x="124435" y="64948"/>
                    <a:pt x="139056" y="64948"/>
                  </a:cubicBezTo>
                  <a:cubicBezTo>
                    <a:pt x="145319" y="64948"/>
                    <a:pt x="152655" y="63775"/>
                    <a:pt x="157665" y="67533"/>
                  </a:cubicBezTo>
                  <a:cubicBezTo>
                    <a:pt x="163989" y="72277"/>
                    <a:pt x="162400" y="82690"/>
                    <a:pt x="165936" y="89761"/>
                  </a:cubicBezTo>
                  <a:cubicBezTo>
                    <a:pt x="170186" y="98262"/>
                    <a:pt x="182352" y="101187"/>
                    <a:pt x="186097" y="109922"/>
                  </a:cubicBezTo>
                  <a:cubicBezTo>
                    <a:pt x="189367" y="117550"/>
                    <a:pt x="185514" y="126569"/>
                    <a:pt x="184029" y="134735"/>
                  </a:cubicBezTo>
                  <a:cubicBezTo>
                    <a:pt x="182965" y="140588"/>
                    <a:pt x="182809" y="146667"/>
                    <a:pt x="180927" y="152310"/>
                  </a:cubicBezTo>
                  <a:cubicBezTo>
                    <a:pt x="177834" y="161588"/>
                    <a:pt x="188165" y="170962"/>
                    <a:pt x="188165" y="180742"/>
                  </a:cubicBezTo>
                </a:path>
              </a:pathLst>
            </a:custGeom>
            <a:noFill/>
            <a:ln w="38100" cap="flat" cmpd="sng">
              <a:solidFill>
                <a:schemeClr val="accent3"/>
              </a:solidFill>
              <a:prstDash val="dash"/>
              <a:round/>
              <a:headEnd type="none" w="med" len="med"/>
              <a:tailEnd type="none" w="med" len="med"/>
            </a:ln>
          </p:spPr>
        </p:sp>
      </p:grpSp>
      <p:grpSp>
        <p:nvGrpSpPr>
          <p:cNvPr id="199" name="Google Shape;199;p27"/>
          <p:cNvGrpSpPr/>
          <p:nvPr/>
        </p:nvGrpSpPr>
        <p:grpSpPr>
          <a:xfrm rot="-557284">
            <a:off x="1590778" y="-450440"/>
            <a:ext cx="2977141" cy="2183499"/>
            <a:chOff x="1590761" y="-450442"/>
            <a:chExt cx="2977109" cy="2183475"/>
          </a:xfrm>
        </p:grpSpPr>
        <p:sp>
          <p:nvSpPr>
            <p:cNvPr id="200" name="Google Shape;200;p27"/>
            <p:cNvSpPr/>
            <p:nvPr/>
          </p:nvSpPr>
          <p:spPr>
            <a:xfrm>
              <a:off x="1878935" y="-65875"/>
              <a:ext cx="2400725" cy="1210725"/>
            </a:xfrm>
            <a:custGeom>
              <a:avLst/>
              <a:gdLst/>
              <a:ahLst/>
              <a:cxnLst/>
              <a:rect l="l" t="t" r="r" b="b"/>
              <a:pathLst>
                <a:path w="96029" h="48429" extrusionOk="0">
                  <a:moveTo>
                    <a:pt x="50458" y="2762"/>
                  </a:moveTo>
                  <a:cubicBezTo>
                    <a:pt x="44136" y="-1455"/>
                    <a:pt x="35236" y="136"/>
                    <a:pt x="27713" y="1211"/>
                  </a:cubicBezTo>
                  <a:cubicBezTo>
                    <a:pt x="17408" y="2683"/>
                    <a:pt x="-2209" y="6103"/>
                    <a:pt x="316" y="16202"/>
                  </a:cubicBezTo>
                  <a:cubicBezTo>
                    <a:pt x="1413" y="20590"/>
                    <a:pt x="4643" y="25797"/>
                    <a:pt x="9104" y="26541"/>
                  </a:cubicBezTo>
                  <a:cubicBezTo>
                    <a:pt x="16760" y="27817"/>
                    <a:pt x="25710" y="23581"/>
                    <a:pt x="32366" y="27574"/>
                  </a:cubicBezTo>
                  <a:cubicBezTo>
                    <a:pt x="39134" y="31634"/>
                    <a:pt x="44724" y="37471"/>
                    <a:pt x="51492" y="41532"/>
                  </a:cubicBezTo>
                  <a:cubicBezTo>
                    <a:pt x="63460" y="48713"/>
                    <a:pt x="84645" y="52431"/>
                    <a:pt x="93364" y="41532"/>
                  </a:cubicBezTo>
                  <a:cubicBezTo>
                    <a:pt x="97703" y="36108"/>
                    <a:pt x="96336" y="25022"/>
                    <a:pt x="90779" y="20854"/>
                  </a:cubicBezTo>
                  <a:cubicBezTo>
                    <a:pt x="82143" y="14377"/>
                    <a:pt x="70571" y="12968"/>
                    <a:pt x="61314" y="7414"/>
                  </a:cubicBezTo>
                  <a:cubicBezTo>
                    <a:pt x="57143" y="4911"/>
                    <a:pt x="52738" y="1728"/>
                    <a:pt x="47874" y="1728"/>
                  </a:cubicBezTo>
                </a:path>
              </a:pathLst>
            </a:custGeom>
            <a:noFill/>
            <a:ln w="38100" cap="flat" cmpd="sng">
              <a:solidFill>
                <a:schemeClr val="accent3"/>
              </a:solidFill>
              <a:prstDash val="dash"/>
              <a:round/>
              <a:headEnd type="none" w="med" len="med"/>
              <a:tailEnd type="none" w="med" len="med"/>
            </a:ln>
          </p:spPr>
        </p:sp>
        <p:sp>
          <p:nvSpPr>
            <p:cNvPr id="201" name="Google Shape;201;p27"/>
            <p:cNvSpPr/>
            <p:nvPr/>
          </p:nvSpPr>
          <p:spPr>
            <a:xfrm rot="680343">
              <a:off x="2206863" y="240906"/>
              <a:ext cx="1760729" cy="504043"/>
            </a:xfrm>
            <a:custGeom>
              <a:avLst/>
              <a:gdLst/>
              <a:ahLst/>
              <a:cxnLst/>
              <a:rect l="l" t="t" r="r" b="b"/>
              <a:pathLst>
                <a:path w="96029" h="48429" extrusionOk="0">
                  <a:moveTo>
                    <a:pt x="50458" y="2762"/>
                  </a:moveTo>
                  <a:cubicBezTo>
                    <a:pt x="44136" y="-1455"/>
                    <a:pt x="35236" y="136"/>
                    <a:pt x="27713" y="1211"/>
                  </a:cubicBezTo>
                  <a:cubicBezTo>
                    <a:pt x="17408" y="2683"/>
                    <a:pt x="-2209" y="6103"/>
                    <a:pt x="316" y="16202"/>
                  </a:cubicBezTo>
                  <a:cubicBezTo>
                    <a:pt x="1413" y="20590"/>
                    <a:pt x="4643" y="25797"/>
                    <a:pt x="9104" y="26541"/>
                  </a:cubicBezTo>
                  <a:cubicBezTo>
                    <a:pt x="16760" y="27817"/>
                    <a:pt x="25710" y="23581"/>
                    <a:pt x="32366" y="27574"/>
                  </a:cubicBezTo>
                  <a:cubicBezTo>
                    <a:pt x="39134" y="31634"/>
                    <a:pt x="44724" y="37471"/>
                    <a:pt x="51492" y="41532"/>
                  </a:cubicBezTo>
                  <a:cubicBezTo>
                    <a:pt x="63460" y="48713"/>
                    <a:pt x="84645" y="52431"/>
                    <a:pt x="93364" y="41532"/>
                  </a:cubicBezTo>
                  <a:cubicBezTo>
                    <a:pt x="97703" y="36108"/>
                    <a:pt x="96336" y="25022"/>
                    <a:pt x="90779" y="20854"/>
                  </a:cubicBezTo>
                  <a:cubicBezTo>
                    <a:pt x="82143" y="14377"/>
                    <a:pt x="70571" y="12968"/>
                    <a:pt x="61314" y="7414"/>
                  </a:cubicBezTo>
                  <a:cubicBezTo>
                    <a:pt x="57143" y="4911"/>
                    <a:pt x="52738" y="1728"/>
                    <a:pt x="47874" y="1728"/>
                  </a:cubicBezTo>
                </a:path>
              </a:pathLst>
            </a:custGeom>
            <a:noFill/>
            <a:ln w="38100" cap="flat" cmpd="sng">
              <a:solidFill>
                <a:schemeClr val="accent3"/>
              </a:solidFill>
              <a:prstDash val="dash"/>
              <a:round/>
              <a:headEnd type="none" w="med" len="med"/>
              <a:tailEnd type="none" w="med" len="med"/>
            </a:ln>
          </p:spPr>
        </p:sp>
        <p:sp>
          <p:nvSpPr>
            <p:cNvPr id="202" name="Google Shape;202;p27"/>
            <p:cNvSpPr/>
            <p:nvPr/>
          </p:nvSpPr>
          <p:spPr>
            <a:xfrm rot="-318791">
              <a:off x="1674135" y="-324471"/>
              <a:ext cx="2810360" cy="1931532"/>
            </a:xfrm>
            <a:custGeom>
              <a:avLst/>
              <a:gdLst/>
              <a:ahLst/>
              <a:cxnLst/>
              <a:rect l="l" t="t" r="r" b="b"/>
              <a:pathLst>
                <a:path w="96029" h="48429" extrusionOk="0">
                  <a:moveTo>
                    <a:pt x="50458" y="2762"/>
                  </a:moveTo>
                  <a:cubicBezTo>
                    <a:pt x="44136" y="-1455"/>
                    <a:pt x="35236" y="136"/>
                    <a:pt x="27713" y="1211"/>
                  </a:cubicBezTo>
                  <a:cubicBezTo>
                    <a:pt x="17408" y="2683"/>
                    <a:pt x="-2209" y="6103"/>
                    <a:pt x="316" y="16202"/>
                  </a:cubicBezTo>
                  <a:cubicBezTo>
                    <a:pt x="1413" y="20590"/>
                    <a:pt x="4643" y="25797"/>
                    <a:pt x="9104" y="26541"/>
                  </a:cubicBezTo>
                  <a:cubicBezTo>
                    <a:pt x="16760" y="27817"/>
                    <a:pt x="25710" y="23581"/>
                    <a:pt x="32366" y="27574"/>
                  </a:cubicBezTo>
                  <a:cubicBezTo>
                    <a:pt x="39134" y="31634"/>
                    <a:pt x="44724" y="37471"/>
                    <a:pt x="51492" y="41532"/>
                  </a:cubicBezTo>
                  <a:cubicBezTo>
                    <a:pt x="63460" y="48713"/>
                    <a:pt x="84645" y="52431"/>
                    <a:pt x="93364" y="41532"/>
                  </a:cubicBezTo>
                  <a:cubicBezTo>
                    <a:pt x="97703" y="36108"/>
                    <a:pt x="96336" y="25022"/>
                    <a:pt x="90779" y="20854"/>
                  </a:cubicBezTo>
                  <a:cubicBezTo>
                    <a:pt x="82143" y="14377"/>
                    <a:pt x="70571" y="12968"/>
                    <a:pt x="61314" y="7414"/>
                  </a:cubicBezTo>
                  <a:cubicBezTo>
                    <a:pt x="57143" y="4911"/>
                    <a:pt x="52738" y="1728"/>
                    <a:pt x="47874" y="1728"/>
                  </a:cubicBezTo>
                </a:path>
              </a:pathLst>
            </a:custGeom>
            <a:noFill/>
            <a:ln w="38100" cap="flat" cmpd="sng">
              <a:solidFill>
                <a:schemeClr val="accent3"/>
              </a:solidFill>
              <a:prstDash val="dash"/>
              <a:round/>
              <a:headEnd type="none" w="med" len="med"/>
              <a:tailEnd type="none" w="med" len="med"/>
            </a:ln>
          </p:spPr>
        </p:sp>
      </p:grpSp>
      <p:grpSp>
        <p:nvGrpSpPr>
          <p:cNvPr id="203" name="Google Shape;203;p27"/>
          <p:cNvGrpSpPr/>
          <p:nvPr/>
        </p:nvGrpSpPr>
        <p:grpSpPr>
          <a:xfrm>
            <a:off x="6357166" y="2572127"/>
            <a:ext cx="2311909" cy="2156088"/>
            <a:chOff x="6118779" y="2543626"/>
            <a:chExt cx="2790475" cy="2602400"/>
          </a:xfrm>
        </p:grpSpPr>
        <p:sp>
          <p:nvSpPr>
            <p:cNvPr id="204" name="Google Shape;204;p27"/>
            <p:cNvSpPr/>
            <p:nvPr/>
          </p:nvSpPr>
          <p:spPr>
            <a:xfrm>
              <a:off x="6557266" y="2894825"/>
              <a:ext cx="2017525" cy="1855275"/>
            </a:xfrm>
            <a:custGeom>
              <a:avLst/>
              <a:gdLst/>
              <a:ahLst/>
              <a:cxnLst/>
              <a:rect l="l" t="t" r="r" b="b"/>
              <a:pathLst>
                <a:path w="80701" h="74211" extrusionOk="0">
                  <a:moveTo>
                    <a:pt x="59759" y="1551"/>
                  </a:moveTo>
                  <a:cubicBezTo>
                    <a:pt x="51895" y="-1070"/>
                    <a:pt x="40762" y="3231"/>
                    <a:pt x="36497" y="10339"/>
                  </a:cubicBezTo>
                  <a:cubicBezTo>
                    <a:pt x="32446" y="17091"/>
                    <a:pt x="33491" y="27326"/>
                    <a:pt x="27192" y="32050"/>
                  </a:cubicBezTo>
                  <a:cubicBezTo>
                    <a:pt x="21019" y="36679"/>
                    <a:pt x="12023" y="36535"/>
                    <a:pt x="5998" y="41355"/>
                  </a:cubicBezTo>
                  <a:cubicBezTo>
                    <a:pt x="289" y="45922"/>
                    <a:pt x="-2273" y="57897"/>
                    <a:pt x="2896" y="63066"/>
                  </a:cubicBezTo>
                  <a:cubicBezTo>
                    <a:pt x="14895" y="75065"/>
                    <a:pt x="36577" y="75970"/>
                    <a:pt x="53039" y="71854"/>
                  </a:cubicBezTo>
                  <a:cubicBezTo>
                    <a:pt x="60151" y="70076"/>
                    <a:pt x="69132" y="69165"/>
                    <a:pt x="73200" y="63066"/>
                  </a:cubicBezTo>
                  <a:cubicBezTo>
                    <a:pt x="79239" y="54014"/>
                    <a:pt x="77864" y="41788"/>
                    <a:pt x="79403" y="31016"/>
                  </a:cubicBezTo>
                  <a:cubicBezTo>
                    <a:pt x="80281" y="24873"/>
                    <a:pt x="81965" y="17795"/>
                    <a:pt x="78886" y="12407"/>
                  </a:cubicBezTo>
                  <a:cubicBezTo>
                    <a:pt x="74898" y="5428"/>
                    <a:pt x="66246" y="0"/>
                    <a:pt x="58208" y="0"/>
                  </a:cubicBezTo>
                </a:path>
              </a:pathLst>
            </a:custGeom>
            <a:noFill/>
            <a:ln w="38100" cap="flat" cmpd="sng">
              <a:solidFill>
                <a:schemeClr val="accent3"/>
              </a:solidFill>
              <a:prstDash val="dash"/>
              <a:round/>
              <a:headEnd type="none" w="med" len="med"/>
              <a:tailEnd type="none" w="med" len="med"/>
            </a:ln>
          </p:spPr>
        </p:sp>
        <p:sp>
          <p:nvSpPr>
            <p:cNvPr id="205" name="Google Shape;205;p27"/>
            <p:cNvSpPr/>
            <p:nvPr/>
          </p:nvSpPr>
          <p:spPr>
            <a:xfrm>
              <a:off x="7017649" y="3220483"/>
              <a:ext cx="1345025" cy="1376200"/>
            </a:xfrm>
            <a:custGeom>
              <a:avLst/>
              <a:gdLst/>
              <a:ahLst/>
              <a:cxnLst/>
              <a:rect l="l" t="t" r="r" b="b"/>
              <a:pathLst>
                <a:path w="53801" h="55048" extrusionOk="0">
                  <a:moveTo>
                    <a:pt x="51166" y="5584"/>
                  </a:moveTo>
                  <a:cubicBezTo>
                    <a:pt x="47481" y="980"/>
                    <a:pt x="38020" y="-2203"/>
                    <a:pt x="33849" y="1965"/>
                  </a:cubicBezTo>
                  <a:cubicBezTo>
                    <a:pt x="28886" y="6925"/>
                    <a:pt x="30341" y="16471"/>
                    <a:pt x="25061" y="21092"/>
                  </a:cubicBezTo>
                  <a:cubicBezTo>
                    <a:pt x="18421" y="26904"/>
                    <a:pt x="7054" y="26350"/>
                    <a:pt x="1540" y="33240"/>
                  </a:cubicBezTo>
                  <a:cubicBezTo>
                    <a:pt x="-1691" y="37277"/>
                    <a:pt x="1017" y="44564"/>
                    <a:pt x="4383" y="48490"/>
                  </a:cubicBezTo>
                  <a:cubicBezTo>
                    <a:pt x="13364" y="58965"/>
                    <a:pt x="35260" y="55658"/>
                    <a:pt x="45738" y="46680"/>
                  </a:cubicBezTo>
                  <a:cubicBezTo>
                    <a:pt x="49545" y="43418"/>
                    <a:pt x="49561" y="37359"/>
                    <a:pt x="50649" y="32465"/>
                  </a:cubicBezTo>
                  <a:cubicBezTo>
                    <a:pt x="52558" y="23876"/>
                    <a:pt x="55876" y="13971"/>
                    <a:pt x="51941" y="6101"/>
                  </a:cubicBezTo>
                </a:path>
              </a:pathLst>
            </a:custGeom>
            <a:noFill/>
            <a:ln w="38100" cap="flat" cmpd="sng">
              <a:solidFill>
                <a:schemeClr val="accent3"/>
              </a:solidFill>
              <a:prstDash val="dash"/>
              <a:round/>
              <a:headEnd type="none" w="med" len="med"/>
              <a:tailEnd type="none" w="med" len="med"/>
            </a:ln>
          </p:spPr>
        </p:sp>
        <p:sp>
          <p:nvSpPr>
            <p:cNvPr id="206" name="Google Shape;206;p27"/>
            <p:cNvSpPr/>
            <p:nvPr/>
          </p:nvSpPr>
          <p:spPr>
            <a:xfrm rot="279846">
              <a:off x="7476096" y="3504941"/>
              <a:ext cx="659173" cy="845784"/>
            </a:xfrm>
            <a:custGeom>
              <a:avLst/>
              <a:gdLst/>
              <a:ahLst/>
              <a:cxnLst/>
              <a:rect l="l" t="t" r="r" b="b"/>
              <a:pathLst>
                <a:path w="28285" h="33831" extrusionOk="0">
                  <a:moveTo>
                    <a:pt x="25333" y="2476"/>
                  </a:moveTo>
                  <a:cubicBezTo>
                    <a:pt x="24237" y="284"/>
                    <a:pt x="19192" y="-1008"/>
                    <a:pt x="18096" y="1184"/>
                  </a:cubicBezTo>
                  <a:cubicBezTo>
                    <a:pt x="15476" y="6425"/>
                    <a:pt x="16741" y="13536"/>
                    <a:pt x="12927" y="17984"/>
                  </a:cubicBezTo>
                  <a:cubicBezTo>
                    <a:pt x="10569" y="20734"/>
                    <a:pt x="5933" y="20372"/>
                    <a:pt x="3105" y="22636"/>
                  </a:cubicBezTo>
                  <a:cubicBezTo>
                    <a:pt x="690" y="24569"/>
                    <a:pt x="-1150" y="29496"/>
                    <a:pt x="1037" y="31683"/>
                  </a:cubicBezTo>
                  <a:cubicBezTo>
                    <a:pt x="5080" y="35726"/>
                    <a:pt x="13631" y="33447"/>
                    <a:pt x="18096" y="29874"/>
                  </a:cubicBezTo>
                  <a:cubicBezTo>
                    <a:pt x="25351" y="24068"/>
                    <a:pt x="31519" y="10985"/>
                    <a:pt x="26367" y="3251"/>
                  </a:cubicBezTo>
                </a:path>
              </a:pathLst>
            </a:custGeom>
            <a:noFill/>
            <a:ln w="38100" cap="flat" cmpd="sng">
              <a:solidFill>
                <a:schemeClr val="accent3"/>
              </a:solidFill>
              <a:prstDash val="dash"/>
              <a:round/>
              <a:headEnd type="none" w="med" len="med"/>
              <a:tailEnd type="none" w="med" len="med"/>
            </a:ln>
          </p:spPr>
        </p:sp>
        <p:sp>
          <p:nvSpPr>
            <p:cNvPr id="207" name="Google Shape;207;p27"/>
            <p:cNvSpPr/>
            <p:nvPr/>
          </p:nvSpPr>
          <p:spPr>
            <a:xfrm>
              <a:off x="6118779" y="2543626"/>
              <a:ext cx="2790475" cy="2602400"/>
            </a:xfrm>
            <a:custGeom>
              <a:avLst/>
              <a:gdLst/>
              <a:ahLst/>
              <a:cxnLst/>
              <a:rect l="l" t="t" r="r" b="b"/>
              <a:pathLst>
                <a:path w="111619" h="104096" extrusionOk="0">
                  <a:moveTo>
                    <a:pt x="91257" y="5777"/>
                  </a:moveTo>
                  <a:cubicBezTo>
                    <a:pt x="81743" y="-3731"/>
                    <a:pt x="62127" y="-133"/>
                    <a:pt x="50936" y="7328"/>
                  </a:cubicBezTo>
                  <a:cubicBezTo>
                    <a:pt x="40977" y="13967"/>
                    <a:pt x="42327" y="29704"/>
                    <a:pt x="36978" y="40412"/>
                  </a:cubicBezTo>
                  <a:cubicBezTo>
                    <a:pt x="34671" y="45031"/>
                    <a:pt x="27739" y="45035"/>
                    <a:pt x="23021" y="47132"/>
                  </a:cubicBezTo>
                  <a:cubicBezTo>
                    <a:pt x="15422" y="50509"/>
                    <a:pt x="7669" y="54702"/>
                    <a:pt x="2344" y="61089"/>
                  </a:cubicBezTo>
                  <a:cubicBezTo>
                    <a:pt x="-3437" y="68024"/>
                    <a:pt x="3130" y="80231"/>
                    <a:pt x="8547" y="87453"/>
                  </a:cubicBezTo>
                  <a:cubicBezTo>
                    <a:pt x="12395" y="92583"/>
                    <a:pt x="19229" y="94671"/>
                    <a:pt x="25089" y="97275"/>
                  </a:cubicBezTo>
                  <a:cubicBezTo>
                    <a:pt x="40148" y="103968"/>
                    <a:pt x="57885" y="105292"/>
                    <a:pt x="74198" y="102961"/>
                  </a:cubicBezTo>
                  <a:cubicBezTo>
                    <a:pt x="84609" y="101473"/>
                    <a:pt x="97869" y="101552"/>
                    <a:pt x="104180" y="93139"/>
                  </a:cubicBezTo>
                  <a:cubicBezTo>
                    <a:pt x="120447" y="71455"/>
                    <a:pt x="105589" y="38278"/>
                    <a:pt x="99011" y="11981"/>
                  </a:cubicBezTo>
                  <a:cubicBezTo>
                    <a:pt x="98149" y="8535"/>
                    <a:pt x="93879" y="6887"/>
                    <a:pt x="92290" y="3710"/>
                  </a:cubicBezTo>
                </a:path>
              </a:pathLst>
            </a:custGeom>
            <a:noFill/>
            <a:ln w="38100" cap="flat" cmpd="sng">
              <a:solidFill>
                <a:schemeClr val="accent3"/>
              </a:solidFill>
              <a:prstDash val="dash"/>
              <a:round/>
              <a:headEnd type="none" w="med" len="med"/>
              <a:tailEnd type="none" w="med" len="med"/>
            </a:ln>
          </p:spPr>
        </p:sp>
      </p:grpSp>
      <p:sp>
        <p:nvSpPr>
          <p:cNvPr id="208" name="Google Shape;208;p27"/>
          <p:cNvSpPr txBox="1">
            <a:spLocks noGrp="1"/>
          </p:cNvSpPr>
          <p:nvPr>
            <p:ph type="title"/>
          </p:nvPr>
        </p:nvSpPr>
        <p:spPr>
          <a:xfrm>
            <a:off x="2414250" y="1652817"/>
            <a:ext cx="4315500" cy="1384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500"/>
              <a:buNone/>
              <a:defRPr sz="12000">
                <a:solidFill>
                  <a:schemeClr val="dk1"/>
                </a:solidFill>
              </a:defRPr>
            </a:lvl1pPr>
            <a:lvl2pPr lvl="1" rtl="0">
              <a:spcBef>
                <a:spcPts val="0"/>
              </a:spcBef>
              <a:spcAft>
                <a:spcPts val="0"/>
              </a:spcAft>
              <a:buSzPts val="4500"/>
              <a:buNone/>
              <a:defRPr sz="4500"/>
            </a:lvl2pPr>
            <a:lvl3pPr lvl="2" rtl="0">
              <a:spcBef>
                <a:spcPts val="0"/>
              </a:spcBef>
              <a:spcAft>
                <a:spcPts val="0"/>
              </a:spcAft>
              <a:buSzPts val="4500"/>
              <a:buNone/>
              <a:defRPr sz="4500"/>
            </a:lvl3pPr>
            <a:lvl4pPr lvl="3" rtl="0">
              <a:spcBef>
                <a:spcPts val="0"/>
              </a:spcBef>
              <a:spcAft>
                <a:spcPts val="0"/>
              </a:spcAft>
              <a:buSzPts val="4500"/>
              <a:buNone/>
              <a:defRPr sz="4500"/>
            </a:lvl4pPr>
            <a:lvl5pPr lvl="4" rtl="0">
              <a:spcBef>
                <a:spcPts val="0"/>
              </a:spcBef>
              <a:spcAft>
                <a:spcPts val="0"/>
              </a:spcAft>
              <a:buSzPts val="4500"/>
              <a:buNone/>
              <a:defRPr sz="4500"/>
            </a:lvl5pPr>
            <a:lvl6pPr lvl="5" rtl="0">
              <a:spcBef>
                <a:spcPts val="0"/>
              </a:spcBef>
              <a:spcAft>
                <a:spcPts val="0"/>
              </a:spcAft>
              <a:buSzPts val="4500"/>
              <a:buNone/>
              <a:defRPr sz="4500"/>
            </a:lvl6pPr>
            <a:lvl7pPr lvl="6" rtl="0">
              <a:spcBef>
                <a:spcPts val="0"/>
              </a:spcBef>
              <a:spcAft>
                <a:spcPts val="0"/>
              </a:spcAft>
              <a:buSzPts val="4500"/>
              <a:buNone/>
              <a:defRPr sz="4500"/>
            </a:lvl7pPr>
            <a:lvl8pPr lvl="7" rtl="0">
              <a:spcBef>
                <a:spcPts val="0"/>
              </a:spcBef>
              <a:spcAft>
                <a:spcPts val="0"/>
              </a:spcAft>
              <a:buSzPts val="4500"/>
              <a:buNone/>
              <a:defRPr sz="4500"/>
            </a:lvl8pPr>
            <a:lvl9pPr lvl="8" rtl="0">
              <a:spcBef>
                <a:spcPts val="0"/>
              </a:spcBef>
              <a:spcAft>
                <a:spcPts val="0"/>
              </a:spcAft>
              <a:buSzPts val="4500"/>
              <a:buNone/>
              <a:defRPr sz="4500"/>
            </a:lvl9pPr>
          </a:lstStyle>
          <a:p>
            <a:endParaRPr/>
          </a:p>
        </p:txBody>
      </p:sp>
      <p:sp>
        <p:nvSpPr>
          <p:cNvPr id="209" name="Google Shape;209;p27"/>
          <p:cNvSpPr txBox="1">
            <a:spLocks noGrp="1"/>
          </p:cNvSpPr>
          <p:nvPr>
            <p:ph type="subTitle" idx="1"/>
          </p:nvPr>
        </p:nvSpPr>
        <p:spPr>
          <a:xfrm>
            <a:off x="2500400" y="2978917"/>
            <a:ext cx="4143300" cy="63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160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CUSTOM_18">
    <p:bg>
      <p:bgPr>
        <a:solidFill>
          <a:schemeClr val="accent2"/>
        </a:solidFill>
        <a:effectLst/>
      </p:bgPr>
    </p:bg>
    <p:spTree>
      <p:nvGrpSpPr>
        <p:cNvPr id="1" name="Shape 210"/>
        <p:cNvGrpSpPr/>
        <p:nvPr/>
      </p:nvGrpSpPr>
      <p:grpSpPr>
        <a:xfrm>
          <a:off x="0" y="0"/>
          <a:ext cx="0" cy="0"/>
          <a:chOff x="0" y="0"/>
          <a:chExt cx="0" cy="0"/>
        </a:xfrm>
      </p:grpSpPr>
      <p:sp>
        <p:nvSpPr>
          <p:cNvPr id="211" name="Google Shape;211;p28"/>
          <p:cNvSpPr/>
          <p:nvPr/>
        </p:nvSpPr>
        <p:spPr>
          <a:xfrm rot="-9999348" flipH="1">
            <a:off x="5537541" y="2871842"/>
            <a:ext cx="3759571" cy="2764222"/>
          </a:xfrm>
          <a:custGeom>
            <a:avLst/>
            <a:gdLst/>
            <a:ahLst/>
            <a:cxnLst/>
            <a:rect l="l" t="t" r="r" b="b"/>
            <a:pathLst>
              <a:path w="150383" h="110569" extrusionOk="0">
                <a:moveTo>
                  <a:pt x="150383" y="108346"/>
                </a:moveTo>
                <a:cubicBezTo>
                  <a:pt x="143137" y="111969"/>
                  <a:pt x="134186" y="110152"/>
                  <a:pt x="126109" y="109530"/>
                </a:cubicBezTo>
                <a:cubicBezTo>
                  <a:pt x="109546" y="108254"/>
                  <a:pt x="92265" y="101149"/>
                  <a:pt x="80520" y="89401"/>
                </a:cubicBezTo>
                <a:cubicBezTo>
                  <a:pt x="67217" y="76094"/>
                  <a:pt x="70733" y="51198"/>
                  <a:pt x="57430" y="37891"/>
                </a:cubicBezTo>
                <a:cubicBezTo>
                  <a:pt x="41216" y="21671"/>
                  <a:pt x="10257" y="20513"/>
                  <a:pt x="0" y="0"/>
                </a:cubicBezTo>
              </a:path>
            </a:pathLst>
          </a:custGeom>
          <a:noFill/>
          <a:ln w="38100" cap="flat" cmpd="sng">
            <a:solidFill>
              <a:schemeClr val="accent3"/>
            </a:solidFill>
            <a:prstDash val="dash"/>
            <a:round/>
            <a:headEnd type="none" w="med" len="med"/>
            <a:tailEnd type="none" w="med" len="med"/>
          </a:ln>
        </p:spPr>
      </p:sp>
      <p:sp>
        <p:nvSpPr>
          <p:cNvPr id="212" name="Google Shape;212;p28"/>
          <p:cNvSpPr/>
          <p:nvPr/>
        </p:nvSpPr>
        <p:spPr>
          <a:xfrm rot="10800000" flipH="1">
            <a:off x="3078669" y="2000920"/>
            <a:ext cx="6275825" cy="3254500"/>
          </a:xfrm>
          <a:custGeom>
            <a:avLst/>
            <a:gdLst/>
            <a:ahLst/>
            <a:cxnLst/>
            <a:rect l="l" t="t" r="r" b="b"/>
            <a:pathLst>
              <a:path w="251033" h="130180" extrusionOk="0">
                <a:moveTo>
                  <a:pt x="0" y="0"/>
                </a:moveTo>
                <a:cubicBezTo>
                  <a:pt x="1428" y="5712"/>
                  <a:pt x="7983" y="8718"/>
                  <a:pt x="11249" y="13617"/>
                </a:cubicBezTo>
                <a:cubicBezTo>
                  <a:pt x="21651" y="29219"/>
                  <a:pt x="41301" y="38953"/>
                  <a:pt x="59798" y="42036"/>
                </a:cubicBezTo>
                <a:cubicBezTo>
                  <a:pt x="82012" y="45738"/>
                  <a:pt x="108552" y="32509"/>
                  <a:pt x="127293" y="44996"/>
                </a:cubicBezTo>
                <a:cubicBezTo>
                  <a:pt x="151529" y="61144"/>
                  <a:pt x="151361" y="100934"/>
                  <a:pt x="174657" y="118411"/>
                </a:cubicBezTo>
                <a:cubicBezTo>
                  <a:pt x="188992" y="129165"/>
                  <a:pt x="209674" y="132015"/>
                  <a:pt x="227350" y="129069"/>
                </a:cubicBezTo>
                <a:cubicBezTo>
                  <a:pt x="236145" y="127603"/>
                  <a:pt x="247046" y="124610"/>
                  <a:pt x="251033" y="116635"/>
                </a:cubicBezTo>
              </a:path>
            </a:pathLst>
          </a:custGeom>
          <a:noFill/>
          <a:ln w="38100" cap="flat" cmpd="sng">
            <a:solidFill>
              <a:schemeClr val="accent3"/>
            </a:solidFill>
            <a:prstDash val="dash"/>
            <a:round/>
            <a:headEnd type="none" w="med" len="med"/>
            <a:tailEnd type="none" w="med" len="med"/>
          </a:ln>
        </p:spPr>
      </p:sp>
      <p:sp>
        <p:nvSpPr>
          <p:cNvPr id="213" name="Google Shape;213;p28"/>
          <p:cNvSpPr/>
          <p:nvPr/>
        </p:nvSpPr>
        <p:spPr>
          <a:xfrm rot="10406136" flipH="1">
            <a:off x="-411300" y="-773214"/>
            <a:ext cx="5292628" cy="3074809"/>
          </a:xfrm>
          <a:custGeom>
            <a:avLst/>
            <a:gdLst/>
            <a:ahLst/>
            <a:cxnLst/>
            <a:rect l="l" t="t" r="r" b="b"/>
            <a:pathLst>
              <a:path w="199523" h="122998" extrusionOk="0">
                <a:moveTo>
                  <a:pt x="0" y="0"/>
                </a:moveTo>
                <a:cubicBezTo>
                  <a:pt x="5699" y="14253"/>
                  <a:pt x="23641" y="20073"/>
                  <a:pt x="32563" y="32564"/>
                </a:cubicBezTo>
                <a:cubicBezTo>
                  <a:pt x="40249" y="43325"/>
                  <a:pt x="44291" y="59762"/>
                  <a:pt x="56837" y="63943"/>
                </a:cubicBezTo>
                <a:cubicBezTo>
                  <a:pt x="68686" y="67892"/>
                  <a:pt x="81709" y="68738"/>
                  <a:pt x="94137" y="67495"/>
                </a:cubicBezTo>
                <a:cubicBezTo>
                  <a:pt x="103367" y="66572"/>
                  <a:pt x="113910" y="62894"/>
                  <a:pt x="121964" y="67495"/>
                </a:cubicBezTo>
                <a:cubicBezTo>
                  <a:pt x="136606" y="75860"/>
                  <a:pt x="140854" y="95450"/>
                  <a:pt x="150974" y="108939"/>
                </a:cubicBezTo>
                <a:cubicBezTo>
                  <a:pt x="158695" y="119231"/>
                  <a:pt x="174224" y="122556"/>
                  <a:pt x="187090" y="122556"/>
                </a:cubicBezTo>
                <a:cubicBezTo>
                  <a:pt x="191239" y="122556"/>
                  <a:pt x="195812" y="123820"/>
                  <a:pt x="199523" y="121964"/>
                </a:cubicBezTo>
              </a:path>
            </a:pathLst>
          </a:custGeom>
          <a:noFill/>
          <a:ln w="38100" cap="flat" cmpd="sng">
            <a:solidFill>
              <a:schemeClr val="accent3"/>
            </a:solidFill>
            <a:prstDash val="dash"/>
            <a:round/>
            <a:headEnd type="none" w="med" len="med"/>
            <a:tailEnd type="none" w="med" len="med"/>
          </a:ln>
        </p:spPr>
      </p:sp>
      <p:sp>
        <p:nvSpPr>
          <p:cNvPr id="214" name="Google Shape;214;p28"/>
          <p:cNvSpPr/>
          <p:nvPr/>
        </p:nvSpPr>
        <p:spPr>
          <a:xfrm rot="10800000" flipH="1">
            <a:off x="-197981" y="-560101"/>
            <a:ext cx="8673650" cy="4247996"/>
          </a:xfrm>
          <a:custGeom>
            <a:avLst/>
            <a:gdLst/>
            <a:ahLst/>
            <a:cxnLst/>
            <a:rect l="l" t="t" r="r" b="b"/>
            <a:pathLst>
              <a:path w="346946" h="158967" extrusionOk="0">
                <a:moveTo>
                  <a:pt x="0" y="0"/>
                </a:moveTo>
                <a:cubicBezTo>
                  <a:pt x="14215" y="4059"/>
                  <a:pt x="31075" y="7804"/>
                  <a:pt x="39668" y="19834"/>
                </a:cubicBezTo>
                <a:cubicBezTo>
                  <a:pt x="45523" y="28031"/>
                  <a:pt x="51445" y="36282"/>
                  <a:pt x="55950" y="45292"/>
                </a:cubicBezTo>
                <a:cubicBezTo>
                  <a:pt x="59693" y="52777"/>
                  <a:pt x="63651" y="61829"/>
                  <a:pt x="71343" y="65126"/>
                </a:cubicBezTo>
                <a:cubicBezTo>
                  <a:pt x="85502" y="71194"/>
                  <a:pt x="103427" y="66377"/>
                  <a:pt x="116636" y="74303"/>
                </a:cubicBezTo>
                <a:cubicBezTo>
                  <a:pt x="123851" y="78632"/>
                  <a:pt x="127953" y="86840"/>
                  <a:pt x="132621" y="93841"/>
                </a:cubicBezTo>
                <a:cubicBezTo>
                  <a:pt x="139554" y="104240"/>
                  <a:pt x="153152" y="109845"/>
                  <a:pt x="165480" y="111899"/>
                </a:cubicBezTo>
                <a:cubicBezTo>
                  <a:pt x="191557" y="116243"/>
                  <a:pt x="219103" y="111144"/>
                  <a:pt x="244520" y="118412"/>
                </a:cubicBezTo>
                <a:cubicBezTo>
                  <a:pt x="264590" y="124151"/>
                  <a:pt x="284053" y="132452"/>
                  <a:pt x="302246" y="142686"/>
                </a:cubicBezTo>
                <a:cubicBezTo>
                  <a:pt x="316067" y="150460"/>
                  <a:pt x="331088" y="158967"/>
                  <a:pt x="346946" y="158967"/>
                </a:cubicBezTo>
              </a:path>
            </a:pathLst>
          </a:custGeom>
          <a:noFill/>
          <a:ln w="38100" cap="flat" cmpd="sng">
            <a:solidFill>
              <a:schemeClr val="accent3"/>
            </a:solidFill>
            <a:prstDash val="dash"/>
            <a:round/>
            <a:headEnd type="none" w="med" len="med"/>
            <a:tailEnd type="none" w="med" len="med"/>
          </a:ln>
        </p:spPr>
      </p:sp>
      <p:sp>
        <p:nvSpPr>
          <p:cNvPr id="215" name="Google Shape;215;p28"/>
          <p:cNvSpPr/>
          <p:nvPr/>
        </p:nvSpPr>
        <p:spPr>
          <a:xfrm rot="302386" flipH="1">
            <a:off x="1776988" y="1000799"/>
            <a:ext cx="5645024" cy="3141747"/>
          </a:xfrm>
          <a:prstGeom prst="rect">
            <a:avLst/>
          </a:prstGeom>
          <a:solidFill>
            <a:schemeClr val="accent3"/>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8"/>
          <p:cNvSpPr txBox="1">
            <a:spLocks noGrp="1"/>
          </p:cNvSpPr>
          <p:nvPr>
            <p:ph type="title"/>
          </p:nvPr>
        </p:nvSpPr>
        <p:spPr>
          <a:xfrm>
            <a:off x="2626375" y="2073300"/>
            <a:ext cx="3891300" cy="996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4200"/>
              <a:buNone/>
              <a:defRPr sz="5000">
                <a:solidFill>
                  <a:schemeClr val="dk1"/>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17" name="Google Shape;217;p28"/>
          <p:cNvSpPr txBox="1">
            <a:spLocks noGrp="1"/>
          </p:cNvSpPr>
          <p:nvPr>
            <p:ph type="subTitle" idx="1"/>
          </p:nvPr>
        </p:nvSpPr>
        <p:spPr>
          <a:xfrm>
            <a:off x="3431325" y="2963700"/>
            <a:ext cx="2281200" cy="5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18" name="Google Shape;218;p28"/>
          <p:cNvSpPr/>
          <p:nvPr/>
        </p:nvSpPr>
        <p:spPr>
          <a:xfrm rot="10291435" flipH="1">
            <a:off x="-649165" y="-733655"/>
            <a:ext cx="3537631" cy="1410732"/>
          </a:xfrm>
          <a:custGeom>
            <a:avLst/>
            <a:gdLst/>
            <a:ahLst/>
            <a:cxnLst/>
            <a:rect l="l" t="t" r="r" b="b"/>
            <a:pathLst>
              <a:path w="141502" h="56428" extrusionOk="0">
                <a:moveTo>
                  <a:pt x="0" y="3734"/>
                </a:moveTo>
                <a:cubicBezTo>
                  <a:pt x="8548" y="1292"/>
                  <a:pt x="19246" y="-2381"/>
                  <a:pt x="26643" y="2550"/>
                </a:cubicBezTo>
                <a:cubicBezTo>
                  <a:pt x="39189" y="10914"/>
                  <a:pt x="49273" y="23042"/>
                  <a:pt x="62759" y="29785"/>
                </a:cubicBezTo>
                <a:cubicBezTo>
                  <a:pt x="77789" y="37300"/>
                  <a:pt x="96448" y="30369"/>
                  <a:pt x="113083" y="32745"/>
                </a:cubicBezTo>
                <a:cubicBezTo>
                  <a:pt x="125290" y="34488"/>
                  <a:pt x="135991" y="45397"/>
                  <a:pt x="141502" y="56428"/>
                </a:cubicBezTo>
              </a:path>
            </a:pathLst>
          </a:custGeom>
          <a:noFill/>
          <a:ln w="38100" cap="flat" cmpd="sng">
            <a:solidFill>
              <a:schemeClr val="accent3"/>
            </a:solidFill>
            <a:prstDash val="dash"/>
            <a:round/>
            <a:headEnd type="none" w="med" len="med"/>
            <a:tailEnd type="none" w="med" len="med"/>
          </a:ln>
        </p:spPr>
      </p:sp>
      <p:sp>
        <p:nvSpPr>
          <p:cNvPr id="219" name="Google Shape;219;p28"/>
          <p:cNvSpPr/>
          <p:nvPr/>
        </p:nvSpPr>
        <p:spPr>
          <a:xfrm rot="10497423" flipH="1">
            <a:off x="6977846" y="4195402"/>
            <a:ext cx="2545776" cy="1061494"/>
          </a:xfrm>
          <a:custGeom>
            <a:avLst/>
            <a:gdLst/>
            <a:ahLst/>
            <a:cxnLst/>
            <a:rect l="l" t="t" r="r" b="b"/>
            <a:pathLst>
              <a:path w="101834" h="42461" extrusionOk="0">
                <a:moveTo>
                  <a:pt x="0" y="0"/>
                </a:moveTo>
                <a:cubicBezTo>
                  <a:pt x="5313" y="10628"/>
                  <a:pt x="19566" y="13634"/>
                  <a:pt x="30195" y="18946"/>
                </a:cubicBezTo>
                <a:cubicBezTo>
                  <a:pt x="37196" y="22445"/>
                  <a:pt x="42890" y="28170"/>
                  <a:pt x="49732" y="31972"/>
                </a:cubicBezTo>
                <a:cubicBezTo>
                  <a:pt x="64961" y="40434"/>
                  <a:pt x="89504" y="48425"/>
                  <a:pt x="101834" y="36116"/>
                </a:cubicBezTo>
              </a:path>
            </a:pathLst>
          </a:custGeom>
          <a:noFill/>
          <a:ln w="38100" cap="flat" cmpd="sng">
            <a:solidFill>
              <a:schemeClr val="accent3"/>
            </a:solidFill>
            <a:prstDash val="dash"/>
            <a:round/>
            <a:headEnd type="none" w="med" len="med"/>
            <a:tailEnd type="none" w="med" len="med"/>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17">
    <p:spTree>
      <p:nvGrpSpPr>
        <p:cNvPr id="1" name="Shape 23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99025" y="445025"/>
            <a:ext cx="79461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4000"/>
              <a:buFont typeface="Just Another Hand"/>
              <a:buNone/>
              <a:defRPr sz="4000">
                <a:solidFill>
                  <a:schemeClr val="accent1"/>
                </a:solidFill>
                <a:latin typeface="Just Another Hand"/>
                <a:ea typeface="Just Another Hand"/>
                <a:cs typeface="Just Another Hand"/>
                <a:sym typeface="Just Another Hand"/>
              </a:defRPr>
            </a:lvl1pPr>
            <a:lvl2pPr lvl="1">
              <a:spcBef>
                <a:spcPts val="0"/>
              </a:spcBef>
              <a:spcAft>
                <a:spcPts val="0"/>
              </a:spcAft>
              <a:buClr>
                <a:schemeClr val="dk1"/>
              </a:buClr>
              <a:buSzPts val="3800"/>
              <a:buFont typeface="Montserrat"/>
              <a:buNone/>
              <a:defRPr sz="3800" b="1">
                <a:solidFill>
                  <a:schemeClr val="dk1"/>
                </a:solidFill>
                <a:latin typeface="Montserrat"/>
                <a:ea typeface="Montserrat"/>
                <a:cs typeface="Montserrat"/>
                <a:sym typeface="Montserrat"/>
              </a:defRPr>
            </a:lvl2pPr>
            <a:lvl3pPr lvl="2">
              <a:spcBef>
                <a:spcPts val="0"/>
              </a:spcBef>
              <a:spcAft>
                <a:spcPts val="0"/>
              </a:spcAft>
              <a:buClr>
                <a:schemeClr val="dk1"/>
              </a:buClr>
              <a:buSzPts val="3800"/>
              <a:buFont typeface="Montserrat"/>
              <a:buNone/>
              <a:defRPr sz="3800" b="1">
                <a:solidFill>
                  <a:schemeClr val="dk1"/>
                </a:solidFill>
                <a:latin typeface="Montserrat"/>
                <a:ea typeface="Montserrat"/>
                <a:cs typeface="Montserrat"/>
                <a:sym typeface="Montserrat"/>
              </a:defRPr>
            </a:lvl3pPr>
            <a:lvl4pPr lvl="3">
              <a:spcBef>
                <a:spcPts val="0"/>
              </a:spcBef>
              <a:spcAft>
                <a:spcPts val="0"/>
              </a:spcAft>
              <a:buClr>
                <a:schemeClr val="dk1"/>
              </a:buClr>
              <a:buSzPts val="3800"/>
              <a:buFont typeface="Montserrat"/>
              <a:buNone/>
              <a:defRPr sz="3800" b="1">
                <a:solidFill>
                  <a:schemeClr val="dk1"/>
                </a:solidFill>
                <a:latin typeface="Montserrat"/>
                <a:ea typeface="Montserrat"/>
                <a:cs typeface="Montserrat"/>
                <a:sym typeface="Montserrat"/>
              </a:defRPr>
            </a:lvl4pPr>
            <a:lvl5pPr lvl="4">
              <a:spcBef>
                <a:spcPts val="0"/>
              </a:spcBef>
              <a:spcAft>
                <a:spcPts val="0"/>
              </a:spcAft>
              <a:buClr>
                <a:schemeClr val="dk1"/>
              </a:buClr>
              <a:buSzPts val="3800"/>
              <a:buFont typeface="Montserrat"/>
              <a:buNone/>
              <a:defRPr sz="3800" b="1">
                <a:solidFill>
                  <a:schemeClr val="dk1"/>
                </a:solidFill>
                <a:latin typeface="Montserrat"/>
                <a:ea typeface="Montserrat"/>
                <a:cs typeface="Montserrat"/>
                <a:sym typeface="Montserrat"/>
              </a:defRPr>
            </a:lvl5pPr>
            <a:lvl6pPr lvl="5">
              <a:spcBef>
                <a:spcPts val="0"/>
              </a:spcBef>
              <a:spcAft>
                <a:spcPts val="0"/>
              </a:spcAft>
              <a:buClr>
                <a:schemeClr val="dk1"/>
              </a:buClr>
              <a:buSzPts val="3800"/>
              <a:buFont typeface="Montserrat"/>
              <a:buNone/>
              <a:defRPr sz="3800" b="1">
                <a:solidFill>
                  <a:schemeClr val="dk1"/>
                </a:solidFill>
                <a:latin typeface="Montserrat"/>
                <a:ea typeface="Montserrat"/>
                <a:cs typeface="Montserrat"/>
                <a:sym typeface="Montserrat"/>
              </a:defRPr>
            </a:lvl6pPr>
            <a:lvl7pPr lvl="6">
              <a:spcBef>
                <a:spcPts val="0"/>
              </a:spcBef>
              <a:spcAft>
                <a:spcPts val="0"/>
              </a:spcAft>
              <a:buClr>
                <a:schemeClr val="dk1"/>
              </a:buClr>
              <a:buSzPts val="3800"/>
              <a:buFont typeface="Montserrat"/>
              <a:buNone/>
              <a:defRPr sz="3800" b="1">
                <a:solidFill>
                  <a:schemeClr val="dk1"/>
                </a:solidFill>
                <a:latin typeface="Montserrat"/>
                <a:ea typeface="Montserrat"/>
                <a:cs typeface="Montserrat"/>
                <a:sym typeface="Montserrat"/>
              </a:defRPr>
            </a:lvl7pPr>
            <a:lvl8pPr lvl="7">
              <a:spcBef>
                <a:spcPts val="0"/>
              </a:spcBef>
              <a:spcAft>
                <a:spcPts val="0"/>
              </a:spcAft>
              <a:buClr>
                <a:schemeClr val="dk1"/>
              </a:buClr>
              <a:buSzPts val="3800"/>
              <a:buFont typeface="Montserrat"/>
              <a:buNone/>
              <a:defRPr sz="3800" b="1">
                <a:solidFill>
                  <a:schemeClr val="dk1"/>
                </a:solidFill>
                <a:latin typeface="Montserrat"/>
                <a:ea typeface="Montserrat"/>
                <a:cs typeface="Montserrat"/>
                <a:sym typeface="Montserrat"/>
              </a:defRPr>
            </a:lvl8pPr>
            <a:lvl9pPr lvl="8">
              <a:spcBef>
                <a:spcPts val="0"/>
              </a:spcBef>
              <a:spcAft>
                <a:spcPts val="0"/>
              </a:spcAft>
              <a:buClr>
                <a:schemeClr val="dk1"/>
              </a:buClr>
              <a:buSzPts val="3800"/>
              <a:buFont typeface="Montserrat"/>
              <a:buNone/>
              <a:defRPr sz="3800" b="1">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599025" y="1152475"/>
            <a:ext cx="79461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6" r:id="rId3"/>
    <p:sldLayoutId id="2147483658" r:id="rId4"/>
    <p:sldLayoutId id="2147483659" r:id="rId5"/>
    <p:sldLayoutId id="2147483668" r:id="rId6"/>
    <p:sldLayoutId id="2147483673" r:id="rId7"/>
    <p:sldLayoutId id="2147483674" r:id="rId8"/>
    <p:sldLayoutId id="2147483678" r:id="rId9"/>
    <p:sldLayoutId id="214748367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video" Target="../media/media1.mp4"/><Relationship Id="rId5" Type="http://schemas.openxmlformats.org/officeDocument/2006/relationships/image" Target="../media/image6.png"/><Relationship Id="rId4" Type="http://schemas.microsoft.com/office/2007/relationships/media" Target="../media/media1.mp4"/></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3.wdp"/><Relationship Id="rId5" Type="http://schemas.microsoft.com/office/2007/relationships/hdphoto" Target="../media/hdphoto2.wdp"/><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3.wdp"/><Relationship Id="rId5" Type="http://schemas.microsoft.com/office/2007/relationships/hdphoto" Target="../media/hdphoto2.wdp"/><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7"/>
        <p:cNvGrpSpPr/>
        <p:nvPr/>
      </p:nvGrpSpPr>
      <p:grpSpPr>
        <a:xfrm>
          <a:off x="0" y="0"/>
          <a:ext cx="0" cy="0"/>
          <a:chOff x="0" y="0"/>
          <a:chExt cx="0" cy="0"/>
        </a:xfrm>
      </p:grpSpPr>
      <p:sp>
        <p:nvSpPr>
          <p:cNvPr id="248" name="Google Shape;248;p36"/>
          <p:cNvSpPr/>
          <p:nvPr/>
        </p:nvSpPr>
        <p:spPr>
          <a:xfrm>
            <a:off x="-75" y="0"/>
            <a:ext cx="9144000" cy="5143500"/>
          </a:xfrm>
          <a:prstGeom prst="rect">
            <a:avLst/>
          </a:prstGeom>
          <a:solidFill>
            <a:schemeClr val="accent3">
              <a:alpha val="263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 name="Google Shape;249;p36"/>
          <p:cNvGrpSpPr/>
          <p:nvPr/>
        </p:nvGrpSpPr>
        <p:grpSpPr>
          <a:xfrm>
            <a:off x="3112500" y="589053"/>
            <a:ext cx="2919000" cy="3319425"/>
            <a:chOff x="3112500" y="711850"/>
            <a:chExt cx="2919000" cy="3319425"/>
          </a:xfrm>
        </p:grpSpPr>
        <p:sp>
          <p:nvSpPr>
            <p:cNvPr id="250" name="Google Shape;250;p36"/>
            <p:cNvSpPr/>
            <p:nvPr/>
          </p:nvSpPr>
          <p:spPr>
            <a:xfrm>
              <a:off x="3112500" y="1112275"/>
              <a:ext cx="2919000" cy="2919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6"/>
            <p:cNvSpPr/>
            <p:nvPr/>
          </p:nvSpPr>
          <p:spPr>
            <a:xfrm>
              <a:off x="3374231" y="1374006"/>
              <a:ext cx="2395500" cy="2395500"/>
            </a:xfrm>
            <a:prstGeom prst="ellipse">
              <a:avLst/>
            </a:prstGeom>
            <a:noFill/>
            <a:ln w="38100"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2" name="Google Shape;252;p36"/>
            <p:cNvCxnSpPr/>
            <p:nvPr/>
          </p:nvCxnSpPr>
          <p:spPr>
            <a:xfrm>
              <a:off x="3813275" y="2579625"/>
              <a:ext cx="481200" cy="0"/>
            </a:xfrm>
            <a:prstGeom prst="straightConnector1">
              <a:avLst/>
            </a:prstGeom>
            <a:noFill/>
            <a:ln w="38100" cap="flat" cmpd="sng">
              <a:solidFill>
                <a:schemeClr val="accent1"/>
              </a:solidFill>
              <a:prstDash val="dash"/>
              <a:round/>
              <a:headEnd type="none" w="med" len="med"/>
              <a:tailEnd type="none" w="med" len="med"/>
            </a:ln>
          </p:spPr>
        </p:cxnSp>
        <p:cxnSp>
          <p:nvCxnSpPr>
            <p:cNvPr id="253" name="Google Shape;253;p36"/>
            <p:cNvCxnSpPr/>
            <p:nvPr/>
          </p:nvCxnSpPr>
          <p:spPr>
            <a:xfrm>
              <a:off x="4849375" y="2579625"/>
              <a:ext cx="481200" cy="0"/>
            </a:xfrm>
            <a:prstGeom prst="straightConnector1">
              <a:avLst/>
            </a:prstGeom>
            <a:noFill/>
            <a:ln w="38100" cap="flat" cmpd="sng">
              <a:solidFill>
                <a:schemeClr val="accent1"/>
              </a:solidFill>
              <a:prstDash val="dash"/>
              <a:round/>
              <a:headEnd type="none" w="med" len="med"/>
              <a:tailEnd type="none" w="med" len="med"/>
            </a:ln>
          </p:spPr>
        </p:cxnSp>
        <p:grpSp>
          <p:nvGrpSpPr>
            <p:cNvPr id="254" name="Google Shape;254;p36"/>
            <p:cNvGrpSpPr/>
            <p:nvPr/>
          </p:nvGrpSpPr>
          <p:grpSpPr>
            <a:xfrm>
              <a:off x="4228025" y="711850"/>
              <a:ext cx="687750" cy="1012069"/>
              <a:chOff x="4228025" y="711850"/>
              <a:chExt cx="687750" cy="1012069"/>
            </a:xfrm>
          </p:grpSpPr>
          <p:sp>
            <p:nvSpPr>
              <p:cNvPr id="255" name="Google Shape;255;p36"/>
              <p:cNvSpPr/>
              <p:nvPr/>
            </p:nvSpPr>
            <p:spPr>
              <a:xfrm>
                <a:off x="4355750" y="828800"/>
                <a:ext cx="432300" cy="4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6"/>
              <p:cNvSpPr/>
              <p:nvPr/>
            </p:nvSpPr>
            <p:spPr>
              <a:xfrm flipH="1">
                <a:off x="4228025" y="711850"/>
                <a:ext cx="687750" cy="1012069"/>
              </a:xfrm>
              <a:custGeom>
                <a:avLst/>
                <a:gdLst/>
                <a:ahLst/>
                <a:cxnLst/>
                <a:rect l="l" t="t" r="r" b="b"/>
                <a:pathLst>
                  <a:path w="133027" h="195758" extrusionOk="0">
                    <a:moveTo>
                      <a:pt x="65846" y="26249"/>
                    </a:moveTo>
                    <a:cubicBezTo>
                      <a:pt x="87201" y="26249"/>
                      <a:pt x="104108" y="43156"/>
                      <a:pt x="104108" y="64511"/>
                    </a:cubicBezTo>
                    <a:cubicBezTo>
                      <a:pt x="104108" y="85422"/>
                      <a:pt x="87201" y="102328"/>
                      <a:pt x="65846" y="102328"/>
                    </a:cubicBezTo>
                    <a:cubicBezTo>
                      <a:pt x="44936" y="102328"/>
                      <a:pt x="28029" y="85422"/>
                      <a:pt x="28029" y="64511"/>
                    </a:cubicBezTo>
                    <a:cubicBezTo>
                      <a:pt x="28029" y="43156"/>
                      <a:pt x="44936" y="26249"/>
                      <a:pt x="65846" y="26249"/>
                    </a:cubicBezTo>
                    <a:close/>
                    <a:moveTo>
                      <a:pt x="66291" y="0"/>
                    </a:moveTo>
                    <a:cubicBezTo>
                      <a:pt x="29809" y="0"/>
                      <a:pt x="0" y="29809"/>
                      <a:pt x="0" y="66291"/>
                    </a:cubicBezTo>
                    <a:cubicBezTo>
                      <a:pt x="0" y="84977"/>
                      <a:pt x="18241" y="118345"/>
                      <a:pt x="18241" y="118345"/>
                    </a:cubicBezTo>
                    <a:lnTo>
                      <a:pt x="64066" y="195758"/>
                    </a:lnTo>
                    <a:lnTo>
                      <a:pt x="111671" y="119234"/>
                    </a:lnTo>
                    <a:cubicBezTo>
                      <a:pt x="111671" y="119234"/>
                      <a:pt x="133027" y="87201"/>
                      <a:pt x="133027" y="66291"/>
                    </a:cubicBezTo>
                    <a:cubicBezTo>
                      <a:pt x="133027" y="29809"/>
                      <a:pt x="103218" y="0"/>
                      <a:pt x="662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7" name="Google Shape;257;p36"/>
          <p:cNvSpPr txBox="1">
            <a:spLocks noGrp="1"/>
          </p:cNvSpPr>
          <p:nvPr>
            <p:ph type="ctrTitle"/>
          </p:nvPr>
        </p:nvSpPr>
        <p:spPr>
          <a:xfrm>
            <a:off x="3374150" y="1714028"/>
            <a:ext cx="2395500" cy="1620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a:t>THE WAY </a:t>
            </a:r>
            <a:endParaRPr sz="2500"/>
          </a:p>
          <a:p>
            <a:pPr marL="0" lvl="0" indent="0" algn="ctr" rtl="0">
              <a:spcBef>
                <a:spcPts val="0"/>
              </a:spcBef>
              <a:spcAft>
                <a:spcPts val="0"/>
              </a:spcAft>
              <a:buNone/>
            </a:pPr>
            <a:r>
              <a:rPr lang="en" sz="2500"/>
              <a:t>OF</a:t>
            </a:r>
            <a:endParaRPr sz="2500"/>
          </a:p>
          <a:p>
            <a:pPr marL="0" lvl="0" indent="0" algn="ctr" rtl="0">
              <a:spcBef>
                <a:spcPts val="0"/>
              </a:spcBef>
              <a:spcAft>
                <a:spcPts val="0"/>
              </a:spcAft>
              <a:buNone/>
            </a:pPr>
            <a:r>
              <a:rPr lang="en"/>
              <a:t>Saint JAMES</a:t>
            </a:r>
            <a:endParaRPr/>
          </a:p>
        </p:txBody>
      </p:sp>
      <p:sp>
        <p:nvSpPr>
          <p:cNvPr id="3" name="Subtítulo 2">
            <a:extLst>
              <a:ext uri="{FF2B5EF4-FFF2-40B4-BE49-F238E27FC236}">
                <a16:creationId xmlns:a16="http://schemas.microsoft.com/office/drawing/2014/main" xmlns="" id="{DE0DEF2F-3D1A-154A-A3F0-68BB5353EAF8}"/>
              </a:ext>
            </a:extLst>
          </p:cNvPr>
          <p:cNvSpPr>
            <a:spLocks noGrp="1"/>
          </p:cNvSpPr>
          <p:nvPr>
            <p:ph type="subTitle" idx="1"/>
          </p:nvPr>
        </p:nvSpPr>
        <p:spPr>
          <a:xfrm>
            <a:off x="3456668" y="4154022"/>
            <a:ext cx="2037600" cy="592200"/>
          </a:xfrm>
        </p:spPr>
        <p:txBody>
          <a:bodyPr/>
          <a:lstStyle/>
          <a:p>
            <a:r>
              <a:rPr lang="es-ES" sz="1600" b="1" dirty="0">
                <a:latin typeface="French Script MT"/>
              </a:rPr>
              <a:t>1st to 6th</a:t>
            </a:r>
            <a:endParaRPr lang="es-ES" dirty="0"/>
          </a:p>
          <a:p>
            <a:r>
              <a:rPr lang="es-ES" sz="1600" b="1" dirty="0">
                <a:latin typeface="French Script MT" pitchFamily="66" charset="0"/>
              </a:rPr>
              <a:t>Primary</a:t>
            </a:r>
            <a:endParaRPr lang="es-ES_tradnl" sz="1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6" name="WhatsApp Video 2022-01-31 at 20.42.57.mp4" descr="WhatsApp Video 2022-01-31 at 20.42.57.mp4">
            <a:hlinkClick r:id="" action="ppaction://media"/>
            <a:extLst>
              <a:ext uri="{FF2B5EF4-FFF2-40B4-BE49-F238E27FC236}">
                <a16:creationId xmlns:a16="http://schemas.microsoft.com/office/drawing/2014/main" xmlns="" id="{62B3209D-2781-834B-BAC7-F74389B71C37}"/>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rot="308084">
            <a:off x="1824354" y="1026948"/>
            <a:ext cx="5563425" cy="30872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6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650"/>
        <p:cNvGrpSpPr/>
        <p:nvPr/>
      </p:nvGrpSpPr>
      <p:grpSpPr>
        <a:xfrm>
          <a:off x="0" y="0"/>
          <a:ext cx="0" cy="0"/>
          <a:chOff x="0" y="0"/>
          <a:chExt cx="0" cy="0"/>
        </a:xfrm>
      </p:grpSpPr>
      <p:pic>
        <p:nvPicPr>
          <p:cNvPr id="6" name="Picture 3">
            <a:extLst>
              <a:ext uri="{FF2B5EF4-FFF2-40B4-BE49-F238E27FC236}">
                <a16:creationId xmlns:a16="http://schemas.microsoft.com/office/drawing/2014/main" xmlns="" id="{FA42C4BA-C765-1345-A77C-A5AA30A42D03}"/>
              </a:ext>
            </a:extLst>
          </p:cNvPr>
          <p:cNvPicPr>
            <a:picLocks noChangeAspect="1" noChangeArrowheads="1"/>
          </p:cNvPicPr>
          <p:nvPr/>
        </p:nvPicPr>
        <p:blipFill>
          <a:blip r:embed="rId3">
            <a:alphaModFix amt="50000"/>
            <a:extLst>
              <a:ext uri="{BEBA8EAE-BF5A-486C-A8C5-ECC9F3942E4B}">
                <a14:imgProps xmlns:a14="http://schemas.microsoft.com/office/drawing/2010/main" xmlns="">
                  <a14:imgLayer r:embed="rId4">
                    <a14:imgEffect>
                      <a14:colorTemperature colorTemp="5900"/>
                    </a14:imgEffect>
                    <a14:imgEffect>
                      <a14:saturation sat="66000"/>
                    </a14:imgEffect>
                  </a14:imgLayer>
                </a14:imgProps>
              </a:ext>
            </a:extLst>
          </a:blip>
          <a:srcRect/>
          <a:stretch>
            <a:fillRect/>
          </a:stretch>
        </p:blipFill>
        <p:spPr bwMode="auto">
          <a:xfrm>
            <a:off x="265245" y="231495"/>
            <a:ext cx="8613510" cy="4644892"/>
          </a:xfrm>
          <a:prstGeom prst="rect">
            <a:avLst/>
          </a:prstGeom>
          <a:noFill/>
          <a:ln w="9525">
            <a:noFill/>
            <a:miter lim="800000"/>
            <a:headEnd/>
            <a:tailEnd/>
          </a:ln>
        </p:spPr>
      </p:pic>
      <p:sp>
        <p:nvSpPr>
          <p:cNvPr id="651" name="Google Shape;651;p53"/>
          <p:cNvSpPr txBox="1">
            <a:spLocks noGrp="1"/>
          </p:cNvSpPr>
          <p:nvPr>
            <p:ph type="title"/>
          </p:nvPr>
        </p:nvSpPr>
        <p:spPr>
          <a:xfrm>
            <a:off x="1289586" y="2873217"/>
            <a:ext cx="6564827" cy="61609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400" dirty="0"/>
              <a:t>DRIVING QUESTION</a:t>
            </a:r>
            <a:endParaRPr sz="4400" dirty="0"/>
          </a:p>
        </p:txBody>
      </p:sp>
      <p:sp>
        <p:nvSpPr>
          <p:cNvPr id="652" name="Google Shape;652;p53"/>
          <p:cNvSpPr txBox="1">
            <a:spLocks noGrp="1"/>
          </p:cNvSpPr>
          <p:nvPr>
            <p:ph type="subTitle" idx="1"/>
          </p:nvPr>
        </p:nvSpPr>
        <p:spPr>
          <a:xfrm>
            <a:off x="1683047" y="3311591"/>
            <a:ext cx="5777904" cy="1149684"/>
          </a:xfrm>
          <a:prstGeom prst="rect">
            <a:avLst/>
          </a:prstGeom>
        </p:spPr>
        <p:txBody>
          <a:bodyPr spcFirstLastPara="1" wrap="square" lIns="91425" tIns="91425" rIns="91425" bIns="91425" anchor="t" anchorCtr="0">
            <a:noAutofit/>
          </a:bodyPr>
          <a:lstStyle/>
          <a:p>
            <a:pPr marL="0" lvl="0" indent="0"/>
            <a:r>
              <a:rPr lang="en" sz="3200" b="1" dirty="0">
                <a:ln w="12700">
                  <a:solidFill>
                    <a:schemeClr val="tx2">
                      <a:lumMod val="75000"/>
                    </a:schemeClr>
                  </a:solidFill>
                  <a:prstDash val="solid"/>
                </a:ln>
                <a:solidFill>
                  <a:sysClr val="windowText" lastClr="000000"/>
                </a:solidFill>
                <a:effectLst>
                  <a:outerShdw dist="38100" dir="2640000" algn="bl" rotWithShape="0">
                    <a:schemeClr val="tx2">
                      <a:lumMod val="75000"/>
                    </a:schemeClr>
                  </a:outerShdw>
                </a:effectLst>
              </a:rPr>
              <a:t>As a citizen, how can you help him find his way?</a:t>
            </a:r>
            <a:endParaRPr sz="3200" b="1" dirty="0">
              <a:ln w="12700">
                <a:solidFill>
                  <a:schemeClr val="tx2">
                    <a:lumMod val="75000"/>
                  </a:schemeClr>
                </a:solidFill>
                <a:prstDash val="solid"/>
              </a:ln>
              <a:solidFill>
                <a:sysClr val="windowText" lastClr="000000"/>
              </a:solidFill>
              <a:effectLst>
                <a:outerShdw dist="38100" dir="2640000" algn="bl" rotWithShape="0">
                  <a:schemeClr val="tx2">
                    <a:lumMod val="75000"/>
                  </a:schemeClr>
                </a:outerShdw>
              </a:effectLst>
            </a:endParaRPr>
          </a:p>
        </p:txBody>
      </p:sp>
      <p:sp>
        <p:nvSpPr>
          <p:cNvPr id="653" name="Google Shape;653;p53"/>
          <p:cNvSpPr/>
          <p:nvPr/>
        </p:nvSpPr>
        <p:spPr>
          <a:xfrm>
            <a:off x="567750" y="682225"/>
            <a:ext cx="3098425" cy="3962679"/>
          </a:xfrm>
          <a:custGeom>
            <a:avLst/>
            <a:gdLst/>
            <a:ahLst/>
            <a:cxnLst/>
            <a:rect l="l" t="t" r="r" b="b"/>
            <a:pathLst>
              <a:path w="123937" h="163460" extrusionOk="0">
                <a:moveTo>
                  <a:pt x="25719" y="1142"/>
                </a:moveTo>
                <a:cubicBezTo>
                  <a:pt x="22273" y="1142"/>
                  <a:pt x="17818" y="-1295"/>
                  <a:pt x="15381" y="1142"/>
                </a:cubicBezTo>
                <a:cubicBezTo>
                  <a:pt x="11511" y="5012"/>
                  <a:pt x="9784" y="10586"/>
                  <a:pt x="7627" y="15617"/>
                </a:cubicBezTo>
                <a:cubicBezTo>
                  <a:pt x="4630" y="22609"/>
                  <a:pt x="-540" y="30853"/>
                  <a:pt x="2457" y="37845"/>
                </a:cubicBezTo>
                <a:cubicBezTo>
                  <a:pt x="10107" y="55694"/>
                  <a:pt x="40710" y="62365"/>
                  <a:pt x="40710" y="81784"/>
                </a:cubicBezTo>
                <a:cubicBezTo>
                  <a:pt x="40710" y="93365"/>
                  <a:pt x="26566" y="100689"/>
                  <a:pt x="16931" y="107114"/>
                </a:cubicBezTo>
                <a:cubicBezTo>
                  <a:pt x="6708" y="113931"/>
                  <a:pt x="-5715" y="132543"/>
                  <a:pt x="2974" y="141232"/>
                </a:cubicBezTo>
                <a:cubicBezTo>
                  <a:pt x="12031" y="150289"/>
                  <a:pt x="27118" y="155117"/>
                  <a:pt x="39677" y="152604"/>
                </a:cubicBezTo>
                <a:cubicBezTo>
                  <a:pt x="47180" y="151103"/>
                  <a:pt x="54829" y="148554"/>
                  <a:pt x="62422" y="149503"/>
                </a:cubicBezTo>
                <a:cubicBezTo>
                  <a:pt x="71561" y="150645"/>
                  <a:pt x="79794" y="155776"/>
                  <a:pt x="88785" y="157774"/>
                </a:cubicBezTo>
                <a:cubicBezTo>
                  <a:pt x="100372" y="160349"/>
                  <a:pt x="123937" y="151590"/>
                  <a:pt x="123937" y="163460"/>
                </a:cubicBezTo>
              </a:path>
            </a:pathLst>
          </a:custGeom>
          <a:noFill/>
          <a:ln w="38100" cap="flat" cmpd="sng">
            <a:solidFill>
              <a:schemeClr val="dk1"/>
            </a:solidFill>
            <a:prstDash val="dash"/>
            <a:round/>
            <a:headEnd type="oval" w="med" len="med"/>
            <a:tailEnd type="oval" w="med" len="med"/>
          </a:ln>
        </p:spPr>
      </p:sp>
      <p:sp>
        <p:nvSpPr>
          <p:cNvPr id="654" name="Google Shape;654;p53"/>
          <p:cNvSpPr/>
          <p:nvPr/>
        </p:nvSpPr>
        <p:spPr>
          <a:xfrm rot="1242899">
            <a:off x="7189373" y="1074852"/>
            <a:ext cx="1298328" cy="2448388"/>
          </a:xfrm>
          <a:custGeom>
            <a:avLst/>
            <a:gdLst/>
            <a:ahLst/>
            <a:cxnLst/>
            <a:rect l="l" t="t" r="r" b="b"/>
            <a:pathLst>
              <a:path w="51936" h="83458" extrusionOk="0">
                <a:moveTo>
                  <a:pt x="25392" y="0"/>
                </a:moveTo>
                <a:cubicBezTo>
                  <a:pt x="17647" y="3872"/>
                  <a:pt x="8706" y="6789"/>
                  <a:pt x="3163" y="13441"/>
                </a:cubicBezTo>
                <a:cubicBezTo>
                  <a:pt x="-712" y="18091"/>
                  <a:pt x="-635" y="25913"/>
                  <a:pt x="1613" y="31533"/>
                </a:cubicBezTo>
                <a:cubicBezTo>
                  <a:pt x="6153" y="42882"/>
                  <a:pt x="17717" y="52162"/>
                  <a:pt x="29527" y="55312"/>
                </a:cubicBezTo>
                <a:cubicBezTo>
                  <a:pt x="36353" y="57133"/>
                  <a:pt x="45209" y="54969"/>
                  <a:pt x="50205" y="59965"/>
                </a:cubicBezTo>
                <a:cubicBezTo>
                  <a:pt x="57369" y="67129"/>
                  <a:pt x="39106" y="87241"/>
                  <a:pt x="30044" y="82710"/>
                </a:cubicBezTo>
              </a:path>
            </a:pathLst>
          </a:custGeom>
          <a:noFill/>
          <a:ln w="38100" cap="flat" cmpd="sng">
            <a:solidFill>
              <a:schemeClr val="dk1"/>
            </a:solidFill>
            <a:prstDash val="dash"/>
            <a:round/>
            <a:headEnd type="oval" w="med" len="med"/>
            <a:tailEnd type="oval" w="med" len="med"/>
          </a:ln>
        </p:spPr>
      </p:sp>
      <p:grpSp>
        <p:nvGrpSpPr>
          <p:cNvPr id="7" name="Google Shape;312;p41">
            <a:extLst>
              <a:ext uri="{FF2B5EF4-FFF2-40B4-BE49-F238E27FC236}">
                <a16:creationId xmlns:a16="http://schemas.microsoft.com/office/drawing/2014/main" xmlns="" id="{75182A37-4806-7644-B51D-1B8F351FF2FA}"/>
              </a:ext>
            </a:extLst>
          </p:cNvPr>
          <p:cNvGrpSpPr/>
          <p:nvPr/>
        </p:nvGrpSpPr>
        <p:grpSpPr>
          <a:xfrm>
            <a:off x="7660511" y="3800738"/>
            <a:ext cx="1018682" cy="1051451"/>
            <a:chOff x="1763998" y="1407526"/>
            <a:chExt cx="2527200" cy="3926712"/>
          </a:xfrm>
        </p:grpSpPr>
        <p:sp>
          <p:nvSpPr>
            <p:cNvPr id="8" name="Google Shape;313;p41">
              <a:extLst>
                <a:ext uri="{FF2B5EF4-FFF2-40B4-BE49-F238E27FC236}">
                  <a16:creationId xmlns:a16="http://schemas.microsoft.com/office/drawing/2014/main" xmlns="" id="{747CDAAD-8471-D04F-B5E5-CD44AD5E07B0}"/>
                </a:ext>
              </a:extLst>
            </p:cNvPr>
            <p:cNvSpPr/>
            <p:nvPr/>
          </p:nvSpPr>
          <p:spPr>
            <a:xfrm rot="10800000">
              <a:off x="1764000" y="1407526"/>
              <a:ext cx="2527197" cy="877261"/>
            </a:xfrm>
            <a:prstGeom prst="homePlate">
              <a:avLst>
                <a:gd name="adj" fmla="val 6938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14;p41">
              <a:extLst>
                <a:ext uri="{FF2B5EF4-FFF2-40B4-BE49-F238E27FC236}">
                  <a16:creationId xmlns:a16="http://schemas.microsoft.com/office/drawing/2014/main" xmlns="" id="{0653308F-B689-8043-8201-8303EDC1CA14}"/>
                </a:ext>
              </a:extLst>
            </p:cNvPr>
            <p:cNvSpPr/>
            <p:nvPr/>
          </p:nvSpPr>
          <p:spPr>
            <a:xfrm rot="10800000">
              <a:off x="1763998" y="2571662"/>
              <a:ext cx="2527200" cy="877257"/>
            </a:xfrm>
            <a:prstGeom prst="homePlate">
              <a:avLst>
                <a:gd name="adj" fmla="val 3459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15;p41">
              <a:extLst>
                <a:ext uri="{FF2B5EF4-FFF2-40B4-BE49-F238E27FC236}">
                  <a16:creationId xmlns:a16="http://schemas.microsoft.com/office/drawing/2014/main" xmlns="" id="{AE74F2E4-625D-3947-B5F7-D881EBD3386F}"/>
                </a:ext>
              </a:extLst>
            </p:cNvPr>
            <p:cNvSpPr/>
            <p:nvPr/>
          </p:nvSpPr>
          <p:spPr>
            <a:xfrm>
              <a:off x="3124425" y="1998177"/>
              <a:ext cx="211649" cy="3336061"/>
            </a:xfrm>
            <a:custGeom>
              <a:avLst/>
              <a:gdLst/>
              <a:ahLst/>
              <a:cxnLst/>
              <a:rect l="l" t="t" r="r" b="b"/>
              <a:pathLst>
                <a:path w="2101" h="18076" extrusionOk="0">
                  <a:moveTo>
                    <a:pt x="713" y="0"/>
                  </a:moveTo>
                  <a:cubicBezTo>
                    <a:pt x="321" y="0"/>
                    <a:pt x="1" y="321"/>
                    <a:pt x="1" y="712"/>
                  </a:cubicBezTo>
                  <a:lnTo>
                    <a:pt x="1" y="17364"/>
                  </a:lnTo>
                  <a:cubicBezTo>
                    <a:pt x="1" y="17755"/>
                    <a:pt x="321" y="18075"/>
                    <a:pt x="713" y="18075"/>
                  </a:cubicBezTo>
                  <a:lnTo>
                    <a:pt x="1424" y="18075"/>
                  </a:lnTo>
                  <a:cubicBezTo>
                    <a:pt x="1780" y="18075"/>
                    <a:pt x="2100" y="17755"/>
                    <a:pt x="2100" y="17364"/>
                  </a:cubicBezTo>
                  <a:lnTo>
                    <a:pt x="2100" y="712"/>
                  </a:lnTo>
                  <a:cubicBezTo>
                    <a:pt x="2100" y="321"/>
                    <a:pt x="1780" y="0"/>
                    <a:pt x="14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xmlns="" val="14694526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grpSp>
        <p:nvGrpSpPr>
          <p:cNvPr id="534" name="Google Shape;534;p50"/>
          <p:cNvGrpSpPr/>
          <p:nvPr/>
        </p:nvGrpSpPr>
        <p:grpSpPr>
          <a:xfrm>
            <a:off x="1071513" y="316052"/>
            <a:ext cx="6975000" cy="4782900"/>
            <a:chOff x="1080731" y="177786"/>
            <a:chExt cx="6975000" cy="4782900"/>
          </a:xfrm>
        </p:grpSpPr>
        <p:sp>
          <p:nvSpPr>
            <p:cNvPr id="535" name="Google Shape;535;p50"/>
            <p:cNvSpPr/>
            <p:nvPr/>
          </p:nvSpPr>
          <p:spPr>
            <a:xfrm rot="-394454">
              <a:off x="1291535" y="539593"/>
              <a:ext cx="6553393" cy="4059287"/>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0"/>
            <p:cNvSpPr/>
            <p:nvPr/>
          </p:nvSpPr>
          <p:spPr>
            <a:xfrm rot="-157">
              <a:off x="1291550" y="539656"/>
              <a:ext cx="6553200" cy="4059300"/>
            </a:xfrm>
            <a:prstGeom prst="rect">
              <a:avLst/>
            </a:prstGeom>
            <a:solidFill>
              <a:schemeClr val="accent3"/>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7" name="Google Shape;537;p50"/>
          <p:cNvSpPr txBox="1">
            <a:spLocks noGrp="1"/>
          </p:cNvSpPr>
          <p:nvPr>
            <p:ph type="title"/>
          </p:nvPr>
        </p:nvSpPr>
        <p:spPr>
          <a:xfrm>
            <a:off x="588390" y="552757"/>
            <a:ext cx="7968600" cy="572700"/>
          </a:xfrm>
          <a:prstGeom prst="rect">
            <a:avLst/>
          </a:prstGeom>
        </p:spPr>
        <p:txBody>
          <a:bodyPr spcFirstLastPara="1" wrap="square" lIns="91425" tIns="91425" rIns="91425" bIns="91425" anchor="t" anchorCtr="0">
            <a:noAutofit/>
          </a:bodyPr>
          <a:lstStyle/>
          <a:p>
            <a:r>
              <a:rPr lang="en" dirty="0"/>
              <a:t>I WONDER … 1st, 2nd and 3rd Primary</a:t>
            </a:r>
            <a:endParaRPr dirty="0"/>
          </a:p>
        </p:txBody>
      </p:sp>
      <p:grpSp>
        <p:nvGrpSpPr>
          <p:cNvPr id="65" name="Google Shape;540;p50">
            <a:extLst>
              <a:ext uri="{FF2B5EF4-FFF2-40B4-BE49-F238E27FC236}">
                <a16:creationId xmlns:a16="http://schemas.microsoft.com/office/drawing/2014/main" xmlns="" id="{94A6AB2B-5AFC-1D4C-AD60-D26785C26BAC}"/>
              </a:ext>
            </a:extLst>
          </p:cNvPr>
          <p:cNvGrpSpPr/>
          <p:nvPr/>
        </p:nvGrpSpPr>
        <p:grpSpPr>
          <a:xfrm>
            <a:off x="1828071" y="1250703"/>
            <a:ext cx="5407746" cy="2915302"/>
            <a:chOff x="233350" y="949250"/>
            <a:chExt cx="7137300" cy="3802300"/>
          </a:xfrm>
          <a:solidFill>
            <a:schemeClr val="accent2">
              <a:alpha val="39000"/>
            </a:schemeClr>
          </a:solidFill>
        </p:grpSpPr>
        <p:sp>
          <p:nvSpPr>
            <p:cNvPr id="69" name="Google Shape;541;p50">
              <a:extLst>
                <a:ext uri="{FF2B5EF4-FFF2-40B4-BE49-F238E27FC236}">
                  <a16:creationId xmlns:a16="http://schemas.microsoft.com/office/drawing/2014/main" xmlns="" id="{869CCE03-7FFF-594D-AB2D-FF70C0F2A8A3}"/>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42;p50">
              <a:extLst>
                <a:ext uri="{FF2B5EF4-FFF2-40B4-BE49-F238E27FC236}">
                  <a16:creationId xmlns:a16="http://schemas.microsoft.com/office/drawing/2014/main" xmlns="" id="{3D713D34-A125-7640-B2B4-2A816A610F16}"/>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43;p50">
              <a:extLst>
                <a:ext uri="{FF2B5EF4-FFF2-40B4-BE49-F238E27FC236}">
                  <a16:creationId xmlns:a16="http://schemas.microsoft.com/office/drawing/2014/main" xmlns="" id="{4D17B130-935C-1049-8C19-2C6BF5244AA3}"/>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44;p50">
              <a:extLst>
                <a:ext uri="{FF2B5EF4-FFF2-40B4-BE49-F238E27FC236}">
                  <a16:creationId xmlns:a16="http://schemas.microsoft.com/office/drawing/2014/main" xmlns="" id="{148998B2-C105-8740-AEAC-88B9B5CD6034}"/>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45;p50">
              <a:extLst>
                <a:ext uri="{FF2B5EF4-FFF2-40B4-BE49-F238E27FC236}">
                  <a16:creationId xmlns:a16="http://schemas.microsoft.com/office/drawing/2014/main" xmlns="" id="{F9F68168-ECAD-ED4D-94EC-F6237967384E}"/>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46;p50">
              <a:extLst>
                <a:ext uri="{FF2B5EF4-FFF2-40B4-BE49-F238E27FC236}">
                  <a16:creationId xmlns:a16="http://schemas.microsoft.com/office/drawing/2014/main" xmlns="" id="{70C93FCC-83AA-FE44-8BAE-7A288AD10350}"/>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47;p50">
              <a:extLst>
                <a:ext uri="{FF2B5EF4-FFF2-40B4-BE49-F238E27FC236}">
                  <a16:creationId xmlns:a16="http://schemas.microsoft.com/office/drawing/2014/main" xmlns="" id="{C81A63AE-0353-DB48-A9C4-C830D2818A33}"/>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48;p50">
              <a:extLst>
                <a:ext uri="{FF2B5EF4-FFF2-40B4-BE49-F238E27FC236}">
                  <a16:creationId xmlns:a16="http://schemas.microsoft.com/office/drawing/2014/main" xmlns="" id="{9092A8BA-4991-F040-8BBA-1600FA022F3A}"/>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49;p50">
              <a:extLst>
                <a:ext uri="{FF2B5EF4-FFF2-40B4-BE49-F238E27FC236}">
                  <a16:creationId xmlns:a16="http://schemas.microsoft.com/office/drawing/2014/main" xmlns="" id="{BB1D3FF6-B85F-2447-8B0A-A596CCF2F926}"/>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50;p50">
              <a:extLst>
                <a:ext uri="{FF2B5EF4-FFF2-40B4-BE49-F238E27FC236}">
                  <a16:creationId xmlns:a16="http://schemas.microsoft.com/office/drawing/2014/main" xmlns="" id="{70F78CA7-BD6F-DA4F-97E0-7BBF7D8A8999}"/>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51;p50">
              <a:extLst>
                <a:ext uri="{FF2B5EF4-FFF2-40B4-BE49-F238E27FC236}">
                  <a16:creationId xmlns:a16="http://schemas.microsoft.com/office/drawing/2014/main" xmlns="" id="{79AEBA67-8EAC-AB44-8749-9BBCEED1EB7F}"/>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52;p50">
              <a:extLst>
                <a:ext uri="{FF2B5EF4-FFF2-40B4-BE49-F238E27FC236}">
                  <a16:creationId xmlns:a16="http://schemas.microsoft.com/office/drawing/2014/main" xmlns="" id="{725CC1C5-F65C-6A4A-83B2-52A849B4CCBF}"/>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53;p50">
              <a:extLst>
                <a:ext uri="{FF2B5EF4-FFF2-40B4-BE49-F238E27FC236}">
                  <a16:creationId xmlns:a16="http://schemas.microsoft.com/office/drawing/2014/main" xmlns="" id="{AFD326AB-3EC5-1242-9649-E28C31651CB2}"/>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54;p50">
              <a:extLst>
                <a:ext uri="{FF2B5EF4-FFF2-40B4-BE49-F238E27FC236}">
                  <a16:creationId xmlns:a16="http://schemas.microsoft.com/office/drawing/2014/main" xmlns="" id="{3B3A8C8A-85EA-054F-BF89-B4DAC661BB3F}"/>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55;p50">
              <a:extLst>
                <a:ext uri="{FF2B5EF4-FFF2-40B4-BE49-F238E27FC236}">
                  <a16:creationId xmlns:a16="http://schemas.microsoft.com/office/drawing/2014/main" xmlns="" id="{FCF418AE-FB76-284C-A9AE-1F494F47B536}"/>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56;p50">
              <a:extLst>
                <a:ext uri="{FF2B5EF4-FFF2-40B4-BE49-F238E27FC236}">
                  <a16:creationId xmlns:a16="http://schemas.microsoft.com/office/drawing/2014/main" xmlns="" id="{6889DBAF-44D8-3B40-9A52-366CAED06E48}"/>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57;p50">
              <a:extLst>
                <a:ext uri="{FF2B5EF4-FFF2-40B4-BE49-F238E27FC236}">
                  <a16:creationId xmlns:a16="http://schemas.microsoft.com/office/drawing/2014/main" xmlns="" id="{7E455FC5-F2F9-5C4B-B73F-F6450DA5419B}"/>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58;p50">
              <a:extLst>
                <a:ext uri="{FF2B5EF4-FFF2-40B4-BE49-F238E27FC236}">
                  <a16:creationId xmlns:a16="http://schemas.microsoft.com/office/drawing/2014/main" xmlns="" id="{28251673-2C13-5946-B5B4-DF5D6CF82F8D}"/>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59;p50">
              <a:extLst>
                <a:ext uri="{FF2B5EF4-FFF2-40B4-BE49-F238E27FC236}">
                  <a16:creationId xmlns:a16="http://schemas.microsoft.com/office/drawing/2014/main" xmlns="" id="{CC6FF60E-C297-7E40-9C23-C93D3AFDF3DF}"/>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60;p50">
              <a:extLst>
                <a:ext uri="{FF2B5EF4-FFF2-40B4-BE49-F238E27FC236}">
                  <a16:creationId xmlns:a16="http://schemas.microsoft.com/office/drawing/2014/main" xmlns="" id="{11717EDC-CFC3-324D-B06F-58AA4949CF43}"/>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61;p50">
              <a:extLst>
                <a:ext uri="{FF2B5EF4-FFF2-40B4-BE49-F238E27FC236}">
                  <a16:creationId xmlns:a16="http://schemas.microsoft.com/office/drawing/2014/main" xmlns="" id="{35C0CA36-8C55-0244-A1D4-30DFCDD756FF}"/>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62;p50">
              <a:extLst>
                <a:ext uri="{FF2B5EF4-FFF2-40B4-BE49-F238E27FC236}">
                  <a16:creationId xmlns:a16="http://schemas.microsoft.com/office/drawing/2014/main" xmlns="" id="{9CB0DFF5-B82A-A340-8750-454659723650}"/>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63;p50">
              <a:extLst>
                <a:ext uri="{FF2B5EF4-FFF2-40B4-BE49-F238E27FC236}">
                  <a16:creationId xmlns:a16="http://schemas.microsoft.com/office/drawing/2014/main" xmlns="" id="{C9C148B3-7FCF-2948-A3D2-DC99105D2ABC}"/>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64;p50">
              <a:extLst>
                <a:ext uri="{FF2B5EF4-FFF2-40B4-BE49-F238E27FC236}">
                  <a16:creationId xmlns:a16="http://schemas.microsoft.com/office/drawing/2014/main" xmlns="" id="{7FED6A25-AABA-0141-AEAD-DE4A8353E03B}"/>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65;p50">
              <a:extLst>
                <a:ext uri="{FF2B5EF4-FFF2-40B4-BE49-F238E27FC236}">
                  <a16:creationId xmlns:a16="http://schemas.microsoft.com/office/drawing/2014/main" xmlns="" id="{9FFF6672-EB81-274A-8893-F595E206FBC2}"/>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66;p50">
              <a:extLst>
                <a:ext uri="{FF2B5EF4-FFF2-40B4-BE49-F238E27FC236}">
                  <a16:creationId xmlns:a16="http://schemas.microsoft.com/office/drawing/2014/main" xmlns="" id="{1409851E-533D-374C-A8B8-D864A72794B0}"/>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67;p50">
              <a:extLst>
                <a:ext uri="{FF2B5EF4-FFF2-40B4-BE49-F238E27FC236}">
                  <a16:creationId xmlns:a16="http://schemas.microsoft.com/office/drawing/2014/main" xmlns="" id="{F351B6DA-3199-9442-8245-36D977F5D562}"/>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68;p50">
              <a:extLst>
                <a:ext uri="{FF2B5EF4-FFF2-40B4-BE49-F238E27FC236}">
                  <a16:creationId xmlns:a16="http://schemas.microsoft.com/office/drawing/2014/main" xmlns="" id="{F4DDFA2A-BFDD-204D-92BC-3E98DB0D9919}"/>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69;p50">
              <a:extLst>
                <a:ext uri="{FF2B5EF4-FFF2-40B4-BE49-F238E27FC236}">
                  <a16:creationId xmlns:a16="http://schemas.microsoft.com/office/drawing/2014/main" xmlns="" id="{1F77BD53-4F97-8443-B8E3-2B003B772B70}"/>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70;p50">
              <a:extLst>
                <a:ext uri="{FF2B5EF4-FFF2-40B4-BE49-F238E27FC236}">
                  <a16:creationId xmlns:a16="http://schemas.microsoft.com/office/drawing/2014/main" xmlns="" id="{5A1C520E-3B02-7F48-AB7A-EC1447B02920}"/>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71;p50">
              <a:extLst>
                <a:ext uri="{FF2B5EF4-FFF2-40B4-BE49-F238E27FC236}">
                  <a16:creationId xmlns:a16="http://schemas.microsoft.com/office/drawing/2014/main" xmlns="" id="{189B55C7-B15B-AB4A-A540-9F687A462006}"/>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72;p50">
              <a:extLst>
                <a:ext uri="{FF2B5EF4-FFF2-40B4-BE49-F238E27FC236}">
                  <a16:creationId xmlns:a16="http://schemas.microsoft.com/office/drawing/2014/main" xmlns="" id="{D9A2830A-8431-7346-8750-FFE92324A520}"/>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73;p50">
              <a:extLst>
                <a:ext uri="{FF2B5EF4-FFF2-40B4-BE49-F238E27FC236}">
                  <a16:creationId xmlns:a16="http://schemas.microsoft.com/office/drawing/2014/main" xmlns="" id="{32DE9C37-553B-9F44-971F-2C65E0A09B56}"/>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74;p50">
              <a:extLst>
                <a:ext uri="{FF2B5EF4-FFF2-40B4-BE49-F238E27FC236}">
                  <a16:creationId xmlns:a16="http://schemas.microsoft.com/office/drawing/2014/main" xmlns="" id="{95176A08-BEDF-9345-875F-558162B10479}"/>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75;p50">
              <a:extLst>
                <a:ext uri="{FF2B5EF4-FFF2-40B4-BE49-F238E27FC236}">
                  <a16:creationId xmlns:a16="http://schemas.microsoft.com/office/drawing/2014/main" xmlns="" id="{40FF0BB5-FB42-3E4C-B559-2BD722B04083}"/>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76;p50">
              <a:extLst>
                <a:ext uri="{FF2B5EF4-FFF2-40B4-BE49-F238E27FC236}">
                  <a16:creationId xmlns:a16="http://schemas.microsoft.com/office/drawing/2014/main" xmlns="" id="{14E583C7-A942-514D-8649-9C0D0FE45E0F}"/>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77;p50">
              <a:extLst>
                <a:ext uri="{FF2B5EF4-FFF2-40B4-BE49-F238E27FC236}">
                  <a16:creationId xmlns:a16="http://schemas.microsoft.com/office/drawing/2014/main" xmlns="" id="{5570510C-765E-B745-A652-AA02C6D563C9}"/>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78;p50">
              <a:extLst>
                <a:ext uri="{FF2B5EF4-FFF2-40B4-BE49-F238E27FC236}">
                  <a16:creationId xmlns:a16="http://schemas.microsoft.com/office/drawing/2014/main" xmlns="" id="{07349C8D-A0D4-F14E-9F21-4FBB108CD064}"/>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79;p50">
              <a:extLst>
                <a:ext uri="{FF2B5EF4-FFF2-40B4-BE49-F238E27FC236}">
                  <a16:creationId xmlns:a16="http://schemas.microsoft.com/office/drawing/2014/main" xmlns="" id="{E54FF3D4-F22D-A242-B5F7-6B53854A7F39}"/>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80;p50">
              <a:extLst>
                <a:ext uri="{FF2B5EF4-FFF2-40B4-BE49-F238E27FC236}">
                  <a16:creationId xmlns:a16="http://schemas.microsoft.com/office/drawing/2014/main" xmlns="" id="{C78BA126-08B0-3044-B5DA-9E1BDD017038}"/>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81;p50">
              <a:extLst>
                <a:ext uri="{FF2B5EF4-FFF2-40B4-BE49-F238E27FC236}">
                  <a16:creationId xmlns:a16="http://schemas.microsoft.com/office/drawing/2014/main" xmlns="" id="{69FC68DB-BDDD-6849-A2B6-63A745B13C9F}"/>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82;p50">
              <a:extLst>
                <a:ext uri="{FF2B5EF4-FFF2-40B4-BE49-F238E27FC236}">
                  <a16:creationId xmlns:a16="http://schemas.microsoft.com/office/drawing/2014/main" xmlns="" id="{E49AB04A-1E99-3D48-895F-A4356AC724BF}"/>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83;p50">
              <a:extLst>
                <a:ext uri="{FF2B5EF4-FFF2-40B4-BE49-F238E27FC236}">
                  <a16:creationId xmlns:a16="http://schemas.microsoft.com/office/drawing/2014/main" xmlns="" id="{5FB11FA9-5AF2-EE40-BA35-B56A968EA9F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84;p50">
              <a:extLst>
                <a:ext uri="{FF2B5EF4-FFF2-40B4-BE49-F238E27FC236}">
                  <a16:creationId xmlns:a16="http://schemas.microsoft.com/office/drawing/2014/main" xmlns="" id="{B6F707B2-0691-2E48-B756-D2D35E7D0DAB}"/>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85;p50">
              <a:extLst>
                <a:ext uri="{FF2B5EF4-FFF2-40B4-BE49-F238E27FC236}">
                  <a16:creationId xmlns:a16="http://schemas.microsoft.com/office/drawing/2014/main" xmlns="" id="{BB3617A8-0D2D-CC4C-9FF0-3F578B81CD26}"/>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86;p50">
              <a:extLst>
                <a:ext uri="{FF2B5EF4-FFF2-40B4-BE49-F238E27FC236}">
                  <a16:creationId xmlns:a16="http://schemas.microsoft.com/office/drawing/2014/main" xmlns="" id="{56186EA2-4B89-0441-A7CC-E0F87AC5C999}"/>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87;p50">
              <a:extLst>
                <a:ext uri="{FF2B5EF4-FFF2-40B4-BE49-F238E27FC236}">
                  <a16:creationId xmlns:a16="http://schemas.microsoft.com/office/drawing/2014/main" xmlns="" id="{AF423D05-24C0-D243-8CB1-73E997A4F533}"/>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88;p50">
              <a:extLst>
                <a:ext uri="{FF2B5EF4-FFF2-40B4-BE49-F238E27FC236}">
                  <a16:creationId xmlns:a16="http://schemas.microsoft.com/office/drawing/2014/main" xmlns="" id="{2465E415-E591-4841-93EB-1E35042F005D}"/>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89;p50">
              <a:extLst>
                <a:ext uri="{FF2B5EF4-FFF2-40B4-BE49-F238E27FC236}">
                  <a16:creationId xmlns:a16="http://schemas.microsoft.com/office/drawing/2014/main" xmlns="" id="{C9370EA6-DD9E-0D42-BDBB-DF8377CDEA6C}"/>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90;p50">
              <a:extLst>
                <a:ext uri="{FF2B5EF4-FFF2-40B4-BE49-F238E27FC236}">
                  <a16:creationId xmlns:a16="http://schemas.microsoft.com/office/drawing/2014/main" xmlns="" id="{14D4F5B4-6FF1-1442-8A83-D342D32B80BA}"/>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91;p50">
              <a:extLst>
                <a:ext uri="{FF2B5EF4-FFF2-40B4-BE49-F238E27FC236}">
                  <a16:creationId xmlns:a16="http://schemas.microsoft.com/office/drawing/2014/main" xmlns="" id="{62C8EE26-0A04-7046-A22B-942760B0943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1 Título">
            <a:extLst>
              <a:ext uri="{FF2B5EF4-FFF2-40B4-BE49-F238E27FC236}">
                <a16:creationId xmlns:a16="http://schemas.microsoft.com/office/drawing/2014/main" xmlns="" id="{4F12BEB0-8F2C-6542-8345-FDB307833C81}"/>
              </a:ext>
            </a:extLst>
          </p:cNvPr>
          <p:cNvSpPr txBox="1">
            <a:spLocks/>
          </p:cNvSpPr>
          <p:nvPr/>
        </p:nvSpPr>
        <p:spPr>
          <a:xfrm>
            <a:off x="1895805" y="1496130"/>
            <a:ext cx="5335334" cy="3273638"/>
          </a:xfrm>
          <a:prstGeom prst="rect">
            <a:avLst/>
          </a:prstGeom>
          <a:noFill/>
          <a:ln>
            <a:noFill/>
          </a:ln>
        </p:spPr>
        <p:txBody>
          <a:bodyPr spcFirstLastPara="1" wrap="square" lIns="91425" tIns="91425" rIns="91425" bIns="91425" numCol="1"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4000"/>
              <a:buFont typeface="Just Another Hand"/>
              <a:buNone/>
              <a:defRPr sz="4000" b="0" i="0" u="none" strike="noStrike" cap="none">
                <a:solidFill>
                  <a:schemeClr val="accent1"/>
                </a:solidFill>
                <a:latin typeface="Just Another Hand"/>
                <a:ea typeface="Just Another Hand"/>
                <a:cs typeface="Just Another Hand"/>
                <a:sym typeface="Just Another Hand"/>
              </a:defRPr>
            </a:lvl1pPr>
            <a:lvl2pPr marR="0" lvl="1"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2pPr>
            <a:lvl3pPr marR="0" lvl="2"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3pPr>
            <a:lvl4pPr marR="0" lvl="3"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4pPr>
            <a:lvl5pPr marR="0" lvl="4"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5pPr>
            <a:lvl6pPr marR="0" lvl="5"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6pPr>
            <a:lvl7pPr marR="0" lvl="6"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7pPr>
            <a:lvl8pPr marR="0" lvl="7"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8pPr>
            <a:lvl9pPr marR="0" lvl="8"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9pPr>
          </a:lstStyle>
          <a:p>
            <a:r>
              <a:rPr lang="es-ES" sz="2500" dirty="0" err="1">
                <a:solidFill>
                  <a:schemeClr val="accent5">
                    <a:lumMod val="50000"/>
                  </a:schemeClr>
                </a:solidFill>
              </a:rPr>
              <a:t>Who</a:t>
            </a:r>
            <a:r>
              <a:rPr lang="es-ES" sz="2500" dirty="0">
                <a:solidFill>
                  <a:schemeClr val="accent5">
                    <a:lumMod val="50000"/>
                  </a:schemeClr>
                </a:solidFill>
              </a:rPr>
              <a:t> are </a:t>
            </a:r>
            <a:r>
              <a:rPr lang="es-ES" sz="2500" dirty="0" err="1">
                <a:solidFill>
                  <a:schemeClr val="accent5">
                    <a:lumMod val="50000"/>
                  </a:schemeClr>
                </a:solidFill>
              </a:rPr>
              <a:t>they</a:t>
            </a:r>
            <a:r>
              <a:rPr lang="es-ES" sz="2500" dirty="0">
                <a:solidFill>
                  <a:schemeClr val="accent5">
                    <a:lumMod val="50000"/>
                  </a:schemeClr>
                </a:solidFill>
              </a:rPr>
              <a:t>?</a:t>
            </a:r>
          </a:p>
          <a:p>
            <a:r>
              <a:rPr lang="es-ES" sz="2500" dirty="0">
                <a:solidFill>
                  <a:schemeClr val="accent5">
                    <a:lumMod val="50000"/>
                  </a:schemeClr>
                </a:solidFill>
              </a:rPr>
              <a:t>Are </a:t>
            </a:r>
            <a:r>
              <a:rPr lang="es-ES" sz="2500" dirty="0" err="1">
                <a:solidFill>
                  <a:schemeClr val="accent5">
                    <a:lumMod val="50000"/>
                  </a:schemeClr>
                </a:solidFill>
              </a:rPr>
              <a:t>the</a:t>
            </a:r>
            <a:r>
              <a:rPr lang="es-ES" sz="2500" dirty="0">
                <a:solidFill>
                  <a:schemeClr val="accent5">
                    <a:lumMod val="50000"/>
                  </a:schemeClr>
                </a:solidFill>
              </a:rPr>
              <a:t> at </a:t>
            </a:r>
            <a:r>
              <a:rPr lang="es-ES" sz="2500" dirty="0" err="1">
                <a:solidFill>
                  <a:schemeClr val="accent5">
                    <a:lumMod val="50000"/>
                  </a:schemeClr>
                </a:solidFill>
              </a:rPr>
              <a:t>school</a:t>
            </a:r>
            <a:r>
              <a:rPr lang="es-ES" sz="2500" dirty="0">
                <a:solidFill>
                  <a:schemeClr val="accent5">
                    <a:lumMod val="50000"/>
                  </a:schemeClr>
                </a:solidFill>
              </a:rPr>
              <a:t>?</a:t>
            </a:r>
          </a:p>
          <a:p>
            <a:r>
              <a:rPr lang="es-ES" sz="2500" dirty="0" err="1">
                <a:solidFill>
                  <a:schemeClr val="accent5">
                    <a:lumMod val="50000"/>
                  </a:schemeClr>
                </a:solidFill>
              </a:rPr>
              <a:t>Where</a:t>
            </a:r>
            <a:r>
              <a:rPr lang="es-ES" sz="2500" dirty="0">
                <a:solidFill>
                  <a:schemeClr val="accent5">
                    <a:lumMod val="50000"/>
                  </a:schemeClr>
                </a:solidFill>
              </a:rPr>
              <a:t> are </a:t>
            </a:r>
            <a:r>
              <a:rPr lang="es-ES" sz="2500" dirty="0" err="1">
                <a:solidFill>
                  <a:schemeClr val="accent5">
                    <a:lumMod val="50000"/>
                  </a:schemeClr>
                </a:solidFill>
              </a:rPr>
              <a:t>they</a:t>
            </a:r>
            <a:r>
              <a:rPr lang="es-ES" sz="2500" dirty="0">
                <a:solidFill>
                  <a:schemeClr val="accent5">
                    <a:lumMod val="50000"/>
                  </a:schemeClr>
                </a:solidFill>
              </a:rPr>
              <a:t> ?</a:t>
            </a:r>
          </a:p>
          <a:p>
            <a:r>
              <a:rPr lang="es-ES" sz="2500" dirty="0">
                <a:solidFill>
                  <a:schemeClr val="accent5">
                    <a:lumMod val="50000"/>
                  </a:schemeClr>
                </a:solidFill>
              </a:rPr>
              <a:t>Are </a:t>
            </a:r>
            <a:r>
              <a:rPr lang="es-ES" sz="2500" dirty="0" err="1">
                <a:solidFill>
                  <a:schemeClr val="accent5">
                    <a:lumMod val="50000"/>
                  </a:schemeClr>
                </a:solidFill>
              </a:rPr>
              <a:t>they</a:t>
            </a:r>
            <a:r>
              <a:rPr lang="es-ES" sz="2500" dirty="0">
                <a:solidFill>
                  <a:schemeClr val="accent5">
                    <a:lumMod val="50000"/>
                  </a:schemeClr>
                </a:solidFill>
              </a:rPr>
              <a:t> </a:t>
            </a:r>
            <a:r>
              <a:rPr lang="es-ES" sz="2500" dirty="0" err="1">
                <a:solidFill>
                  <a:schemeClr val="accent5">
                    <a:lumMod val="50000"/>
                  </a:schemeClr>
                </a:solidFill>
              </a:rPr>
              <a:t>happy</a:t>
            </a:r>
            <a:r>
              <a:rPr lang="es-ES" sz="2500" dirty="0">
                <a:solidFill>
                  <a:schemeClr val="accent5">
                    <a:lumMod val="50000"/>
                  </a:schemeClr>
                </a:solidFill>
              </a:rPr>
              <a:t> /</a:t>
            </a:r>
            <a:r>
              <a:rPr lang="es-ES" sz="2500" dirty="0" err="1">
                <a:solidFill>
                  <a:schemeClr val="accent5">
                    <a:lumMod val="50000"/>
                  </a:schemeClr>
                </a:solidFill>
              </a:rPr>
              <a:t>sad</a:t>
            </a:r>
            <a:r>
              <a:rPr lang="es-ES" sz="2500" dirty="0">
                <a:solidFill>
                  <a:schemeClr val="accent5">
                    <a:lumMod val="50000"/>
                  </a:schemeClr>
                </a:solidFill>
              </a:rPr>
              <a:t>/</a:t>
            </a:r>
            <a:r>
              <a:rPr lang="es-ES" sz="2500" dirty="0" err="1">
                <a:solidFill>
                  <a:schemeClr val="accent5">
                    <a:lumMod val="50000"/>
                  </a:schemeClr>
                </a:solidFill>
              </a:rPr>
              <a:t>tired</a:t>
            </a:r>
            <a:r>
              <a:rPr lang="es-ES" sz="2500" dirty="0">
                <a:solidFill>
                  <a:schemeClr val="accent5">
                    <a:lumMod val="50000"/>
                  </a:schemeClr>
                </a:solidFill>
              </a:rPr>
              <a:t>?</a:t>
            </a:r>
          </a:p>
          <a:p>
            <a:r>
              <a:rPr lang="es-ES" sz="2500" dirty="0">
                <a:solidFill>
                  <a:schemeClr val="accent5">
                    <a:lumMod val="50000"/>
                  </a:schemeClr>
                </a:solidFill>
              </a:rPr>
              <a:t>Are </a:t>
            </a:r>
            <a:r>
              <a:rPr lang="es-ES" sz="2500" dirty="0" err="1">
                <a:solidFill>
                  <a:schemeClr val="accent5">
                    <a:lumMod val="50000"/>
                  </a:schemeClr>
                </a:solidFill>
              </a:rPr>
              <a:t>they</a:t>
            </a:r>
            <a:r>
              <a:rPr lang="es-ES" sz="2500" dirty="0">
                <a:solidFill>
                  <a:schemeClr val="accent5">
                    <a:lumMod val="50000"/>
                  </a:schemeClr>
                </a:solidFill>
              </a:rPr>
              <a:t> </a:t>
            </a:r>
            <a:r>
              <a:rPr lang="es-ES" sz="2500" dirty="0" err="1">
                <a:solidFill>
                  <a:schemeClr val="accent5">
                    <a:lumMod val="50000"/>
                  </a:schemeClr>
                </a:solidFill>
              </a:rPr>
              <a:t>walking</a:t>
            </a:r>
            <a:r>
              <a:rPr lang="es-ES" sz="2500" dirty="0">
                <a:solidFill>
                  <a:schemeClr val="accent5">
                    <a:lumMod val="50000"/>
                  </a:schemeClr>
                </a:solidFill>
              </a:rPr>
              <a:t>/riding a </a:t>
            </a:r>
            <a:r>
              <a:rPr lang="es-ES" sz="2500" dirty="0" err="1">
                <a:solidFill>
                  <a:schemeClr val="accent5">
                    <a:lumMod val="50000"/>
                  </a:schemeClr>
                </a:solidFill>
              </a:rPr>
              <a:t>horse</a:t>
            </a:r>
            <a:r>
              <a:rPr lang="es-ES" sz="2500" dirty="0">
                <a:solidFill>
                  <a:schemeClr val="accent5">
                    <a:lumMod val="50000"/>
                  </a:schemeClr>
                </a:solidFill>
              </a:rPr>
              <a:t>...?</a:t>
            </a:r>
          </a:p>
          <a:p>
            <a:r>
              <a:rPr lang="es-ES" sz="2500" dirty="0">
                <a:solidFill>
                  <a:schemeClr val="accent5">
                    <a:lumMod val="50000"/>
                  </a:schemeClr>
                </a:solidFill>
              </a:rPr>
              <a:t>Are </a:t>
            </a:r>
            <a:r>
              <a:rPr lang="es-ES" sz="2500" dirty="0" err="1">
                <a:solidFill>
                  <a:schemeClr val="accent5">
                    <a:lumMod val="50000"/>
                  </a:schemeClr>
                </a:solidFill>
              </a:rPr>
              <a:t>they</a:t>
            </a:r>
            <a:r>
              <a:rPr lang="es-ES" sz="2500" dirty="0">
                <a:solidFill>
                  <a:schemeClr val="accent5">
                    <a:lumMod val="50000"/>
                  </a:schemeClr>
                </a:solidFill>
              </a:rPr>
              <a:t> </a:t>
            </a:r>
            <a:r>
              <a:rPr lang="es-ES" sz="2500" dirty="0" err="1">
                <a:solidFill>
                  <a:schemeClr val="accent5">
                    <a:lumMod val="50000"/>
                  </a:schemeClr>
                </a:solidFill>
              </a:rPr>
              <a:t>friends</a:t>
            </a:r>
            <a:r>
              <a:rPr lang="es-ES" sz="2500" dirty="0">
                <a:solidFill>
                  <a:schemeClr val="accent5">
                    <a:lumMod val="50000"/>
                  </a:schemeClr>
                </a:solidFill>
              </a:rPr>
              <a:t>?</a:t>
            </a:r>
          </a:p>
          <a:p>
            <a:r>
              <a:rPr lang="es-ES" sz="2500" dirty="0">
                <a:solidFill>
                  <a:schemeClr val="accent5">
                    <a:lumMod val="50000"/>
                  </a:schemeClr>
                </a:solidFill>
              </a:rPr>
              <a:t>What </a:t>
            </a:r>
            <a:r>
              <a:rPr lang="es-ES" sz="2500" dirty="0" err="1">
                <a:solidFill>
                  <a:schemeClr val="accent5">
                    <a:lumMod val="50000"/>
                  </a:schemeClr>
                </a:solidFill>
              </a:rPr>
              <a:t>have</a:t>
            </a:r>
            <a:r>
              <a:rPr lang="es-ES" sz="2500" dirty="0">
                <a:solidFill>
                  <a:schemeClr val="accent5">
                    <a:lumMod val="50000"/>
                  </a:schemeClr>
                </a:solidFill>
              </a:rPr>
              <a:t> </a:t>
            </a:r>
            <a:r>
              <a:rPr lang="es-ES" sz="2500" dirty="0" err="1">
                <a:solidFill>
                  <a:schemeClr val="accent5">
                    <a:lumMod val="50000"/>
                  </a:schemeClr>
                </a:solidFill>
              </a:rPr>
              <a:t>they</a:t>
            </a:r>
            <a:r>
              <a:rPr lang="es-ES" sz="2500" dirty="0">
                <a:solidFill>
                  <a:schemeClr val="accent5">
                    <a:lumMod val="50000"/>
                  </a:schemeClr>
                </a:solidFill>
              </a:rPr>
              <a:t> </a:t>
            </a:r>
            <a:r>
              <a:rPr lang="es-ES" sz="2500" dirty="0" err="1">
                <a:solidFill>
                  <a:schemeClr val="accent5">
                    <a:lumMod val="50000"/>
                  </a:schemeClr>
                </a:solidFill>
              </a:rPr>
              <a:t>got</a:t>
            </a:r>
            <a:r>
              <a:rPr lang="es-ES" sz="2500" dirty="0">
                <a:solidFill>
                  <a:schemeClr val="accent5">
                    <a:lumMod val="50000"/>
                  </a:schemeClr>
                </a:solidFill>
              </a:rPr>
              <a:t>?</a:t>
            </a:r>
          </a:p>
          <a:p>
            <a:endParaRPr lang="es-ES" sz="2500" dirty="0">
              <a:solidFill>
                <a:schemeClr val="accent5">
                  <a:lumMod val="50000"/>
                </a:schemeClr>
              </a:solidFill>
            </a:endParaRPr>
          </a:p>
        </p:txBody>
      </p:sp>
    </p:spTree>
    <p:extLst>
      <p:ext uri="{BB962C8B-B14F-4D97-AF65-F5344CB8AC3E}">
        <p14:creationId xmlns:p14="http://schemas.microsoft.com/office/powerpoint/2010/main" xmlns="" val="8584771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grpSp>
        <p:nvGrpSpPr>
          <p:cNvPr id="534" name="Google Shape;534;p50"/>
          <p:cNvGrpSpPr/>
          <p:nvPr/>
        </p:nvGrpSpPr>
        <p:grpSpPr>
          <a:xfrm>
            <a:off x="1080731" y="177786"/>
            <a:ext cx="6975000" cy="4782900"/>
            <a:chOff x="1080731" y="177786"/>
            <a:chExt cx="6975000" cy="4782900"/>
          </a:xfrm>
        </p:grpSpPr>
        <p:sp>
          <p:nvSpPr>
            <p:cNvPr id="535" name="Google Shape;535;p50"/>
            <p:cNvSpPr/>
            <p:nvPr/>
          </p:nvSpPr>
          <p:spPr>
            <a:xfrm rot="-394454">
              <a:off x="1291535" y="539593"/>
              <a:ext cx="6553393" cy="4059287"/>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0"/>
            <p:cNvSpPr/>
            <p:nvPr/>
          </p:nvSpPr>
          <p:spPr>
            <a:xfrm rot="-157">
              <a:off x="1291550" y="539656"/>
              <a:ext cx="6553200" cy="4059300"/>
            </a:xfrm>
            <a:prstGeom prst="rect">
              <a:avLst/>
            </a:prstGeom>
            <a:solidFill>
              <a:schemeClr val="accent3"/>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7" name="Google Shape;537;p50"/>
          <p:cNvSpPr txBox="1">
            <a:spLocks noGrp="1"/>
          </p:cNvSpPr>
          <p:nvPr>
            <p:ph type="title"/>
          </p:nvPr>
        </p:nvSpPr>
        <p:spPr>
          <a:xfrm>
            <a:off x="579172" y="644934"/>
            <a:ext cx="7968600" cy="572700"/>
          </a:xfrm>
          <a:prstGeom prst="rect">
            <a:avLst/>
          </a:prstGeom>
        </p:spPr>
        <p:txBody>
          <a:bodyPr spcFirstLastPara="1" wrap="square" lIns="91425" tIns="91425" rIns="91425" bIns="91425" anchor="t" anchorCtr="0">
            <a:noAutofit/>
          </a:bodyPr>
          <a:lstStyle/>
          <a:p>
            <a:r>
              <a:rPr lang="en"/>
              <a:t>I WONDER …4th, 5th and 6th Primary</a:t>
            </a:r>
            <a:endParaRPr/>
          </a:p>
        </p:txBody>
      </p:sp>
      <p:grpSp>
        <p:nvGrpSpPr>
          <p:cNvPr id="65" name="Google Shape;540;p50">
            <a:extLst>
              <a:ext uri="{FF2B5EF4-FFF2-40B4-BE49-F238E27FC236}">
                <a16:creationId xmlns:a16="http://schemas.microsoft.com/office/drawing/2014/main" xmlns="" id="{94A6AB2B-5AFC-1D4C-AD60-D26785C26BAC}"/>
              </a:ext>
            </a:extLst>
          </p:cNvPr>
          <p:cNvGrpSpPr/>
          <p:nvPr/>
        </p:nvGrpSpPr>
        <p:grpSpPr>
          <a:xfrm>
            <a:off x="1828071" y="1250703"/>
            <a:ext cx="5407746" cy="2915302"/>
            <a:chOff x="233350" y="949250"/>
            <a:chExt cx="7137300" cy="3802300"/>
          </a:xfrm>
          <a:solidFill>
            <a:schemeClr val="accent2">
              <a:alpha val="39000"/>
            </a:schemeClr>
          </a:solidFill>
        </p:grpSpPr>
        <p:sp>
          <p:nvSpPr>
            <p:cNvPr id="69" name="Google Shape;541;p50">
              <a:extLst>
                <a:ext uri="{FF2B5EF4-FFF2-40B4-BE49-F238E27FC236}">
                  <a16:creationId xmlns:a16="http://schemas.microsoft.com/office/drawing/2014/main" xmlns="" id="{869CCE03-7FFF-594D-AB2D-FF70C0F2A8A3}"/>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42;p50">
              <a:extLst>
                <a:ext uri="{FF2B5EF4-FFF2-40B4-BE49-F238E27FC236}">
                  <a16:creationId xmlns:a16="http://schemas.microsoft.com/office/drawing/2014/main" xmlns="" id="{3D713D34-A125-7640-B2B4-2A816A610F16}"/>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43;p50">
              <a:extLst>
                <a:ext uri="{FF2B5EF4-FFF2-40B4-BE49-F238E27FC236}">
                  <a16:creationId xmlns:a16="http://schemas.microsoft.com/office/drawing/2014/main" xmlns="" id="{4D17B130-935C-1049-8C19-2C6BF5244AA3}"/>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44;p50">
              <a:extLst>
                <a:ext uri="{FF2B5EF4-FFF2-40B4-BE49-F238E27FC236}">
                  <a16:creationId xmlns:a16="http://schemas.microsoft.com/office/drawing/2014/main" xmlns="" id="{148998B2-C105-8740-AEAC-88B9B5CD6034}"/>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45;p50">
              <a:extLst>
                <a:ext uri="{FF2B5EF4-FFF2-40B4-BE49-F238E27FC236}">
                  <a16:creationId xmlns:a16="http://schemas.microsoft.com/office/drawing/2014/main" xmlns="" id="{F9F68168-ECAD-ED4D-94EC-F6237967384E}"/>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46;p50">
              <a:extLst>
                <a:ext uri="{FF2B5EF4-FFF2-40B4-BE49-F238E27FC236}">
                  <a16:creationId xmlns:a16="http://schemas.microsoft.com/office/drawing/2014/main" xmlns="" id="{70C93FCC-83AA-FE44-8BAE-7A288AD10350}"/>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47;p50">
              <a:extLst>
                <a:ext uri="{FF2B5EF4-FFF2-40B4-BE49-F238E27FC236}">
                  <a16:creationId xmlns:a16="http://schemas.microsoft.com/office/drawing/2014/main" xmlns="" id="{C81A63AE-0353-DB48-A9C4-C830D2818A33}"/>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48;p50">
              <a:extLst>
                <a:ext uri="{FF2B5EF4-FFF2-40B4-BE49-F238E27FC236}">
                  <a16:creationId xmlns:a16="http://schemas.microsoft.com/office/drawing/2014/main" xmlns="" id="{9092A8BA-4991-F040-8BBA-1600FA022F3A}"/>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49;p50">
              <a:extLst>
                <a:ext uri="{FF2B5EF4-FFF2-40B4-BE49-F238E27FC236}">
                  <a16:creationId xmlns:a16="http://schemas.microsoft.com/office/drawing/2014/main" xmlns="" id="{BB1D3FF6-B85F-2447-8B0A-A596CCF2F926}"/>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50;p50">
              <a:extLst>
                <a:ext uri="{FF2B5EF4-FFF2-40B4-BE49-F238E27FC236}">
                  <a16:creationId xmlns:a16="http://schemas.microsoft.com/office/drawing/2014/main" xmlns="" id="{70F78CA7-BD6F-DA4F-97E0-7BBF7D8A8999}"/>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51;p50">
              <a:extLst>
                <a:ext uri="{FF2B5EF4-FFF2-40B4-BE49-F238E27FC236}">
                  <a16:creationId xmlns:a16="http://schemas.microsoft.com/office/drawing/2014/main" xmlns="" id="{79AEBA67-8EAC-AB44-8749-9BBCEED1EB7F}"/>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52;p50">
              <a:extLst>
                <a:ext uri="{FF2B5EF4-FFF2-40B4-BE49-F238E27FC236}">
                  <a16:creationId xmlns:a16="http://schemas.microsoft.com/office/drawing/2014/main" xmlns="" id="{725CC1C5-F65C-6A4A-83B2-52A849B4CCBF}"/>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53;p50">
              <a:extLst>
                <a:ext uri="{FF2B5EF4-FFF2-40B4-BE49-F238E27FC236}">
                  <a16:creationId xmlns:a16="http://schemas.microsoft.com/office/drawing/2014/main" xmlns="" id="{AFD326AB-3EC5-1242-9649-E28C31651CB2}"/>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54;p50">
              <a:extLst>
                <a:ext uri="{FF2B5EF4-FFF2-40B4-BE49-F238E27FC236}">
                  <a16:creationId xmlns:a16="http://schemas.microsoft.com/office/drawing/2014/main" xmlns="" id="{3B3A8C8A-85EA-054F-BF89-B4DAC661BB3F}"/>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55;p50">
              <a:extLst>
                <a:ext uri="{FF2B5EF4-FFF2-40B4-BE49-F238E27FC236}">
                  <a16:creationId xmlns:a16="http://schemas.microsoft.com/office/drawing/2014/main" xmlns="" id="{FCF418AE-FB76-284C-A9AE-1F494F47B536}"/>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56;p50">
              <a:extLst>
                <a:ext uri="{FF2B5EF4-FFF2-40B4-BE49-F238E27FC236}">
                  <a16:creationId xmlns:a16="http://schemas.microsoft.com/office/drawing/2014/main" xmlns="" id="{6889DBAF-44D8-3B40-9A52-366CAED06E48}"/>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57;p50">
              <a:extLst>
                <a:ext uri="{FF2B5EF4-FFF2-40B4-BE49-F238E27FC236}">
                  <a16:creationId xmlns:a16="http://schemas.microsoft.com/office/drawing/2014/main" xmlns="" id="{7E455FC5-F2F9-5C4B-B73F-F6450DA5419B}"/>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58;p50">
              <a:extLst>
                <a:ext uri="{FF2B5EF4-FFF2-40B4-BE49-F238E27FC236}">
                  <a16:creationId xmlns:a16="http://schemas.microsoft.com/office/drawing/2014/main" xmlns="" id="{28251673-2C13-5946-B5B4-DF5D6CF82F8D}"/>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59;p50">
              <a:extLst>
                <a:ext uri="{FF2B5EF4-FFF2-40B4-BE49-F238E27FC236}">
                  <a16:creationId xmlns:a16="http://schemas.microsoft.com/office/drawing/2014/main" xmlns="" id="{CC6FF60E-C297-7E40-9C23-C93D3AFDF3DF}"/>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60;p50">
              <a:extLst>
                <a:ext uri="{FF2B5EF4-FFF2-40B4-BE49-F238E27FC236}">
                  <a16:creationId xmlns:a16="http://schemas.microsoft.com/office/drawing/2014/main" xmlns="" id="{11717EDC-CFC3-324D-B06F-58AA4949CF43}"/>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61;p50">
              <a:extLst>
                <a:ext uri="{FF2B5EF4-FFF2-40B4-BE49-F238E27FC236}">
                  <a16:creationId xmlns:a16="http://schemas.microsoft.com/office/drawing/2014/main" xmlns="" id="{35C0CA36-8C55-0244-A1D4-30DFCDD756FF}"/>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62;p50">
              <a:extLst>
                <a:ext uri="{FF2B5EF4-FFF2-40B4-BE49-F238E27FC236}">
                  <a16:creationId xmlns:a16="http://schemas.microsoft.com/office/drawing/2014/main" xmlns="" id="{9CB0DFF5-B82A-A340-8750-454659723650}"/>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63;p50">
              <a:extLst>
                <a:ext uri="{FF2B5EF4-FFF2-40B4-BE49-F238E27FC236}">
                  <a16:creationId xmlns:a16="http://schemas.microsoft.com/office/drawing/2014/main" xmlns="" id="{C9C148B3-7FCF-2948-A3D2-DC99105D2ABC}"/>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64;p50">
              <a:extLst>
                <a:ext uri="{FF2B5EF4-FFF2-40B4-BE49-F238E27FC236}">
                  <a16:creationId xmlns:a16="http://schemas.microsoft.com/office/drawing/2014/main" xmlns="" id="{7FED6A25-AABA-0141-AEAD-DE4A8353E03B}"/>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65;p50">
              <a:extLst>
                <a:ext uri="{FF2B5EF4-FFF2-40B4-BE49-F238E27FC236}">
                  <a16:creationId xmlns:a16="http://schemas.microsoft.com/office/drawing/2014/main" xmlns="" id="{9FFF6672-EB81-274A-8893-F595E206FBC2}"/>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66;p50">
              <a:extLst>
                <a:ext uri="{FF2B5EF4-FFF2-40B4-BE49-F238E27FC236}">
                  <a16:creationId xmlns:a16="http://schemas.microsoft.com/office/drawing/2014/main" xmlns="" id="{1409851E-533D-374C-A8B8-D864A72794B0}"/>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67;p50">
              <a:extLst>
                <a:ext uri="{FF2B5EF4-FFF2-40B4-BE49-F238E27FC236}">
                  <a16:creationId xmlns:a16="http://schemas.microsoft.com/office/drawing/2014/main" xmlns="" id="{F351B6DA-3199-9442-8245-36D977F5D562}"/>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68;p50">
              <a:extLst>
                <a:ext uri="{FF2B5EF4-FFF2-40B4-BE49-F238E27FC236}">
                  <a16:creationId xmlns:a16="http://schemas.microsoft.com/office/drawing/2014/main" xmlns="" id="{F4DDFA2A-BFDD-204D-92BC-3E98DB0D9919}"/>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69;p50">
              <a:extLst>
                <a:ext uri="{FF2B5EF4-FFF2-40B4-BE49-F238E27FC236}">
                  <a16:creationId xmlns:a16="http://schemas.microsoft.com/office/drawing/2014/main" xmlns="" id="{1F77BD53-4F97-8443-B8E3-2B003B772B70}"/>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70;p50">
              <a:extLst>
                <a:ext uri="{FF2B5EF4-FFF2-40B4-BE49-F238E27FC236}">
                  <a16:creationId xmlns:a16="http://schemas.microsoft.com/office/drawing/2014/main" xmlns="" id="{5A1C520E-3B02-7F48-AB7A-EC1447B02920}"/>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71;p50">
              <a:extLst>
                <a:ext uri="{FF2B5EF4-FFF2-40B4-BE49-F238E27FC236}">
                  <a16:creationId xmlns:a16="http://schemas.microsoft.com/office/drawing/2014/main" xmlns="" id="{189B55C7-B15B-AB4A-A540-9F687A462006}"/>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72;p50">
              <a:extLst>
                <a:ext uri="{FF2B5EF4-FFF2-40B4-BE49-F238E27FC236}">
                  <a16:creationId xmlns:a16="http://schemas.microsoft.com/office/drawing/2014/main" xmlns="" id="{D9A2830A-8431-7346-8750-FFE92324A520}"/>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73;p50">
              <a:extLst>
                <a:ext uri="{FF2B5EF4-FFF2-40B4-BE49-F238E27FC236}">
                  <a16:creationId xmlns:a16="http://schemas.microsoft.com/office/drawing/2014/main" xmlns="" id="{32DE9C37-553B-9F44-971F-2C65E0A09B56}"/>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74;p50">
              <a:extLst>
                <a:ext uri="{FF2B5EF4-FFF2-40B4-BE49-F238E27FC236}">
                  <a16:creationId xmlns:a16="http://schemas.microsoft.com/office/drawing/2014/main" xmlns="" id="{95176A08-BEDF-9345-875F-558162B10479}"/>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75;p50">
              <a:extLst>
                <a:ext uri="{FF2B5EF4-FFF2-40B4-BE49-F238E27FC236}">
                  <a16:creationId xmlns:a16="http://schemas.microsoft.com/office/drawing/2014/main" xmlns="" id="{40FF0BB5-FB42-3E4C-B559-2BD722B04083}"/>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76;p50">
              <a:extLst>
                <a:ext uri="{FF2B5EF4-FFF2-40B4-BE49-F238E27FC236}">
                  <a16:creationId xmlns:a16="http://schemas.microsoft.com/office/drawing/2014/main" xmlns="" id="{14E583C7-A942-514D-8649-9C0D0FE45E0F}"/>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77;p50">
              <a:extLst>
                <a:ext uri="{FF2B5EF4-FFF2-40B4-BE49-F238E27FC236}">
                  <a16:creationId xmlns:a16="http://schemas.microsoft.com/office/drawing/2014/main" xmlns="" id="{5570510C-765E-B745-A652-AA02C6D563C9}"/>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78;p50">
              <a:extLst>
                <a:ext uri="{FF2B5EF4-FFF2-40B4-BE49-F238E27FC236}">
                  <a16:creationId xmlns:a16="http://schemas.microsoft.com/office/drawing/2014/main" xmlns="" id="{07349C8D-A0D4-F14E-9F21-4FBB108CD064}"/>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79;p50">
              <a:extLst>
                <a:ext uri="{FF2B5EF4-FFF2-40B4-BE49-F238E27FC236}">
                  <a16:creationId xmlns:a16="http://schemas.microsoft.com/office/drawing/2014/main" xmlns="" id="{E54FF3D4-F22D-A242-B5F7-6B53854A7F39}"/>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80;p50">
              <a:extLst>
                <a:ext uri="{FF2B5EF4-FFF2-40B4-BE49-F238E27FC236}">
                  <a16:creationId xmlns:a16="http://schemas.microsoft.com/office/drawing/2014/main" xmlns="" id="{C78BA126-08B0-3044-B5DA-9E1BDD017038}"/>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81;p50">
              <a:extLst>
                <a:ext uri="{FF2B5EF4-FFF2-40B4-BE49-F238E27FC236}">
                  <a16:creationId xmlns:a16="http://schemas.microsoft.com/office/drawing/2014/main" xmlns="" id="{69FC68DB-BDDD-6849-A2B6-63A745B13C9F}"/>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82;p50">
              <a:extLst>
                <a:ext uri="{FF2B5EF4-FFF2-40B4-BE49-F238E27FC236}">
                  <a16:creationId xmlns:a16="http://schemas.microsoft.com/office/drawing/2014/main" xmlns="" id="{E49AB04A-1E99-3D48-895F-A4356AC724BF}"/>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83;p50">
              <a:extLst>
                <a:ext uri="{FF2B5EF4-FFF2-40B4-BE49-F238E27FC236}">
                  <a16:creationId xmlns:a16="http://schemas.microsoft.com/office/drawing/2014/main" xmlns="" id="{5FB11FA9-5AF2-EE40-BA35-B56A968EA9F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84;p50">
              <a:extLst>
                <a:ext uri="{FF2B5EF4-FFF2-40B4-BE49-F238E27FC236}">
                  <a16:creationId xmlns:a16="http://schemas.microsoft.com/office/drawing/2014/main" xmlns="" id="{B6F707B2-0691-2E48-B756-D2D35E7D0DAB}"/>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85;p50">
              <a:extLst>
                <a:ext uri="{FF2B5EF4-FFF2-40B4-BE49-F238E27FC236}">
                  <a16:creationId xmlns:a16="http://schemas.microsoft.com/office/drawing/2014/main" xmlns="" id="{BB3617A8-0D2D-CC4C-9FF0-3F578B81CD26}"/>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86;p50">
              <a:extLst>
                <a:ext uri="{FF2B5EF4-FFF2-40B4-BE49-F238E27FC236}">
                  <a16:creationId xmlns:a16="http://schemas.microsoft.com/office/drawing/2014/main" xmlns="" id="{56186EA2-4B89-0441-A7CC-E0F87AC5C999}"/>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87;p50">
              <a:extLst>
                <a:ext uri="{FF2B5EF4-FFF2-40B4-BE49-F238E27FC236}">
                  <a16:creationId xmlns:a16="http://schemas.microsoft.com/office/drawing/2014/main" xmlns="" id="{AF423D05-24C0-D243-8CB1-73E997A4F533}"/>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88;p50">
              <a:extLst>
                <a:ext uri="{FF2B5EF4-FFF2-40B4-BE49-F238E27FC236}">
                  <a16:creationId xmlns:a16="http://schemas.microsoft.com/office/drawing/2014/main" xmlns="" id="{2465E415-E591-4841-93EB-1E35042F005D}"/>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89;p50">
              <a:extLst>
                <a:ext uri="{FF2B5EF4-FFF2-40B4-BE49-F238E27FC236}">
                  <a16:creationId xmlns:a16="http://schemas.microsoft.com/office/drawing/2014/main" xmlns="" id="{C9370EA6-DD9E-0D42-BDBB-DF8377CDEA6C}"/>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90;p50">
              <a:extLst>
                <a:ext uri="{FF2B5EF4-FFF2-40B4-BE49-F238E27FC236}">
                  <a16:creationId xmlns:a16="http://schemas.microsoft.com/office/drawing/2014/main" xmlns="" id="{14D4F5B4-6FF1-1442-8A83-D342D32B80BA}"/>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91;p50">
              <a:extLst>
                <a:ext uri="{FF2B5EF4-FFF2-40B4-BE49-F238E27FC236}">
                  <a16:creationId xmlns:a16="http://schemas.microsoft.com/office/drawing/2014/main" xmlns="" id="{62C8EE26-0A04-7046-A22B-942760B0943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1 Título">
            <a:extLst>
              <a:ext uri="{FF2B5EF4-FFF2-40B4-BE49-F238E27FC236}">
                <a16:creationId xmlns:a16="http://schemas.microsoft.com/office/drawing/2014/main" xmlns="" id="{4F12BEB0-8F2C-6542-8345-FDB307833C81}"/>
              </a:ext>
            </a:extLst>
          </p:cNvPr>
          <p:cNvSpPr txBox="1">
            <a:spLocks/>
          </p:cNvSpPr>
          <p:nvPr/>
        </p:nvSpPr>
        <p:spPr>
          <a:xfrm>
            <a:off x="1895805" y="1230601"/>
            <a:ext cx="5335334" cy="3273638"/>
          </a:xfrm>
          <a:prstGeom prst="rect">
            <a:avLst/>
          </a:prstGeom>
          <a:noFill/>
          <a:ln>
            <a:noFill/>
          </a:ln>
        </p:spPr>
        <p:txBody>
          <a:bodyPr spcFirstLastPara="1" wrap="square" lIns="91425" tIns="91425" rIns="91425" bIns="91425" numCol="1"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4000"/>
              <a:buFont typeface="Just Another Hand"/>
              <a:buNone/>
              <a:defRPr sz="4000" b="0" i="0" u="none" strike="noStrike" cap="none">
                <a:solidFill>
                  <a:schemeClr val="accent1"/>
                </a:solidFill>
                <a:latin typeface="Just Another Hand"/>
                <a:ea typeface="Just Another Hand"/>
                <a:cs typeface="Just Another Hand"/>
                <a:sym typeface="Just Another Hand"/>
              </a:defRPr>
            </a:lvl1pPr>
            <a:lvl2pPr marR="0" lvl="1"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2pPr>
            <a:lvl3pPr marR="0" lvl="2"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3pPr>
            <a:lvl4pPr marR="0" lvl="3"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4pPr>
            <a:lvl5pPr marR="0" lvl="4"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5pPr>
            <a:lvl6pPr marR="0" lvl="5"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6pPr>
            <a:lvl7pPr marR="0" lvl="6"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7pPr>
            <a:lvl8pPr marR="0" lvl="7"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8pPr>
            <a:lvl9pPr marR="0" lvl="8"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9pPr>
          </a:lstStyle>
          <a:p>
            <a:r>
              <a:rPr lang="es-ES" sz="2500">
                <a:solidFill>
                  <a:schemeClr val="accent5">
                    <a:lumMod val="50000"/>
                  </a:schemeClr>
                </a:solidFill>
              </a:rPr>
              <a:t>Who are </a:t>
            </a:r>
            <a:r>
              <a:rPr lang="es-ES" sz="2500" err="1">
                <a:solidFill>
                  <a:schemeClr val="accent5">
                    <a:lumMod val="50000"/>
                  </a:schemeClr>
                </a:solidFill>
              </a:rPr>
              <a:t>they</a:t>
            </a:r>
            <a:r>
              <a:rPr lang="es-ES" sz="2500">
                <a:solidFill>
                  <a:schemeClr val="accent5">
                    <a:lumMod val="50000"/>
                  </a:schemeClr>
                </a:solidFill>
              </a:rPr>
              <a:t>?</a:t>
            </a:r>
          </a:p>
          <a:p>
            <a:r>
              <a:rPr lang="es-ES" sz="2500" err="1">
                <a:solidFill>
                  <a:schemeClr val="accent5">
                    <a:lumMod val="50000"/>
                  </a:schemeClr>
                </a:solidFill>
              </a:rPr>
              <a:t>What</a:t>
            </a:r>
            <a:r>
              <a:rPr lang="es-ES" sz="2500">
                <a:solidFill>
                  <a:schemeClr val="accent5">
                    <a:lumMod val="50000"/>
                  </a:schemeClr>
                </a:solidFill>
              </a:rPr>
              <a:t> are </a:t>
            </a:r>
            <a:r>
              <a:rPr lang="es-ES" sz="2500" err="1">
                <a:solidFill>
                  <a:schemeClr val="accent5">
                    <a:lumMod val="50000"/>
                  </a:schemeClr>
                </a:solidFill>
              </a:rPr>
              <a:t>they</a:t>
            </a:r>
            <a:r>
              <a:rPr lang="es-ES" sz="2500">
                <a:solidFill>
                  <a:schemeClr val="accent5">
                    <a:lumMod val="50000"/>
                  </a:schemeClr>
                </a:solidFill>
              </a:rPr>
              <a:t> </a:t>
            </a:r>
            <a:r>
              <a:rPr lang="es-ES" sz="2500" err="1">
                <a:solidFill>
                  <a:schemeClr val="accent5">
                    <a:lumMod val="50000"/>
                  </a:schemeClr>
                </a:solidFill>
              </a:rPr>
              <a:t>wearing</a:t>
            </a:r>
            <a:r>
              <a:rPr lang="es-ES" sz="2500">
                <a:solidFill>
                  <a:schemeClr val="accent5">
                    <a:lumMod val="50000"/>
                  </a:schemeClr>
                </a:solidFill>
              </a:rPr>
              <a:t>?</a:t>
            </a:r>
          </a:p>
          <a:p>
            <a:r>
              <a:rPr lang="es-ES" sz="2500" err="1">
                <a:solidFill>
                  <a:schemeClr val="accent5">
                    <a:lumMod val="50000"/>
                  </a:schemeClr>
                </a:solidFill>
              </a:rPr>
              <a:t>Where</a:t>
            </a:r>
            <a:r>
              <a:rPr lang="es-ES" sz="2500">
                <a:solidFill>
                  <a:schemeClr val="accent5">
                    <a:lumMod val="50000"/>
                  </a:schemeClr>
                </a:solidFill>
              </a:rPr>
              <a:t> are </a:t>
            </a:r>
            <a:r>
              <a:rPr lang="es-ES" sz="2500" err="1">
                <a:solidFill>
                  <a:schemeClr val="accent5">
                    <a:lumMod val="50000"/>
                  </a:schemeClr>
                </a:solidFill>
              </a:rPr>
              <a:t>they</a:t>
            </a:r>
            <a:r>
              <a:rPr lang="es-ES" sz="2500">
                <a:solidFill>
                  <a:schemeClr val="accent5">
                    <a:lumMod val="50000"/>
                  </a:schemeClr>
                </a:solidFill>
              </a:rPr>
              <a:t> </a:t>
            </a:r>
            <a:r>
              <a:rPr lang="es-ES" sz="2500" err="1">
                <a:solidFill>
                  <a:schemeClr val="accent5">
                    <a:lumMod val="50000"/>
                  </a:schemeClr>
                </a:solidFill>
              </a:rPr>
              <a:t>going</a:t>
            </a:r>
            <a:r>
              <a:rPr lang="es-ES" sz="2500">
                <a:solidFill>
                  <a:schemeClr val="accent5">
                    <a:lumMod val="50000"/>
                  </a:schemeClr>
                </a:solidFill>
              </a:rPr>
              <a:t> </a:t>
            </a:r>
            <a:r>
              <a:rPr lang="es-ES" sz="2500" err="1">
                <a:solidFill>
                  <a:schemeClr val="accent5">
                    <a:lumMod val="50000"/>
                  </a:schemeClr>
                </a:solidFill>
              </a:rPr>
              <a:t>to</a:t>
            </a:r>
            <a:r>
              <a:rPr lang="es-ES" sz="2500">
                <a:solidFill>
                  <a:schemeClr val="accent5">
                    <a:lumMod val="50000"/>
                  </a:schemeClr>
                </a:solidFill>
              </a:rPr>
              <a:t>?</a:t>
            </a:r>
          </a:p>
          <a:p>
            <a:r>
              <a:rPr lang="es-ES" sz="2500" err="1">
                <a:solidFill>
                  <a:schemeClr val="accent5">
                    <a:lumMod val="50000"/>
                  </a:schemeClr>
                </a:solidFill>
              </a:rPr>
              <a:t>How</a:t>
            </a:r>
            <a:r>
              <a:rPr lang="es-ES" sz="2500">
                <a:solidFill>
                  <a:schemeClr val="accent5">
                    <a:lumMod val="50000"/>
                  </a:schemeClr>
                </a:solidFill>
              </a:rPr>
              <a:t> are </a:t>
            </a:r>
            <a:r>
              <a:rPr lang="es-ES" sz="2500" err="1">
                <a:solidFill>
                  <a:schemeClr val="accent5">
                    <a:lumMod val="50000"/>
                  </a:schemeClr>
                </a:solidFill>
              </a:rPr>
              <a:t>they</a:t>
            </a:r>
            <a:r>
              <a:rPr lang="es-ES" sz="2500">
                <a:solidFill>
                  <a:schemeClr val="accent5">
                    <a:lumMod val="50000"/>
                  </a:schemeClr>
                </a:solidFill>
              </a:rPr>
              <a:t> </a:t>
            </a:r>
            <a:r>
              <a:rPr lang="es-ES" sz="2500" err="1">
                <a:solidFill>
                  <a:schemeClr val="accent5">
                    <a:lumMod val="50000"/>
                  </a:schemeClr>
                </a:solidFill>
              </a:rPr>
              <a:t>going</a:t>
            </a:r>
            <a:r>
              <a:rPr lang="es-ES" sz="2500">
                <a:solidFill>
                  <a:schemeClr val="accent5">
                    <a:lumMod val="50000"/>
                  </a:schemeClr>
                </a:solidFill>
              </a:rPr>
              <a:t> </a:t>
            </a:r>
            <a:r>
              <a:rPr lang="es-ES" sz="2500" err="1">
                <a:solidFill>
                  <a:schemeClr val="accent5">
                    <a:lumMod val="50000"/>
                  </a:schemeClr>
                </a:solidFill>
              </a:rPr>
              <a:t>to</a:t>
            </a:r>
            <a:r>
              <a:rPr lang="es-ES" sz="2500">
                <a:solidFill>
                  <a:schemeClr val="accent5">
                    <a:lumMod val="50000"/>
                  </a:schemeClr>
                </a:solidFill>
              </a:rPr>
              <a:t> </a:t>
            </a:r>
            <a:r>
              <a:rPr lang="es-ES" sz="2500" err="1">
                <a:solidFill>
                  <a:schemeClr val="accent5">
                    <a:lumMod val="50000"/>
                  </a:schemeClr>
                </a:solidFill>
              </a:rPr>
              <a:t>that</a:t>
            </a:r>
            <a:r>
              <a:rPr lang="es-ES" sz="2500">
                <a:solidFill>
                  <a:schemeClr val="accent5">
                    <a:lumMod val="50000"/>
                  </a:schemeClr>
                </a:solidFill>
              </a:rPr>
              <a:t> place?</a:t>
            </a:r>
          </a:p>
          <a:p>
            <a:r>
              <a:rPr lang="es-ES" sz="2500" err="1">
                <a:solidFill>
                  <a:schemeClr val="accent5">
                    <a:lumMod val="50000"/>
                  </a:schemeClr>
                </a:solidFill>
              </a:rPr>
              <a:t>Why</a:t>
            </a:r>
            <a:r>
              <a:rPr lang="es-ES" sz="2500">
                <a:solidFill>
                  <a:schemeClr val="accent5">
                    <a:lumMod val="50000"/>
                  </a:schemeClr>
                </a:solidFill>
              </a:rPr>
              <a:t> do </a:t>
            </a:r>
            <a:r>
              <a:rPr lang="es-ES" sz="2500" err="1">
                <a:solidFill>
                  <a:schemeClr val="accent5">
                    <a:lumMod val="50000"/>
                  </a:schemeClr>
                </a:solidFill>
              </a:rPr>
              <a:t>people</a:t>
            </a:r>
            <a:r>
              <a:rPr lang="es-ES" sz="2500">
                <a:solidFill>
                  <a:schemeClr val="accent5">
                    <a:lumMod val="50000"/>
                  </a:schemeClr>
                </a:solidFill>
              </a:rPr>
              <a:t> </a:t>
            </a:r>
            <a:r>
              <a:rPr lang="es-ES" sz="2500" err="1">
                <a:solidFill>
                  <a:schemeClr val="accent5">
                    <a:lumMod val="50000"/>
                  </a:schemeClr>
                </a:solidFill>
              </a:rPr>
              <a:t>want</a:t>
            </a:r>
            <a:r>
              <a:rPr lang="es-ES" sz="2500">
                <a:solidFill>
                  <a:schemeClr val="accent5">
                    <a:lumMod val="50000"/>
                  </a:schemeClr>
                </a:solidFill>
              </a:rPr>
              <a:t> </a:t>
            </a:r>
            <a:r>
              <a:rPr lang="es-ES" sz="2500" err="1">
                <a:solidFill>
                  <a:schemeClr val="accent5">
                    <a:lumMod val="50000"/>
                  </a:schemeClr>
                </a:solidFill>
              </a:rPr>
              <a:t>to</a:t>
            </a:r>
            <a:r>
              <a:rPr lang="es-ES" sz="2500">
                <a:solidFill>
                  <a:schemeClr val="accent5">
                    <a:lumMod val="50000"/>
                  </a:schemeClr>
                </a:solidFill>
              </a:rPr>
              <a:t> do </a:t>
            </a:r>
            <a:r>
              <a:rPr lang="es-ES" sz="2500" err="1">
                <a:solidFill>
                  <a:schemeClr val="accent5">
                    <a:lumMod val="50000"/>
                  </a:schemeClr>
                </a:solidFill>
              </a:rPr>
              <a:t>this</a:t>
            </a:r>
            <a:r>
              <a:rPr lang="es-ES" sz="2500">
                <a:solidFill>
                  <a:schemeClr val="accent5">
                    <a:lumMod val="50000"/>
                  </a:schemeClr>
                </a:solidFill>
              </a:rPr>
              <a:t>?</a:t>
            </a:r>
          </a:p>
          <a:p>
            <a:r>
              <a:rPr lang="es-ES" sz="2500" err="1">
                <a:solidFill>
                  <a:schemeClr val="accent5">
                    <a:lumMod val="50000"/>
                  </a:schemeClr>
                </a:solidFill>
              </a:rPr>
              <a:t>How</a:t>
            </a:r>
            <a:r>
              <a:rPr lang="es-ES" sz="2500">
                <a:solidFill>
                  <a:schemeClr val="accent5">
                    <a:lumMod val="50000"/>
                  </a:schemeClr>
                </a:solidFill>
              </a:rPr>
              <a:t> are </a:t>
            </a:r>
            <a:r>
              <a:rPr lang="es-ES" sz="2500" err="1">
                <a:solidFill>
                  <a:schemeClr val="accent5">
                    <a:lumMod val="50000"/>
                  </a:schemeClr>
                </a:solidFill>
              </a:rPr>
              <a:t>they</a:t>
            </a:r>
            <a:r>
              <a:rPr lang="es-ES" sz="2500">
                <a:solidFill>
                  <a:schemeClr val="accent5">
                    <a:lumMod val="50000"/>
                  </a:schemeClr>
                </a:solidFill>
              </a:rPr>
              <a:t> </a:t>
            </a:r>
            <a:r>
              <a:rPr lang="es-ES" sz="2500" err="1">
                <a:solidFill>
                  <a:schemeClr val="accent5">
                    <a:lumMod val="50000"/>
                  </a:schemeClr>
                </a:solidFill>
              </a:rPr>
              <a:t>feeling</a:t>
            </a:r>
            <a:r>
              <a:rPr lang="es-ES" sz="2500">
                <a:solidFill>
                  <a:schemeClr val="accent5">
                    <a:lumMod val="50000"/>
                  </a:schemeClr>
                </a:solidFill>
              </a:rPr>
              <a:t>?</a:t>
            </a:r>
          </a:p>
          <a:p>
            <a:r>
              <a:rPr lang="es-ES" sz="2500">
                <a:solidFill>
                  <a:schemeClr val="accent5">
                    <a:lumMod val="50000"/>
                  </a:schemeClr>
                </a:solidFill>
              </a:rPr>
              <a:t>Who are </a:t>
            </a:r>
            <a:r>
              <a:rPr lang="es-ES" sz="2500" err="1">
                <a:solidFill>
                  <a:schemeClr val="accent5">
                    <a:lumMod val="50000"/>
                  </a:schemeClr>
                </a:solidFill>
              </a:rPr>
              <a:t>they</a:t>
            </a:r>
            <a:r>
              <a:rPr lang="es-ES" sz="2500">
                <a:solidFill>
                  <a:schemeClr val="accent5">
                    <a:lumMod val="50000"/>
                  </a:schemeClr>
                </a:solidFill>
              </a:rPr>
              <a:t> </a:t>
            </a:r>
            <a:r>
              <a:rPr lang="es-ES" sz="2500" err="1">
                <a:solidFill>
                  <a:schemeClr val="accent5">
                    <a:lumMod val="50000"/>
                  </a:schemeClr>
                </a:solidFill>
              </a:rPr>
              <a:t>going</a:t>
            </a:r>
            <a:r>
              <a:rPr lang="es-ES" sz="2500">
                <a:solidFill>
                  <a:schemeClr val="accent5">
                    <a:lumMod val="50000"/>
                  </a:schemeClr>
                </a:solidFill>
              </a:rPr>
              <a:t> </a:t>
            </a:r>
            <a:r>
              <a:rPr lang="es-ES" sz="2500" err="1">
                <a:solidFill>
                  <a:schemeClr val="accent5">
                    <a:lumMod val="50000"/>
                  </a:schemeClr>
                </a:solidFill>
              </a:rPr>
              <a:t>with</a:t>
            </a:r>
            <a:r>
              <a:rPr lang="es-ES" sz="2500">
                <a:solidFill>
                  <a:schemeClr val="accent5">
                    <a:lumMod val="50000"/>
                  </a:schemeClr>
                </a:solidFill>
              </a:rPr>
              <a:t>?</a:t>
            </a:r>
          </a:p>
          <a:p>
            <a:r>
              <a:rPr lang="es-ES" sz="2500" err="1">
                <a:solidFill>
                  <a:schemeClr val="accent5">
                    <a:lumMod val="50000"/>
                  </a:schemeClr>
                </a:solidFill>
              </a:rPr>
              <a:t>What</a:t>
            </a:r>
            <a:r>
              <a:rPr lang="es-ES" sz="2500">
                <a:solidFill>
                  <a:schemeClr val="accent5">
                    <a:lumMod val="50000"/>
                  </a:schemeClr>
                </a:solidFill>
              </a:rPr>
              <a:t> do </a:t>
            </a:r>
            <a:r>
              <a:rPr lang="es-ES" sz="2500" err="1">
                <a:solidFill>
                  <a:schemeClr val="accent5">
                    <a:lumMod val="50000"/>
                  </a:schemeClr>
                </a:solidFill>
              </a:rPr>
              <a:t>they</a:t>
            </a:r>
            <a:r>
              <a:rPr lang="es-ES" sz="2500">
                <a:solidFill>
                  <a:schemeClr val="accent5">
                    <a:lumMod val="50000"/>
                  </a:schemeClr>
                </a:solidFill>
              </a:rPr>
              <a:t> </a:t>
            </a:r>
            <a:r>
              <a:rPr lang="es-ES" sz="2500" err="1">
                <a:solidFill>
                  <a:schemeClr val="accent5">
                    <a:lumMod val="50000"/>
                  </a:schemeClr>
                </a:solidFill>
              </a:rPr>
              <a:t>need</a:t>
            </a:r>
            <a:r>
              <a:rPr lang="es-ES" sz="2500">
                <a:solidFill>
                  <a:schemeClr val="accent5">
                    <a:lumMod val="50000"/>
                  </a:schemeClr>
                </a:solidFill>
              </a:rPr>
              <a:t>?</a:t>
            </a:r>
          </a:p>
          <a:p>
            <a:endParaRPr lang="es-ES" sz="2500">
              <a:solidFill>
                <a:schemeClr val="accent5">
                  <a:lumMod val="50000"/>
                </a:schemeClr>
              </a:solidFill>
            </a:endParaRPr>
          </a:p>
          <a:p>
            <a:r>
              <a:rPr lang="es-ES" sz="2500">
                <a:solidFill>
                  <a:schemeClr val="accent5">
                    <a:lumMod val="50000"/>
                  </a:schemeClr>
                </a:solidFill>
              </a:rPr>
              <a:t/>
            </a:r>
            <a:br>
              <a:rPr lang="es-ES" sz="2500">
                <a:solidFill>
                  <a:schemeClr val="accent5">
                    <a:lumMod val="50000"/>
                  </a:schemeClr>
                </a:solidFill>
              </a:rPr>
            </a:br>
            <a:endParaRPr lang="es-ES" sz="2500">
              <a:solidFill>
                <a:schemeClr val="accent5">
                  <a:lumMod val="50000"/>
                </a:schemeClr>
              </a:solidFill>
            </a:endParaRPr>
          </a:p>
        </p:txBody>
      </p:sp>
    </p:spTree>
    <p:extLst>
      <p:ext uri="{BB962C8B-B14F-4D97-AF65-F5344CB8AC3E}">
        <p14:creationId xmlns:p14="http://schemas.microsoft.com/office/powerpoint/2010/main" xmlns="" val="14500922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grpSp>
        <p:nvGrpSpPr>
          <p:cNvPr id="534" name="Google Shape;534;p50"/>
          <p:cNvGrpSpPr/>
          <p:nvPr/>
        </p:nvGrpSpPr>
        <p:grpSpPr>
          <a:xfrm>
            <a:off x="1080731" y="177786"/>
            <a:ext cx="6975000" cy="4782900"/>
            <a:chOff x="1080731" y="177786"/>
            <a:chExt cx="6975000" cy="4782900"/>
          </a:xfrm>
        </p:grpSpPr>
        <p:sp>
          <p:nvSpPr>
            <p:cNvPr id="535" name="Google Shape;535;p50"/>
            <p:cNvSpPr/>
            <p:nvPr/>
          </p:nvSpPr>
          <p:spPr>
            <a:xfrm rot="-394454">
              <a:off x="1291535" y="539593"/>
              <a:ext cx="6553393" cy="4059287"/>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0"/>
            <p:cNvSpPr/>
            <p:nvPr/>
          </p:nvSpPr>
          <p:spPr>
            <a:xfrm rot="-157">
              <a:off x="1291550" y="539656"/>
              <a:ext cx="6553200" cy="4059300"/>
            </a:xfrm>
            <a:prstGeom prst="rect">
              <a:avLst/>
            </a:prstGeom>
            <a:solidFill>
              <a:schemeClr val="accent3"/>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540;p50">
            <a:extLst>
              <a:ext uri="{FF2B5EF4-FFF2-40B4-BE49-F238E27FC236}">
                <a16:creationId xmlns:a16="http://schemas.microsoft.com/office/drawing/2014/main" xmlns="" id="{94A6AB2B-5AFC-1D4C-AD60-D26785C26BAC}"/>
              </a:ext>
            </a:extLst>
          </p:cNvPr>
          <p:cNvGrpSpPr/>
          <p:nvPr/>
        </p:nvGrpSpPr>
        <p:grpSpPr>
          <a:xfrm>
            <a:off x="1828071" y="1250703"/>
            <a:ext cx="5407746" cy="2915302"/>
            <a:chOff x="233350" y="949250"/>
            <a:chExt cx="7137300" cy="3802300"/>
          </a:xfrm>
          <a:solidFill>
            <a:schemeClr val="accent2">
              <a:alpha val="39000"/>
            </a:schemeClr>
          </a:solidFill>
        </p:grpSpPr>
        <p:sp>
          <p:nvSpPr>
            <p:cNvPr id="69" name="Google Shape;541;p50">
              <a:extLst>
                <a:ext uri="{FF2B5EF4-FFF2-40B4-BE49-F238E27FC236}">
                  <a16:creationId xmlns:a16="http://schemas.microsoft.com/office/drawing/2014/main" xmlns="" id="{869CCE03-7FFF-594D-AB2D-FF70C0F2A8A3}"/>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42;p50">
              <a:extLst>
                <a:ext uri="{FF2B5EF4-FFF2-40B4-BE49-F238E27FC236}">
                  <a16:creationId xmlns:a16="http://schemas.microsoft.com/office/drawing/2014/main" xmlns="" id="{3D713D34-A125-7640-B2B4-2A816A610F16}"/>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43;p50">
              <a:extLst>
                <a:ext uri="{FF2B5EF4-FFF2-40B4-BE49-F238E27FC236}">
                  <a16:creationId xmlns:a16="http://schemas.microsoft.com/office/drawing/2014/main" xmlns="" id="{4D17B130-935C-1049-8C19-2C6BF5244AA3}"/>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44;p50">
              <a:extLst>
                <a:ext uri="{FF2B5EF4-FFF2-40B4-BE49-F238E27FC236}">
                  <a16:creationId xmlns:a16="http://schemas.microsoft.com/office/drawing/2014/main" xmlns="" id="{148998B2-C105-8740-AEAC-88B9B5CD6034}"/>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45;p50">
              <a:extLst>
                <a:ext uri="{FF2B5EF4-FFF2-40B4-BE49-F238E27FC236}">
                  <a16:creationId xmlns:a16="http://schemas.microsoft.com/office/drawing/2014/main" xmlns="" id="{F9F68168-ECAD-ED4D-94EC-F6237967384E}"/>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46;p50">
              <a:extLst>
                <a:ext uri="{FF2B5EF4-FFF2-40B4-BE49-F238E27FC236}">
                  <a16:creationId xmlns:a16="http://schemas.microsoft.com/office/drawing/2014/main" xmlns="" id="{70C93FCC-83AA-FE44-8BAE-7A288AD10350}"/>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47;p50">
              <a:extLst>
                <a:ext uri="{FF2B5EF4-FFF2-40B4-BE49-F238E27FC236}">
                  <a16:creationId xmlns:a16="http://schemas.microsoft.com/office/drawing/2014/main" xmlns="" id="{C81A63AE-0353-DB48-A9C4-C830D2818A33}"/>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48;p50">
              <a:extLst>
                <a:ext uri="{FF2B5EF4-FFF2-40B4-BE49-F238E27FC236}">
                  <a16:creationId xmlns:a16="http://schemas.microsoft.com/office/drawing/2014/main" xmlns="" id="{9092A8BA-4991-F040-8BBA-1600FA022F3A}"/>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49;p50">
              <a:extLst>
                <a:ext uri="{FF2B5EF4-FFF2-40B4-BE49-F238E27FC236}">
                  <a16:creationId xmlns:a16="http://schemas.microsoft.com/office/drawing/2014/main" xmlns="" id="{BB1D3FF6-B85F-2447-8B0A-A596CCF2F926}"/>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50;p50">
              <a:extLst>
                <a:ext uri="{FF2B5EF4-FFF2-40B4-BE49-F238E27FC236}">
                  <a16:creationId xmlns:a16="http://schemas.microsoft.com/office/drawing/2014/main" xmlns="" id="{70F78CA7-BD6F-DA4F-97E0-7BBF7D8A8999}"/>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51;p50">
              <a:extLst>
                <a:ext uri="{FF2B5EF4-FFF2-40B4-BE49-F238E27FC236}">
                  <a16:creationId xmlns:a16="http://schemas.microsoft.com/office/drawing/2014/main" xmlns="" id="{79AEBA67-8EAC-AB44-8749-9BBCEED1EB7F}"/>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52;p50">
              <a:extLst>
                <a:ext uri="{FF2B5EF4-FFF2-40B4-BE49-F238E27FC236}">
                  <a16:creationId xmlns:a16="http://schemas.microsoft.com/office/drawing/2014/main" xmlns="" id="{725CC1C5-F65C-6A4A-83B2-52A849B4CCBF}"/>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53;p50">
              <a:extLst>
                <a:ext uri="{FF2B5EF4-FFF2-40B4-BE49-F238E27FC236}">
                  <a16:creationId xmlns:a16="http://schemas.microsoft.com/office/drawing/2014/main" xmlns="" id="{AFD326AB-3EC5-1242-9649-E28C31651CB2}"/>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54;p50">
              <a:extLst>
                <a:ext uri="{FF2B5EF4-FFF2-40B4-BE49-F238E27FC236}">
                  <a16:creationId xmlns:a16="http://schemas.microsoft.com/office/drawing/2014/main" xmlns="" id="{3B3A8C8A-85EA-054F-BF89-B4DAC661BB3F}"/>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55;p50">
              <a:extLst>
                <a:ext uri="{FF2B5EF4-FFF2-40B4-BE49-F238E27FC236}">
                  <a16:creationId xmlns:a16="http://schemas.microsoft.com/office/drawing/2014/main" xmlns="" id="{FCF418AE-FB76-284C-A9AE-1F494F47B536}"/>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56;p50">
              <a:extLst>
                <a:ext uri="{FF2B5EF4-FFF2-40B4-BE49-F238E27FC236}">
                  <a16:creationId xmlns:a16="http://schemas.microsoft.com/office/drawing/2014/main" xmlns="" id="{6889DBAF-44D8-3B40-9A52-366CAED06E48}"/>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57;p50">
              <a:extLst>
                <a:ext uri="{FF2B5EF4-FFF2-40B4-BE49-F238E27FC236}">
                  <a16:creationId xmlns:a16="http://schemas.microsoft.com/office/drawing/2014/main" xmlns="" id="{7E455FC5-F2F9-5C4B-B73F-F6450DA5419B}"/>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58;p50">
              <a:extLst>
                <a:ext uri="{FF2B5EF4-FFF2-40B4-BE49-F238E27FC236}">
                  <a16:creationId xmlns:a16="http://schemas.microsoft.com/office/drawing/2014/main" xmlns="" id="{28251673-2C13-5946-B5B4-DF5D6CF82F8D}"/>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59;p50">
              <a:extLst>
                <a:ext uri="{FF2B5EF4-FFF2-40B4-BE49-F238E27FC236}">
                  <a16:creationId xmlns:a16="http://schemas.microsoft.com/office/drawing/2014/main" xmlns="" id="{CC6FF60E-C297-7E40-9C23-C93D3AFDF3DF}"/>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60;p50">
              <a:extLst>
                <a:ext uri="{FF2B5EF4-FFF2-40B4-BE49-F238E27FC236}">
                  <a16:creationId xmlns:a16="http://schemas.microsoft.com/office/drawing/2014/main" xmlns="" id="{11717EDC-CFC3-324D-B06F-58AA4949CF43}"/>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61;p50">
              <a:extLst>
                <a:ext uri="{FF2B5EF4-FFF2-40B4-BE49-F238E27FC236}">
                  <a16:creationId xmlns:a16="http://schemas.microsoft.com/office/drawing/2014/main" xmlns="" id="{35C0CA36-8C55-0244-A1D4-30DFCDD756FF}"/>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62;p50">
              <a:extLst>
                <a:ext uri="{FF2B5EF4-FFF2-40B4-BE49-F238E27FC236}">
                  <a16:creationId xmlns:a16="http://schemas.microsoft.com/office/drawing/2014/main" xmlns="" id="{9CB0DFF5-B82A-A340-8750-454659723650}"/>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63;p50">
              <a:extLst>
                <a:ext uri="{FF2B5EF4-FFF2-40B4-BE49-F238E27FC236}">
                  <a16:creationId xmlns:a16="http://schemas.microsoft.com/office/drawing/2014/main" xmlns="" id="{C9C148B3-7FCF-2948-A3D2-DC99105D2ABC}"/>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64;p50">
              <a:extLst>
                <a:ext uri="{FF2B5EF4-FFF2-40B4-BE49-F238E27FC236}">
                  <a16:creationId xmlns:a16="http://schemas.microsoft.com/office/drawing/2014/main" xmlns="" id="{7FED6A25-AABA-0141-AEAD-DE4A8353E03B}"/>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65;p50">
              <a:extLst>
                <a:ext uri="{FF2B5EF4-FFF2-40B4-BE49-F238E27FC236}">
                  <a16:creationId xmlns:a16="http://schemas.microsoft.com/office/drawing/2014/main" xmlns="" id="{9FFF6672-EB81-274A-8893-F595E206FBC2}"/>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66;p50">
              <a:extLst>
                <a:ext uri="{FF2B5EF4-FFF2-40B4-BE49-F238E27FC236}">
                  <a16:creationId xmlns:a16="http://schemas.microsoft.com/office/drawing/2014/main" xmlns="" id="{1409851E-533D-374C-A8B8-D864A72794B0}"/>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67;p50">
              <a:extLst>
                <a:ext uri="{FF2B5EF4-FFF2-40B4-BE49-F238E27FC236}">
                  <a16:creationId xmlns:a16="http://schemas.microsoft.com/office/drawing/2014/main" xmlns="" id="{F351B6DA-3199-9442-8245-36D977F5D562}"/>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68;p50">
              <a:extLst>
                <a:ext uri="{FF2B5EF4-FFF2-40B4-BE49-F238E27FC236}">
                  <a16:creationId xmlns:a16="http://schemas.microsoft.com/office/drawing/2014/main" xmlns="" id="{F4DDFA2A-BFDD-204D-92BC-3E98DB0D9919}"/>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69;p50">
              <a:extLst>
                <a:ext uri="{FF2B5EF4-FFF2-40B4-BE49-F238E27FC236}">
                  <a16:creationId xmlns:a16="http://schemas.microsoft.com/office/drawing/2014/main" xmlns="" id="{1F77BD53-4F97-8443-B8E3-2B003B772B70}"/>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70;p50">
              <a:extLst>
                <a:ext uri="{FF2B5EF4-FFF2-40B4-BE49-F238E27FC236}">
                  <a16:creationId xmlns:a16="http://schemas.microsoft.com/office/drawing/2014/main" xmlns="" id="{5A1C520E-3B02-7F48-AB7A-EC1447B02920}"/>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71;p50">
              <a:extLst>
                <a:ext uri="{FF2B5EF4-FFF2-40B4-BE49-F238E27FC236}">
                  <a16:creationId xmlns:a16="http://schemas.microsoft.com/office/drawing/2014/main" xmlns="" id="{189B55C7-B15B-AB4A-A540-9F687A462006}"/>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72;p50">
              <a:extLst>
                <a:ext uri="{FF2B5EF4-FFF2-40B4-BE49-F238E27FC236}">
                  <a16:creationId xmlns:a16="http://schemas.microsoft.com/office/drawing/2014/main" xmlns="" id="{D9A2830A-8431-7346-8750-FFE92324A520}"/>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73;p50">
              <a:extLst>
                <a:ext uri="{FF2B5EF4-FFF2-40B4-BE49-F238E27FC236}">
                  <a16:creationId xmlns:a16="http://schemas.microsoft.com/office/drawing/2014/main" xmlns="" id="{32DE9C37-553B-9F44-971F-2C65E0A09B56}"/>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74;p50">
              <a:extLst>
                <a:ext uri="{FF2B5EF4-FFF2-40B4-BE49-F238E27FC236}">
                  <a16:creationId xmlns:a16="http://schemas.microsoft.com/office/drawing/2014/main" xmlns="" id="{95176A08-BEDF-9345-875F-558162B10479}"/>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75;p50">
              <a:extLst>
                <a:ext uri="{FF2B5EF4-FFF2-40B4-BE49-F238E27FC236}">
                  <a16:creationId xmlns:a16="http://schemas.microsoft.com/office/drawing/2014/main" xmlns="" id="{40FF0BB5-FB42-3E4C-B559-2BD722B04083}"/>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76;p50">
              <a:extLst>
                <a:ext uri="{FF2B5EF4-FFF2-40B4-BE49-F238E27FC236}">
                  <a16:creationId xmlns:a16="http://schemas.microsoft.com/office/drawing/2014/main" xmlns="" id="{14E583C7-A942-514D-8649-9C0D0FE45E0F}"/>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77;p50">
              <a:extLst>
                <a:ext uri="{FF2B5EF4-FFF2-40B4-BE49-F238E27FC236}">
                  <a16:creationId xmlns:a16="http://schemas.microsoft.com/office/drawing/2014/main" xmlns="" id="{5570510C-765E-B745-A652-AA02C6D563C9}"/>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78;p50">
              <a:extLst>
                <a:ext uri="{FF2B5EF4-FFF2-40B4-BE49-F238E27FC236}">
                  <a16:creationId xmlns:a16="http://schemas.microsoft.com/office/drawing/2014/main" xmlns="" id="{07349C8D-A0D4-F14E-9F21-4FBB108CD064}"/>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79;p50">
              <a:extLst>
                <a:ext uri="{FF2B5EF4-FFF2-40B4-BE49-F238E27FC236}">
                  <a16:creationId xmlns:a16="http://schemas.microsoft.com/office/drawing/2014/main" xmlns="" id="{E54FF3D4-F22D-A242-B5F7-6B53854A7F39}"/>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80;p50">
              <a:extLst>
                <a:ext uri="{FF2B5EF4-FFF2-40B4-BE49-F238E27FC236}">
                  <a16:creationId xmlns:a16="http://schemas.microsoft.com/office/drawing/2014/main" xmlns="" id="{C78BA126-08B0-3044-B5DA-9E1BDD017038}"/>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81;p50">
              <a:extLst>
                <a:ext uri="{FF2B5EF4-FFF2-40B4-BE49-F238E27FC236}">
                  <a16:creationId xmlns:a16="http://schemas.microsoft.com/office/drawing/2014/main" xmlns="" id="{69FC68DB-BDDD-6849-A2B6-63A745B13C9F}"/>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82;p50">
              <a:extLst>
                <a:ext uri="{FF2B5EF4-FFF2-40B4-BE49-F238E27FC236}">
                  <a16:creationId xmlns:a16="http://schemas.microsoft.com/office/drawing/2014/main" xmlns="" id="{E49AB04A-1E99-3D48-895F-A4356AC724BF}"/>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83;p50">
              <a:extLst>
                <a:ext uri="{FF2B5EF4-FFF2-40B4-BE49-F238E27FC236}">
                  <a16:creationId xmlns:a16="http://schemas.microsoft.com/office/drawing/2014/main" xmlns="" id="{5FB11FA9-5AF2-EE40-BA35-B56A968EA9F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84;p50">
              <a:extLst>
                <a:ext uri="{FF2B5EF4-FFF2-40B4-BE49-F238E27FC236}">
                  <a16:creationId xmlns:a16="http://schemas.microsoft.com/office/drawing/2014/main" xmlns="" id="{B6F707B2-0691-2E48-B756-D2D35E7D0DAB}"/>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85;p50">
              <a:extLst>
                <a:ext uri="{FF2B5EF4-FFF2-40B4-BE49-F238E27FC236}">
                  <a16:creationId xmlns:a16="http://schemas.microsoft.com/office/drawing/2014/main" xmlns="" id="{BB3617A8-0D2D-CC4C-9FF0-3F578B81CD26}"/>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86;p50">
              <a:extLst>
                <a:ext uri="{FF2B5EF4-FFF2-40B4-BE49-F238E27FC236}">
                  <a16:creationId xmlns:a16="http://schemas.microsoft.com/office/drawing/2014/main" xmlns="" id="{56186EA2-4B89-0441-A7CC-E0F87AC5C999}"/>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87;p50">
              <a:extLst>
                <a:ext uri="{FF2B5EF4-FFF2-40B4-BE49-F238E27FC236}">
                  <a16:creationId xmlns:a16="http://schemas.microsoft.com/office/drawing/2014/main" xmlns="" id="{AF423D05-24C0-D243-8CB1-73E997A4F533}"/>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88;p50">
              <a:extLst>
                <a:ext uri="{FF2B5EF4-FFF2-40B4-BE49-F238E27FC236}">
                  <a16:creationId xmlns:a16="http://schemas.microsoft.com/office/drawing/2014/main" xmlns="" id="{2465E415-E591-4841-93EB-1E35042F005D}"/>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89;p50">
              <a:extLst>
                <a:ext uri="{FF2B5EF4-FFF2-40B4-BE49-F238E27FC236}">
                  <a16:creationId xmlns:a16="http://schemas.microsoft.com/office/drawing/2014/main" xmlns="" id="{C9370EA6-DD9E-0D42-BDBB-DF8377CDEA6C}"/>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90;p50">
              <a:extLst>
                <a:ext uri="{FF2B5EF4-FFF2-40B4-BE49-F238E27FC236}">
                  <a16:creationId xmlns:a16="http://schemas.microsoft.com/office/drawing/2014/main" xmlns="" id="{14D4F5B4-6FF1-1442-8A83-D342D32B80BA}"/>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91;p50">
              <a:extLst>
                <a:ext uri="{FF2B5EF4-FFF2-40B4-BE49-F238E27FC236}">
                  <a16:creationId xmlns:a16="http://schemas.microsoft.com/office/drawing/2014/main" xmlns="" id="{62C8EE26-0A04-7046-A22B-942760B0943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Imagen 4">
            <a:extLst>
              <a:ext uri="{FF2B5EF4-FFF2-40B4-BE49-F238E27FC236}">
                <a16:creationId xmlns:a16="http://schemas.microsoft.com/office/drawing/2014/main" xmlns="" id="{3EAD9367-90D1-0141-BF36-36A1B185E33B}"/>
              </a:ext>
            </a:extLst>
          </p:cNvPr>
          <p:cNvPicPr>
            <a:picLocks noChangeAspect="1"/>
          </p:cNvPicPr>
          <p:nvPr/>
        </p:nvPicPr>
        <p:blipFill>
          <a:blip r:embed="rId3"/>
          <a:stretch>
            <a:fillRect/>
          </a:stretch>
        </p:blipFill>
        <p:spPr>
          <a:xfrm>
            <a:off x="1348595" y="578207"/>
            <a:ext cx="6439109" cy="3929247"/>
          </a:xfrm>
          <a:prstGeom prst="rect">
            <a:avLst/>
          </a:prstGeom>
        </p:spPr>
      </p:pic>
    </p:spTree>
    <p:extLst>
      <p:ext uri="{BB962C8B-B14F-4D97-AF65-F5344CB8AC3E}">
        <p14:creationId xmlns:p14="http://schemas.microsoft.com/office/powerpoint/2010/main" xmlns="" val="32827216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grpSp>
        <p:nvGrpSpPr>
          <p:cNvPr id="534" name="Google Shape;534;p50"/>
          <p:cNvGrpSpPr/>
          <p:nvPr/>
        </p:nvGrpSpPr>
        <p:grpSpPr>
          <a:xfrm>
            <a:off x="1080731" y="177786"/>
            <a:ext cx="6975000" cy="4782900"/>
            <a:chOff x="1080731" y="177786"/>
            <a:chExt cx="6975000" cy="4782900"/>
          </a:xfrm>
        </p:grpSpPr>
        <p:sp>
          <p:nvSpPr>
            <p:cNvPr id="535" name="Google Shape;535;p50"/>
            <p:cNvSpPr/>
            <p:nvPr/>
          </p:nvSpPr>
          <p:spPr>
            <a:xfrm rot="-394454">
              <a:off x="1291535" y="539593"/>
              <a:ext cx="6553393" cy="4059287"/>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0"/>
            <p:cNvSpPr/>
            <p:nvPr/>
          </p:nvSpPr>
          <p:spPr>
            <a:xfrm rot="-157">
              <a:off x="1291550" y="539656"/>
              <a:ext cx="6553200" cy="4059300"/>
            </a:xfrm>
            <a:prstGeom prst="rect">
              <a:avLst/>
            </a:prstGeom>
            <a:solidFill>
              <a:schemeClr val="accent3"/>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540;p50">
            <a:extLst>
              <a:ext uri="{FF2B5EF4-FFF2-40B4-BE49-F238E27FC236}">
                <a16:creationId xmlns:a16="http://schemas.microsoft.com/office/drawing/2014/main" xmlns="" id="{94A6AB2B-5AFC-1D4C-AD60-D26785C26BAC}"/>
              </a:ext>
            </a:extLst>
          </p:cNvPr>
          <p:cNvGrpSpPr/>
          <p:nvPr/>
        </p:nvGrpSpPr>
        <p:grpSpPr>
          <a:xfrm>
            <a:off x="1828071" y="1250703"/>
            <a:ext cx="5407746" cy="2915302"/>
            <a:chOff x="233350" y="949250"/>
            <a:chExt cx="7137300" cy="3802300"/>
          </a:xfrm>
          <a:solidFill>
            <a:schemeClr val="accent2">
              <a:alpha val="39000"/>
            </a:schemeClr>
          </a:solidFill>
        </p:grpSpPr>
        <p:sp>
          <p:nvSpPr>
            <p:cNvPr id="69" name="Google Shape;541;p50">
              <a:extLst>
                <a:ext uri="{FF2B5EF4-FFF2-40B4-BE49-F238E27FC236}">
                  <a16:creationId xmlns:a16="http://schemas.microsoft.com/office/drawing/2014/main" xmlns="" id="{869CCE03-7FFF-594D-AB2D-FF70C0F2A8A3}"/>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42;p50">
              <a:extLst>
                <a:ext uri="{FF2B5EF4-FFF2-40B4-BE49-F238E27FC236}">
                  <a16:creationId xmlns:a16="http://schemas.microsoft.com/office/drawing/2014/main" xmlns="" id="{3D713D34-A125-7640-B2B4-2A816A610F16}"/>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43;p50">
              <a:extLst>
                <a:ext uri="{FF2B5EF4-FFF2-40B4-BE49-F238E27FC236}">
                  <a16:creationId xmlns:a16="http://schemas.microsoft.com/office/drawing/2014/main" xmlns="" id="{4D17B130-935C-1049-8C19-2C6BF5244AA3}"/>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44;p50">
              <a:extLst>
                <a:ext uri="{FF2B5EF4-FFF2-40B4-BE49-F238E27FC236}">
                  <a16:creationId xmlns:a16="http://schemas.microsoft.com/office/drawing/2014/main" xmlns="" id="{148998B2-C105-8740-AEAC-88B9B5CD6034}"/>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45;p50">
              <a:extLst>
                <a:ext uri="{FF2B5EF4-FFF2-40B4-BE49-F238E27FC236}">
                  <a16:creationId xmlns:a16="http://schemas.microsoft.com/office/drawing/2014/main" xmlns="" id="{F9F68168-ECAD-ED4D-94EC-F6237967384E}"/>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46;p50">
              <a:extLst>
                <a:ext uri="{FF2B5EF4-FFF2-40B4-BE49-F238E27FC236}">
                  <a16:creationId xmlns:a16="http://schemas.microsoft.com/office/drawing/2014/main" xmlns="" id="{70C93FCC-83AA-FE44-8BAE-7A288AD10350}"/>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47;p50">
              <a:extLst>
                <a:ext uri="{FF2B5EF4-FFF2-40B4-BE49-F238E27FC236}">
                  <a16:creationId xmlns:a16="http://schemas.microsoft.com/office/drawing/2014/main" xmlns="" id="{C81A63AE-0353-DB48-A9C4-C830D2818A33}"/>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48;p50">
              <a:extLst>
                <a:ext uri="{FF2B5EF4-FFF2-40B4-BE49-F238E27FC236}">
                  <a16:creationId xmlns:a16="http://schemas.microsoft.com/office/drawing/2014/main" xmlns="" id="{9092A8BA-4991-F040-8BBA-1600FA022F3A}"/>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49;p50">
              <a:extLst>
                <a:ext uri="{FF2B5EF4-FFF2-40B4-BE49-F238E27FC236}">
                  <a16:creationId xmlns:a16="http://schemas.microsoft.com/office/drawing/2014/main" xmlns="" id="{BB1D3FF6-B85F-2447-8B0A-A596CCF2F926}"/>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50;p50">
              <a:extLst>
                <a:ext uri="{FF2B5EF4-FFF2-40B4-BE49-F238E27FC236}">
                  <a16:creationId xmlns:a16="http://schemas.microsoft.com/office/drawing/2014/main" xmlns="" id="{70F78CA7-BD6F-DA4F-97E0-7BBF7D8A8999}"/>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51;p50">
              <a:extLst>
                <a:ext uri="{FF2B5EF4-FFF2-40B4-BE49-F238E27FC236}">
                  <a16:creationId xmlns:a16="http://schemas.microsoft.com/office/drawing/2014/main" xmlns="" id="{79AEBA67-8EAC-AB44-8749-9BBCEED1EB7F}"/>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52;p50">
              <a:extLst>
                <a:ext uri="{FF2B5EF4-FFF2-40B4-BE49-F238E27FC236}">
                  <a16:creationId xmlns:a16="http://schemas.microsoft.com/office/drawing/2014/main" xmlns="" id="{725CC1C5-F65C-6A4A-83B2-52A849B4CCBF}"/>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53;p50">
              <a:extLst>
                <a:ext uri="{FF2B5EF4-FFF2-40B4-BE49-F238E27FC236}">
                  <a16:creationId xmlns:a16="http://schemas.microsoft.com/office/drawing/2014/main" xmlns="" id="{AFD326AB-3EC5-1242-9649-E28C31651CB2}"/>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54;p50">
              <a:extLst>
                <a:ext uri="{FF2B5EF4-FFF2-40B4-BE49-F238E27FC236}">
                  <a16:creationId xmlns:a16="http://schemas.microsoft.com/office/drawing/2014/main" xmlns="" id="{3B3A8C8A-85EA-054F-BF89-B4DAC661BB3F}"/>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55;p50">
              <a:extLst>
                <a:ext uri="{FF2B5EF4-FFF2-40B4-BE49-F238E27FC236}">
                  <a16:creationId xmlns:a16="http://schemas.microsoft.com/office/drawing/2014/main" xmlns="" id="{FCF418AE-FB76-284C-A9AE-1F494F47B536}"/>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56;p50">
              <a:extLst>
                <a:ext uri="{FF2B5EF4-FFF2-40B4-BE49-F238E27FC236}">
                  <a16:creationId xmlns:a16="http://schemas.microsoft.com/office/drawing/2014/main" xmlns="" id="{6889DBAF-44D8-3B40-9A52-366CAED06E48}"/>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57;p50">
              <a:extLst>
                <a:ext uri="{FF2B5EF4-FFF2-40B4-BE49-F238E27FC236}">
                  <a16:creationId xmlns:a16="http://schemas.microsoft.com/office/drawing/2014/main" xmlns="" id="{7E455FC5-F2F9-5C4B-B73F-F6450DA5419B}"/>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58;p50">
              <a:extLst>
                <a:ext uri="{FF2B5EF4-FFF2-40B4-BE49-F238E27FC236}">
                  <a16:creationId xmlns:a16="http://schemas.microsoft.com/office/drawing/2014/main" xmlns="" id="{28251673-2C13-5946-B5B4-DF5D6CF82F8D}"/>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59;p50">
              <a:extLst>
                <a:ext uri="{FF2B5EF4-FFF2-40B4-BE49-F238E27FC236}">
                  <a16:creationId xmlns:a16="http://schemas.microsoft.com/office/drawing/2014/main" xmlns="" id="{CC6FF60E-C297-7E40-9C23-C93D3AFDF3DF}"/>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60;p50">
              <a:extLst>
                <a:ext uri="{FF2B5EF4-FFF2-40B4-BE49-F238E27FC236}">
                  <a16:creationId xmlns:a16="http://schemas.microsoft.com/office/drawing/2014/main" xmlns="" id="{11717EDC-CFC3-324D-B06F-58AA4949CF43}"/>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61;p50">
              <a:extLst>
                <a:ext uri="{FF2B5EF4-FFF2-40B4-BE49-F238E27FC236}">
                  <a16:creationId xmlns:a16="http://schemas.microsoft.com/office/drawing/2014/main" xmlns="" id="{35C0CA36-8C55-0244-A1D4-30DFCDD756FF}"/>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62;p50">
              <a:extLst>
                <a:ext uri="{FF2B5EF4-FFF2-40B4-BE49-F238E27FC236}">
                  <a16:creationId xmlns:a16="http://schemas.microsoft.com/office/drawing/2014/main" xmlns="" id="{9CB0DFF5-B82A-A340-8750-454659723650}"/>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63;p50">
              <a:extLst>
                <a:ext uri="{FF2B5EF4-FFF2-40B4-BE49-F238E27FC236}">
                  <a16:creationId xmlns:a16="http://schemas.microsoft.com/office/drawing/2014/main" xmlns="" id="{C9C148B3-7FCF-2948-A3D2-DC99105D2ABC}"/>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64;p50">
              <a:extLst>
                <a:ext uri="{FF2B5EF4-FFF2-40B4-BE49-F238E27FC236}">
                  <a16:creationId xmlns:a16="http://schemas.microsoft.com/office/drawing/2014/main" xmlns="" id="{7FED6A25-AABA-0141-AEAD-DE4A8353E03B}"/>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65;p50">
              <a:extLst>
                <a:ext uri="{FF2B5EF4-FFF2-40B4-BE49-F238E27FC236}">
                  <a16:creationId xmlns:a16="http://schemas.microsoft.com/office/drawing/2014/main" xmlns="" id="{9FFF6672-EB81-274A-8893-F595E206FBC2}"/>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66;p50">
              <a:extLst>
                <a:ext uri="{FF2B5EF4-FFF2-40B4-BE49-F238E27FC236}">
                  <a16:creationId xmlns:a16="http://schemas.microsoft.com/office/drawing/2014/main" xmlns="" id="{1409851E-533D-374C-A8B8-D864A72794B0}"/>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67;p50">
              <a:extLst>
                <a:ext uri="{FF2B5EF4-FFF2-40B4-BE49-F238E27FC236}">
                  <a16:creationId xmlns:a16="http://schemas.microsoft.com/office/drawing/2014/main" xmlns="" id="{F351B6DA-3199-9442-8245-36D977F5D562}"/>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68;p50">
              <a:extLst>
                <a:ext uri="{FF2B5EF4-FFF2-40B4-BE49-F238E27FC236}">
                  <a16:creationId xmlns:a16="http://schemas.microsoft.com/office/drawing/2014/main" xmlns="" id="{F4DDFA2A-BFDD-204D-92BC-3E98DB0D9919}"/>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69;p50">
              <a:extLst>
                <a:ext uri="{FF2B5EF4-FFF2-40B4-BE49-F238E27FC236}">
                  <a16:creationId xmlns:a16="http://schemas.microsoft.com/office/drawing/2014/main" xmlns="" id="{1F77BD53-4F97-8443-B8E3-2B003B772B70}"/>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70;p50">
              <a:extLst>
                <a:ext uri="{FF2B5EF4-FFF2-40B4-BE49-F238E27FC236}">
                  <a16:creationId xmlns:a16="http://schemas.microsoft.com/office/drawing/2014/main" xmlns="" id="{5A1C520E-3B02-7F48-AB7A-EC1447B02920}"/>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71;p50">
              <a:extLst>
                <a:ext uri="{FF2B5EF4-FFF2-40B4-BE49-F238E27FC236}">
                  <a16:creationId xmlns:a16="http://schemas.microsoft.com/office/drawing/2014/main" xmlns="" id="{189B55C7-B15B-AB4A-A540-9F687A462006}"/>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72;p50">
              <a:extLst>
                <a:ext uri="{FF2B5EF4-FFF2-40B4-BE49-F238E27FC236}">
                  <a16:creationId xmlns:a16="http://schemas.microsoft.com/office/drawing/2014/main" xmlns="" id="{D9A2830A-8431-7346-8750-FFE92324A520}"/>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73;p50">
              <a:extLst>
                <a:ext uri="{FF2B5EF4-FFF2-40B4-BE49-F238E27FC236}">
                  <a16:creationId xmlns:a16="http://schemas.microsoft.com/office/drawing/2014/main" xmlns="" id="{32DE9C37-553B-9F44-971F-2C65E0A09B56}"/>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74;p50">
              <a:extLst>
                <a:ext uri="{FF2B5EF4-FFF2-40B4-BE49-F238E27FC236}">
                  <a16:creationId xmlns:a16="http://schemas.microsoft.com/office/drawing/2014/main" xmlns="" id="{95176A08-BEDF-9345-875F-558162B10479}"/>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75;p50">
              <a:extLst>
                <a:ext uri="{FF2B5EF4-FFF2-40B4-BE49-F238E27FC236}">
                  <a16:creationId xmlns:a16="http://schemas.microsoft.com/office/drawing/2014/main" xmlns="" id="{40FF0BB5-FB42-3E4C-B559-2BD722B04083}"/>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76;p50">
              <a:extLst>
                <a:ext uri="{FF2B5EF4-FFF2-40B4-BE49-F238E27FC236}">
                  <a16:creationId xmlns:a16="http://schemas.microsoft.com/office/drawing/2014/main" xmlns="" id="{14E583C7-A942-514D-8649-9C0D0FE45E0F}"/>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77;p50">
              <a:extLst>
                <a:ext uri="{FF2B5EF4-FFF2-40B4-BE49-F238E27FC236}">
                  <a16:creationId xmlns:a16="http://schemas.microsoft.com/office/drawing/2014/main" xmlns="" id="{5570510C-765E-B745-A652-AA02C6D563C9}"/>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78;p50">
              <a:extLst>
                <a:ext uri="{FF2B5EF4-FFF2-40B4-BE49-F238E27FC236}">
                  <a16:creationId xmlns:a16="http://schemas.microsoft.com/office/drawing/2014/main" xmlns="" id="{07349C8D-A0D4-F14E-9F21-4FBB108CD064}"/>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79;p50">
              <a:extLst>
                <a:ext uri="{FF2B5EF4-FFF2-40B4-BE49-F238E27FC236}">
                  <a16:creationId xmlns:a16="http://schemas.microsoft.com/office/drawing/2014/main" xmlns="" id="{E54FF3D4-F22D-A242-B5F7-6B53854A7F39}"/>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80;p50">
              <a:extLst>
                <a:ext uri="{FF2B5EF4-FFF2-40B4-BE49-F238E27FC236}">
                  <a16:creationId xmlns:a16="http://schemas.microsoft.com/office/drawing/2014/main" xmlns="" id="{C78BA126-08B0-3044-B5DA-9E1BDD017038}"/>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81;p50">
              <a:extLst>
                <a:ext uri="{FF2B5EF4-FFF2-40B4-BE49-F238E27FC236}">
                  <a16:creationId xmlns:a16="http://schemas.microsoft.com/office/drawing/2014/main" xmlns="" id="{69FC68DB-BDDD-6849-A2B6-63A745B13C9F}"/>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82;p50">
              <a:extLst>
                <a:ext uri="{FF2B5EF4-FFF2-40B4-BE49-F238E27FC236}">
                  <a16:creationId xmlns:a16="http://schemas.microsoft.com/office/drawing/2014/main" xmlns="" id="{E49AB04A-1E99-3D48-895F-A4356AC724BF}"/>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83;p50">
              <a:extLst>
                <a:ext uri="{FF2B5EF4-FFF2-40B4-BE49-F238E27FC236}">
                  <a16:creationId xmlns:a16="http://schemas.microsoft.com/office/drawing/2014/main" xmlns="" id="{5FB11FA9-5AF2-EE40-BA35-B56A968EA9F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84;p50">
              <a:extLst>
                <a:ext uri="{FF2B5EF4-FFF2-40B4-BE49-F238E27FC236}">
                  <a16:creationId xmlns:a16="http://schemas.microsoft.com/office/drawing/2014/main" xmlns="" id="{B6F707B2-0691-2E48-B756-D2D35E7D0DAB}"/>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85;p50">
              <a:extLst>
                <a:ext uri="{FF2B5EF4-FFF2-40B4-BE49-F238E27FC236}">
                  <a16:creationId xmlns:a16="http://schemas.microsoft.com/office/drawing/2014/main" xmlns="" id="{BB3617A8-0D2D-CC4C-9FF0-3F578B81CD26}"/>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86;p50">
              <a:extLst>
                <a:ext uri="{FF2B5EF4-FFF2-40B4-BE49-F238E27FC236}">
                  <a16:creationId xmlns:a16="http://schemas.microsoft.com/office/drawing/2014/main" xmlns="" id="{56186EA2-4B89-0441-A7CC-E0F87AC5C999}"/>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87;p50">
              <a:extLst>
                <a:ext uri="{FF2B5EF4-FFF2-40B4-BE49-F238E27FC236}">
                  <a16:creationId xmlns:a16="http://schemas.microsoft.com/office/drawing/2014/main" xmlns="" id="{AF423D05-24C0-D243-8CB1-73E997A4F533}"/>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88;p50">
              <a:extLst>
                <a:ext uri="{FF2B5EF4-FFF2-40B4-BE49-F238E27FC236}">
                  <a16:creationId xmlns:a16="http://schemas.microsoft.com/office/drawing/2014/main" xmlns="" id="{2465E415-E591-4841-93EB-1E35042F005D}"/>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89;p50">
              <a:extLst>
                <a:ext uri="{FF2B5EF4-FFF2-40B4-BE49-F238E27FC236}">
                  <a16:creationId xmlns:a16="http://schemas.microsoft.com/office/drawing/2014/main" xmlns="" id="{C9370EA6-DD9E-0D42-BDBB-DF8377CDEA6C}"/>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90;p50">
              <a:extLst>
                <a:ext uri="{FF2B5EF4-FFF2-40B4-BE49-F238E27FC236}">
                  <a16:creationId xmlns:a16="http://schemas.microsoft.com/office/drawing/2014/main" xmlns="" id="{14D4F5B4-6FF1-1442-8A83-D342D32B80BA}"/>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91;p50">
              <a:extLst>
                <a:ext uri="{FF2B5EF4-FFF2-40B4-BE49-F238E27FC236}">
                  <a16:creationId xmlns:a16="http://schemas.microsoft.com/office/drawing/2014/main" xmlns="" id="{62C8EE26-0A04-7046-A22B-942760B0943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Imagen 2">
            <a:extLst>
              <a:ext uri="{FF2B5EF4-FFF2-40B4-BE49-F238E27FC236}">
                <a16:creationId xmlns:a16="http://schemas.microsoft.com/office/drawing/2014/main" xmlns="" id="{F5D3930E-7774-B24C-9684-D4953CBB3754}"/>
              </a:ext>
            </a:extLst>
          </p:cNvPr>
          <p:cNvPicPr>
            <a:picLocks noChangeAspect="1"/>
          </p:cNvPicPr>
          <p:nvPr/>
        </p:nvPicPr>
        <p:blipFill>
          <a:blip r:embed="rId3"/>
          <a:stretch>
            <a:fillRect/>
          </a:stretch>
        </p:blipFill>
        <p:spPr>
          <a:xfrm>
            <a:off x="1368368" y="599154"/>
            <a:ext cx="6377138" cy="3908300"/>
          </a:xfrm>
          <a:prstGeom prst="rect">
            <a:avLst/>
          </a:prstGeom>
        </p:spPr>
      </p:pic>
    </p:spTree>
    <p:extLst>
      <p:ext uri="{BB962C8B-B14F-4D97-AF65-F5344CB8AC3E}">
        <p14:creationId xmlns:p14="http://schemas.microsoft.com/office/powerpoint/2010/main" xmlns="" val="11609523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grpSp>
        <p:nvGrpSpPr>
          <p:cNvPr id="534" name="Google Shape;534;p50"/>
          <p:cNvGrpSpPr/>
          <p:nvPr/>
        </p:nvGrpSpPr>
        <p:grpSpPr>
          <a:xfrm>
            <a:off x="1080731" y="177786"/>
            <a:ext cx="6975000" cy="4782900"/>
            <a:chOff x="1080731" y="177786"/>
            <a:chExt cx="6975000" cy="4782900"/>
          </a:xfrm>
        </p:grpSpPr>
        <p:sp>
          <p:nvSpPr>
            <p:cNvPr id="535" name="Google Shape;535;p50"/>
            <p:cNvSpPr/>
            <p:nvPr/>
          </p:nvSpPr>
          <p:spPr>
            <a:xfrm rot="-394454">
              <a:off x="1291535" y="539593"/>
              <a:ext cx="6553393" cy="4059287"/>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0"/>
            <p:cNvSpPr/>
            <p:nvPr/>
          </p:nvSpPr>
          <p:spPr>
            <a:xfrm rot="-157">
              <a:off x="1291550" y="539656"/>
              <a:ext cx="6553200" cy="4059300"/>
            </a:xfrm>
            <a:prstGeom prst="rect">
              <a:avLst/>
            </a:prstGeom>
            <a:solidFill>
              <a:schemeClr val="accent3"/>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540;p50">
            <a:extLst>
              <a:ext uri="{FF2B5EF4-FFF2-40B4-BE49-F238E27FC236}">
                <a16:creationId xmlns:a16="http://schemas.microsoft.com/office/drawing/2014/main" xmlns="" id="{94A6AB2B-5AFC-1D4C-AD60-D26785C26BAC}"/>
              </a:ext>
            </a:extLst>
          </p:cNvPr>
          <p:cNvGrpSpPr/>
          <p:nvPr/>
        </p:nvGrpSpPr>
        <p:grpSpPr>
          <a:xfrm>
            <a:off x="1828071" y="1250703"/>
            <a:ext cx="5407746" cy="2915302"/>
            <a:chOff x="233350" y="949250"/>
            <a:chExt cx="7137300" cy="3802300"/>
          </a:xfrm>
          <a:solidFill>
            <a:schemeClr val="accent2">
              <a:alpha val="39000"/>
            </a:schemeClr>
          </a:solidFill>
        </p:grpSpPr>
        <p:sp>
          <p:nvSpPr>
            <p:cNvPr id="69" name="Google Shape;541;p50">
              <a:extLst>
                <a:ext uri="{FF2B5EF4-FFF2-40B4-BE49-F238E27FC236}">
                  <a16:creationId xmlns:a16="http://schemas.microsoft.com/office/drawing/2014/main" xmlns="" id="{869CCE03-7FFF-594D-AB2D-FF70C0F2A8A3}"/>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42;p50">
              <a:extLst>
                <a:ext uri="{FF2B5EF4-FFF2-40B4-BE49-F238E27FC236}">
                  <a16:creationId xmlns:a16="http://schemas.microsoft.com/office/drawing/2014/main" xmlns="" id="{3D713D34-A125-7640-B2B4-2A816A610F16}"/>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43;p50">
              <a:extLst>
                <a:ext uri="{FF2B5EF4-FFF2-40B4-BE49-F238E27FC236}">
                  <a16:creationId xmlns:a16="http://schemas.microsoft.com/office/drawing/2014/main" xmlns="" id="{4D17B130-935C-1049-8C19-2C6BF5244AA3}"/>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44;p50">
              <a:extLst>
                <a:ext uri="{FF2B5EF4-FFF2-40B4-BE49-F238E27FC236}">
                  <a16:creationId xmlns:a16="http://schemas.microsoft.com/office/drawing/2014/main" xmlns="" id="{148998B2-C105-8740-AEAC-88B9B5CD6034}"/>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45;p50">
              <a:extLst>
                <a:ext uri="{FF2B5EF4-FFF2-40B4-BE49-F238E27FC236}">
                  <a16:creationId xmlns:a16="http://schemas.microsoft.com/office/drawing/2014/main" xmlns="" id="{F9F68168-ECAD-ED4D-94EC-F6237967384E}"/>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46;p50">
              <a:extLst>
                <a:ext uri="{FF2B5EF4-FFF2-40B4-BE49-F238E27FC236}">
                  <a16:creationId xmlns:a16="http://schemas.microsoft.com/office/drawing/2014/main" xmlns="" id="{70C93FCC-83AA-FE44-8BAE-7A288AD10350}"/>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47;p50">
              <a:extLst>
                <a:ext uri="{FF2B5EF4-FFF2-40B4-BE49-F238E27FC236}">
                  <a16:creationId xmlns:a16="http://schemas.microsoft.com/office/drawing/2014/main" xmlns="" id="{C81A63AE-0353-DB48-A9C4-C830D2818A33}"/>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48;p50">
              <a:extLst>
                <a:ext uri="{FF2B5EF4-FFF2-40B4-BE49-F238E27FC236}">
                  <a16:creationId xmlns:a16="http://schemas.microsoft.com/office/drawing/2014/main" xmlns="" id="{9092A8BA-4991-F040-8BBA-1600FA022F3A}"/>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49;p50">
              <a:extLst>
                <a:ext uri="{FF2B5EF4-FFF2-40B4-BE49-F238E27FC236}">
                  <a16:creationId xmlns:a16="http://schemas.microsoft.com/office/drawing/2014/main" xmlns="" id="{BB1D3FF6-B85F-2447-8B0A-A596CCF2F926}"/>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50;p50">
              <a:extLst>
                <a:ext uri="{FF2B5EF4-FFF2-40B4-BE49-F238E27FC236}">
                  <a16:creationId xmlns:a16="http://schemas.microsoft.com/office/drawing/2014/main" xmlns="" id="{70F78CA7-BD6F-DA4F-97E0-7BBF7D8A8999}"/>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51;p50">
              <a:extLst>
                <a:ext uri="{FF2B5EF4-FFF2-40B4-BE49-F238E27FC236}">
                  <a16:creationId xmlns:a16="http://schemas.microsoft.com/office/drawing/2014/main" xmlns="" id="{79AEBA67-8EAC-AB44-8749-9BBCEED1EB7F}"/>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52;p50">
              <a:extLst>
                <a:ext uri="{FF2B5EF4-FFF2-40B4-BE49-F238E27FC236}">
                  <a16:creationId xmlns:a16="http://schemas.microsoft.com/office/drawing/2014/main" xmlns="" id="{725CC1C5-F65C-6A4A-83B2-52A849B4CCBF}"/>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53;p50">
              <a:extLst>
                <a:ext uri="{FF2B5EF4-FFF2-40B4-BE49-F238E27FC236}">
                  <a16:creationId xmlns:a16="http://schemas.microsoft.com/office/drawing/2014/main" xmlns="" id="{AFD326AB-3EC5-1242-9649-E28C31651CB2}"/>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54;p50">
              <a:extLst>
                <a:ext uri="{FF2B5EF4-FFF2-40B4-BE49-F238E27FC236}">
                  <a16:creationId xmlns:a16="http://schemas.microsoft.com/office/drawing/2014/main" xmlns="" id="{3B3A8C8A-85EA-054F-BF89-B4DAC661BB3F}"/>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55;p50">
              <a:extLst>
                <a:ext uri="{FF2B5EF4-FFF2-40B4-BE49-F238E27FC236}">
                  <a16:creationId xmlns:a16="http://schemas.microsoft.com/office/drawing/2014/main" xmlns="" id="{FCF418AE-FB76-284C-A9AE-1F494F47B536}"/>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56;p50">
              <a:extLst>
                <a:ext uri="{FF2B5EF4-FFF2-40B4-BE49-F238E27FC236}">
                  <a16:creationId xmlns:a16="http://schemas.microsoft.com/office/drawing/2014/main" xmlns="" id="{6889DBAF-44D8-3B40-9A52-366CAED06E48}"/>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57;p50">
              <a:extLst>
                <a:ext uri="{FF2B5EF4-FFF2-40B4-BE49-F238E27FC236}">
                  <a16:creationId xmlns:a16="http://schemas.microsoft.com/office/drawing/2014/main" xmlns="" id="{7E455FC5-F2F9-5C4B-B73F-F6450DA5419B}"/>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58;p50">
              <a:extLst>
                <a:ext uri="{FF2B5EF4-FFF2-40B4-BE49-F238E27FC236}">
                  <a16:creationId xmlns:a16="http://schemas.microsoft.com/office/drawing/2014/main" xmlns="" id="{28251673-2C13-5946-B5B4-DF5D6CF82F8D}"/>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59;p50">
              <a:extLst>
                <a:ext uri="{FF2B5EF4-FFF2-40B4-BE49-F238E27FC236}">
                  <a16:creationId xmlns:a16="http://schemas.microsoft.com/office/drawing/2014/main" xmlns="" id="{CC6FF60E-C297-7E40-9C23-C93D3AFDF3DF}"/>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60;p50">
              <a:extLst>
                <a:ext uri="{FF2B5EF4-FFF2-40B4-BE49-F238E27FC236}">
                  <a16:creationId xmlns:a16="http://schemas.microsoft.com/office/drawing/2014/main" xmlns="" id="{11717EDC-CFC3-324D-B06F-58AA4949CF43}"/>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61;p50">
              <a:extLst>
                <a:ext uri="{FF2B5EF4-FFF2-40B4-BE49-F238E27FC236}">
                  <a16:creationId xmlns:a16="http://schemas.microsoft.com/office/drawing/2014/main" xmlns="" id="{35C0CA36-8C55-0244-A1D4-30DFCDD756FF}"/>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62;p50">
              <a:extLst>
                <a:ext uri="{FF2B5EF4-FFF2-40B4-BE49-F238E27FC236}">
                  <a16:creationId xmlns:a16="http://schemas.microsoft.com/office/drawing/2014/main" xmlns="" id="{9CB0DFF5-B82A-A340-8750-454659723650}"/>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63;p50">
              <a:extLst>
                <a:ext uri="{FF2B5EF4-FFF2-40B4-BE49-F238E27FC236}">
                  <a16:creationId xmlns:a16="http://schemas.microsoft.com/office/drawing/2014/main" xmlns="" id="{C9C148B3-7FCF-2948-A3D2-DC99105D2ABC}"/>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64;p50">
              <a:extLst>
                <a:ext uri="{FF2B5EF4-FFF2-40B4-BE49-F238E27FC236}">
                  <a16:creationId xmlns:a16="http://schemas.microsoft.com/office/drawing/2014/main" xmlns="" id="{7FED6A25-AABA-0141-AEAD-DE4A8353E03B}"/>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65;p50">
              <a:extLst>
                <a:ext uri="{FF2B5EF4-FFF2-40B4-BE49-F238E27FC236}">
                  <a16:creationId xmlns:a16="http://schemas.microsoft.com/office/drawing/2014/main" xmlns="" id="{9FFF6672-EB81-274A-8893-F595E206FBC2}"/>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66;p50">
              <a:extLst>
                <a:ext uri="{FF2B5EF4-FFF2-40B4-BE49-F238E27FC236}">
                  <a16:creationId xmlns:a16="http://schemas.microsoft.com/office/drawing/2014/main" xmlns="" id="{1409851E-533D-374C-A8B8-D864A72794B0}"/>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67;p50">
              <a:extLst>
                <a:ext uri="{FF2B5EF4-FFF2-40B4-BE49-F238E27FC236}">
                  <a16:creationId xmlns:a16="http://schemas.microsoft.com/office/drawing/2014/main" xmlns="" id="{F351B6DA-3199-9442-8245-36D977F5D562}"/>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68;p50">
              <a:extLst>
                <a:ext uri="{FF2B5EF4-FFF2-40B4-BE49-F238E27FC236}">
                  <a16:creationId xmlns:a16="http://schemas.microsoft.com/office/drawing/2014/main" xmlns="" id="{F4DDFA2A-BFDD-204D-92BC-3E98DB0D9919}"/>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69;p50">
              <a:extLst>
                <a:ext uri="{FF2B5EF4-FFF2-40B4-BE49-F238E27FC236}">
                  <a16:creationId xmlns:a16="http://schemas.microsoft.com/office/drawing/2014/main" xmlns="" id="{1F77BD53-4F97-8443-B8E3-2B003B772B70}"/>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70;p50">
              <a:extLst>
                <a:ext uri="{FF2B5EF4-FFF2-40B4-BE49-F238E27FC236}">
                  <a16:creationId xmlns:a16="http://schemas.microsoft.com/office/drawing/2014/main" xmlns="" id="{5A1C520E-3B02-7F48-AB7A-EC1447B02920}"/>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71;p50">
              <a:extLst>
                <a:ext uri="{FF2B5EF4-FFF2-40B4-BE49-F238E27FC236}">
                  <a16:creationId xmlns:a16="http://schemas.microsoft.com/office/drawing/2014/main" xmlns="" id="{189B55C7-B15B-AB4A-A540-9F687A462006}"/>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72;p50">
              <a:extLst>
                <a:ext uri="{FF2B5EF4-FFF2-40B4-BE49-F238E27FC236}">
                  <a16:creationId xmlns:a16="http://schemas.microsoft.com/office/drawing/2014/main" xmlns="" id="{D9A2830A-8431-7346-8750-FFE92324A520}"/>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73;p50">
              <a:extLst>
                <a:ext uri="{FF2B5EF4-FFF2-40B4-BE49-F238E27FC236}">
                  <a16:creationId xmlns:a16="http://schemas.microsoft.com/office/drawing/2014/main" xmlns="" id="{32DE9C37-553B-9F44-971F-2C65E0A09B56}"/>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74;p50">
              <a:extLst>
                <a:ext uri="{FF2B5EF4-FFF2-40B4-BE49-F238E27FC236}">
                  <a16:creationId xmlns:a16="http://schemas.microsoft.com/office/drawing/2014/main" xmlns="" id="{95176A08-BEDF-9345-875F-558162B10479}"/>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75;p50">
              <a:extLst>
                <a:ext uri="{FF2B5EF4-FFF2-40B4-BE49-F238E27FC236}">
                  <a16:creationId xmlns:a16="http://schemas.microsoft.com/office/drawing/2014/main" xmlns="" id="{40FF0BB5-FB42-3E4C-B559-2BD722B04083}"/>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76;p50">
              <a:extLst>
                <a:ext uri="{FF2B5EF4-FFF2-40B4-BE49-F238E27FC236}">
                  <a16:creationId xmlns:a16="http://schemas.microsoft.com/office/drawing/2014/main" xmlns="" id="{14E583C7-A942-514D-8649-9C0D0FE45E0F}"/>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77;p50">
              <a:extLst>
                <a:ext uri="{FF2B5EF4-FFF2-40B4-BE49-F238E27FC236}">
                  <a16:creationId xmlns:a16="http://schemas.microsoft.com/office/drawing/2014/main" xmlns="" id="{5570510C-765E-B745-A652-AA02C6D563C9}"/>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78;p50">
              <a:extLst>
                <a:ext uri="{FF2B5EF4-FFF2-40B4-BE49-F238E27FC236}">
                  <a16:creationId xmlns:a16="http://schemas.microsoft.com/office/drawing/2014/main" xmlns="" id="{07349C8D-A0D4-F14E-9F21-4FBB108CD064}"/>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79;p50">
              <a:extLst>
                <a:ext uri="{FF2B5EF4-FFF2-40B4-BE49-F238E27FC236}">
                  <a16:creationId xmlns:a16="http://schemas.microsoft.com/office/drawing/2014/main" xmlns="" id="{E54FF3D4-F22D-A242-B5F7-6B53854A7F39}"/>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80;p50">
              <a:extLst>
                <a:ext uri="{FF2B5EF4-FFF2-40B4-BE49-F238E27FC236}">
                  <a16:creationId xmlns:a16="http://schemas.microsoft.com/office/drawing/2014/main" xmlns="" id="{C78BA126-08B0-3044-B5DA-9E1BDD017038}"/>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81;p50">
              <a:extLst>
                <a:ext uri="{FF2B5EF4-FFF2-40B4-BE49-F238E27FC236}">
                  <a16:creationId xmlns:a16="http://schemas.microsoft.com/office/drawing/2014/main" xmlns="" id="{69FC68DB-BDDD-6849-A2B6-63A745B13C9F}"/>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82;p50">
              <a:extLst>
                <a:ext uri="{FF2B5EF4-FFF2-40B4-BE49-F238E27FC236}">
                  <a16:creationId xmlns:a16="http://schemas.microsoft.com/office/drawing/2014/main" xmlns="" id="{E49AB04A-1E99-3D48-895F-A4356AC724BF}"/>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83;p50">
              <a:extLst>
                <a:ext uri="{FF2B5EF4-FFF2-40B4-BE49-F238E27FC236}">
                  <a16:creationId xmlns:a16="http://schemas.microsoft.com/office/drawing/2014/main" xmlns="" id="{5FB11FA9-5AF2-EE40-BA35-B56A968EA9F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84;p50">
              <a:extLst>
                <a:ext uri="{FF2B5EF4-FFF2-40B4-BE49-F238E27FC236}">
                  <a16:creationId xmlns:a16="http://schemas.microsoft.com/office/drawing/2014/main" xmlns="" id="{B6F707B2-0691-2E48-B756-D2D35E7D0DAB}"/>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85;p50">
              <a:extLst>
                <a:ext uri="{FF2B5EF4-FFF2-40B4-BE49-F238E27FC236}">
                  <a16:creationId xmlns:a16="http://schemas.microsoft.com/office/drawing/2014/main" xmlns="" id="{BB3617A8-0D2D-CC4C-9FF0-3F578B81CD26}"/>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86;p50">
              <a:extLst>
                <a:ext uri="{FF2B5EF4-FFF2-40B4-BE49-F238E27FC236}">
                  <a16:creationId xmlns:a16="http://schemas.microsoft.com/office/drawing/2014/main" xmlns="" id="{56186EA2-4B89-0441-A7CC-E0F87AC5C999}"/>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87;p50">
              <a:extLst>
                <a:ext uri="{FF2B5EF4-FFF2-40B4-BE49-F238E27FC236}">
                  <a16:creationId xmlns:a16="http://schemas.microsoft.com/office/drawing/2014/main" xmlns="" id="{AF423D05-24C0-D243-8CB1-73E997A4F533}"/>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88;p50">
              <a:extLst>
                <a:ext uri="{FF2B5EF4-FFF2-40B4-BE49-F238E27FC236}">
                  <a16:creationId xmlns:a16="http://schemas.microsoft.com/office/drawing/2014/main" xmlns="" id="{2465E415-E591-4841-93EB-1E35042F005D}"/>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89;p50">
              <a:extLst>
                <a:ext uri="{FF2B5EF4-FFF2-40B4-BE49-F238E27FC236}">
                  <a16:creationId xmlns:a16="http://schemas.microsoft.com/office/drawing/2014/main" xmlns="" id="{C9370EA6-DD9E-0D42-BDBB-DF8377CDEA6C}"/>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90;p50">
              <a:extLst>
                <a:ext uri="{FF2B5EF4-FFF2-40B4-BE49-F238E27FC236}">
                  <a16:creationId xmlns:a16="http://schemas.microsoft.com/office/drawing/2014/main" xmlns="" id="{14D4F5B4-6FF1-1442-8A83-D342D32B80BA}"/>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91;p50">
              <a:extLst>
                <a:ext uri="{FF2B5EF4-FFF2-40B4-BE49-F238E27FC236}">
                  <a16:creationId xmlns:a16="http://schemas.microsoft.com/office/drawing/2014/main" xmlns="" id="{62C8EE26-0A04-7046-A22B-942760B0943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Imagen 3">
            <a:extLst>
              <a:ext uri="{FF2B5EF4-FFF2-40B4-BE49-F238E27FC236}">
                <a16:creationId xmlns:a16="http://schemas.microsoft.com/office/drawing/2014/main" xmlns="" id="{ABA53B87-43D3-4B42-A024-A30678614B81}"/>
              </a:ext>
            </a:extLst>
          </p:cNvPr>
          <p:cNvPicPr>
            <a:picLocks noChangeAspect="1"/>
          </p:cNvPicPr>
          <p:nvPr/>
        </p:nvPicPr>
        <p:blipFill>
          <a:blip r:embed="rId3"/>
          <a:stretch>
            <a:fillRect/>
          </a:stretch>
        </p:blipFill>
        <p:spPr>
          <a:xfrm>
            <a:off x="1359292" y="610039"/>
            <a:ext cx="6417716" cy="3931344"/>
          </a:xfrm>
          <a:prstGeom prst="rect">
            <a:avLst/>
          </a:prstGeom>
        </p:spPr>
      </p:pic>
    </p:spTree>
    <p:extLst>
      <p:ext uri="{BB962C8B-B14F-4D97-AF65-F5344CB8AC3E}">
        <p14:creationId xmlns:p14="http://schemas.microsoft.com/office/powerpoint/2010/main" xmlns="" val="6169386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grpSp>
        <p:nvGrpSpPr>
          <p:cNvPr id="534" name="Google Shape;534;p50"/>
          <p:cNvGrpSpPr/>
          <p:nvPr/>
        </p:nvGrpSpPr>
        <p:grpSpPr>
          <a:xfrm>
            <a:off x="1080731" y="177786"/>
            <a:ext cx="6975000" cy="4782900"/>
            <a:chOff x="1080731" y="177786"/>
            <a:chExt cx="6975000" cy="4782900"/>
          </a:xfrm>
        </p:grpSpPr>
        <p:sp>
          <p:nvSpPr>
            <p:cNvPr id="535" name="Google Shape;535;p50"/>
            <p:cNvSpPr/>
            <p:nvPr/>
          </p:nvSpPr>
          <p:spPr>
            <a:xfrm rot="-394454">
              <a:off x="1291535" y="539593"/>
              <a:ext cx="6553393" cy="4059287"/>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0"/>
            <p:cNvSpPr/>
            <p:nvPr/>
          </p:nvSpPr>
          <p:spPr>
            <a:xfrm rot="-157">
              <a:off x="1291550" y="539656"/>
              <a:ext cx="6553200" cy="4059300"/>
            </a:xfrm>
            <a:prstGeom prst="rect">
              <a:avLst/>
            </a:prstGeom>
            <a:solidFill>
              <a:schemeClr val="accent3"/>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540;p50">
            <a:extLst>
              <a:ext uri="{FF2B5EF4-FFF2-40B4-BE49-F238E27FC236}">
                <a16:creationId xmlns:a16="http://schemas.microsoft.com/office/drawing/2014/main" xmlns="" id="{94A6AB2B-5AFC-1D4C-AD60-D26785C26BAC}"/>
              </a:ext>
            </a:extLst>
          </p:cNvPr>
          <p:cNvGrpSpPr/>
          <p:nvPr/>
        </p:nvGrpSpPr>
        <p:grpSpPr>
          <a:xfrm>
            <a:off x="1828071" y="1250703"/>
            <a:ext cx="5407746" cy="2915302"/>
            <a:chOff x="233350" y="949250"/>
            <a:chExt cx="7137300" cy="3802300"/>
          </a:xfrm>
          <a:solidFill>
            <a:schemeClr val="accent2">
              <a:alpha val="39000"/>
            </a:schemeClr>
          </a:solidFill>
        </p:grpSpPr>
        <p:sp>
          <p:nvSpPr>
            <p:cNvPr id="69" name="Google Shape;541;p50">
              <a:extLst>
                <a:ext uri="{FF2B5EF4-FFF2-40B4-BE49-F238E27FC236}">
                  <a16:creationId xmlns:a16="http://schemas.microsoft.com/office/drawing/2014/main" xmlns="" id="{869CCE03-7FFF-594D-AB2D-FF70C0F2A8A3}"/>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42;p50">
              <a:extLst>
                <a:ext uri="{FF2B5EF4-FFF2-40B4-BE49-F238E27FC236}">
                  <a16:creationId xmlns:a16="http://schemas.microsoft.com/office/drawing/2014/main" xmlns="" id="{3D713D34-A125-7640-B2B4-2A816A610F16}"/>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43;p50">
              <a:extLst>
                <a:ext uri="{FF2B5EF4-FFF2-40B4-BE49-F238E27FC236}">
                  <a16:creationId xmlns:a16="http://schemas.microsoft.com/office/drawing/2014/main" xmlns="" id="{4D17B130-935C-1049-8C19-2C6BF5244AA3}"/>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44;p50">
              <a:extLst>
                <a:ext uri="{FF2B5EF4-FFF2-40B4-BE49-F238E27FC236}">
                  <a16:creationId xmlns:a16="http://schemas.microsoft.com/office/drawing/2014/main" xmlns="" id="{148998B2-C105-8740-AEAC-88B9B5CD6034}"/>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45;p50">
              <a:extLst>
                <a:ext uri="{FF2B5EF4-FFF2-40B4-BE49-F238E27FC236}">
                  <a16:creationId xmlns:a16="http://schemas.microsoft.com/office/drawing/2014/main" xmlns="" id="{F9F68168-ECAD-ED4D-94EC-F6237967384E}"/>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46;p50">
              <a:extLst>
                <a:ext uri="{FF2B5EF4-FFF2-40B4-BE49-F238E27FC236}">
                  <a16:creationId xmlns:a16="http://schemas.microsoft.com/office/drawing/2014/main" xmlns="" id="{70C93FCC-83AA-FE44-8BAE-7A288AD10350}"/>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47;p50">
              <a:extLst>
                <a:ext uri="{FF2B5EF4-FFF2-40B4-BE49-F238E27FC236}">
                  <a16:creationId xmlns:a16="http://schemas.microsoft.com/office/drawing/2014/main" xmlns="" id="{C81A63AE-0353-DB48-A9C4-C830D2818A33}"/>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48;p50">
              <a:extLst>
                <a:ext uri="{FF2B5EF4-FFF2-40B4-BE49-F238E27FC236}">
                  <a16:creationId xmlns:a16="http://schemas.microsoft.com/office/drawing/2014/main" xmlns="" id="{9092A8BA-4991-F040-8BBA-1600FA022F3A}"/>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49;p50">
              <a:extLst>
                <a:ext uri="{FF2B5EF4-FFF2-40B4-BE49-F238E27FC236}">
                  <a16:creationId xmlns:a16="http://schemas.microsoft.com/office/drawing/2014/main" xmlns="" id="{BB1D3FF6-B85F-2447-8B0A-A596CCF2F926}"/>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50;p50">
              <a:extLst>
                <a:ext uri="{FF2B5EF4-FFF2-40B4-BE49-F238E27FC236}">
                  <a16:creationId xmlns:a16="http://schemas.microsoft.com/office/drawing/2014/main" xmlns="" id="{70F78CA7-BD6F-DA4F-97E0-7BBF7D8A8999}"/>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51;p50">
              <a:extLst>
                <a:ext uri="{FF2B5EF4-FFF2-40B4-BE49-F238E27FC236}">
                  <a16:creationId xmlns:a16="http://schemas.microsoft.com/office/drawing/2014/main" xmlns="" id="{79AEBA67-8EAC-AB44-8749-9BBCEED1EB7F}"/>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52;p50">
              <a:extLst>
                <a:ext uri="{FF2B5EF4-FFF2-40B4-BE49-F238E27FC236}">
                  <a16:creationId xmlns:a16="http://schemas.microsoft.com/office/drawing/2014/main" xmlns="" id="{725CC1C5-F65C-6A4A-83B2-52A849B4CCBF}"/>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53;p50">
              <a:extLst>
                <a:ext uri="{FF2B5EF4-FFF2-40B4-BE49-F238E27FC236}">
                  <a16:creationId xmlns:a16="http://schemas.microsoft.com/office/drawing/2014/main" xmlns="" id="{AFD326AB-3EC5-1242-9649-E28C31651CB2}"/>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54;p50">
              <a:extLst>
                <a:ext uri="{FF2B5EF4-FFF2-40B4-BE49-F238E27FC236}">
                  <a16:creationId xmlns:a16="http://schemas.microsoft.com/office/drawing/2014/main" xmlns="" id="{3B3A8C8A-85EA-054F-BF89-B4DAC661BB3F}"/>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55;p50">
              <a:extLst>
                <a:ext uri="{FF2B5EF4-FFF2-40B4-BE49-F238E27FC236}">
                  <a16:creationId xmlns:a16="http://schemas.microsoft.com/office/drawing/2014/main" xmlns="" id="{FCF418AE-FB76-284C-A9AE-1F494F47B536}"/>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56;p50">
              <a:extLst>
                <a:ext uri="{FF2B5EF4-FFF2-40B4-BE49-F238E27FC236}">
                  <a16:creationId xmlns:a16="http://schemas.microsoft.com/office/drawing/2014/main" xmlns="" id="{6889DBAF-44D8-3B40-9A52-366CAED06E48}"/>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57;p50">
              <a:extLst>
                <a:ext uri="{FF2B5EF4-FFF2-40B4-BE49-F238E27FC236}">
                  <a16:creationId xmlns:a16="http://schemas.microsoft.com/office/drawing/2014/main" xmlns="" id="{7E455FC5-F2F9-5C4B-B73F-F6450DA5419B}"/>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58;p50">
              <a:extLst>
                <a:ext uri="{FF2B5EF4-FFF2-40B4-BE49-F238E27FC236}">
                  <a16:creationId xmlns:a16="http://schemas.microsoft.com/office/drawing/2014/main" xmlns="" id="{28251673-2C13-5946-B5B4-DF5D6CF82F8D}"/>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59;p50">
              <a:extLst>
                <a:ext uri="{FF2B5EF4-FFF2-40B4-BE49-F238E27FC236}">
                  <a16:creationId xmlns:a16="http://schemas.microsoft.com/office/drawing/2014/main" xmlns="" id="{CC6FF60E-C297-7E40-9C23-C93D3AFDF3DF}"/>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60;p50">
              <a:extLst>
                <a:ext uri="{FF2B5EF4-FFF2-40B4-BE49-F238E27FC236}">
                  <a16:creationId xmlns:a16="http://schemas.microsoft.com/office/drawing/2014/main" xmlns="" id="{11717EDC-CFC3-324D-B06F-58AA4949CF43}"/>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61;p50">
              <a:extLst>
                <a:ext uri="{FF2B5EF4-FFF2-40B4-BE49-F238E27FC236}">
                  <a16:creationId xmlns:a16="http://schemas.microsoft.com/office/drawing/2014/main" xmlns="" id="{35C0CA36-8C55-0244-A1D4-30DFCDD756FF}"/>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62;p50">
              <a:extLst>
                <a:ext uri="{FF2B5EF4-FFF2-40B4-BE49-F238E27FC236}">
                  <a16:creationId xmlns:a16="http://schemas.microsoft.com/office/drawing/2014/main" xmlns="" id="{9CB0DFF5-B82A-A340-8750-454659723650}"/>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63;p50">
              <a:extLst>
                <a:ext uri="{FF2B5EF4-FFF2-40B4-BE49-F238E27FC236}">
                  <a16:creationId xmlns:a16="http://schemas.microsoft.com/office/drawing/2014/main" xmlns="" id="{C9C148B3-7FCF-2948-A3D2-DC99105D2ABC}"/>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64;p50">
              <a:extLst>
                <a:ext uri="{FF2B5EF4-FFF2-40B4-BE49-F238E27FC236}">
                  <a16:creationId xmlns:a16="http://schemas.microsoft.com/office/drawing/2014/main" xmlns="" id="{7FED6A25-AABA-0141-AEAD-DE4A8353E03B}"/>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65;p50">
              <a:extLst>
                <a:ext uri="{FF2B5EF4-FFF2-40B4-BE49-F238E27FC236}">
                  <a16:creationId xmlns:a16="http://schemas.microsoft.com/office/drawing/2014/main" xmlns="" id="{9FFF6672-EB81-274A-8893-F595E206FBC2}"/>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66;p50">
              <a:extLst>
                <a:ext uri="{FF2B5EF4-FFF2-40B4-BE49-F238E27FC236}">
                  <a16:creationId xmlns:a16="http://schemas.microsoft.com/office/drawing/2014/main" xmlns="" id="{1409851E-533D-374C-A8B8-D864A72794B0}"/>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67;p50">
              <a:extLst>
                <a:ext uri="{FF2B5EF4-FFF2-40B4-BE49-F238E27FC236}">
                  <a16:creationId xmlns:a16="http://schemas.microsoft.com/office/drawing/2014/main" xmlns="" id="{F351B6DA-3199-9442-8245-36D977F5D562}"/>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68;p50">
              <a:extLst>
                <a:ext uri="{FF2B5EF4-FFF2-40B4-BE49-F238E27FC236}">
                  <a16:creationId xmlns:a16="http://schemas.microsoft.com/office/drawing/2014/main" xmlns="" id="{F4DDFA2A-BFDD-204D-92BC-3E98DB0D9919}"/>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69;p50">
              <a:extLst>
                <a:ext uri="{FF2B5EF4-FFF2-40B4-BE49-F238E27FC236}">
                  <a16:creationId xmlns:a16="http://schemas.microsoft.com/office/drawing/2014/main" xmlns="" id="{1F77BD53-4F97-8443-B8E3-2B003B772B70}"/>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70;p50">
              <a:extLst>
                <a:ext uri="{FF2B5EF4-FFF2-40B4-BE49-F238E27FC236}">
                  <a16:creationId xmlns:a16="http://schemas.microsoft.com/office/drawing/2014/main" xmlns="" id="{5A1C520E-3B02-7F48-AB7A-EC1447B02920}"/>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71;p50">
              <a:extLst>
                <a:ext uri="{FF2B5EF4-FFF2-40B4-BE49-F238E27FC236}">
                  <a16:creationId xmlns:a16="http://schemas.microsoft.com/office/drawing/2014/main" xmlns="" id="{189B55C7-B15B-AB4A-A540-9F687A462006}"/>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72;p50">
              <a:extLst>
                <a:ext uri="{FF2B5EF4-FFF2-40B4-BE49-F238E27FC236}">
                  <a16:creationId xmlns:a16="http://schemas.microsoft.com/office/drawing/2014/main" xmlns="" id="{D9A2830A-8431-7346-8750-FFE92324A520}"/>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73;p50">
              <a:extLst>
                <a:ext uri="{FF2B5EF4-FFF2-40B4-BE49-F238E27FC236}">
                  <a16:creationId xmlns:a16="http://schemas.microsoft.com/office/drawing/2014/main" xmlns="" id="{32DE9C37-553B-9F44-971F-2C65E0A09B56}"/>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74;p50">
              <a:extLst>
                <a:ext uri="{FF2B5EF4-FFF2-40B4-BE49-F238E27FC236}">
                  <a16:creationId xmlns:a16="http://schemas.microsoft.com/office/drawing/2014/main" xmlns="" id="{95176A08-BEDF-9345-875F-558162B10479}"/>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75;p50">
              <a:extLst>
                <a:ext uri="{FF2B5EF4-FFF2-40B4-BE49-F238E27FC236}">
                  <a16:creationId xmlns:a16="http://schemas.microsoft.com/office/drawing/2014/main" xmlns="" id="{40FF0BB5-FB42-3E4C-B559-2BD722B04083}"/>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76;p50">
              <a:extLst>
                <a:ext uri="{FF2B5EF4-FFF2-40B4-BE49-F238E27FC236}">
                  <a16:creationId xmlns:a16="http://schemas.microsoft.com/office/drawing/2014/main" xmlns="" id="{14E583C7-A942-514D-8649-9C0D0FE45E0F}"/>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77;p50">
              <a:extLst>
                <a:ext uri="{FF2B5EF4-FFF2-40B4-BE49-F238E27FC236}">
                  <a16:creationId xmlns:a16="http://schemas.microsoft.com/office/drawing/2014/main" xmlns="" id="{5570510C-765E-B745-A652-AA02C6D563C9}"/>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78;p50">
              <a:extLst>
                <a:ext uri="{FF2B5EF4-FFF2-40B4-BE49-F238E27FC236}">
                  <a16:creationId xmlns:a16="http://schemas.microsoft.com/office/drawing/2014/main" xmlns="" id="{07349C8D-A0D4-F14E-9F21-4FBB108CD064}"/>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79;p50">
              <a:extLst>
                <a:ext uri="{FF2B5EF4-FFF2-40B4-BE49-F238E27FC236}">
                  <a16:creationId xmlns:a16="http://schemas.microsoft.com/office/drawing/2014/main" xmlns="" id="{E54FF3D4-F22D-A242-B5F7-6B53854A7F39}"/>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80;p50">
              <a:extLst>
                <a:ext uri="{FF2B5EF4-FFF2-40B4-BE49-F238E27FC236}">
                  <a16:creationId xmlns:a16="http://schemas.microsoft.com/office/drawing/2014/main" xmlns="" id="{C78BA126-08B0-3044-B5DA-9E1BDD017038}"/>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81;p50">
              <a:extLst>
                <a:ext uri="{FF2B5EF4-FFF2-40B4-BE49-F238E27FC236}">
                  <a16:creationId xmlns:a16="http://schemas.microsoft.com/office/drawing/2014/main" xmlns="" id="{69FC68DB-BDDD-6849-A2B6-63A745B13C9F}"/>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82;p50">
              <a:extLst>
                <a:ext uri="{FF2B5EF4-FFF2-40B4-BE49-F238E27FC236}">
                  <a16:creationId xmlns:a16="http://schemas.microsoft.com/office/drawing/2014/main" xmlns="" id="{E49AB04A-1E99-3D48-895F-A4356AC724BF}"/>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83;p50">
              <a:extLst>
                <a:ext uri="{FF2B5EF4-FFF2-40B4-BE49-F238E27FC236}">
                  <a16:creationId xmlns:a16="http://schemas.microsoft.com/office/drawing/2014/main" xmlns="" id="{5FB11FA9-5AF2-EE40-BA35-B56A968EA9F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84;p50">
              <a:extLst>
                <a:ext uri="{FF2B5EF4-FFF2-40B4-BE49-F238E27FC236}">
                  <a16:creationId xmlns:a16="http://schemas.microsoft.com/office/drawing/2014/main" xmlns="" id="{B6F707B2-0691-2E48-B756-D2D35E7D0DAB}"/>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85;p50">
              <a:extLst>
                <a:ext uri="{FF2B5EF4-FFF2-40B4-BE49-F238E27FC236}">
                  <a16:creationId xmlns:a16="http://schemas.microsoft.com/office/drawing/2014/main" xmlns="" id="{BB3617A8-0D2D-CC4C-9FF0-3F578B81CD26}"/>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86;p50">
              <a:extLst>
                <a:ext uri="{FF2B5EF4-FFF2-40B4-BE49-F238E27FC236}">
                  <a16:creationId xmlns:a16="http://schemas.microsoft.com/office/drawing/2014/main" xmlns="" id="{56186EA2-4B89-0441-A7CC-E0F87AC5C999}"/>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87;p50">
              <a:extLst>
                <a:ext uri="{FF2B5EF4-FFF2-40B4-BE49-F238E27FC236}">
                  <a16:creationId xmlns:a16="http://schemas.microsoft.com/office/drawing/2014/main" xmlns="" id="{AF423D05-24C0-D243-8CB1-73E997A4F533}"/>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88;p50">
              <a:extLst>
                <a:ext uri="{FF2B5EF4-FFF2-40B4-BE49-F238E27FC236}">
                  <a16:creationId xmlns:a16="http://schemas.microsoft.com/office/drawing/2014/main" xmlns="" id="{2465E415-E591-4841-93EB-1E35042F005D}"/>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89;p50">
              <a:extLst>
                <a:ext uri="{FF2B5EF4-FFF2-40B4-BE49-F238E27FC236}">
                  <a16:creationId xmlns:a16="http://schemas.microsoft.com/office/drawing/2014/main" xmlns="" id="{C9370EA6-DD9E-0D42-BDBB-DF8377CDEA6C}"/>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90;p50">
              <a:extLst>
                <a:ext uri="{FF2B5EF4-FFF2-40B4-BE49-F238E27FC236}">
                  <a16:creationId xmlns:a16="http://schemas.microsoft.com/office/drawing/2014/main" xmlns="" id="{14D4F5B4-6FF1-1442-8A83-D342D32B80BA}"/>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91;p50">
              <a:extLst>
                <a:ext uri="{FF2B5EF4-FFF2-40B4-BE49-F238E27FC236}">
                  <a16:creationId xmlns:a16="http://schemas.microsoft.com/office/drawing/2014/main" xmlns="" id="{62C8EE26-0A04-7046-A22B-942760B0943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Imagen 2">
            <a:extLst>
              <a:ext uri="{FF2B5EF4-FFF2-40B4-BE49-F238E27FC236}">
                <a16:creationId xmlns:a16="http://schemas.microsoft.com/office/drawing/2014/main" xmlns="" id="{8F3C47A7-ACFB-7449-9ADE-44E6EEBBF558}"/>
              </a:ext>
            </a:extLst>
          </p:cNvPr>
          <p:cNvPicPr>
            <a:picLocks noChangeAspect="1"/>
          </p:cNvPicPr>
          <p:nvPr/>
        </p:nvPicPr>
        <p:blipFill rotWithShape="1">
          <a:blip r:embed="rId3"/>
          <a:srcRect t="1770"/>
          <a:stretch/>
        </p:blipFill>
        <p:spPr>
          <a:xfrm>
            <a:off x="1355513" y="592158"/>
            <a:ext cx="6411508" cy="3967106"/>
          </a:xfrm>
          <a:prstGeom prst="rect">
            <a:avLst/>
          </a:prstGeom>
        </p:spPr>
      </p:pic>
    </p:spTree>
    <p:extLst>
      <p:ext uri="{BB962C8B-B14F-4D97-AF65-F5344CB8AC3E}">
        <p14:creationId xmlns:p14="http://schemas.microsoft.com/office/powerpoint/2010/main" xmlns="" val="18733225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grpSp>
        <p:nvGrpSpPr>
          <p:cNvPr id="534" name="Google Shape;534;p50"/>
          <p:cNvGrpSpPr/>
          <p:nvPr/>
        </p:nvGrpSpPr>
        <p:grpSpPr>
          <a:xfrm>
            <a:off x="1080731" y="177786"/>
            <a:ext cx="6975000" cy="4782900"/>
            <a:chOff x="1080731" y="177786"/>
            <a:chExt cx="6975000" cy="4782900"/>
          </a:xfrm>
        </p:grpSpPr>
        <p:sp>
          <p:nvSpPr>
            <p:cNvPr id="535" name="Google Shape;535;p50"/>
            <p:cNvSpPr/>
            <p:nvPr/>
          </p:nvSpPr>
          <p:spPr>
            <a:xfrm rot="-394454">
              <a:off x="1291535" y="539593"/>
              <a:ext cx="6553393" cy="4059287"/>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0"/>
            <p:cNvSpPr/>
            <p:nvPr/>
          </p:nvSpPr>
          <p:spPr>
            <a:xfrm rot="-157">
              <a:off x="1291550" y="539656"/>
              <a:ext cx="6553200" cy="4059300"/>
            </a:xfrm>
            <a:prstGeom prst="rect">
              <a:avLst/>
            </a:prstGeom>
            <a:solidFill>
              <a:schemeClr val="accent3"/>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540;p50">
            <a:extLst>
              <a:ext uri="{FF2B5EF4-FFF2-40B4-BE49-F238E27FC236}">
                <a16:creationId xmlns:a16="http://schemas.microsoft.com/office/drawing/2014/main" xmlns="" id="{94A6AB2B-5AFC-1D4C-AD60-D26785C26BAC}"/>
              </a:ext>
            </a:extLst>
          </p:cNvPr>
          <p:cNvGrpSpPr/>
          <p:nvPr/>
        </p:nvGrpSpPr>
        <p:grpSpPr>
          <a:xfrm>
            <a:off x="1828071" y="1250703"/>
            <a:ext cx="5407746" cy="2915302"/>
            <a:chOff x="233350" y="949250"/>
            <a:chExt cx="7137300" cy="3802300"/>
          </a:xfrm>
          <a:solidFill>
            <a:schemeClr val="accent2">
              <a:alpha val="39000"/>
            </a:schemeClr>
          </a:solidFill>
        </p:grpSpPr>
        <p:sp>
          <p:nvSpPr>
            <p:cNvPr id="69" name="Google Shape;541;p50">
              <a:extLst>
                <a:ext uri="{FF2B5EF4-FFF2-40B4-BE49-F238E27FC236}">
                  <a16:creationId xmlns:a16="http://schemas.microsoft.com/office/drawing/2014/main" xmlns="" id="{869CCE03-7FFF-594D-AB2D-FF70C0F2A8A3}"/>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42;p50">
              <a:extLst>
                <a:ext uri="{FF2B5EF4-FFF2-40B4-BE49-F238E27FC236}">
                  <a16:creationId xmlns:a16="http://schemas.microsoft.com/office/drawing/2014/main" xmlns="" id="{3D713D34-A125-7640-B2B4-2A816A610F16}"/>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43;p50">
              <a:extLst>
                <a:ext uri="{FF2B5EF4-FFF2-40B4-BE49-F238E27FC236}">
                  <a16:creationId xmlns:a16="http://schemas.microsoft.com/office/drawing/2014/main" xmlns="" id="{4D17B130-935C-1049-8C19-2C6BF5244AA3}"/>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44;p50">
              <a:extLst>
                <a:ext uri="{FF2B5EF4-FFF2-40B4-BE49-F238E27FC236}">
                  <a16:creationId xmlns:a16="http://schemas.microsoft.com/office/drawing/2014/main" xmlns="" id="{148998B2-C105-8740-AEAC-88B9B5CD6034}"/>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45;p50">
              <a:extLst>
                <a:ext uri="{FF2B5EF4-FFF2-40B4-BE49-F238E27FC236}">
                  <a16:creationId xmlns:a16="http://schemas.microsoft.com/office/drawing/2014/main" xmlns="" id="{F9F68168-ECAD-ED4D-94EC-F6237967384E}"/>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46;p50">
              <a:extLst>
                <a:ext uri="{FF2B5EF4-FFF2-40B4-BE49-F238E27FC236}">
                  <a16:creationId xmlns:a16="http://schemas.microsoft.com/office/drawing/2014/main" xmlns="" id="{70C93FCC-83AA-FE44-8BAE-7A288AD10350}"/>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47;p50">
              <a:extLst>
                <a:ext uri="{FF2B5EF4-FFF2-40B4-BE49-F238E27FC236}">
                  <a16:creationId xmlns:a16="http://schemas.microsoft.com/office/drawing/2014/main" xmlns="" id="{C81A63AE-0353-DB48-A9C4-C830D2818A33}"/>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48;p50">
              <a:extLst>
                <a:ext uri="{FF2B5EF4-FFF2-40B4-BE49-F238E27FC236}">
                  <a16:creationId xmlns:a16="http://schemas.microsoft.com/office/drawing/2014/main" xmlns="" id="{9092A8BA-4991-F040-8BBA-1600FA022F3A}"/>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49;p50">
              <a:extLst>
                <a:ext uri="{FF2B5EF4-FFF2-40B4-BE49-F238E27FC236}">
                  <a16:creationId xmlns:a16="http://schemas.microsoft.com/office/drawing/2014/main" xmlns="" id="{BB1D3FF6-B85F-2447-8B0A-A596CCF2F926}"/>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50;p50">
              <a:extLst>
                <a:ext uri="{FF2B5EF4-FFF2-40B4-BE49-F238E27FC236}">
                  <a16:creationId xmlns:a16="http://schemas.microsoft.com/office/drawing/2014/main" xmlns="" id="{70F78CA7-BD6F-DA4F-97E0-7BBF7D8A8999}"/>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51;p50">
              <a:extLst>
                <a:ext uri="{FF2B5EF4-FFF2-40B4-BE49-F238E27FC236}">
                  <a16:creationId xmlns:a16="http://schemas.microsoft.com/office/drawing/2014/main" xmlns="" id="{79AEBA67-8EAC-AB44-8749-9BBCEED1EB7F}"/>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52;p50">
              <a:extLst>
                <a:ext uri="{FF2B5EF4-FFF2-40B4-BE49-F238E27FC236}">
                  <a16:creationId xmlns:a16="http://schemas.microsoft.com/office/drawing/2014/main" xmlns="" id="{725CC1C5-F65C-6A4A-83B2-52A849B4CCBF}"/>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53;p50">
              <a:extLst>
                <a:ext uri="{FF2B5EF4-FFF2-40B4-BE49-F238E27FC236}">
                  <a16:creationId xmlns:a16="http://schemas.microsoft.com/office/drawing/2014/main" xmlns="" id="{AFD326AB-3EC5-1242-9649-E28C31651CB2}"/>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54;p50">
              <a:extLst>
                <a:ext uri="{FF2B5EF4-FFF2-40B4-BE49-F238E27FC236}">
                  <a16:creationId xmlns:a16="http://schemas.microsoft.com/office/drawing/2014/main" xmlns="" id="{3B3A8C8A-85EA-054F-BF89-B4DAC661BB3F}"/>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55;p50">
              <a:extLst>
                <a:ext uri="{FF2B5EF4-FFF2-40B4-BE49-F238E27FC236}">
                  <a16:creationId xmlns:a16="http://schemas.microsoft.com/office/drawing/2014/main" xmlns="" id="{FCF418AE-FB76-284C-A9AE-1F494F47B536}"/>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56;p50">
              <a:extLst>
                <a:ext uri="{FF2B5EF4-FFF2-40B4-BE49-F238E27FC236}">
                  <a16:creationId xmlns:a16="http://schemas.microsoft.com/office/drawing/2014/main" xmlns="" id="{6889DBAF-44D8-3B40-9A52-366CAED06E48}"/>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57;p50">
              <a:extLst>
                <a:ext uri="{FF2B5EF4-FFF2-40B4-BE49-F238E27FC236}">
                  <a16:creationId xmlns:a16="http://schemas.microsoft.com/office/drawing/2014/main" xmlns="" id="{7E455FC5-F2F9-5C4B-B73F-F6450DA5419B}"/>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58;p50">
              <a:extLst>
                <a:ext uri="{FF2B5EF4-FFF2-40B4-BE49-F238E27FC236}">
                  <a16:creationId xmlns:a16="http://schemas.microsoft.com/office/drawing/2014/main" xmlns="" id="{28251673-2C13-5946-B5B4-DF5D6CF82F8D}"/>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59;p50">
              <a:extLst>
                <a:ext uri="{FF2B5EF4-FFF2-40B4-BE49-F238E27FC236}">
                  <a16:creationId xmlns:a16="http://schemas.microsoft.com/office/drawing/2014/main" xmlns="" id="{CC6FF60E-C297-7E40-9C23-C93D3AFDF3DF}"/>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60;p50">
              <a:extLst>
                <a:ext uri="{FF2B5EF4-FFF2-40B4-BE49-F238E27FC236}">
                  <a16:creationId xmlns:a16="http://schemas.microsoft.com/office/drawing/2014/main" xmlns="" id="{11717EDC-CFC3-324D-B06F-58AA4949CF43}"/>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61;p50">
              <a:extLst>
                <a:ext uri="{FF2B5EF4-FFF2-40B4-BE49-F238E27FC236}">
                  <a16:creationId xmlns:a16="http://schemas.microsoft.com/office/drawing/2014/main" xmlns="" id="{35C0CA36-8C55-0244-A1D4-30DFCDD756FF}"/>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62;p50">
              <a:extLst>
                <a:ext uri="{FF2B5EF4-FFF2-40B4-BE49-F238E27FC236}">
                  <a16:creationId xmlns:a16="http://schemas.microsoft.com/office/drawing/2014/main" xmlns="" id="{9CB0DFF5-B82A-A340-8750-454659723650}"/>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63;p50">
              <a:extLst>
                <a:ext uri="{FF2B5EF4-FFF2-40B4-BE49-F238E27FC236}">
                  <a16:creationId xmlns:a16="http://schemas.microsoft.com/office/drawing/2014/main" xmlns="" id="{C9C148B3-7FCF-2948-A3D2-DC99105D2ABC}"/>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64;p50">
              <a:extLst>
                <a:ext uri="{FF2B5EF4-FFF2-40B4-BE49-F238E27FC236}">
                  <a16:creationId xmlns:a16="http://schemas.microsoft.com/office/drawing/2014/main" xmlns="" id="{7FED6A25-AABA-0141-AEAD-DE4A8353E03B}"/>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65;p50">
              <a:extLst>
                <a:ext uri="{FF2B5EF4-FFF2-40B4-BE49-F238E27FC236}">
                  <a16:creationId xmlns:a16="http://schemas.microsoft.com/office/drawing/2014/main" xmlns="" id="{9FFF6672-EB81-274A-8893-F595E206FBC2}"/>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66;p50">
              <a:extLst>
                <a:ext uri="{FF2B5EF4-FFF2-40B4-BE49-F238E27FC236}">
                  <a16:creationId xmlns:a16="http://schemas.microsoft.com/office/drawing/2014/main" xmlns="" id="{1409851E-533D-374C-A8B8-D864A72794B0}"/>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67;p50">
              <a:extLst>
                <a:ext uri="{FF2B5EF4-FFF2-40B4-BE49-F238E27FC236}">
                  <a16:creationId xmlns:a16="http://schemas.microsoft.com/office/drawing/2014/main" xmlns="" id="{F351B6DA-3199-9442-8245-36D977F5D562}"/>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68;p50">
              <a:extLst>
                <a:ext uri="{FF2B5EF4-FFF2-40B4-BE49-F238E27FC236}">
                  <a16:creationId xmlns:a16="http://schemas.microsoft.com/office/drawing/2014/main" xmlns="" id="{F4DDFA2A-BFDD-204D-92BC-3E98DB0D9919}"/>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69;p50">
              <a:extLst>
                <a:ext uri="{FF2B5EF4-FFF2-40B4-BE49-F238E27FC236}">
                  <a16:creationId xmlns:a16="http://schemas.microsoft.com/office/drawing/2014/main" xmlns="" id="{1F77BD53-4F97-8443-B8E3-2B003B772B70}"/>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70;p50">
              <a:extLst>
                <a:ext uri="{FF2B5EF4-FFF2-40B4-BE49-F238E27FC236}">
                  <a16:creationId xmlns:a16="http://schemas.microsoft.com/office/drawing/2014/main" xmlns="" id="{5A1C520E-3B02-7F48-AB7A-EC1447B02920}"/>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71;p50">
              <a:extLst>
                <a:ext uri="{FF2B5EF4-FFF2-40B4-BE49-F238E27FC236}">
                  <a16:creationId xmlns:a16="http://schemas.microsoft.com/office/drawing/2014/main" xmlns="" id="{189B55C7-B15B-AB4A-A540-9F687A462006}"/>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72;p50">
              <a:extLst>
                <a:ext uri="{FF2B5EF4-FFF2-40B4-BE49-F238E27FC236}">
                  <a16:creationId xmlns:a16="http://schemas.microsoft.com/office/drawing/2014/main" xmlns="" id="{D9A2830A-8431-7346-8750-FFE92324A520}"/>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73;p50">
              <a:extLst>
                <a:ext uri="{FF2B5EF4-FFF2-40B4-BE49-F238E27FC236}">
                  <a16:creationId xmlns:a16="http://schemas.microsoft.com/office/drawing/2014/main" xmlns="" id="{32DE9C37-553B-9F44-971F-2C65E0A09B56}"/>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74;p50">
              <a:extLst>
                <a:ext uri="{FF2B5EF4-FFF2-40B4-BE49-F238E27FC236}">
                  <a16:creationId xmlns:a16="http://schemas.microsoft.com/office/drawing/2014/main" xmlns="" id="{95176A08-BEDF-9345-875F-558162B10479}"/>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75;p50">
              <a:extLst>
                <a:ext uri="{FF2B5EF4-FFF2-40B4-BE49-F238E27FC236}">
                  <a16:creationId xmlns:a16="http://schemas.microsoft.com/office/drawing/2014/main" xmlns="" id="{40FF0BB5-FB42-3E4C-B559-2BD722B04083}"/>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76;p50">
              <a:extLst>
                <a:ext uri="{FF2B5EF4-FFF2-40B4-BE49-F238E27FC236}">
                  <a16:creationId xmlns:a16="http://schemas.microsoft.com/office/drawing/2014/main" xmlns="" id="{14E583C7-A942-514D-8649-9C0D0FE45E0F}"/>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77;p50">
              <a:extLst>
                <a:ext uri="{FF2B5EF4-FFF2-40B4-BE49-F238E27FC236}">
                  <a16:creationId xmlns:a16="http://schemas.microsoft.com/office/drawing/2014/main" xmlns="" id="{5570510C-765E-B745-A652-AA02C6D563C9}"/>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78;p50">
              <a:extLst>
                <a:ext uri="{FF2B5EF4-FFF2-40B4-BE49-F238E27FC236}">
                  <a16:creationId xmlns:a16="http://schemas.microsoft.com/office/drawing/2014/main" xmlns="" id="{07349C8D-A0D4-F14E-9F21-4FBB108CD064}"/>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79;p50">
              <a:extLst>
                <a:ext uri="{FF2B5EF4-FFF2-40B4-BE49-F238E27FC236}">
                  <a16:creationId xmlns:a16="http://schemas.microsoft.com/office/drawing/2014/main" xmlns="" id="{E54FF3D4-F22D-A242-B5F7-6B53854A7F39}"/>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80;p50">
              <a:extLst>
                <a:ext uri="{FF2B5EF4-FFF2-40B4-BE49-F238E27FC236}">
                  <a16:creationId xmlns:a16="http://schemas.microsoft.com/office/drawing/2014/main" xmlns="" id="{C78BA126-08B0-3044-B5DA-9E1BDD017038}"/>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81;p50">
              <a:extLst>
                <a:ext uri="{FF2B5EF4-FFF2-40B4-BE49-F238E27FC236}">
                  <a16:creationId xmlns:a16="http://schemas.microsoft.com/office/drawing/2014/main" xmlns="" id="{69FC68DB-BDDD-6849-A2B6-63A745B13C9F}"/>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82;p50">
              <a:extLst>
                <a:ext uri="{FF2B5EF4-FFF2-40B4-BE49-F238E27FC236}">
                  <a16:creationId xmlns:a16="http://schemas.microsoft.com/office/drawing/2014/main" xmlns="" id="{E49AB04A-1E99-3D48-895F-A4356AC724BF}"/>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83;p50">
              <a:extLst>
                <a:ext uri="{FF2B5EF4-FFF2-40B4-BE49-F238E27FC236}">
                  <a16:creationId xmlns:a16="http://schemas.microsoft.com/office/drawing/2014/main" xmlns="" id="{5FB11FA9-5AF2-EE40-BA35-B56A968EA9F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84;p50">
              <a:extLst>
                <a:ext uri="{FF2B5EF4-FFF2-40B4-BE49-F238E27FC236}">
                  <a16:creationId xmlns:a16="http://schemas.microsoft.com/office/drawing/2014/main" xmlns="" id="{B6F707B2-0691-2E48-B756-D2D35E7D0DAB}"/>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85;p50">
              <a:extLst>
                <a:ext uri="{FF2B5EF4-FFF2-40B4-BE49-F238E27FC236}">
                  <a16:creationId xmlns:a16="http://schemas.microsoft.com/office/drawing/2014/main" xmlns="" id="{BB3617A8-0D2D-CC4C-9FF0-3F578B81CD26}"/>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86;p50">
              <a:extLst>
                <a:ext uri="{FF2B5EF4-FFF2-40B4-BE49-F238E27FC236}">
                  <a16:creationId xmlns:a16="http://schemas.microsoft.com/office/drawing/2014/main" xmlns="" id="{56186EA2-4B89-0441-A7CC-E0F87AC5C999}"/>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87;p50">
              <a:extLst>
                <a:ext uri="{FF2B5EF4-FFF2-40B4-BE49-F238E27FC236}">
                  <a16:creationId xmlns:a16="http://schemas.microsoft.com/office/drawing/2014/main" xmlns="" id="{AF423D05-24C0-D243-8CB1-73E997A4F533}"/>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88;p50">
              <a:extLst>
                <a:ext uri="{FF2B5EF4-FFF2-40B4-BE49-F238E27FC236}">
                  <a16:creationId xmlns:a16="http://schemas.microsoft.com/office/drawing/2014/main" xmlns="" id="{2465E415-E591-4841-93EB-1E35042F005D}"/>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89;p50">
              <a:extLst>
                <a:ext uri="{FF2B5EF4-FFF2-40B4-BE49-F238E27FC236}">
                  <a16:creationId xmlns:a16="http://schemas.microsoft.com/office/drawing/2014/main" xmlns="" id="{C9370EA6-DD9E-0D42-BDBB-DF8377CDEA6C}"/>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90;p50">
              <a:extLst>
                <a:ext uri="{FF2B5EF4-FFF2-40B4-BE49-F238E27FC236}">
                  <a16:creationId xmlns:a16="http://schemas.microsoft.com/office/drawing/2014/main" xmlns="" id="{14D4F5B4-6FF1-1442-8A83-D342D32B80BA}"/>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91;p50">
              <a:extLst>
                <a:ext uri="{FF2B5EF4-FFF2-40B4-BE49-F238E27FC236}">
                  <a16:creationId xmlns:a16="http://schemas.microsoft.com/office/drawing/2014/main" xmlns="" id="{62C8EE26-0A04-7046-A22B-942760B0943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Imagen 3">
            <a:extLst>
              <a:ext uri="{FF2B5EF4-FFF2-40B4-BE49-F238E27FC236}">
                <a16:creationId xmlns:a16="http://schemas.microsoft.com/office/drawing/2014/main" xmlns="" id="{0D91F9A6-C84C-AA42-A633-9F84BB28F78A}"/>
              </a:ext>
            </a:extLst>
          </p:cNvPr>
          <p:cNvPicPr>
            <a:picLocks noChangeAspect="1"/>
          </p:cNvPicPr>
          <p:nvPr/>
        </p:nvPicPr>
        <p:blipFill>
          <a:blip r:embed="rId3"/>
          <a:stretch>
            <a:fillRect/>
          </a:stretch>
        </p:blipFill>
        <p:spPr>
          <a:xfrm>
            <a:off x="1344165" y="587646"/>
            <a:ext cx="6447969" cy="3919808"/>
          </a:xfrm>
          <a:prstGeom prst="rect">
            <a:avLst/>
          </a:prstGeom>
        </p:spPr>
      </p:pic>
    </p:spTree>
    <p:extLst>
      <p:ext uri="{BB962C8B-B14F-4D97-AF65-F5344CB8AC3E}">
        <p14:creationId xmlns:p14="http://schemas.microsoft.com/office/powerpoint/2010/main" xmlns="" val="28492756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grpSp>
        <p:nvGrpSpPr>
          <p:cNvPr id="534" name="Google Shape;534;p50"/>
          <p:cNvGrpSpPr/>
          <p:nvPr/>
        </p:nvGrpSpPr>
        <p:grpSpPr>
          <a:xfrm>
            <a:off x="1080731" y="177786"/>
            <a:ext cx="6975000" cy="4782900"/>
            <a:chOff x="1080731" y="177786"/>
            <a:chExt cx="6975000" cy="4782900"/>
          </a:xfrm>
        </p:grpSpPr>
        <p:sp>
          <p:nvSpPr>
            <p:cNvPr id="535" name="Google Shape;535;p50"/>
            <p:cNvSpPr/>
            <p:nvPr/>
          </p:nvSpPr>
          <p:spPr>
            <a:xfrm rot="-394454">
              <a:off x="1291535" y="539593"/>
              <a:ext cx="6553393" cy="4059287"/>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0"/>
            <p:cNvSpPr/>
            <p:nvPr/>
          </p:nvSpPr>
          <p:spPr>
            <a:xfrm rot="-157">
              <a:off x="1291550" y="539656"/>
              <a:ext cx="6553200" cy="4059300"/>
            </a:xfrm>
            <a:prstGeom prst="rect">
              <a:avLst/>
            </a:prstGeom>
            <a:solidFill>
              <a:schemeClr val="accent3"/>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540;p50">
            <a:extLst>
              <a:ext uri="{FF2B5EF4-FFF2-40B4-BE49-F238E27FC236}">
                <a16:creationId xmlns:a16="http://schemas.microsoft.com/office/drawing/2014/main" xmlns="" id="{94A6AB2B-5AFC-1D4C-AD60-D26785C26BAC}"/>
              </a:ext>
            </a:extLst>
          </p:cNvPr>
          <p:cNvGrpSpPr/>
          <p:nvPr/>
        </p:nvGrpSpPr>
        <p:grpSpPr>
          <a:xfrm>
            <a:off x="1828071" y="1250703"/>
            <a:ext cx="5407746" cy="2915302"/>
            <a:chOff x="233350" y="949250"/>
            <a:chExt cx="7137300" cy="3802300"/>
          </a:xfrm>
          <a:solidFill>
            <a:schemeClr val="accent2">
              <a:alpha val="39000"/>
            </a:schemeClr>
          </a:solidFill>
        </p:grpSpPr>
        <p:sp>
          <p:nvSpPr>
            <p:cNvPr id="69" name="Google Shape;541;p50">
              <a:extLst>
                <a:ext uri="{FF2B5EF4-FFF2-40B4-BE49-F238E27FC236}">
                  <a16:creationId xmlns:a16="http://schemas.microsoft.com/office/drawing/2014/main" xmlns="" id="{869CCE03-7FFF-594D-AB2D-FF70C0F2A8A3}"/>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42;p50">
              <a:extLst>
                <a:ext uri="{FF2B5EF4-FFF2-40B4-BE49-F238E27FC236}">
                  <a16:creationId xmlns:a16="http://schemas.microsoft.com/office/drawing/2014/main" xmlns="" id="{3D713D34-A125-7640-B2B4-2A816A610F16}"/>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43;p50">
              <a:extLst>
                <a:ext uri="{FF2B5EF4-FFF2-40B4-BE49-F238E27FC236}">
                  <a16:creationId xmlns:a16="http://schemas.microsoft.com/office/drawing/2014/main" xmlns="" id="{4D17B130-935C-1049-8C19-2C6BF5244AA3}"/>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44;p50">
              <a:extLst>
                <a:ext uri="{FF2B5EF4-FFF2-40B4-BE49-F238E27FC236}">
                  <a16:creationId xmlns:a16="http://schemas.microsoft.com/office/drawing/2014/main" xmlns="" id="{148998B2-C105-8740-AEAC-88B9B5CD6034}"/>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45;p50">
              <a:extLst>
                <a:ext uri="{FF2B5EF4-FFF2-40B4-BE49-F238E27FC236}">
                  <a16:creationId xmlns:a16="http://schemas.microsoft.com/office/drawing/2014/main" xmlns="" id="{F9F68168-ECAD-ED4D-94EC-F6237967384E}"/>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46;p50">
              <a:extLst>
                <a:ext uri="{FF2B5EF4-FFF2-40B4-BE49-F238E27FC236}">
                  <a16:creationId xmlns:a16="http://schemas.microsoft.com/office/drawing/2014/main" xmlns="" id="{70C93FCC-83AA-FE44-8BAE-7A288AD10350}"/>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47;p50">
              <a:extLst>
                <a:ext uri="{FF2B5EF4-FFF2-40B4-BE49-F238E27FC236}">
                  <a16:creationId xmlns:a16="http://schemas.microsoft.com/office/drawing/2014/main" xmlns="" id="{C81A63AE-0353-DB48-A9C4-C830D2818A33}"/>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48;p50">
              <a:extLst>
                <a:ext uri="{FF2B5EF4-FFF2-40B4-BE49-F238E27FC236}">
                  <a16:creationId xmlns:a16="http://schemas.microsoft.com/office/drawing/2014/main" xmlns="" id="{9092A8BA-4991-F040-8BBA-1600FA022F3A}"/>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49;p50">
              <a:extLst>
                <a:ext uri="{FF2B5EF4-FFF2-40B4-BE49-F238E27FC236}">
                  <a16:creationId xmlns:a16="http://schemas.microsoft.com/office/drawing/2014/main" xmlns="" id="{BB1D3FF6-B85F-2447-8B0A-A596CCF2F926}"/>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50;p50">
              <a:extLst>
                <a:ext uri="{FF2B5EF4-FFF2-40B4-BE49-F238E27FC236}">
                  <a16:creationId xmlns:a16="http://schemas.microsoft.com/office/drawing/2014/main" xmlns="" id="{70F78CA7-BD6F-DA4F-97E0-7BBF7D8A8999}"/>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51;p50">
              <a:extLst>
                <a:ext uri="{FF2B5EF4-FFF2-40B4-BE49-F238E27FC236}">
                  <a16:creationId xmlns:a16="http://schemas.microsoft.com/office/drawing/2014/main" xmlns="" id="{79AEBA67-8EAC-AB44-8749-9BBCEED1EB7F}"/>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52;p50">
              <a:extLst>
                <a:ext uri="{FF2B5EF4-FFF2-40B4-BE49-F238E27FC236}">
                  <a16:creationId xmlns:a16="http://schemas.microsoft.com/office/drawing/2014/main" xmlns="" id="{725CC1C5-F65C-6A4A-83B2-52A849B4CCBF}"/>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53;p50">
              <a:extLst>
                <a:ext uri="{FF2B5EF4-FFF2-40B4-BE49-F238E27FC236}">
                  <a16:creationId xmlns:a16="http://schemas.microsoft.com/office/drawing/2014/main" xmlns="" id="{AFD326AB-3EC5-1242-9649-E28C31651CB2}"/>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54;p50">
              <a:extLst>
                <a:ext uri="{FF2B5EF4-FFF2-40B4-BE49-F238E27FC236}">
                  <a16:creationId xmlns:a16="http://schemas.microsoft.com/office/drawing/2014/main" xmlns="" id="{3B3A8C8A-85EA-054F-BF89-B4DAC661BB3F}"/>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55;p50">
              <a:extLst>
                <a:ext uri="{FF2B5EF4-FFF2-40B4-BE49-F238E27FC236}">
                  <a16:creationId xmlns:a16="http://schemas.microsoft.com/office/drawing/2014/main" xmlns="" id="{FCF418AE-FB76-284C-A9AE-1F494F47B536}"/>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56;p50">
              <a:extLst>
                <a:ext uri="{FF2B5EF4-FFF2-40B4-BE49-F238E27FC236}">
                  <a16:creationId xmlns:a16="http://schemas.microsoft.com/office/drawing/2014/main" xmlns="" id="{6889DBAF-44D8-3B40-9A52-366CAED06E48}"/>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57;p50">
              <a:extLst>
                <a:ext uri="{FF2B5EF4-FFF2-40B4-BE49-F238E27FC236}">
                  <a16:creationId xmlns:a16="http://schemas.microsoft.com/office/drawing/2014/main" xmlns="" id="{7E455FC5-F2F9-5C4B-B73F-F6450DA5419B}"/>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58;p50">
              <a:extLst>
                <a:ext uri="{FF2B5EF4-FFF2-40B4-BE49-F238E27FC236}">
                  <a16:creationId xmlns:a16="http://schemas.microsoft.com/office/drawing/2014/main" xmlns="" id="{28251673-2C13-5946-B5B4-DF5D6CF82F8D}"/>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59;p50">
              <a:extLst>
                <a:ext uri="{FF2B5EF4-FFF2-40B4-BE49-F238E27FC236}">
                  <a16:creationId xmlns:a16="http://schemas.microsoft.com/office/drawing/2014/main" xmlns="" id="{CC6FF60E-C297-7E40-9C23-C93D3AFDF3DF}"/>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60;p50">
              <a:extLst>
                <a:ext uri="{FF2B5EF4-FFF2-40B4-BE49-F238E27FC236}">
                  <a16:creationId xmlns:a16="http://schemas.microsoft.com/office/drawing/2014/main" xmlns="" id="{11717EDC-CFC3-324D-B06F-58AA4949CF43}"/>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61;p50">
              <a:extLst>
                <a:ext uri="{FF2B5EF4-FFF2-40B4-BE49-F238E27FC236}">
                  <a16:creationId xmlns:a16="http://schemas.microsoft.com/office/drawing/2014/main" xmlns="" id="{35C0CA36-8C55-0244-A1D4-30DFCDD756FF}"/>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62;p50">
              <a:extLst>
                <a:ext uri="{FF2B5EF4-FFF2-40B4-BE49-F238E27FC236}">
                  <a16:creationId xmlns:a16="http://schemas.microsoft.com/office/drawing/2014/main" xmlns="" id="{9CB0DFF5-B82A-A340-8750-454659723650}"/>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63;p50">
              <a:extLst>
                <a:ext uri="{FF2B5EF4-FFF2-40B4-BE49-F238E27FC236}">
                  <a16:creationId xmlns:a16="http://schemas.microsoft.com/office/drawing/2014/main" xmlns="" id="{C9C148B3-7FCF-2948-A3D2-DC99105D2ABC}"/>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64;p50">
              <a:extLst>
                <a:ext uri="{FF2B5EF4-FFF2-40B4-BE49-F238E27FC236}">
                  <a16:creationId xmlns:a16="http://schemas.microsoft.com/office/drawing/2014/main" xmlns="" id="{7FED6A25-AABA-0141-AEAD-DE4A8353E03B}"/>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65;p50">
              <a:extLst>
                <a:ext uri="{FF2B5EF4-FFF2-40B4-BE49-F238E27FC236}">
                  <a16:creationId xmlns:a16="http://schemas.microsoft.com/office/drawing/2014/main" xmlns="" id="{9FFF6672-EB81-274A-8893-F595E206FBC2}"/>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66;p50">
              <a:extLst>
                <a:ext uri="{FF2B5EF4-FFF2-40B4-BE49-F238E27FC236}">
                  <a16:creationId xmlns:a16="http://schemas.microsoft.com/office/drawing/2014/main" xmlns="" id="{1409851E-533D-374C-A8B8-D864A72794B0}"/>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67;p50">
              <a:extLst>
                <a:ext uri="{FF2B5EF4-FFF2-40B4-BE49-F238E27FC236}">
                  <a16:creationId xmlns:a16="http://schemas.microsoft.com/office/drawing/2014/main" xmlns="" id="{F351B6DA-3199-9442-8245-36D977F5D562}"/>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68;p50">
              <a:extLst>
                <a:ext uri="{FF2B5EF4-FFF2-40B4-BE49-F238E27FC236}">
                  <a16:creationId xmlns:a16="http://schemas.microsoft.com/office/drawing/2014/main" xmlns="" id="{F4DDFA2A-BFDD-204D-92BC-3E98DB0D9919}"/>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69;p50">
              <a:extLst>
                <a:ext uri="{FF2B5EF4-FFF2-40B4-BE49-F238E27FC236}">
                  <a16:creationId xmlns:a16="http://schemas.microsoft.com/office/drawing/2014/main" xmlns="" id="{1F77BD53-4F97-8443-B8E3-2B003B772B70}"/>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70;p50">
              <a:extLst>
                <a:ext uri="{FF2B5EF4-FFF2-40B4-BE49-F238E27FC236}">
                  <a16:creationId xmlns:a16="http://schemas.microsoft.com/office/drawing/2014/main" xmlns="" id="{5A1C520E-3B02-7F48-AB7A-EC1447B02920}"/>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71;p50">
              <a:extLst>
                <a:ext uri="{FF2B5EF4-FFF2-40B4-BE49-F238E27FC236}">
                  <a16:creationId xmlns:a16="http://schemas.microsoft.com/office/drawing/2014/main" xmlns="" id="{189B55C7-B15B-AB4A-A540-9F687A462006}"/>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72;p50">
              <a:extLst>
                <a:ext uri="{FF2B5EF4-FFF2-40B4-BE49-F238E27FC236}">
                  <a16:creationId xmlns:a16="http://schemas.microsoft.com/office/drawing/2014/main" xmlns="" id="{D9A2830A-8431-7346-8750-FFE92324A520}"/>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73;p50">
              <a:extLst>
                <a:ext uri="{FF2B5EF4-FFF2-40B4-BE49-F238E27FC236}">
                  <a16:creationId xmlns:a16="http://schemas.microsoft.com/office/drawing/2014/main" xmlns="" id="{32DE9C37-553B-9F44-971F-2C65E0A09B56}"/>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74;p50">
              <a:extLst>
                <a:ext uri="{FF2B5EF4-FFF2-40B4-BE49-F238E27FC236}">
                  <a16:creationId xmlns:a16="http://schemas.microsoft.com/office/drawing/2014/main" xmlns="" id="{95176A08-BEDF-9345-875F-558162B10479}"/>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75;p50">
              <a:extLst>
                <a:ext uri="{FF2B5EF4-FFF2-40B4-BE49-F238E27FC236}">
                  <a16:creationId xmlns:a16="http://schemas.microsoft.com/office/drawing/2014/main" xmlns="" id="{40FF0BB5-FB42-3E4C-B559-2BD722B04083}"/>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76;p50">
              <a:extLst>
                <a:ext uri="{FF2B5EF4-FFF2-40B4-BE49-F238E27FC236}">
                  <a16:creationId xmlns:a16="http://schemas.microsoft.com/office/drawing/2014/main" xmlns="" id="{14E583C7-A942-514D-8649-9C0D0FE45E0F}"/>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77;p50">
              <a:extLst>
                <a:ext uri="{FF2B5EF4-FFF2-40B4-BE49-F238E27FC236}">
                  <a16:creationId xmlns:a16="http://schemas.microsoft.com/office/drawing/2014/main" xmlns="" id="{5570510C-765E-B745-A652-AA02C6D563C9}"/>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78;p50">
              <a:extLst>
                <a:ext uri="{FF2B5EF4-FFF2-40B4-BE49-F238E27FC236}">
                  <a16:creationId xmlns:a16="http://schemas.microsoft.com/office/drawing/2014/main" xmlns="" id="{07349C8D-A0D4-F14E-9F21-4FBB108CD064}"/>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79;p50">
              <a:extLst>
                <a:ext uri="{FF2B5EF4-FFF2-40B4-BE49-F238E27FC236}">
                  <a16:creationId xmlns:a16="http://schemas.microsoft.com/office/drawing/2014/main" xmlns="" id="{E54FF3D4-F22D-A242-B5F7-6B53854A7F39}"/>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80;p50">
              <a:extLst>
                <a:ext uri="{FF2B5EF4-FFF2-40B4-BE49-F238E27FC236}">
                  <a16:creationId xmlns:a16="http://schemas.microsoft.com/office/drawing/2014/main" xmlns="" id="{C78BA126-08B0-3044-B5DA-9E1BDD017038}"/>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81;p50">
              <a:extLst>
                <a:ext uri="{FF2B5EF4-FFF2-40B4-BE49-F238E27FC236}">
                  <a16:creationId xmlns:a16="http://schemas.microsoft.com/office/drawing/2014/main" xmlns="" id="{69FC68DB-BDDD-6849-A2B6-63A745B13C9F}"/>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82;p50">
              <a:extLst>
                <a:ext uri="{FF2B5EF4-FFF2-40B4-BE49-F238E27FC236}">
                  <a16:creationId xmlns:a16="http://schemas.microsoft.com/office/drawing/2014/main" xmlns="" id="{E49AB04A-1E99-3D48-895F-A4356AC724BF}"/>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83;p50">
              <a:extLst>
                <a:ext uri="{FF2B5EF4-FFF2-40B4-BE49-F238E27FC236}">
                  <a16:creationId xmlns:a16="http://schemas.microsoft.com/office/drawing/2014/main" xmlns="" id="{5FB11FA9-5AF2-EE40-BA35-B56A968EA9F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84;p50">
              <a:extLst>
                <a:ext uri="{FF2B5EF4-FFF2-40B4-BE49-F238E27FC236}">
                  <a16:creationId xmlns:a16="http://schemas.microsoft.com/office/drawing/2014/main" xmlns="" id="{B6F707B2-0691-2E48-B756-D2D35E7D0DAB}"/>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85;p50">
              <a:extLst>
                <a:ext uri="{FF2B5EF4-FFF2-40B4-BE49-F238E27FC236}">
                  <a16:creationId xmlns:a16="http://schemas.microsoft.com/office/drawing/2014/main" xmlns="" id="{BB3617A8-0D2D-CC4C-9FF0-3F578B81CD26}"/>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86;p50">
              <a:extLst>
                <a:ext uri="{FF2B5EF4-FFF2-40B4-BE49-F238E27FC236}">
                  <a16:creationId xmlns:a16="http://schemas.microsoft.com/office/drawing/2014/main" xmlns="" id="{56186EA2-4B89-0441-A7CC-E0F87AC5C999}"/>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87;p50">
              <a:extLst>
                <a:ext uri="{FF2B5EF4-FFF2-40B4-BE49-F238E27FC236}">
                  <a16:creationId xmlns:a16="http://schemas.microsoft.com/office/drawing/2014/main" xmlns="" id="{AF423D05-24C0-D243-8CB1-73E997A4F533}"/>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88;p50">
              <a:extLst>
                <a:ext uri="{FF2B5EF4-FFF2-40B4-BE49-F238E27FC236}">
                  <a16:creationId xmlns:a16="http://schemas.microsoft.com/office/drawing/2014/main" xmlns="" id="{2465E415-E591-4841-93EB-1E35042F005D}"/>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89;p50">
              <a:extLst>
                <a:ext uri="{FF2B5EF4-FFF2-40B4-BE49-F238E27FC236}">
                  <a16:creationId xmlns:a16="http://schemas.microsoft.com/office/drawing/2014/main" xmlns="" id="{C9370EA6-DD9E-0D42-BDBB-DF8377CDEA6C}"/>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90;p50">
              <a:extLst>
                <a:ext uri="{FF2B5EF4-FFF2-40B4-BE49-F238E27FC236}">
                  <a16:creationId xmlns:a16="http://schemas.microsoft.com/office/drawing/2014/main" xmlns="" id="{14D4F5B4-6FF1-1442-8A83-D342D32B80BA}"/>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91;p50">
              <a:extLst>
                <a:ext uri="{FF2B5EF4-FFF2-40B4-BE49-F238E27FC236}">
                  <a16:creationId xmlns:a16="http://schemas.microsoft.com/office/drawing/2014/main" xmlns="" id="{62C8EE26-0A04-7046-A22B-942760B0943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Imagen 2">
            <a:extLst>
              <a:ext uri="{FF2B5EF4-FFF2-40B4-BE49-F238E27FC236}">
                <a16:creationId xmlns:a16="http://schemas.microsoft.com/office/drawing/2014/main" xmlns="" id="{8227941D-D02B-BF4C-9FAD-4735D2C10454}"/>
              </a:ext>
            </a:extLst>
          </p:cNvPr>
          <p:cNvPicPr>
            <a:picLocks noChangeAspect="1"/>
          </p:cNvPicPr>
          <p:nvPr/>
        </p:nvPicPr>
        <p:blipFill>
          <a:blip r:embed="rId3"/>
          <a:stretch>
            <a:fillRect/>
          </a:stretch>
        </p:blipFill>
        <p:spPr>
          <a:xfrm>
            <a:off x="1340200" y="600959"/>
            <a:ext cx="6414607" cy="3914887"/>
          </a:xfrm>
          <a:prstGeom prst="rect">
            <a:avLst/>
          </a:prstGeom>
        </p:spPr>
      </p:pic>
    </p:spTree>
    <p:extLst>
      <p:ext uri="{BB962C8B-B14F-4D97-AF65-F5344CB8AC3E}">
        <p14:creationId xmlns:p14="http://schemas.microsoft.com/office/powerpoint/2010/main" xmlns="" val="14786705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5" name="Picture 2" descr="Pin on simbolos etnicos">
            <a:extLst>
              <a:ext uri="{FF2B5EF4-FFF2-40B4-BE49-F238E27FC236}">
                <a16:creationId xmlns:a16="http://schemas.microsoft.com/office/drawing/2014/main" xmlns="" id="{57EDC6D1-846E-1E47-A60D-DC8A5F30D3A4}"/>
              </a:ext>
            </a:extLst>
          </p:cNvPr>
          <p:cNvPicPr>
            <a:picLocks noChangeAspect="1" noChangeArrowheads="1"/>
          </p:cNvPicPr>
          <p:nvPr/>
        </p:nvPicPr>
        <p:blipFill>
          <a:blip r:embed="rId3" cstate="print">
            <a:alphaModFix amt="35000"/>
            <a:duotone>
              <a:prstClr val="black"/>
              <a:srgbClr val="D9C3A5">
                <a:tint val="50000"/>
                <a:satMod val="180000"/>
              </a:srgbClr>
            </a:duotone>
            <a:extLst>
              <a:ext uri="{BEBA8EAE-BF5A-486C-A8C5-ECC9F3942E4B}">
                <a14:imgProps xmlns:a14="http://schemas.microsoft.com/office/drawing/2010/main" xmlns="">
                  <a14:imgLayer r:embed="rId4">
                    <a14:imgEffect>
                      <a14:saturation sat="0"/>
                    </a14:imgEffect>
                  </a14:imgLayer>
                </a14:imgProps>
              </a:ext>
            </a:extLst>
          </a:blip>
          <a:srcRect/>
          <a:stretch>
            <a:fillRect/>
          </a:stretch>
        </p:blipFill>
        <p:spPr bwMode="auto">
          <a:xfrm>
            <a:off x="2055634" y="1269893"/>
            <a:ext cx="806754" cy="806754"/>
          </a:xfrm>
          <a:prstGeom prst="rect">
            <a:avLst/>
          </a:prstGeom>
          <a:noFill/>
        </p:spPr>
      </p:pic>
      <p:sp>
        <p:nvSpPr>
          <p:cNvPr id="277" name="Google Shape;277;p39"/>
          <p:cNvSpPr txBox="1">
            <a:spLocks noGrp="1"/>
          </p:cNvSpPr>
          <p:nvPr>
            <p:ph type="title" idx="15"/>
          </p:nvPr>
        </p:nvSpPr>
        <p:spPr>
          <a:xfrm>
            <a:off x="368489" y="347488"/>
            <a:ext cx="7968600" cy="572700"/>
          </a:xfrm>
          <a:prstGeom prst="rect">
            <a:avLst/>
          </a:prstGeom>
        </p:spPr>
        <p:txBody>
          <a:bodyPr spcFirstLastPara="1" wrap="square" lIns="91425" tIns="91425" rIns="91425" bIns="91425" anchor="t" anchorCtr="0">
            <a:noAutofit/>
          </a:bodyPr>
          <a:lstStyle/>
          <a:p>
            <a:r>
              <a:rPr lang="en"/>
              <a:t>CONTENT AREAS 1st to 4th Primary</a:t>
            </a:r>
            <a:endParaRPr/>
          </a:p>
        </p:txBody>
      </p:sp>
      <p:sp>
        <p:nvSpPr>
          <p:cNvPr id="278" name="Google Shape;278;p39"/>
          <p:cNvSpPr txBox="1">
            <a:spLocks noGrp="1"/>
          </p:cNvSpPr>
          <p:nvPr>
            <p:ph type="title"/>
          </p:nvPr>
        </p:nvSpPr>
        <p:spPr>
          <a:xfrm>
            <a:off x="1538252" y="1449007"/>
            <a:ext cx="1841518" cy="67895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01</a:t>
            </a:r>
            <a:endParaRPr/>
          </a:p>
        </p:txBody>
      </p:sp>
      <p:sp>
        <p:nvSpPr>
          <p:cNvPr id="279" name="Google Shape;279;p39"/>
          <p:cNvSpPr txBox="1">
            <a:spLocks noGrp="1"/>
          </p:cNvSpPr>
          <p:nvPr>
            <p:ph type="title" idx="3"/>
          </p:nvPr>
        </p:nvSpPr>
        <p:spPr>
          <a:xfrm>
            <a:off x="4912434" y="1352420"/>
            <a:ext cx="1549800" cy="641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02</a:t>
            </a:r>
            <a:endParaRPr/>
          </a:p>
        </p:txBody>
      </p:sp>
      <p:sp>
        <p:nvSpPr>
          <p:cNvPr id="281" name="Google Shape;281;p39"/>
          <p:cNvSpPr txBox="1">
            <a:spLocks noGrp="1"/>
          </p:cNvSpPr>
          <p:nvPr>
            <p:ph type="subTitle" idx="7"/>
          </p:nvPr>
        </p:nvSpPr>
        <p:spPr>
          <a:xfrm>
            <a:off x="4413476" y="1895654"/>
            <a:ext cx="2540100" cy="36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a:t>WHERE</a:t>
            </a:r>
            <a:endParaRPr sz="4000"/>
          </a:p>
        </p:txBody>
      </p:sp>
      <p:sp>
        <p:nvSpPr>
          <p:cNvPr id="282" name="Google Shape;282;p39"/>
          <p:cNvSpPr txBox="1">
            <a:spLocks noGrp="1"/>
          </p:cNvSpPr>
          <p:nvPr>
            <p:ph type="subTitle" idx="14"/>
          </p:nvPr>
        </p:nvSpPr>
        <p:spPr>
          <a:xfrm>
            <a:off x="2200840" y="3805165"/>
            <a:ext cx="2602200" cy="36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a:t>WHO</a:t>
            </a:r>
            <a:endParaRPr sz="4000"/>
          </a:p>
        </p:txBody>
      </p:sp>
      <p:sp>
        <p:nvSpPr>
          <p:cNvPr id="283" name="Google Shape;283;p39"/>
          <p:cNvSpPr txBox="1">
            <a:spLocks noGrp="1"/>
          </p:cNvSpPr>
          <p:nvPr>
            <p:ph type="subTitle" idx="2"/>
          </p:nvPr>
        </p:nvSpPr>
        <p:spPr>
          <a:xfrm>
            <a:off x="5406361" y="4598782"/>
            <a:ext cx="2363700" cy="491700"/>
          </a:xfrm>
          <a:prstGeom prst="rect">
            <a:avLst/>
          </a:prstGeom>
        </p:spPr>
        <p:txBody>
          <a:bodyPr spcFirstLastPara="1" wrap="square" lIns="91425" tIns="91425" rIns="91425" bIns="91425" anchor="t" anchorCtr="0">
            <a:noAutofit/>
          </a:bodyPr>
          <a:lstStyle/>
          <a:p>
            <a:pPr marL="0" indent="0">
              <a:buSzPts val="1100"/>
            </a:pPr>
            <a:r>
              <a:rPr lang="en" sz="1800"/>
              <a:t>Means of transport</a:t>
            </a:r>
          </a:p>
        </p:txBody>
      </p:sp>
      <p:sp>
        <p:nvSpPr>
          <p:cNvPr id="284" name="Google Shape;284;p39"/>
          <p:cNvSpPr txBox="1">
            <a:spLocks noGrp="1"/>
          </p:cNvSpPr>
          <p:nvPr>
            <p:ph type="title" idx="4"/>
          </p:nvPr>
        </p:nvSpPr>
        <p:spPr>
          <a:xfrm>
            <a:off x="2751888" y="3268922"/>
            <a:ext cx="1549800" cy="641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03</a:t>
            </a:r>
            <a:endParaRPr/>
          </a:p>
        </p:txBody>
      </p:sp>
      <p:sp>
        <p:nvSpPr>
          <p:cNvPr id="285" name="Google Shape;285;p39"/>
          <p:cNvSpPr txBox="1">
            <a:spLocks noGrp="1"/>
          </p:cNvSpPr>
          <p:nvPr>
            <p:ph type="title" idx="5"/>
          </p:nvPr>
        </p:nvSpPr>
        <p:spPr>
          <a:xfrm>
            <a:off x="5685927" y="3597049"/>
            <a:ext cx="1798622" cy="641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04</a:t>
            </a:r>
            <a:endParaRPr/>
          </a:p>
        </p:txBody>
      </p:sp>
      <p:sp>
        <p:nvSpPr>
          <p:cNvPr id="286" name="Google Shape;286;p39"/>
          <p:cNvSpPr txBox="1">
            <a:spLocks noGrp="1"/>
          </p:cNvSpPr>
          <p:nvPr>
            <p:ph type="subTitle" idx="6"/>
          </p:nvPr>
        </p:nvSpPr>
        <p:spPr>
          <a:xfrm>
            <a:off x="1763722" y="2028112"/>
            <a:ext cx="1334768" cy="70203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a:t>WHAT</a:t>
            </a:r>
            <a:endParaRPr sz="4000"/>
          </a:p>
        </p:txBody>
      </p:sp>
      <p:sp>
        <p:nvSpPr>
          <p:cNvPr id="287" name="Google Shape;287;p39"/>
          <p:cNvSpPr txBox="1">
            <a:spLocks noGrp="1"/>
          </p:cNvSpPr>
          <p:nvPr>
            <p:ph type="subTitle" idx="8"/>
          </p:nvPr>
        </p:nvSpPr>
        <p:spPr>
          <a:xfrm>
            <a:off x="5285354" y="4053691"/>
            <a:ext cx="2602200" cy="36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a:t>HOW</a:t>
            </a:r>
            <a:endParaRPr sz="4000"/>
          </a:p>
        </p:txBody>
      </p:sp>
      <p:sp>
        <p:nvSpPr>
          <p:cNvPr id="288" name="Google Shape;288;p39"/>
          <p:cNvSpPr txBox="1">
            <a:spLocks noGrp="1"/>
          </p:cNvSpPr>
          <p:nvPr>
            <p:ph type="subTitle" idx="13"/>
          </p:nvPr>
        </p:nvSpPr>
        <p:spPr>
          <a:xfrm>
            <a:off x="4066112" y="2436224"/>
            <a:ext cx="3339923" cy="491700"/>
          </a:xfrm>
          <a:prstGeom prst="rect">
            <a:avLst/>
          </a:prstGeom>
        </p:spPr>
        <p:txBody>
          <a:bodyPr spcFirstLastPara="1" wrap="square" lIns="91425" tIns="91425" rIns="91425" bIns="91425" anchor="t" anchorCtr="0">
            <a:noAutofit/>
          </a:bodyPr>
          <a:lstStyle/>
          <a:p>
            <a:pPr marL="0" indent="0">
              <a:buSzPts val="1100"/>
            </a:pPr>
            <a:r>
              <a:rPr lang="es-ES" sz="1600" dirty="0"/>
              <a:t>Cardinal </a:t>
            </a:r>
            <a:r>
              <a:rPr lang="es-ES" sz="1600" dirty="0" err="1"/>
              <a:t>points</a:t>
            </a:r>
            <a:r>
              <a:rPr lang="es-ES" sz="1600" dirty="0"/>
              <a:t> and </a:t>
            </a:r>
            <a:r>
              <a:rPr lang="es-ES" sz="1600" dirty="0" err="1"/>
              <a:t>directions</a:t>
            </a:r>
            <a:r>
              <a:rPr lang="es-ES" sz="1600" dirty="0"/>
              <a:t>, </a:t>
            </a:r>
            <a:r>
              <a:rPr lang="es-ES" sz="1600" dirty="0" err="1"/>
              <a:t>orientation</a:t>
            </a:r>
            <a:r>
              <a:rPr lang="es-ES" sz="1600" dirty="0"/>
              <a:t>, </a:t>
            </a:r>
            <a:r>
              <a:rPr lang="es-ES" sz="1600" dirty="0" err="1"/>
              <a:t>weather</a:t>
            </a:r>
            <a:r>
              <a:rPr lang="es-ES" sz="1600" dirty="0"/>
              <a:t>, </a:t>
            </a:r>
            <a:r>
              <a:rPr lang="es-ES" sz="1600" dirty="0" err="1"/>
              <a:t>maps</a:t>
            </a:r>
            <a:r>
              <a:rPr lang="es-ES" sz="1600" dirty="0"/>
              <a:t>...</a:t>
            </a:r>
            <a:endParaRPr sz="1600" dirty="0"/>
          </a:p>
        </p:txBody>
      </p:sp>
      <p:grpSp>
        <p:nvGrpSpPr>
          <p:cNvPr id="289" name="Google Shape;289;p39"/>
          <p:cNvGrpSpPr/>
          <p:nvPr/>
        </p:nvGrpSpPr>
        <p:grpSpPr>
          <a:xfrm rot="1230688">
            <a:off x="-688768" y="3409230"/>
            <a:ext cx="2380396" cy="2380396"/>
            <a:chOff x="-146650" y="2998550"/>
            <a:chExt cx="1719750" cy="1719750"/>
          </a:xfrm>
        </p:grpSpPr>
        <p:sp>
          <p:nvSpPr>
            <p:cNvPr id="290" name="Google Shape;290;p39"/>
            <p:cNvSpPr/>
            <p:nvPr/>
          </p:nvSpPr>
          <p:spPr>
            <a:xfrm>
              <a:off x="681875" y="2998550"/>
              <a:ext cx="62175" cy="271575"/>
            </a:xfrm>
            <a:custGeom>
              <a:avLst/>
              <a:gdLst/>
              <a:ahLst/>
              <a:cxnLst/>
              <a:rect l="l" t="t" r="r" b="b"/>
              <a:pathLst>
                <a:path w="2487" h="10863" extrusionOk="0">
                  <a:moveTo>
                    <a:pt x="1254" y="1"/>
                  </a:moveTo>
                  <a:cubicBezTo>
                    <a:pt x="557" y="1"/>
                    <a:pt x="0" y="558"/>
                    <a:pt x="0" y="1234"/>
                  </a:cubicBezTo>
                  <a:lnTo>
                    <a:pt x="0" y="10862"/>
                  </a:lnTo>
                  <a:lnTo>
                    <a:pt x="2487" y="10862"/>
                  </a:lnTo>
                  <a:lnTo>
                    <a:pt x="2487" y="1234"/>
                  </a:lnTo>
                  <a:cubicBezTo>
                    <a:pt x="2487" y="558"/>
                    <a:pt x="1930" y="1"/>
                    <a:pt x="12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9"/>
            <p:cNvSpPr/>
            <p:nvPr/>
          </p:nvSpPr>
          <p:spPr>
            <a:xfrm>
              <a:off x="-146650" y="3825100"/>
              <a:ext cx="271550" cy="62200"/>
            </a:xfrm>
            <a:custGeom>
              <a:avLst/>
              <a:gdLst/>
              <a:ahLst/>
              <a:cxnLst/>
              <a:rect l="l" t="t" r="r" b="b"/>
              <a:pathLst>
                <a:path w="10862" h="2488" extrusionOk="0">
                  <a:moveTo>
                    <a:pt x="1234" y="0"/>
                  </a:moveTo>
                  <a:cubicBezTo>
                    <a:pt x="557" y="0"/>
                    <a:pt x="0" y="557"/>
                    <a:pt x="0" y="1254"/>
                  </a:cubicBezTo>
                  <a:cubicBezTo>
                    <a:pt x="0" y="1930"/>
                    <a:pt x="557" y="2487"/>
                    <a:pt x="1234" y="2487"/>
                  </a:cubicBezTo>
                  <a:lnTo>
                    <a:pt x="10862" y="2487"/>
                  </a:lnTo>
                  <a:lnTo>
                    <a:pt x="108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9"/>
            <p:cNvSpPr/>
            <p:nvPr/>
          </p:nvSpPr>
          <p:spPr>
            <a:xfrm>
              <a:off x="681875" y="4446750"/>
              <a:ext cx="62175" cy="271550"/>
            </a:xfrm>
            <a:custGeom>
              <a:avLst/>
              <a:gdLst/>
              <a:ahLst/>
              <a:cxnLst/>
              <a:rect l="l" t="t" r="r" b="b"/>
              <a:pathLst>
                <a:path w="2487" h="10862" extrusionOk="0">
                  <a:moveTo>
                    <a:pt x="0" y="0"/>
                  </a:moveTo>
                  <a:lnTo>
                    <a:pt x="0" y="9628"/>
                  </a:lnTo>
                  <a:cubicBezTo>
                    <a:pt x="0" y="10305"/>
                    <a:pt x="557" y="10862"/>
                    <a:pt x="1254" y="10862"/>
                  </a:cubicBezTo>
                  <a:cubicBezTo>
                    <a:pt x="1930" y="10862"/>
                    <a:pt x="2487" y="10305"/>
                    <a:pt x="2487" y="9628"/>
                  </a:cubicBezTo>
                  <a:lnTo>
                    <a:pt x="24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9"/>
            <p:cNvSpPr/>
            <p:nvPr/>
          </p:nvSpPr>
          <p:spPr>
            <a:xfrm>
              <a:off x="1301525" y="3825100"/>
              <a:ext cx="271575" cy="62200"/>
            </a:xfrm>
            <a:custGeom>
              <a:avLst/>
              <a:gdLst/>
              <a:ahLst/>
              <a:cxnLst/>
              <a:rect l="l" t="t" r="r" b="b"/>
              <a:pathLst>
                <a:path w="10863" h="2488" extrusionOk="0">
                  <a:moveTo>
                    <a:pt x="1" y="0"/>
                  </a:moveTo>
                  <a:lnTo>
                    <a:pt x="1" y="2487"/>
                  </a:lnTo>
                  <a:lnTo>
                    <a:pt x="9629" y="2487"/>
                  </a:lnTo>
                  <a:cubicBezTo>
                    <a:pt x="10305" y="2487"/>
                    <a:pt x="10862" y="1930"/>
                    <a:pt x="10862" y="1254"/>
                  </a:cubicBezTo>
                  <a:cubicBezTo>
                    <a:pt x="10862" y="557"/>
                    <a:pt x="10305" y="0"/>
                    <a:pt x="96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9"/>
            <p:cNvSpPr/>
            <p:nvPr/>
          </p:nvSpPr>
          <p:spPr>
            <a:xfrm>
              <a:off x="-32775" y="3112450"/>
              <a:ext cx="1491975" cy="1491975"/>
            </a:xfrm>
            <a:custGeom>
              <a:avLst/>
              <a:gdLst/>
              <a:ahLst/>
              <a:cxnLst/>
              <a:rect l="l" t="t" r="r" b="b"/>
              <a:pathLst>
                <a:path w="59679" h="59679" extrusionOk="0">
                  <a:moveTo>
                    <a:pt x="29840" y="0"/>
                  </a:moveTo>
                  <a:cubicBezTo>
                    <a:pt x="13349" y="0"/>
                    <a:pt x="1" y="13348"/>
                    <a:pt x="1" y="29839"/>
                  </a:cubicBezTo>
                  <a:cubicBezTo>
                    <a:pt x="1" y="46310"/>
                    <a:pt x="13349" y="59678"/>
                    <a:pt x="29840" y="59678"/>
                  </a:cubicBezTo>
                  <a:cubicBezTo>
                    <a:pt x="46311" y="59678"/>
                    <a:pt x="59679" y="46310"/>
                    <a:pt x="59679" y="29839"/>
                  </a:cubicBezTo>
                  <a:cubicBezTo>
                    <a:pt x="59679" y="13348"/>
                    <a:pt x="46311" y="0"/>
                    <a:pt x="29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9"/>
            <p:cNvSpPr/>
            <p:nvPr/>
          </p:nvSpPr>
          <p:spPr>
            <a:xfrm>
              <a:off x="122900" y="3268100"/>
              <a:ext cx="1180650" cy="1180650"/>
            </a:xfrm>
            <a:custGeom>
              <a:avLst/>
              <a:gdLst/>
              <a:ahLst/>
              <a:cxnLst/>
              <a:rect l="l" t="t" r="r" b="b"/>
              <a:pathLst>
                <a:path w="47226" h="47226" extrusionOk="0">
                  <a:moveTo>
                    <a:pt x="23613" y="1"/>
                  </a:moveTo>
                  <a:cubicBezTo>
                    <a:pt x="10583" y="1"/>
                    <a:pt x="0" y="10584"/>
                    <a:pt x="0" y="23613"/>
                  </a:cubicBezTo>
                  <a:cubicBezTo>
                    <a:pt x="0" y="36623"/>
                    <a:pt x="10583" y="47226"/>
                    <a:pt x="23613" y="47226"/>
                  </a:cubicBezTo>
                  <a:cubicBezTo>
                    <a:pt x="36622" y="47226"/>
                    <a:pt x="47225" y="36623"/>
                    <a:pt x="47225" y="23613"/>
                  </a:cubicBezTo>
                  <a:cubicBezTo>
                    <a:pt x="47225" y="10584"/>
                    <a:pt x="36622" y="1"/>
                    <a:pt x="236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9"/>
            <p:cNvSpPr/>
            <p:nvPr/>
          </p:nvSpPr>
          <p:spPr>
            <a:xfrm>
              <a:off x="610750" y="3330775"/>
              <a:ext cx="630125" cy="630125"/>
            </a:xfrm>
            <a:custGeom>
              <a:avLst/>
              <a:gdLst/>
              <a:ahLst/>
              <a:cxnLst/>
              <a:rect l="l" t="t" r="r" b="b"/>
              <a:pathLst>
                <a:path w="25205" h="25205" extrusionOk="0">
                  <a:moveTo>
                    <a:pt x="25205" y="0"/>
                  </a:moveTo>
                  <a:lnTo>
                    <a:pt x="4377" y="15318"/>
                  </a:lnTo>
                  <a:cubicBezTo>
                    <a:pt x="4279" y="15313"/>
                    <a:pt x="4181" y="15310"/>
                    <a:pt x="4082" y="15310"/>
                  </a:cubicBezTo>
                  <a:cubicBezTo>
                    <a:pt x="2606" y="15310"/>
                    <a:pt x="1120" y="15871"/>
                    <a:pt x="1" y="17008"/>
                  </a:cubicBezTo>
                  <a:lnTo>
                    <a:pt x="777" y="24428"/>
                  </a:lnTo>
                  <a:lnTo>
                    <a:pt x="8197" y="25204"/>
                  </a:lnTo>
                  <a:cubicBezTo>
                    <a:pt x="9410" y="24011"/>
                    <a:pt x="9967" y="22399"/>
                    <a:pt x="9887" y="20828"/>
                  </a:cubicBezTo>
                  <a:lnTo>
                    <a:pt x="252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9"/>
            <p:cNvSpPr/>
            <p:nvPr/>
          </p:nvSpPr>
          <p:spPr>
            <a:xfrm>
              <a:off x="185550" y="3755975"/>
              <a:ext cx="630125" cy="630125"/>
            </a:xfrm>
            <a:custGeom>
              <a:avLst/>
              <a:gdLst/>
              <a:ahLst/>
              <a:cxnLst/>
              <a:rect l="l" t="t" r="r" b="b"/>
              <a:pathLst>
                <a:path w="25205" h="25205" extrusionOk="0">
                  <a:moveTo>
                    <a:pt x="17009" y="0"/>
                  </a:moveTo>
                  <a:cubicBezTo>
                    <a:pt x="15795" y="1194"/>
                    <a:pt x="15238" y="2805"/>
                    <a:pt x="15318" y="4377"/>
                  </a:cubicBezTo>
                  <a:lnTo>
                    <a:pt x="1" y="25204"/>
                  </a:lnTo>
                  <a:lnTo>
                    <a:pt x="20828" y="9887"/>
                  </a:lnTo>
                  <a:cubicBezTo>
                    <a:pt x="20926" y="9892"/>
                    <a:pt x="21025" y="9895"/>
                    <a:pt x="21123" y="9895"/>
                  </a:cubicBezTo>
                  <a:cubicBezTo>
                    <a:pt x="22599" y="9895"/>
                    <a:pt x="24086" y="9334"/>
                    <a:pt x="25205" y="8196"/>
                  </a:cubicBezTo>
                  <a:lnTo>
                    <a:pt x="170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9"/>
            <p:cNvSpPr/>
            <p:nvPr/>
          </p:nvSpPr>
          <p:spPr>
            <a:xfrm>
              <a:off x="671425" y="3816650"/>
              <a:ext cx="83075" cy="83075"/>
            </a:xfrm>
            <a:custGeom>
              <a:avLst/>
              <a:gdLst/>
              <a:ahLst/>
              <a:cxnLst/>
              <a:rect l="l" t="t" r="r" b="b"/>
              <a:pathLst>
                <a:path w="3323" h="3323" extrusionOk="0">
                  <a:moveTo>
                    <a:pt x="1672" y="0"/>
                  </a:moveTo>
                  <a:cubicBezTo>
                    <a:pt x="757" y="0"/>
                    <a:pt x="1" y="756"/>
                    <a:pt x="1" y="1671"/>
                  </a:cubicBezTo>
                  <a:cubicBezTo>
                    <a:pt x="1" y="2586"/>
                    <a:pt x="757" y="3322"/>
                    <a:pt x="1672" y="3322"/>
                  </a:cubicBezTo>
                  <a:cubicBezTo>
                    <a:pt x="2587" y="3322"/>
                    <a:pt x="3323" y="2586"/>
                    <a:pt x="3323" y="1671"/>
                  </a:cubicBezTo>
                  <a:cubicBezTo>
                    <a:pt x="3323" y="756"/>
                    <a:pt x="2587" y="0"/>
                    <a:pt x="1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 name="Google Shape;299;p39"/>
          <p:cNvSpPr txBox="1">
            <a:spLocks noGrp="1"/>
          </p:cNvSpPr>
          <p:nvPr>
            <p:ph type="subTitle" idx="9"/>
          </p:nvPr>
        </p:nvSpPr>
        <p:spPr>
          <a:xfrm>
            <a:off x="1277161" y="2597514"/>
            <a:ext cx="2363700" cy="491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a:t>Symbols</a:t>
            </a:r>
            <a:endParaRPr sz="1600"/>
          </a:p>
        </p:txBody>
      </p:sp>
      <p:pic>
        <p:nvPicPr>
          <p:cNvPr id="26" name="Picture 2" descr="Pin on simbolos etnicos">
            <a:extLst>
              <a:ext uri="{FF2B5EF4-FFF2-40B4-BE49-F238E27FC236}">
                <a16:creationId xmlns:a16="http://schemas.microsoft.com/office/drawing/2014/main" xmlns="" id="{DAEF737D-BB2F-F04E-B957-548B484A7775}"/>
              </a:ext>
            </a:extLst>
          </p:cNvPr>
          <p:cNvPicPr>
            <a:picLocks noChangeAspect="1" noChangeArrowheads="1"/>
          </p:cNvPicPr>
          <p:nvPr/>
        </p:nvPicPr>
        <p:blipFill>
          <a:blip r:embed="rId3" cstate="print">
            <a:duotone>
              <a:prstClr val="black"/>
              <a:srgbClr val="D9C3A5">
                <a:tint val="50000"/>
                <a:satMod val="180000"/>
              </a:srgbClr>
            </a:duotone>
            <a:alphaModFix amt="35000"/>
            <a:extLst>
              <a:ext uri="{BEBA8EAE-BF5A-486C-A8C5-ECC9F3942E4B}">
                <a14:imgProps xmlns:a14="http://schemas.microsoft.com/office/drawing/2010/main" xmlns="">
                  <a14:imgLayer r:embed="rId5">
                    <a14:imgEffect>
                      <a14:saturation sat="0"/>
                    </a14:imgEffect>
                  </a14:imgLayer>
                </a14:imgProps>
              </a:ext>
            </a:extLst>
          </a:blip>
          <a:srcRect/>
          <a:stretch>
            <a:fillRect/>
          </a:stretch>
        </p:blipFill>
        <p:spPr bwMode="auto">
          <a:xfrm>
            <a:off x="5283956" y="1144537"/>
            <a:ext cx="806754" cy="806754"/>
          </a:xfrm>
          <a:prstGeom prst="rect">
            <a:avLst/>
          </a:prstGeom>
          <a:noFill/>
        </p:spPr>
      </p:pic>
      <p:pic>
        <p:nvPicPr>
          <p:cNvPr id="27" name="Picture 2" descr="Pin on simbolos etnicos">
            <a:extLst>
              <a:ext uri="{FF2B5EF4-FFF2-40B4-BE49-F238E27FC236}">
                <a16:creationId xmlns:a16="http://schemas.microsoft.com/office/drawing/2014/main" xmlns="" id="{66965CC8-ED67-A544-A4F5-94F97DBF7C4C}"/>
              </a:ext>
            </a:extLst>
          </p:cNvPr>
          <p:cNvPicPr>
            <a:picLocks noChangeAspect="1" noChangeArrowheads="1"/>
          </p:cNvPicPr>
          <p:nvPr/>
        </p:nvPicPr>
        <p:blipFill>
          <a:blip r:embed="rId3" cstate="print">
            <a:alphaModFix amt="35000"/>
            <a:duotone>
              <a:prstClr val="black"/>
              <a:srgbClr val="D9C3A5">
                <a:tint val="50000"/>
                <a:satMod val="180000"/>
              </a:srgbClr>
            </a:duotone>
            <a:extLst>
              <a:ext uri="{BEBA8EAE-BF5A-486C-A8C5-ECC9F3942E4B}">
                <a14:imgProps xmlns:a14="http://schemas.microsoft.com/office/drawing/2010/main" xmlns="">
                  <a14:imgLayer r:embed="rId6">
                    <a14:imgEffect>
                      <a14:saturation sat="0"/>
                    </a14:imgEffect>
                  </a14:imgLayer>
                </a14:imgProps>
              </a:ext>
            </a:extLst>
          </a:blip>
          <a:srcRect/>
          <a:stretch>
            <a:fillRect/>
          </a:stretch>
        </p:blipFill>
        <p:spPr bwMode="auto">
          <a:xfrm>
            <a:off x="3133882" y="3072123"/>
            <a:ext cx="778425" cy="778425"/>
          </a:xfrm>
          <a:prstGeom prst="rect">
            <a:avLst/>
          </a:prstGeom>
          <a:noFill/>
        </p:spPr>
      </p:pic>
      <p:pic>
        <p:nvPicPr>
          <p:cNvPr id="28" name="Picture 2" descr="Pin on simbolos etnicos">
            <a:extLst>
              <a:ext uri="{FF2B5EF4-FFF2-40B4-BE49-F238E27FC236}">
                <a16:creationId xmlns:a16="http://schemas.microsoft.com/office/drawing/2014/main" xmlns="" id="{5336316C-DD44-7845-B22F-606D4814A229}"/>
              </a:ext>
            </a:extLst>
          </p:cNvPr>
          <p:cNvPicPr>
            <a:picLocks noChangeAspect="1" noChangeArrowheads="1"/>
          </p:cNvPicPr>
          <p:nvPr/>
        </p:nvPicPr>
        <p:blipFill>
          <a:blip r:embed="rId3" cstate="print">
            <a:duotone>
              <a:prstClr val="black"/>
              <a:srgbClr val="D9C3A5">
                <a:tint val="50000"/>
                <a:satMod val="180000"/>
              </a:srgbClr>
            </a:duotone>
            <a:alphaModFix amt="35000"/>
            <a:extLst>
              <a:ext uri="{BEBA8EAE-BF5A-486C-A8C5-ECC9F3942E4B}">
                <a14:imgProps xmlns:a14="http://schemas.microsoft.com/office/drawing/2010/main" xmlns="">
                  <a14:imgLayer r:embed="rId7">
                    <a14:imgEffect>
                      <a14:saturation sat="0"/>
                    </a14:imgEffect>
                  </a14:imgLayer>
                </a14:imgProps>
              </a:ext>
            </a:extLst>
          </a:blip>
          <a:srcRect/>
          <a:stretch>
            <a:fillRect/>
          </a:stretch>
        </p:blipFill>
        <p:spPr bwMode="auto">
          <a:xfrm>
            <a:off x="6192473" y="3382579"/>
            <a:ext cx="787962" cy="787962"/>
          </a:xfrm>
          <a:prstGeom prst="rect">
            <a:avLst/>
          </a:prstGeom>
          <a:noFill/>
        </p:spPr>
      </p:pic>
      <p:sp>
        <p:nvSpPr>
          <p:cNvPr id="31" name="Google Shape;283;p39">
            <a:extLst>
              <a:ext uri="{FF2B5EF4-FFF2-40B4-BE49-F238E27FC236}">
                <a16:creationId xmlns:a16="http://schemas.microsoft.com/office/drawing/2014/main" xmlns="" id="{397BE93A-C732-C641-BAE4-784B30A11806}"/>
              </a:ext>
            </a:extLst>
          </p:cNvPr>
          <p:cNvSpPr txBox="1">
            <a:spLocks/>
          </p:cNvSpPr>
          <p:nvPr/>
        </p:nvSpPr>
        <p:spPr>
          <a:xfrm>
            <a:off x="1851988" y="4287560"/>
            <a:ext cx="3340780" cy="5009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9pPr>
          </a:lstStyle>
          <a:p>
            <a:pPr marL="0" indent="0">
              <a:buSzPts val="1100"/>
            </a:pPr>
            <a:r>
              <a:rPr lang="es-ES" sz="1800" err="1"/>
              <a:t>Pilgrims</a:t>
            </a:r>
            <a:r>
              <a:rPr lang="es-ES" sz="1800"/>
              <a:t>, </a:t>
            </a:r>
            <a:r>
              <a:rPr lang="es-ES" sz="1800" err="1"/>
              <a:t>nationalities</a:t>
            </a:r>
            <a:r>
              <a:rPr lang="es-ES" sz="1800"/>
              <a:t>,  </a:t>
            </a:r>
            <a:r>
              <a:rPr lang="es-ES" sz="1800" err="1"/>
              <a:t>equipment</a:t>
            </a:r>
            <a:r>
              <a:rPr lang="es-ES" sz="1800"/>
              <a:t>...</a:t>
            </a:r>
            <a:endParaRPr lang="es-ES"/>
          </a:p>
        </p:txBody>
      </p:sp>
      <p:grpSp>
        <p:nvGrpSpPr>
          <p:cNvPr id="32" name="Google Shape;933;p67">
            <a:extLst>
              <a:ext uri="{FF2B5EF4-FFF2-40B4-BE49-F238E27FC236}">
                <a16:creationId xmlns:a16="http://schemas.microsoft.com/office/drawing/2014/main" xmlns="" id="{BCB1D1BA-D0D2-C246-8DA8-77106FE72C98}"/>
              </a:ext>
            </a:extLst>
          </p:cNvPr>
          <p:cNvGrpSpPr/>
          <p:nvPr/>
        </p:nvGrpSpPr>
        <p:grpSpPr>
          <a:xfrm>
            <a:off x="5731828" y="4200593"/>
            <a:ext cx="389778" cy="399163"/>
            <a:chOff x="3415156" y="2155920"/>
            <a:chExt cx="389778" cy="399163"/>
          </a:xfrm>
        </p:grpSpPr>
        <p:sp>
          <p:nvSpPr>
            <p:cNvPr id="33" name="Google Shape;934;p67">
              <a:extLst>
                <a:ext uri="{FF2B5EF4-FFF2-40B4-BE49-F238E27FC236}">
                  <a16:creationId xmlns:a16="http://schemas.microsoft.com/office/drawing/2014/main" xmlns="" id="{E340D75E-7D88-6549-AFF5-CAC774168E6D}"/>
                </a:ext>
              </a:extLst>
            </p:cNvPr>
            <p:cNvSpPr/>
            <p:nvPr/>
          </p:nvSpPr>
          <p:spPr>
            <a:xfrm>
              <a:off x="3657185" y="2307561"/>
              <a:ext cx="147749" cy="94314"/>
            </a:xfrm>
            <a:custGeom>
              <a:avLst/>
              <a:gdLst/>
              <a:ahLst/>
              <a:cxnLst/>
              <a:rect l="l" t="t" r="r" b="b"/>
              <a:pathLst>
                <a:path w="6690" h="4271" extrusionOk="0">
                  <a:moveTo>
                    <a:pt x="1" y="1"/>
                  </a:moveTo>
                  <a:lnTo>
                    <a:pt x="1" y="4270"/>
                  </a:lnTo>
                  <a:lnTo>
                    <a:pt x="4626" y="4270"/>
                  </a:lnTo>
                  <a:cubicBezTo>
                    <a:pt x="4804" y="4235"/>
                    <a:pt x="4982" y="4163"/>
                    <a:pt x="5124" y="4057"/>
                  </a:cubicBezTo>
                  <a:lnTo>
                    <a:pt x="6441" y="2669"/>
                  </a:lnTo>
                  <a:cubicBezTo>
                    <a:pt x="6690" y="2420"/>
                    <a:pt x="6690" y="1993"/>
                    <a:pt x="6441" y="1708"/>
                  </a:cubicBezTo>
                  <a:lnTo>
                    <a:pt x="5124" y="250"/>
                  </a:lnTo>
                  <a:cubicBezTo>
                    <a:pt x="4982" y="107"/>
                    <a:pt x="4804" y="1"/>
                    <a:pt x="45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35;p67">
              <a:extLst>
                <a:ext uri="{FF2B5EF4-FFF2-40B4-BE49-F238E27FC236}">
                  <a16:creationId xmlns:a16="http://schemas.microsoft.com/office/drawing/2014/main" xmlns="" id="{3664154E-950E-2A4B-84B5-6B5D8149516E}"/>
                </a:ext>
              </a:extLst>
            </p:cNvPr>
            <p:cNvSpPr/>
            <p:nvPr/>
          </p:nvSpPr>
          <p:spPr>
            <a:xfrm>
              <a:off x="3415156" y="2214063"/>
              <a:ext cx="147749" cy="93519"/>
            </a:xfrm>
            <a:custGeom>
              <a:avLst/>
              <a:gdLst/>
              <a:ahLst/>
              <a:cxnLst/>
              <a:rect l="l" t="t" r="r" b="b"/>
              <a:pathLst>
                <a:path w="6690" h="4235" extrusionOk="0">
                  <a:moveTo>
                    <a:pt x="2100" y="0"/>
                  </a:moveTo>
                  <a:cubicBezTo>
                    <a:pt x="1887" y="0"/>
                    <a:pt x="1709" y="107"/>
                    <a:pt x="1602" y="214"/>
                  </a:cubicBezTo>
                  <a:lnTo>
                    <a:pt x="250" y="1566"/>
                  </a:lnTo>
                  <a:cubicBezTo>
                    <a:pt x="1" y="1851"/>
                    <a:pt x="1" y="2278"/>
                    <a:pt x="250" y="2527"/>
                  </a:cubicBezTo>
                  <a:lnTo>
                    <a:pt x="1602" y="3985"/>
                  </a:lnTo>
                  <a:cubicBezTo>
                    <a:pt x="1709" y="4128"/>
                    <a:pt x="1922" y="4235"/>
                    <a:pt x="2100" y="4235"/>
                  </a:cubicBezTo>
                  <a:lnTo>
                    <a:pt x="6690" y="4235"/>
                  </a:lnTo>
                  <a:lnTo>
                    <a:pt x="669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36;p67">
              <a:extLst>
                <a:ext uri="{FF2B5EF4-FFF2-40B4-BE49-F238E27FC236}">
                  <a16:creationId xmlns:a16="http://schemas.microsoft.com/office/drawing/2014/main" xmlns="" id="{4F3D49BB-2157-8A4D-9744-2821F7BC6F82}"/>
                </a:ext>
              </a:extLst>
            </p:cNvPr>
            <p:cNvSpPr/>
            <p:nvPr/>
          </p:nvSpPr>
          <p:spPr>
            <a:xfrm>
              <a:off x="3587242" y="2155920"/>
              <a:ext cx="46401" cy="399163"/>
            </a:xfrm>
            <a:custGeom>
              <a:avLst/>
              <a:gdLst/>
              <a:ahLst/>
              <a:cxnLst/>
              <a:rect l="l" t="t" r="r" b="b"/>
              <a:pathLst>
                <a:path w="2101" h="18076" extrusionOk="0">
                  <a:moveTo>
                    <a:pt x="713" y="0"/>
                  </a:moveTo>
                  <a:cubicBezTo>
                    <a:pt x="321" y="0"/>
                    <a:pt x="1" y="321"/>
                    <a:pt x="1" y="712"/>
                  </a:cubicBezTo>
                  <a:lnTo>
                    <a:pt x="1" y="17364"/>
                  </a:lnTo>
                  <a:cubicBezTo>
                    <a:pt x="1" y="17755"/>
                    <a:pt x="321" y="18075"/>
                    <a:pt x="713" y="18075"/>
                  </a:cubicBezTo>
                  <a:lnTo>
                    <a:pt x="1424" y="18075"/>
                  </a:lnTo>
                  <a:cubicBezTo>
                    <a:pt x="1780" y="18075"/>
                    <a:pt x="2100" y="17755"/>
                    <a:pt x="2100" y="17364"/>
                  </a:cubicBezTo>
                  <a:lnTo>
                    <a:pt x="2100" y="712"/>
                  </a:lnTo>
                  <a:cubicBezTo>
                    <a:pt x="2100" y="321"/>
                    <a:pt x="1780" y="0"/>
                    <a:pt x="14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908;p67">
            <a:extLst>
              <a:ext uri="{FF2B5EF4-FFF2-40B4-BE49-F238E27FC236}">
                <a16:creationId xmlns:a16="http://schemas.microsoft.com/office/drawing/2014/main" xmlns="" id="{F0C5D1B0-C8B9-474E-B383-D85EB58FB293}"/>
              </a:ext>
            </a:extLst>
          </p:cNvPr>
          <p:cNvGrpSpPr/>
          <p:nvPr/>
        </p:nvGrpSpPr>
        <p:grpSpPr>
          <a:xfrm>
            <a:off x="2532553" y="3967903"/>
            <a:ext cx="396072" cy="399958"/>
            <a:chOff x="1427859" y="2155125"/>
            <a:chExt cx="396072" cy="399958"/>
          </a:xfrm>
        </p:grpSpPr>
        <p:sp>
          <p:nvSpPr>
            <p:cNvPr id="37" name="Google Shape;909;p67">
              <a:extLst>
                <a:ext uri="{FF2B5EF4-FFF2-40B4-BE49-F238E27FC236}">
                  <a16:creationId xmlns:a16="http://schemas.microsoft.com/office/drawing/2014/main" xmlns="" id="{F9BB2AB9-A3A5-2244-8F4E-244CD4A75331}"/>
                </a:ext>
              </a:extLst>
            </p:cNvPr>
            <p:cNvSpPr/>
            <p:nvPr/>
          </p:nvSpPr>
          <p:spPr>
            <a:xfrm>
              <a:off x="1525298" y="2155125"/>
              <a:ext cx="199626" cy="57392"/>
            </a:xfrm>
            <a:custGeom>
              <a:avLst/>
              <a:gdLst/>
              <a:ahLst/>
              <a:cxnLst/>
              <a:rect l="l" t="t" r="r" b="b"/>
              <a:pathLst>
                <a:path w="9039" h="2599" extrusionOk="0">
                  <a:moveTo>
                    <a:pt x="1780" y="1"/>
                  </a:moveTo>
                  <a:cubicBezTo>
                    <a:pt x="819" y="1"/>
                    <a:pt x="1" y="819"/>
                    <a:pt x="1" y="1780"/>
                  </a:cubicBezTo>
                  <a:lnTo>
                    <a:pt x="1" y="2598"/>
                  </a:lnTo>
                  <a:lnTo>
                    <a:pt x="1780" y="2598"/>
                  </a:lnTo>
                  <a:lnTo>
                    <a:pt x="1780" y="1780"/>
                  </a:lnTo>
                  <a:lnTo>
                    <a:pt x="7259" y="1780"/>
                  </a:lnTo>
                  <a:lnTo>
                    <a:pt x="7259" y="2598"/>
                  </a:lnTo>
                  <a:lnTo>
                    <a:pt x="9038" y="2598"/>
                  </a:lnTo>
                  <a:lnTo>
                    <a:pt x="9038" y="1780"/>
                  </a:lnTo>
                  <a:cubicBezTo>
                    <a:pt x="9038" y="819"/>
                    <a:pt x="8256" y="1"/>
                    <a:pt x="72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10;p67">
              <a:extLst>
                <a:ext uri="{FF2B5EF4-FFF2-40B4-BE49-F238E27FC236}">
                  <a16:creationId xmlns:a16="http://schemas.microsoft.com/office/drawing/2014/main" xmlns="" id="{F8D63C0C-4E4C-CB4D-A474-18B57080F4F1}"/>
                </a:ext>
              </a:extLst>
            </p:cNvPr>
            <p:cNvSpPr/>
            <p:nvPr/>
          </p:nvSpPr>
          <p:spPr>
            <a:xfrm>
              <a:off x="1475011" y="2357070"/>
              <a:ext cx="300996" cy="198014"/>
            </a:xfrm>
            <a:custGeom>
              <a:avLst/>
              <a:gdLst/>
              <a:ahLst/>
              <a:cxnLst/>
              <a:rect l="l" t="t" r="r" b="b"/>
              <a:pathLst>
                <a:path w="13629" h="8967" extrusionOk="0">
                  <a:moveTo>
                    <a:pt x="1" y="0"/>
                  </a:moveTo>
                  <a:lnTo>
                    <a:pt x="1" y="8077"/>
                  </a:lnTo>
                  <a:cubicBezTo>
                    <a:pt x="1" y="8575"/>
                    <a:pt x="392" y="8966"/>
                    <a:pt x="890" y="8966"/>
                  </a:cubicBezTo>
                  <a:lnTo>
                    <a:pt x="12739" y="8966"/>
                  </a:lnTo>
                  <a:cubicBezTo>
                    <a:pt x="13237" y="8966"/>
                    <a:pt x="13628" y="8575"/>
                    <a:pt x="13628" y="8077"/>
                  </a:cubicBezTo>
                  <a:lnTo>
                    <a:pt x="13628" y="0"/>
                  </a:lnTo>
                  <a:lnTo>
                    <a:pt x="12561" y="0"/>
                  </a:lnTo>
                  <a:lnTo>
                    <a:pt x="12561" y="747"/>
                  </a:lnTo>
                  <a:cubicBezTo>
                    <a:pt x="12845" y="747"/>
                    <a:pt x="13094" y="961"/>
                    <a:pt x="13094" y="1245"/>
                  </a:cubicBezTo>
                  <a:lnTo>
                    <a:pt x="13094" y="3380"/>
                  </a:lnTo>
                  <a:cubicBezTo>
                    <a:pt x="13094" y="3665"/>
                    <a:pt x="12845" y="3914"/>
                    <a:pt x="12561" y="3914"/>
                  </a:cubicBezTo>
                  <a:lnTo>
                    <a:pt x="12561" y="4270"/>
                  </a:lnTo>
                  <a:cubicBezTo>
                    <a:pt x="12507" y="5266"/>
                    <a:pt x="11742" y="5764"/>
                    <a:pt x="10977" y="5764"/>
                  </a:cubicBezTo>
                  <a:cubicBezTo>
                    <a:pt x="10212" y="5764"/>
                    <a:pt x="9447" y="5266"/>
                    <a:pt x="9394" y="4270"/>
                  </a:cubicBezTo>
                  <a:lnTo>
                    <a:pt x="9394" y="3914"/>
                  </a:lnTo>
                  <a:cubicBezTo>
                    <a:pt x="9109" y="3914"/>
                    <a:pt x="8860" y="3665"/>
                    <a:pt x="8860" y="3380"/>
                  </a:cubicBezTo>
                  <a:lnTo>
                    <a:pt x="8860" y="1245"/>
                  </a:lnTo>
                  <a:cubicBezTo>
                    <a:pt x="8860" y="979"/>
                    <a:pt x="9047" y="744"/>
                    <a:pt x="9334" y="744"/>
                  </a:cubicBezTo>
                  <a:cubicBezTo>
                    <a:pt x="9353" y="744"/>
                    <a:pt x="9373" y="745"/>
                    <a:pt x="9394" y="747"/>
                  </a:cubicBezTo>
                  <a:lnTo>
                    <a:pt x="9394" y="0"/>
                  </a:lnTo>
                  <a:lnTo>
                    <a:pt x="4235" y="0"/>
                  </a:lnTo>
                  <a:lnTo>
                    <a:pt x="4235" y="712"/>
                  </a:lnTo>
                  <a:cubicBezTo>
                    <a:pt x="4519" y="712"/>
                    <a:pt x="4768" y="961"/>
                    <a:pt x="4768" y="1245"/>
                  </a:cubicBezTo>
                  <a:lnTo>
                    <a:pt x="4768" y="3380"/>
                  </a:lnTo>
                  <a:cubicBezTo>
                    <a:pt x="4768" y="3665"/>
                    <a:pt x="4519" y="3914"/>
                    <a:pt x="4235" y="3914"/>
                  </a:cubicBezTo>
                  <a:lnTo>
                    <a:pt x="4235" y="4270"/>
                  </a:lnTo>
                  <a:cubicBezTo>
                    <a:pt x="4235" y="5319"/>
                    <a:pt x="3443" y="5844"/>
                    <a:pt x="2651" y="5844"/>
                  </a:cubicBezTo>
                  <a:cubicBezTo>
                    <a:pt x="1860" y="5844"/>
                    <a:pt x="1068" y="5319"/>
                    <a:pt x="1068" y="4270"/>
                  </a:cubicBezTo>
                  <a:lnTo>
                    <a:pt x="1032" y="3878"/>
                  </a:lnTo>
                  <a:cubicBezTo>
                    <a:pt x="748" y="3878"/>
                    <a:pt x="534" y="3665"/>
                    <a:pt x="534" y="3380"/>
                  </a:cubicBezTo>
                  <a:lnTo>
                    <a:pt x="534" y="1245"/>
                  </a:lnTo>
                  <a:cubicBezTo>
                    <a:pt x="499" y="961"/>
                    <a:pt x="748" y="712"/>
                    <a:pt x="1032" y="712"/>
                  </a:cubicBezTo>
                  <a:lnTo>
                    <a:pt x="103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11;p67">
              <a:extLst>
                <a:ext uri="{FF2B5EF4-FFF2-40B4-BE49-F238E27FC236}">
                  <a16:creationId xmlns:a16="http://schemas.microsoft.com/office/drawing/2014/main" xmlns="" id="{1CE093CF-2C0D-4D47-B98A-E35BA4C2A444}"/>
                </a:ext>
              </a:extLst>
            </p:cNvPr>
            <p:cNvSpPr/>
            <p:nvPr/>
          </p:nvSpPr>
          <p:spPr>
            <a:xfrm>
              <a:off x="1431017" y="2233695"/>
              <a:ext cx="66807" cy="99813"/>
            </a:xfrm>
            <a:custGeom>
              <a:avLst/>
              <a:gdLst/>
              <a:ahLst/>
              <a:cxnLst/>
              <a:rect l="l" t="t" r="r" b="b"/>
              <a:pathLst>
                <a:path w="3025" h="4520" extrusionOk="0">
                  <a:moveTo>
                    <a:pt x="2242" y="1"/>
                  </a:moveTo>
                  <a:cubicBezTo>
                    <a:pt x="996" y="37"/>
                    <a:pt x="36" y="997"/>
                    <a:pt x="0" y="2243"/>
                  </a:cubicBezTo>
                  <a:lnTo>
                    <a:pt x="0" y="2278"/>
                  </a:lnTo>
                  <a:cubicBezTo>
                    <a:pt x="36" y="3523"/>
                    <a:pt x="996" y="4484"/>
                    <a:pt x="2242" y="4520"/>
                  </a:cubicBezTo>
                  <a:lnTo>
                    <a:pt x="3024" y="4520"/>
                  </a:lnTo>
                  <a:lnTo>
                    <a:pt x="30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12;p67">
              <a:extLst>
                <a:ext uri="{FF2B5EF4-FFF2-40B4-BE49-F238E27FC236}">
                  <a16:creationId xmlns:a16="http://schemas.microsoft.com/office/drawing/2014/main" xmlns="" id="{E46AC7BB-8EF2-124E-B1D9-73B979BA0EB9}"/>
                </a:ext>
              </a:extLst>
            </p:cNvPr>
            <p:cNvSpPr/>
            <p:nvPr/>
          </p:nvSpPr>
          <p:spPr>
            <a:xfrm>
              <a:off x="1752398" y="2234490"/>
              <a:ext cx="69170" cy="99018"/>
            </a:xfrm>
            <a:custGeom>
              <a:avLst/>
              <a:gdLst/>
              <a:ahLst/>
              <a:cxnLst/>
              <a:rect l="l" t="t" r="r" b="b"/>
              <a:pathLst>
                <a:path w="3132" h="4484" extrusionOk="0">
                  <a:moveTo>
                    <a:pt x="1" y="1"/>
                  </a:moveTo>
                  <a:lnTo>
                    <a:pt x="1" y="4484"/>
                  </a:lnTo>
                  <a:lnTo>
                    <a:pt x="890" y="4484"/>
                  </a:lnTo>
                  <a:cubicBezTo>
                    <a:pt x="2100" y="4448"/>
                    <a:pt x="3096" y="3487"/>
                    <a:pt x="3132" y="2242"/>
                  </a:cubicBezTo>
                  <a:cubicBezTo>
                    <a:pt x="3096" y="997"/>
                    <a:pt x="2100" y="36"/>
                    <a:pt x="8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13;p67">
              <a:extLst>
                <a:ext uri="{FF2B5EF4-FFF2-40B4-BE49-F238E27FC236}">
                  <a16:creationId xmlns:a16="http://schemas.microsoft.com/office/drawing/2014/main" xmlns="" id="{2AD6559E-9FBB-F14C-BEC0-4367B84A2624}"/>
                </a:ext>
              </a:extLst>
            </p:cNvPr>
            <p:cNvSpPr/>
            <p:nvPr/>
          </p:nvSpPr>
          <p:spPr>
            <a:xfrm>
              <a:off x="1568518" y="2233695"/>
              <a:ext cx="113959" cy="99813"/>
            </a:xfrm>
            <a:custGeom>
              <a:avLst/>
              <a:gdLst/>
              <a:ahLst/>
              <a:cxnLst/>
              <a:rect l="l" t="t" r="r" b="b"/>
              <a:pathLst>
                <a:path w="5160" h="4520" extrusionOk="0">
                  <a:moveTo>
                    <a:pt x="1" y="1"/>
                  </a:moveTo>
                  <a:lnTo>
                    <a:pt x="1" y="4520"/>
                  </a:lnTo>
                  <a:lnTo>
                    <a:pt x="5160" y="4520"/>
                  </a:lnTo>
                  <a:lnTo>
                    <a:pt x="51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14;p67">
              <a:extLst>
                <a:ext uri="{FF2B5EF4-FFF2-40B4-BE49-F238E27FC236}">
                  <a16:creationId xmlns:a16="http://schemas.microsoft.com/office/drawing/2014/main" xmlns="" id="{206FD209-8747-DE4A-88FB-7C660BF0E8D1}"/>
                </a:ext>
              </a:extLst>
            </p:cNvPr>
            <p:cNvSpPr/>
            <p:nvPr/>
          </p:nvSpPr>
          <p:spPr>
            <a:xfrm>
              <a:off x="1521367" y="2442706"/>
              <a:ext cx="23609" cy="20448"/>
            </a:xfrm>
            <a:custGeom>
              <a:avLst/>
              <a:gdLst/>
              <a:ahLst/>
              <a:cxnLst/>
              <a:rect l="l" t="t" r="r" b="b"/>
              <a:pathLst>
                <a:path w="1069" h="926" extrusionOk="0">
                  <a:moveTo>
                    <a:pt x="1" y="0"/>
                  </a:moveTo>
                  <a:lnTo>
                    <a:pt x="1" y="392"/>
                  </a:lnTo>
                  <a:cubicBezTo>
                    <a:pt x="1" y="676"/>
                    <a:pt x="250" y="925"/>
                    <a:pt x="535" y="925"/>
                  </a:cubicBezTo>
                  <a:cubicBezTo>
                    <a:pt x="819" y="925"/>
                    <a:pt x="1068" y="676"/>
                    <a:pt x="1068" y="392"/>
                  </a:cubicBezTo>
                  <a:lnTo>
                    <a:pt x="10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15;p67">
              <a:extLst>
                <a:ext uri="{FF2B5EF4-FFF2-40B4-BE49-F238E27FC236}">
                  <a16:creationId xmlns:a16="http://schemas.microsoft.com/office/drawing/2014/main" xmlns="" id="{C7D0D595-FDE7-714A-8185-BD19977C399E}"/>
                </a:ext>
              </a:extLst>
            </p:cNvPr>
            <p:cNvSpPr/>
            <p:nvPr/>
          </p:nvSpPr>
          <p:spPr>
            <a:xfrm>
              <a:off x="1521367" y="2233695"/>
              <a:ext cx="22814" cy="139098"/>
            </a:xfrm>
            <a:custGeom>
              <a:avLst/>
              <a:gdLst/>
              <a:ahLst/>
              <a:cxnLst/>
              <a:rect l="l" t="t" r="r" b="b"/>
              <a:pathLst>
                <a:path w="1033" h="6299" extrusionOk="0">
                  <a:moveTo>
                    <a:pt x="1" y="1"/>
                  </a:moveTo>
                  <a:lnTo>
                    <a:pt x="1" y="6299"/>
                  </a:lnTo>
                  <a:lnTo>
                    <a:pt x="1033" y="6299"/>
                  </a:lnTo>
                  <a:lnTo>
                    <a:pt x="10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16;p67">
              <a:extLst>
                <a:ext uri="{FF2B5EF4-FFF2-40B4-BE49-F238E27FC236}">
                  <a16:creationId xmlns:a16="http://schemas.microsoft.com/office/drawing/2014/main" xmlns="" id="{C0E8BCF4-AFBF-6845-8117-5D753C6F7172}"/>
                </a:ext>
              </a:extLst>
            </p:cNvPr>
            <p:cNvSpPr/>
            <p:nvPr/>
          </p:nvSpPr>
          <p:spPr>
            <a:xfrm>
              <a:off x="1706042" y="2443479"/>
              <a:ext cx="23587" cy="19676"/>
            </a:xfrm>
            <a:custGeom>
              <a:avLst/>
              <a:gdLst/>
              <a:ahLst/>
              <a:cxnLst/>
              <a:rect l="l" t="t" r="r" b="b"/>
              <a:pathLst>
                <a:path w="1068" h="891" extrusionOk="0">
                  <a:moveTo>
                    <a:pt x="0" y="1"/>
                  </a:moveTo>
                  <a:lnTo>
                    <a:pt x="0" y="357"/>
                  </a:lnTo>
                  <a:cubicBezTo>
                    <a:pt x="0" y="641"/>
                    <a:pt x="214" y="890"/>
                    <a:pt x="534" y="890"/>
                  </a:cubicBezTo>
                  <a:cubicBezTo>
                    <a:pt x="819" y="890"/>
                    <a:pt x="1068" y="641"/>
                    <a:pt x="1068" y="357"/>
                  </a:cubicBezTo>
                  <a:lnTo>
                    <a:pt x="106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17;p67">
              <a:extLst>
                <a:ext uri="{FF2B5EF4-FFF2-40B4-BE49-F238E27FC236}">
                  <a16:creationId xmlns:a16="http://schemas.microsoft.com/office/drawing/2014/main" xmlns="" id="{1F2F3ACE-913C-F14F-A97C-C13452B64339}"/>
                </a:ext>
              </a:extLst>
            </p:cNvPr>
            <p:cNvSpPr/>
            <p:nvPr/>
          </p:nvSpPr>
          <p:spPr>
            <a:xfrm>
              <a:off x="1705247" y="2233695"/>
              <a:ext cx="23609" cy="139893"/>
            </a:xfrm>
            <a:custGeom>
              <a:avLst/>
              <a:gdLst/>
              <a:ahLst/>
              <a:cxnLst/>
              <a:rect l="l" t="t" r="r" b="b"/>
              <a:pathLst>
                <a:path w="1069" h="6335" extrusionOk="0">
                  <a:moveTo>
                    <a:pt x="1" y="1"/>
                  </a:moveTo>
                  <a:lnTo>
                    <a:pt x="1" y="6334"/>
                  </a:lnTo>
                  <a:lnTo>
                    <a:pt x="1068" y="6334"/>
                  </a:lnTo>
                  <a:lnTo>
                    <a:pt x="106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18;p67">
              <a:extLst>
                <a:ext uri="{FF2B5EF4-FFF2-40B4-BE49-F238E27FC236}">
                  <a16:creationId xmlns:a16="http://schemas.microsoft.com/office/drawing/2014/main" xmlns="" id="{117559DB-8AFD-C146-ADBF-1B5762AAA4AD}"/>
                </a:ext>
              </a:extLst>
            </p:cNvPr>
            <p:cNvSpPr/>
            <p:nvPr/>
          </p:nvSpPr>
          <p:spPr>
            <a:xfrm>
              <a:off x="1509596" y="2396354"/>
              <a:ext cx="47174" cy="22789"/>
            </a:xfrm>
            <a:custGeom>
              <a:avLst/>
              <a:gdLst/>
              <a:ahLst/>
              <a:cxnLst/>
              <a:rect l="l" t="t" r="r" b="b"/>
              <a:pathLst>
                <a:path w="2136" h="1032" extrusionOk="0">
                  <a:moveTo>
                    <a:pt x="0" y="0"/>
                  </a:moveTo>
                  <a:lnTo>
                    <a:pt x="0" y="1032"/>
                  </a:lnTo>
                  <a:lnTo>
                    <a:pt x="2135" y="1032"/>
                  </a:lnTo>
                  <a:lnTo>
                    <a:pt x="21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19;p67">
              <a:extLst>
                <a:ext uri="{FF2B5EF4-FFF2-40B4-BE49-F238E27FC236}">
                  <a16:creationId xmlns:a16="http://schemas.microsoft.com/office/drawing/2014/main" xmlns="" id="{D9874010-905A-3143-8E18-69708D618963}"/>
                </a:ext>
              </a:extLst>
            </p:cNvPr>
            <p:cNvSpPr/>
            <p:nvPr/>
          </p:nvSpPr>
          <p:spPr>
            <a:xfrm>
              <a:off x="1427859" y="2397922"/>
              <a:ext cx="23609" cy="118649"/>
            </a:xfrm>
            <a:custGeom>
              <a:avLst/>
              <a:gdLst/>
              <a:ahLst/>
              <a:cxnLst/>
              <a:rect l="l" t="t" r="r" b="b"/>
              <a:pathLst>
                <a:path w="1069" h="5373" extrusionOk="0">
                  <a:moveTo>
                    <a:pt x="534" y="0"/>
                  </a:moveTo>
                  <a:cubicBezTo>
                    <a:pt x="250" y="0"/>
                    <a:pt x="1" y="249"/>
                    <a:pt x="1" y="534"/>
                  </a:cubicBezTo>
                  <a:lnTo>
                    <a:pt x="1" y="4839"/>
                  </a:lnTo>
                  <a:cubicBezTo>
                    <a:pt x="1" y="5124"/>
                    <a:pt x="250" y="5373"/>
                    <a:pt x="534" y="5373"/>
                  </a:cubicBezTo>
                  <a:lnTo>
                    <a:pt x="1068" y="5373"/>
                  </a:lnTo>
                  <a:lnTo>
                    <a:pt x="10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20;p67">
              <a:extLst>
                <a:ext uri="{FF2B5EF4-FFF2-40B4-BE49-F238E27FC236}">
                  <a16:creationId xmlns:a16="http://schemas.microsoft.com/office/drawing/2014/main" xmlns="" id="{28915FC2-14B2-8C4C-B69F-29387CF93E09}"/>
                </a:ext>
              </a:extLst>
            </p:cNvPr>
            <p:cNvSpPr/>
            <p:nvPr/>
          </p:nvSpPr>
          <p:spPr>
            <a:xfrm>
              <a:off x="1800345" y="2397922"/>
              <a:ext cx="23587" cy="118649"/>
            </a:xfrm>
            <a:custGeom>
              <a:avLst/>
              <a:gdLst/>
              <a:ahLst/>
              <a:cxnLst/>
              <a:rect l="l" t="t" r="r" b="b"/>
              <a:pathLst>
                <a:path w="1068" h="5373" extrusionOk="0">
                  <a:moveTo>
                    <a:pt x="0" y="0"/>
                  </a:moveTo>
                  <a:lnTo>
                    <a:pt x="0" y="5373"/>
                  </a:lnTo>
                  <a:lnTo>
                    <a:pt x="534" y="5373"/>
                  </a:lnTo>
                  <a:cubicBezTo>
                    <a:pt x="818" y="5373"/>
                    <a:pt x="1068" y="5124"/>
                    <a:pt x="1068" y="4839"/>
                  </a:cubicBezTo>
                  <a:lnTo>
                    <a:pt x="1068" y="534"/>
                  </a:lnTo>
                  <a:cubicBezTo>
                    <a:pt x="1068" y="249"/>
                    <a:pt x="818" y="0"/>
                    <a:pt x="5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21;p67">
              <a:extLst>
                <a:ext uri="{FF2B5EF4-FFF2-40B4-BE49-F238E27FC236}">
                  <a16:creationId xmlns:a16="http://schemas.microsoft.com/office/drawing/2014/main" xmlns="" id="{8D05A71D-0BFF-E846-A99F-CA129BDC8660}"/>
                </a:ext>
              </a:extLst>
            </p:cNvPr>
            <p:cNvSpPr/>
            <p:nvPr/>
          </p:nvSpPr>
          <p:spPr>
            <a:xfrm>
              <a:off x="1693475" y="2396354"/>
              <a:ext cx="47151" cy="23584"/>
            </a:xfrm>
            <a:custGeom>
              <a:avLst/>
              <a:gdLst/>
              <a:ahLst/>
              <a:cxnLst/>
              <a:rect l="l" t="t" r="r" b="b"/>
              <a:pathLst>
                <a:path w="2135" h="1068" extrusionOk="0">
                  <a:moveTo>
                    <a:pt x="0" y="0"/>
                  </a:moveTo>
                  <a:lnTo>
                    <a:pt x="0" y="1068"/>
                  </a:lnTo>
                  <a:lnTo>
                    <a:pt x="2135" y="1068"/>
                  </a:lnTo>
                  <a:lnTo>
                    <a:pt x="21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1020;p67">
            <a:extLst>
              <a:ext uri="{FF2B5EF4-FFF2-40B4-BE49-F238E27FC236}">
                <a16:creationId xmlns:a16="http://schemas.microsoft.com/office/drawing/2014/main" xmlns="" id="{30956026-F95B-8042-AB8A-BC0EB56CFF4F}"/>
              </a:ext>
            </a:extLst>
          </p:cNvPr>
          <p:cNvGrpSpPr/>
          <p:nvPr/>
        </p:nvGrpSpPr>
        <p:grpSpPr>
          <a:xfrm>
            <a:off x="6498049" y="1671905"/>
            <a:ext cx="400004" cy="395233"/>
            <a:chOff x="4028876" y="1578419"/>
            <a:chExt cx="400004" cy="395233"/>
          </a:xfrm>
        </p:grpSpPr>
        <p:sp>
          <p:nvSpPr>
            <p:cNvPr id="51" name="Google Shape;1021;p67">
              <a:extLst>
                <a:ext uri="{FF2B5EF4-FFF2-40B4-BE49-F238E27FC236}">
                  <a16:creationId xmlns:a16="http://schemas.microsoft.com/office/drawing/2014/main" xmlns="" id="{56492867-2B33-6142-82EF-2C3A2CD80B64}"/>
                </a:ext>
              </a:extLst>
            </p:cNvPr>
            <p:cNvSpPr/>
            <p:nvPr/>
          </p:nvSpPr>
          <p:spPr>
            <a:xfrm>
              <a:off x="4303127" y="1734785"/>
              <a:ext cx="125752" cy="212169"/>
            </a:xfrm>
            <a:custGeom>
              <a:avLst/>
              <a:gdLst/>
              <a:ahLst/>
              <a:cxnLst/>
              <a:rect l="l" t="t" r="r" b="b"/>
              <a:pathLst>
                <a:path w="5694" h="9608" extrusionOk="0">
                  <a:moveTo>
                    <a:pt x="0" y="0"/>
                  </a:moveTo>
                  <a:lnTo>
                    <a:pt x="0" y="8077"/>
                  </a:lnTo>
                  <a:cubicBezTo>
                    <a:pt x="463" y="8255"/>
                    <a:pt x="925" y="8326"/>
                    <a:pt x="1388" y="8326"/>
                  </a:cubicBezTo>
                  <a:lnTo>
                    <a:pt x="1922" y="8326"/>
                  </a:lnTo>
                  <a:cubicBezTo>
                    <a:pt x="2055" y="8317"/>
                    <a:pt x="2188" y="8313"/>
                    <a:pt x="2322" y="8313"/>
                  </a:cubicBezTo>
                  <a:cubicBezTo>
                    <a:pt x="2722" y="8313"/>
                    <a:pt x="3122" y="8353"/>
                    <a:pt x="3523" y="8433"/>
                  </a:cubicBezTo>
                  <a:cubicBezTo>
                    <a:pt x="4092" y="8575"/>
                    <a:pt x="4555" y="8967"/>
                    <a:pt x="4804" y="9500"/>
                  </a:cubicBezTo>
                  <a:cubicBezTo>
                    <a:pt x="4804" y="9536"/>
                    <a:pt x="4839" y="9571"/>
                    <a:pt x="4839" y="9607"/>
                  </a:cubicBezTo>
                  <a:cubicBezTo>
                    <a:pt x="5337" y="9429"/>
                    <a:pt x="5693" y="8967"/>
                    <a:pt x="5693" y="8433"/>
                  </a:cubicBezTo>
                  <a:lnTo>
                    <a:pt x="5693" y="1673"/>
                  </a:lnTo>
                  <a:cubicBezTo>
                    <a:pt x="5658" y="1673"/>
                    <a:pt x="5622" y="1708"/>
                    <a:pt x="5586" y="1708"/>
                  </a:cubicBezTo>
                  <a:cubicBezTo>
                    <a:pt x="5231" y="1922"/>
                    <a:pt x="4875" y="2100"/>
                    <a:pt x="4519" y="2242"/>
                  </a:cubicBezTo>
                  <a:cubicBezTo>
                    <a:pt x="4199" y="2349"/>
                    <a:pt x="3843" y="2420"/>
                    <a:pt x="3487" y="2420"/>
                  </a:cubicBezTo>
                  <a:cubicBezTo>
                    <a:pt x="3448" y="2422"/>
                    <a:pt x="3410" y="2424"/>
                    <a:pt x="3372" y="2424"/>
                  </a:cubicBezTo>
                  <a:cubicBezTo>
                    <a:pt x="2882" y="2424"/>
                    <a:pt x="2427" y="2216"/>
                    <a:pt x="2064" y="1886"/>
                  </a:cubicBezTo>
                  <a:cubicBezTo>
                    <a:pt x="1815" y="1637"/>
                    <a:pt x="1637" y="1352"/>
                    <a:pt x="1495" y="997"/>
                  </a:cubicBezTo>
                  <a:cubicBezTo>
                    <a:pt x="1388" y="783"/>
                    <a:pt x="1281" y="605"/>
                    <a:pt x="1139" y="427"/>
                  </a:cubicBezTo>
                  <a:cubicBezTo>
                    <a:pt x="819" y="178"/>
                    <a:pt x="427" y="36"/>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22;p67">
              <a:extLst>
                <a:ext uri="{FF2B5EF4-FFF2-40B4-BE49-F238E27FC236}">
                  <a16:creationId xmlns:a16="http://schemas.microsoft.com/office/drawing/2014/main" xmlns="" id="{88FC8226-6D0F-8649-A89F-B03C0F9D062B}"/>
                </a:ext>
              </a:extLst>
            </p:cNvPr>
            <p:cNvSpPr/>
            <p:nvPr/>
          </p:nvSpPr>
          <p:spPr>
            <a:xfrm>
              <a:off x="4303127" y="1937502"/>
              <a:ext cx="84100" cy="35376"/>
            </a:xfrm>
            <a:custGeom>
              <a:avLst/>
              <a:gdLst/>
              <a:ahLst/>
              <a:cxnLst/>
              <a:rect l="l" t="t" r="r" b="b"/>
              <a:pathLst>
                <a:path w="3808" h="1602" extrusionOk="0">
                  <a:moveTo>
                    <a:pt x="0" y="0"/>
                  </a:moveTo>
                  <a:lnTo>
                    <a:pt x="0" y="1601"/>
                  </a:lnTo>
                  <a:lnTo>
                    <a:pt x="3807" y="641"/>
                  </a:lnTo>
                  <a:cubicBezTo>
                    <a:pt x="3665" y="463"/>
                    <a:pt x="3452" y="320"/>
                    <a:pt x="3238" y="249"/>
                  </a:cubicBezTo>
                  <a:cubicBezTo>
                    <a:pt x="2925" y="197"/>
                    <a:pt x="2613" y="164"/>
                    <a:pt x="2300" y="164"/>
                  </a:cubicBezTo>
                  <a:cubicBezTo>
                    <a:pt x="2186" y="164"/>
                    <a:pt x="2072" y="168"/>
                    <a:pt x="1957" y="178"/>
                  </a:cubicBezTo>
                  <a:lnTo>
                    <a:pt x="1388" y="178"/>
                  </a:lnTo>
                  <a:cubicBezTo>
                    <a:pt x="925" y="178"/>
                    <a:pt x="463" y="107"/>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23;p67">
              <a:extLst>
                <a:ext uri="{FF2B5EF4-FFF2-40B4-BE49-F238E27FC236}">
                  <a16:creationId xmlns:a16="http://schemas.microsoft.com/office/drawing/2014/main" xmlns="" id="{C76B6E2E-9C65-9E41-98D2-999A9B1F1F18}"/>
                </a:ext>
              </a:extLst>
            </p:cNvPr>
            <p:cNvSpPr/>
            <p:nvPr/>
          </p:nvSpPr>
          <p:spPr>
            <a:xfrm>
              <a:off x="4228458" y="1595709"/>
              <a:ext cx="51105" cy="111583"/>
            </a:xfrm>
            <a:custGeom>
              <a:avLst/>
              <a:gdLst/>
              <a:ahLst/>
              <a:cxnLst/>
              <a:rect l="l" t="t" r="r" b="b"/>
              <a:pathLst>
                <a:path w="2314" h="5053" extrusionOk="0">
                  <a:moveTo>
                    <a:pt x="819" y="0"/>
                  </a:moveTo>
                  <a:cubicBezTo>
                    <a:pt x="819" y="36"/>
                    <a:pt x="784" y="36"/>
                    <a:pt x="784" y="72"/>
                  </a:cubicBezTo>
                  <a:cubicBezTo>
                    <a:pt x="286" y="748"/>
                    <a:pt x="1" y="1530"/>
                    <a:pt x="1" y="2384"/>
                  </a:cubicBezTo>
                  <a:cubicBezTo>
                    <a:pt x="143" y="3665"/>
                    <a:pt x="1068" y="4697"/>
                    <a:pt x="2314" y="5053"/>
                  </a:cubicBezTo>
                  <a:lnTo>
                    <a:pt x="2314" y="356"/>
                  </a:lnTo>
                  <a:lnTo>
                    <a:pt x="81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24;p67">
              <a:extLst>
                <a:ext uri="{FF2B5EF4-FFF2-40B4-BE49-F238E27FC236}">
                  <a16:creationId xmlns:a16="http://schemas.microsoft.com/office/drawing/2014/main" xmlns="" id="{105B2CDB-9290-D748-92BA-0CDC73C506B6}"/>
                </a:ext>
              </a:extLst>
            </p:cNvPr>
            <p:cNvSpPr/>
            <p:nvPr/>
          </p:nvSpPr>
          <p:spPr>
            <a:xfrm>
              <a:off x="4029671" y="1825941"/>
              <a:ext cx="124957" cy="144751"/>
            </a:xfrm>
            <a:custGeom>
              <a:avLst/>
              <a:gdLst/>
              <a:ahLst/>
              <a:cxnLst/>
              <a:rect l="l" t="t" r="r" b="b"/>
              <a:pathLst>
                <a:path w="5658" h="6555" extrusionOk="0">
                  <a:moveTo>
                    <a:pt x="1651" y="0"/>
                  </a:moveTo>
                  <a:cubicBezTo>
                    <a:pt x="1297" y="0"/>
                    <a:pt x="961" y="142"/>
                    <a:pt x="712" y="391"/>
                  </a:cubicBezTo>
                  <a:cubicBezTo>
                    <a:pt x="356" y="747"/>
                    <a:pt x="142" y="1209"/>
                    <a:pt x="0" y="1672"/>
                  </a:cubicBezTo>
                  <a:lnTo>
                    <a:pt x="0" y="5337"/>
                  </a:lnTo>
                  <a:cubicBezTo>
                    <a:pt x="0" y="6012"/>
                    <a:pt x="555" y="6554"/>
                    <a:pt x="1210" y="6554"/>
                  </a:cubicBezTo>
                  <a:cubicBezTo>
                    <a:pt x="1315" y="6554"/>
                    <a:pt x="1422" y="6540"/>
                    <a:pt x="1530" y="6511"/>
                  </a:cubicBezTo>
                  <a:lnTo>
                    <a:pt x="5657" y="5479"/>
                  </a:lnTo>
                  <a:lnTo>
                    <a:pt x="5657" y="2241"/>
                  </a:lnTo>
                  <a:cubicBezTo>
                    <a:pt x="5471" y="2283"/>
                    <a:pt x="5281" y="2303"/>
                    <a:pt x="5091" y="2303"/>
                  </a:cubicBezTo>
                  <a:cubicBezTo>
                    <a:pt x="4631" y="2303"/>
                    <a:pt x="4175" y="2183"/>
                    <a:pt x="3772" y="1957"/>
                  </a:cubicBezTo>
                  <a:cubicBezTo>
                    <a:pt x="3345" y="1672"/>
                    <a:pt x="2989" y="1281"/>
                    <a:pt x="2740" y="854"/>
                  </a:cubicBezTo>
                  <a:cubicBezTo>
                    <a:pt x="2455" y="427"/>
                    <a:pt x="2277" y="142"/>
                    <a:pt x="1957" y="35"/>
                  </a:cubicBezTo>
                  <a:cubicBezTo>
                    <a:pt x="1855" y="12"/>
                    <a:pt x="1752" y="0"/>
                    <a:pt x="16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25;p67">
              <a:extLst>
                <a:ext uri="{FF2B5EF4-FFF2-40B4-BE49-F238E27FC236}">
                  <a16:creationId xmlns:a16="http://schemas.microsoft.com/office/drawing/2014/main" xmlns="" id="{34FF59E5-D4B4-F34C-87FC-7F76C60FD8D1}"/>
                </a:ext>
              </a:extLst>
            </p:cNvPr>
            <p:cNvSpPr/>
            <p:nvPr/>
          </p:nvSpPr>
          <p:spPr>
            <a:xfrm>
              <a:off x="4028876" y="1578419"/>
              <a:ext cx="124957" cy="275126"/>
            </a:xfrm>
            <a:custGeom>
              <a:avLst/>
              <a:gdLst/>
              <a:ahLst/>
              <a:cxnLst/>
              <a:rect l="l" t="t" r="r" b="b"/>
              <a:pathLst>
                <a:path w="5658" h="12459" extrusionOk="0">
                  <a:moveTo>
                    <a:pt x="3768" y="2903"/>
                  </a:moveTo>
                  <a:cubicBezTo>
                    <a:pt x="4179" y="2903"/>
                    <a:pt x="4533" y="3465"/>
                    <a:pt x="4128" y="3843"/>
                  </a:cubicBezTo>
                  <a:lnTo>
                    <a:pt x="3772" y="4164"/>
                  </a:lnTo>
                  <a:lnTo>
                    <a:pt x="4128" y="4519"/>
                  </a:lnTo>
                  <a:cubicBezTo>
                    <a:pt x="4412" y="4840"/>
                    <a:pt x="4199" y="5409"/>
                    <a:pt x="3736" y="5409"/>
                  </a:cubicBezTo>
                  <a:cubicBezTo>
                    <a:pt x="3594" y="5409"/>
                    <a:pt x="3452" y="5373"/>
                    <a:pt x="3381" y="5267"/>
                  </a:cubicBezTo>
                  <a:lnTo>
                    <a:pt x="3025" y="4911"/>
                  </a:lnTo>
                  <a:lnTo>
                    <a:pt x="2705" y="5267"/>
                  </a:lnTo>
                  <a:cubicBezTo>
                    <a:pt x="2598" y="5373"/>
                    <a:pt x="2456" y="5409"/>
                    <a:pt x="2313" y="5409"/>
                  </a:cubicBezTo>
                  <a:cubicBezTo>
                    <a:pt x="2171" y="5409"/>
                    <a:pt x="2064" y="5338"/>
                    <a:pt x="1957" y="5267"/>
                  </a:cubicBezTo>
                  <a:cubicBezTo>
                    <a:pt x="1744" y="5053"/>
                    <a:pt x="1744" y="4733"/>
                    <a:pt x="1957" y="4519"/>
                  </a:cubicBezTo>
                  <a:lnTo>
                    <a:pt x="2278" y="4164"/>
                  </a:lnTo>
                  <a:lnTo>
                    <a:pt x="1957" y="3843"/>
                  </a:lnTo>
                  <a:cubicBezTo>
                    <a:pt x="1575" y="3461"/>
                    <a:pt x="1926" y="2932"/>
                    <a:pt x="2336" y="2932"/>
                  </a:cubicBezTo>
                  <a:cubicBezTo>
                    <a:pt x="2460" y="2932"/>
                    <a:pt x="2589" y="2980"/>
                    <a:pt x="2705" y="3096"/>
                  </a:cubicBezTo>
                  <a:lnTo>
                    <a:pt x="3025" y="3416"/>
                  </a:lnTo>
                  <a:lnTo>
                    <a:pt x="3381" y="3096"/>
                  </a:lnTo>
                  <a:cubicBezTo>
                    <a:pt x="3501" y="2959"/>
                    <a:pt x="3637" y="2903"/>
                    <a:pt x="3768" y="2903"/>
                  </a:cubicBezTo>
                  <a:close/>
                  <a:moveTo>
                    <a:pt x="5658" y="1"/>
                  </a:moveTo>
                  <a:lnTo>
                    <a:pt x="926" y="1210"/>
                  </a:lnTo>
                  <a:cubicBezTo>
                    <a:pt x="392" y="1317"/>
                    <a:pt x="0" y="1815"/>
                    <a:pt x="0" y="2385"/>
                  </a:cubicBezTo>
                  <a:lnTo>
                    <a:pt x="0" y="10853"/>
                  </a:lnTo>
                  <a:cubicBezTo>
                    <a:pt x="448" y="10405"/>
                    <a:pt x="1052" y="10152"/>
                    <a:pt x="1682" y="10152"/>
                  </a:cubicBezTo>
                  <a:cubicBezTo>
                    <a:pt x="1903" y="10152"/>
                    <a:pt x="2127" y="10183"/>
                    <a:pt x="2349" y="10248"/>
                  </a:cubicBezTo>
                  <a:cubicBezTo>
                    <a:pt x="2918" y="10497"/>
                    <a:pt x="3381" y="10924"/>
                    <a:pt x="3665" y="11493"/>
                  </a:cubicBezTo>
                  <a:cubicBezTo>
                    <a:pt x="3843" y="11778"/>
                    <a:pt x="4057" y="12063"/>
                    <a:pt x="4341" y="12276"/>
                  </a:cubicBezTo>
                  <a:cubicBezTo>
                    <a:pt x="4612" y="12389"/>
                    <a:pt x="4896" y="12458"/>
                    <a:pt x="5177" y="12458"/>
                  </a:cubicBezTo>
                  <a:cubicBezTo>
                    <a:pt x="5340" y="12458"/>
                    <a:pt x="5501" y="12435"/>
                    <a:pt x="5658" y="12383"/>
                  </a:cubicBezTo>
                  <a:lnTo>
                    <a:pt x="56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26;p67">
              <a:extLst>
                <a:ext uri="{FF2B5EF4-FFF2-40B4-BE49-F238E27FC236}">
                  <a16:creationId xmlns:a16="http://schemas.microsoft.com/office/drawing/2014/main" xmlns="" id="{472080AF-B3E1-B344-8F4E-7B3D33920053}"/>
                </a:ext>
              </a:extLst>
            </p:cNvPr>
            <p:cNvSpPr/>
            <p:nvPr/>
          </p:nvSpPr>
          <p:spPr>
            <a:xfrm>
              <a:off x="4178170" y="1852926"/>
              <a:ext cx="101392" cy="120725"/>
            </a:xfrm>
            <a:custGeom>
              <a:avLst/>
              <a:gdLst/>
              <a:ahLst/>
              <a:cxnLst/>
              <a:rect l="l" t="t" r="r" b="b"/>
              <a:pathLst>
                <a:path w="4591" h="5467" extrusionOk="0">
                  <a:moveTo>
                    <a:pt x="2262" y="1"/>
                  </a:moveTo>
                  <a:cubicBezTo>
                    <a:pt x="2196" y="1"/>
                    <a:pt x="2130" y="8"/>
                    <a:pt x="2065" y="23"/>
                  </a:cubicBezTo>
                  <a:cubicBezTo>
                    <a:pt x="1566" y="130"/>
                    <a:pt x="1068" y="272"/>
                    <a:pt x="606" y="485"/>
                  </a:cubicBezTo>
                  <a:cubicBezTo>
                    <a:pt x="392" y="592"/>
                    <a:pt x="214" y="663"/>
                    <a:pt x="1" y="735"/>
                  </a:cubicBezTo>
                  <a:lnTo>
                    <a:pt x="1" y="4293"/>
                  </a:lnTo>
                  <a:lnTo>
                    <a:pt x="4591" y="5467"/>
                  </a:lnTo>
                  <a:lnTo>
                    <a:pt x="4591" y="3296"/>
                  </a:lnTo>
                  <a:cubicBezTo>
                    <a:pt x="4377" y="3154"/>
                    <a:pt x="4199" y="2941"/>
                    <a:pt x="4057" y="2727"/>
                  </a:cubicBezTo>
                  <a:cubicBezTo>
                    <a:pt x="3808" y="2336"/>
                    <a:pt x="3630" y="1909"/>
                    <a:pt x="3488" y="1482"/>
                  </a:cubicBezTo>
                  <a:cubicBezTo>
                    <a:pt x="3417" y="1197"/>
                    <a:pt x="3274" y="912"/>
                    <a:pt x="3168" y="663"/>
                  </a:cubicBezTo>
                  <a:cubicBezTo>
                    <a:pt x="3045" y="266"/>
                    <a:pt x="2661" y="1"/>
                    <a:pt x="22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27;p67">
              <a:extLst>
                <a:ext uri="{FF2B5EF4-FFF2-40B4-BE49-F238E27FC236}">
                  <a16:creationId xmlns:a16="http://schemas.microsoft.com/office/drawing/2014/main" xmlns="" id="{CC0E3EB3-1211-D04E-803C-456DA21E86C8}"/>
                </a:ext>
              </a:extLst>
            </p:cNvPr>
            <p:cNvSpPr/>
            <p:nvPr/>
          </p:nvSpPr>
          <p:spPr>
            <a:xfrm>
              <a:off x="4178170" y="1578419"/>
              <a:ext cx="101392" cy="306461"/>
            </a:xfrm>
            <a:custGeom>
              <a:avLst/>
              <a:gdLst/>
              <a:ahLst/>
              <a:cxnLst/>
              <a:rect l="l" t="t" r="r" b="b"/>
              <a:pathLst>
                <a:path w="4591" h="13878" extrusionOk="0">
                  <a:moveTo>
                    <a:pt x="1" y="1"/>
                  </a:moveTo>
                  <a:lnTo>
                    <a:pt x="1" y="12027"/>
                  </a:lnTo>
                  <a:lnTo>
                    <a:pt x="179" y="11956"/>
                  </a:lnTo>
                  <a:cubicBezTo>
                    <a:pt x="748" y="11707"/>
                    <a:pt x="1317" y="11493"/>
                    <a:pt x="1922" y="11387"/>
                  </a:cubicBezTo>
                  <a:cubicBezTo>
                    <a:pt x="2028" y="11370"/>
                    <a:pt x="2133" y="11362"/>
                    <a:pt x="2236" y="11362"/>
                  </a:cubicBezTo>
                  <a:cubicBezTo>
                    <a:pt x="3043" y="11362"/>
                    <a:pt x="3777" y="11840"/>
                    <a:pt x="4093" y="12596"/>
                  </a:cubicBezTo>
                  <a:cubicBezTo>
                    <a:pt x="4271" y="12916"/>
                    <a:pt x="4377" y="13237"/>
                    <a:pt x="4484" y="13557"/>
                  </a:cubicBezTo>
                  <a:cubicBezTo>
                    <a:pt x="4520" y="13664"/>
                    <a:pt x="4555" y="13770"/>
                    <a:pt x="4591" y="13877"/>
                  </a:cubicBezTo>
                  <a:lnTo>
                    <a:pt x="4591" y="6939"/>
                  </a:lnTo>
                  <a:cubicBezTo>
                    <a:pt x="3737" y="6725"/>
                    <a:pt x="2954" y="6298"/>
                    <a:pt x="2349" y="5694"/>
                  </a:cubicBezTo>
                  <a:cubicBezTo>
                    <a:pt x="1673" y="5018"/>
                    <a:pt x="1282" y="4128"/>
                    <a:pt x="1211" y="3203"/>
                  </a:cubicBezTo>
                  <a:cubicBezTo>
                    <a:pt x="1211" y="2242"/>
                    <a:pt x="1495" y="1317"/>
                    <a:pt x="2029" y="534"/>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28;p67">
              <a:extLst>
                <a:ext uri="{FF2B5EF4-FFF2-40B4-BE49-F238E27FC236}">
                  <a16:creationId xmlns:a16="http://schemas.microsoft.com/office/drawing/2014/main" xmlns="" id="{A5A57382-F5F6-CA4E-81E4-0687A7607659}"/>
                </a:ext>
              </a:extLst>
            </p:cNvPr>
            <p:cNvSpPr/>
            <p:nvPr/>
          </p:nvSpPr>
          <p:spPr>
            <a:xfrm>
              <a:off x="4302332" y="1580097"/>
              <a:ext cx="125752" cy="184654"/>
            </a:xfrm>
            <a:custGeom>
              <a:avLst/>
              <a:gdLst/>
              <a:ahLst/>
              <a:cxnLst/>
              <a:rect l="l" t="t" r="r" b="b"/>
              <a:pathLst>
                <a:path w="5694" h="8362" extrusionOk="0">
                  <a:moveTo>
                    <a:pt x="4431" y="0"/>
                  </a:moveTo>
                  <a:cubicBezTo>
                    <a:pt x="4342" y="0"/>
                    <a:pt x="4253" y="10"/>
                    <a:pt x="4164" y="31"/>
                  </a:cubicBezTo>
                  <a:lnTo>
                    <a:pt x="1" y="1063"/>
                  </a:lnTo>
                  <a:lnTo>
                    <a:pt x="36" y="5938"/>
                  </a:lnTo>
                  <a:cubicBezTo>
                    <a:pt x="748" y="5938"/>
                    <a:pt x="1424" y="6222"/>
                    <a:pt x="1922" y="6685"/>
                  </a:cubicBezTo>
                  <a:cubicBezTo>
                    <a:pt x="2135" y="6934"/>
                    <a:pt x="2313" y="7219"/>
                    <a:pt x="2456" y="7539"/>
                  </a:cubicBezTo>
                  <a:cubicBezTo>
                    <a:pt x="2562" y="7752"/>
                    <a:pt x="2669" y="7966"/>
                    <a:pt x="2847" y="8144"/>
                  </a:cubicBezTo>
                  <a:cubicBezTo>
                    <a:pt x="3075" y="8289"/>
                    <a:pt x="3340" y="8362"/>
                    <a:pt x="3606" y="8362"/>
                  </a:cubicBezTo>
                  <a:cubicBezTo>
                    <a:pt x="3795" y="8362"/>
                    <a:pt x="3986" y="8325"/>
                    <a:pt x="4164" y="8251"/>
                  </a:cubicBezTo>
                  <a:cubicBezTo>
                    <a:pt x="4484" y="8108"/>
                    <a:pt x="4768" y="7966"/>
                    <a:pt x="5053" y="7788"/>
                  </a:cubicBezTo>
                  <a:cubicBezTo>
                    <a:pt x="5267" y="7681"/>
                    <a:pt x="5480" y="7575"/>
                    <a:pt x="5694" y="7468"/>
                  </a:cubicBezTo>
                  <a:lnTo>
                    <a:pt x="5694" y="1241"/>
                  </a:lnTo>
                  <a:cubicBezTo>
                    <a:pt x="5694" y="552"/>
                    <a:pt x="5086" y="0"/>
                    <a:pt x="4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1002;p67">
            <a:extLst>
              <a:ext uri="{FF2B5EF4-FFF2-40B4-BE49-F238E27FC236}">
                <a16:creationId xmlns:a16="http://schemas.microsoft.com/office/drawing/2014/main" xmlns="" id="{38857811-6746-794A-AE36-79873EE3BC52}"/>
              </a:ext>
            </a:extLst>
          </p:cNvPr>
          <p:cNvGrpSpPr/>
          <p:nvPr/>
        </p:nvGrpSpPr>
        <p:grpSpPr>
          <a:xfrm>
            <a:off x="1350748" y="2176055"/>
            <a:ext cx="421073" cy="398920"/>
            <a:chOff x="5982382" y="4031718"/>
            <a:chExt cx="421073" cy="398920"/>
          </a:xfrm>
        </p:grpSpPr>
        <p:sp>
          <p:nvSpPr>
            <p:cNvPr id="60" name="Google Shape;1003;p67">
              <a:extLst>
                <a:ext uri="{FF2B5EF4-FFF2-40B4-BE49-F238E27FC236}">
                  <a16:creationId xmlns:a16="http://schemas.microsoft.com/office/drawing/2014/main" xmlns="" id="{8D457C33-4B0D-024E-9378-8B9B710D3D20}"/>
                </a:ext>
              </a:extLst>
            </p:cNvPr>
            <p:cNvSpPr/>
            <p:nvPr/>
          </p:nvSpPr>
          <p:spPr>
            <a:xfrm>
              <a:off x="5982382" y="4031718"/>
              <a:ext cx="421073" cy="398920"/>
            </a:xfrm>
            <a:custGeom>
              <a:avLst/>
              <a:gdLst/>
              <a:ahLst/>
              <a:cxnLst/>
              <a:rect l="l" t="t" r="r" b="b"/>
              <a:pathLst>
                <a:path w="19066" h="18065" extrusionOk="0">
                  <a:moveTo>
                    <a:pt x="5996" y="0"/>
                  </a:moveTo>
                  <a:cubicBezTo>
                    <a:pt x="5869" y="0"/>
                    <a:pt x="5738" y="49"/>
                    <a:pt x="5622" y="164"/>
                  </a:cubicBezTo>
                  <a:cubicBezTo>
                    <a:pt x="0" y="5786"/>
                    <a:pt x="3665" y="15428"/>
                    <a:pt x="11600" y="15891"/>
                  </a:cubicBezTo>
                  <a:lnTo>
                    <a:pt x="11600" y="16958"/>
                  </a:lnTo>
                  <a:lnTo>
                    <a:pt x="6974" y="16958"/>
                  </a:lnTo>
                  <a:cubicBezTo>
                    <a:pt x="6953" y="16956"/>
                    <a:pt x="6931" y="16955"/>
                    <a:pt x="6911" y="16955"/>
                  </a:cubicBezTo>
                  <a:cubicBezTo>
                    <a:pt x="6213" y="16955"/>
                    <a:pt x="6213" y="18064"/>
                    <a:pt x="6911" y="18064"/>
                  </a:cubicBezTo>
                  <a:cubicBezTo>
                    <a:pt x="6931" y="18064"/>
                    <a:pt x="6953" y="18063"/>
                    <a:pt x="6974" y="18061"/>
                  </a:cubicBezTo>
                  <a:lnTo>
                    <a:pt x="17328" y="18061"/>
                  </a:lnTo>
                  <a:cubicBezTo>
                    <a:pt x="17350" y="18063"/>
                    <a:pt x="17371" y="18064"/>
                    <a:pt x="17392" y="18064"/>
                  </a:cubicBezTo>
                  <a:cubicBezTo>
                    <a:pt x="18090" y="18064"/>
                    <a:pt x="18090" y="16955"/>
                    <a:pt x="17392" y="16955"/>
                  </a:cubicBezTo>
                  <a:cubicBezTo>
                    <a:pt x="17371" y="16955"/>
                    <a:pt x="17350" y="16956"/>
                    <a:pt x="17328" y="16958"/>
                  </a:cubicBezTo>
                  <a:lnTo>
                    <a:pt x="12703" y="16958"/>
                  </a:lnTo>
                  <a:lnTo>
                    <a:pt x="12703" y="15891"/>
                  </a:lnTo>
                  <a:cubicBezTo>
                    <a:pt x="14944" y="15749"/>
                    <a:pt x="17115" y="14788"/>
                    <a:pt x="18680" y="13187"/>
                  </a:cubicBezTo>
                  <a:cubicBezTo>
                    <a:pt x="19066" y="12774"/>
                    <a:pt x="18706" y="12255"/>
                    <a:pt x="18293" y="12255"/>
                  </a:cubicBezTo>
                  <a:cubicBezTo>
                    <a:pt x="18172" y="12255"/>
                    <a:pt x="18046" y="12299"/>
                    <a:pt x="17933" y="12404"/>
                  </a:cubicBezTo>
                  <a:lnTo>
                    <a:pt x="17933" y="12440"/>
                  </a:lnTo>
                  <a:cubicBezTo>
                    <a:pt x="16350" y="14023"/>
                    <a:pt x="14268" y="14815"/>
                    <a:pt x="12182" y="14815"/>
                  </a:cubicBezTo>
                  <a:cubicBezTo>
                    <a:pt x="10097" y="14815"/>
                    <a:pt x="8006" y="14023"/>
                    <a:pt x="6405" y="12440"/>
                  </a:cubicBezTo>
                  <a:cubicBezTo>
                    <a:pt x="3238" y="9273"/>
                    <a:pt x="3203" y="4114"/>
                    <a:pt x="6405" y="912"/>
                  </a:cubicBezTo>
                  <a:cubicBezTo>
                    <a:pt x="6787" y="529"/>
                    <a:pt x="6415" y="0"/>
                    <a:pt x="5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04;p67">
              <a:extLst>
                <a:ext uri="{FF2B5EF4-FFF2-40B4-BE49-F238E27FC236}">
                  <a16:creationId xmlns:a16="http://schemas.microsoft.com/office/drawing/2014/main" xmlns="" id="{40CF354D-D854-6F4D-84E6-060AEFEABB25}"/>
                </a:ext>
              </a:extLst>
            </p:cNvPr>
            <p:cNvSpPr/>
            <p:nvPr/>
          </p:nvSpPr>
          <p:spPr>
            <a:xfrm>
              <a:off x="6299059" y="4058129"/>
              <a:ext cx="66034" cy="61301"/>
            </a:xfrm>
            <a:custGeom>
              <a:avLst/>
              <a:gdLst/>
              <a:ahLst/>
              <a:cxnLst/>
              <a:rect l="l" t="t" r="r" b="b"/>
              <a:pathLst>
                <a:path w="2990" h="2776" extrusionOk="0">
                  <a:moveTo>
                    <a:pt x="1" y="0"/>
                  </a:moveTo>
                  <a:cubicBezTo>
                    <a:pt x="143" y="214"/>
                    <a:pt x="285" y="498"/>
                    <a:pt x="392" y="747"/>
                  </a:cubicBezTo>
                  <a:cubicBezTo>
                    <a:pt x="677" y="1423"/>
                    <a:pt x="890" y="2099"/>
                    <a:pt x="1032" y="2775"/>
                  </a:cubicBezTo>
                  <a:cubicBezTo>
                    <a:pt x="1708" y="2704"/>
                    <a:pt x="2349" y="2598"/>
                    <a:pt x="2989" y="2455"/>
                  </a:cubicBezTo>
                  <a:cubicBezTo>
                    <a:pt x="2278" y="1317"/>
                    <a:pt x="1246" y="463"/>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05;p67">
              <a:extLst>
                <a:ext uri="{FF2B5EF4-FFF2-40B4-BE49-F238E27FC236}">
                  <a16:creationId xmlns:a16="http://schemas.microsoft.com/office/drawing/2014/main" xmlns="" id="{74BFC197-C648-674A-8DEE-D72800AD7361}"/>
                </a:ext>
              </a:extLst>
            </p:cNvPr>
            <p:cNvSpPr/>
            <p:nvPr/>
          </p:nvSpPr>
          <p:spPr>
            <a:xfrm>
              <a:off x="6203188" y="4048700"/>
              <a:ext cx="95098" cy="75434"/>
            </a:xfrm>
            <a:custGeom>
              <a:avLst/>
              <a:gdLst/>
              <a:ahLst/>
              <a:cxnLst/>
              <a:rect l="l" t="t" r="r" b="b"/>
              <a:pathLst>
                <a:path w="4306" h="3416" extrusionOk="0">
                  <a:moveTo>
                    <a:pt x="2136" y="0"/>
                  </a:moveTo>
                  <a:cubicBezTo>
                    <a:pt x="1602" y="0"/>
                    <a:pt x="997" y="605"/>
                    <a:pt x="534" y="1637"/>
                  </a:cubicBezTo>
                  <a:cubicBezTo>
                    <a:pt x="285" y="2171"/>
                    <a:pt x="107" y="2740"/>
                    <a:pt x="1" y="3309"/>
                  </a:cubicBezTo>
                  <a:cubicBezTo>
                    <a:pt x="677" y="3380"/>
                    <a:pt x="1424" y="3416"/>
                    <a:pt x="2136" y="3416"/>
                  </a:cubicBezTo>
                  <a:cubicBezTo>
                    <a:pt x="2883" y="3416"/>
                    <a:pt x="3594" y="3380"/>
                    <a:pt x="4306" y="3309"/>
                  </a:cubicBezTo>
                  <a:cubicBezTo>
                    <a:pt x="4199" y="2740"/>
                    <a:pt x="4021" y="2171"/>
                    <a:pt x="3772" y="1637"/>
                  </a:cubicBezTo>
                  <a:cubicBezTo>
                    <a:pt x="3310" y="605"/>
                    <a:pt x="2705" y="0"/>
                    <a:pt x="21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06;p67">
              <a:extLst>
                <a:ext uri="{FF2B5EF4-FFF2-40B4-BE49-F238E27FC236}">
                  <a16:creationId xmlns:a16="http://schemas.microsoft.com/office/drawing/2014/main" xmlns="" id="{D84BA01D-FD8C-3242-BA57-B926536F3B42}"/>
                </a:ext>
              </a:extLst>
            </p:cNvPr>
            <p:cNvSpPr/>
            <p:nvPr/>
          </p:nvSpPr>
          <p:spPr>
            <a:xfrm>
              <a:off x="6299059" y="4247486"/>
              <a:ext cx="66034" cy="61301"/>
            </a:xfrm>
            <a:custGeom>
              <a:avLst/>
              <a:gdLst/>
              <a:ahLst/>
              <a:cxnLst/>
              <a:rect l="l" t="t" r="r" b="b"/>
              <a:pathLst>
                <a:path w="2990" h="2776" extrusionOk="0">
                  <a:moveTo>
                    <a:pt x="1032" y="0"/>
                  </a:moveTo>
                  <a:cubicBezTo>
                    <a:pt x="890" y="676"/>
                    <a:pt x="677" y="1352"/>
                    <a:pt x="392" y="1993"/>
                  </a:cubicBezTo>
                  <a:cubicBezTo>
                    <a:pt x="285" y="2277"/>
                    <a:pt x="143" y="2526"/>
                    <a:pt x="1" y="2775"/>
                  </a:cubicBezTo>
                  <a:cubicBezTo>
                    <a:pt x="1210" y="2313"/>
                    <a:pt x="2278" y="1459"/>
                    <a:pt x="2989" y="320"/>
                  </a:cubicBezTo>
                  <a:cubicBezTo>
                    <a:pt x="2385" y="178"/>
                    <a:pt x="1708" y="71"/>
                    <a:pt x="10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07;p67">
              <a:extLst>
                <a:ext uri="{FF2B5EF4-FFF2-40B4-BE49-F238E27FC236}">
                  <a16:creationId xmlns:a16="http://schemas.microsoft.com/office/drawing/2014/main" xmlns="" id="{AF5B9A0A-960B-F144-AF75-5B3480CABB50}"/>
                </a:ext>
              </a:extLst>
            </p:cNvPr>
            <p:cNvSpPr/>
            <p:nvPr/>
          </p:nvSpPr>
          <p:spPr>
            <a:xfrm>
              <a:off x="6325782" y="4134336"/>
              <a:ext cx="59740" cy="98245"/>
            </a:xfrm>
            <a:custGeom>
              <a:avLst/>
              <a:gdLst/>
              <a:ahLst/>
              <a:cxnLst/>
              <a:rect l="l" t="t" r="r" b="b"/>
              <a:pathLst>
                <a:path w="2705" h="4449" extrusionOk="0">
                  <a:moveTo>
                    <a:pt x="2313" y="0"/>
                  </a:moveTo>
                  <a:cubicBezTo>
                    <a:pt x="1530" y="178"/>
                    <a:pt x="783" y="321"/>
                    <a:pt x="36" y="392"/>
                  </a:cubicBezTo>
                  <a:cubicBezTo>
                    <a:pt x="107" y="997"/>
                    <a:pt x="107" y="1602"/>
                    <a:pt x="107" y="2206"/>
                  </a:cubicBezTo>
                  <a:cubicBezTo>
                    <a:pt x="107" y="2847"/>
                    <a:pt x="72" y="3452"/>
                    <a:pt x="0" y="4057"/>
                  </a:cubicBezTo>
                  <a:cubicBezTo>
                    <a:pt x="748" y="4128"/>
                    <a:pt x="1530" y="4270"/>
                    <a:pt x="2278" y="4448"/>
                  </a:cubicBezTo>
                  <a:cubicBezTo>
                    <a:pt x="2562" y="3736"/>
                    <a:pt x="2704" y="2989"/>
                    <a:pt x="2704" y="2242"/>
                  </a:cubicBezTo>
                  <a:cubicBezTo>
                    <a:pt x="2704" y="1459"/>
                    <a:pt x="2562" y="712"/>
                    <a:pt x="2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08;p67">
              <a:extLst>
                <a:ext uri="{FF2B5EF4-FFF2-40B4-BE49-F238E27FC236}">
                  <a16:creationId xmlns:a16="http://schemas.microsoft.com/office/drawing/2014/main" xmlns="" id="{7E42352E-3E61-AA4A-ABAB-4F326918620A}"/>
                </a:ext>
              </a:extLst>
            </p:cNvPr>
            <p:cNvSpPr/>
            <p:nvPr/>
          </p:nvSpPr>
          <p:spPr>
            <a:xfrm>
              <a:off x="6136403" y="4247486"/>
              <a:ext cx="66034" cy="61301"/>
            </a:xfrm>
            <a:custGeom>
              <a:avLst/>
              <a:gdLst/>
              <a:ahLst/>
              <a:cxnLst/>
              <a:rect l="l" t="t" r="r" b="b"/>
              <a:pathLst>
                <a:path w="2990" h="2776" extrusionOk="0">
                  <a:moveTo>
                    <a:pt x="1957" y="0"/>
                  </a:moveTo>
                  <a:cubicBezTo>
                    <a:pt x="1246" y="71"/>
                    <a:pt x="605" y="178"/>
                    <a:pt x="0" y="320"/>
                  </a:cubicBezTo>
                  <a:cubicBezTo>
                    <a:pt x="712" y="1423"/>
                    <a:pt x="1744" y="2313"/>
                    <a:pt x="2989" y="2775"/>
                  </a:cubicBezTo>
                  <a:cubicBezTo>
                    <a:pt x="2847" y="2526"/>
                    <a:pt x="2704" y="2277"/>
                    <a:pt x="2562" y="1993"/>
                  </a:cubicBezTo>
                  <a:cubicBezTo>
                    <a:pt x="2278" y="1352"/>
                    <a:pt x="2064" y="676"/>
                    <a:pt x="19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09;p67">
              <a:extLst>
                <a:ext uri="{FF2B5EF4-FFF2-40B4-BE49-F238E27FC236}">
                  <a16:creationId xmlns:a16="http://schemas.microsoft.com/office/drawing/2014/main" xmlns="" id="{B558E086-4EC6-A347-9FAE-A455EC61270B}"/>
                </a:ext>
              </a:extLst>
            </p:cNvPr>
            <p:cNvSpPr/>
            <p:nvPr/>
          </p:nvSpPr>
          <p:spPr>
            <a:xfrm>
              <a:off x="6136403" y="4058129"/>
              <a:ext cx="66034" cy="61301"/>
            </a:xfrm>
            <a:custGeom>
              <a:avLst/>
              <a:gdLst/>
              <a:ahLst/>
              <a:cxnLst/>
              <a:rect l="l" t="t" r="r" b="b"/>
              <a:pathLst>
                <a:path w="2990" h="2776" extrusionOk="0">
                  <a:moveTo>
                    <a:pt x="2989" y="0"/>
                  </a:moveTo>
                  <a:cubicBezTo>
                    <a:pt x="1744" y="463"/>
                    <a:pt x="712" y="1317"/>
                    <a:pt x="0" y="2455"/>
                  </a:cubicBezTo>
                  <a:cubicBezTo>
                    <a:pt x="641" y="2598"/>
                    <a:pt x="1281" y="2704"/>
                    <a:pt x="1957" y="2775"/>
                  </a:cubicBezTo>
                  <a:cubicBezTo>
                    <a:pt x="2064" y="2099"/>
                    <a:pt x="2278" y="1423"/>
                    <a:pt x="2562" y="747"/>
                  </a:cubicBezTo>
                  <a:cubicBezTo>
                    <a:pt x="2704" y="498"/>
                    <a:pt x="2847" y="249"/>
                    <a:pt x="29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10;p67">
              <a:extLst>
                <a:ext uri="{FF2B5EF4-FFF2-40B4-BE49-F238E27FC236}">
                  <a16:creationId xmlns:a16="http://schemas.microsoft.com/office/drawing/2014/main" xmlns="" id="{401FBA55-A8C1-134C-BE09-EB67EDD70DBC}"/>
                </a:ext>
              </a:extLst>
            </p:cNvPr>
            <p:cNvSpPr/>
            <p:nvPr/>
          </p:nvSpPr>
          <p:spPr>
            <a:xfrm>
              <a:off x="6115975" y="4134336"/>
              <a:ext cx="59740" cy="98245"/>
            </a:xfrm>
            <a:custGeom>
              <a:avLst/>
              <a:gdLst/>
              <a:ahLst/>
              <a:cxnLst/>
              <a:rect l="l" t="t" r="r" b="b"/>
              <a:pathLst>
                <a:path w="2705" h="4449" extrusionOk="0">
                  <a:moveTo>
                    <a:pt x="427" y="0"/>
                  </a:moveTo>
                  <a:cubicBezTo>
                    <a:pt x="143" y="712"/>
                    <a:pt x="0" y="1459"/>
                    <a:pt x="0" y="2242"/>
                  </a:cubicBezTo>
                  <a:cubicBezTo>
                    <a:pt x="0" y="2989"/>
                    <a:pt x="178" y="3736"/>
                    <a:pt x="463" y="4448"/>
                  </a:cubicBezTo>
                  <a:cubicBezTo>
                    <a:pt x="1210" y="4270"/>
                    <a:pt x="1957" y="4163"/>
                    <a:pt x="2704" y="4057"/>
                  </a:cubicBezTo>
                  <a:cubicBezTo>
                    <a:pt x="2633" y="3452"/>
                    <a:pt x="2598" y="2847"/>
                    <a:pt x="2598" y="2242"/>
                  </a:cubicBezTo>
                  <a:cubicBezTo>
                    <a:pt x="2598" y="1602"/>
                    <a:pt x="2633" y="997"/>
                    <a:pt x="2704" y="392"/>
                  </a:cubicBezTo>
                  <a:cubicBezTo>
                    <a:pt x="1957" y="321"/>
                    <a:pt x="1174" y="178"/>
                    <a:pt x="4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11;p67">
              <a:extLst>
                <a:ext uri="{FF2B5EF4-FFF2-40B4-BE49-F238E27FC236}">
                  <a16:creationId xmlns:a16="http://schemas.microsoft.com/office/drawing/2014/main" xmlns="" id="{096202A7-862D-5F45-9866-50ED94B88AED}"/>
                </a:ext>
              </a:extLst>
            </p:cNvPr>
            <p:cNvSpPr/>
            <p:nvPr/>
          </p:nvSpPr>
          <p:spPr>
            <a:xfrm>
              <a:off x="6196916" y="4145333"/>
              <a:ext cx="107664" cy="76229"/>
            </a:xfrm>
            <a:custGeom>
              <a:avLst/>
              <a:gdLst/>
              <a:ahLst/>
              <a:cxnLst/>
              <a:rect l="l" t="t" r="r" b="b"/>
              <a:pathLst>
                <a:path w="4875" h="3452" extrusionOk="0">
                  <a:moveTo>
                    <a:pt x="107" y="1"/>
                  </a:moveTo>
                  <a:cubicBezTo>
                    <a:pt x="36" y="570"/>
                    <a:pt x="0" y="1139"/>
                    <a:pt x="0" y="1708"/>
                  </a:cubicBezTo>
                  <a:cubicBezTo>
                    <a:pt x="0" y="2313"/>
                    <a:pt x="36" y="2883"/>
                    <a:pt x="107" y="3452"/>
                  </a:cubicBezTo>
                  <a:cubicBezTo>
                    <a:pt x="854" y="3381"/>
                    <a:pt x="1637" y="3345"/>
                    <a:pt x="2420" y="3345"/>
                  </a:cubicBezTo>
                  <a:cubicBezTo>
                    <a:pt x="3238" y="3345"/>
                    <a:pt x="4021" y="3381"/>
                    <a:pt x="4768" y="3452"/>
                  </a:cubicBezTo>
                  <a:cubicBezTo>
                    <a:pt x="4839" y="2883"/>
                    <a:pt x="4875" y="2313"/>
                    <a:pt x="4875" y="1708"/>
                  </a:cubicBezTo>
                  <a:cubicBezTo>
                    <a:pt x="4875" y="1139"/>
                    <a:pt x="4839" y="570"/>
                    <a:pt x="4768" y="1"/>
                  </a:cubicBezTo>
                  <a:cubicBezTo>
                    <a:pt x="4021" y="72"/>
                    <a:pt x="3238" y="107"/>
                    <a:pt x="2420" y="107"/>
                  </a:cubicBezTo>
                  <a:cubicBezTo>
                    <a:pt x="1637" y="107"/>
                    <a:pt x="854" y="72"/>
                    <a:pt x="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12;p67">
              <a:extLst>
                <a:ext uri="{FF2B5EF4-FFF2-40B4-BE49-F238E27FC236}">
                  <a16:creationId xmlns:a16="http://schemas.microsoft.com/office/drawing/2014/main" xmlns="" id="{C5BD6CE1-F559-414F-984F-65584401925F}"/>
                </a:ext>
              </a:extLst>
            </p:cNvPr>
            <p:cNvSpPr/>
            <p:nvPr/>
          </p:nvSpPr>
          <p:spPr>
            <a:xfrm>
              <a:off x="6203188" y="4243556"/>
              <a:ext cx="95098" cy="74661"/>
            </a:xfrm>
            <a:custGeom>
              <a:avLst/>
              <a:gdLst/>
              <a:ahLst/>
              <a:cxnLst/>
              <a:rect l="l" t="t" r="r" b="b"/>
              <a:pathLst>
                <a:path w="4306" h="3381" extrusionOk="0">
                  <a:moveTo>
                    <a:pt x="2136" y="0"/>
                  </a:moveTo>
                  <a:cubicBezTo>
                    <a:pt x="1424" y="0"/>
                    <a:pt x="712" y="0"/>
                    <a:pt x="1" y="71"/>
                  </a:cubicBezTo>
                  <a:cubicBezTo>
                    <a:pt x="107" y="641"/>
                    <a:pt x="285" y="1210"/>
                    <a:pt x="534" y="1744"/>
                  </a:cubicBezTo>
                  <a:cubicBezTo>
                    <a:pt x="961" y="2775"/>
                    <a:pt x="1602" y="3380"/>
                    <a:pt x="2136" y="3380"/>
                  </a:cubicBezTo>
                  <a:cubicBezTo>
                    <a:pt x="2705" y="3380"/>
                    <a:pt x="3310" y="2775"/>
                    <a:pt x="3772" y="1744"/>
                  </a:cubicBezTo>
                  <a:cubicBezTo>
                    <a:pt x="3986" y="1210"/>
                    <a:pt x="4164" y="641"/>
                    <a:pt x="4306" y="71"/>
                  </a:cubicBezTo>
                  <a:cubicBezTo>
                    <a:pt x="3594" y="0"/>
                    <a:pt x="2883" y="0"/>
                    <a:pt x="21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Google Shape;535;p50"/>
          <p:cNvSpPr/>
          <p:nvPr/>
        </p:nvSpPr>
        <p:spPr>
          <a:xfrm rot="21205546">
            <a:off x="1362556" y="539593"/>
            <a:ext cx="6553393" cy="4059287"/>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dirty="0">
              <a:solidFill>
                <a:srgbClr val="669900"/>
              </a:solidFill>
              <a:latin typeface="Just Another Hand" charset="0"/>
            </a:endParaRPr>
          </a:p>
        </p:txBody>
      </p:sp>
      <p:sp>
        <p:nvSpPr>
          <p:cNvPr id="4" name="3 Rectángulo"/>
          <p:cNvSpPr/>
          <p:nvPr/>
        </p:nvSpPr>
        <p:spPr>
          <a:xfrm>
            <a:off x="1482571" y="346228"/>
            <a:ext cx="6312023" cy="4350059"/>
          </a:xfrm>
          <a:prstGeom prst="rect">
            <a:avLst/>
          </a:prstGeom>
          <a:ln w="76200">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s-ES" sz="6000" dirty="0" smtClean="0">
                <a:solidFill>
                  <a:schemeClr val="accent1"/>
                </a:solidFill>
                <a:latin typeface="Just Another Hand" charset="0"/>
              </a:rPr>
              <a:t>HOTS</a:t>
            </a:r>
          </a:p>
          <a:p>
            <a:pPr lvl="0" algn="ctr">
              <a:buFont typeface="Arial" pitchFamily="34" charset="0"/>
              <a:buChar char="•"/>
            </a:pPr>
            <a:r>
              <a:rPr lang="es-ES" sz="3200" dirty="0" smtClean="0">
                <a:solidFill>
                  <a:schemeClr val="tx1"/>
                </a:solidFill>
                <a:latin typeface="Just Another Hand" charset="0"/>
              </a:rPr>
              <a:t>ANALYZE</a:t>
            </a:r>
          </a:p>
          <a:p>
            <a:pPr lvl="0" algn="ctr">
              <a:buFont typeface="Arial" pitchFamily="34" charset="0"/>
              <a:buChar char="•"/>
            </a:pPr>
            <a:r>
              <a:rPr lang="es-ES" sz="3200" dirty="0" smtClean="0">
                <a:solidFill>
                  <a:schemeClr val="tx1"/>
                </a:solidFill>
                <a:latin typeface="Just Another Hand" charset="0"/>
              </a:rPr>
              <a:t>EVALUATE</a:t>
            </a:r>
          </a:p>
          <a:p>
            <a:pPr lvl="0" algn="ctr">
              <a:buFont typeface="Arial" pitchFamily="34" charset="0"/>
              <a:buChar char="•"/>
            </a:pPr>
            <a:r>
              <a:rPr lang="es-ES" sz="3200" dirty="0" smtClean="0">
                <a:solidFill>
                  <a:schemeClr val="tx1"/>
                </a:solidFill>
                <a:latin typeface="Just Another Hand" charset="0"/>
              </a:rPr>
              <a:t>CREATE</a:t>
            </a:r>
          </a:p>
          <a:p>
            <a:pPr lvl="2" algn="ctr"/>
            <a:r>
              <a:rPr lang="es-ES" sz="3200" dirty="0" smtClean="0">
                <a:solidFill>
                  <a:schemeClr val="tx1"/>
                </a:solidFill>
                <a:latin typeface="Just Another Hand" charset="0"/>
              </a:rPr>
              <a:t>			21st </a:t>
            </a:r>
            <a:r>
              <a:rPr lang="es-ES" sz="3200" dirty="0" err="1" smtClean="0">
                <a:solidFill>
                  <a:schemeClr val="tx1"/>
                </a:solidFill>
                <a:latin typeface="Just Another Hand" charset="0"/>
              </a:rPr>
              <a:t>Century</a:t>
            </a:r>
            <a:r>
              <a:rPr lang="es-ES" sz="3200" dirty="0" smtClean="0">
                <a:solidFill>
                  <a:schemeClr val="tx1"/>
                </a:solidFill>
                <a:latin typeface="Just Another Hand" charset="0"/>
              </a:rPr>
              <a:t> </a:t>
            </a:r>
            <a:r>
              <a:rPr lang="es-ES" sz="3200" dirty="0" err="1" smtClean="0">
                <a:solidFill>
                  <a:schemeClr val="tx1"/>
                </a:solidFill>
                <a:latin typeface="Just Another Hand" charset="0"/>
              </a:rPr>
              <a:t>Skills</a:t>
            </a:r>
            <a:endParaRPr lang="es-ES" sz="3200" dirty="0" smtClean="0">
              <a:solidFill>
                <a:schemeClr val="tx1"/>
              </a:solidFill>
              <a:latin typeface="Just Another Hand" charset="0"/>
            </a:endParaRPr>
          </a:p>
          <a:p>
            <a:pPr lvl="2" algn="ctr"/>
            <a:r>
              <a:rPr lang="es-ES" sz="3200" dirty="0" smtClean="0">
                <a:solidFill>
                  <a:schemeClr val="tx1"/>
                </a:solidFill>
                <a:latin typeface="Just Another Hand" charset="0"/>
              </a:rPr>
              <a:t>			   </a:t>
            </a:r>
            <a:r>
              <a:rPr lang="es-ES" sz="3200" dirty="0" err="1" smtClean="0">
                <a:solidFill>
                  <a:schemeClr val="tx1"/>
                </a:solidFill>
                <a:latin typeface="Just Another Hand" charset="0"/>
              </a:rPr>
              <a:t>Inquiry</a:t>
            </a:r>
            <a:r>
              <a:rPr lang="es-ES" sz="3200" dirty="0" smtClean="0">
                <a:solidFill>
                  <a:schemeClr val="tx1"/>
                </a:solidFill>
                <a:latin typeface="Just Another Hand" charset="0"/>
              </a:rPr>
              <a:t> &amp; </a:t>
            </a:r>
            <a:r>
              <a:rPr lang="es-ES" sz="3200" dirty="0" err="1" smtClean="0">
                <a:solidFill>
                  <a:schemeClr val="tx1"/>
                </a:solidFill>
                <a:latin typeface="Just Another Hand" charset="0"/>
              </a:rPr>
              <a:t>Innovation</a:t>
            </a:r>
            <a:endParaRPr lang="es-ES" sz="3200" dirty="0" smtClean="0">
              <a:solidFill>
                <a:schemeClr val="tx1"/>
              </a:solidFill>
              <a:latin typeface="Just Another Hand" charset="0"/>
            </a:endParaRPr>
          </a:p>
          <a:p>
            <a:pPr lvl="2" algn="ctr"/>
            <a:r>
              <a:rPr lang="es-ES" sz="3200" dirty="0" smtClean="0">
                <a:solidFill>
                  <a:schemeClr val="tx1"/>
                </a:solidFill>
                <a:latin typeface="Just Another Hand" charset="0"/>
              </a:rPr>
              <a:t>		</a:t>
            </a:r>
            <a:r>
              <a:rPr lang="es-ES" sz="3200" dirty="0" err="1" smtClean="0">
                <a:solidFill>
                  <a:schemeClr val="tx1"/>
                </a:solidFill>
                <a:latin typeface="Just Another Hand" charset="0"/>
              </a:rPr>
              <a:t>Feedback</a:t>
            </a:r>
            <a:endParaRPr lang="es-ES" sz="3200" dirty="0" smtClean="0">
              <a:solidFill>
                <a:schemeClr val="tx1"/>
              </a:solidFill>
              <a:latin typeface="Just Another Hand" charset="0"/>
            </a:endParaRPr>
          </a:p>
        </p:txBody>
      </p:sp>
      <p:sp>
        <p:nvSpPr>
          <p:cNvPr id="5" name="4 Flecha derecha"/>
          <p:cNvSpPr/>
          <p:nvPr/>
        </p:nvSpPr>
        <p:spPr>
          <a:xfrm>
            <a:off x="1926453" y="3222595"/>
            <a:ext cx="2894120" cy="10653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400" dirty="0" err="1" smtClean="0">
                <a:solidFill>
                  <a:schemeClr val="tx1"/>
                </a:solidFill>
                <a:latin typeface="Just Another Hand" charset="0"/>
              </a:rPr>
              <a:t>These</a:t>
            </a:r>
            <a:r>
              <a:rPr lang="es-ES" sz="2400" dirty="0" smtClean="0">
                <a:solidFill>
                  <a:schemeClr val="tx1"/>
                </a:solidFill>
                <a:latin typeface="Just Another Hand" charset="0"/>
              </a:rPr>
              <a:t> 3 </a:t>
            </a:r>
            <a:r>
              <a:rPr lang="es-ES" sz="2400" dirty="0" err="1" smtClean="0">
                <a:solidFill>
                  <a:schemeClr val="tx1"/>
                </a:solidFill>
                <a:latin typeface="Just Another Hand" charset="0"/>
              </a:rPr>
              <a:t>areas</a:t>
            </a:r>
            <a:r>
              <a:rPr lang="es-ES" sz="2400" dirty="0" smtClean="0">
                <a:solidFill>
                  <a:schemeClr val="tx1"/>
                </a:solidFill>
                <a:latin typeface="Just Another Hand" charset="0"/>
              </a:rPr>
              <a:t> of PBL </a:t>
            </a:r>
            <a:endParaRPr lang="es-ES" sz="2400" dirty="0">
              <a:solidFill>
                <a:schemeClr val="tx1"/>
              </a:solidFill>
              <a:latin typeface="Just Another Hand" charset="0"/>
            </a:endParaRPr>
          </a:p>
        </p:txBody>
      </p:sp>
      <p:sp>
        <p:nvSpPr>
          <p:cNvPr id="6" name="5 Rectángulo"/>
          <p:cNvSpPr/>
          <p:nvPr/>
        </p:nvSpPr>
        <p:spPr>
          <a:xfrm rot="21093792">
            <a:off x="3619891" y="590435"/>
            <a:ext cx="2065355" cy="7901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46"/>
          <p:cNvSpPr/>
          <p:nvPr/>
        </p:nvSpPr>
        <p:spPr>
          <a:xfrm rot="-543377">
            <a:off x="2136032" y="3678879"/>
            <a:ext cx="4433163" cy="963039"/>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6"/>
          <p:cNvSpPr/>
          <p:nvPr/>
        </p:nvSpPr>
        <p:spPr>
          <a:xfrm>
            <a:off x="121109" y="1318460"/>
            <a:ext cx="3226500" cy="181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6"/>
          <p:cNvSpPr txBox="1">
            <a:spLocks noGrp="1"/>
          </p:cNvSpPr>
          <p:nvPr>
            <p:ph type="title"/>
          </p:nvPr>
        </p:nvSpPr>
        <p:spPr>
          <a:xfrm>
            <a:off x="696100" y="340372"/>
            <a:ext cx="7721400" cy="89876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sz="6600" dirty="0" smtClean="0"/>
              <a:t>I</a:t>
            </a:r>
            <a:r>
              <a:rPr lang="en" sz="6600" dirty="0" smtClean="0"/>
              <a:t>nterviewing a pilgrim</a:t>
            </a:r>
            <a:endParaRPr sz="6600" dirty="0"/>
          </a:p>
        </p:txBody>
      </p:sp>
      <p:sp>
        <p:nvSpPr>
          <p:cNvPr id="382" name="Google Shape;382;p46"/>
          <p:cNvSpPr/>
          <p:nvPr/>
        </p:nvSpPr>
        <p:spPr>
          <a:xfrm rot="7517900">
            <a:off x="7458317" y="-1410748"/>
            <a:ext cx="1188395" cy="3306783"/>
          </a:xfrm>
          <a:custGeom>
            <a:avLst/>
            <a:gdLst/>
            <a:ahLst/>
            <a:cxnLst/>
            <a:rect l="l" t="t" r="r" b="b"/>
            <a:pathLst>
              <a:path w="33428" h="111252" extrusionOk="0">
                <a:moveTo>
                  <a:pt x="2286" y="0"/>
                </a:moveTo>
                <a:cubicBezTo>
                  <a:pt x="12044" y="4879"/>
                  <a:pt x="29864" y="3018"/>
                  <a:pt x="32004" y="13716"/>
                </a:cubicBezTo>
                <a:cubicBezTo>
                  <a:pt x="33200" y="19694"/>
                  <a:pt x="34405" y="26401"/>
                  <a:pt x="32004" y="32004"/>
                </a:cubicBezTo>
                <a:cubicBezTo>
                  <a:pt x="28757" y="39580"/>
                  <a:pt x="21182" y="44861"/>
                  <a:pt x="18288" y="52578"/>
                </a:cubicBezTo>
                <a:cubicBezTo>
                  <a:pt x="13637" y="64982"/>
                  <a:pt x="18726" y="79422"/>
                  <a:pt x="15240" y="92202"/>
                </a:cubicBezTo>
                <a:cubicBezTo>
                  <a:pt x="13100" y="100047"/>
                  <a:pt x="3637" y="103979"/>
                  <a:pt x="0" y="111252"/>
                </a:cubicBezTo>
              </a:path>
            </a:pathLst>
          </a:custGeom>
          <a:noFill/>
          <a:ln w="38100" cap="flat" cmpd="sng">
            <a:solidFill>
              <a:schemeClr val="accent4"/>
            </a:solidFill>
            <a:prstDash val="dash"/>
            <a:round/>
            <a:headEnd type="none" w="med" len="med"/>
            <a:tailEnd type="none" w="med" len="med"/>
          </a:ln>
        </p:spPr>
      </p:sp>
      <p:sp>
        <p:nvSpPr>
          <p:cNvPr id="383" name="Google Shape;383;p46"/>
          <p:cNvSpPr/>
          <p:nvPr/>
        </p:nvSpPr>
        <p:spPr>
          <a:xfrm rot="-4116921">
            <a:off x="-255918" y="2542524"/>
            <a:ext cx="1188365" cy="3306872"/>
          </a:xfrm>
          <a:custGeom>
            <a:avLst/>
            <a:gdLst/>
            <a:ahLst/>
            <a:cxnLst/>
            <a:rect l="l" t="t" r="r" b="b"/>
            <a:pathLst>
              <a:path w="33428" h="111252" extrusionOk="0">
                <a:moveTo>
                  <a:pt x="2286" y="0"/>
                </a:moveTo>
                <a:cubicBezTo>
                  <a:pt x="12044" y="4879"/>
                  <a:pt x="29864" y="3018"/>
                  <a:pt x="32004" y="13716"/>
                </a:cubicBezTo>
                <a:cubicBezTo>
                  <a:pt x="33200" y="19694"/>
                  <a:pt x="34405" y="26401"/>
                  <a:pt x="32004" y="32004"/>
                </a:cubicBezTo>
                <a:cubicBezTo>
                  <a:pt x="28757" y="39580"/>
                  <a:pt x="21182" y="44861"/>
                  <a:pt x="18288" y="52578"/>
                </a:cubicBezTo>
                <a:cubicBezTo>
                  <a:pt x="13637" y="64982"/>
                  <a:pt x="18726" y="79422"/>
                  <a:pt x="15240" y="92202"/>
                </a:cubicBezTo>
                <a:cubicBezTo>
                  <a:pt x="13100" y="100047"/>
                  <a:pt x="3637" y="103979"/>
                  <a:pt x="0" y="111252"/>
                </a:cubicBezTo>
              </a:path>
            </a:pathLst>
          </a:custGeom>
          <a:noFill/>
          <a:ln w="38100" cap="flat" cmpd="sng">
            <a:solidFill>
              <a:schemeClr val="accent4"/>
            </a:solidFill>
            <a:prstDash val="dash"/>
            <a:round/>
            <a:headEnd type="none" w="med" len="med"/>
            <a:tailEnd type="none" w="med" len="med"/>
          </a:ln>
        </p:spPr>
      </p:sp>
      <p:grpSp>
        <p:nvGrpSpPr>
          <p:cNvPr id="2" name="Google Shape;384;p46"/>
          <p:cNvGrpSpPr/>
          <p:nvPr/>
        </p:nvGrpSpPr>
        <p:grpSpPr>
          <a:xfrm rot="801771">
            <a:off x="7452613" y="3570053"/>
            <a:ext cx="1568799" cy="1643853"/>
            <a:chOff x="7072656" y="3051665"/>
            <a:chExt cx="1568861" cy="1643918"/>
          </a:xfrm>
        </p:grpSpPr>
        <p:grpSp>
          <p:nvGrpSpPr>
            <p:cNvPr id="3" name="Google Shape;385;p46"/>
            <p:cNvGrpSpPr/>
            <p:nvPr/>
          </p:nvGrpSpPr>
          <p:grpSpPr>
            <a:xfrm rot="-899921">
              <a:off x="7227807" y="3191274"/>
              <a:ext cx="1258558" cy="1364700"/>
              <a:chOff x="7112184" y="3019705"/>
              <a:chExt cx="1433586" cy="1554490"/>
            </a:xfrm>
          </p:grpSpPr>
          <p:sp>
            <p:nvSpPr>
              <p:cNvPr id="386" name="Google Shape;386;p46"/>
              <p:cNvSpPr/>
              <p:nvPr/>
            </p:nvSpPr>
            <p:spPr>
              <a:xfrm rot="899853">
                <a:off x="7261767" y="3144253"/>
                <a:ext cx="1134421" cy="1305392"/>
              </a:xfrm>
              <a:custGeom>
                <a:avLst/>
                <a:gdLst/>
                <a:ahLst/>
                <a:cxnLst/>
                <a:rect l="l" t="t" r="r" b="b"/>
                <a:pathLst>
                  <a:path w="23097" h="26578" extrusionOk="0">
                    <a:moveTo>
                      <a:pt x="1" y="0"/>
                    </a:moveTo>
                    <a:lnTo>
                      <a:pt x="1" y="896"/>
                    </a:lnTo>
                    <a:lnTo>
                      <a:pt x="80" y="896"/>
                    </a:lnTo>
                    <a:cubicBezTo>
                      <a:pt x="538" y="896"/>
                      <a:pt x="916" y="1254"/>
                      <a:pt x="916" y="1731"/>
                    </a:cubicBezTo>
                    <a:cubicBezTo>
                      <a:pt x="916" y="2189"/>
                      <a:pt x="538" y="2567"/>
                      <a:pt x="80" y="2567"/>
                    </a:cubicBezTo>
                    <a:cubicBezTo>
                      <a:pt x="61" y="2567"/>
                      <a:pt x="21" y="2567"/>
                      <a:pt x="1" y="2547"/>
                    </a:cubicBezTo>
                    <a:lnTo>
                      <a:pt x="1" y="3203"/>
                    </a:lnTo>
                    <a:lnTo>
                      <a:pt x="80" y="3203"/>
                    </a:lnTo>
                    <a:cubicBezTo>
                      <a:pt x="538" y="3203"/>
                      <a:pt x="916" y="3581"/>
                      <a:pt x="916" y="4039"/>
                    </a:cubicBezTo>
                    <a:cubicBezTo>
                      <a:pt x="916" y="4496"/>
                      <a:pt x="538" y="4874"/>
                      <a:pt x="80" y="4874"/>
                    </a:cubicBezTo>
                    <a:lnTo>
                      <a:pt x="1" y="4874"/>
                    </a:lnTo>
                    <a:lnTo>
                      <a:pt x="1" y="5531"/>
                    </a:lnTo>
                    <a:cubicBezTo>
                      <a:pt x="21" y="5511"/>
                      <a:pt x="61" y="5511"/>
                      <a:pt x="80" y="5511"/>
                    </a:cubicBezTo>
                    <a:cubicBezTo>
                      <a:pt x="538" y="5511"/>
                      <a:pt x="916" y="5889"/>
                      <a:pt x="916" y="6346"/>
                    </a:cubicBezTo>
                    <a:cubicBezTo>
                      <a:pt x="916" y="6824"/>
                      <a:pt x="538" y="7182"/>
                      <a:pt x="80" y="7182"/>
                    </a:cubicBezTo>
                    <a:lnTo>
                      <a:pt x="1" y="7182"/>
                    </a:lnTo>
                    <a:lnTo>
                      <a:pt x="1" y="7838"/>
                    </a:lnTo>
                    <a:lnTo>
                      <a:pt x="80" y="7838"/>
                    </a:lnTo>
                    <a:cubicBezTo>
                      <a:pt x="538" y="7838"/>
                      <a:pt x="916" y="8196"/>
                      <a:pt x="916" y="8674"/>
                    </a:cubicBezTo>
                    <a:cubicBezTo>
                      <a:pt x="916" y="9131"/>
                      <a:pt x="538" y="9509"/>
                      <a:pt x="80" y="9509"/>
                    </a:cubicBezTo>
                    <a:cubicBezTo>
                      <a:pt x="61" y="9509"/>
                      <a:pt x="21" y="9489"/>
                      <a:pt x="1" y="9489"/>
                    </a:cubicBezTo>
                    <a:lnTo>
                      <a:pt x="1" y="10146"/>
                    </a:lnTo>
                    <a:lnTo>
                      <a:pt x="80" y="10146"/>
                    </a:lnTo>
                    <a:cubicBezTo>
                      <a:pt x="538" y="10146"/>
                      <a:pt x="916" y="10524"/>
                      <a:pt x="916" y="10981"/>
                    </a:cubicBezTo>
                    <a:cubicBezTo>
                      <a:pt x="916" y="11439"/>
                      <a:pt x="538" y="11817"/>
                      <a:pt x="80" y="11817"/>
                    </a:cubicBezTo>
                    <a:lnTo>
                      <a:pt x="1" y="11817"/>
                    </a:lnTo>
                    <a:lnTo>
                      <a:pt x="1" y="12453"/>
                    </a:lnTo>
                    <a:lnTo>
                      <a:pt x="80" y="12453"/>
                    </a:lnTo>
                    <a:cubicBezTo>
                      <a:pt x="538" y="12453"/>
                      <a:pt x="916" y="12831"/>
                      <a:pt x="916" y="13289"/>
                    </a:cubicBezTo>
                    <a:cubicBezTo>
                      <a:pt x="916" y="13746"/>
                      <a:pt x="538" y="14124"/>
                      <a:pt x="80" y="14124"/>
                    </a:cubicBezTo>
                    <a:lnTo>
                      <a:pt x="1" y="14124"/>
                    </a:lnTo>
                    <a:lnTo>
                      <a:pt x="1" y="14781"/>
                    </a:lnTo>
                    <a:cubicBezTo>
                      <a:pt x="21" y="14761"/>
                      <a:pt x="61" y="14761"/>
                      <a:pt x="80" y="14761"/>
                    </a:cubicBezTo>
                    <a:cubicBezTo>
                      <a:pt x="538" y="14761"/>
                      <a:pt x="916" y="15139"/>
                      <a:pt x="916" y="15596"/>
                    </a:cubicBezTo>
                    <a:cubicBezTo>
                      <a:pt x="916" y="16074"/>
                      <a:pt x="538" y="16432"/>
                      <a:pt x="80" y="16432"/>
                    </a:cubicBezTo>
                    <a:lnTo>
                      <a:pt x="1" y="16432"/>
                    </a:lnTo>
                    <a:lnTo>
                      <a:pt x="1" y="17088"/>
                    </a:lnTo>
                    <a:lnTo>
                      <a:pt x="80" y="17088"/>
                    </a:lnTo>
                    <a:cubicBezTo>
                      <a:pt x="538" y="17088"/>
                      <a:pt x="916" y="17446"/>
                      <a:pt x="916" y="17924"/>
                    </a:cubicBezTo>
                    <a:cubicBezTo>
                      <a:pt x="916" y="18381"/>
                      <a:pt x="538" y="18759"/>
                      <a:pt x="80" y="18759"/>
                    </a:cubicBezTo>
                    <a:cubicBezTo>
                      <a:pt x="61" y="18759"/>
                      <a:pt x="21" y="18739"/>
                      <a:pt x="1" y="18739"/>
                    </a:cubicBezTo>
                    <a:lnTo>
                      <a:pt x="1" y="19396"/>
                    </a:lnTo>
                    <a:lnTo>
                      <a:pt x="80" y="19396"/>
                    </a:lnTo>
                    <a:cubicBezTo>
                      <a:pt x="538" y="19396"/>
                      <a:pt x="916" y="19774"/>
                      <a:pt x="916" y="20231"/>
                    </a:cubicBezTo>
                    <a:cubicBezTo>
                      <a:pt x="916" y="20689"/>
                      <a:pt x="538" y="21067"/>
                      <a:pt x="80" y="21067"/>
                    </a:cubicBezTo>
                    <a:lnTo>
                      <a:pt x="1" y="21067"/>
                    </a:lnTo>
                    <a:lnTo>
                      <a:pt x="1" y="21703"/>
                    </a:lnTo>
                    <a:lnTo>
                      <a:pt x="80" y="21703"/>
                    </a:lnTo>
                    <a:cubicBezTo>
                      <a:pt x="538" y="21703"/>
                      <a:pt x="916" y="22081"/>
                      <a:pt x="916" y="22539"/>
                    </a:cubicBezTo>
                    <a:cubicBezTo>
                      <a:pt x="916" y="22996"/>
                      <a:pt x="538" y="23374"/>
                      <a:pt x="80" y="23374"/>
                    </a:cubicBezTo>
                    <a:lnTo>
                      <a:pt x="1" y="23374"/>
                    </a:lnTo>
                    <a:lnTo>
                      <a:pt x="1" y="24031"/>
                    </a:lnTo>
                    <a:cubicBezTo>
                      <a:pt x="21" y="24011"/>
                      <a:pt x="61" y="24011"/>
                      <a:pt x="80" y="24011"/>
                    </a:cubicBezTo>
                    <a:cubicBezTo>
                      <a:pt x="538" y="24011"/>
                      <a:pt x="916" y="24389"/>
                      <a:pt x="916" y="24847"/>
                    </a:cubicBezTo>
                    <a:cubicBezTo>
                      <a:pt x="916" y="25324"/>
                      <a:pt x="538" y="25682"/>
                      <a:pt x="80" y="25682"/>
                    </a:cubicBezTo>
                    <a:lnTo>
                      <a:pt x="1" y="25682"/>
                    </a:lnTo>
                    <a:lnTo>
                      <a:pt x="1" y="26577"/>
                    </a:lnTo>
                    <a:lnTo>
                      <a:pt x="1493" y="26577"/>
                    </a:lnTo>
                    <a:cubicBezTo>
                      <a:pt x="1493" y="26120"/>
                      <a:pt x="1871" y="25742"/>
                      <a:pt x="2328" y="25742"/>
                    </a:cubicBezTo>
                    <a:cubicBezTo>
                      <a:pt x="2786" y="25742"/>
                      <a:pt x="3164" y="26120"/>
                      <a:pt x="3164" y="26577"/>
                    </a:cubicBezTo>
                    <a:lnTo>
                      <a:pt x="3800" y="26577"/>
                    </a:lnTo>
                    <a:cubicBezTo>
                      <a:pt x="3800" y="26120"/>
                      <a:pt x="4178" y="25742"/>
                      <a:pt x="4636" y="25742"/>
                    </a:cubicBezTo>
                    <a:cubicBezTo>
                      <a:pt x="5113" y="25742"/>
                      <a:pt x="5471" y="26120"/>
                      <a:pt x="5471" y="26577"/>
                    </a:cubicBezTo>
                    <a:lnTo>
                      <a:pt x="6128" y="26577"/>
                    </a:lnTo>
                    <a:cubicBezTo>
                      <a:pt x="6128" y="26120"/>
                      <a:pt x="6486" y="25742"/>
                      <a:pt x="6963" y="25742"/>
                    </a:cubicBezTo>
                    <a:cubicBezTo>
                      <a:pt x="7421" y="25742"/>
                      <a:pt x="7799" y="26120"/>
                      <a:pt x="7799" y="26577"/>
                    </a:cubicBezTo>
                    <a:lnTo>
                      <a:pt x="8435" y="26577"/>
                    </a:lnTo>
                    <a:cubicBezTo>
                      <a:pt x="8435" y="26120"/>
                      <a:pt x="8813" y="25742"/>
                      <a:pt x="9271" y="25742"/>
                    </a:cubicBezTo>
                    <a:cubicBezTo>
                      <a:pt x="9728" y="25742"/>
                      <a:pt x="10106" y="26120"/>
                      <a:pt x="10106" y="26577"/>
                    </a:cubicBezTo>
                    <a:lnTo>
                      <a:pt x="10743" y="26577"/>
                    </a:lnTo>
                    <a:cubicBezTo>
                      <a:pt x="10743" y="26120"/>
                      <a:pt x="11121" y="25742"/>
                      <a:pt x="11598" y="25742"/>
                    </a:cubicBezTo>
                    <a:cubicBezTo>
                      <a:pt x="12056" y="25742"/>
                      <a:pt x="12434" y="26120"/>
                      <a:pt x="12434" y="26577"/>
                    </a:cubicBezTo>
                    <a:lnTo>
                      <a:pt x="13070" y="26577"/>
                    </a:lnTo>
                    <a:cubicBezTo>
                      <a:pt x="13070" y="26120"/>
                      <a:pt x="13448" y="25742"/>
                      <a:pt x="13906" y="25742"/>
                    </a:cubicBezTo>
                    <a:cubicBezTo>
                      <a:pt x="14363" y="25742"/>
                      <a:pt x="14741" y="26120"/>
                      <a:pt x="14741" y="26577"/>
                    </a:cubicBezTo>
                    <a:lnTo>
                      <a:pt x="15378" y="26577"/>
                    </a:lnTo>
                    <a:cubicBezTo>
                      <a:pt x="15378" y="26120"/>
                      <a:pt x="15756" y="25742"/>
                      <a:pt x="16213" y="25742"/>
                    </a:cubicBezTo>
                    <a:cubicBezTo>
                      <a:pt x="16691" y="25742"/>
                      <a:pt x="17049" y="26120"/>
                      <a:pt x="17049" y="26577"/>
                    </a:cubicBezTo>
                    <a:lnTo>
                      <a:pt x="17705" y="26577"/>
                    </a:lnTo>
                    <a:cubicBezTo>
                      <a:pt x="17705" y="26120"/>
                      <a:pt x="18063" y="25742"/>
                      <a:pt x="18541" y="25742"/>
                    </a:cubicBezTo>
                    <a:cubicBezTo>
                      <a:pt x="18998" y="25742"/>
                      <a:pt x="19376" y="26120"/>
                      <a:pt x="19376" y="26577"/>
                    </a:cubicBezTo>
                    <a:lnTo>
                      <a:pt x="20013" y="26577"/>
                    </a:lnTo>
                    <a:cubicBezTo>
                      <a:pt x="20013" y="26120"/>
                      <a:pt x="20391" y="25742"/>
                      <a:pt x="20848" y="25742"/>
                    </a:cubicBezTo>
                    <a:cubicBezTo>
                      <a:pt x="21306" y="25742"/>
                      <a:pt x="21684" y="26120"/>
                      <a:pt x="21684" y="26577"/>
                    </a:cubicBezTo>
                    <a:lnTo>
                      <a:pt x="23096" y="26577"/>
                    </a:lnTo>
                    <a:lnTo>
                      <a:pt x="23096" y="25682"/>
                    </a:lnTo>
                    <a:cubicBezTo>
                      <a:pt x="22639" y="25682"/>
                      <a:pt x="22261" y="25304"/>
                      <a:pt x="22261" y="24847"/>
                    </a:cubicBezTo>
                    <a:cubicBezTo>
                      <a:pt x="22261" y="24389"/>
                      <a:pt x="22639" y="24011"/>
                      <a:pt x="23096" y="24011"/>
                    </a:cubicBezTo>
                    <a:lnTo>
                      <a:pt x="23096" y="23374"/>
                    </a:lnTo>
                    <a:cubicBezTo>
                      <a:pt x="22639" y="23374"/>
                      <a:pt x="22261" y="22996"/>
                      <a:pt x="22261" y="22539"/>
                    </a:cubicBezTo>
                    <a:cubicBezTo>
                      <a:pt x="22261" y="22081"/>
                      <a:pt x="22639" y="21703"/>
                      <a:pt x="23096" y="21703"/>
                    </a:cubicBezTo>
                    <a:lnTo>
                      <a:pt x="23096" y="21047"/>
                    </a:lnTo>
                    <a:cubicBezTo>
                      <a:pt x="22639" y="21047"/>
                      <a:pt x="22261" y="20689"/>
                      <a:pt x="22261" y="20211"/>
                    </a:cubicBezTo>
                    <a:cubicBezTo>
                      <a:pt x="22261" y="19754"/>
                      <a:pt x="22639" y="19376"/>
                      <a:pt x="23096" y="19376"/>
                    </a:cubicBezTo>
                    <a:lnTo>
                      <a:pt x="23096" y="18739"/>
                    </a:lnTo>
                    <a:cubicBezTo>
                      <a:pt x="22639" y="18739"/>
                      <a:pt x="22261" y="18361"/>
                      <a:pt x="22261" y="17904"/>
                    </a:cubicBezTo>
                    <a:cubicBezTo>
                      <a:pt x="22261" y="17446"/>
                      <a:pt x="22639" y="17068"/>
                      <a:pt x="23096" y="17068"/>
                    </a:cubicBezTo>
                    <a:lnTo>
                      <a:pt x="23096" y="16432"/>
                    </a:lnTo>
                    <a:cubicBezTo>
                      <a:pt x="22639" y="16432"/>
                      <a:pt x="22261" y="16054"/>
                      <a:pt x="22261" y="15596"/>
                    </a:cubicBezTo>
                    <a:cubicBezTo>
                      <a:pt x="22261" y="15119"/>
                      <a:pt x="22639" y="14761"/>
                      <a:pt x="23096" y="14761"/>
                    </a:cubicBezTo>
                    <a:lnTo>
                      <a:pt x="23096" y="14104"/>
                    </a:lnTo>
                    <a:cubicBezTo>
                      <a:pt x="22639" y="14104"/>
                      <a:pt x="22261" y="13746"/>
                      <a:pt x="22261" y="13269"/>
                    </a:cubicBezTo>
                    <a:cubicBezTo>
                      <a:pt x="22261" y="12811"/>
                      <a:pt x="22639" y="12433"/>
                      <a:pt x="23096" y="12433"/>
                    </a:cubicBezTo>
                    <a:lnTo>
                      <a:pt x="23096" y="11797"/>
                    </a:lnTo>
                    <a:cubicBezTo>
                      <a:pt x="22639" y="11797"/>
                      <a:pt x="22261" y="11419"/>
                      <a:pt x="22261" y="10961"/>
                    </a:cubicBezTo>
                    <a:cubicBezTo>
                      <a:pt x="22261" y="10504"/>
                      <a:pt x="22639" y="10126"/>
                      <a:pt x="23096" y="10126"/>
                    </a:cubicBezTo>
                    <a:lnTo>
                      <a:pt x="23096" y="9489"/>
                    </a:lnTo>
                    <a:cubicBezTo>
                      <a:pt x="22639" y="9489"/>
                      <a:pt x="22261" y="9111"/>
                      <a:pt x="22261" y="8654"/>
                    </a:cubicBezTo>
                    <a:cubicBezTo>
                      <a:pt x="22261" y="8176"/>
                      <a:pt x="22639" y="7818"/>
                      <a:pt x="23096" y="7818"/>
                    </a:cubicBezTo>
                    <a:lnTo>
                      <a:pt x="23096" y="7162"/>
                    </a:lnTo>
                    <a:cubicBezTo>
                      <a:pt x="22639" y="7162"/>
                      <a:pt x="22261" y="6784"/>
                      <a:pt x="22261" y="6326"/>
                    </a:cubicBezTo>
                    <a:cubicBezTo>
                      <a:pt x="22261" y="5869"/>
                      <a:pt x="22639" y="5491"/>
                      <a:pt x="23096" y="5491"/>
                    </a:cubicBezTo>
                    <a:lnTo>
                      <a:pt x="23096" y="4854"/>
                    </a:lnTo>
                    <a:cubicBezTo>
                      <a:pt x="23085" y="4855"/>
                      <a:pt x="23073" y="4855"/>
                      <a:pt x="23062" y="4855"/>
                    </a:cubicBezTo>
                    <a:cubicBezTo>
                      <a:pt x="22620" y="4855"/>
                      <a:pt x="22261" y="4485"/>
                      <a:pt x="22261" y="4039"/>
                    </a:cubicBezTo>
                    <a:cubicBezTo>
                      <a:pt x="22261" y="3581"/>
                      <a:pt x="22639" y="3203"/>
                      <a:pt x="23096" y="3203"/>
                    </a:cubicBezTo>
                    <a:lnTo>
                      <a:pt x="23096" y="2567"/>
                    </a:lnTo>
                    <a:cubicBezTo>
                      <a:pt x="22639" y="2567"/>
                      <a:pt x="22261" y="2189"/>
                      <a:pt x="22261" y="1731"/>
                    </a:cubicBezTo>
                    <a:cubicBezTo>
                      <a:pt x="22261" y="1274"/>
                      <a:pt x="22639" y="896"/>
                      <a:pt x="23096" y="896"/>
                    </a:cubicBezTo>
                    <a:lnTo>
                      <a:pt x="23096" y="0"/>
                    </a:lnTo>
                    <a:lnTo>
                      <a:pt x="21684" y="0"/>
                    </a:lnTo>
                    <a:cubicBezTo>
                      <a:pt x="21684" y="458"/>
                      <a:pt x="21306" y="836"/>
                      <a:pt x="20848" y="836"/>
                    </a:cubicBezTo>
                    <a:cubicBezTo>
                      <a:pt x="20391" y="836"/>
                      <a:pt x="20013" y="458"/>
                      <a:pt x="20013" y="0"/>
                    </a:cubicBezTo>
                    <a:lnTo>
                      <a:pt x="19376" y="0"/>
                    </a:lnTo>
                    <a:cubicBezTo>
                      <a:pt x="19376" y="458"/>
                      <a:pt x="18998" y="836"/>
                      <a:pt x="18541" y="836"/>
                    </a:cubicBezTo>
                    <a:cubicBezTo>
                      <a:pt x="18063" y="836"/>
                      <a:pt x="17705" y="458"/>
                      <a:pt x="17705" y="0"/>
                    </a:cubicBezTo>
                    <a:lnTo>
                      <a:pt x="17049" y="0"/>
                    </a:lnTo>
                    <a:cubicBezTo>
                      <a:pt x="17049" y="458"/>
                      <a:pt x="16691" y="836"/>
                      <a:pt x="16213" y="836"/>
                    </a:cubicBezTo>
                    <a:cubicBezTo>
                      <a:pt x="15756" y="836"/>
                      <a:pt x="15378" y="458"/>
                      <a:pt x="15378" y="0"/>
                    </a:cubicBezTo>
                    <a:lnTo>
                      <a:pt x="14741" y="0"/>
                    </a:lnTo>
                    <a:cubicBezTo>
                      <a:pt x="14741" y="458"/>
                      <a:pt x="14363" y="836"/>
                      <a:pt x="13906" y="836"/>
                    </a:cubicBezTo>
                    <a:cubicBezTo>
                      <a:pt x="13448" y="836"/>
                      <a:pt x="13070" y="458"/>
                      <a:pt x="13070" y="0"/>
                    </a:cubicBezTo>
                    <a:lnTo>
                      <a:pt x="12434" y="0"/>
                    </a:lnTo>
                    <a:cubicBezTo>
                      <a:pt x="12434" y="458"/>
                      <a:pt x="12056" y="836"/>
                      <a:pt x="11598" y="836"/>
                    </a:cubicBezTo>
                    <a:cubicBezTo>
                      <a:pt x="11121" y="836"/>
                      <a:pt x="10743" y="458"/>
                      <a:pt x="10743" y="0"/>
                    </a:cubicBezTo>
                    <a:lnTo>
                      <a:pt x="10106" y="0"/>
                    </a:lnTo>
                    <a:cubicBezTo>
                      <a:pt x="10106" y="458"/>
                      <a:pt x="9728" y="836"/>
                      <a:pt x="9271" y="836"/>
                    </a:cubicBezTo>
                    <a:cubicBezTo>
                      <a:pt x="8813" y="836"/>
                      <a:pt x="8435" y="458"/>
                      <a:pt x="8435" y="0"/>
                    </a:cubicBezTo>
                    <a:lnTo>
                      <a:pt x="7799" y="0"/>
                    </a:lnTo>
                    <a:cubicBezTo>
                      <a:pt x="7799" y="458"/>
                      <a:pt x="7421" y="836"/>
                      <a:pt x="6963" y="836"/>
                    </a:cubicBezTo>
                    <a:cubicBezTo>
                      <a:pt x="6486" y="836"/>
                      <a:pt x="6128" y="458"/>
                      <a:pt x="6128" y="0"/>
                    </a:cubicBezTo>
                    <a:lnTo>
                      <a:pt x="5471" y="0"/>
                    </a:lnTo>
                    <a:cubicBezTo>
                      <a:pt x="5471" y="458"/>
                      <a:pt x="5113" y="836"/>
                      <a:pt x="4636" y="836"/>
                    </a:cubicBezTo>
                    <a:cubicBezTo>
                      <a:pt x="4178" y="836"/>
                      <a:pt x="3800" y="458"/>
                      <a:pt x="3800" y="0"/>
                    </a:cubicBezTo>
                    <a:lnTo>
                      <a:pt x="3164" y="0"/>
                    </a:lnTo>
                    <a:cubicBezTo>
                      <a:pt x="3164" y="458"/>
                      <a:pt x="2786" y="836"/>
                      <a:pt x="2328" y="836"/>
                    </a:cubicBezTo>
                    <a:cubicBezTo>
                      <a:pt x="1871" y="836"/>
                      <a:pt x="1493" y="458"/>
                      <a:pt x="1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6"/>
              <p:cNvSpPr/>
              <p:nvPr/>
            </p:nvSpPr>
            <p:spPr>
              <a:xfrm rot="900863">
                <a:off x="7421885" y="3308880"/>
                <a:ext cx="814092" cy="976439"/>
              </a:xfrm>
              <a:prstGeom prst="rect">
                <a:avLst/>
              </a:prstGeom>
              <a:solidFill>
                <a:schemeClr val="accent2"/>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388;p46"/>
            <p:cNvGrpSpPr/>
            <p:nvPr/>
          </p:nvGrpSpPr>
          <p:grpSpPr>
            <a:xfrm rot="8623">
              <a:off x="7595039" y="3587401"/>
              <a:ext cx="524095" cy="572448"/>
              <a:chOff x="2755079" y="2156914"/>
              <a:chExt cx="386642" cy="398170"/>
            </a:xfrm>
          </p:grpSpPr>
          <p:sp>
            <p:nvSpPr>
              <p:cNvPr id="389" name="Google Shape;389;p46"/>
              <p:cNvSpPr/>
              <p:nvPr/>
            </p:nvSpPr>
            <p:spPr>
              <a:xfrm>
                <a:off x="2755079" y="2326419"/>
                <a:ext cx="386642" cy="227869"/>
              </a:xfrm>
              <a:custGeom>
                <a:avLst/>
                <a:gdLst/>
                <a:ahLst/>
                <a:cxnLst/>
                <a:rect l="l" t="t" r="r" b="b"/>
                <a:pathLst>
                  <a:path w="17507" h="10319" extrusionOk="0">
                    <a:moveTo>
                      <a:pt x="5551" y="0"/>
                    </a:moveTo>
                    <a:lnTo>
                      <a:pt x="179" y="9002"/>
                    </a:lnTo>
                    <a:cubicBezTo>
                      <a:pt x="1" y="9287"/>
                      <a:pt x="1" y="9607"/>
                      <a:pt x="179" y="9892"/>
                    </a:cubicBezTo>
                    <a:cubicBezTo>
                      <a:pt x="321" y="10177"/>
                      <a:pt x="606" y="10319"/>
                      <a:pt x="926" y="10319"/>
                    </a:cubicBezTo>
                    <a:lnTo>
                      <a:pt x="3381" y="10319"/>
                    </a:lnTo>
                    <a:lnTo>
                      <a:pt x="8327" y="1957"/>
                    </a:lnTo>
                    <a:cubicBezTo>
                      <a:pt x="8398" y="1779"/>
                      <a:pt x="8576" y="1673"/>
                      <a:pt x="8754" y="1673"/>
                    </a:cubicBezTo>
                    <a:cubicBezTo>
                      <a:pt x="8932" y="1673"/>
                      <a:pt x="9110" y="1779"/>
                      <a:pt x="9216" y="1957"/>
                    </a:cubicBezTo>
                    <a:lnTo>
                      <a:pt x="14162" y="10319"/>
                    </a:lnTo>
                    <a:lnTo>
                      <a:pt x="16582" y="10319"/>
                    </a:lnTo>
                    <a:cubicBezTo>
                      <a:pt x="16902" y="10319"/>
                      <a:pt x="17186" y="10177"/>
                      <a:pt x="17364" y="9892"/>
                    </a:cubicBezTo>
                    <a:cubicBezTo>
                      <a:pt x="17507" y="9607"/>
                      <a:pt x="17507" y="9287"/>
                      <a:pt x="17329" y="9002"/>
                    </a:cubicBezTo>
                    <a:lnTo>
                      <a:pt x="119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6"/>
              <p:cNvSpPr/>
              <p:nvPr/>
            </p:nvSpPr>
            <p:spPr>
              <a:xfrm>
                <a:off x="2855676" y="2397922"/>
                <a:ext cx="184675" cy="157161"/>
              </a:xfrm>
              <a:custGeom>
                <a:avLst/>
                <a:gdLst/>
                <a:ahLst/>
                <a:cxnLst/>
                <a:rect l="l" t="t" r="r" b="b"/>
                <a:pathLst>
                  <a:path w="8362" h="7117" extrusionOk="0">
                    <a:moveTo>
                      <a:pt x="4199" y="0"/>
                    </a:moveTo>
                    <a:lnTo>
                      <a:pt x="0" y="7116"/>
                    </a:lnTo>
                    <a:lnTo>
                      <a:pt x="8362" y="7116"/>
                    </a:lnTo>
                    <a:lnTo>
                      <a:pt x="41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6"/>
              <p:cNvSpPr/>
              <p:nvPr/>
            </p:nvSpPr>
            <p:spPr>
              <a:xfrm>
                <a:off x="2892603" y="2156914"/>
                <a:ext cx="113186" cy="145965"/>
              </a:xfrm>
              <a:custGeom>
                <a:avLst/>
                <a:gdLst/>
                <a:ahLst/>
                <a:cxnLst/>
                <a:rect l="l" t="t" r="r" b="b"/>
                <a:pathLst>
                  <a:path w="5125" h="6610" extrusionOk="0">
                    <a:moveTo>
                      <a:pt x="983" y="0"/>
                    </a:moveTo>
                    <a:cubicBezTo>
                      <a:pt x="617" y="0"/>
                      <a:pt x="147" y="442"/>
                      <a:pt x="427" y="774"/>
                    </a:cubicBezTo>
                    <a:lnTo>
                      <a:pt x="1957" y="3336"/>
                    </a:lnTo>
                    <a:lnTo>
                      <a:pt x="0" y="6609"/>
                    </a:lnTo>
                    <a:lnTo>
                      <a:pt x="5124" y="6609"/>
                    </a:lnTo>
                    <a:lnTo>
                      <a:pt x="3167" y="3336"/>
                    </a:lnTo>
                    <a:lnTo>
                      <a:pt x="4697" y="774"/>
                    </a:lnTo>
                    <a:cubicBezTo>
                      <a:pt x="4847" y="374"/>
                      <a:pt x="4540" y="44"/>
                      <a:pt x="4209" y="44"/>
                    </a:cubicBezTo>
                    <a:cubicBezTo>
                      <a:pt x="4068" y="44"/>
                      <a:pt x="3924" y="103"/>
                      <a:pt x="3808" y="240"/>
                    </a:cubicBezTo>
                    <a:lnTo>
                      <a:pt x="2562" y="2304"/>
                    </a:lnTo>
                    <a:lnTo>
                      <a:pt x="1317" y="240"/>
                    </a:lnTo>
                    <a:cubicBezTo>
                      <a:pt x="1257" y="69"/>
                      <a:pt x="1128" y="0"/>
                      <a:pt x="9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29" name="Picture 5" descr="C:\Users\Usuario\Desktop\St James's Way\FOTOS PEREGRINOS\3º\3º\IMG-20220314-WA0005.jpg"/>
          <p:cNvPicPr>
            <a:picLocks noChangeAspect="1" noChangeArrowheads="1"/>
          </p:cNvPicPr>
          <p:nvPr/>
        </p:nvPicPr>
        <p:blipFill>
          <a:blip r:embed="rId3"/>
          <a:srcRect/>
          <a:stretch>
            <a:fillRect/>
          </a:stretch>
        </p:blipFill>
        <p:spPr bwMode="auto">
          <a:xfrm>
            <a:off x="213064" y="2108755"/>
            <a:ext cx="4634143" cy="2084007"/>
          </a:xfrm>
          <a:prstGeom prst="rect">
            <a:avLst/>
          </a:prstGeom>
          <a:noFill/>
        </p:spPr>
      </p:pic>
      <p:pic>
        <p:nvPicPr>
          <p:cNvPr id="1026" name="Picture 2" descr="C:\Users\Usuario\Desktop\St James's Way\FOTOS PEREGRINOS\4º\4º\IMG-20220311-WA0009.jpg"/>
          <p:cNvPicPr>
            <a:picLocks noChangeAspect="1" noChangeArrowheads="1"/>
          </p:cNvPicPr>
          <p:nvPr/>
        </p:nvPicPr>
        <p:blipFill>
          <a:blip r:embed="rId4"/>
          <a:srcRect/>
          <a:stretch>
            <a:fillRect/>
          </a:stretch>
        </p:blipFill>
        <p:spPr bwMode="auto">
          <a:xfrm rot="21281084">
            <a:off x="5149789" y="1393795"/>
            <a:ext cx="3674616" cy="2755962"/>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sp>
        <p:nvSpPr>
          <p:cNvPr id="3" name="2 Subtítulo"/>
          <p:cNvSpPr>
            <a:spLocks noGrp="1"/>
          </p:cNvSpPr>
          <p:nvPr>
            <p:ph type="subTitle" idx="1"/>
          </p:nvPr>
        </p:nvSpPr>
        <p:spPr/>
        <p:txBody>
          <a:bodyPr/>
          <a:lstStyle/>
          <a:p>
            <a:endParaRPr lang="es-ES"/>
          </a:p>
        </p:txBody>
      </p:sp>
      <p:pic>
        <p:nvPicPr>
          <p:cNvPr id="3074" name="Picture 2" descr="C:\Users\Usuario\Desktop\St James's Way\FOTOS PEREGRINOS\2º\FOTO RETOCADA 2.jpg"/>
          <p:cNvPicPr>
            <a:picLocks noChangeAspect="1" noChangeArrowheads="1"/>
          </p:cNvPicPr>
          <p:nvPr/>
        </p:nvPicPr>
        <p:blipFill>
          <a:blip r:embed="rId2"/>
          <a:srcRect/>
          <a:stretch>
            <a:fillRect/>
          </a:stretch>
        </p:blipFill>
        <p:spPr bwMode="auto">
          <a:xfrm>
            <a:off x="-17449800" y="-13963650"/>
            <a:ext cx="11744960" cy="8818880"/>
          </a:xfrm>
          <a:prstGeom prst="rect">
            <a:avLst/>
          </a:prstGeom>
          <a:noFill/>
        </p:spPr>
      </p:pic>
      <p:pic>
        <p:nvPicPr>
          <p:cNvPr id="3075" name="Picture 3" descr="C:\Users\Usuario\Desktop\St James's Way\FOTOS PEREGRINOS\2º\FOTO RETOCADA 2.jpg"/>
          <p:cNvPicPr>
            <a:picLocks noChangeAspect="1" noChangeArrowheads="1"/>
          </p:cNvPicPr>
          <p:nvPr/>
        </p:nvPicPr>
        <p:blipFill>
          <a:blip r:embed="rId2"/>
          <a:srcRect/>
          <a:stretch>
            <a:fillRect/>
          </a:stretch>
        </p:blipFill>
        <p:spPr bwMode="auto">
          <a:xfrm>
            <a:off x="1535836" y="268645"/>
            <a:ext cx="6303147" cy="4732813"/>
          </a:xfrm>
          <a:prstGeom prst="rect">
            <a:avLst/>
          </a:prstGeom>
          <a:noFill/>
        </p:spPr>
      </p:pic>
      <p:sp>
        <p:nvSpPr>
          <p:cNvPr id="6" name="Google Shape;379;p46"/>
          <p:cNvSpPr/>
          <p:nvPr/>
        </p:nvSpPr>
        <p:spPr>
          <a:xfrm rot="1792678">
            <a:off x="1058887" y="4640239"/>
            <a:ext cx="1562169" cy="265865"/>
          </a:xfrm>
          <a:prstGeom prst="rect">
            <a:avLst/>
          </a:prstGeom>
          <a:blipFill>
            <a:blip r:embed="rId3"/>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79;p46"/>
          <p:cNvSpPr/>
          <p:nvPr/>
        </p:nvSpPr>
        <p:spPr>
          <a:xfrm rot="1248054">
            <a:off x="6901873" y="424018"/>
            <a:ext cx="1562169" cy="265865"/>
          </a:xfrm>
          <a:prstGeom prst="rect">
            <a:avLst/>
          </a:prstGeom>
          <a:blipFill>
            <a:blip r:embed="rId3"/>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0;p46"/>
          <p:cNvSpPr/>
          <p:nvPr/>
        </p:nvSpPr>
        <p:spPr>
          <a:xfrm rot="20441288">
            <a:off x="-90047" y="1755622"/>
            <a:ext cx="5134721" cy="1880661"/>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79;p46"/>
          <p:cNvSpPr/>
          <p:nvPr/>
        </p:nvSpPr>
        <p:spPr>
          <a:xfrm rot="-543377">
            <a:off x="1906744" y="3742594"/>
            <a:ext cx="4187622" cy="963039"/>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289;p39"/>
          <p:cNvGrpSpPr/>
          <p:nvPr/>
        </p:nvGrpSpPr>
        <p:grpSpPr>
          <a:xfrm rot="1230688">
            <a:off x="-484583" y="-878685"/>
            <a:ext cx="2380396" cy="2380396"/>
            <a:chOff x="-146650" y="2998550"/>
            <a:chExt cx="1719750" cy="1719750"/>
          </a:xfrm>
        </p:grpSpPr>
        <p:sp>
          <p:nvSpPr>
            <p:cNvPr id="6" name="Google Shape;290;p39"/>
            <p:cNvSpPr/>
            <p:nvPr/>
          </p:nvSpPr>
          <p:spPr>
            <a:xfrm>
              <a:off x="681875" y="2998550"/>
              <a:ext cx="62175" cy="271575"/>
            </a:xfrm>
            <a:custGeom>
              <a:avLst/>
              <a:gdLst/>
              <a:ahLst/>
              <a:cxnLst/>
              <a:rect l="l" t="t" r="r" b="b"/>
              <a:pathLst>
                <a:path w="2487" h="10863" extrusionOk="0">
                  <a:moveTo>
                    <a:pt x="1254" y="1"/>
                  </a:moveTo>
                  <a:cubicBezTo>
                    <a:pt x="557" y="1"/>
                    <a:pt x="0" y="558"/>
                    <a:pt x="0" y="1234"/>
                  </a:cubicBezTo>
                  <a:lnTo>
                    <a:pt x="0" y="10862"/>
                  </a:lnTo>
                  <a:lnTo>
                    <a:pt x="2487" y="10862"/>
                  </a:lnTo>
                  <a:lnTo>
                    <a:pt x="2487" y="1234"/>
                  </a:lnTo>
                  <a:cubicBezTo>
                    <a:pt x="2487" y="558"/>
                    <a:pt x="1930" y="1"/>
                    <a:pt x="12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91;p39"/>
            <p:cNvSpPr/>
            <p:nvPr/>
          </p:nvSpPr>
          <p:spPr>
            <a:xfrm>
              <a:off x="-146650" y="3825100"/>
              <a:ext cx="271550" cy="62200"/>
            </a:xfrm>
            <a:custGeom>
              <a:avLst/>
              <a:gdLst/>
              <a:ahLst/>
              <a:cxnLst/>
              <a:rect l="l" t="t" r="r" b="b"/>
              <a:pathLst>
                <a:path w="10862" h="2488" extrusionOk="0">
                  <a:moveTo>
                    <a:pt x="1234" y="0"/>
                  </a:moveTo>
                  <a:cubicBezTo>
                    <a:pt x="557" y="0"/>
                    <a:pt x="0" y="557"/>
                    <a:pt x="0" y="1254"/>
                  </a:cubicBezTo>
                  <a:cubicBezTo>
                    <a:pt x="0" y="1930"/>
                    <a:pt x="557" y="2487"/>
                    <a:pt x="1234" y="2487"/>
                  </a:cubicBezTo>
                  <a:lnTo>
                    <a:pt x="10862" y="2487"/>
                  </a:lnTo>
                  <a:lnTo>
                    <a:pt x="108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92;p39"/>
            <p:cNvSpPr/>
            <p:nvPr/>
          </p:nvSpPr>
          <p:spPr>
            <a:xfrm>
              <a:off x="681875" y="4446750"/>
              <a:ext cx="62175" cy="271550"/>
            </a:xfrm>
            <a:custGeom>
              <a:avLst/>
              <a:gdLst/>
              <a:ahLst/>
              <a:cxnLst/>
              <a:rect l="l" t="t" r="r" b="b"/>
              <a:pathLst>
                <a:path w="2487" h="10862" extrusionOk="0">
                  <a:moveTo>
                    <a:pt x="0" y="0"/>
                  </a:moveTo>
                  <a:lnTo>
                    <a:pt x="0" y="9628"/>
                  </a:lnTo>
                  <a:cubicBezTo>
                    <a:pt x="0" y="10305"/>
                    <a:pt x="557" y="10862"/>
                    <a:pt x="1254" y="10862"/>
                  </a:cubicBezTo>
                  <a:cubicBezTo>
                    <a:pt x="1930" y="10862"/>
                    <a:pt x="2487" y="10305"/>
                    <a:pt x="2487" y="9628"/>
                  </a:cubicBezTo>
                  <a:lnTo>
                    <a:pt x="24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93;p39"/>
            <p:cNvSpPr/>
            <p:nvPr/>
          </p:nvSpPr>
          <p:spPr>
            <a:xfrm>
              <a:off x="1301525" y="3825100"/>
              <a:ext cx="271575" cy="62200"/>
            </a:xfrm>
            <a:custGeom>
              <a:avLst/>
              <a:gdLst/>
              <a:ahLst/>
              <a:cxnLst/>
              <a:rect l="l" t="t" r="r" b="b"/>
              <a:pathLst>
                <a:path w="10863" h="2488" extrusionOk="0">
                  <a:moveTo>
                    <a:pt x="1" y="0"/>
                  </a:moveTo>
                  <a:lnTo>
                    <a:pt x="1" y="2487"/>
                  </a:lnTo>
                  <a:lnTo>
                    <a:pt x="9629" y="2487"/>
                  </a:lnTo>
                  <a:cubicBezTo>
                    <a:pt x="10305" y="2487"/>
                    <a:pt x="10862" y="1930"/>
                    <a:pt x="10862" y="1254"/>
                  </a:cubicBezTo>
                  <a:cubicBezTo>
                    <a:pt x="10862" y="557"/>
                    <a:pt x="10305" y="0"/>
                    <a:pt x="96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94;p39"/>
            <p:cNvSpPr/>
            <p:nvPr/>
          </p:nvSpPr>
          <p:spPr>
            <a:xfrm>
              <a:off x="-32775" y="3112450"/>
              <a:ext cx="1491975" cy="1491975"/>
            </a:xfrm>
            <a:custGeom>
              <a:avLst/>
              <a:gdLst/>
              <a:ahLst/>
              <a:cxnLst/>
              <a:rect l="l" t="t" r="r" b="b"/>
              <a:pathLst>
                <a:path w="59679" h="59679" extrusionOk="0">
                  <a:moveTo>
                    <a:pt x="29840" y="0"/>
                  </a:moveTo>
                  <a:cubicBezTo>
                    <a:pt x="13349" y="0"/>
                    <a:pt x="1" y="13348"/>
                    <a:pt x="1" y="29839"/>
                  </a:cubicBezTo>
                  <a:cubicBezTo>
                    <a:pt x="1" y="46310"/>
                    <a:pt x="13349" y="59678"/>
                    <a:pt x="29840" y="59678"/>
                  </a:cubicBezTo>
                  <a:cubicBezTo>
                    <a:pt x="46311" y="59678"/>
                    <a:pt x="59679" y="46310"/>
                    <a:pt x="59679" y="29839"/>
                  </a:cubicBezTo>
                  <a:cubicBezTo>
                    <a:pt x="59679" y="13348"/>
                    <a:pt x="46311" y="0"/>
                    <a:pt x="29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95;p39"/>
            <p:cNvSpPr/>
            <p:nvPr/>
          </p:nvSpPr>
          <p:spPr>
            <a:xfrm>
              <a:off x="122900" y="3268100"/>
              <a:ext cx="1180650" cy="1180650"/>
            </a:xfrm>
            <a:custGeom>
              <a:avLst/>
              <a:gdLst/>
              <a:ahLst/>
              <a:cxnLst/>
              <a:rect l="l" t="t" r="r" b="b"/>
              <a:pathLst>
                <a:path w="47226" h="47226" extrusionOk="0">
                  <a:moveTo>
                    <a:pt x="23613" y="1"/>
                  </a:moveTo>
                  <a:cubicBezTo>
                    <a:pt x="10583" y="1"/>
                    <a:pt x="0" y="10584"/>
                    <a:pt x="0" y="23613"/>
                  </a:cubicBezTo>
                  <a:cubicBezTo>
                    <a:pt x="0" y="36623"/>
                    <a:pt x="10583" y="47226"/>
                    <a:pt x="23613" y="47226"/>
                  </a:cubicBezTo>
                  <a:cubicBezTo>
                    <a:pt x="36622" y="47226"/>
                    <a:pt x="47225" y="36623"/>
                    <a:pt x="47225" y="23613"/>
                  </a:cubicBezTo>
                  <a:cubicBezTo>
                    <a:pt x="47225" y="10584"/>
                    <a:pt x="36622" y="1"/>
                    <a:pt x="236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96;p39"/>
            <p:cNvSpPr/>
            <p:nvPr/>
          </p:nvSpPr>
          <p:spPr>
            <a:xfrm>
              <a:off x="610750" y="3330775"/>
              <a:ext cx="630125" cy="630125"/>
            </a:xfrm>
            <a:custGeom>
              <a:avLst/>
              <a:gdLst/>
              <a:ahLst/>
              <a:cxnLst/>
              <a:rect l="l" t="t" r="r" b="b"/>
              <a:pathLst>
                <a:path w="25205" h="25205" extrusionOk="0">
                  <a:moveTo>
                    <a:pt x="25205" y="0"/>
                  </a:moveTo>
                  <a:lnTo>
                    <a:pt x="4377" y="15318"/>
                  </a:lnTo>
                  <a:cubicBezTo>
                    <a:pt x="4279" y="15313"/>
                    <a:pt x="4181" y="15310"/>
                    <a:pt x="4082" y="15310"/>
                  </a:cubicBezTo>
                  <a:cubicBezTo>
                    <a:pt x="2606" y="15310"/>
                    <a:pt x="1120" y="15871"/>
                    <a:pt x="1" y="17008"/>
                  </a:cubicBezTo>
                  <a:lnTo>
                    <a:pt x="777" y="24428"/>
                  </a:lnTo>
                  <a:lnTo>
                    <a:pt x="8197" y="25204"/>
                  </a:lnTo>
                  <a:cubicBezTo>
                    <a:pt x="9410" y="24011"/>
                    <a:pt x="9967" y="22399"/>
                    <a:pt x="9887" y="20828"/>
                  </a:cubicBezTo>
                  <a:lnTo>
                    <a:pt x="252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97;p39"/>
            <p:cNvSpPr/>
            <p:nvPr/>
          </p:nvSpPr>
          <p:spPr>
            <a:xfrm>
              <a:off x="185550" y="3755975"/>
              <a:ext cx="630125" cy="630125"/>
            </a:xfrm>
            <a:custGeom>
              <a:avLst/>
              <a:gdLst/>
              <a:ahLst/>
              <a:cxnLst/>
              <a:rect l="l" t="t" r="r" b="b"/>
              <a:pathLst>
                <a:path w="25205" h="25205" extrusionOk="0">
                  <a:moveTo>
                    <a:pt x="17009" y="0"/>
                  </a:moveTo>
                  <a:cubicBezTo>
                    <a:pt x="15795" y="1194"/>
                    <a:pt x="15238" y="2805"/>
                    <a:pt x="15318" y="4377"/>
                  </a:cubicBezTo>
                  <a:lnTo>
                    <a:pt x="1" y="25204"/>
                  </a:lnTo>
                  <a:lnTo>
                    <a:pt x="20828" y="9887"/>
                  </a:lnTo>
                  <a:cubicBezTo>
                    <a:pt x="20926" y="9892"/>
                    <a:pt x="21025" y="9895"/>
                    <a:pt x="21123" y="9895"/>
                  </a:cubicBezTo>
                  <a:cubicBezTo>
                    <a:pt x="22599" y="9895"/>
                    <a:pt x="24086" y="9334"/>
                    <a:pt x="25205" y="8196"/>
                  </a:cubicBezTo>
                  <a:lnTo>
                    <a:pt x="170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98;p39"/>
            <p:cNvSpPr/>
            <p:nvPr/>
          </p:nvSpPr>
          <p:spPr>
            <a:xfrm>
              <a:off x="671425" y="3816650"/>
              <a:ext cx="83075" cy="83075"/>
            </a:xfrm>
            <a:custGeom>
              <a:avLst/>
              <a:gdLst/>
              <a:ahLst/>
              <a:cxnLst/>
              <a:rect l="l" t="t" r="r" b="b"/>
              <a:pathLst>
                <a:path w="3323" h="3323" extrusionOk="0">
                  <a:moveTo>
                    <a:pt x="1672" y="0"/>
                  </a:moveTo>
                  <a:cubicBezTo>
                    <a:pt x="757" y="0"/>
                    <a:pt x="1" y="756"/>
                    <a:pt x="1" y="1671"/>
                  </a:cubicBezTo>
                  <a:cubicBezTo>
                    <a:pt x="1" y="2586"/>
                    <a:pt x="757" y="3322"/>
                    <a:pt x="1672" y="3322"/>
                  </a:cubicBezTo>
                  <a:cubicBezTo>
                    <a:pt x="2587" y="3322"/>
                    <a:pt x="3323" y="2586"/>
                    <a:pt x="3323" y="1671"/>
                  </a:cubicBezTo>
                  <a:cubicBezTo>
                    <a:pt x="3323" y="756"/>
                    <a:pt x="2587" y="0"/>
                    <a:pt x="1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descr="C:\Users\Usuario\Desktop\St James's Way\FOTOS PEREGRINOS\5º\5º\5º 2022-03-11 3.jpeg"/>
          <p:cNvPicPr>
            <a:picLocks noChangeAspect="1" noChangeArrowheads="1"/>
          </p:cNvPicPr>
          <p:nvPr/>
        </p:nvPicPr>
        <p:blipFill>
          <a:blip r:embed="rId2"/>
          <a:srcRect/>
          <a:stretch>
            <a:fillRect/>
          </a:stretch>
        </p:blipFill>
        <p:spPr bwMode="auto">
          <a:xfrm rot="20737711">
            <a:off x="464222" y="2269982"/>
            <a:ext cx="3951310" cy="2222612"/>
          </a:xfrm>
          <a:prstGeom prst="rect">
            <a:avLst/>
          </a:prstGeom>
          <a:noFill/>
        </p:spPr>
      </p:pic>
      <p:pic>
        <p:nvPicPr>
          <p:cNvPr id="2051" name="Picture 3" descr="C:\Users\Usuario\Desktop\St James's Way\FOTOS PEREGRINOS\5º\5º\FOTO RETOCADA.png"/>
          <p:cNvPicPr>
            <a:picLocks noChangeAspect="1" noChangeArrowheads="1"/>
          </p:cNvPicPr>
          <p:nvPr/>
        </p:nvPicPr>
        <p:blipFill>
          <a:blip r:embed="rId3"/>
          <a:srcRect/>
          <a:stretch>
            <a:fillRect/>
          </a:stretch>
        </p:blipFill>
        <p:spPr bwMode="auto">
          <a:xfrm>
            <a:off x="4181383" y="414477"/>
            <a:ext cx="4726732" cy="2658787"/>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46"/>
          <p:cNvSpPr/>
          <p:nvPr/>
        </p:nvSpPr>
        <p:spPr>
          <a:xfrm rot="-543377">
            <a:off x="3069833" y="2115969"/>
            <a:ext cx="4462558" cy="1729423"/>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6"/>
          <p:cNvSpPr/>
          <p:nvPr/>
        </p:nvSpPr>
        <p:spPr>
          <a:xfrm>
            <a:off x="866834" y="1362849"/>
            <a:ext cx="3226500" cy="3084864"/>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6"/>
          <p:cNvSpPr txBox="1">
            <a:spLocks noGrp="1"/>
          </p:cNvSpPr>
          <p:nvPr>
            <p:ph type="title"/>
          </p:nvPr>
        </p:nvSpPr>
        <p:spPr>
          <a:xfrm>
            <a:off x="696100" y="340372"/>
            <a:ext cx="7721400" cy="89876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sz="6600" dirty="0" err="1" smtClean="0"/>
              <a:t>Graphic</a:t>
            </a:r>
            <a:r>
              <a:rPr lang="es-ES" sz="6600" dirty="0" smtClean="0"/>
              <a:t> </a:t>
            </a:r>
            <a:r>
              <a:rPr lang="es-ES" sz="6600" dirty="0" err="1" smtClean="0"/>
              <a:t>Organizer</a:t>
            </a:r>
            <a:endParaRPr sz="6600" dirty="0"/>
          </a:p>
        </p:txBody>
      </p:sp>
      <p:sp>
        <p:nvSpPr>
          <p:cNvPr id="382" name="Google Shape;382;p46"/>
          <p:cNvSpPr/>
          <p:nvPr/>
        </p:nvSpPr>
        <p:spPr>
          <a:xfrm rot="7517900">
            <a:off x="7458317" y="-1410748"/>
            <a:ext cx="1188395" cy="3306783"/>
          </a:xfrm>
          <a:custGeom>
            <a:avLst/>
            <a:gdLst/>
            <a:ahLst/>
            <a:cxnLst/>
            <a:rect l="l" t="t" r="r" b="b"/>
            <a:pathLst>
              <a:path w="33428" h="111252" extrusionOk="0">
                <a:moveTo>
                  <a:pt x="2286" y="0"/>
                </a:moveTo>
                <a:cubicBezTo>
                  <a:pt x="12044" y="4879"/>
                  <a:pt x="29864" y="3018"/>
                  <a:pt x="32004" y="13716"/>
                </a:cubicBezTo>
                <a:cubicBezTo>
                  <a:pt x="33200" y="19694"/>
                  <a:pt x="34405" y="26401"/>
                  <a:pt x="32004" y="32004"/>
                </a:cubicBezTo>
                <a:cubicBezTo>
                  <a:pt x="28757" y="39580"/>
                  <a:pt x="21182" y="44861"/>
                  <a:pt x="18288" y="52578"/>
                </a:cubicBezTo>
                <a:cubicBezTo>
                  <a:pt x="13637" y="64982"/>
                  <a:pt x="18726" y="79422"/>
                  <a:pt x="15240" y="92202"/>
                </a:cubicBezTo>
                <a:cubicBezTo>
                  <a:pt x="13100" y="100047"/>
                  <a:pt x="3637" y="103979"/>
                  <a:pt x="0" y="111252"/>
                </a:cubicBezTo>
              </a:path>
            </a:pathLst>
          </a:custGeom>
          <a:noFill/>
          <a:ln w="38100" cap="flat" cmpd="sng">
            <a:solidFill>
              <a:schemeClr val="accent4"/>
            </a:solidFill>
            <a:prstDash val="dash"/>
            <a:round/>
            <a:headEnd type="none" w="med" len="med"/>
            <a:tailEnd type="none" w="med" len="med"/>
          </a:ln>
        </p:spPr>
      </p:sp>
      <p:sp>
        <p:nvSpPr>
          <p:cNvPr id="383" name="Google Shape;383;p46"/>
          <p:cNvSpPr/>
          <p:nvPr/>
        </p:nvSpPr>
        <p:spPr>
          <a:xfrm rot="-4116921">
            <a:off x="-255918" y="2542524"/>
            <a:ext cx="1188365" cy="3306872"/>
          </a:xfrm>
          <a:custGeom>
            <a:avLst/>
            <a:gdLst/>
            <a:ahLst/>
            <a:cxnLst/>
            <a:rect l="l" t="t" r="r" b="b"/>
            <a:pathLst>
              <a:path w="33428" h="111252" extrusionOk="0">
                <a:moveTo>
                  <a:pt x="2286" y="0"/>
                </a:moveTo>
                <a:cubicBezTo>
                  <a:pt x="12044" y="4879"/>
                  <a:pt x="29864" y="3018"/>
                  <a:pt x="32004" y="13716"/>
                </a:cubicBezTo>
                <a:cubicBezTo>
                  <a:pt x="33200" y="19694"/>
                  <a:pt x="34405" y="26401"/>
                  <a:pt x="32004" y="32004"/>
                </a:cubicBezTo>
                <a:cubicBezTo>
                  <a:pt x="28757" y="39580"/>
                  <a:pt x="21182" y="44861"/>
                  <a:pt x="18288" y="52578"/>
                </a:cubicBezTo>
                <a:cubicBezTo>
                  <a:pt x="13637" y="64982"/>
                  <a:pt x="18726" y="79422"/>
                  <a:pt x="15240" y="92202"/>
                </a:cubicBezTo>
                <a:cubicBezTo>
                  <a:pt x="13100" y="100047"/>
                  <a:pt x="3637" y="103979"/>
                  <a:pt x="0" y="111252"/>
                </a:cubicBezTo>
              </a:path>
            </a:pathLst>
          </a:custGeom>
          <a:noFill/>
          <a:ln w="38100" cap="flat" cmpd="sng">
            <a:solidFill>
              <a:schemeClr val="accent4"/>
            </a:solidFill>
            <a:prstDash val="dash"/>
            <a:round/>
            <a:headEnd type="none" w="med" len="med"/>
            <a:tailEnd type="none" w="med" len="med"/>
          </a:ln>
        </p:spPr>
      </p:sp>
      <p:grpSp>
        <p:nvGrpSpPr>
          <p:cNvPr id="2" name="Google Shape;384;p46"/>
          <p:cNvGrpSpPr/>
          <p:nvPr/>
        </p:nvGrpSpPr>
        <p:grpSpPr>
          <a:xfrm rot="558357">
            <a:off x="7241095" y="3383621"/>
            <a:ext cx="1568799" cy="1643853"/>
            <a:chOff x="7072656" y="3051665"/>
            <a:chExt cx="1568861" cy="1643918"/>
          </a:xfrm>
        </p:grpSpPr>
        <p:grpSp>
          <p:nvGrpSpPr>
            <p:cNvPr id="3" name="Google Shape;385;p46"/>
            <p:cNvGrpSpPr/>
            <p:nvPr/>
          </p:nvGrpSpPr>
          <p:grpSpPr>
            <a:xfrm rot="-899921">
              <a:off x="7227807" y="3191274"/>
              <a:ext cx="1258558" cy="1364700"/>
              <a:chOff x="7112184" y="3019705"/>
              <a:chExt cx="1433586" cy="1554490"/>
            </a:xfrm>
          </p:grpSpPr>
          <p:sp>
            <p:nvSpPr>
              <p:cNvPr id="386" name="Google Shape;386;p46"/>
              <p:cNvSpPr/>
              <p:nvPr/>
            </p:nvSpPr>
            <p:spPr>
              <a:xfrm rot="899853">
                <a:off x="7261767" y="3144253"/>
                <a:ext cx="1134421" cy="1305392"/>
              </a:xfrm>
              <a:custGeom>
                <a:avLst/>
                <a:gdLst/>
                <a:ahLst/>
                <a:cxnLst/>
                <a:rect l="l" t="t" r="r" b="b"/>
                <a:pathLst>
                  <a:path w="23097" h="26578" extrusionOk="0">
                    <a:moveTo>
                      <a:pt x="1" y="0"/>
                    </a:moveTo>
                    <a:lnTo>
                      <a:pt x="1" y="896"/>
                    </a:lnTo>
                    <a:lnTo>
                      <a:pt x="80" y="896"/>
                    </a:lnTo>
                    <a:cubicBezTo>
                      <a:pt x="538" y="896"/>
                      <a:pt x="916" y="1254"/>
                      <a:pt x="916" y="1731"/>
                    </a:cubicBezTo>
                    <a:cubicBezTo>
                      <a:pt x="916" y="2189"/>
                      <a:pt x="538" y="2567"/>
                      <a:pt x="80" y="2567"/>
                    </a:cubicBezTo>
                    <a:cubicBezTo>
                      <a:pt x="61" y="2567"/>
                      <a:pt x="21" y="2567"/>
                      <a:pt x="1" y="2547"/>
                    </a:cubicBezTo>
                    <a:lnTo>
                      <a:pt x="1" y="3203"/>
                    </a:lnTo>
                    <a:lnTo>
                      <a:pt x="80" y="3203"/>
                    </a:lnTo>
                    <a:cubicBezTo>
                      <a:pt x="538" y="3203"/>
                      <a:pt x="916" y="3581"/>
                      <a:pt x="916" y="4039"/>
                    </a:cubicBezTo>
                    <a:cubicBezTo>
                      <a:pt x="916" y="4496"/>
                      <a:pt x="538" y="4874"/>
                      <a:pt x="80" y="4874"/>
                    </a:cubicBezTo>
                    <a:lnTo>
                      <a:pt x="1" y="4874"/>
                    </a:lnTo>
                    <a:lnTo>
                      <a:pt x="1" y="5531"/>
                    </a:lnTo>
                    <a:cubicBezTo>
                      <a:pt x="21" y="5511"/>
                      <a:pt x="61" y="5511"/>
                      <a:pt x="80" y="5511"/>
                    </a:cubicBezTo>
                    <a:cubicBezTo>
                      <a:pt x="538" y="5511"/>
                      <a:pt x="916" y="5889"/>
                      <a:pt x="916" y="6346"/>
                    </a:cubicBezTo>
                    <a:cubicBezTo>
                      <a:pt x="916" y="6824"/>
                      <a:pt x="538" y="7182"/>
                      <a:pt x="80" y="7182"/>
                    </a:cubicBezTo>
                    <a:lnTo>
                      <a:pt x="1" y="7182"/>
                    </a:lnTo>
                    <a:lnTo>
                      <a:pt x="1" y="7838"/>
                    </a:lnTo>
                    <a:lnTo>
                      <a:pt x="80" y="7838"/>
                    </a:lnTo>
                    <a:cubicBezTo>
                      <a:pt x="538" y="7838"/>
                      <a:pt x="916" y="8196"/>
                      <a:pt x="916" y="8674"/>
                    </a:cubicBezTo>
                    <a:cubicBezTo>
                      <a:pt x="916" y="9131"/>
                      <a:pt x="538" y="9509"/>
                      <a:pt x="80" y="9509"/>
                    </a:cubicBezTo>
                    <a:cubicBezTo>
                      <a:pt x="61" y="9509"/>
                      <a:pt x="21" y="9489"/>
                      <a:pt x="1" y="9489"/>
                    </a:cubicBezTo>
                    <a:lnTo>
                      <a:pt x="1" y="10146"/>
                    </a:lnTo>
                    <a:lnTo>
                      <a:pt x="80" y="10146"/>
                    </a:lnTo>
                    <a:cubicBezTo>
                      <a:pt x="538" y="10146"/>
                      <a:pt x="916" y="10524"/>
                      <a:pt x="916" y="10981"/>
                    </a:cubicBezTo>
                    <a:cubicBezTo>
                      <a:pt x="916" y="11439"/>
                      <a:pt x="538" y="11817"/>
                      <a:pt x="80" y="11817"/>
                    </a:cubicBezTo>
                    <a:lnTo>
                      <a:pt x="1" y="11817"/>
                    </a:lnTo>
                    <a:lnTo>
                      <a:pt x="1" y="12453"/>
                    </a:lnTo>
                    <a:lnTo>
                      <a:pt x="80" y="12453"/>
                    </a:lnTo>
                    <a:cubicBezTo>
                      <a:pt x="538" y="12453"/>
                      <a:pt x="916" y="12831"/>
                      <a:pt x="916" y="13289"/>
                    </a:cubicBezTo>
                    <a:cubicBezTo>
                      <a:pt x="916" y="13746"/>
                      <a:pt x="538" y="14124"/>
                      <a:pt x="80" y="14124"/>
                    </a:cubicBezTo>
                    <a:lnTo>
                      <a:pt x="1" y="14124"/>
                    </a:lnTo>
                    <a:lnTo>
                      <a:pt x="1" y="14781"/>
                    </a:lnTo>
                    <a:cubicBezTo>
                      <a:pt x="21" y="14761"/>
                      <a:pt x="61" y="14761"/>
                      <a:pt x="80" y="14761"/>
                    </a:cubicBezTo>
                    <a:cubicBezTo>
                      <a:pt x="538" y="14761"/>
                      <a:pt x="916" y="15139"/>
                      <a:pt x="916" y="15596"/>
                    </a:cubicBezTo>
                    <a:cubicBezTo>
                      <a:pt x="916" y="16074"/>
                      <a:pt x="538" y="16432"/>
                      <a:pt x="80" y="16432"/>
                    </a:cubicBezTo>
                    <a:lnTo>
                      <a:pt x="1" y="16432"/>
                    </a:lnTo>
                    <a:lnTo>
                      <a:pt x="1" y="17088"/>
                    </a:lnTo>
                    <a:lnTo>
                      <a:pt x="80" y="17088"/>
                    </a:lnTo>
                    <a:cubicBezTo>
                      <a:pt x="538" y="17088"/>
                      <a:pt x="916" y="17446"/>
                      <a:pt x="916" y="17924"/>
                    </a:cubicBezTo>
                    <a:cubicBezTo>
                      <a:pt x="916" y="18381"/>
                      <a:pt x="538" y="18759"/>
                      <a:pt x="80" y="18759"/>
                    </a:cubicBezTo>
                    <a:cubicBezTo>
                      <a:pt x="61" y="18759"/>
                      <a:pt x="21" y="18739"/>
                      <a:pt x="1" y="18739"/>
                    </a:cubicBezTo>
                    <a:lnTo>
                      <a:pt x="1" y="19396"/>
                    </a:lnTo>
                    <a:lnTo>
                      <a:pt x="80" y="19396"/>
                    </a:lnTo>
                    <a:cubicBezTo>
                      <a:pt x="538" y="19396"/>
                      <a:pt x="916" y="19774"/>
                      <a:pt x="916" y="20231"/>
                    </a:cubicBezTo>
                    <a:cubicBezTo>
                      <a:pt x="916" y="20689"/>
                      <a:pt x="538" y="21067"/>
                      <a:pt x="80" y="21067"/>
                    </a:cubicBezTo>
                    <a:lnTo>
                      <a:pt x="1" y="21067"/>
                    </a:lnTo>
                    <a:lnTo>
                      <a:pt x="1" y="21703"/>
                    </a:lnTo>
                    <a:lnTo>
                      <a:pt x="80" y="21703"/>
                    </a:lnTo>
                    <a:cubicBezTo>
                      <a:pt x="538" y="21703"/>
                      <a:pt x="916" y="22081"/>
                      <a:pt x="916" y="22539"/>
                    </a:cubicBezTo>
                    <a:cubicBezTo>
                      <a:pt x="916" y="22996"/>
                      <a:pt x="538" y="23374"/>
                      <a:pt x="80" y="23374"/>
                    </a:cubicBezTo>
                    <a:lnTo>
                      <a:pt x="1" y="23374"/>
                    </a:lnTo>
                    <a:lnTo>
                      <a:pt x="1" y="24031"/>
                    </a:lnTo>
                    <a:cubicBezTo>
                      <a:pt x="21" y="24011"/>
                      <a:pt x="61" y="24011"/>
                      <a:pt x="80" y="24011"/>
                    </a:cubicBezTo>
                    <a:cubicBezTo>
                      <a:pt x="538" y="24011"/>
                      <a:pt x="916" y="24389"/>
                      <a:pt x="916" y="24847"/>
                    </a:cubicBezTo>
                    <a:cubicBezTo>
                      <a:pt x="916" y="25324"/>
                      <a:pt x="538" y="25682"/>
                      <a:pt x="80" y="25682"/>
                    </a:cubicBezTo>
                    <a:lnTo>
                      <a:pt x="1" y="25682"/>
                    </a:lnTo>
                    <a:lnTo>
                      <a:pt x="1" y="26577"/>
                    </a:lnTo>
                    <a:lnTo>
                      <a:pt x="1493" y="26577"/>
                    </a:lnTo>
                    <a:cubicBezTo>
                      <a:pt x="1493" y="26120"/>
                      <a:pt x="1871" y="25742"/>
                      <a:pt x="2328" y="25742"/>
                    </a:cubicBezTo>
                    <a:cubicBezTo>
                      <a:pt x="2786" y="25742"/>
                      <a:pt x="3164" y="26120"/>
                      <a:pt x="3164" y="26577"/>
                    </a:cubicBezTo>
                    <a:lnTo>
                      <a:pt x="3800" y="26577"/>
                    </a:lnTo>
                    <a:cubicBezTo>
                      <a:pt x="3800" y="26120"/>
                      <a:pt x="4178" y="25742"/>
                      <a:pt x="4636" y="25742"/>
                    </a:cubicBezTo>
                    <a:cubicBezTo>
                      <a:pt x="5113" y="25742"/>
                      <a:pt x="5471" y="26120"/>
                      <a:pt x="5471" y="26577"/>
                    </a:cubicBezTo>
                    <a:lnTo>
                      <a:pt x="6128" y="26577"/>
                    </a:lnTo>
                    <a:cubicBezTo>
                      <a:pt x="6128" y="26120"/>
                      <a:pt x="6486" y="25742"/>
                      <a:pt x="6963" y="25742"/>
                    </a:cubicBezTo>
                    <a:cubicBezTo>
                      <a:pt x="7421" y="25742"/>
                      <a:pt x="7799" y="26120"/>
                      <a:pt x="7799" y="26577"/>
                    </a:cubicBezTo>
                    <a:lnTo>
                      <a:pt x="8435" y="26577"/>
                    </a:lnTo>
                    <a:cubicBezTo>
                      <a:pt x="8435" y="26120"/>
                      <a:pt x="8813" y="25742"/>
                      <a:pt x="9271" y="25742"/>
                    </a:cubicBezTo>
                    <a:cubicBezTo>
                      <a:pt x="9728" y="25742"/>
                      <a:pt x="10106" y="26120"/>
                      <a:pt x="10106" y="26577"/>
                    </a:cubicBezTo>
                    <a:lnTo>
                      <a:pt x="10743" y="26577"/>
                    </a:lnTo>
                    <a:cubicBezTo>
                      <a:pt x="10743" y="26120"/>
                      <a:pt x="11121" y="25742"/>
                      <a:pt x="11598" y="25742"/>
                    </a:cubicBezTo>
                    <a:cubicBezTo>
                      <a:pt x="12056" y="25742"/>
                      <a:pt x="12434" y="26120"/>
                      <a:pt x="12434" y="26577"/>
                    </a:cubicBezTo>
                    <a:lnTo>
                      <a:pt x="13070" y="26577"/>
                    </a:lnTo>
                    <a:cubicBezTo>
                      <a:pt x="13070" y="26120"/>
                      <a:pt x="13448" y="25742"/>
                      <a:pt x="13906" y="25742"/>
                    </a:cubicBezTo>
                    <a:cubicBezTo>
                      <a:pt x="14363" y="25742"/>
                      <a:pt x="14741" y="26120"/>
                      <a:pt x="14741" y="26577"/>
                    </a:cubicBezTo>
                    <a:lnTo>
                      <a:pt x="15378" y="26577"/>
                    </a:lnTo>
                    <a:cubicBezTo>
                      <a:pt x="15378" y="26120"/>
                      <a:pt x="15756" y="25742"/>
                      <a:pt x="16213" y="25742"/>
                    </a:cubicBezTo>
                    <a:cubicBezTo>
                      <a:pt x="16691" y="25742"/>
                      <a:pt x="17049" y="26120"/>
                      <a:pt x="17049" y="26577"/>
                    </a:cubicBezTo>
                    <a:lnTo>
                      <a:pt x="17705" y="26577"/>
                    </a:lnTo>
                    <a:cubicBezTo>
                      <a:pt x="17705" y="26120"/>
                      <a:pt x="18063" y="25742"/>
                      <a:pt x="18541" y="25742"/>
                    </a:cubicBezTo>
                    <a:cubicBezTo>
                      <a:pt x="18998" y="25742"/>
                      <a:pt x="19376" y="26120"/>
                      <a:pt x="19376" y="26577"/>
                    </a:cubicBezTo>
                    <a:lnTo>
                      <a:pt x="20013" y="26577"/>
                    </a:lnTo>
                    <a:cubicBezTo>
                      <a:pt x="20013" y="26120"/>
                      <a:pt x="20391" y="25742"/>
                      <a:pt x="20848" y="25742"/>
                    </a:cubicBezTo>
                    <a:cubicBezTo>
                      <a:pt x="21306" y="25742"/>
                      <a:pt x="21684" y="26120"/>
                      <a:pt x="21684" y="26577"/>
                    </a:cubicBezTo>
                    <a:lnTo>
                      <a:pt x="23096" y="26577"/>
                    </a:lnTo>
                    <a:lnTo>
                      <a:pt x="23096" y="25682"/>
                    </a:lnTo>
                    <a:cubicBezTo>
                      <a:pt x="22639" y="25682"/>
                      <a:pt x="22261" y="25304"/>
                      <a:pt x="22261" y="24847"/>
                    </a:cubicBezTo>
                    <a:cubicBezTo>
                      <a:pt x="22261" y="24389"/>
                      <a:pt x="22639" y="24011"/>
                      <a:pt x="23096" y="24011"/>
                    </a:cubicBezTo>
                    <a:lnTo>
                      <a:pt x="23096" y="23374"/>
                    </a:lnTo>
                    <a:cubicBezTo>
                      <a:pt x="22639" y="23374"/>
                      <a:pt x="22261" y="22996"/>
                      <a:pt x="22261" y="22539"/>
                    </a:cubicBezTo>
                    <a:cubicBezTo>
                      <a:pt x="22261" y="22081"/>
                      <a:pt x="22639" y="21703"/>
                      <a:pt x="23096" y="21703"/>
                    </a:cubicBezTo>
                    <a:lnTo>
                      <a:pt x="23096" y="21047"/>
                    </a:lnTo>
                    <a:cubicBezTo>
                      <a:pt x="22639" y="21047"/>
                      <a:pt x="22261" y="20689"/>
                      <a:pt x="22261" y="20211"/>
                    </a:cubicBezTo>
                    <a:cubicBezTo>
                      <a:pt x="22261" y="19754"/>
                      <a:pt x="22639" y="19376"/>
                      <a:pt x="23096" y="19376"/>
                    </a:cubicBezTo>
                    <a:lnTo>
                      <a:pt x="23096" y="18739"/>
                    </a:lnTo>
                    <a:cubicBezTo>
                      <a:pt x="22639" y="18739"/>
                      <a:pt x="22261" y="18361"/>
                      <a:pt x="22261" y="17904"/>
                    </a:cubicBezTo>
                    <a:cubicBezTo>
                      <a:pt x="22261" y="17446"/>
                      <a:pt x="22639" y="17068"/>
                      <a:pt x="23096" y="17068"/>
                    </a:cubicBezTo>
                    <a:lnTo>
                      <a:pt x="23096" y="16432"/>
                    </a:lnTo>
                    <a:cubicBezTo>
                      <a:pt x="22639" y="16432"/>
                      <a:pt x="22261" y="16054"/>
                      <a:pt x="22261" y="15596"/>
                    </a:cubicBezTo>
                    <a:cubicBezTo>
                      <a:pt x="22261" y="15119"/>
                      <a:pt x="22639" y="14761"/>
                      <a:pt x="23096" y="14761"/>
                    </a:cubicBezTo>
                    <a:lnTo>
                      <a:pt x="23096" y="14104"/>
                    </a:lnTo>
                    <a:cubicBezTo>
                      <a:pt x="22639" y="14104"/>
                      <a:pt x="22261" y="13746"/>
                      <a:pt x="22261" y="13269"/>
                    </a:cubicBezTo>
                    <a:cubicBezTo>
                      <a:pt x="22261" y="12811"/>
                      <a:pt x="22639" y="12433"/>
                      <a:pt x="23096" y="12433"/>
                    </a:cubicBezTo>
                    <a:lnTo>
                      <a:pt x="23096" y="11797"/>
                    </a:lnTo>
                    <a:cubicBezTo>
                      <a:pt x="22639" y="11797"/>
                      <a:pt x="22261" y="11419"/>
                      <a:pt x="22261" y="10961"/>
                    </a:cubicBezTo>
                    <a:cubicBezTo>
                      <a:pt x="22261" y="10504"/>
                      <a:pt x="22639" y="10126"/>
                      <a:pt x="23096" y="10126"/>
                    </a:cubicBezTo>
                    <a:lnTo>
                      <a:pt x="23096" y="9489"/>
                    </a:lnTo>
                    <a:cubicBezTo>
                      <a:pt x="22639" y="9489"/>
                      <a:pt x="22261" y="9111"/>
                      <a:pt x="22261" y="8654"/>
                    </a:cubicBezTo>
                    <a:cubicBezTo>
                      <a:pt x="22261" y="8176"/>
                      <a:pt x="22639" y="7818"/>
                      <a:pt x="23096" y="7818"/>
                    </a:cubicBezTo>
                    <a:lnTo>
                      <a:pt x="23096" y="7162"/>
                    </a:lnTo>
                    <a:cubicBezTo>
                      <a:pt x="22639" y="7162"/>
                      <a:pt x="22261" y="6784"/>
                      <a:pt x="22261" y="6326"/>
                    </a:cubicBezTo>
                    <a:cubicBezTo>
                      <a:pt x="22261" y="5869"/>
                      <a:pt x="22639" y="5491"/>
                      <a:pt x="23096" y="5491"/>
                    </a:cubicBezTo>
                    <a:lnTo>
                      <a:pt x="23096" y="4854"/>
                    </a:lnTo>
                    <a:cubicBezTo>
                      <a:pt x="23085" y="4855"/>
                      <a:pt x="23073" y="4855"/>
                      <a:pt x="23062" y="4855"/>
                    </a:cubicBezTo>
                    <a:cubicBezTo>
                      <a:pt x="22620" y="4855"/>
                      <a:pt x="22261" y="4485"/>
                      <a:pt x="22261" y="4039"/>
                    </a:cubicBezTo>
                    <a:cubicBezTo>
                      <a:pt x="22261" y="3581"/>
                      <a:pt x="22639" y="3203"/>
                      <a:pt x="23096" y="3203"/>
                    </a:cubicBezTo>
                    <a:lnTo>
                      <a:pt x="23096" y="2567"/>
                    </a:lnTo>
                    <a:cubicBezTo>
                      <a:pt x="22639" y="2567"/>
                      <a:pt x="22261" y="2189"/>
                      <a:pt x="22261" y="1731"/>
                    </a:cubicBezTo>
                    <a:cubicBezTo>
                      <a:pt x="22261" y="1274"/>
                      <a:pt x="22639" y="896"/>
                      <a:pt x="23096" y="896"/>
                    </a:cubicBezTo>
                    <a:lnTo>
                      <a:pt x="23096" y="0"/>
                    </a:lnTo>
                    <a:lnTo>
                      <a:pt x="21684" y="0"/>
                    </a:lnTo>
                    <a:cubicBezTo>
                      <a:pt x="21684" y="458"/>
                      <a:pt x="21306" y="836"/>
                      <a:pt x="20848" y="836"/>
                    </a:cubicBezTo>
                    <a:cubicBezTo>
                      <a:pt x="20391" y="836"/>
                      <a:pt x="20013" y="458"/>
                      <a:pt x="20013" y="0"/>
                    </a:cubicBezTo>
                    <a:lnTo>
                      <a:pt x="19376" y="0"/>
                    </a:lnTo>
                    <a:cubicBezTo>
                      <a:pt x="19376" y="458"/>
                      <a:pt x="18998" y="836"/>
                      <a:pt x="18541" y="836"/>
                    </a:cubicBezTo>
                    <a:cubicBezTo>
                      <a:pt x="18063" y="836"/>
                      <a:pt x="17705" y="458"/>
                      <a:pt x="17705" y="0"/>
                    </a:cubicBezTo>
                    <a:lnTo>
                      <a:pt x="17049" y="0"/>
                    </a:lnTo>
                    <a:cubicBezTo>
                      <a:pt x="17049" y="458"/>
                      <a:pt x="16691" y="836"/>
                      <a:pt x="16213" y="836"/>
                    </a:cubicBezTo>
                    <a:cubicBezTo>
                      <a:pt x="15756" y="836"/>
                      <a:pt x="15378" y="458"/>
                      <a:pt x="15378" y="0"/>
                    </a:cubicBezTo>
                    <a:lnTo>
                      <a:pt x="14741" y="0"/>
                    </a:lnTo>
                    <a:cubicBezTo>
                      <a:pt x="14741" y="458"/>
                      <a:pt x="14363" y="836"/>
                      <a:pt x="13906" y="836"/>
                    </a:cubicBezTo>
                    <a:cubicBezTo>
                      <a:pt x="13448" y="836"/>
                      <a:pt x="13070" y="458"/>
                      <a:pt x="13070" y="0"/>
                    </a:cubicBezTo>
                    <a:lnTo>
                      <a:pt x="12434" y="0"/>
                    </a:lnTo>
                    <a:cubicBezTo>
                      <a:pt x="12434" y="458"/>
                      <a:pt x="12056" y="836"/>
                      <a:pt x="11598" y="836"/>
                    </a:cubicBezTo>
                    <a:cubicBezTo>
                      <a:pt x="11121" y="836"/>
                      <a:pt x="10743" y="458"/>
                      <a:pt x="10743" y="0"/>
                    </a:cubicBezTo>
                    <a:lnTo>
                      <a:pt x="10106" y="0"/>
                    </a:lnTo>
                    <a:cubicBezTo>
                      <a:pt x="10106" y="458"/>
                      <a:pt x="9728" y="836"/>
                      <a:pt x="9271" y="836"/>
                    </a:cubicBezTo>
                    <a:cubicBezTo>
                      <a:pt x="8813" y="836"/>
                      <a:pt x="8435" y="458"/>
                      <a:pt x="8435" y="0"/>
                    </a:cubicBezTo>
                    <a:lnTo>
                      <a:pt x="7799" y="0"/>
                    </a:lnTo>
                    <a:cubicBezTo>
                      <a:pt x="7799" y="458"/>
                      <a:pt x="7421" y="836"/>
                      <a:pt x="6963" y="836"/>
                    </a:cubicBezTo>
                    <a:cubicBezTo>
                      <a:pt x="6486" y="836"/>
                      <a:pt x="6128" y="458"/>
                      <a:pt x="6128" y="0"/>
                    </a:cubicBezTo>
                    <a:lnTo>
                      <a:pt x="5471" y="0"/>
                    </a:lnTo>
                    <a:cubicBezTo>
                      <a:pt x="5471" y="458"/>
                      <a:pt x="5113" y="836"/>
                      <a:pt x="4636" y="836"/>
                    </a:cubicBezTo>
                    <a:cubicBezTo>
                      <a:pt x="4178" y="836"/>
                      <a:pt x="3800" y="458"/>
                      <a:pt x="3800" y="0"/>
                    </a:cubicBezTo>
                    <a:lnTo>
                      <a:pt x="3164" y="0"/>
                    </a:lnTo>
                    <a:cubicBezTo>
                      <a:pt x="3164" y="458"/>
                      <a:pt x="2786" y="836"/>
                      <a:pt x="2328" y="836"/>
                    </a:cubicBezTo>
                    <a:cubicBezTo>
                      <a:pt x="1871" y="836"/>
                      <a:pt x="1493" y="458"/>
                      <a:pt x="1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6"/>
              <p:cNvSpPr/>
              <p:nvPr/>
            </p:nvSpPr>
            <p:spPr>
              <a:xfrm rot="900863">
                <a:off x="7421885" y="3308880"/>
                <a:ext cx="814092" cy="976439"/>
              </a:xfrm>
              <a:prstGeom prst="rect">
                <a:avLst/>
              </a:prstGeom>
              <a:solidFill>
                <a:schemeClr val="accent2"/>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388;p46"/>
            <p:cNvGrpSpPr/>
            <p:nvPr/>
          </p:nvGrpSpPr>
          <p:grpSpPr>
            <a:xfrm rot="8623">
              <a:off x="7595039" y="3587401"/>
              <a:ext cx="524095" cy="572448"/>
              <a:chOff x="2755079" y="2156914"/>
              <a:chExt cx="386642" cy="398170"/>
            </a:xfrm>
          </p:grpSpPr>
          <p:sp>
            <p:nvSpPr>
              <p:cNvPr id="389" name="Google Shape;389;p46"/>
              <p:cNvSpPr/>
              <p:nvPr/>
            </p:nvSpPr>
            <p:spPr>
              <a:xfrm>
                <a:off x="2755079" y="2326419"/>
                <a:ext cx="386642" cy="227869"/>
              </a:xfrm>
              <a:custGeom>
                <a:avLst/>
                <a:gdLst/>
                <a:ahLst/>
                <a:cxnLst/>
                <a:rect l="l" t="t" r="r" b="b"/>
                <a:pathLst>
                  <a:path w="17507" h="10319" extrusionOk="0">
                    <a:moveTo>
                      <a:pt x="5551" y="0"/>
                    </a:moveTo>
                    <a:lnTo>
                      <a:pt x="179" y="9002"/>
                    </a:lnTo>
                    <a:cubicBezTo>
                      <a:pt x="1" y="9287"/>
                      <a:pt x="1" y="9607"/>
                      <a:pt x="179" y="9892"/>
                    </a:cubicBezTo>
                    <a:cubicBezTo>
                      <a:pt x="321" y="10177"/>
                      <a:pt x="606" y="10319"/>
                      <a:pt x="926" y="10319"/>
                    </a:cubicBezTo>
                    <a:lnTo>
                      <a:pt x="3381" y="10319"/>
                    </a:lnTo>
                    <a:lnTo>
                      <a:pt x="8327" y="1957"/>
                    </a:lnTo>
                    <a:cubicBezTo>
                      <a:pt x="8398" y="1779"/>
                      <a:pt x="8576" y="1673"/>
                      <a:pt x="8754" y="1673"/>
                    </a:cubicBezTo>
                    <a:cubicBezTo>
                      <a:pt x="8932" y="1673"/>
                      <a:pt x="9110" y="1779"/>
                      <a:pt x="9216" y="1957"/>
                    </a:cubicBezTo>
                    <a:lnTo>
                      <a:pt x="14162" y="10319"/>
                    </a:lnTo>
                    <a:lnTo>
                      <a:pt x="16582" y="10319"/>
                    </a:lnTo>
                    <a:cubicBezTo>
                      <a:pt x="16902" y="10319"/>
                      <a:pt x="17186" y="10177"/>
                      <a:pt x="17364" y="9892"/>
                    </a:cubicBezTo>
                    <a:cubicBezTo>
                      <a:pt x="17507" y="9607"/>
                      <a:pt x="17507" y="9287"/>
                      <a:pt x="17329" y="9002"/>
                    </a:cubicBezTo>
                    <a:lnTo>
                      <a:pt x="119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6"/>
              <p:cNvSpPr/>
              <p:nvPr/>
            </p:nvSpPr>
            <p:spPr>
              <a:xfrm>
                <a:off x="2855676" y="2397922"/>
                <a:ext cx="184675" cy="157161"/>
              </a:xfrm>
              <a:custGeom>
                <a:avLst/>
                <a:gdLst/>
                <a:ahLst/>
                <a:cxnLst/>
                <a:rect l="l" t="t" r="r" b="b"/>
                <a:pathLst>
                  <a:path w="8362" h="7117" extrusionOk="0">
                    <a:moveTo>
                      <a:pt x="4199" y="0"/>
                    </a:moveTo>
                    <a:lnTo>
                      <a:pt x="0" y="7116"/>
                    </a:lnTo>
                    <a:lnTo>
                      <a:pt x="8362" y="7116"/>
                    </a:lnTo>
                    <a:lnTo>
                      <a:pt x="41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6"/>
              <p:cNvSpPr/>
              <p:nvPr/>
            </p:nvSpPr>
            <p:spPr>
              <a:xfrm>
                <a:off x="2892603" y="2156914"/>
                <a:ext cx="113186" cy="145965"/>
              </a:xfrm>
              <a:custGeom>
                <a:avLst/>
                <a:gdLst/>
                <a:ahLst/>
                <a:cxnLst/>
                <a:rect l="l" t="t" r="r" b="b"/>
                <a:pathLst>
                  <a:path w="5125" h="6610" extrusionOk="0">
                    <a:moveTo>
                      <a:pt x="983" y="0"/>
                    </a:moveTo>
                    <a:cubicBezTo>
                      <a:pt x="617" y="0"/>
                      <a:pt x="147" y="442"/>
                      <a:pt x="427" y="774"/>
                    </a:cubicBezTo>
                    <a:lnTo>
                      <a:pt x="1957" y="3336"/>
                    </a:lnTo>
                    <a:lnTo>
                      <a:pt x="0" y="6609"/>
                    </a:lnTo>
                    <a:lnTo>
                      <a:pt x="5124" y="6609"/>
                    </a:lnTo>
                    <a:lnTo>
                      <a:pt x="3167" y="3336"/>
                    </a:lnTo>
                    <a:lnTo>
                      <a:pt x="4697" y="774"/>
                    </a:lnTo>
                    <a:cubicBezTo>
                      <a:pt x="4847" y="374"/>
                      <a:pt x="4540" y="44"/>
                      <a:pt x="4209" y="44"/>
                    </a:cubicBezTo>
                    <a:cubicBezTo>
                      <a:pt x="4068" y="44"/>
                      <a:pt x="3924" y="103"/>
                      <a:pt x="3808" y="240"/>
                    </a:cubicBezTo>
                    <a:lnTo>
                      <a:pt x="2562" y="2304"/>
                    </a:lnTo>
                    <a:lnTo>
                      <a:pt x="1317" y="240"/>
                    </a:lnTo>
                    <a:cubicBezTo>
                      <a:pt x="1257" y="69"/>
                      <a:pt x="1128" y="0"/>
                      <a:pt x="9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26" name="Picture 2"/>
          <p:cNvPicPr>
            <a:picLocks noChangeAspect="1" noChangeArrowheads="1"/>
          </p:cNvPicPr>
          <p:nvPr/>
        </p:nvPicPr>
        <p:blipFill>
          <a:blip r:embed="rId3"/>
          <a:srcRect/>
          <a:stretch>
            <a:fillRect/>
          </a:stretch>
        </p:blipFill>
        <p:spPr bwMode="auto">
          <a:xfrm>
            <a:off x="2183908" y="1513555"/>
            <a:ext cx="4758430" cy="33516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80" name="Google Shape;380;p46"/>
          <p:cNvSpPr/>
          <p:nvPr/>
        </p:nvSpPr>
        <p:spPr>
          <a:xfrm rot="-360000">
            <a:off x="3696788" y="815297"/>
            <a:ext cx="4802734" cy="4089681"/>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6"/>
          <p:cNvSpPr txBox="1">
            <a:spLocks noGrp="1"/>
          </p:cNvSpPr>
          <p:nvPr>
            <p:ph type="title"/>
          </p:nvPr>
        </p:nvSpPr>
        <p:spPr>
          <a:xfrm rot="-540000">
            <a:off x="-1180258" y="647349"/>
            <a:ext cx="5988466" cy="898766"/>
          </a:xfrm>
          <a:prstGeom prst="rect">
            <a:avLst/>
          </a:prstGeom>
        </p:spPr>
        <p:txBody>
          <a:bodyPr spcFirstLastPara="1" wrap="square" lIns="91425" tIns="91425" rIns="91425" bIns="91425" anchor="t" anchorCtr="0">
            <a:noAutofit/>
          </a:bodyPr>
          <a:lstStyle/>
          <a:p>
            <a:r>
              <a:rPr lang="en" sz="6600" dirty="0"/>
              <a:t>The Goose game </a:t>
            </a:r>
            <a:br>
              <a:rPr lang="en" sz="6600" dirty="0"/>
            </a:br>
            <a:endParaRPr lang="en" sz="6600" dirty="0"/>
          </a:p>
        </p:txBody>
      </p:sp>
      <p:sp>
        <p:nvSpPr>
          <p:cNvPr id="382" name="Google Shape;382;p46"/>
          <p:cNvSpPr/>
          <p:nvPr/>
        </p:nvSpPr>
        <p:spPr>
          <a:xfrm rot="7517900">
            <a:off x="7458317" y="-1410748"/>
            <a:ext cx="1188395" cy="3306783"/>
          </a:xfrm>
          <a:custGeom>
            <a:avLst/>
            <a:gdLst/>
            <a:ahLst/>
            <a:cxnLst/>
            <a:rect l="l" t="t" r="r" b="b"/>
            <a:pathLst>
              <a:path w="33428" h="111252" extrusionOk="0">
                <a:moveTo>
                  <a:pt x="2286" y="0"/>
                </a:moveTo>
                <a:cubicBezTo>
                  <a:pt x="12044" y="4879"/>
                  <a:pt x="29864" y="3018"/>
                  <a:pt x="32004" y="13716"/>
                </a:cubicBezTo>
                <a:cubicBezTo>
                  <a:pt x="33200" y="19694"/>
                  <a:pt x="34405" y="26401"/>
                  <a:pt x="32004" y="32004"/>
                </a:cubicBezTo>
                <a:cubicBezTo>
                  <a:pt x="28757" y="39580"/>
                  <a:pt x="21182" y="44861"/>
                  <a:pt x="18288" y="52578"/>
                </a:cubicBezTo>
                <a:cubicBezTo>
                  <a:pt x="13637" y="64982"/>
                  <a:pt x="18726" y="79422"/>
                  <a:pt x="15240" y="92202"/>
                </a:cubicBezTo>
                <a:cubicBezTo>
                  <a:pt x="13100" y="100047"/>
                  <a:pt x="3637" y="103979"/>
                  <a:pt x="0" y="111252"/>
                </a:cubicBezTo>
              </a:path>
            </a:pathLst>
          </a:custGeom>
          <a:noFill/>
          <a:ln w="38100" cap="flat" cmpd="sng">
            <a:solidFill>
              <a:schemeClr val="accent4"/>
            </a:solidFill>
            <a:prstDash val="dash"/>
            <a:round/>
            <a:headEnd type="none" w="med" len="med"/>
            <a:tailEnd type="none" w="med" len="med"/>
          </a:ln>
        </p:spPr>
      </p:sp>
      <p:sp>
        <p:nvSpPr>
          <p:cNvPr id="383" name="Google Shape;383;p46"/>
          <p:cNvSpPr/>
          <p:nvPr/>
        </p:nvSpPr>
        <p:spPr>
          <a:xfrm rot="-4116921">
            <a:off x="-255918" y="2542524"/>
            <a:ext cx="1188365" cy="3306872"/>
          </a:xfrm>
          <a:custGeom>
            <a:avLst/>
            <a:gdLst/>
            <a:ahLst/>
            <a:cxnLst/>
            <a:rect l="l" t="t" r="r" b="b"/>
            <a:pathLst>
              <a:path w="33428" h="111252" extrusionOk="0">
                <a:moveTo>
                  <a:pt x="2286" y="0"/>
                </a:moveTo>
                <a:cubicBezTo>
                  <a:pt x="12044" y="4879"/>
                  <a:pt x="29864" y="3018"/>
                  <a:pt x="32004" y="13716"/>
                </a:cubicBezTo>
                <a:cubicBezTo>
                  <a:pt x="33200" y="19694"/>
                  <a:pt x="34405" y="26401"/>
                  <a:pt x="32004" y="32004"/>
                </a:cubicBezTo>
                <a:cubicBezTo>
                  <a:pt x="28757" y="39580"/>
                  <a:pt x="21182" y="44861"/>
                  <a:pt x="18288" y="52578"/>
                </a:cubicBezTo>
                <a:cubicBezTo>
                  <a:pt x="13637" y="64982"/>
                  <a:pt x="18726" y="79422"/>
                  <a:pt x="15240" y="92202"/>
                </a:cubicBezTo>
                <a:cubicBezTo>
                  <a:pt x="13100" y="100047"/>
                  <a:pt x="3637" y="103979"/>
                  <a:pt x="0" y="111252"/>
                </a:cubicBezTo>
              </a:path>
            </a:pathLst>
          </a:custGeom>
          <a:noFill/>
          <a:ln w="38100" cap="flat" cmpd="sng">
            <a:solidFill>
              <a:schemeClr val="accent4"/>
            </a:solidFill>
            <a:prstDash val="dash"/>
            <a:round/>
            <a:headEnd type="none" w="med" len="med"/>
            <a:tailEnd type="none" w="med" len="med"/>
          </a:ln>
        </p:spPr>
      </p:sp>
      <p:pic>
        <p:nvPicPr>
          <p:cNvPr id="4" name="Imagen 4" descr="Imagen que contiene interior, edificio, cubierto, foto&#10;&#10;Descripción generada automáticamente">
            <a:extLst>
              <a:ext uri="{FF2B5EF4-FFF2-40B4-BE49-F238E27FC236}">
                <a16:creationId xmlns:a16="http://schemas.microsoft.com/office/drawing/2014/main" xmlns="" id="{B2708C88-B070-4EEA-AE94-22D2E1722EBA}"/>
              </a:ext>
            </a:extLst>
          </p:cNvPr>
          <p:cNvPicPr>
            <a:picLocks noChangeAspect="1"/>
          </p:cNvPicPr>
          <p:nvPr/>
        </p:nvPicPr>
        <p:blipFill>
          <a:blip r:embed="rId3"/>
          <a:stretch>
            <a:fillRect/>
          </a:stretch>
        </p:blipFill>
        <p:spPr>
          <a:xfrm rot="-180000">
            <a:off x="3845645" y="421667"/>
            <a:ext cx="4310215" cy="4300168"/>
          </a:xfrm>
          <a:prstGeom prst="rect">
            <a:avLst/>
          </a:prstGeom>
        </p:spPr>
      </p:pic>
      <p:sp>
        <p:nvSpPr>
          <p:cNvPr id="6" name="Google Shape;314;p41">
            <a:extLst>
              <a:ext uri="{FF2B5EF4-FFF2-40B4-BE49-F238E27FC236}">
                <a16:creationId xmlns:a16="http://schemas.microsoft.com/office/drawing/2014/main" xmlns="" id="{93015D23-8C03-4466-A040-1A5733FA1714}"/>
              </a:ext>
            </a:extLst>
          </p:cNvPr>
          <p:cNvSpPr/>
          <p:nvPr/>
        </p:nvSpPr>
        <p:spPr>
          <a:xfrm rot="10800000">
            <a:off x="645809" y="3845142"/>
            <a:ext cx="1018682" cy="234902"/>
          </a:xfrm>
          <a:prstGeom prst="homePlate">
            <a:avLst>
              <a:gd name="adj" fmla="val 3459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14;p41">
            <a:extLst>
              <a:ext uri="{FF2B5EF4-FFF2-40B4-BE49-F238E27FC236}">
                <a16:creationId xmlns:a16="http://schemas.microsoft.com/office/drawing/2014/main" xmlns="" id="{68529E7F-B76A-460B-968F-9DF1E9FF482D}"/>
              </a:ext>
            </a:extLst>
          </p:cNvPr>
          <p:cNvSpPr/>
          <p:nvPr/>
        </p:nvSpPr>
        <p:spPr>
          <a:xfrm rot="10800000">
            <a:off x="645810" y="4149328"/>
            <a:ext cx="1018682" cy="234902"/>
          </a:xfrm>
          <a:prstGeom prst="homePlate">
            <a:avLst>
              <a:gd name="adj" fmla="val 3459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15;p41">
            <a:extLst>
              <a:ext uri="{FF2B5EF4-FFF2-40B4-BE49-F238E27FC236}">
                <a16:creationId xmlns:a16="http://schemas.microsoft.com/office/drawing/2014/main" xmlns="" id="{69938B2D-5F86-46A3-9F1A-0A00AA24041F}"/>
              </a:ext>
            </a:extLst>
          </p:cNvPr>
          <p:cNvSpPr/>
          <p:nvPr/>
        </p:nvSpPr>
        <p:spPr>
          <a:xfrm>
            <a:off x="1157309" y="3940461"/>
            <a:ext cx="85313" cy="893293"/>
          </a:xfrm>
          <a:custGeom>
            <a:avLst/>
            <a:gdLst/>
            <a:ahLst/>
            <a:cxnLst/>
            <a:rect l="l" t="t" r="r" b="b"/>
            <a:pathLst>
              <a:path w="2101" h="18076" extrusionOk="0">
                <a:moveTo>
                  <a:pt x="713" y="0"/>
                </a:moveTo>
                <a:cubicBezTo>
                  <a:pt x="321" y="0"/>
                  <a:pt x="1" y="321"/>
                  <a:pt x="1" y="712"/>
                </a:cubicBezTo>
                <a:lnTo>
                  <a:pt x="1" y="17364"/>
                </a:lnTo>
                <a:cubicBezTo>
                  <a:pt x="1" y="17755"/>
                  <a:pt x="321" y="18075"/>
                  <a:pt x="713" y="18075"/>
                </a:cubicBezTo>
                <a:lnTo>
                  <a:pt x="1424" y="18075"/>
                </a:lnTo>
                <a:cubicBezTo>
                  <a:pt x="1780" y="18075"/>
                  <a:pt x="2100" y="17755"/>
                  <a:pt x="2100" y="17364"/>
                </a:cubicBezTo>
                <a:lnTo>
                  <a:pt x="2100" y="712"/>
                </a:lnTo>
                <a:cubicBezTo>
                  <a:pt x="2100" y="321"/>
                  <a:pt x="1780" y="0"/>
                  <a:pt x="14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21334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pic>
        <p:nvPicPr>
          <p:cNvPr id="1027" name="Picture 3" descr="C:\Users\Usuario\Desktop\ACTAS PARA ENVIAR A ADOLFO\Foto Oca\Prototype The game of the Goose 50.jpg"/>
          <p:cNvPicPr>
            <a:picLocks noChangeAspect="1" noChangeArrowheads="1"/>
          </p:cNvPicPr>
          <p:nvPr/>
        </p:nvPicPr>
        <p:blipFill>
          <a:blip r:embed="rId2"/>
          <a:srcRect/>
          <a:stretch>
            <a:fillRect/>
          </a:stretch>
        </p:blipFill>
        <p:spPr bwMode="auto">
          <a:xfrm>
            <a:off x="239697" y="142597"/>
            <a:ext cx="8584707" cy="4828897"/>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46"/>
          <p:cNvSpPr/>
          <p:nvPr/>
        </p:nvSpPr>
        <p:spPr>
          <a:xfrm rot="-543377">
            <a:off x="3007070" y="3726899"/>
            <a:ext cx="6729538" cy="892535"/>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6"/>
          <p:cNvSpPr/>
          <p:nvPr/>
        </p:nvSpPr>
        <p:spPr>
          <a:xfrm>
            <a:off x="675249" y="3396784"/>
            <a:ext cx="2566990" cy="1746716"/>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6"/>
          <p:cNvSpPr txBox="1">
            <a:spLocks noGrp="1"/>
          </p:cNvSpPr>
          <p:nvPr>
            <p:ph type="title"/>
          </p:nvPr>
        </p:nvSpPr>
        <p:spPr>
          <a:xfrm>
            <a:off x="696100" y="340372"/>
            <a:ext cx="7721400" cy="898766"/>
          </a:xfrm>
          <a:prstGeom prst="rect">
            <a:avLst/>
          </a:prstGeom>
        </p:spPr>
        <p:txBody>
          <a:bodyPr spcFirstLastPara="1" wrap="square" lIns="91425" tIns="91425" rIns="91425" bIns="91425" anchor="t" anchorCtr="0">
            <a:noAutofit/>
          </a:bodyPr>
          <a:lstStyle/>
          <a:p>
            <a:r>
              <a:rPr lang="es-ES" sz="6600" dirty="0" err="1" smtClean="0"/>
              <a:t>Grouping</a:t>
            </a:r>
            <a:r>
              <a:rPr lang="es-ES" sz="6600" dirty="0" smtClean="0"/>
              <a:t/>
            </a:r>
            <a:br>
              <a:rPr lang="es-ES" sz="6600" dirty="0" smtClean="0"/>
            </a:br>
            <a:r>
              <a:rPr lang="es-ES" sz="6600" dirty="0" err="1" smtClean="0"/>
              <a:t>There</a:t>
            </a:r>
            <a:r>
              <a:rPr lang="es-ES" sz="6600" dirty="0" smtClean="0"/>
              <a:t> </a:t>
            </a:r>
            <a:r>
              <a:rPr lang="es-ES" sz="6600" dirty="0" err="1" smtClean="0"/>
              <a:t>were</a:t>
            </a:r>
            <a:r>
              <a:rPr lang="es-ES" sz="6600" dirty="0" smtClean="0"/>
              <a:t> 4 </a:t>
            </a:r>
            <a:r>
              <a:rPr lang="es-ES" sz="6600" dirty="0" err="1" smtClean="0"/>
              <a:t>fixed</a:t>
            </a:r>
            <a:r>
              <a:rPr lang="es-ES" sz="6600" dirty="0" smtClean="0"/>
              <a:t> </a:t>
            </a:r>
            <a:r>
              <a:rPr lang="es-ES" sz="6600" dirty="0" err="1" smtClean="0"/>
              <a:t>groups</a:t>
            </a:r>
            <a:r>
              <a:rPr lang="es-ES" sz="6600" dirty="0" smtClean="0"/>
              <a:t> </a:t>
            </a:r>
            <a:r>
              <a:rPr lang="es-ES" sz="6600" dirty="0" err="1" smtClean="0"/>
              <a:t>playing</a:t>
            </a:r>
            <a:r>
              <a:rPr lang="es-ES" sz="6600" dirty="0" smtClean="0"/>
              <a:t> </a:t>
            </a:r>
            <a:r>
              <a:rPr lang="es-ES" sz="6600" dirty="0" err="1" smtClean="0"/>
              <a:t>for</a:t>
            </a:r>
            <a:r>
              <a:rPr lang="es-ES" sz="6600" dirty="0" smtClean="0"/>
              <a:t> 2 </a:t>
            </a:r>
            <a:r>
              <a:rPr lang="es-ES" sz="6600" dirty="0" err="1" smtClean="0"/>
              <a:t>days</a:t>
            </a:r>
            <a:r>
              <a:rPr lang="es-ES" sz="6600" dirty="0" smtClean="0"/>
              <a:t> (4-5 </a:t>
            </a:r>
            <a:r>
              <a:rPr lang="es-ES" sz="6600" dirty="0" err="1" smtClean="0"/>
              <a:t>students</a:t>
            </a:r>
            <a:r>
              <a:rPr lang="es-ES" sz="6600" dirty="0" smtClean="0"/>
              <a:t> </a:t>
            </a:r>
            <a:r>
              <a:rPr lang="es-ES" sz="6600" dirty="0" err="1" smtClean="0"/>
              <a:t>each</a:t>
            </a:r>
            <a:r>
              <a:rPr lang="es-ES" sz="6600" dirty="0" smtClean="0"/>
              <a:t> and 2 </a:t>
            </a:r>
            <a:r>
              <a:rPr lang="es-ES" sz="6600" dirty="0" err="1" smtClean="0"/>
              <a:t>teachers</a:t>
            </a:r>
            <a:r>
              <a:rPr lang="es-ES" sz="6600" dirty="0" smtClean="0"/>
              <a:t>). </a:t>
            </a:r>
            <a:br>
              <a:rPr lang="es-ES" sz="6600" dirty="0" smtClean="0"/>
            </a:br>
            <a:endParaRPr sz="6600" dirty="0"/>
          </a:p>
        </p:txBody>
      </p:sp>
      <p:sp>
        <p:nvSpPr>
          <p:cNvPr id="382" name="Google Shape;382;p46"/>
          <p:cNvSpPr/>
          <p:nvPr/>
        </p:nvSpPr>
        <p:spPr>
          <a:xfrm rot="7517900">
            <a:off x="7458317" y="-1410748"/>
            <a:ext cx="1188395" cy="3306783"/>
          </a:xfrm>
          <a:custGeom>
            <a:avLst/>
            <a:gdLst/>
            <a:ahLst/>
            <a:cxnLst/>
            <a:rect l="l" t="t" r="r" b="b"/>
            <a:pathLst>
              <a:path w="33428" h="111252" extrusionOk="0">
                <a:moveTo>
                  <a:pt x="2286" y="0"/>
                </a:moveTo>
                <a:cubicBezTo>
                  <a:pt x="12044" y="4879"/>
                  <a:pt x="29864" y="3018"/>
                  <a:pt x="32004" y="13716"/>
                </a:cubicBezTo>
                <a:cubicBezTo>
                  <a:pt x="33200" y="19694"/>
                  <a:pt x="34405" y="26401"/>
                  <a:pt x="32004" y="32004"/>
                </a:cubicBezTo>
                <a:cubicBezTo>
                  <a:pt x="28757" y="39580"/>
                  <a:pt x="21182" y="44861"/>
                  <a:pt x="18288" y="52578"/>
                </a:cubicBezTo>
                <a:cubicBezTo>
                  <a:pt x="13637" y="64982"/>
                  <a:pt x="18726" y="79422"/>
                  <a:pt x="15240" y="92202"/>
                </a:cubicBezTo>
                <a:cubicBezTo>
                  <a:pt x="13100" y="100047"/>
                  <a:pt x="3637" y="103979"/>
                  <a:pt x="0" y="111252"/>
                </a:cubicBezTo>
              </a:path>
            </a:pathLst>
          </a:custGeom>
          <a:noFill/>
          <a:ln w="38100" cap="flat" cmpd="sng">
            <a:solidFill>
              <a:schemeClr val="accent4"/>
            </a:solidFill>
            <a:prstDash val="dash"/>
            <a:round/>
            <a:headEnd type="none" w="med" len="med"/>
            <a:tailEnd type="none" w="med" len="med"/>
          </a:ln>
        </p:spPr>
      </p:sp>
      <p:sp>
        <p:nvSpPr>
          <p:cNvPr id="383" name="Google Shape;383;p46"/>
          <p:cNvSpPr/>
          <p:nvPr/>
        </p:nvSpPr>
        <p:spPr>
          <a:xfrm rot="-4116921">
            <a:off x="-255918" y="2542524"/>
            <a:ext cx="1188365" cy="3306872"/>
          </a:xfrm>
          <a:custGeom>
            <a:avLst/>
            <a:gdLst/>
            <a:ahLst/>
            <a:cxnLst/>
            <a:rect l="l" t="t" r="r" b="b"/>
            <a:pathLst>
              <a:path w="33428" h="111252" extrusionOk="0">
                <a:moveTo>
                  <a:pt x="2286" y="0"/>
                </a:moveTo>
                <a:cubicBezTo>
                  <a:pt x="12044" y="4879"/>
                  <a:pt x="29864" y="3018"/>
                  <a:pt x="32004" y="13716"/>
                </a:cubicBezTo>
                <a:cubicBezTo>
                  <a:pt x="33200" y="19694"/>
                  <a:pt x="34405" y="26401"/>
                  <a:pt x="32004" y="32004"/>
                </a:cubicBezTo>
                <a:cubicBezTo>
                  <a:pt x="28757" y="39580"/>
                  <a:pt x="21182" y="44861"/>
                  <a:pt x="18288" y="52578"/>
                </a:cubicBezTo>
                <a:cubicBezTo>
                  <a:pt x="13637" y="64982"/>
                  <a:pt x="18726" y="79422"/>
                  <a:pt x="15240" y="92202"/>
                </a:cubicBezTo>
                <a:cubicBezTo>
                  <a:pt x="13100" y="100047"/>
                  <a:pt x="3637" y="103979"/>
                  <a:pt x="0" y="111252"/>
                </a:cubicBezTo>
              </a:path>
            </a:pathLst>
          </a:custGeom>
          <a:noFill/>
          <a:ln w="38100" cap="flat" cmpd="sng">
            <a:solidFill>
              <a:schemeClr val="accent4"/>
            </a:solidFill>
            <a:prstDash val="dash"/>
            <a:round/>
            <a:headEnd type="none" w="med" len="med"/>
            <a:tailEnd type="none" w="med" len="med"/>
          </a:ln>
        </p:spPr>
      </p:sp>
      <p:grpSp>
        <p:nvGrpSpPr>
          <p:cNvPr id="2" name="Google Shape;384;p46"/>
          <p:cNvGrpSpPr/>
          <p:nvPr/>
        </p:nvGrpSpPr>
        <p:grpSpPr>
          <a:xfrm rot="558357">
            <a:off x="6242289" y="-69999"/>
            <a:ext cx="1568799" cy="1643853"/>
            <a:chOff x="7072656" y="3051665"/>
            <a:chExt cx="1568861" cy="1643918"/>
          </a:xfrm>
        </p:grpSpPr>
        <p:grpSp>
          <p:nvGrpSpPr>
            <p:cNvPr id="3" name="Google Shape;385;p46"/>
            <p:cNvGrpSpPr/>
            <p:nvPr/>
          </p:nvGrpSpPr>
          <p:grpSpPr>
            <a:xfrm rot="-899921">
              <a:off x="7227807" y="3191274"/>
              <a:ext cx="1258558" cy="1364700"/>
              <a:chOff x="7112184" y="3019705"/>
              <a:chExt cx="1433586" cy="1554490"/>
            </a:xfrm>
          </p:grpSpPr>
          <p:sp>
            <p:nvSpPr>
              <p:cNvPr id="386" name="Google Shape;386;p46"/>
              <p:cNvSpPr/>
              <p:nvPr/>
            </p:nvSpPr>
            <p:spPr>
              <a:xfrm rot="899853">
                <a:off x="7261767" y="3144253"/>
                <a:ext cx="1134421" cy="1305392"/>
              </a:xfrm>
              <a:custGeom>
                <a:avLst/>
                <a:gdLst/>
                <a:ahLst/>
                <a:cxnLst/>
                <a:rect l="l" t="t" r="r" b="b"/>
                <a:pathLst>
                  <a:path w="23097" h="26578" extrusionOk="0">
                    <a:moveTo>
                      <a:pt x="1" y="0"/>
                    </a:moveTo>
                    <a:lnTo>
                      <a:pt x="1" y="896"/>
                    </a:lnTo>
                    <a:lnTo>
                      <a:pt x="80" y="896"/>
                    </a:lnTo>
                    <a:cubicBezTo>
                      <a:pt x="538" y="896"/>
                      <a:pt x="916" y="1254"/>
                      <a:pt x="916" y="1731"/>
                    </a:cubicBezTo>
                    <a:cubicBezTo>
                      <a:pt x="916" y="2189"/>
                      <a:pt x="538" y="2567"/>
                      <a:pt x="80" y="2567"/>
                    </a:cubicBezTo>
                    <a:cubicBezTo>
                      <a:pt x="61" y="2567"/>
                      <a:pt x="21" y="2567"/>
                      <a:pt x="1" y="2547"/>
                    </a:cubicBezTo>
                    <a:lnTo>
                      <a:pt x="1" y="3203"/>
                    </a:lnTo>
                    <a:lnTo>
                      <a:pt x="80" y="3203"/>
                    </a:lnTo>
                    <a:cubicBezTo>
                      <a:pt x="538" y="3203"/>
                      <a:pt x="916" y="3581"/>
                      <a:pt x="916" y="4039"/>
                    </a:cubicBezTo>
                    <a:cubicBezTo>
                      <a:pt x="916" y="4496"/>
                      <a:pt x="538" y="4874"/>
                      <a:pt x="80" y="4874"/>
                    </a:cubicBezTo>
                    <a:lnTo>
                      <a:pt x="1" y="4874"/>
                    </a:lnTo>
                    <a:lnTo>
                      <a:pt x="1" y="5531"/>
                    </a:lnTo>
                    <a:cubicBezTo>
                      <a:pt x="21" y="5511"/>
                      <a:pt x="61" y="5511"/>
                      <a:pt x="80" y="5511"/>
                    </a:cubicBezTo>
                    <a:cubicBezTo>
                      <a:pt x="538" y="5511"/>
                      <a:pt x="916" y="5889"/>
                      <a:pt x="916" y="6346"/>
                    </a:cubicBezTo>
                    <a:cubicBezTo>
                      <a:pt x="916" y="6824"/>
                      <a:pt x="538" y="7182"/>
                      <a:pt x="80" y="7182"/>
                    </a:cubicBezTo>
                    <a:lnTo>
                      <a:pt x="1" y="7182"/>
                    </a:lnTo>
                    <a:lnTo>
                      <a:pt x="1" y="7838"/>
                    </a:lnTo>
                    <a:lnTo>
                      <a:pt x="80" y="7838"/>
                    </a:lnTo>
                    <a:cubicBezTo>
                      <a:pt x="538" y="7838"/>
                      <a:pt x="916" y="8196"/>
                      <a:pt x="916" y="8674"/>
                    </a:cubicBezTo>
                    <a:cubicBezTo>
                      <a:pt x="916" y="9131"/>
                      <a:pt x="538" y="9509"/>
                      <a:pt x="80" y="9509"/>
                    </a:cubicBezTo>
                    <a:cubicBezTo>
                      <a:pt x="61" y="9509"/>
                      <a:pt x="21" y="9489"/>
                      <a:pt x="1" y="9489"/>
                    </a:cubicBezTo>
                    <a:lnTo>
                      <a:pt x="1" y="10146"/>
                    </a:lnTo>
                    <a:lnTo>
                      <a:pt x="80" y="10146"/>
                    </a:lnTo>
                    <a:cubicBezTo>
                      <a:pt x="538" y="10146"/>
                      <a:pt x="916" y="10524"/>
                      <a:pt x="916" y="10981"/>
                    </a:cubicBezTo>
                    <a:cubicBezTo>
                      <a:pt x="916" y="11439"/>
                      <a:pt x="538" y="11817"/>
                      <a:pt x="80" y="11817"/>
                    </a:cubicBezTo>
                    <a:lnTo>
                      <a:pt x="1" y="11817"/>
                    </a:lnTo>
                    <a:lnTo>
                      <a:pt x="1" y="12453"/>
                    </a:lnTo>
                    <a:lnTo>
                      <a:pt x="80" y="12453"/>
                    </a:lnTo>
                    <a:cubicBezTo>
                      <a:pt x="538" y="12453"/>
                      <a:pt x="916" y="12831"/>
                      <a:pt x="916" y="13289"/>
                    </a:cubicBezTo>
                    <a:cubicBezTo>
                      <a:pt x="916" y="13746"/>
                      <a:pt x="538" y="14124"/>
                      <a:pt x="80" y="14124"/>
                    </a:cubicBezTo>
                    <a:lnTo>
                      <a:pt x="1" y="14124"/>
                    </a:lnTo>
                    <a:lnTo>
                      <a:pt x="1" y="14781"/>
                    </a:lnTo>
                    <a:cubicBezTo>
                      <a:pt x="21" y="14761"/>
                      <a:pt x="61" y="14761"/>
                      <a:pt x="80" y="14761"/>
                    </a:cubicBezTo>
                    <a:cubicBezTo>
                      <a:pt x="538" y="14761"/>
                      <a:pt x="916" y="15139"/>
                      <a:pt x="916" y="15596"/>
                    </a:cubicBezTo>
                    <a:cubicBezTo>
                      <a:pt x="916" y="16074"/>
                      <a:pt x="538" y="16432"/>
                      <a:pt x="80" y="16432"/>
                    </a:cubicBezTo>
                    <a:lnTo>
                      <a:pt x="1" y="16432"/>
                    </a:lnTo>
                    <a:lnTo>
                      <a:pt x="1" y="17088"/>
                    </a:lnTo>
                    <a:lnTo>
                      <a:pt x="80" y="17088"/>
                    </a:lnTo>
                    <a:cubicBezTo>
                      <a:pt x="538" y="17088"/>
                      <a:pt x="916" y="17446"/>
                      <a:pt x="916" y="17924"/>
                    </a:cubicBezTo>
                    <a:cubicBezTo>
                      <a:pt x="916" y="18381"/>
                      <a:pt x="538" y="18759"/>
                      <a:pt x="80" y="18759"/>
                    </a:cubicBezTo>
                    <a:cubicBezTo>
                      <a:pt x="61" y="18759"/>
                      <a:pt x="21" y="18739"/>
                      <a:pt x="1" y="18739"/>
                    </a:cubicBezTo>
                    <a:lnTo>
                      <a:pt x="1" y="19396"/>
                    </a:lnTo>
                    <a:lnTo>
                      <a:pt x="80" y="19396"/>
                    </a:lnTo>
                    <a:cubicBezTo>
                      <a:pt x="538" y="19396"/>
                      <a:pt x="916" y="19774"/>
                      <a:pt x="916" y="20231"/>
                    </a:cubicBezTo>
                    <a:cubicBezTo>
                      <a:pt x="916" y="20689"/>
                      <a:pt x="538" y="21067"/>
                      <a:pt x="80" y="21067"/>
                    </a:cubicBezTo>
                    <a:lnTo>
                      <a:pt x="1" y="21067"/>
                    </a:lnTo>
                    <a:lnTo>
                      <a:pt x="1" y="21703"/>
                    </a:lnTo>
                    <a:lnTo>
                      <a:pt x="80" y="21703"/>
                    </a:lnTo>
                    <a:cubicBezTo>
                      <a:pt x="538" y="21703"/>
                      <a:pt x="916" y="22081"/>
                      <a:pt x="916" y="22539"/>
                    </a:cubicBezTo>
                    <a:cubicBezTo>
                      <a:pt x="916" y="22996"/>
                      <a:pt x="538" y="23374"/>
                      <a:pt x="80" y="23374"/>
                    </a:cubicBezTo>
                    <a:lnTo>
                      <a:pt x="1" y="23374"/>
                    </a:lnTo>
                    <a:lnTo>
                      <a:pt x="1" y="24031"/>
                    </a:lnTo>
                    <a:cubicBezTo>
                      <a:pt x="21" y="24011"/>
                      <a:pt x="61" y="24011"/>
                      <a:pt x="80" y="24011"/>
                    </a:cubicBezTo>
                    <a:cubicBezTo>
                      <a:pt x="538" y="24011"/>
                      <a:pt x="916" y="24389"/>
                      <a:pt x="916" y="24847"/>
                    </a:cubicBezTo>
                    <a:cubicBezTo>
                      <a:pt x="916" y="25324"/>
                      <a:pt x="538" y="25682"/>
                      <a:pt x="80" y="25682"/>
                    </a:cubicBezTo>
                    <a:lnTo>
                      <a:pt x="1" y="25682"/>
                    </a:lnTo>
                    <a:lnTo>
                      <a:pt x="1" y="26577"/>
                    </a:lnTo>
                    <a:lnTo>
                      <a:pt x="1493" y="26577"/>
                    </a:lnTo>
                    <a:cubicBezTo>
                      <a:pt x="1493" y="26120"/>
                      <a:pt x="1871" y="25742"/>
                      <a:pt x="2328" y="25742"/>
                    </a:cubicBezTo>
                    <a:cubicBezTo>
                      <a:pt x="2786" y="25742"/>
                      <a:pt x="3164" y="26120"/>
                      <a:pt x="3164" y="26577"/>
                    </a:cubicBezTo>
                    <a:lnTo>
                      <a:pt x="3800" y="26577"/>
                    </a:lnTo>
                    <a:cubicBezTo>
                      <a:pt x="3800" y="26120"/>
                      <a:pt x="4178" y="25742"/>
                      <a:pt x="4636" y="25742"/>
                    </a:cubicBezTo>
                    <a:cubicBezTo>
                      <a:pt x="5113" y="25742"/>
                      <a:pt x="5471" y="26120"/>
                      <a:pt x="5471" y="26577"/>
                    </a:cubicBezTo>
                    <a:lnTo>
                      <a:pt x="6128" y="26577"/>
                    </a:lnTo>
                    <a:cubicBezTo>
                      <a:pt x="6128" y="26120"/>
                      <a:pt x="6486" y="25742"/>
                      <a:pt x="6963" y="25742"/>
                    </a:cubicBezTo>
                    <a:cubicBezTo>
                      <a:pt x="7421" y="25742"/>
                      <a:pt x="7799" y="26120"/>
                      <a:pt x="7799" y="26577"/>
                    </a:cubicBezTo>
                    <a:lnTo>
                      <a:pt x="8435" y="26577"/>
                    </a:lnTo>
                    <a:cubicBezTo>
                      <a:pt x="8435" y="26120"/>
                      <a:pt x="8813" y="25742"/>
                      <a:pt x="9271" y="25742"/>
                    </a:cubicBezTo>
                    <a:cubicBezTo>
                      <a:pt x="9728" y="25742"/>
                      <a:pt x="10106" y="26120"/>
                      <a:pt x="10106" y="26577"/>
                    </a:cubicBezTo>
                    <a:lnTo>
                      <a:pt x="10743" y="26577"/>
                    </a:lnTo>
                    <a:cubicBezTo>
                      <a:pt x="10743" y="26120"/>
                      <a:pt x="11121" y="25742"/>
                      <a:pt x="11598" y="25742"/>
                    </a:cubicBezTo>
                    <a:cubicBezTo>
                      <a:pt x="12056" y="25742"/>
                      <a:pt x="12434" y="26120"/>
                      <a:pt x="12434" y="26577"/>
                    </a:cubicBezTo>
                    <a:lnTo>
                      <a:pt x="13070" y="26577"/>
                    </a:lnTo>
                    <a:cubicBezTo>
                      <a:pt x="13070" y="26120"/>
                      <a:pt x="13448" y="25742"/>
                      <a:pt x="13906" y="25742"/>
                    </a:cubicBezTo>
                    <a:cubicBezTo>
                      <a:pt x="14363" y="25742"/>
                      <a:pt x="14741" y="26120"/>
                      <a:pt x="14741" y="26577"/>
                    </a:cubicBezTo>
                    <a:lnTo>
                      <a:pt x="15378" y="26577"/>
                    </a:lnTo>
                    <a:cubicBezTo>
                      <a:pt x="15378" y="26120"/>
                      <a:pt x="15756" y="25742"/>
                      <a:pt x="16213" y="25742"/>
                    </a:cubicBezTo>
                    <a:cubicBezTo>
                      <a:pt x="16691" y="25742"/>
                      <a:pt x="17049" y="26120"/>
                      <a:pt x="17049" y="26577"/>
                    </a:cubicBezTo>
                    <a:lnTo>
                      <a:pt x="17705" y="26577"/>
                    </a:lnTo>
                    <a:cubicBezTo>
                      <a:pt x="17705" y="26120"/>
                      <a:pt x="18063" y="25742"/>
                      <a:pt x="18541" y="25742"/>
                    </a:cubicBezTo>
                    <a:cubicBezTo>
                      <a:pt x="18998" y="25742"/>
                      <a:pt x="19376" y="26120"/>
                      <a:pt x="19376" y="26577"/>
                    </a:cubicBezTo>
                    <a:lnTo>
                      <a:pt x="20013" y="26577"/>
                    </a:lnTo>
                    <a:cubicBezTo>
                      <a:pt x="20013" y="26120"/>
                      <a:pt x="20391" y="25742"/>
                      <a:pt x="20848" y="25742"/>
                    </a:cubicBezTo>
                    <a:cubicBezTo>
                      <a:pt x="21306" y="25742"/>
                      <a:pt x="21684" y="26120"/>
                      <a:pt x="21684" y="26577"/>
                    </a:cubicBezTo>
                    <a:lnTo>
                      <a:pt x="23096" y="26577"/>
                    </a:lnTo>
                    <a:lnTo>
                      <a:pt x="23096" y="25682"/>
                    </a:lnTo>
                    <a:cubicBezTo>
                      <a:pt x="22639" y="25682"/>
                      <a:pt x="22261" y="25304"/>
                      <a:pt x="22261" y="24847"/>
                    </a:cubicBezTo>
                    <a:cubicBezTo>
                      <a:pt x="22261" y="24389"/>
                      <a:pt x="22639" y="24011"/>
                      <a:pt x="23096" y="24011"/>
                    </a:cubicBezTo>
                    <a:lnTo>
                      <a:pt x="23096" y="23374"/>
                    </a:lnTo>
                    <a:cubicBezTo>
                      <a:pt x="22639" y="23374"/>
                      <a:pt x="22261" y="22996"/>
                      <a:pt x="22261" y="22539"/>
                    </a:cubicBezTo>
                    <a:cubicBezTo>
                      <a:pt x="22261" y="22081"/>
                      <a:pt x="22639" y="21703"/>
                      <a:pt x="23096" y="21703"/>
                    </a:cubicBezTo>
                    <a:lnTo>
                      <a:pt x="23096" y="21047"/>
                    </a:lnTo>
                    <a:cubicBezTo>
                      <a:pt x="22639" y="21047"/>
                      <a:pt x="22261" y="20689"/>
                      <a:pt x="22261" y="20211"/>
                    </a:cubicBezTo>
                    <a:cubicBezTo>
                      <a:pt x="22261" y="19754"/>
                      <a:pt x="22639" y="19376"/>
                      <a:pt x="23096" y="19376"/>
                    </a:cubicBezTo>
                    <a:lnTo>
                      <a:pt x="23096" y="18739"/>
                    </a:lnTo>
                    <a:cubicBezTo>
                      <a:pt x="22639" y="18739"/>
                      <a:pt x="22261" y="18361"/>
                      <a:pt x="22261" y="17904"/>
                    </a:cubicBezTo>
                    <a:cubicBezTo>
                      <a:pt x="22261" y="17446"/>
                      <a:pt x="22639" y="17068"/>
                      <a:pt x="23096" y="17068"/>
                    </a:cubicBezTo>
                    <a:lnTo>
                      <a:pt x="23096" y="16432"/>
                    </a:lnTo>
                    <a:cubicBezTo>
                      <a:pt x="22639" y="16432"/>
                      <a:pt x="22261" y="16054"/>
                      <a:pt x="22261" y="15596"/>
                    </a:cubicBezTo>
                    <a:cubicBezTo>
                      <a:pt x="22261" y="15119"/>
                      <a:pt x="22639" y="14761"/>
                      <a:pt x="23096" y="14761"/>
                    </a:cubicBezTo>
                    <a:lnTo>
                      <a:pt x="23096" y="14104"/>
                    </a:lnTo>
                    <a:cubicBezTo>
                      <a:pt x="22639" y="14104"/>
                      <a:pt x="22261" y="13746"/>
                      <a:pt x="22261" y="13269"/>
                    </a:cubicBezTo>
                    <a:cubicBezTo>
                      <a:pt x="22261" y="12811"/>
                      <a:pt x="22639" y="12433"/>
                      <a:pt x="23096" y="12433"/>
                    </a:cubicBezTo>
                    <a:lnTo>
                      <a:pt x="23096" y="11797"/>
                    </a:lnTo>
                    <a:cubicBezTo>
                      <a:pt x="22639" y="11797"/>
                      <a:pt x="22261" y="11419"/>
                      <a:pt x="22261" y="10961"/>
                    </a:cubicBezTo>
                    <a:cubicBezTo>
                      <a:pt x="22261" y="10504"/>
                      <a:pt x="22639" y="10126"/>
                      <a:pt x="23096" y="10126"/>
                    </a:cubicBezTo>
                    <a:lnTo>
                      <a:pt x="23096" y="9489"/>
                    </a:lnTo>
                    <a:cubicBezTo>
                      <a:pt x="22639" y="9489"/>
                      <a:pt x="22261" y="9111"/>
                      <a:pt x="22261" y="8654"/>
                    </a:cubicBezTo>
                    <a:cubicBezTo>
                      <a:pt x="22261" y="8176"/>
                      <a:pt x="22639" y="7818"/>
                      <a:pt x="23096" y="7818"/>
                    </a:cubicBezTo>
                    <a:lnTo>
                      <a:pt x="23096" y="7162"/>
                    </a:lnTo>
                    <a:cubicBezTo>
                      <a:pt x="22639" y="7162"/>
                      <a:pt x="22261" y="6784"/>
                      <a:pt x="22261" y="6326"/>
                    </a:cubicBezTo>
                    <a:cubicBezTo>
                      <a:pt x="22261" y="5869"/>
                      <a:pt x="22639" y="5491"/>
                      <a:pt x="23096" y="5491"/>
                    </a:cubicBezTo>
                    <a:lnTo>
                      <a:pt x="23096" y="4854"/>
                    </a:lnTo>
                    <a:cubicBezTo>
                      <a:pt x="23085" y="4855"/>
                      <a:pt x="23073" y="4855"/>
                      <a:pt x="23062" y="4855"/>
                    </a:cubicBezTo>
                    <a:cubicBezTo>
                      <a:pt x="22620" y="4855"/>
                      <a:pt x="22261" y="4485"/>
                      <a:pt x="22261" y="4039"/>
                    </a:cubicBezTo>
                    <a:cubicBezTo>
                      <a:pt x="22261" y="3581"/>
                      <a:pt x="22639" y="3203"/>
                      <a:pt x="23096" y="3203"/>
                    </a:cubicBezTo>
                    <a:lnTo>
                      <a:pt x="23096" y="2567"/>
                    </a:lnTo>
                    <a:cubicBezTo>
                      <a:pt x="22639" y="2567"/>
                      <a:pt x="22261" y="2189"/>
                      <a:pt x="22261" y="1731"/>
                    </a:cubicBezTo>
                    <a:cubicBezTo>
                      <a:pt x="22261" y="1274"/>
                      <a:pt x="22639" y="896"/>
                      <a:pt x="23096" y="896"/>
                    </a:cubicBezTo>
                    <a:lnTo>
                      <a:pt x="23096" y="0"/>
                    </a:lnTo>
                    <a:lnTo>
                      <a:pt x="21684" y="0"/>
                    </a:lnTo>
                    <a:cubicBezTo>
                      <a:pt x="21684" y="458"/>
                      <a:pt x="21306" y="836"/>
                      <a:pt x="20848" y="836"/>
                    </a:cubicBezTo>
                    <a:cubicBezTo>
                      <a:pt x="20391" y="836"/>
                      <a:pt x="20013" y="458"/>
                      <a:pt x="20013" y="0"/>
                    </a:cubicBezTo>
                    <a:lnTo>
                      <a:pt x="19376" y="0"/>
                    </a:lnTo>
                    <a:cubicBezTo>
                      <a:pt x="19376" y="458"/>
                      <a:pt x="18998" y="836"/>
                      <a:pt x="18541" y="836"/>
                    </a:cubicBezTo>
                    <a:cubicBezTo>
                      <a:pt x="18063" y="836"/>
                      <a:pt x="17705" y="458"/>
                      <a:pt x="17705" y="0"/>
                    </a:cubicBezTo>
                    <a:lnTo>
                      <a:pt x="17049" y="0"/>
                    </a:lnTo>
                    <a:cubicBezTo>
                      <a:pt x="17049" y="458"/>
                      <a:pt x="16691" y="836"/>
                      <a:pt x="16213" y="836"/>
                    </a:cubicBezTo>
                    <a:cubicBezTo>
                      <a:pt x="15756" y="836"/>
                      <a:pt x="15378" y="458"/>
                      <a:pt x="15378" y="0"/>
                    </a:cubicBezTo>
                    <a:lnTo>
                      <a:pt x="14741" y="0"/>
                    </a:lnTo>
                    <a:cubicBezTo>
                      <a:pt x="14741" y="458"/>
                      <a:pt x="14363" y="836"/>
                      <a:pt x="13906" y="836"/>
                    </a:cubicBezTo>
                    <a:cubicBezTo>
                      <a:pt x="13448" y="836"/>
                      <a:pt x="13070" y="458"/>
                      <a:pt x="13070" y="0"/>
                    </a:cubicBezTo>
                    <a:lnTo>
                      <a:pt x="12434" y="0"/>
                    </a:lnTo>
                    <a:cubicBezTo>
                      <a:pt x="12434" y="458"/>
                      <a:pt x="12056" y="836"/>
                      <a:pt x="11598" y="836"/>
                    </a:cubicBezTo>
                    <a:cubicBezTo>
                      <a:pt x="11121" y="836"/>
                      <a:pt x="10743" y="458"/>
                      <a:pt x="10743" y="0"/>
                    </a:cubicBezTo>
                    <a:lnTo>
                      <a:pt x="10106" y="0"/>
                    </a:lnTo>
                    <a:cubicBezTo>
                      <a:pt x="10106" y="458"/>
                      <a:pt x="9728" y="836"/>
                      <a:pt x="9271" y="836"/>
                    </a:cubicBezTo>
                    <a:cubicBezTo>
                      <a:pt x="8813" y="836"/>
                      <a:pt x="8435" y="458"/>
                      <a:pt x="8435" y="0"/>
                    </a:cubicBezTo>
                    <a:lnTo>
                      <a:pt x="7799" y="0"/>
                    </a:lnTo>
                    <a:cubicBezTo>
                      <a:pt x="7799" y="458"/>
                      <a:pt x="7421" y="836"/>
                      <a:pt x="6963" y="836"/>
                    </a:cubicBezTo>
                    <a:cubicBezTo>
                      <a:pt x="6486" y="836"/>
                      <a:pt x="6128" y="458"/>
                      <a:pt x="6128" y="0"/>
                    </a:cubicBezTo>
                    <a:lnTo>
                      <a:pt x="5471" y="0"/>
                    </a:lnTo>
                    <a:cubicBezTo>
                      <a:pt x="5471" y="458"/>
                      <a:pt x="5113" y="836"/>
                      <a:pt x="4636" y="836"/>
                    </a:cubicBezTo>
                    <a:cubicBezTo>
                      <a:pt x="4178" y="836"/>
                      <a:pt x="3800" y="458"/>
                      <a:pt x="3800" y="0"/>
                    </a:cubicBezTo>
                    <a:lnTo>
                      <a:pt x="3164" y="0"/>
                    </a:lnTo>
                    <a:cubicBezTo>
                      <a:pt x="3164" y="458"/>
                      <a:pt x="2786" y="836"/>
                      <a:pt x="2328" y="836"/>
                    </a:cubicBezTo>
                    <a:cubicBezTo>
                      <a:pt x="1871" y="836"/>
                      <a:pt x="1493" y="458"/>
                      <a:pt x="1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6"/>
              <p:cNvSpPr/>
              <p:nvPr/>
            </p:nvSpPr>
            <p:spPr>
              <a:xfrm rot="900863">
                <a:off x="7421885" y="3308880"/>
                <a:ext cx="814092" cy="976439"/>
              </a:xfrm>
              <a:prstGeom prst="rect">
                <a:avLst/>
              </a:prstGeom>
              <a:solidFill>
                <a:schemeClr val="accent2"/>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388;p46"/>
            <p:cNvGrpSpPr/>
            <p:nvPr/>
          </p:nvGrpSpPr>
          <p:grpSpPr>
            <a:xfrm rot="8623">
              <a:off x="7595039" y="3587401"/>
              <a:ext cx="524095" cy="572448"/>
              <a:chOff x="2755079" y="2156914"/>
              <a:chExt cx="386642" cy="398170"/>
            </a:xfrm>
          </p:grpSpPr>
          <p:sp>
            <p:nvSpPr>
              <p:cNvPr id="389" name="Google Shape;389;p46"/>
              <p:cNvSpPr/>
              <p:nvPr/>
            </p:nvSpPr>
            <p:spPr>
              <a:xfrm>
                <a:off x="2755079" y="2326419"/>
                <a:ext cx="386642" cy="227869"/>
              </a:xfrm>
              <a:custGeom>
                <a:avLst/>
                <a:gdLst/>
                <a:ahLst/>
                <a:cxnLst/>
                <a:rect l="l" t="t" r="r" b="b"/>
                <a:pathLst>
                  <a:path w="17507" h="10319" extrusionOk="0">
                    <a:moveTo>
                      <a:pt x="5551" y="0"/>
                    </a:moveTo>
                    <a:lnTo>
                      <a:pt x="179" y="9002"/>
                    </a:lnTo>
                    <a:cubicBezTo>
                      <a:pt x="1" y="9287"/>
                      <a:pt x="1" y="9607"/>
                      <a:pt x="179" y="9892"/>
                    </a:cubicBezTo>
                    <a:cubicBezTo>
                      <a:pt x="321" y="10177"/>
                      <a:pt x="606" y="10319"/>
                      <a:pt x="926" y="10319"/>
                    </a:cubicBezTo>
                    <a:lnTo>
                      <a:pt x="3381" y="10319"/>
                    </a:lnTo>
                    <a:lnTo>
                      <a:pt x="8327" y="1957"/>
                    </a:lnTo>
                    <a:cubicBezTo>
                      <a:pt x="8398" y="1779"/>
                      <a:pt x="8576" y="1673"/>
                      <a:pt x="8754" y="1673"/>
                    </a:cubicBezTo>
                    <a:cubicBezTo>
                      <a:pt x="8932" y="1673"/>
                      <a:pt x="9110" y="1779"/>
                      <a:pt x="9216" y="1957"/>
                    </a:cubicBezTo>
                    <a:lnTo>
                      <a:pt x="14162" y="10319"/>
                    </a:lnTo>
                    <a:lnTo>
                      <a:pt x="16582" y="10319"/>
                    </a:lnTo>
                    <a:cubicBezTo>
                      <a:pt x="16902" y="10319"/>
                      <a:pt x="17186" y="10177"/>
                      <a:pt x="17364" y="9892"/>
                    </a:cubicBezTo>
                    <a:cubicBezTo>
                      <a:pt x="17507" y="9607"/>
                      <a:pt x="17507" y="9287"/>
                      <a:pt x="17329" y="9002"/>
                    </a:cubicBezTo>
                    <a:lnTo>
                      <a:pt x="119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6"/>
              <p:cNvSpPr/>
              <p:nvPr/>
            </p:nvSpPr>
            <p:spPr>
              <a:xfrm>
                <a:off x="2855676" y="2397922"/>
                <a:ext cx="184675" cy="157161"/>
              </a:xfrm>
              <a:custGeom>
                <a:avLst/>
                <a:gdLst/>
                <a:ahLst/>
                <a:cxnLst/>
                <a:rect l="l" t="t" r="r" b="b"/>
                <a:pathLst>
                  <a:path w="8362" h="7117" extrusionOk="0">
                    <a:moveTo>
                      <a:pt x="4199" y="0"/>
                    </a:moveTo>
                    <a:lnTo>
                      <a:pt x="0" y="7116"/>
                    </a:lnTo>
                    <a:lnTo>
                      <a:pt x="8362" y="7116"/>
                    </a:lnTo>
                    <a:lnTo>
                      <a:pt x="41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6"/>
              <p:cNvSpPr/>
              <p:nvPr/>
            </p:nvSpPr>
            <p:spPr>
              <a:xfrm>
                <a:off x="2892603" y="2156914"/>
                <a:ext cx="113186" cy="145965"/>
              </a:xfrm>
              <a:custGeom>
                <a:avLst/>
                <a:gdLst/>
                <a:ahLst/>
                <a:cxnLst/>
                <a:rect l="l" t="t" r="r" b="b"/>
                <a:pathLst>
                  <a:path w="5125" h="6610" extrusionOk="0">
                    <a:moveTo>
                      <a:pt x="983" y="0"/>
                    </a:moveTo>
                    <a:cubicBezTo>
                      <a:pt x="617" y="0"/>
                      <a:pt x="147" y="442"/>
                      <a:pt x="427" y="774"/>
                    </a:cubicBezTo>
                    <a:lnTo>
                      <a:pt x="1957" y="3336"/>
                    </a:lnTo>
                    <a:lnTo>
                      <a:pt x="0" y="6609"/>
                    </a:lnTo>
                    <a:lnTo>
                      <a:pt x="5124" y="6609"/>
                    </a:lnTo>
                    <a:lnTo>
                      <a:pt x="3167" y="3336"/>
                    </a:lnTo>
                    <a:lnTo>
                      <a:pt x="4697" y="774"/>
                    </a:lnTo>
                    <a:cubicBezTo>
                      <a:pt x="4847" y="374"/>
                      <a:pt x="4540" y="44"/>
                      <a:pt x="4209" y="44"/>
                    </a:cubicBezTo>
                    <a:cubicBezTo>
                      <a:pt x="4068" y="44"/>
                      <a:pt x="3924" y="103"/>
                      <a:pt x="3808" y="240"/>
                    </a:cubicBezTo>
                    <a:lnTo>
                      <a:pt x="2562" y="2304"/>
                    </a:lnTo>
                    <a:lnTo>
                      <a:pt x="1317" y="240"/>
                    </a:lnTo>
                    <a:cubicBezTo>
                      <a:pt x="1257" y="69"/>
                      <a:pt x="1128" y="0"/>
                      <a:pt x="9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81" name="Google Shape;381;p46"/>
          <p:cNvSpPr txBox="1">
            <a:spLocks noGrp="1"/>
          </p:cNvSpPr>
          <p:nvPr>
            <p:ph type="title"/>
          </p:nvPr>
        </p:nvSpPr>
        <p:spPr>
          <a:xfrm>
            <a:off x="696100" y="340372"/>
            <a:ext cx="7721400" cy="898766"/>
          </a:xfrm>
          <a:prstGeom prst="rect">
            <a:avLst/>
          </a:prstGeom>
        </p:spPr>
        <p:txBody>
          <a:bodyPr spcFirstLastPara="1" wrap="square" lIns="91425" tIns="91425" rIns="91425" bIns="91425" anchor="t" anchorCtr="0">
            <a:noAutofit/>
          </a:bodyPr>
          <a:lstStyle/>
          <a:p>
            <a:pPr algn="just"/>
            <a:r>
              <a:rPr lang="es-ES" sz="6600" dirty="0" err="1" smtClean="0"/>
              <a:t>Methodology</a:t>
            </a:r>
            <a:r>
              <a:rPr lang="es-ES" sz="6600" dirty="0" smtClean="0"/>
              <a:t>: </a:t>
            </a:r>
            <a:r>
              <a:rPr lang="es-ES" sz="3600" dirty="0" err="1" smtClean="0"/>
              <a:t>Firstly</a:t>
            </a:r>
            <a:r>
              <a:rPr lang="es-ES" sz="3600" dirty="0" smtClean="0"/>
              <a:t>, </a:t>
            </a:r>
            <a:r>
              <a:rPr lang="es-ES" sz="3600" dirty="0" err="1" smtClean="0"/>
              <a:t>each</a:t>
            </a:r>
            <a:r>
              <a:rPr lang="es-ES" sz="3600" dirty="0" smtClean="0"/>
              <a:t> </a:t>
            </a:r>
            <a:r>
              <a:rPr lang="es-ES" sz="3600" dirty="0" err="1" smtClean="0"/>
              <a:t>group</a:t>
            </a:r>
            <a:r>
              <a:rPr lang="es-ES" sz="3600" dirty="0" smtClean="0"/>
              <a:t> </a:t>
            </a:r>
            <a:r>
              <a:rPr lang="es-ES" sz="3600" dirty="0" err="1" smtClean="0"/>
              <a:t>threw</a:t>
            </a:r>
            <a:r>
              <a:rPr lang="es-ES" sz="3600" dirty="0" smtClean="0"/>
              <a:t> </a:t>
            </a:r>
            <a:r>
              <a:rPr lang="es-ES" sz="3600" dirty="0" err="1" smtClean="0"/>
              <a:t>the</a:t>
            </a:r>
            <a:r>
              <a:rPr lang="es-ES" sz="3600" dirty="0" smtClean="0"/>
              <a:t> die, </a:t>
            </a:r>
            <a:r>
              <a:rPr lang="es-ES" sz="3600" dirty="0" err="1" smtClean="0"/>
              <a:t>then</a:t>
            </a:r>
            <a:r>
              <a:rPr lang="es-ES" sz="3600" dirty="0" smtClean="0"/>
              <a:t> </a:t>
            </a:r>
            <a:r>
              <a:rPr lang="es-ES" sz="3600" dirty="0" err="1" smtClean="0"/>
              <a:t>faced</a:t>
            </a:r>
            <a:r>
              <a:rPr lang="es-ES" sz="3600" dirty="0" smtClean="0"/>
              <a:t> </a:t>
            </a:r>
            <a:r>
              <a:rPr lang="es-ES" sz="3600" dirty="0" err="1" smtClean="0"/>
              <a:t>the</a:t>
            </a:r>
            <a:r>
              <a:rPr lang="es-ES" sz="3600" dirty="0" smtClean="0"/>
              <a:t> </a:t>
            </a:r>
            <a:r>
              <a:rPr lang="es-ES" sz="3600" dirty="0" err="1" smtClean="0"/>
              <a:t>challenge</a:t>
            </a:r>
            <a:r>
              <a:rPr lang="es-ES" sz="3600" dirty="0" smtClean="0"/>
              <a:t> and </a:t>
            </a:r>
            <a:r>
              <a:rPr lang="es-ES" sz="3600" dirty="0" err="1" smtClean="0"/>
              <a:t>finally</a:t>
            </a:r>
            <a:r>
              <a:rPr lang="es-ES" sz="3600" dirty="0" smtClean="0"/>
              <a:t>, </a:t>
            </a:r>
            <a:r>
              <a:rPr lang="es-ES" sz="3600" dirty="0" err="1" smtClean="0"/>
              <a:t>waited</a:t>
            </a:r>
            <a:r>
              <a:rPr lang="es-ES" sz="3600" dirty="0" smtClean="0"/>
              <a:t> </a:t>
            </a:r>
            <a:r>
              <a:rPr lang="es-ES" sz="3600" dirty="0" err="1" smtClean="0"/>
              <a:t>for</a:t>
            </a:r>
            <a:r>
              <a:rPr lang="es-ES" sz="3600" dirty="0" smtClean="0"/>
              <a:t> </a:t>
            </a:r>
            <a:r>
              <a:rPr lang="es-ES" sz="3600" dirty="0" err="1" smtClean="0"/>
              <a:t>another</a:t>
            </a:r>
            <a:r>
              <a:rPr lang="es-ES" sz="3600" dirty="0" smtClean="0"/>
              <a:t> </a:t>
            </a:r>
            <a:r>
              <a:rPr lang="es-ES" sz="3600" dirty="0" err="1" smtClean="0"/>
              <a:t>turn</a:t>
            </a:r>
            <a:r>
              <a:rPr lang="es-ES" sz="3600" dirty="0" smtClean="0"/>
              <a:t>. </a:t>
            </a:r>
            <a:r>
              <a:rPr lang="es-ES" sz="3600" dirty="0" err="1" smtClean="0"/>
              <a:t>Therefore</a:t>
            </a:r>
            <a:r>
              <a:rPr lang="es-ES" sz="3600" dirty="0" smtClean="0"/>
              <a:t>, </a:t>
            </a:r>
            <a:r>
              <a:rPr lang="es-ES" sz="3600" dirty="0" err="1" smtClean="0"/>
              <a:t>the</a:t>
            </a:r>
            <a:r>
              <a:rPr lang="es-ES" sz="3600" dirty="0" smtClean="0"/>
              <a:t> </a:t>
            </a:r>
            <a:r>
              <a:rPr lang="es-ES" sz="3600" dirty="0" err="1" smtClean="0"/>
              <a:t>activity</a:t>
            </a:r>
            <a:r>
              <a:rPr lang="es-ES" sz="3600" dirty="0" smtClean="0"/>
              <a:t> </a:t>
            </a:r>
            <a:r>
              <a:rPr lang="es-ES" sz="3600" dirty="0" err="1" smtClean="0"/>
              <a:t>became</a:t>
            </a:r>
            <a:r>
              <a:rPr lang="es-ES" sz="3600" dirty="0" smtClean="0"/>
              <a:t> </a:t>
            </a:r>
            <a:r>
              <a:rPr lang="es-ES" sz="3600" dirty="0" err="1" smtClean="0"/>
              <a:t>boring</a:t>
            </a:r>
            <a:r>
              <a:rPr lang="es-ES" sz="3600" dirty="0" smtClean="0"/>
              <a:t> and </a:t>
            </a:r>
            <a:r>
              <a:rPr lang="es-ES" sz="3600" dirty="0" err="1" smtClean="0"/>
              <a:t>slow</a:t>
            </a:r>
            <a:r>
              <a:rPr lang="es-ES" sz="3600" dirty="0" smtClean="0"/>
              <a:t>. So, </a:t>
            </a:r>
            <a:r>
              <a:rPr lang="es-ES" sz="3600" dirty="0" err="1" smtClean="0"/>
              <a:t>to</a:t>
            </a:r>
            <a:r>
              <a:rPr lang="es-ES" sz="3600" dirty="0" smtClean="0"/>
              <a:t> </a:t>
            </a:r>
            <a:r>
              <a:rPr lang="es-ES" sz="3600" dirty="0" err="1" smtClean="0"/>
              <a:t>energize</a:t>
            </a:r>
            <a:r>
              <a:rPr lang="es-ES" sz="3600" dirty="0" smtClean="0"/>
              <a:t> </a:t>
            </a:r>
            <a:r>
              <a:rPr lang="es-ES" sz="3600" dirty="0" err="1" smtClean="0"/>
              <a:t>the</a:t>
            </a:r>
            <a:r>
              <a:rPr lang="es-ES" sz="3600" dirty="0" smtClean="0"/>
              <a:t> </a:t>
            </a:r>
            <a:r>
              <a:rPr lang="es-ES" sz="3600" dirty="0" err="1" smtClean="0"/>
              <a:t>dynamic</a:t>
            </a:r>
            <a:r>
              <a:rPr lang="es-ES" sz="3600" dirty="0" smtClean="0"/>
              <a:t>, </a:t>
            </a:r>
            <a:r>
              <a:rPr lang="es-ES" sz="3600" dirty="0" err="1" smtClean="0"/>
              <a:t>it</a:t>
            </a:r>
            <a:r>
              <a:rPr lang="es-ES" sz="3600" dirty="0" smtClean="0"/>
              <a:t> </a:t>
            </a:r>
            <a:r>
              <a:rPr lang="es-ES" sz="3600" dirty="0" err="1" smtClean="0"/>
              <a:t>was</a:t>
            </a:r>
            <a:r>
              <a:rPr lang="es-ES" sz="3600" dirty="0" smtClean="0"/>
              <a:t> </a:t>
            </a:r>
            <a:r>
              <a:rPr lang="es-ES" sz="3600" dirty="0" err="1" smtClean="0"/>
              <a:t>decided</a:t>
            </a:r>
            <a:r>
              <a:rPr lang="es-ES" sz="3600" dirty="0" smtClean="0"/>
              <a:t> </a:t>
            </a:r>
            <a:r>
              <a:rPr lang="es-ES" sz="3600" dirty="0" err="1" smtClean="0"/>
              <a:t>that</a:t>
            </a:r>
            <a:r>
              <a:rPr lang="es-ES" sz="3600" dirty="0" smtClean="0"/>
              <a:t> </a:t>
            </a:r>
            <a:r>
              <a:rPr lang="es-ES" sz="3600" dirty="0" err="1" smtClean="0"/>
              <a:t>the</a:t>
            </a:r>
            <a:r>
              <a:rPr lang="es-ES" sz="3600" dirty="0" smtClean="0"/>
              <a:t> </a:t>
            </a:r>
            <a:r>
              <a:rPr lang="es-ES" sz="3600" dirty="0" err="1" smtClean="0"/>
              <a:t>group</a:t>
            </a:r>
            <a:r>
              <a:rPr lang="es-ES" sz="3600" dirty="0" smtClean="0"/>
              <a:t> </a:t>
            </a:r>
            <a:r>
              <a:rPr lang="es-ES" sz="3600" dirty="0" err="1" smtClean="0"/>
              <a:t>threw</a:t>
            </a:r>
            <a:r>
              <a:rPr lang="es-ES" sz="3600" dirty="0" smtClean="0"/>
              <a:t> </a:t>
            </a:r>
            <a:r>
              <a:rPr lang="es-ES" sz="3600" dirty="0" err="1" smtClean="0"/>
              <a:t>the</a:t>
            </a:r>
            <a:r>
              <a:rPr lang="es-ES" sz="3600" dirty="0" smtClean="0"/>
              <a:t> die, </a:t>
            </a:r>
            <a:r>
              <a:rPr lang="es-ES" sz="3600" dirty="0" err="1" smtClean="0"/>
              <a:t>they</a:t>
            </a:r>
            <a:r>
              <a:rPr lang="es-ES" sz="3600" dirty="0" smtClean="0"/>
              <a:t> </a:t>
            </a:r>
            <a:r>
              <a:rPr lang="es-ES" sz="3600" dirty="0" err="1" smtClean="0"/>
              <a:t>were</a:t>
            </a:r>
            <a:r>
              <a:rPr lang="es-ES" sz="3600" dirty="0" smtClean="0"/>
              <a:t> </a:t>
            </a:r>
            <a:r>
              <a:rPr lang="es-ES" sz="3600" dirty="0" err="1" smtClean="0"/>
              <a:t>given</a:t>
            </a:r>
            <a:r>
              <a:rPr lang="es-ES" sz="3600" dirty="0" smtClean="0"/>
              <a:t> </a:t>
            </a:r>
            <a:r>
              <a:rPr lang="es-ES" sz="3600" dirty="0" err="1" smtClean="0"/>
              <a:t>the</a:t>
            </a:r>
            <a:r>
              <a:rPr lang="es-ES" sz="3600" dirty="0" smtClean="0"/>
              <a:t> </a:t>
            </a:r>
            <a:r>
              <a:rPr lang="es-ES" sz="3600" dirty="0" err="1" smtClean="0"/>
              <a:t>game</a:t>
            </a:r>
            <a:r>
              <a:rPr lang="es-ES" sz="3600" dirty="0" smtClean="0"/>
              <a:t> and </a:t>
            </a:r>
            <a:r>
              <a:rPr lang="es-ES" sz="3600" dirty="0" err="1" smtClean="0"/>
              <a:t>when</a:t>
            </a:r>
            <a:r>
              <a:rPr lang="es-ES" sz="3600" dirty="0" smtClean="0"/>
              <a:t> </a:t>
            </a:r>
            <a:r>
              <a:rPr lang="es-ES" sz="3600" dirty="0" err="1" smtClean="0"/>
              <a:t>the</a:t>
            </a:r>
            <a:r>
              <a:rPr lang="es-ES" sz="3600" dirty="0" smtClean="0"/>
              <a:t> </a:t>
            </a:r>
            <a:r>
              <a:rPr lang="es-ES" sz="3600" dirty="0" err="1" smtClean="0"/>
              <a:t>mission</a:t>
            </a:r>
            <a:r>
              <a:rPr lang="es-ES" sz="3600" dirty="0" smtClean="0"/>
              <a:t> </a:t>
            </a:r>
            <a:r>
              <a:rPr lang="es-ES" sz="3600" dirty="0" err="1" smtClean="0"/>
              <a:t>was</a:t>
            </a:r>
            <a:r>
              <a:rPr lang="es-ES" sz="3600" dirty="0" smtClean="0"/>
              <a:t> </a:t>
            </a:r>
            <a:r>
              <a:rPr lang="es-ES" sz="3600" dirty="0" err="1" smtClean="0"/>
              <a:t>accomplished</a:t>
            </a:r>
            <a:r>
              <a:rPr lang="es-ES" sz="3600" dirty="0" smtClean="0"/>
              <a:t> and </a:t>
            </a:r>
            <a:r>
              <a:rPr lang="es-ES" sz="3600" dirty="0" err="1" smtClean="0"/>
              <a:t>checked</a:t>
            </a:r>
            <a:r>
              <a:rPr lang="es-ES" sz="3600" dirty="0" smtClean="0"/>
              <a:t> </a:t>
            </a:r>
            <a:r>
              <a:rPr lang="es-ES" sz="3600" dirty="0" err="1" smtClean="0"/>
              <a:t>by</a:t>
            </a:r>
            <a:r>
              <a:rPr lang="es-ES" sz="3600" dirty="0" smtClean="0"/>
              <a:t> </a:t>
            </a:r>
            <a:r>
              <a:rPr lang="es-ES" sz="3600" dirty="0" err="1" smtClean="0"/>
              <a:t>the</a:t>
            </a:r>
            <a:r>
              <a:rPr lang="es-ES" sz="3600" dirty="0" smtClean="0"/>
              <a:t> </a:t>
            </a:r>
            <a:r>
              <a:rPr lang="es-ES" sz="3600" dirty="0" err="1" smtClean="0"/>
              <a:t>teacher</a:t>
            </a:r>
            <a:r>
              <a:rPr lang="es-ES" sz="3600" dirty="0" smtClean="0"/>
              <a:t>, </a:t>
            </a:r>
            <a:r>
              <a:rPr lang="es-ES" sz="3600" dirty="0" err="1" smtClean="0"/>
              <a:t>they</a:t>
            </a:r>
            <a:r>
              <a:rPr lang="es-ES" sz="3600" dirty="0" smtClean="0"/>
              <a:t> </a:t>
            </a:r>
            <a:r>
              <a:rPr lang="es-ES" sz="3600" dirty="0" err="1" smtClean="0"/>
              <a:t>could</a:t>
            </a:r>
            <a:r>
              <a:rPr lang="es-ES" sz="3600" dirty="0" smtClean="0"/>
              <a:t> </a:t>
            </a:r>
            <a:r>
              <a:rPr lang="es-ES" sz="3600" dirty="0" err="1" smtClean="0"/>
              <a:t>immediately</a:t>
            </a:r>
            <a:r>
              <a:rPr lang="es-ES" sz="3600" dirty="0" smtClean="0"/>
              <a:t> </a:t>
            </a:r>
            <a:r>
              <a:rPr lang="es-ES" sz="3600" dirty="0" err="1" smtClean="0"/>
              <a:t>throw</a:t>
            </a:r>
            <a:r>
              <a:rPr lang="es-ES" sz="3600" dirty="0" smtClean="0"/>
              <a:t> </a:t>
            </a:r>
            <a:r>
              <a:rPr lang="es-ES" sz="3600" dirty="0" err="1" smtClean="0"/>
              <a:t>the</a:t>
            </a:r>
            <a:r>
              <a:rPr lang="es-ES" sz="3600" dirty="0" smtClean="0"/>
              <a:t> die </a:t>
            </a:r>
            <a:r>
              <a:rPr lang="es-ES" sz="3600" dirty="0" err="1" smtClean="0"/>
              <a:t>again</a:t>
            </a:r>
            <a:r>
              <a:rPr lang="es-ES" sz="3600" dirty="0" smtClean="0"/>
              <a:t>. In </a:t>
            </a:r>
            <a:r>
              <a:rPr lang="es-ES" sz="3600" dirty="0" err="1" smtClean="0"/>
              <a:t>this</a:t>
            </a:r>
            <a:r>
              <a:rPr lang="es-ES" sz="3600" dirty="0" smtClean="0"/>
              <a:t> </a:t>
            </a:r>
            <a:r>
              <a:rPr lang="es-ES" sz="3600" dirty="0" err="1" smtClean="0"/>
              <a:t>way</a:t>
            </a:r>
            <a:r>
              <a:rPr lang="es-ES" sz="3600" dirty="0" smtClean="0"/>
              <a:t>, </a:t>
            </a:r>
            <a:r>
              <a:rPr lang="es-ES" sz="3600" dirty="0" err="1" smtClean="0"/>
              <a:t>pupils</a:t>
            </a:r>
            <a:r>
              <a:rPr lang="es-ES" sz="3600" dirty="0" smtClean="0"/>
              <a:t> </a:t>
            </a:r>
            <a:r>
              <a:rPr lang="es-ES" sz="3600" dirty="0" err="1" smtClean="0"/>
              <a:t>worked</a:t>
            </a:r>
            <a:r>
              <a:rPr lang="es-ES" sz="3600" dirty="0" smtClean="0"/>
              <a:t> more </a:t>
            </a:r>
            <a:r>
              <a:rPr lang="es-ES" sz="3600" dirty="0" err="1" smtClean="0"/>
              <a:t>autonomously</a:t>
            </a:r>
            <a:r>
              <a:rPr lang="es-ES" sz="3600" dirty="0" smtClean="0"/>
              <a:t> and </a:t>
            </a:r>
            <a:r>
              <a:rPr lang="es-ES" sz="3600" dirty="0" err="1" smtClean="0"/>
              <a:t>without</a:t>
            </a:r>
            <a:r>
              <a:rPr lang="es-ES" sz="3600" dirty="0" smtClean="0"/>
              <a:t> </a:t>
            </a:r>
            <a:r>
              <a:rPr lang="es-ES" sz="3600" dirty="0" err="1" smtClean="0"/>
              <a:t>waiting</a:t>
            </a:r>
            <a:r>
              <a:rPr lang="es-ES" sz="3600" dirty="0" smtClean="0"/>
              <a:t> </a:t>
            </a:r>
            <a:r>
              <a:rPr lang="es-ES" sz="3600" dirty="0" err="1" smtClean="0"/>
              <a:t>for</a:t>
            </a:r>
            <a:r>
              <a:rPr lang="es-ES" sz="3600" dirty="0" smtClean="0"/>
              <a:t> so </a:t>
            </a:r>
            <a:r>
              <a:rPr lang="es-ES" sz="3600" dirty="0" err="1" smtClean="0"/>
              <a:t>long</a:t>
            </a:r>
            <a:r>
              <a:rPr lang="es-ES" sz="3600" dirty="0" smtClean="0"/>
              <a:t>.</a:t>
            </a:r>
            <a:endParaRPr lang="es-ES" sz="3600" dirty="0"/>
          </a:p>
        </p:txBody>
      </p:sp>
      <p:sp>
        <p:nvSpPr>
          <p:cNvPr id="382" name="Google Shape;382;p46"/>
          <p:cNvSpPr/>
          <p:nvPr/>
        </p:nvSpPr>
        <p:spPr>
          <a:xfrm rot="7517900">
            <a:off x="7458317" y="-1410748"/>
            <a:ext cx="1188395" cy="3306783"/>
          </a:xfrm>
          <a:custGeom>
            <a:avLst/>
            <a:gdLst/>
            <a:ahLst/>
            <a:cxnLst/>
            <a:rect l="l" t="t" r="r" b="b"/>
            <a:pathLst>
              <a:path w="33428" h="111252" extrusionOk="0">
                <a:moveTo>
                  <a:pt x="2286" y="0"/>
                </a:moveTo>
                <a:cubicBezTo>
                  <a:pt x="12044" y="4879"/>
                  <a:pt x="29864" y="3018"/>
                  <a:pt x="32004" y="13716"/>
                </a:cubicBezTo>
                <a:cubicBezTo>
                  <a:pt x="33200" y="19694"/>
                  <a:pt x="34405" y="26401"/>
                  <a:pt x="32004" y="32004"/>
                </a:cubicBezTo>
                <a:cubicBezTo>
                  <a:pt x="28757" y="39580"/>
                  <a:pt x="21182" y="44861"/>
                  <a:pt x="18288" y="52578"/>
                </a:cubicBezTo>
                <a:cubicBezTo>
                  <a:pt x="13637" y="64982"/>
                  <a:pt x="18726" y="79422"/>
                  <a:pt x="15240" y="92202"/>
                </a:cubicBezTo>
                <a:cubicBezTo>
                  <a:pt x="13100" y="100047"/>
                  <a:pt x="3637" y="103979"/>
                  <a:pt x="0" y="111252"/>
                </a:cubicBezTo>
              </a:path>
            </a:pathLst>
          </a:custGeom>
          <a:noFill/>
          <a:ln w="38100" cap="flat" cmpd="sng">
            <a:solidFill>
              <a:schemeClr val="accent4"/>
            </a:solidFill>
            <a:prstDash val="dash"/>
            <a:round/>
            <a:headEnd type="none" w="med" len="med"/>
            <a:tailEnd type="none" w="med" len="med"/>
          </a:ln>
        </p:spPr>
      </p:sp>
      <p:sp>
        <p:nvSpPr>
          <p:cNvPr id="383" name="Google Shape;383;p46"/>
          <p:cNvSpPr/>
          <p:nvPr/>
        </p:nvSpPr>
        <p:spPr>
          <a:xfrm rot="-4116921">
            <a:off x="-255918" y="2542524"/>
            <a:ext cx="1188365" cy="3306872"/>
          </a:xfrm>
          <a:custGeom>
            <a:avLst/>
            <a:gdLst/>
            <a:ahLst/>
            <a:cxnLst/>
            <a:rect l="l" t="t" r="r" b="b"/>
            <a:pathLst>
              <a:path w="33428" h="111252" extrusionOk="0">
                <a:moveTo>
                  <a:pt x="2286" y="0"/>
                </a:moveTo>
                <a:cubicBezTo>
                  <a:pt x="12044" y="4879"/>
                  <a:pt x="29864" y="3018"/>
                  <a:pt x="32004" y="13716"/>
                </a:cubicBezTo>
                <a:cubicBezTo>
                  <a:pt x="33200" y="19694"/>
                  <a:pt x="34405" y="26401"/>
                  <a:pt x="32004" y="32004"/>
                </a:cubicBezTo>
                <a:cubicBezTo>
                  <a:pt x="28757" y="39580"/>
                  <a:pt x="21182" y="44861"/>
                  <a:pt x="18288" y="52578"/>
                </a:cubicBezTo>
                <a:cubicBezTo>
                  <a:pt x="13637" y="64982"/>
                  <a:pt x="18726" y="79422"/>
                  <a:pt x="15240" y="92202"/>
                </a:cubicBezTo>
                <a:cubicBezTo>
                  <a:pt x="13100" y="100047"/>
                  <a:pt x="3637" y="103979"/>
                  <a:pt x="0" y="111252"/>
                </a:cubicBezTo>
              </a:path>
            </a:pathLst>
          </a:custGeom>
          <a:noFill/>
          <a:ln w="38100" cap="flat" cmpd="sng">
            <a:solidFill>
              <a:schemeClr val="accent4"/>
            </a:solidFill>
            <a:prstDash val="dash"/>
            <a:round/>
            <a:headEnd type="none" w="med" len="med"/>
            <a:tailEnd type="none" w="med" len="med"/>
          </a:ln>
        </p:spPr>
      </p:sp>
      <p:grpSp>
        <p:nvGrpSpPr>
          <p:cNvPr id="2" name="Google Shape;384;p46"/>
          <p:cNvGrpSpPr/>
          <p:nvPr/>
        </p:nvGrpSpPr>
        <p:grpSpPr>
          <a:xfrm rot="558357">
            <a:off x="3605896" y="3927367"/>
            <a:ext cx="1096139" cy="1333225"/>
            <a:chOff x="7072656" y="3051665"/>
            <a:chExt cx="1568861" cy="1643918"/>
          </a:xfrm>
        </p:grpSpPr>
        <p:grpSp>
          <p:nvGrpSpPr>
            <p:cNvPr id="3" name="Google Shape;385;p46"/>
            <p:cNvGrpSpPr/>
            <p:nvPr/>
          </p:nvGrpSpPr>
          <p:grpSpPr>
            <a:xfrm rot="-899921">
              <a:off x="7227807" y="3191274"/>
              <a:ext cx="1258558" cy="1364700"/>
              <a:chOff x="7112184" y="3019705"/>
              <a:chExt cx="1433586" cy="1554490"/>
            </a:xfrm>
          </p:grpSpPr>
          <p:sp>
            <p:nvSpPr>
              <p:cNvPr id="386" name="Google Shape;386;p46"/>
              <p:cNvSpPr/>
              <p:nvPr/>
            </p:nvSpPr>
            <p:spPr>
              <a:xfrm rot="899853">
                <a:off x="7261767" y="3144253"/>
                <a:ext cx="1134421" cy="1305392"/>
              </a:xfrm>
              <a:custGeom>
                <a:avLst/>
                <a:gdLst/>
                <a:ahLst/>
                <a:cxnLst/>
                <a:rect l="l" t="t" r="r" b="b"/>
                <a:pathLst>
                  <a:path w="23097" h="26578" extrusionOk="0">
                    <a:moveTo>
                      <a:pt x="1" y="0"/>
                    </a:moveTo>
                    <a:lnTo>
                      <a:pt x="1" y="896"/>
                    </a:lnTo>
                    <a:lnTo>
                      <a:pt x="80" y="896"/>
                    </a:lnTo>
                    <a:cubicBezTo>
                      <a:pt x="538" y="896"/>
                      <a:pt x="916" y="1254"/>
                      <a:pt x="916" y="1731"/>
                    </a:cubicBezTo>
                    <a:cubicBezTo>
                      <a:pt x="916" y="2189"/>
                      <a:pt x="538" y="2567"/>
                      <a:pt x="80" y="2567"/>
                    </a:cubicBezTo>
                    <a:cubicBezTo>
                      <a:pt x="61" y="2567"/>
                      <a:pt x="21" y="2567"/>
                      <a:pt x="1" y="2547"/>
                    </a:cubicBezTo>
                    <a:lnTo>
                      <a:pt x="1" y="3203"/>
                    </a:lnTo>
                    <a:lnTo>
                      <a:pt x="80" y="3203"/>
                    </a:lnTo>
                    <a:cubicBezTo>
                      <a:pt x="538" y="3203"/>
                      <a:pt x="916" y="3581"/>
                      <a:pt x="916" y="4039"/>
                    </a:cubicBezTo>
                    <a:cubicBezTo>
                      <a:pt x="916" y="4496"/>
                      <a:pt x="538" y="4874"/>
                      <a:pt x="80" y="4874"/>
                    </a:cubicBezTo>
                    <a:lnTo>
                      <a:pt x="1" y="4874"/>
                    </a:lnTo>
                    <a:lnTo>
                      <a:pt x="1" y="5531"/>
                    </a:lnTo>
                    <a:cubicBezTo>
                      <a:pt x="21" y="5511"/>
                      <a:pt x="61" y="5511"/>
                      <a:pt x="80" y="5511"/>
                    </a:cubicBezTo>
                    <a:cubicBezTo>
                      <a:pt x="538" y="5511"/>
                      <a:pt x="916" y="5889"/>
                      <a:pt x="916" y="6346"/>
                    </a:cubicBezTo>
                    <a:cubicBezTo>
                      <a:pt x="916" y="6824"/>
                      <a:pt x="538" y="7182"/>
                      <a:pt x="80" y="7182"/>
                    </a:cubicBezTo>
                    <a:lnTo>
                      <a:pt x="1" y="7182"/>
                    </a:lnTo>
                    <a:lnTo>
                      <a:pt x="1" y="7838"/>
                    </a:lnTo>
                    <a:lnTo>
                      <a:pt x="80" y="7838"/>
                    </a:lnTo>
                    <a:cubicBezTo>
                      <a:pt x="538" y="7838"/>
                      <a:pt x="916" y="8196"/>
                      <a:pt x="916" y="8674"/>
                    </a:cubicBezTo>
                    <a:cubicBezTo>
                      <a:pt x="916" y="9131"/>
                      <a:pt x="538" y="9509"/>
                      <a:pt x="80" y="9509"/>
                    </a:cubicBezTo>
                    <a:cubicBezTo>
                      <a:pt x="61" y="9509"/>
                      <a:pt x="21" y="9489"/>
                      <a:pt x="1" y="9489"/>
                    </a:cubicBezTo>
                    <a:lnTo>
                      <a:pt x="1" y="10146"/>
                    </a:lnTo>
                    <a:lnTo>
                      <a:pt x="80" y="10146"/>
                    </a:lnTo>
                    <a:cubicBezTo>
                      <a:pt x="538" y="10146"/>
                      <a:pt x="916" y="10524"/>
                      <a:pt x="916" y="10981"/>
                    </a:cubicBezTo>
                    <a:cubicBezTo>
                      <a:pt x="916" y="11439"/>
                      <a:pt x="538" y="11817"/>
                      <a:pt x="80" y="11817"/>
                    </a:cubicBezTo>
                    <a:lnTo>
                      <a:pt x="1" y="11817"/>
                    </a:lnTo>
                    <a:lnTo>
                      <a:pt x="1" y="12453"/>
                    </a:lnTo>
                    <a:lnTo>
                      <a:pt x="80" y="12453"/>
                    </a:lnTo>
                    <a:cubicBezTo>
                      <a:pt x="538" y="12453"/>
                      <a:pt x="916" y="12831"/>
                      <a:pt x="916" y="13289"/>
                    </a:cubicBezTo>
                    <a:cubicBezTo>
                      <a:pt x="916" y="13746"/>
                      <a:pt x="538" y="14124"/>
                      <a:pt x="80" y="14124"/>
                    </a:cubicBezTo>
                    <a:lnTo>
                      <a:pt x="1" y="14124"/>
                    </a:lnTo>
                    <a:lnTo>
                      <a:pt x="1" y="14781"/>
                    </a:lnTo>
                    <a:cubicBezTo>
                      <a:pt x="21" y="14761"/>
                      <a:pt x="61" y="14761"/>
                      <a:pt x="80" y="14761"/>
                    </a:cubicBezTo>
                    <a:cubicBezTo>
                      <a:pt x="538" y="14761"/>
                      <a:pt x="916" y="15139"/>
                      <a:pt x="916" y="15596"/>
                    </a:cubicBezTo>
                    <a:cubicBezTo>
                      <a:pt x="916" y="16074"/>
                      <a:pt x="538" y="16432"/>
                      <a:pt x="80" y="16432"/>
                    </a:cubicBezTo>
                    <a:lnTo>
                      <a:pt x="1" y="16432"/>
                    </a:lnTo>
                    <a:lnTo>
                      <a:pt x="1" y="17088"/>
                    </a:lnTo>
                    <a:lnTo>
                      <a:pt x="80" y="17088"/>
                    </a:lnTo>
                    <a:cubicBezTo>
                      <a:pt x="538" y="17088"/>
                      <a:pt x="916" y="17446"/>
                      <a:pt x="916" y="17924"/>
                    </a:cubicBezTo>
                    <a:cubicBezTo>
                      <a:pt x="916" y="18381"/>
                      <a:pt x="538" y="18759"/>
                      <a:pt x="80" y="18759"/>
                    </a:cubicBezTo>
                    <a:cubicBezTo>
                      <a:pt x="61" y="18759"/>
                      <a:pt x="21" y="18739"/>
                      <a:pt x="1" y="18739"/>
                    </a:cubicBezTo>
                    <a:lnTo>
                      <a:pt x="1" y="19396"/>
                    </a:lnTo>
                    <a:lnTo>
                      <a:pt x="80" y="19396"/>
                    </a:lnTo>
                    <a:cubicBezTo>
                      <a:pt x="538" y="19396"/>
                      <a:pt x="916" y="19774"/>
                      <a:pt x="916" y="20231"/>
                    </a:cubicBezTo>
                    <a:cubicBezTo>
                      <a:pt x="916" y="20689"/>
                      <a:pt x="538" y="21067"/>
                      <a:pt x="80" y="21067"/>
                    </a:cubicBezTo>
                    <a:lnTo>
                      <a:pt x="1" y="21067"/>
                    </a:lnTo>
                    <a:lnTo>
                      <a:pt x="1" y="21703"/>
                    </a:lnTo>
                    <a:lnTo>
                      <a:pt x="80" y="21703"/>
                    </a:lnTo>
                    <a:cubicBezTo>
                      <a:pt x="538" y="21703"/>
                      <a:pt x="916" y="22081"/>
                      <a:pt x="916" y="22539"/>
                    </a:cubicBezTo>
                    <a:cubicBezTo>
                      <a:pt x="916" y="22996"/>
                      <a:pt x="538" y="23374"/>
                      <a:pt x="80" y="23374"/>
                    </a:cubicBezTo>
                    <a:lnTo>
                      <a:pt x="1" y="23374"/>
                    </a:lnTo>
                    <a:lnTo>
                      <a:pt x="1" y="24031"/>
                    </a:lnTo>
                    <a:cubicBezTo>
                      <a:pt x="21" y="24011"/>
                      <a:pt x="61" y="24011"/>
                      <a:pt x="80" y="24011"/>
                    </a:cubicBezTo>
                    <a:cubicBezTo>
                      <a:pt x="538" y="24011"/>
                      <a:pt x="916" y="24389"/>
                      <a:pt x="916" y="24847"/>
                    </a:cubicBezTo>
                    <a:cubicBezTo>
                      <a:pt x="916" y="25324"/>
                      <a:pt x="538" y="25682"/>
                      <a:pt x="80" y="25682"/>
                    </a:cubicBezTo>
                    <a:lnTo>
                      <a:pt x="1" y="25682"/>
                    </a:lnTo>
                    <a:lnTo>
                      <a:pt x="1" y="26577"/>
                    </a:lnTo>
                    <a:lnTo>
                      <a:pt x="1493" y="26577"/>
                    </a:lnTo>
                    <a:cubicBezTo>
                      <a:pt x="1493" y="26120"/>
                      <a:pt x="1871" y="25742"/>
                      <a:pt x="2328" y="25742"/>
                    </a:cubicBezTo>
                    <a:cubicBezTo>
                      <a:pt x="2786" y="25742"/>
                      <a:pt x="3164" y="26120"/>
                      <a:pt x="3164" y="26577"/>
                    </a:cubicBezTo>
                    <a:lnTo>
                      <a:pt x="3800" y="26577"/>
                    </a:lnTo>
                    <a:cubicBezTo>
                      <a:pt x="3800" y="26120"/>
                      <a:pt x="4178" y="25742"/>
                      <a:pt x="4636" y="25742"/>
                    </a:cubicBezTo>
                    <a:cubicBezTo>
                      <a:pt x="5113" y="25742"/>
                      <a:pt x="5471" y="26120"/>
                      <a:pt x="5471" y="26577"/>
                    </a:cubicBezTo>
                    <a:lnTo>
                      <a:pt x="6128" y="26577"/>
                    </a:lnTo>
                    <a:cubicBezTo>
                      <a:pt x="6128" y="26120"/>
                      <a:pt x="6486" y="25742"/>
                      <a:pt x="6963" y="25742"/>
                    </a:cubicBezTo>
                    <a:cubicBezTo>
                      <a:pt x="7421" y="25742"/>
                      <a:pt x="7799" y="26120"/>
                      <a:pt x="7799" y="26577"/>
                    </a:cubicBezTo>
                    <a:lnTo>
                      <a:pt x="8435" y="26577"/>
                    </a:lnTo>
                    <a:cubicBezTo>
                      <a:pt x="8435" y="26120"/>
                      <a:pt x="8813" y="25742"/>
                      <a:pt x="9271" y="25742"/>
                    </a:cubicBezTo>
                    <a:cubicBezTo>
                      <a:pt x="9728" y="25742"/>
                      <a:pt x="10106" y="26120"/>
                      <a:pt x="10106" y="26577"/>
                    </a:cubicBezTo>
                    <a:lnTo>
                      <a:pt x="10743" y="26577"/>
                    </a:lnTo>
                    <a:cubicBezTo>
                      <a:pt x="10743" y="26120"/>
                      <a:pt x="11121" y="25742"/>
                      <a:pt x="11598" y="25742"/>
                    </a:cubicBezTo>
                    <a:cubicBezTo>
                      <a:pt x="12056" y="25742"/>
                      <a:pt x="12434" y="26120"/>
                      <a:pt x="12434" y="26577"/>
                    </a:cubicBezTo>
                    <a:lnTo>
                      <a:pt x="13070" y="26577"/>
                    </a:lnTo>
                    <a:cubicBezTo>
                      <a:pt x="13070" y="26120"/>
                      <a:pt x="13448" y="25742"/>
                      <a:pt x="13906" y="25742"/>
                    </a:cubicBezTo>
                    <a:cubicBezTo>
                      <a:pt x="14363" y="25742"/>
                      <a:pt x="14741" y="26120"/>
                      <a:pt x="14741" y="26577"/>
                    </a:cubicBezTo>
                    <a:lnTo>
                      <a:pt x="15378" y="26577"/>
                    </a:lnTo>
                    <a:cubicBezTo>
                      <a:pt x="15378" y="26120"/>
                      <a:pt x="15756" y="25742"/>
                      <a:pt x="16213" y="25742"/>
                    </a:cubicBezTo>
                    <a:cubicBezTo>
                      <a:pt x="16691" y="25742"/>
                      <a:pt x="17049" y="26120"/>
                      <a:pt x="17049" y="26577"/>
                    </a:cubicBezTo>
                    <a:lnTo>
                      <a:pt x="17705" y="26577"/>
                    </a:lnTo>
                    <a:cubicBezTo>
                      <a:pt x="17705" y="26120"/>
                      <a:pt x="18063" y="25742"/>
                      <a:pt x="18541" y="25742"/>
                    </a:cubicBezTo>
                    <a:cubicBezTo>
                      <a:pt x="18998" y="25742"/>
                      <a:pt x="19376" y="26120"/>
                      <a:pt x="19376" y="26577"/>
                    </a:cubicBezTo>
                    <a:lnTo>
                      <a:pt x="20013" y="26577"/>
                    </a:lnTo>
                    <a:cubicBezTo>
                      <a:pt x="20013" y="26120"/>
                      <a:pt x="20391" y="25742"/>
                      <a:pt x="20848" y="25742"/>
                    </a:cubicBezTo>
                    <a:cubicBezTo>
                      <a:pt x="21306" y="25742"/>
                      <a:pt x="21684" y="26120"/>
                      <a:pt x="21684" y="26577"/>
                    </a:cubicBezTo>
                    <a:lnTo>
                      <a:pt x="23096" y="26577"/>
                    </a:lnTo>
                    <a:lnTo>
                      <a:pt x="23096" y="25682"/>
                    </a:lnTo>
                    <a:cubicBezTo>
                      <a:pt x="22639" y="25682"/>
                      <a:pt x="22261" y="25304"/>
                      <a:pt x="22261" y="24847"/>
                    </a:cubicBezTo>
                    <a:cubicBezTo>
                      <a:pt x="22261" y="24389"/>
                      <a:pt x="22639" y="24011"/>
                      <a:pt x="23096" y="24011"/>
                    </a:cubicBezTo>
                    <a:lnTo>
                      <a:pt x="23096" y="23374"/>
                    </a:lnTo>
                    <a:cubicBezTo>
                      <a:pt x="22639" y="23374"/>
                      <a:pt x="22261" y="22996"/>
                      <a:pt x="22261" y="22539"/>
                    </a:cubicBezTo>
                    <a:cubicBezTo>
                      <a:pt x="22261" y="22081"/>
                      <a:pt x="22639" y="21703"/>
                      <a:pt x="23096" y="21703"/>
                    </a:cubicBezTo>
                    <a:lnTo>
                      <a:pt x="23096" y="21047"/>
                    </a:lnTo>
                    <a:cubicBezTo>
                      <a:pt x="22639" y="21047"/>
                      <a:pt x="22261" y="20689"/>
                      <a:pt x="22261" y="20211"/>
                    </a:cubicBezTo>
                    <a:cubicBezTo>
                      <a:pt x="22261" y="19754"/>
                      <a:pt x="22639" y="19376"/>
                      <a:pt x="23096" y="19376"/>
                    </a:cubicBezTo>
                    <a:lnTo>
                      <a:pt x="23096" y="18739"/>
                    </a:lnTo>
                    <a:cubicBezTo>
                      <a:pt x="22639" y="18739"/>
                      <a:pt x="22261" y="18361"/>
                      <a:pt x="22261" y="17904"/>
                    </a:cubicBezTo>
                    <a:cubicBezTo>
                      <a:pt x="22261" y="17446"/>
                      <a:pt x="22639" y="17068"/>
                      <a:pt x="23096" y="17068"/>
                    </a:cubicBezTo>
                    <a:lnTo>
                      <a:pt x="23096" y="16432"/>
                    </a:lnTo>
                    <a:cubicBezTo>
                      <a:pt x="22639" y="16432"/>
                      <a:pt x="22261" y="16054"/>
                      <a:pt x="22261" y="15596"/>
                    </a:cubicBezTo>
                    <a:cubicBezTo>
                      <a:pt x="22261" y="15119"/>
                      <a:pt x="22639" y="14761"/>
                      <a:pt x="23096" y="14761"/>
                    </a:cubicBezTo>
                    <a:lnTo>
                      <a:pt x="23096" y="14104"/>
                    </a:lnTo>
                    <a:cubicBezTo>
                      <a:pt x="22639" y="14104"/>
                      <a:pt x="22261" y="13746"/>
                      <a:pt x="22261" y="13269"/>
                    </a:cubicBezTo>
                    <a:cubicBezTo>
                      <a:pt x="22261" y="12811"/>
                      <a:pt x="22639" y="12433"/>
                      <a:pt x="23096" y="12433"/>
                    </a:cubicBezTo>
                    <a:lnTo>
                      <a:pt x="23096" y="11797"/>
                    </a:lnTo>
                    <a:cubicBezTo>
                      <a:pt x="22639" y="11797"/>
                      <a:pt x="22261" y="11419"/>
                      <a:pt x="22261" y="10961"/>
                    </a:cubicBezTo>
                    <a:cubicBezTo>
                      <a:pt x="22261" y="10504"/>
                      <a:pt x="22639" y="10126"/>
                      <a:pt x="23096" y="10126"/>
                    </a:cubicBezTo>
                    <a:lnTo>
                      <a:pt x="23096" y="9489"/>
                    </a:lnTo>
                    <a:cubicBezTo>
                      <a:pt x="22639" y="9489"/>
                      <a:pt x="22261" y="9111"/>
                      <a:pt x="22261" y="8654"/>
                    </a:cubicBezTo>
                    <a:cubicBezTo>
                      <a:pt x="22261" y="8176"/>
                      <a:pt x="22639" y="7818"/>
                      <a:pt x="23096" y="7818"/>
                    </a:cubicBezTo>
                    <a:lnTo>
                      <a:pt x="23096" y="7162"/>
                    </a:lnTo>
                    <a:cubicBezTo>
                      <a:pt x="22639" y="7162"/>
                      <a:pt x="22261" y="6784"/>
                      <a:pt x="22261" y="6326"/>
                    </a:cubicBezTo>
                    <a:cubicBezTo>
                      <a:pt x="22261" y="5869"/>
                      <a:pt x="22639" y="5491"/>
                      <a:pt x="23096" y="5491"/>
                    </a:cubicBezTo>
                    <a:lnTo>
                      <a:pt x="23096" y="4854"/>
                    </a:lnTo>
                    <a:cubicBezTo>
                      <a:pt x="23085" y="4855"/>
                      <a:pt x="23073" y="4855"/>
                      <a:pt x="23062" y="4855"/>
                    </a:cubicBezTo>
                    <a:cubicBezTo>
                      <a:pt x="22620" y="4855"/>
                      <a:pt x="22261" y="4485"/>
                      <a:pt x="22261" y="4039"/>
                    </a:cubicBezTo>
                    <a:cubicBezTo>
                      <a:pt x="22261" y="3581"/>
                      <a:pt x="22639" y="3203"/>
                      <a:pt x="23096" y="3203"/>
                    </a:cubicBezTo>
                    <a:lnTo>
                      <a:pt x="23096" y="2567"/>
                    </a:lnTo>
                    <a:cubicBezTo>
                      <a:pt x="22639" y="2567"/>
                      <a:pt x="22261" y="2189"/>
                      <a:pt x="22261" y="1731"/>
                    </a:cubicBezTo>
                    <a:cubicBezTo>
                      <a:pt x="22261" y="1274"/>
                      <a:pt x="22639" y="896"/>
                      <a:pt x="23096" y="896"/>
                    </a:cubicBezTo>
                    <a:lnTo>
                      <a:pt x="23096" y="0"/>
                    </a:lnTo>
                    <a:lnTo>
                      <a:pt x="21684" y="0"/>
                    </a:lnTo>
                    <a:cubicBezTo>
                      <a:pt x="21684" y="458"/>
                      <a:pt x="21306" y="836"/>
                      <a:pt x="20848" y="836"/>
                    </a:cubicBezTo>
                    <a:cubicBezTo>
                      <a:pt x="20391" y="836"/>
                      <a:pt x="20013" y="458"/>
                      <a:pt x="20013" y="0"/>
                    </a:cubicBezTo>
                    <a:lnTo>
                      <a:pt x="19376" y="0"/>
                    </a:lnTo>
                    <a:cubicBezTo>
                      <a:pt x="19376" y="458"/>
                      <a:pt x="18998" y="836"/>
                      <a:pt x="18541" y="836"/>
                    </a:cubicBezTo>
                    <a:cubicBezTo>
                      <a:pt x="18063" y="836"/>
                      <a:pt x="17705" y="458"/>
                      <a:pt x="17705" y="0"/>
                    </a:cubicBezTo>
                    <a:lnTo>
                      <a:pt x="17049" y="0"/>
                    </a:lnTo>
                    <a:cubicBezTo>
                      <a:pt x="17049" y="458"/>
                      <a:pt x="16691" y="836"/>
                      <a:pt x="16213" y="836"/>
                    </a:cubicBezTo>
                    <a:cubicBezTo>
                      <a:pt x="15756" y="836"/>
                      <a:pt x="15378" y="458"/>
                      <a:pt x="15378" y="0"/>
                    </a:cubicBezTo>
                    <a:lnTo>
                      <a:pt x="14741" y="0"/>
                    </a:lnTo>
                    <a:cubicBezTo>
                      <a:pt x="14741" y="458"/>
                      <a:pt x="14363" y="836"/>
                      <a:pt x="13906" y="836"/>
                    </a:cubicBezTo>
                    <a:cubicBezTo>
                      <a:pt x="13448" y="836"/>
                      <a:pt x="13070" y="458"/>
                      <a:pt x="13070" y="0"/>
                    </a:cubicBezTo>
                    <a:lnTo>
                      <a:pt x="12434" y="0"/>
                    </a:lnTo>
                    <a:cubicBezTo>
                      <a:pt x="12434" y="458"/>
                      <a:pt x="12056" y="836"/>
                      <a:pt x="11598" y="836"/>
                    </a:cubicBezTo>
                    <a:cubicBezTo>
                      <a:pt x="11121" y="836"/>
                      <a:pt x="10743" y="458"/>
                      <a:pt x="10743" y="0"/>
                    </a:cubicBezTo>
                    <a:lnTo>
                      <a:pt x="10106" y="0"/>
                    </a:lnTo>
                    <a:cubicBezTo>
                      <a:pt x="10106" y="458"/>
                      <a:pt x="9728" y="836"/>
                      <a:pt x="9271" y="836"/>
                    </a:cubicBezTo>
                    <a:cubicBezTo>
                      <a:pt x="8813" y="836"/>
                      <a:pt x="8435" y="458"/>
                      <a:pt x="8435" y="0"/>
                    </a:cubicBezTo>
                    <a:lnTo>
                      <a:pt x="7799" y="0"/>
                    </a:lnTo>
                    <a:cubicBezTo>
                      <a:pt x="7799" y="458"/>
                      <a:pt x="7421" y="836"/>
                      <a:pt x="6963" y="836"/>
                    </a:cubicBezTo>
                    <a:cubicBezTo>
                      <a:pt x="6486" y="836"/>
                      <a:pt x="6128" y="458"/>
                      <a:pt x="6128" y="0"/>
                    </a:cubicBezTo>
                    <a:lnTo>
                      <a:pt x="5471" y="0"/>
                    </a:lnTo>
                    <a:cubicBezTo>
                      <a:pt x="5471" y="458"/>
                      <a:pt x="5113" y="836"/>
                      <a:pt x="4636" y="836"/>
                    </a:cubicBezTo>
                    <a:cubicBezTo>
                      <a:pt x="4178" y="836"/>
                      <a:pt x="3800" y="458"/>
                      <a:pt x="3800" y="0"/>
                    </a:cubicBezTo>
                    <a:lnTo>
                      <a:pt x="3164" y="0"/>
                    </a:lnTo>
                    <a:cubicBezTo>
                      <a:pt x="3164" y="458"/>
                      <a:pt x="2786" y="836"/>
                      <a:pt x="2328" y="836"/>
                    </a:cubicBezTo>
                    <a:cubicBezTo>
                      <a:pt x="1871" y="836"/>
                      <a:pt x="1493" y="458"/>
                      <a:pt x="1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6"/>
              <p:cNvSpPr/>
              <p:nvPr/>
            </p:nvSpPr>
            <p:spPr>
              <a:xfrm rot="900863">
                <a:off x="7421885" y="3308880"/>
                <a:ext cx="814092" cy="976439"/>
              </a:xfrm>
              <a:prstGeom prst="rect">
                <a:avLst/>
              </a:prstGeom>
              <a:solidFill>
                <a:schemeClr val="accent2"/>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388;p46"/>
            <p:cNvGrpSpPr/>
            <p:nvPr/>
          </p:nvGrpSpPr>
          <p:grpSpPr>
            <a:xfrm rot="8623">
              <a:off x="7595039" y="3587401"/>
              <a:ext cx="524095" cy="572448"/>
              <a:chOff x="2755079" y="2156914"/>
              <a:chExt cx="386642" cy="398170"/>
            </a:xfrm>
          </p:grpSpPr>
          <p:sp>
            <p:nvSpPr>
              <p:cNvPr id="389" name="Google Shape;389;p46"/>
              <p:cNvSpPr/>
              <p:nvPr/>
            </p:nvSpPr>
            <p:spPr>
              <a:xfrm>
                <a:off x="2755079" y="2326419"/>
                <a:ext cx="386642" cy="227869"/>
              </a:xfrm>
              <a:custGeom>
                <a:avLst/>
                <a:gdLst/>
                <a:ahLst/>
                <a:cxnLst/>
                <a:rect l="l" t="t" r="r" b="b"/>
                <a:pathLst>
                  <a:path w="17507" h="10319" extrusionOk="0">
                    <a:moveTo>
                      <a:pt x="5551" y="0"/>
                    </a:moveTo>
                    <a:lnTo>
                      <a:pt x="179" y="9002"/>
                    </a:lnTo>
                    <a:cubicBezTo>
                      <a:pt x="1" y="9287"/>
                      <a:pt x="1" y="9607"/>
                      <a:pt x="179" y="9892"/>
                    </a:cubicBezTo>
                    <a:cubicBezTo>
                      <a:pt x="321" y="10177"/>
                      <a:pt x="606" y="10319"/>
                      <a:pt x="926" y="10319"/>
                    </a:cubicBezTo>
                    <a:lnTo>
                      <a:pt x="3381" y="10319"/>
                    </a:lnTo>
                    <a:lnTo>
                      <a:pt x="8327" y="1957"/>
                    </a:lnTo>
                    <a:cubicBezTo>
                      <a:pt x="8398" y="1779"/>
                      <a:pt x="8576" y="1673"/>
                      <a:pt x="8754" y="1673"/>
                    </a:cubicBezTo>
                    <a:cubicBezTo>
                      <a:pt x="8932" y="1673"/>
                      <a:pt x="9110" y="1779"/>
                      <a:pt x="9216" y="1957"/>
                    </a:cubicBezTo>
                    <a:lnTo>
                      <a:pt x="14162" y="10319"/>
                    </a:lnTo>
                    <a:lnTo>
                      <a:pt x="16582" y="10319"/>
                    </a:lnTo>
                    <a:cubicBezTo>
                      <a:pt x="16902" y="10319"/>
                      <a:pt x="17186" y="10177"/>
                      <a:pt x="17364" y="9892"/>
                    </a:cubicBezTo>
                    <a:cubicBezTo>
                      <a:pt x="17507" y="9607"/>
                      <a:pt x="17507" y="9287"/>
                      <a:pt x="17329" y="9002"/>
                    </a:cubicBezTo>
                    <a:lnTo>
                      <a:pt x="119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6"/>
              <p:cNvSpPr/>
              <p:nvPr/>
            </p:nvSpPr>
            <p:spPr>
              <a:xfrm>
                <a:off x="2855676" y="2397922"/>
                <a:ext cx="184675" cy="157161"/>
              </a:xfrm>
              <a:custGeom>
                <a:avLst/>
                <a:gdLst/>
                <a:ahLst/>
                <a:cxnLst/>
                <a:rect l="l" t="t" r="r" b="b"/>
                <a:pathLst>
                  <a:path w="8362" h="7117" extrusionOk="0">
                    <a:moveTo>
                      <a:pt x="4199" y="0"/>
                    </a:moveTo>
                    <a:lnTo>
                      <a:pt x="0" y="7116"/>
                    </a:lnTo>
                    <a:lnTo>
                      <a:pt x="8362" y="7116"/>
                    </a:lnTo>
                    <a:lnTo>
                      <a:pt x="41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6"/>
              <p:cNvSpPr/>
              <p:nvPr/>
            </p:nvSpPr>
            <p:spPr>
              <a:xfrm>
                <a:off x="2892603" y="2156914"/>
                <a:ext cx="113186" cy="145965"/>
              </a:xfrm>
              <a:custGeom>
                <a:avLst/>
                <a:gdLst/>
                <a:ahLst/>
                <a:cxnLst/>
                <a:rect l="l" t="t" r="r" b="b"/>
                <a:pathLst>
                  <a:path w="5125" h="6610" extrusionOk="0">
                    <a:moveTo>
                      <a:pt x="983" y="0"/>
                    </a:moveTo>
                    <a:cubicBezTo>
                      <a:pt x="617" y="0"/>
                      <a:pt x="147" y="442"/>
                      <a:pt x="427" y="774"/>
                    </a:cubicBezTo>
                    <a:lnTo>
                      <a:pt x="1957" y="3336"/>
                    </a:lnTo>
                    <a:lnTo>
                      <a:pt x="0" y="6609"/>
                    </a:lnTo>
                    <a:lnTo>
                      <a:pt x="5124" y="6609"/>
                    </a:lnTo>
                    <a:lnTo>
                      <a:pt x="3167" y="3336"/>
                    </a:lnTo>
                    <a:lnTo>
                      <a:pt x="4697" y="774"/>
                    </a:lnTo>
                    <a:cubicBezTo>
                      <a:pt x="4847" y="374"/>
                      <a:pt x="4540" y="44"/>
                      <a:pt x="4209" y="44"/>
                    </a:cubicBezTo>
                    <a:cubicBezTo>
                      <a:pt x="4068" y="44"/>
                      <a:pt x="3924" y="103"/>
                      <a:pt x="3808" y="240"/>
                    </a:cubicBezTo>
                    <a:lnTo>
                      <a:pt x="2562" y="2304"/>
                    </a:lnTo>
                    <a:lnTo>
                      <a:pt x="1317" y="240"/>
                    </a:lnTo>
                    <a:cubicBezTo>
                      <a:pt x="1257" y="69"/>
                      <a:pt x="1128" y="0"/>
                      <a:pt x="9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46"/>
          <p:cNvSpPr/>
          <p:nvPr/>
        </p:nvSpPr>
        <p:spPr>
          <a:xfrm rot="-543377">
            <a:off x="-57572" y="4273785"/>
            <a:ext cx="9520828" cy="892535"/>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6"/>
          <p:cNvSpPr txBox="1">
            <a:spLocks noGrp="1"/>
          </p:cNvSpPr>
          <p:nvPr>
            <p:ph type="title"/>
          </p:nvPr>
        </p:nvSpPr>
        <p:spPr>
          <a:xfrm>
            <a:off x="696100" y="340372"/>
            <a:ext cx="7721400" cy="898766"/>
          </a:xfrm>
          <a:prstGeom prst="rect">
            <a:avLst/>
          </a:prstGeom>
        </p:spPr>
        <p:txBody>
          <a:bodyPr spcFirstLastPara="1" wrap="square" lIns="91425" tIns="91425" rIns="91425" bIns="91425" anchor="t" anchorCtr="0">
            <a:noAutofit/>
          </a:bodyPr>
          <a:lstStyle/>
          <a:p>
            <a:r>
              <a:rPr lang="es-ES" sz="4800" dirty="0" err="1" smtClean="0"/>
              <a:t>It</a:t>
            </a:r>
            <a:r>
              <a:rPr lang="es-ES" sz="4800" dirty="0" smtClean="0"/>
              <a:t> </a:t>
            </a:r>
            <a:r>
              <a:rPr lang="es-ES" sz="4800" dirty="0" err="1" smtClean="0"/>
              <a:t>is</a:t>
            </a:r>
            <a:r>
              <a:rPr lang="es-ES" sz="4800" dirty="0" smtClean="0"/>
              <a:t> </a:t>
            </a:r>
            <a:r>
              <a:rPr lang="es-ES" sz="4800" dirty="0" err="1" smtClean="0"/>
              <a:t>also</a:t>
            </a:r>
            <a:r>
              <a:rPr lang="es-ES" sz="4800" dirty="0" smtClean="0"/>
              <a:t> </a:t>
            </a:r>
            <a:r>
              <a:rPr lang="es-ES" sz="4800" dirty="0" err="1" smtClean="0"/>
              <a:t>necessary</a:t>
            </a:r>
            <a:r>
              <a:rPr lang="es-ES" sz="4800" dirty="0" smtClean="0"/>
              <a:t> </a:t>
            </a:r>
            <a:r>
              <a:rPr lang="es-ES" sz="4800" dirty="0" err="1" smtClean="0"/>
              <a:t>to</a:t>
            </a:r>
            <a:r>
              <a:rPr lang="es-ES" sz="4800" dirty="0" smtClean="0"/>
              <a:t> </a:t>
            </a:r>
            <a:r>
              <a:rPr lang="es-ES" sz="4800" dirty="0" err="1" smtClean="0"/>
              <a:t>remark</a:t>
            </a:r>
            <a:r>
              <a:rPr lang="es-ES" sz="4800" dirty="0" smtClean="0"/>
              <a:t> </a:t>
            </a:r>
            <a:r>
              <a:rPr lang="es-ES" sz="4800" dirty="0" err="1" smtClean="0"/>
              <a:t>that</a:t>
            </a:r>
            <a:r>
              <a:rPr lang="es-ES" sz="4800" dirty="0" smtClean="0"/>
              <a:t>, </a:t>
            </a:r>
            <a:r>
              <a:rPr lang="es-ES" sz="4800" dirty="0" err="1" smtClean="0"/>
              <a:t>due</a:t>
            </a:r>
            <a:r>
              <a:rPr lang="es-ES" sz="4800" dirty="0" smtClean="0"/>
              <a:t> </a:t>
            </a:r>
            <a:r>
              <a:rPr lang="es-ES" sz="4800" dirty="0" err="1" smtClean="0"/>
              <a:t>to</a:t>
            </a:r>
            <a:r>
              <a:rPr lang="es-ES" sz="4800" dirty="0" smtClean="0"/>
              <a:t> </a:t>
            </a:r>
            <a:r>
              <a:rPr lang="es-ES" sz="4800" dirty="0" err="1" smtClean="0"/>
              <a:t>the</a:t>
            </a:r>
            <a:r>
              <a:rPr lang="es-ES" sz="4800" dirty="0" smtClean="0"/>
              <a:t> </a:t>
            </a:r>
            <a:r>
              <a:rPr lang="es-ES" sz="4800" dirty="0" err="1" smtClean="0"/>
              <a:t>difficulty</a:t>
            </a:r>
            <a:r>
              <a:rPr lang="es-ES" sz="4800" dirty="0" smtClean="0"/>
              <a:t> </a:t>
            </a:r>
            <a:r>
              <a:rPr lang="es-ES" sz="4800" dirty="0" err="1" smtClean="0"/>
              <a:t>that</a:t>
            </a:r>
            <a:r>
              <a:rPr lang="es-ES" sz="4800" dirty="0" smtClean="0"/>
              <a:t> </a:t>
            </a:r>
            <a:r>
              <a:rPr lang="es-ES" sz="4800" dirty="0" err="1" smtClean="0"/>
              <a:t>certain</a:t>
            </a:r>
            <a:r>
              <a:rPr lang="es-ES" sz="4800" dirty="0" smtClean="0"/>
              <a:t> </a:t>
            </a:r>
            <a:r>
              <a:rPr lang="es-ES" sz="4800" dirty="0" err="1" smtClean="0"/>
              <a:t>challenges</a:t>
            </a:r>
            <a:r>
              <a:rPr lang="es-ES" sz="4800" dirty="0" smtClean="0"/>
              <a:t> </a:t>
            </a:r>
            <a:r>
              <a:rPr lang="es-ES" sz="4800" dirty="0" err="1" smtClean="0"/>
              <a:t>implied</a:t>
            </a:r>
            <a:r>
              <a:rPr lang="es-ES" sz="4800" dirty="0" smtClean="0"/>
              <a:t> </a:t>
            </a:r>
            <a:r>
              <a:rPr lang="es-ES" sz="4800" dirty="0" err="1" smtClean="0"/>
              <a:t>to</a:t>
            </a:r>
            <a:r>
              <a:rPr lang="es-ES" sz="4800" dirty="0" smtClean="0"/>
              <a:t> 1st and 2nd </a:t>
            </a:r>
            <a:r>
              <a:rPr lang="es-ES" sz="4800" dirty="0" err="1" smtClean="0"/>
              <a:t>graders</a:t>
            </a:r>
            <a:r>
              <a:rPr lang="es-ES" sz="4800" dirty="0" smtClean="0"/>
              <a:t>, </a:t>
            </a:r>
            <a:r>
              <a:rPr lang="es-ES" sz="4800" dirty="0" err="1" smtClean="0"/>
              <a:t>it</a:t>
            </a:r>
            <a:r>
              <a:rPr lang="es-ES" sz="4800" dirty="0" smtClean="0"/>
              <a:t> </a:t>
            </a:r>
            <a:r>
              <a:rPr lang="es-ES" sz="4800" dirty="0" err="1" smtClean="0"/>
              <a:t>was</a:t>
            </a:r>
            <a:r>
              <a:rPr lang="es-ES" sz="4800" dirty="0" smtClean="0"/>
              <a:t> </a:t>
            </a:r>
            <a:r>
              <a:rPr lang="es-ES" sz="4800" dirty="0" err="1" smtClean="0"/>
              <a:t>necessary</a:t>
            </a:r>
            <a:r>
              <a:rPr lang="es-ES" sz="4800" dirty="0" smtClean="0"/>
              <a:t> </a:t>
            </a:r>
            <a:r>
              <a:rPr lang="es-ES" sz="4800" dirty="0" err="1" smtClean="0"/>
              <a:t>to</a:t>
            </a:r>
            <a:r>
              <a:rPr lang="es-ES" sz="4800" dirty="0" smtClean="0"/>
              <a:t> </a:t>
            </a:r>
            <a:r>
              <a:rPr lang="es-ES" sz="4800" dirty="0" err="1" smtClean="0"/>
              <a:t>find</a:t>
            </a:r>
            <a:r>
              <a:rPr lang="es-ES" sz="4800" dirty="0" smtClean="0"/>
              <a:t> and </a:t>
            </a:r>
            <a:r>
              <a:rPr lang="es-ES" sz="4800" dirty="0" err="1" smtClean="0"/>
              <a:t>adapt</a:t>
            </a:r>
            <a:r>
              <a:rPr lang="es-ES" sz="4800" dirty="0" smtClean="0"/>
              <a:t> </a:t>
            </a:r>
            <a:r>
              <a:rPr lang="es-ES" sz="4800" dirty="0" err="1" smtClean="0"/>
              <a:t>some</a:t>
            </a:r>
            <a:r>
              <a:rPr lang="es-ES" sz="4800" dirty="0" smtClean="0"/>
              <a:t> of </a:t>
            </a:r>
            <a:r>
              <a:rPr lang="es-ES" sz="4800" dirty="0" err="1" smtClean="0"/>
              <a:t>the</a:t>
            </a:r>
            <a:r>
              <a:rPr lang="es-ES" sz="4800" dirty="0" smtClean="0"/>
              <a:t> </a:t>
            </a:r>
            <a:r>
              <a:rPr lang="es-ES" sz="4800" dirty="0" err="1" smtClean="0"/>
              <a:t>challenges</a:t>
            </a:r>
            <a:r>
              <a:rPr lang="es-ES" sz="4800" dirty="0" smtClean="0"/>
              <a:t> </a:t>
            </a:r>
            <a:r>
              <a:rPr lang="es-ES" sz="4800" dirty="0" err="1" smtClean="0"/>
              <a:t>according</a:t>
            </a:r>
            <a:r>
              <a:rPr lang="es-ES" sz="4800" dirty="0" smtClean="0"/>
              <a:t> </a:t>
            </a:r>
            <a:r>
              <a:rPr lang="es-ES" sz="4800" dirty="0" err="1" smtClean="0"/>
              <a:t>to</a:t>
            </a:r>
            <a:r>
              <a:rPr lang="es-ES" sz="4800" dirty="0" smtClean="0"/>
              <a:t> </a:t>
            </a:r>
            <a:r>
              <a:rPr lang="es-ES" sz="4800" dirty="0" err="1" smtClean="0"/>
              <a:t>their</a:t>
            </a:r>
            <a:r>
              <a:rPr lang="es-ES" sz="4800" dirty="0" smtClean="0"/>
              <a:t> </a:t>
            </a:r>
            <a:r>
              <a:rPr lang="es-ES" sz="4800" dirty="0" err="1" smtClean="0"/>
              <a:t>levels</a:t>
            </a:r>
            <a:r>
              <a:rPr lang="es-ES" sz="4800" dirty="0" smtClean="0"/>
              <a:t>.</a:t>
            </a:r>
            <a:br>
              <a:rPr lang="es-ES" sz="4800" dirty="0" smtClean="0"/>
            </a:br>
            <a:r>
              <a:rPr lang="es-ES" sz="6600" dirty="0" smtClean="0"/>
              <a:t/>
            </a:r>
            <a:br>
              <a:rPr lang="es-ES" sz="6600" dirty="0" smtClean="0"/>
            </a:br>
            <a:endParaRPr sz="6600" dirty="0"/>
          </a:p>
        </p:txBody>
      </p:sp>
      <p:sp>
        <p:nvSpPr>
          <p:cNvPr id="382" name="Google Shape;382;p46"/>
          <p:cNvSpPr/>
          <p:nvPr/>
        </p:nvSpPr>
        <p:spPr>
          <a:xfrm rot="7517900">
            <a:off x="7458317" y="-1410748"/>
            <a:ext cx="1188395" cy="3306783"/>
          </a:xfrm>
          <a:custGeom>
            <a:avLst/>
            <a:gdLst/>
            <a:ahLst/>
            <a:cxnLst/>
            <a:rect l="l" t="t" r="r" b="b"/>
            <a:pathLst>
              <a:path w="33428" h="111252" extrusionOk="0">
                <a:moveTo>
                  <a:pt x="2286" y="0"/>
                </a:moveTo>
                <a:cubicBezTo>
                  <a:pt x="12044" y="4879"/>
                  <a:pt x="29864" y="3018"/>
                  <a:pt x="32004" y="13716"/>
                </a:cubicBezTo>
                <a:cubicBezTo>
                  <a:pt x="33200" y="19694"/>
                  <a:pt x="34405" y="26401"/>
                  <a:pt x="32004" y="32004"/>
                </a:cubicBezTo>
                <a:cubicBezTo>
                  <a:pt x="28757" y="39580"/>
                  <a:pt x="21182" y="44861"/>
                  <a:pt x="18288" y="52578"/>
                </a:cubicBezTo>
                <a:cubicBezTo>
                  <a:pt x="13637" y="64982"/>
                  <a:pt x="18726" y="79422"/>
                  <a:pt x="15240" y="92202"/>
                </a:cubicBezTo>
                <a:cubicBezTo>
                  <a:pt x="13100" y="100047"/>
                  <a:pt x="3637" y="103979"/>
                  <a:pt x="0" y="111252"/>
                </a:cubicBezTo>
              </a:path>
            </a:pathLst>
          </a:custGeom>
          <a:noFill/>
          <a:ln w="38100" cap="flat" cmpd="sng">
            <a:solidFill>
              <a:schemeClr val="accent4"/>
            </a:solidFill>
            <a:prstDash val="dash"/>
            <a:round/>
            <a:headEnd type="none" w="med" len="med"/>
            <a:tailEnd type="none" w="med" len="med"/>
          </a:ln>
        </p:spPr>
      </p:sp>
      <p:sp>
        <p:nvSpPr>
          <p:cNvPr id="383" name="Google Shape;383;p46"/>
          <p:cNvSpPr/>
          <p:nvPr/>
        </p:nvSpPr>
        <p:spPr>
          <a:xfrm rot="-4116921">
            <a:off x="-255918" y="2542524"/>
            <a:ext cx="1188365" cy="3306872"/>
          </a:xfrm>
          <a:custGeom>
            <a:avLst/>
            <a:gdLst/>
            <a:ahLst/>
            <a:cxnLst/>
            <a:rect l="l" t="t" r="r" b="b"/>
            <a:pathLst>
              <a:path w="33428" h="111252" extrusionOk="0">
                <a:moveTo>
                  <a:pt x="2286" y="0"/>
                </a:moveTo>
                <a:cubicBezTo>
                  <a:pt x="12044" y="4879"/>
                  <a:pt x="29864" y="3018"/>
                  <a:pt x="32004" y="13716"/>
                </a:cubicBezTo>
                <a:cubicBezTo>
                  <a:pt x="33200" y="19694"/>
                  <a:pt x="34405" y="26401"/>
                  <a:pt x="32004" y="32004"/>
                </a:cubicBezTo>
                <a:cubicBezTo>
                  <a:pt x="28757" y="39580"/>
                  <a:pt x="21182" y="44861"/>
                  <a:pt x="18288" y="52578"/>
                </a:cubicBezTo>
                <a:cubicBezTo>
                  <a:pt x="13637" y="64982"/>
                  <a:pt x="18726" y="79422"/>
                  <a:pt x="15240" y="92202"/>
                </a:cubicBezTo>
                <a:cubicBezTo>
                  <a:pt x="13100" y="100047"/>
                  <a:pt x="3637" y="103979"/>
                  <a:pt x="0" y="111252"/>
                </a:cubicBezTo>
              </a:path>
            </a:pathLst>
          </a:custGeom>
          <a:noFill/>
          <a:ln w="38100" cap="flat" cmpd="sng">
            <a:solidFill>
              <a:schemeClr val="accent4"/>
            </a:solidFill>
            <a:prstDash val="dash"/>
            <a:round/>
            <a:headEnd type="none" w="med" len="med"/>
            <a:tailEnd type="none" w="med" len="med"/>
          </a:ln>
        </p:spPr>
      </p:sp>
      <p:grpSp>
        <p:nvGrpSpPr>
          <p:cNvPr id="2" name="Google Shape;312;p41">
            <a:extLst>
              <a:ext uri="{FF2B5EF4-FFF2-40B4-BE49-F238E27FC236}">
                <a16:creationId xmlns:a16="http://schemas.microsoft.com/office/drawing/2014/main" xmlns="" id="{75182A37-4806-7644-B51D-1B8F351FF2FA}"/>
              </a:ext>
            </a:extLst>
          </p:cNvPr>
          <p:cNvGrpSpPr/>
          <p:nvPr/>
        </p:nvGrpSpPr>
        <p:grpSpPr>
          <a:xfrm>
            <a:off x="549293" y="3596757"/>
            <a:ext cx="1018682" cy="1051451"/>
            <a:chOff x="1763998" y="1407526"/>
            <a:chExt cx="2527200" cy="3926712"/>
          </a:xfrm>
        </p:grpSpPr>
        <p:sp>
          <p:nvSpPr>
            <p:cNvPr id="16" name="Google Shape;313;p41">
              <a:extLst>
                <a:ext uri="{FF2B5EF4-FFF2-40B4-BE49-F238E27FC236}">
                  <a16:creationId xmlns:a16="http://schemas.microsoft.com/office/drawing/2014/main" xmlns="" id="{747CDAAD-8471-D04F-B5E5-CD44AD5E07B0}"/>
                </a:ext>
              </a:extLst>
            </p:cNvPr>
            <p:cNvSpPr/>
            <p:nvPr/>
          </p:nvSpPr>
          <p:spPr>
            <a:xfrm rot="10800000">
              <a:off x="1764000" y="1407526"/>
              <a:ext cx="2527197" cy="877261"/>
            </a:xfrm>
            <a:prstGeom prst="homePlate">
              <a:avLst>
                <a:gd name="adj" fmla="val 6938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14;p41">
              <a:extLst>
                <a:ext uri="{FF2B5EF4-FFF2-40B4-BE49-F238E27FC236}">
                  <a16:creationId xmlns:a16="http://schemas.microsoft.com/office/drawing/2014/main" xmlns="" id="{0653308F-B689-8043-8201-8303EDC1CA14}"/>
                </a:ext>
              </a:extLst>
            </p:cNvPr>
            <p:cNvSpPr/>
            <p:nvPr/>
          </p:nvSpPr>
          <p:spPr>
            <a:xfrm rot="10800000">
              <a:off x="1763998" y="2571662"/>
              <a:ext cx="2527200" cy="877257"/>
            </a:xfrm>
            <a:prstGeom prst="homePlate">
              <a:avLst>
                <a:gd name="adj" fmla="val 3459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15;p41">
              <a:extLst>
                <a:ext uri="{FF2B5EF4-FFF2-40B4-BE49-F238E27FC236}">
                  <a16:creationId xmlns:a16="http://schemas.microsoft.com/office/drawing/2014/main" xmlns="" id="{AE74F2E4-625D-3947-B5F7-D881EBD3386F}"/>
                </a:ext>
              </a:extLst>
            </p:cNvPr>
            <p:cNvSpPr/>
            <p:nvPr/>
          </p:nvSpPr>
          <p:spPr>
            <a:xfrm>
              <a:off x="3124425" y="1998177"/>
              <a:ext cx="211649" cy="3336061"/>
            </a:xfrm>
            <a:custGeom>
              <a:avLst/>
              <a:gdLst/>
              <a:ahLst/>
              <a:cxnLst/>
              <a:rect l="l" t="t" r="r" b="b"/>
              <a:pathLst>
                <a:path w="2101" h="18076" extrusionOk="0">
                  <a:moveTo>
                    <a:pt x="713" y="0"/>
                  </a:moveTo>
                  <a:cubicBezTo>
                    <a:pt x="321" y="0"/>
                    <a:pt x="1" y="321"/>
                    <a:pt x="1" y="712"/>
                  </a:cubicBezTo>
                  <a:lnTo>
                    <a:pt x="1" y="17364"/>
                  </a:lnTo>
                  <a:cubicBezTo>
                    <a:pt x="1" y="17755"/>
                    <a:pt x="321" y="18075"/>
                    <a:pt x="713" y="18075"/>
                  </a:cubicBezTo>
                  <a:lnTo>
                    <a:pt x="1424" y="18075"/>
                  </a:lnTo>
                  <a:cubicBezTo>
                    <a:pt x="1780" y="18075"/>
                    <a:pt x="2100" y="17755"/>
                    <a:pt x="2100" y="17364"/>
                  </a:cubicBezTo>
                  <a:lnTo>
                    <a:pt x="2100" y="712"/>
                  </a:lnTo>
                  <a:cubicBezTo>
                    <a:pt x="2100" y="321"/>
                    <a:pt x="1780" y="0"/>
                    <a:pt x="14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5" name="Picture 2" descr="Pin on simbolos etnicos">
            <a:extLst>
              <a:ext uri="{FF2B5EF4-FFF2-40B4-BE49-F238E27FC236}">
                <a16:creationId xmlns:a16="http://schemas.microsoft.com/office/drawing/2014/main" xmlns="" id="{57EDC6D1-846E-1E47-A60D-DC8A5F30D3A4}"/>
              </a:ext>
            </a:extLst>
          </p:cNvPr>
          <p:cNvPicPr>
            <a:picLocks noChangeAspect="1" noChangeArrowheads="1"/>
          </p:cNvPicPr>
          <p:nvPr/>
        </p:nvPicPr>
        <p:blipFill>
          <a:blip r:embed="rId3" cstate="print">
            <a:alphaModFix amt="35000"/>
            <a:duotone>
              <a:prstClr val="black"/>
              <a:srgbClr val="D9C3A5">
                <a:tint val="50000"/>
                <a:satMod val="180000"/>
              </a:srgbClr>
            </a:duotone>
            <a:extLst>
              <a:ext uri="{BEBA8EAE-BF5A-486C-A8C5-ECC9F3942E4B}">
                <a14:imgProps xmlns:a14="http://schemas.microsoft.com/office/drawing/2010/main" xmlns="">
                  <a14:imgLayer r:embed="rId4">
                    <a14:imgEffect>
                      <a14:saturation sat="0"/>
                    </a14:imgEffect>
                  </a14:imgLayer>
                </a14:imgProps>
              </a:ext>
            </a:extLst>
          </a:blip>
          <a:srcRect/>
          <a:stretch>
            <a:fillRect/>
          </a:stretch>
        </p:blipFill>
        <p:spPr bwMode="auto">
          <a:xfrm>
            <a:off x="2055634" y="1269893"/>
            <a:ext cx="806754" cy="806754"/>
          </a:xfrm>
          <a:prstGeom prst="rect">
            <a:avLst/>
          </a:prstGeom>
          <a:noFill/>
        </p:spPr>
      </p:pic>
      <p:sp>
        <p:nvSpPr>
          <p:cNvPr id="277" name="Google Shape;277;p39"/>
          <p:cNvSpPr txBox="1">
            <a:spLocks noGrp="1"/>
          </p:cNvSpPr>
          <p:nvPr>
            <p:ph type="title" idx="15"/>
          </p:nvPr>
        </p:nvSpPr>
        <p:spPr>
          <a:xfrm>
            <a:off x="368489" y="347488"/>
            <a:ext cx="7968600" cy="572700"/>
          </a:xfrm>
          <a:prstGeom prst="rect">
            <a:avLst/>
          </a:prstGeom>
        </p:spPr>
        <p:txBody>
          <a:bodyPr spcFirstLastPara="1" wrap="square" lIns="91425" tIns="91425" rIns="91425" bIns="91425" anchor="t" anchorCtr="0">
            <a:noAutofit/>
          </a:bodyPr>
          <a:lstStyle/>
          <a:p>
            <a:r>
              <a:rPr lang="en"/>
              <a:t>CONTENT AREAS  5th to 6th Primary</a:t>
            </a:r>
            <a:endParaRPr/>
          </a:p>
        </p:txBody>
      </p:sp>
      <p:sp>
        <p:nvSpPr>
          <p:cNvPr id="278" name="Google Shape;278;p39"/>
          <p:cNvSpPr txBox="1">
            <a:spLocks noGrp="1"/>
          </p:cNvSpPr>
          <p:nvPr>
            <p:ph type="title"/>
          </p:nvPr>
        </p:nvSpPr>
        <p:spPr>
          <a:xfrm>
            <a:off x="1538252" y="1449007"/>
            <a:ext cx="1841518" cy="67895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01</a:t>
            </a:r>
            <a:endParaRPr/>
          </a:p>
        </p:txBody>
      </p:sp>
      <p:sp>
        <p:nvSpPr>
          <p:cNvPr id="279" name="Google Shape;279;p39"/>
          <p:cNvSpPr txBox="1">
            <a:spLocks noGrp="1"/>
          </p:cNvSpPr>
          <p:nvPr>
            <p:ph type="title" idx="3"/>
          </p:nvPr>
        </p:nvSpPr>
        <p:spPr>
          <a:xfrm>
            <a:off x="4719863" y="1433176"/>
            <a:ext cx="1549800" cy="641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02</a:t>
            </a:r>
            <a:endParaRPr/>
          </a:p>
        </p:txBody>
      </p:sp>
      <p:sp>
        <p:nvSpPr>
          <p:cNvPr id="281" name="Google Shape;281;p39"/>
          <p:cNvSpPr txBox="1">
            <a:spLocks noGrp="1"/>
          </p:cNvSpPr>
          <p:nvPr>
            <p:ph type="subTitle" idx="7"/>
          </p:nvPr>
        </p:nvSpPr>
        <p:spPr>
          <a:xfrm>
            <a:off x="4224713" y="1985827"/>
            <a:ext cx="2540100" cy="36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a:t>WHERE</a:t>
            </a:r>
            <a:endParaRPr sz="4000"/>
          </a:p>
        </p:txBody>
      </p:sp>
      <p:sp>
        <p:nvSpPr>
          <p:cNvPr id="282" name="Google Shape;282;p39"/>
          <p:cNvSpPr txBox="1">
            <a:spLocks noGrp="1"/>
          </p:cNvSpPr>
          <p:nvPr>
            <p:ph type="subTitle" idx="14"/>
          </p:nvPr>
        </p:nvSpPr>
        <p:spPr>
          <a:xfrm>
            <a:off x="2585981" y="3991524"/>
            <a:ext cx="2602200" cy="36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a:t>WHO</a:t>
            </a:r>
            <a:endParaRPr sz="4000"/>
          </a:p>
        </p:txBody>
      </p:sp>
      <p:sp>
        <p:nvSpPr>
          <p:cNvPr id="283" name="Google Shape;283;p39"/>
          <p:cNvSpPr txBox="1">
            <a:spLocks noGrp="1"/>
          </p:cNvSpPr>
          <p:nvPr>
            <p:ph type="subTitle" idx="2"/>
          </p:nvPr>
        </p:nvSpPr>
        <p:spPr>
          <a:xfrm>
            <a:off x="5848413" y="4387576"/>
            <a:ext cx="2599754" cy="491700"/>
          </a:xfrm>
          <a:prstGeom prst="rect">
            <a:avLst/>
          </a:prstGeom>
        </p:spPr>
        <p:txBody>
          <a:bodyPr spcFirstLastPara="1" wrap="square" lIns="91425" tIns="91425" rIns="91425" bIns="91425" anchor="t" anchorCtr="0">
            <a:noAutofit/>
          </a:bodyPr>
          <a:lstStyle/>
          <a:p>
            <a:pPr marL="0" indent="0">
              <a:buSzPts val="1100"/>
            </a:pPr>
            <a:r>
              <a:rPr lang="en" sz="1600"/>
              <a:t>Symbols, emotions, feelings...</a:t>
            </a:r>
            <a:endParaRPr lang="es-ES" sz="1600"/>
          </a:p>
        </p:txBody>
      </p:sp>
      <p:sp>
        <p:nvSpPr>
          <p:cNvPr id="284" name="Google Shape;284;p39"/>
          <p:cNvSpPr txBox="1">
            <a:spLocks noGrp="1"/>
          </p:cNvSpPr>
          <p:nvPr>
            <p:ph type="title" idx="4"/>
          </p:nvPr>
        </p:nvSpPr>
        <p:spPr>
          <a:xfrm>
            <a:off x="3112181" y="3529824"/>
            <a:ext cx="1549800" cy="641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03</a:t>
            </a:r>
            <a:endParaRPr/>
          </a:p>
        </p:txBody>
      </p:sp>
      <p:sp>
        <p:nvSpPr>
          <p:cNvPr id="285" name="Google Shape;285;p39"/>
          <p:cNvSpPr txBox="1">
            <a:spLocks noGrp="1"/>
          </p:cNvSpPr>
          <p:nvPr>
            <p:ph type="title" idx="5"/>
          </p:nvPr>
        </p:nvSpPr>
        <p:spPr>
          <a:xfrm>
            <a:off x="6251215" y="3329935"/>
            <a:ext cx="1798622" cy="641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04</a:t>
            </a:r>
            <a:endParaRPr/>
          </a:p>
        </p:txBody>
      </p:sp>
      <p:sp>
        <p:nvSpPr>
          <p:cNvPr id="286" name="Google Shape;286;p39"/>
          <p:cNvSpPr txBox="1">
            <a:spLocks noGrp="1"/>
          </p:cNvSpPr>
          <p:nvPr>
            <p:ph type="subTitle" idx="6"/>
          </p:nvPr>
        </p:nvSpPr>
        <p:spPr>
          <a:xfrm>
            <a:off x="1763722" y="2028112"/>
            <a:ext cx="1334768" cy="70203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a:t>WHAT</a:t>
            </a:r>
            <a:endParaRPr sz="4000"/>
          </a:p>
        </p:txBody>
      </p:sp>
      <p:sp>
        <p:nvSpPr>
          <p:cNvPr id="287" name="Google Shape;287;p39"/>
          <p:cNvSpPr txBox="1">
            <a:spLocks noGrp="1"/>
          </p:cNvSpPr>
          <p:nvPr>
            <p:ph type="subTitle" idx="8"/>
          </p:nvPr>
        </p:nvSpPr>
        <p:spPr>
          <a:xfrm>
            <a:off x="5869278" y="3805213"/>
            <a:ext cx="2602200" cy="36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a:t>HOW</a:t>
            </a:r>
            <a:endParaRPr sz="4000"/>
          </a:p>
        </p:txBody>
      </p:sp>
      <p:sp>
        <p:nvSpPr>
          <p:cNvPr id="288" name="Google Shape;288;p39"/>
          <p:cNvSpPr txBox="1">
            <a:spLocks noGrp="1"/>
          </p:cNvSpPr>
          <p:nvPr>
            <p:ph type="subTitle" idx="13"/>
          </p:nvPr>
        </p:nvSpPr>
        <p:spPr>
          <a:xfrm>
            <a:off x="4091160" y="2498344"/>
            <a:ext cx="2805294" cy="491700"/>
          </a:xfrm>
          <a:prstGeom prst="rect">
            <a:avLst/>
          </a:prstGeom>
        </p:spPr>
        <p:txBody>
          <a:bodyPr spcFirstLastPara="1" wrap="square" lIns="91425" tIns="91425" rIns="91425" bIns="91425" anchor="t" anchorCtr="0">
            <a:noAutofit/>
          </a:bodyPr>
          <a:lstStyle/>
          <a:p>
            <a:pPr marL="0" indent="0">
              <a:buSzPts val="1100"/>
            </a:pPr>
            <a:r>
              <a:rPr lang="es-ES" sz="1600"/>
              <a:t>French </a:t>
            </a:r>
            <a:r>
              <a:rPr lang="es-ES" sz="1600" err="1"/>
              <a:t>Way</a:t>
            </a:r>
            <a:r>
              <a:rPr lang="es-ES" sz="1600"/>
              <a:t>, </a:t>
            </a:r>
            <a:r>
              <a:rPr lang="es-ES" sz="1600" err="1"/>
              <a:t>towns</a:t>
            </a:r>
            <a:r>
              <a:rPr lang="es-ES" sz="1600"/>
              <a:t>, </a:t>
            </a:r>
            <a:r>
              <a:rPr lang="es-ES" sz="1600" err="1"/>
              <a:t>stages</a:t>
            </a:r>
            <a:r>
              <a:rPr lang="es-ES" sz="1600"/>
              <a:t>... </a:t>
            </a:r>
            <a:endParaRPr sz="1600"/>
          </a:p>
        </p:txBody>
      </p:sp>
      <p:grpSp>
        <p:nvGrpSpPr>
          <p:cNvPr id="289" name="Google Shape;289;p39"/>
          <p:cNvGrpSpPr/>
          <p:nvPr/>
        </p:nvGrpSpPr>
        <p:grpSpPr>
          <a:xfrm rot="1230688">
            <a:off x="-688768" y="3409230"/>
            <a:ext cx="2380396" cy="2380396"/>
            <a:chOff x="-146650" y="2998550"/>
            <a:chExt cx="1719750" cy="1719750"/>
          </a:xfrm>
        </p:grpSpPr>
        <p:sp>
          <p:nvSpPr>
            <p:cNvPr id="290" name="Google Shape;290;p39"/>
            <p:cNvSpPr/>
            <p:nvPr/>
          </p:nvSpPr>
          <p:spPr>
            <a:xfrm>
              <a:off x="681875" y="2998550"/>
              <a:ext cx="62175" cy="271575"/>
            </a:xfrm>
            <a:custGeom>
              <a:avLst/>
              <a:gdLst/>
              <a:ahLst/>
              <a:cxnLst/>
              <a:rect l="l" t="t" r="r" b="b"/>
              <a:pathLst>
                <a:path w="2487" h="10863" extrusionOk="0">
                  <a:moveTo>
                    <a:pt x="1254" y="1"/>
                  </a:moveTo>
                  <a:cubicBezTo>
                    <a:pt x="557" y="1"/>
                    <a:pt x="0" y="558"/>
                    <a:pt x="0" y="1234"/>
                  </a:cubicBezTo>
                  <a:lnTo>
                    <a:pt x="0" y="10862"/>
                  </a:lnTo>
                  <a:lnTo>
                    <a:pt x="2487" y="10862"/>
                  </a:lnTo>
                  <a:lnTo>
                    <a:pt x="2487" y="1234"/>
                  </a:lnTo>
                  <a:cubicBezTo>
                    <a:pt x="2487" y="558"/>
                    <a:pt x="1930" y="1"/>
                    <a:pt x="12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9"/>
            <p:cNvSpPr/>
            <p:nvPr/>
          </p:nvSpPr>
          <p:spPr>
            <a:xfrm>
              <a:off x="-146650" y="3825100"/>
              <a:ext cx="271550" cy="62200"/>
            </a:xfrm>
            <a:custGeom>
              <a:avLst/>
              <a:gdLst/>
              <a:ahLst/>
              <a:cxnLst/>
              <a:rect l="l" t="t" r="r" b="b"/>
              <a:pathLst>
                <a:path w="10862" h="2488" extrusionOk="0">
                  <a:moveTo>
                    <a:pt x="1234" y="0"/>
                  </a:moveTo>
                  <a:cubicBezTo>
                    <a:pt x="557" y="0"/>
                    <a:pt x="0" y="557"/>
                    <a:pt x="0" y="1254"/>
                  </a:cubicBezTo>
                  <a:cubicBezTo>
                    <a:pt x="0" y="1930"/>
                    <a:pt x="557" y="2487"/>
                    <a:pt x="1234" y="2487"/>
                  </a:cubicBezTo>
                  <a:lnTo>
                    <a:pt x="10862" y="2487"/>
                  </a:lnTo>
                  <a:lnTo>
                    <a:pt x="108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9"/>
            <p:cNvSpPr/>
            <p:nvPr/>
          </p:nvSpPr>
          <p:spPr>
            <a:xfrm>
              <a:off x="681875" y="4446750"/>
              <a:ext cx="62175" cy="271550"/>
            </a:xfrm>
            <a:custGeom>
              <a:avLst/>
              <a:gdLst/>
              <a:ahLst/>
              <a:cxnLst/>
              <a:rect l="l" t="t" r="r" b="b"/>
              <a:pathLst>
                <a:path w="2487" h="10862" extrusionOk="0">
                  <a:moveTo>
                    <a:pt x="0" y="0"/>
                  </a:moveTo>
                  <a:lnTo>
                    <a:pt x="0" y="9628"/>
                  </a:lnTo>
                  <a:cubicBezTo>
                    <a:pt x="0" y="10305"/>
                    <a:pt x="557" y="10862"/>
                    <a:pt x="1254" y="10862"/>
                  </a:cubicBezTo>
                  <a:cubicBezTo>
                    <a:pt x="1930" y="10862"/>
                    <a:pt x="2487" y="10305"/>
                    <a:pt x="2487" y="9628"/>
                  </a:cubicBezTo>
                  <a:lnTo>
                    <a:pt x="24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9"/>
            <p:cNvSpPr/>
            <p:nvPr/>
          </p:nvSpPr>
          <p:spPr>
            <a:xfrm>
              <a:off x="1301525" y="3825100"/>
              <a:ext cx="271575" cy="62200"/>
            </a:xfrm>
            <a:custGeom>
              <a:avLst/>
              <a:gdLst/>
              <a:ahLst/>
              <a:cxnLst/>
              <a:rect l="l" t="t" r="r" b="b"/>
              <a:pathLst>
                <a:path w="10863" h="2488" extrusionOk="0">
                  <a:moveTo>
                    <a:pt x="1" y="0"/>
                  </a:moveTo>
                  <a:lnTo>
                    <a:pt x="1" y="2487"/>
                  </a:lnTo>
                  <a:lnTo>
                    <a:pt x="9629" y="2487"/>
                  </a:lnTo>
                  <a:cubicBezTo>
                    <a:pt x="10305" y="2487"/>
                    <a:pt x="10862" y="1930"/>
                    <a:pt x="10862" y="1254"/>
                  </a:cubicBezTo>
                  <a:cubicBezTo>
                    <a:pt x="10862" y="557"/>
                    <a:pt x="10305" y="0"/>
                    <a:pt x="96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9"/>
            <p:cNvSpPr/>
            <p:nvPr/>
          </p:nvSpPr>
          <p:spPr>
            <a:xfrm>
              <a:off x="-32775" y="3112450"/>
              <a:ext cx="1491975" cy="1491975"/>
            </a:xfrm>
            <a:custGeom>
              <a:avLst/>
              <a:gdLst/>
              <a:ahLst/>
              <a:cxnLst/>
              <a:rect l="l" t="t" r="r" b="b"/>
              <a:pathLst>
                <a:path w="59679" h="59679" extrusionOk="0">
                  <a:moveTo>
                    <a:pt x="29840" y="0"/>
                  </a:moveTo>
                  <a:cubicBezTo>
                    <a:pt x="13349" y="0"/>
                    <a:pt x="1" y="13348"/>
                    <a:pt x="1" y="29839"/>
                  </a:cubicBezTo>
                  <a:cubicBezTo>
                    <a:pt x="1" y="46310"/>
                    <a:pt x="13349" y="59678"/>
                    <a:pt x="29840" y="59678"/>
                  </a:cubicBezTo>
                  <a:cubicBezTo>
                    <a:pt x="46311" y="59678"/>
                    <a:pt x="59679" y="46310"/>
                    <a:pt x="59679" y="29839"/>
                  </a:cubicBezTo>
                  <a:cubicBezTo>
                    <a:pt x="59679" y="13348"/>
                    <a:pt x="46311" y="0"/>
                    <a:pt x="29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9"/>
            <p:cNvSpPr/>
            <p:nvPr/>
          </p:nvSpPr>
          <p:spPr>
            <a:xfrm>
              <a:off x="122900" y="3268100"/>
              <a:ext cx="1180650" cy="1180650"/>
            </a:xfrm>
            <a:custGeom>
              <a:avLst/>
              <a:gdLst/>
              <a:ahLst/>
              <a:cxnLst/>
              <a:rect l="l" t="t" r="r" b="b"/>
              <a:pathLst>
                <a:path w="47226" h="47226" extrusionOk="0">
                  <a:moveTo>
                    <a:pt x="23613" y="1"/>
                  </a:moveTo>
                  <a:cubicBezTo>
                    <a:pt x="10583" y="1"/>
                    <a:pt x="0" y="10584"/>
                    <a:pt x="0" y="23613"/>
                  </a:cubicBezTo>
                  <a:cubicBezTo>
                    <a:pt x="0" y="36623"/>
                    <a:pt x="10583" y="47226"/>
                    <a:pt x="23613" y="47226"/>
                  </a:cubicBezTo>
                  <a:cubicBezTo>
                    <a:pt x="36622" y="47226"/>
                    <a:pt x="47225" y="36623"/>
                    <a:pt x="47225" y="23613"/>
                  </a:cubicBezTo>
                  <a:cubicBezTo>
                    <a:pt x="47225" y="10584"/>
                    <a:pt x="36622" y="1"/>
                    <a:pt x="236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9"/>
            <p:cNvSpPr/>
            <p:nvPr/>
          </p:nvSpPr>
          <p:spPr>
            <a:xfrm>
              <a:off x="610750" y="3330775"/>
              <a:ext cx="630125" cy="630125"/>
            </a:xfrm>
            <a:custGeom>
              <a:avLst/>
              <a:gdLst/>
              <a:ahLst/>
              <a:cxnLst/>
              <a:rect l="l" t="t" r="r" b="b"/>
              <a:pathLst>
                <a:path w="25205" h="25205" extrusionOk="0">
                  <a:moveTo>
                    <a:pt x="25205" y="0"/>
                  </a:moveTo>
                  <a:lnTo>
                    <a:pt x="4377" y="15318"/>
                  </a:lnTo>
                  <a:cubicBezTo>
                    <a:pt x="4279" y="15313"/>
                    <a:pt x="4181" y="15310"/>
                    <a:pt x="4082" y="15310"/>
                  </a:cubicBezTo>
                  <a:cubicBezTo>
                    <a:pt x="2606" y="15310"/>
                    <a:pt x="1120" y="15871"/>
                    <a:pt x="1" y="17008"/>
                  </a:cubicBezTo>
                  <a:lnTo>
                    <a:pt x="777" y="24428"/>
                  </a:lnTo>
                  <a:lnTo>
                    <a:pt x="8197" y="25204"/>
                  </a:lnTo>
                  <a:cubicBezTo>
                    <a:pt x="9410" y="24011"/>
                    <a:pt x="9967" y="22399"/>
                    <a:pt x="9887" y="20828"/>
                  </a:cubicBezTo>
                  <a:lnTo>
                    <a:pt x="252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9"/>
            <p:cNvSpPr/>
            <p:nvPr/>
          </p:nvSpPr>
          <p:spPr>
            <a:xfrm>
              <a:off x="185550" y="3755975"/>
              <a:ext cx="630125" cy="630125"/>
            </a:xfrm>
            <a:custGeom>
              <a:avLst/>
              <a:gdLst/>
              <a:ahLst/>
              <a:cxnLst/>
              <a:rect l="l" t="t" r="r" b="b"/>
              <a:pathLst>
                <a:path w="25205" h="25205" extrusionOk="0">
                  <a:moveTo>
                    <a:pt x="17009" y="0"/>
                  </a:moveTo>
                  <a:cubicBezTo>
                    <a:pt x="15795" y="1194"/>
                    <a:pt x="15238" y="2805"/>
                    <a:pt x="15318" y="4377"/>
                  </a:cubicBezTo>
                  <a:lnTo>
                    <a:pt x="1" y="25204"/>
                  </a:lnTo>
                  <a:lnTo>
                    <a:pt x="20828" y="9887"/>
                  </a:lnTo>
                  <a:cubicBezTo>
                    <a:pt x="20926" y="9892"/>
                    <a:pt x="21025" y="9895"/>
                    <a:pt x="21123" y="9895"/>
                  </a:cubicBezTo>
                  <a:cubicBezTo>
                    <a:pt x="22599" y="9895"/>
                    <a:pt x="24086" y="9334"/>
                    <a:pt x="25205" y="8196"/>
                  </a:cubicBezTo>
                  <a:lnTo>
                    <a:pt x="170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9"/>
            <p:cNvSpPr/>
            <p:nvPr/>
          </p:nvSpPr>
          <p:spPr>
            <a:xfrm>
              <a:off x="671425" y="3816650"/>
              <a:ext cx="83075" cy="83075"/>
            </a:xfrm>
            <a:custGeom>
              <a:avLst/>
              <a:gdLst/>
              <a:ahLst/>
              <a:cxnLst/>
              <a:rect l="l" t="t" r="r" b="b"/>
              <a:pathLst>
                <a:path w="3323" h="3323" extrusionOk="0">
                  <a:moveTo>
                    <a:pt x="1672" y="0"/>
                  </a:moveTo>
                  <a:cubicBezTo>
                    <a:pt x="757" y="0"/>
                    <a:pt x="1" y="756"/>
                    <a:pt x="1" y="1671"/>
                  </a:cubicBezTo>
                  <a:cubicBezTo>
                    <a:pt x="1" y="2586"/>
                    <a:pt x="757" y="3322"/>
                    <a:pt x="1672" y="3322"/>
                  </a:cubicBezTo>
                  <a:cubicBezTo>
                    <a:pt x="2587" y="3322"/>
                    <a:pt x="3323" y="2586"/>
                    <a:pt x="3323" y="1671"/>
                  </a:cubicBezTo>
                  <a:cubicBezTo>
                    <a:pt x="3323" y="756"/>
                    <a:pt x="2587" y="0"/>
                    <a:pt x="1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 name="Google Shape;299;p39"/>
          <p:cNvSpPr txBox="1">
            <a:spLocks noGrp="1"/>
          </p:cNvSpPr>
          <p:nvPr>
            <p:ph type="subTitle" idx="9"/>
          </p:nvPr>
        </p:nvSpPr>
        <p:spPr>
          <a:xfrm>
            <a:off x="743534" y="2582285"/>
            <a:ext cx="3423739" cy="510135"/>
          </a:xfrm>
          <a:prstGeom prst="rect">
            <a:avLst/>
          </a:prstGeom>
        </p:spPr>
        <p:txBody>
          <a:bodyPr spcFirstLastPara="1" wrap="square" lIns="91425" tIns="91425" rIns="91425" bIns="91425" anchor="t" anchorCtr="0">
            <a:noAutofit/>
          </a:bodyPr>
          <a:lstStyle/>
          <a:p>
            <a:pPr marL="0" indent="0"/>
            <a:r>
              <a:rPr lang="en" sz="1600"/>
              <a:t>Equipment, </a:t>
            </a:r>
            <a:r>
              <a:rPr lang="en" sz="1600" err="1"/>
              <a:t>accomodation</a:t>
            </a:r>
            <a:r>
              <a:rPr lang="en" sz="1600"/>
              <a:t>, languages..</a:t>
            </a:r>
            <a:endParaRPr lang="es-ES"/>
          </a:p>
        </p:txBody>
      </p:sp>
      <p:pic>
        <p:nvPicPr>
          <p:cNvPr id="26" name="Picture 2" descr="Pin on simbolos etnicos">
            <a:extLst>
              <a:ext uri="{FF2B5EF4-FFF2-40B4-BE49-F238E27FC236}">
                <a16:creationId xmlns:a16="http://schemas.microsoft.com/office/drawing/2014/main" xmlns="" id="{DAEF737D-BB2F-F04E-B957-548B484A7775}"/>
              </a:ext>
            </a:extLst>
          </p:cNvPr>
          <p:cNvPicPr>
            <a:picLocks noChangeAspect="1" noChangeArrowheads="1"/>
          </p:cNvPicPr>
          <p:nvPr/>
        </p:nvPicPr>
        <p:blipFill>
          <a:blip r:embed="rId3" cstate="print">
            <a:duotone>
              <a:prstClr val="black"/>
              <a:srgbClr val="D9C3A5">
                <a:tint val="50000"/>
                <a:satMod val="180000"/>
              </a:srgbClr>
            </a:duotone>
            <a:alphaModFix amt="35000"/>
            <a:extLst>
              <a:ext uri="{BEBA8EAE-BF5A-486C-A8C5-ECC9F3942E4B}">
                <a14:imgProps xmlns:a14="http://schemas.microsoft.com/office/drawing/2010/main" xmlns="">
                  <a14:imgLayer r:embed="rId5">
                    <a14:imgEffect>
                      <a14:saturation sat="0"/>
                    </a14:imgEffect>
                  </a14:imgLayer>
                </a14:imgProps>
              </a:ext>
            </a:extLst>
          </a:blip>
          <a:srcRect/>
          <a:stretch>
            <a:fillRect/>
          </a:stretch>
        </p:blipFill>
        <p:spPr bwMode="auto">
          <a:xfrm>
            <a:off x="5091386" y="1231504"/>
            <a:ext cx="806754" cy="806754"/>
          </a:xfrm>
          <a:prstGeom prst="rect">
            <a:avLst/>
          </a:prstGeom>
          <a:noFill/>
        </p:spPr>
      </p:pic>
      <p:pic>
        <p:nvPicPr>
          <p:cNvPr id="27" name="Picture 2" descr="Pin on simbolos etnicos">
            <a:extLst>
              <a:ext uri="{FF2B5EF4-FFF2-40B4-BE49-F238E27FC236}">
                <a16:creationId xmlns:a16="http://schemas.microsoft.com/office/drawing/2014/main" xmlns="" id="{66965CC8-ED67-A544-A4F5-94F97DBF7C4C}"/>
              </a:ext>
            </a:extLst>
          </p:cNvPr>
          <p:cNvPicPr>
            <a:picLocks noChangeAspect="1" noChangeArrowheads="1"/>
          </p:cNvPicPr>
          <p:nvPr/>
        </p:nvPicPr>
        <p:blipFill>
          <a:blip r:embed="rId3" cstate="print">
            <a:alphaModFix amt="35000"/>
            <a:duotone>
              <a:prstClr val="black"/>
              <a:srgbClr val="D9C3A5">
                <a:tint val="50000"/>
                <a:satMod val="180000"/>
              </a:srgbClr>
            </a:duotone>
            <a:extLst>
              <a:ext uri="{BEBA8EAE-BF5A-486C-A8C5-ECC9F3942E4B}">
                <a14:imgProps xmlns:a14="http://schemas.microsoft.com/office/drawing/2010/main" xmlns="">
                  <a14:imgLayer r:embed="rId6">
                    <a14:imgEffect>
                      <a14:saturation sat="0"/>
                    </a14:imgEffect>
                  </a14:imgLayer>
                </a14:imgProps>
              </a:ext>
            </a:extLst>
          </a:blip>
          <a:srcRect/>
          <a:stretch>
            <a:fillRect/>
          </a:stretch>
        </p:blipFill>
        <p:spPr bwMode="auto">
          <a:xfrm>
            <a:off x="3519023" y="3258482"/>
            <a:ext cx="778425" cy="778425"/>
          </a:xfrm>
          <a:prstGeom prst="rect">
            <a:avLst/>
          </a:prstGeom>
          <a:noFill/>
        </p:spPr>
      </p:pic>
      <p:pic>
        <p:nvPicPr>
          <p:cNvPr id="28" name="Picture 2" descr="Pin on simbolos etnicos">
            <a:extLst>
              <a:ext uri="{FF2B5EF4-FFF2-40B4-BE49-F238E27FC236}">
                <a16:creationId xmlns:a16="http://schemas.microsoft.com/office/drawing/2014/main" xmlns="" id="{5336316C-DD44-7845-B22F-606D4814A229}"/>
              </a:ext>
            </a:extLst>
          </p:cNvPr>
          <p:cNvPicPr>
            <a:picLocks noChangeAspect="1" noChangeArrowheads="1"/>
          </p:cNvPicPr>
          <p:nvPr/>
        </p:nvPicPr>
        <p:blipFill>
          <a:blip r:embed="rId3" cstate="print">
            <a:duotone>
              <a:prstClr val="black"/>
              <a:srgbClr val="D9C3A5">
                <a:tint val="50000"/>
                <a:satMod val="180000"/>
              </a:srgbClr>
            </a:duotone>
            <a:alphaModFix amt="35000"/>
            <a:extLst>
              <a:ext uri="{BEBA8EAE-BF5A-486C-A8C5-ECC9F3942E4B}">
                <a14:imgProps xmlns:a14="http://schemas.microsoft.com/office/drawing/2010/main" xmlns="">
                  <a14:imgLayer r:embed="rId7">
                    <a14:imgEffect>
                      <a14:saturation sat="0"/>
                    </a14:imgEffect>
                  </a14:imgLayer>
                </a14:imgProps>
              </a:ext>
            </a:extLst>
          </a:blip>
          <a:srcRect/>
          <a:stretch>
            <a:fillRect/>
          </a:stretch>
        </p:blipFill>
        <p:spPr bwMode="auto">
          <a:xfrm>
            <a:off x="6776397" y="3078795"/>
            <a:ext cx="787962" cy="787962"/>
          </a:xfrm>
          <a:prstGeom prst="rect">
            <a:avLst/>
          </a:prstGeom>
          <a:noFill/>
        </p:spPr>
      </p:pic>
      <p:sp>
        <p:nvSpPr>
          <p:cNvPr id="31" name="Google Shape;283;p39">
            <a:extLst>
              <a:ext uri="{FF2B5EF4-FFF2-40B4-BE49-F238E27FC236}">
                <a16:creationId xmlns:a16="http://schemas.microsoft.com/office/drawing/2014/main" xmlns="" id="{397BE93A-C732-C641-BAE4-784B30A11806}"/>
              </a:ext>
            </a:extLst>
          </p:cNvPr>
          <p:cNvSpPr txBox="1">
            <a:spLocks/>
          </p:cNvSpPr>
          <p:nvPr/>
        </p:nvSpPr>
        <p:spPr>
          <a:xfrm>
            <a:off x="2511458" y="4455883"/>
            <a:ext cx="2798536" cy="491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9pPr>
          </a:lstStyle>
          <a:p>
            <a:pPr marL="0" indent="0">
              <a:buSzPts val="1100"/>
            </a:pPr>
            <a:r>
              <a:rPr lang="es-ES" sz="1600" err="1"/>
              <a:t>Pilgrims,countries</a:t>
            </a:r>
            <a:r>
              <a:rPr lang="es-ES" sz="1600"/>
              <a:t>, </a:t>
            </a:r>
            <a:r>
              <a:rPr lang="es-ES" sz="1600" err="1"/>
              <a:t>nationalites</a:t>
            </a:r>
            <a:r>
              <a:rPr lang="es-ES" sz="1600"/>
              <a:t>... </a:t>
            </a:r>
          </a:p>
        </p:txBody>
      </p:sp>
      <p:grpSp>
        <p:nvGrpSpPr>
          <p:cNvPr id="32" name="Google Shape;933;p67">
            <a:extLst>
              <a:ext uri="{FF2B5EF4-FFF2-40B4-BE49-F238E27FC236}">
                <a16:creationId xmlns:a16="http://schemas.microsoft.com/office/drawing/2014/main" xmlns="" id="{BCB1D1BA-D0D2-C246-8DA8-77106FE72C98}"/>
              </a:ext>
            </a:extLst>
          </p:cNvPr>
          <p:cNvGrpSpPr/>
          <p:nvPr/>
        </p:nvGrpSpPr>
        <p:grpSpPr>
          <a:xfrm>
            <a:off x="6315752" y="3988986"/>
            <a:ext cx="389778" cy="399163"/>
            <a:chOff x="3415156" y="2155920"/>
            <a:chExt cx="389778" cy="399163"/>
          </a:xfrm>
        </p:grpSpPr>
        <p:sp>
          <p:nvSpPr>
            <p:cNvPr id="33" name="Google Shape;934;p67">
              <a:extLst>
                <a:ext uri="{FF2B5EF4-FFF2-40B4-BE49-F238E27FC236}">
                  <a16:creationId xmlns:a16="http://schemas.microsoft.com/office/drawing/2014/main" xmlns="" id="{E340D75E-7D88-6549-AFF5-CAC774168E6D}"/>
                </a:ext>
              </a:extLst>
            </p:cNvPr>
            <p:cNvSpPr/>
            <p:nvPr/>
          </p:nvSpPr>
          <p:spPr>
            <a:xfrm>
              <a:off x="3657185" y="2307561"/>
              <a:ext cx="147749" cy="94314"/>
            </a:xfrm>
            <a:custGeom>
              <a:avLst/>
              <a:gdLst/>
              <a:ahLst/>
              <a:cxnLst/>
              <a:rect l="l" t="t" r="r" b="b"/>
              <a:pathLst>
                <a:path w="6690" h="4271" extrusionOk="0">
                  <a:moveTo>
                    <a:pt x="1" y="1"/>
                  </a:moveTo>
                  <a:lnTo>
                    <a:pt x="1" y="4270"/>
                  </a:lnTo>
                  <a:lnTo>
                    <a:pt x="4626" y="4270"/>
                  </a:lnTo>
                  <a:cubicBezTo>
                    <a:pt x="4804" y="4235"/>
                    <a:pt x="4982" y="4163"/>
                    <a:pt x="5124" y="4057"/>
                  </a:cubicBezTo>
                  <a:lnTo>
                    <a:pt x="6441" y="2669"/>
                  </a:lnTo>
                  <a:cubicBezTo>
                    <a:pt x="6690" y="2420"/>
                    <a:pt x="6690" y="1993"/>
                    <a:pt x="6441" y="1708"/>
                  </a:cubicBezTo>
                  <a:lnTo>
                    <a:pt x="5124" y="250"/>
                  </a:lnTo>
                  <a:cubicBezTo>
                    <a:pt x="4982" y="107"/>
                    <a:pt x="4804" y="1"/>
                    <a:pt x="45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35;p67">
              <a:extLst>
                <a:ext uri="{FF2B5EF4-FFF2-40B4-BE49-F238E27FC236}">
                  <a16:creationId xmlns:a16="http://schemas.microsoft.com/office/drawing/2014/main" xmlns="" id="{3664154E-950E-2A4B-84B5-6B5D8149516E}"/>
                </a:ext>
              </a:extLst>
            </p:cNvPr>
            <p:cNvSpPr/>
            <p:nvPr/>
          </p:nvSpPr>
          <p:spPr>
            <a:xfrm>
              <a:off x="3415156" y="2214063"/>
              <a:ext cx="147749" cy="93519"/>
            </a:xfrm>
            <a:custGeom>
              <a:avLst/>
              <a:gdLst/>
              <a:ahLst/>
              <a:cxnLst/>
              <a:rect l="l" t="t" r="r" b="b"/>
              <a:pathLst>
                <a:path w="6690" h="4235" extrusionOk="0">
                  <a:moveTo>
                    <a:pt x="2100" y="0"/>
                  </a:moveTo>
                  <a:cubicBezTo>
                    <a:pt x="1887" y="0"/>
                    <a:pt x="1709" y="107"/>
                    <a:pt x="1602" y="214"/>
                  </a:cubicBezTo>
                  <a:lnTo>
                    <a:pt x="250" y="1566"/>
                  </a:lnTo>
                  <a:cubicBezTo>
                    <a:pt x="1" y="1851"/>
                    <a:pt x="1" y="2278"/>
                    <a:pt x="250" y="2527"/>
                  </a:cubicBezTo>
                  <a:lnTo>
                    <a:pt x="1602" y="3985"/>
                  </a:lnTo>
                  <a:cubicBezTo>
                    <a:pt x="1709" y="4128"/>
                    <a:pt x="1922" y="4235"/>
                    <a:pt x="2100" y="4235"/>
                  </a:cubicBezTo>
                  <a:lnTo>
                    <a:pt x="6690" y="4235"/>
                  </a:lnTo>
                  <a:lnTo>
                    <a:pt x="669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36;p67">
              <a:extLst>
                <a:ext uri="{FF2B5EF4-FFF2-40B4-BE49-F238E27FC236}">
                  <a16:creationId xmlns:a16="http://schemas.microsoft.com/office/drawing/2014/main" xmlns="" id="{4F3D49BB-2157-8A4D-9744-2821F7BC6F82}"/>
                </a:ext>
              </a:extLst>
            </p:cNvPr>
            <p:cNvSpPr/>
            <p:nvPr/>
          </p:nvSpPr>
          <p:spPr>
            <a:xfrm>
              <a:off x="3587242" y="2155920"/>
              <a:ext cx="46401" cy="399163"/>
            </a:xfrm>
            <a:custGeom>
              <a:avLst/>
              <a:gdLst/>
              <a:ahLst/>
              <a:cxnLst/>
              <a:rect l="l" t="t" r="r" b="b"/>
              <a:pathLst>
                <a:path w="2101" h="18076" extrusionOk="0">
                  <a:moveTo>
                    <a:pt x="713" y="0"/>
                  </a:moveTo>
                  <a:cubicBezTo>
                    <a:pt x="321" y="0"/>
                    <a:pt x="1" y="321"/>
                    <a:pt x="1" y="712"/>
                  </a:cubicBezTo>
                  <a:lnTo>
                    <a:pt x="1" y="17364"/>
                  </a:lnTo>
                  <a:cubicBezTo>
                    <a:pt x="1" y="17755"/>
                    <a:pt x="321" y="18075"/>
                    <a:pt x="713" y="18075"/>
                  </a:cubicBezTo>
                  <a:lnTo>
                    <a:pt x="1424" y="18075"/>
                  </a:lnTo>
                  <a:cubicBezTo>
                    <a:pt x="1780" y="18075"/>
                    <a:pt x="2100" y="17755"/>
                    <a:pt x="2100" y="17364"/>
                  </a:cubicBezTo>
                  <a:lnTo>
                    <a:pt x="2100" y="712"/>
                  </a:lnTo>
                  <a:cubicBezTo>
                    <a:pt x="2100" y="321"/>
                    <a:pt x="1780" y="0"/>
                    <a:pt x="14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908;p67">
            <a:extLst>
              <a:ext uri="{FF2B5EF4-FFF2-40B4-BE49-F238E27FC236}">
                <a16:creationId xmlns:a16="http://schemas.microsoft.com/office/drawing/2014/main" xmlns="" id="{F0C5D1B0-C8B9-474E-B383-D85EB58FB293}"/>
              </a:ext>
            </a:extLst>
          </p:cNvPr>
          <p:cNvGrpSpPr/>
          <p:nvPr/>
        </p:nvGrpSpPr>
        <p:grpSpPr>
          <a:xfrm>
            <a:off x="2784238" y="3887549"/>
            <a:ext cx="396072" cy="399958"/>
            <a:chOff x="1427859" y="2155125"/>
            <a:chExt cx="396072" cy="399958"/>
          </a:xfrm>
        </p:grpSpPr>
        <p:sp>
          <p:nvSpPr>
            <p:cNvPr id="37" name="Google Shape;909;p67">
              <a:extLst>
                <a:ext uri="{FF2B5EF4-FFF2-40B4-BE49-F238E27FC236}">
                  <a16:creationId xmlns:a16="http://schemas.microsoft.com/office/drawing/2014/main" xmlns="" id="{F9BB2AB9-A3A5-2244-8F4E-244CD4A75331}"/>
                </a:ext>
              </a:extLst>
            </p:cNvPr>
            <p:cNvSpPr/>
            <p:nvPr/>
          </p:nvSpPr>
          <p:spPr>
            <a:xfrm>
              <a:off x="1525298" y="2155125"/>
              <a:ext cx="199626" cy="57392"/>
            </a:xfrm>
            <a:custGeom>
              <a:avLst/>
              <a:gdLst/>
              <a:ahLst/>
              <a:cxnLst/>
              <a:rect l="l" t="t" r="r" b="b"/>
              <a:pathLst>
                <a:path w="9039" h="2599" extrusionOk="0">
                  <a:moveTo>
                    <a:pt x="1780" y="1"/>
                  </a:moveTo>
                  <a:cubicBezTo>
                    <a:pt x="819" y="1"/>
                    <a:pt x="1" y="819"/>
                    <a:pt x="1" y="1780"/>
                  </a:cubicBezTo>
                  <a:lnTo>
                    <a:pt x="1" y="2598"/>
                  </a:lnTo>
                  <a:lnTo>
                    <a:pt x="1780" y="2598"/>
                  </a:lnTo>
                  <a:lnTo>
                    <a:pt x="1780" y="1780"/>
                  </a:lnTo>
                  <a:lnTo>
                    <a:pt x="7259" y="1780"/>
                  </a:lnTo>
                  <a:lnTo>
                    <a:pt x="7259" y="2598"/>
                  </a:lnTo>
                  <a:lnTo>
                    <a:pt x="9038" y="2598"/>
                  </a:lnTo>
                  <a:lnTo>
                    <a:pt x="9038" y="1780"/>
                  </a:lnTo>
                  <a:cubicBezTo>
                    <a:pt x="9038" y="819"/>
                    <a:pt x="8256" y="1"/>
                    <a:pt x="72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10;p67">
              <a:extLst>
                <a:ext uri="{FF2B5EF4-FFF2-40B4-BE49-F238E27FC236}">
                  <a16:creationId xmlns:a16="http://schemas.microsoft.com/office/drawing/2014/main" xmlns="" id="{F8D63C0C-4E4C-CB4D-A474-18B57080F4F1}"/>
                </a:ext>
              </a:extLst>
            </p:cNvPr>
            <p:cNvSpPr/>
            <p:nvPr/>
          </p:nvSpPr>
          <p:spPr>
            <a:xfrm>
              <a:off x="1475011" y="2357070"/>
              <a:ext cx="300996" cy="198014"/>
            </a:xfrm>
            <a:custGeom>
              <a:avLst/>
              <a:gdLst/>
              <a:ahLst/>
              <a:cxnLst/>
              <a:rect l="l" t="t" r="r" b="b"/>
              <a:pathLst>
                <a:path w="13629" h="8967" extrusionOk="0">
                  <a:moveTo>
                    <a:pt x="1" y="0"/>
                  </a:moveTo>
                  <a:lnTo>
                    <a:pt x="1" y="8077"/>
                  </a:lnTo>
                  <a:cubicBezTo>
                    <a:pt x="1" y="8575"/>
                    <a:pt x="392" y="8966"/>
                    <a:pt x="890" y="8966"/>
                  </a:cubicBezTo>
                  <a:lnTo>
                    <a:pt x="12739" y="8966"/>
                  </a:lnTo>
                  <a:cubicBezTo>
                    <a:pt x="13237" y="8966"/>
                    <a:pt x="13628" y="8575"/>
                    <a:pt x="13628" y="8077"/>
                  </a:cubicBezTo>
                  <a:lnTo>
                    <a:pt x="13628" y="0"/>
                  </a:lnTo>
                  <a:lnTo>
                    <a:pt x="12561" y="0"/>
                  </a:lnTo>
                  <a:lnTo>
                    <a:pt x="12561" y="747"/>
                  </a:lnTo>
                  <a:cubicBezTo>
                    <a:pt x="12845" y="747"/>
                    <a:pt x="13094" y="961"/>
                    <a:pt x="13094" y="1245"/>
                  </a:cubicBezTo>
                  <a:lnTo>
                    <a:pt x="13094" y="3380"/>
                  </a:lnTo>
                  <a:cubicBezTo>
                    <a:pt x="13094" y="3665"/>
                    <a:pt x="12845" y="3914"/>
                    <a:pt x="12561" y="3914"/>
                  </a:cubicBezTo>
                  <a:lnTo>
                    <a:pt x="12561" y="4270"/>
                  </a:lnTo>
                  <a:cubicBezTo>
                    <a:pt x="12507" y="5266"/>
                    <a:pt x="11742" y="5764"/>
                    <a:pt x="10977" y="5764"/>
                  </a:cubicBezTo>
                  <a:cubicBezTo>
                    <a:pt x="10212" y="5764"/>
                    <a:pt x="9447" y="5266"/>
                    <a:pt x="9394" y="4270"/>
                  </a:cubicBezTo>
                  <a:lnTo>
                    <a:pt x="9394" y="3914"/>
                  </a:lnTo>
                  <a:cubicBezTo>
                    <a:pt x="9109" y="3914"/>
                    <a:pt x="8860" y="3665"/>
                    <a:pt x="8860" y="3380"/>
                  </a:cubicBezTo>
                  <a:lnTo>
                    <a:pt x="8860" y="1245"/>
                  </a:lnTo>
                  <a:cubicBezTo>
                    <a:pt x="8860" y="979"/>
                    <a:pt x="9047" y="744"/>
                    <a:pt x="9334" y="744"/>
                  </a:cubicBezTo>
                  <a:cubicBezTo>
                    <a:pt x="9353" y="744"/>
                    <a:pt x="9373" y="745"/>
                    <a:pt x="9394" y="747"/>
                  </a:cubicBezTo>
                  <a:lnTo>
                    <a:pt x="9394" y="0"/>
                  </a:lnTo>
                  <a:lnTo>
                    <a:pt x="4235" y="0"/>
                  </a:lnTo>
                  <a:lnTo>
                    <a:pt x="4235" y="712"/>
                  </a:lnTo>
                  <a:cubicBezTo>
                    <a:pt x="4519" y="712"/>
                    <a:pt x="4768" y="961"/>
                    <a:pt x="4768" y="1245"/>
                  </a:cubicBezTo>
                  <a:lnTo>
                    <a:pt x="4768" y="3380"/>
                  </a:lnTo>
                  <a:cubicBezTo>
                    <a:pt x="4768" y="3665"/>
                    <a:pt x="4519" y="3914"/>
                    <a:pt x="4235" y="3914"/>
                  </a:cubicBezTo>
                  <a:lnTo>
                    <a:pt x="4235" y="4270"/>
                  </a:lnTo>
                  <a:cubicBezTo>
                    <a:pt x="4235" y="5319"/>
                    <a:pt x="3443" y="5844"/>
                    <a:pt x="2651" y="5844"/>
                  </a:cubicBezTo>
                  <a:cubicBezTo>
                    <a:pt x="1860" y="5844"/>
                    <a:pt x="1068" y="5319"/>
                    <a:pt x="1068" y="4270"/>
                  </a:cubicBezTo>
                  <a:lnTo>
                    <a:pt x="1032" y="3878"/>
                  </a:lnTo>
                  <a:cubicBezTo>
                    <a:pt x="748" y="3878"/>
                    <a:pt x="534" y="3665"/>
                    <a:pt x="534" y="3380"/>
                  </a:cubicBezTo>
                  <a:lnTo>
                    <a:pt x="534" y="1245"/>
                  </a:lnTo>
                  <a:cubicBezTo>
                    <a:pt x="499" y="961"/>
                    <a:pt x="748" y="712"/>
                    <a:pt x="1032" y="712"/>
                  </a:cubicBezTo>
                  <a:lnTo>
                    <a:pt x="103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11;p67">
              <a:extLst>
                <a:ext uri="{FF2B5EF4-FFF2-40B4-BE49-F238E27FC236}">
                  <a16:creationId xmlns:a16="http://schemas.microsoft.com/office/drawing/2014/main" xmlns="" id="{1CE093CF-2C0D-4D47-B98A-E35BA4C2A444}"/>
                </a:ext>
              </a:extLst>
            </p:cNvPr>
            <p:cNvSpPr/>
            <p:nvPr/>
          </p:nvSpPr>
          <p:spPr>
            <a:xfrm>
              <a:off x="1431017" y="2233695"/>
              <a:ext cx="66807" cy="99813"/>
            </a:xfrm>
            <a:custGeom>
              <a:avLst/>
              <a:gdLst/>
              <a:ahLst/>
              <a:cxnLst/>
              <a:rect l="l" t="t" r="r" b="b"/>
              <a:pathLst>
                <a:path w="3025" h="4520" extrusionOk="0">
                  <a:moveTo>
                    <a:pt x="2242" y="1"/>
                  </a:moveTo>
                  <a:cubicBezTo>
                    <a:pt x="996" y="37"/>
                    <a:pt x="36" y="997"/>
                    <a:pt x="0" y="2243"/>
                  </a:cubicBezTo>
                  <a:lnTo>
                    <a:pt x="0" y="2278"/>
                  </a:lnTo>
                  <a:cubicBezTo>
                    <a:pt x="36" y="3523"/>
                    <a:pt x="996" y="4484"/>
                    <a:pt x="2242" y="4520"/>
                  </a:cubicBezTo>
                  <a:lnTo>
                    <a:pt x="3024" y="4520"/>
                  </a:lnTo>
                  <a:lnTo>
                    <a:pt x="30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12;p67">
              <a:extLst>
                <a:ext uri="{FF2B5EF4-FFF2-40B4-BE49-F238E27FC236}">
                  <a16:creationId xmlns:a16="http://schemas.microsoft.com/office/drawing/2014/main" xmlns="" id="{E46AC7BB-8EF2-124E-B1D9-73B979BA0EB9}"/>
                </a:ext>
              </a:extLst>
            </p:cNvPr>
            <p:cNvSpPr/>
            <p:nvPr/>
          </p:nvSpPr>
          <p:spPr>
            <a:xfrm>
              <a:off x="1752398" y="2234490"/>
              <a:ext cx="69170" cy="99018"/>
            </a:xfrm>
            <a:custGeom>
              <a:avLst/>
              <a:gdLst/>
              <a:ahLst/>
              <a:cxnLst/>
              <a:rect l="l" t="t" r="r" b="b"/>
              <a:pathLst>
                <a:path w="3132" h="4484" extrusionOk="0">
                  <a:moveTo>
                    <a:pt x="1" y="1"/>
                  </a:moveTo>
                  <a:lnTo>
                    <a:pt x="1" y="4484"/>
                  </a:lnTo>
                  <a:lnTo>
                    <a:pt x="890" y="4484"/>
                  </a:lnTo>
                  <a:cubicBezTo>
                    <a:pt x="2100" y="4448"/>
                    <a:pt x="3096" y="3487"/>
                    <a:pt x="3132" y="2242"/>
                  </a:cubicBezTo>
                  <a:cubicBezTo>
                    <a:pt x="3096" y="997"/>
                    <a:pt x="2100" y="36"/>
                    <a:pt x="8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13;p67">
              <a:extLst>
                <a:ext uri="{FF2B5EF4-FFF2-40B4-BE49-F238E27FC236}">
                  <a16:creationId xmlns:a16="http://schemas.microsoft.com/office/drawing/2014/main" xmlns="" id="{2AD6559E-9FBB-F14C-BEC0-4367B84A2624}"/>
                </a:ext>
              </a:extLst>
            </p:cNvPr>
            <p:cNvSpPr/>
            <p:nvPr/>
          </p:nvSpPr>
          <p:spPr>
            <a:xfrm>
              <a:off x="1568518" y="2233695"/>
              <a:ext cx="113959" cy="99813"/>
            </a:xfrm>
            <a:custGeom>
              <a:avLst/>
              <a:gdLst/>
              <a:ahLst/>
              <a:cxnLst/>
              <a:rect l="l" t="t" r="r" b="b"/>
              <a:pathLst>
                <a:path w="5160" h="4520" extrusionOk="0">
                  <a:moveTo>
                    <a:pt x="1" y="1"/>
                  </a:moveTo>
                  <a:lnTo>
                    <a:pt x="1" y="4520"/>
                  </a:lnTo>
                  <a:lnTo>
                    <a:pt x="5160" y="4520"/>
                  </a:lnTo>
                  <a:lnTo>
                    <a:pt x="51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14;p67">
              <a:extLst>
                <a:ext uri="{FF2B5EF4-FFF2-40B4-BE49-F238E27FC236}">
                  <a16:creationId xmlns:a16="http://schemas.microsoft.com/office/drawing/2014/main" xmlns="" id="{206FD209-8747-DE4A-88FB-7C660BF0E8D1}"/>
                </a:ext>
              </a:extLst>
            </p:cNvPr>
            <p:cNvSpPr/>
            <p:nvPr/>
          </p:nvSpPr>
          <p:spPr>
            <a:xfrm>
              <a:off x="1521367" y="2442706"/>
              <a:ext cx="23609" cy="20448"/>
            </a:xfrm>
            <a:custGeom>
              <a:avLst/>
              <a:gdLst/>
              <a:ahLst/>
              <a:cxnLst/>
              <a:rect l="l" t="t" r="r" b="b"/>
              <a:pathLst>
                <a:path w="1069" h="926" extrusionOk="0">
                  <a:moveTo>
                    <a:pt x="1" y="0"/>
                  </a:moveTo>
                  <a:lnTo>
                    <a:pt x="1" y="392"/>
                  </a:lnTo>
                  <a:cubicBezTo>
                    <a:pt x="1" y="676"/>
                    <a:pt x="250" y="925"/>
                    <a:pt x="535" y="925"/>
                  </a:cubicBezTo>
                  <a:cubicBezTo>
                    <a:pt x="819" y="925"/>
                    <a:pt x="1068" y="676"/>
                    <a:pt x="1068" y="392"/>
                  </a:cubicBezTo>
                  <a:lnTo>
                    <a:pt x="10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15;p67">
              <a:extLst>
                <a:ext uri="{FF2B5EF4-FFF2-40B4-BE49-F238E27FC236}">
                  <a16:creationId xmlns:a16="http://schemas.microsoft.com/office/drawing/2014/main" xmlns="" id="{C7D0D595-FDE7-714A-8185-BD19977C399E}"/>
                </a:ext>
              </a:extLst>
            </p:cNvPr>
            <p:cNvSpPr/>
            <p:nvPr/>
          </p:nvSpPr>
          <p:spPr>
            <a:xfrm>
              <a:off x="1521367" y="2233695"/>
              <a:ext cx="22814" cy="139098"/>
            </a:xfrm>
            <a:custGeom>
              <a:avLst/>
              <a:gdLst/>
              <a:ahLst/>
              <a:cxnLst/>
              <a:rect l="l" t="t" r="r" b="b"/>
              <a:pathLst>
                <a:path w="1033" h="6299" extrusionOk="0">
                  <a:moveTo>
                    <a:pt x="1" y="1"/>
                  </a:moveTo>
                  <a:lnTo>
                    <a:pt x="1" y="6299"/>
                  </a:lnTo>
                  <a:lnTo>
                    <a:pt x="1033" y="6299"/>
                  </a:lnTo>
                  <a:lnTo>
                    <a:pt x="10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16;p67">
              <a:extLst>
                <a:ext uri="{FF2B5EF4-FFF2-40B4-BE49-F238E27FC236}">
                  <a16:creationId xmlns:a16="http://schemas.microsoft.com/office/drawing/2014/main" xmlns="" id="{C0E8BCF4-AFBF-6845-8117-5D753C6F7172}"/>
                </a:ext>
              </a:extLst>
            </p:cNvPr>
            <p:cNvSpPr/>
            <p:nvPr/>
          </p:nvSpPr>
          <p:spPr>
            <a:xfrm>
              <a:off x="1706042" y="2443479"/>
              <a:ext cx="23587" cy="19676"/>
            </a:xfrm>
            <a:custGeom>
              <a:avLst/>
              <a:gdLst/>
              <a:ahLst/>
              <a:cxnLst/>
              <a:rect l="l" t="t" r="r" b="b"/>
              <a:pathLst>
                <a:path w="1068" h="891" extrusionOk="0">
                  <a:moveTo>
                    <a:pt x="0" y="1"/>
                  </a:moveTo>
                  <a:lnTo>
                    <a:pt x="0" y="357"/>
                  </a:lnTo>
                  <a:cubicBezTo>
                    <a:pt x="0" y="641"/>
                    <a:pt x="214" y="890"/>
                    <a:pt x="534" y="890"/>
                  </a:cubicBezTo>
                  <a:cubicBezTo>
                    <a:pt x="819" y="890"/>
                    <a:pt x="1068" y="641"/>
                    <a:pt x="1068" y="357"/>
                  </a:cubicBezTo>
                  <a:lnTo>
                    <a:pt x="106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17;p67">
              <a:extLst>
                <a:ext uri="{FF2B5EF4-FFF2-40B4-BE49-F238E27FC236}">
                  <a16:creationId xmlns:a16="http://schemas.microsoft.com/office/drawing/2014/main" xmlns="" id="{1F2F3ACE-913C-F14F-A97C-C13452B64339}"/>
                </a:ext>
              </a:extLst>
            </p:cNvPr>
            <p:cNvSpPr/>
            <p:nvPr/>
          </p:nvSpPr>
          <p:spPr>
            <a:xfrm>
              <a:off x="1705247" y="2233695"/>
              <a:ext cx="23609" cy="139893"/>
            </a:xfrm>
            <a:custGeom>
              <a:avLst/>
              <a:gdLst/>
              <a:ahLst/>
              <a:cxnLst/>
              <a:rect l="l" t="t" r="r" b="b"/>
              <a:pathLst>
                <a:path w="1069" h="6335" extrusionOk="0">
                  <a:moveTo>
                    <a:pt x="1" y="1"/>
                  </a:moveTo>
                  <a:lnTo>
                    <a:pt x="1" y="6334"/>
                  </a:lnTo>
                  <a:lnTo>
                    <a:pt x="1068" y="6334"/>
                  </a:lnTo>
                  <a:lnTo>
                    <a:pt x="106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18;p67">
              <a:extLst>
                <a:ext uri="{FF2B5EF4-FFF2-40B4-BE49-F238E27FC236}">
                  <a16:creationId xmlns:a16="http://schemas.microsoft.com/office/drawing/2014/main" xmlns="" id="{117559DB-8AFD-C146-ADBF-1B5762AAA4AD}"/>
                </a:ext>
              </a:extLst>
            </p:cNvPr>
            <p:cNvSpPr/>
            <p:nvPr/>
          </p:nvSpPr>
          <p:spPr>
            <a:xfrm>
              <a:off x="1509596" y="2396354"/>
              <a:ext cx="47174" cy="22789"/>
            </a:xfrm>
            <a:custGeom>
              <a:avLst/>
              <a:gdLst/>
              <a:ahLst/>
              <a:cxnLst/>
              <a:rect l="l" t="t" r="r" b="b"/>
              <a:pathLst>
                <a:path w="2136" h="1032" extrusionOk="0">
                  <a:moveTo>
                    <a:pt x="0" y="0"/>
                  </a:moveTo>
                  <a:lnTo>
                    <a:pt x="0" y="1032"/>
                  </a:lnTo>
                  <a:lnTo>
                    <a:pt x="2135" y="1032"/>
                  </a:lnTo>
                  <a:lnTo>
                    <a:pt x="21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19;p67">
              <a:extLst>
                <a:ext uri="{FF2B5EF4-FFF2-40B4-BE49-F238E27FC236}">
                  <a16:creationId xmlns:a16="http://schemas.microsoft.com/office/drawing/2014/main" xmlns="" id="{D9874010-905A-3143-8E18-69708D618963}"/>
                </a:ext>
              </a:extLst>
            </p:cNvPr>
            <p:cNvSpPr/>
            <p:nvPr/>
          </p:nvSpPr>
          <p:spPr>
            <a:xfrm>
              <a:off x="1427859" y="2397922"/>
              <a:ext cx="23609" cy="118649"/>
            </a:xfrm>
            <a:custGeom>
              <a:avLst/>
              <a:gdLst/>
              <a:ahLst/>
              <a:cxnLst/>
              <a:rect l="l" t="t" r="r" b="b"/>
              <a:pathLst>
                <a:path w="1069" h="5373" extrusionOk="0">
                  <a:moveTo>
                    <a:pt x="534" y="0"/>
                  </a:moveTo>
                  <a:cubicBezTo>
                    <a:pt x="250" y="0"/>
                    <a:pt x="1" y="249"/>
                    <a:pt x="1" y="534"/>
                  </a:cubicBezTo>
                  <a:lnTo>
                    <a:pt x="1" y="4839"/>
                  </a:lnTo>
                  <a:cubicBezTo>
                    <a:pt x="1" y="5124"/>
                    <a:pt x="250" y="5373"/>
                    <a:pt x="534" y="5373"/>
                  </a:cubicBezTo>
                  <a:lnTo>
                    <a:pt x="1068" y="5373"/>
                  </a:lnTo>
                  <a:lnTo>
                    <a:pt x="10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20;p67">
              <a:extLst>
                <a:ext uri="{FF2B5EF4-FFF2-40B4-BE49-F238E27FC236}">
                  <a16:creationId xmlns:a16="http://schemas.microsoft.com/office/drawing/2014/main" xmlns="" id="{28915FC2-14B2-8C4C-B69F-29387CF93E09}"/>
                </a:ext>
              </a:extLst>
            </p:cNvPr>
            <p:cNvSpPr/>
            <p:nvPr/>
          </p:nvSpPr>
          <p:spPr>
            <a:xfrm>
              <a:off x="1800345" y="2397922"/>
              <a:ext cx="23587" cy="118649"/>
            </a:xfrm>
            <a:custGeom>
              <a:avLst/>
              <a:gdLst/>
              <a:ahLst/>
              <a:cxnLst/>
              <a:rect l="l" t="t" r="r" b="b"/>
              <a:pathLst>
                <a:path w="1068" h="5373" extrusionOk="0">
                  <a:moveTo>
                    <a:pt x="0" y="0"/>
                  </a:moveTo>
                  <a:lnTo>
                    <a:pt x="0" y="5373"/>
                  </a:lnTo>
                  <a:lnTo>
                    <a:pt x="534" y="5373"/>
                  </a:lnTo>
                  <a:cubicBezTo>
                    <a:pt x="818" y="5373"/>
                    <a:pt x="1068" y="5124"/>
                    <a:pt x="1068" y="4839"/>
                  </a:cubicBezTo>
                  <a:lnTo>
                    <a:pt x="1068" y="534"/>
                  </a:lnTo>
                  <a:cubicBezTo>
                    <a:pt x="1068" y="249"/>
                    <a:pt x="818" y="0"/>
                    <a:pt x="5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21;p67">
              <a:extLst>
                <a:ext uri="{FF2B5EF4-FFF2-40B4-BE49-F238E27FC236}">
                  <a16:creationId xmlns:a16="http://schemas.microsoft.com/office/drawing/2014/main" xmlns="" id="{8D05A71D-0BFF-E846-A99F-CA129BDC8660}"/>
                </a:ext>
              </a:extLst>
            </p:cNvPr>
            <p:cNvSpPr/>
            <p:nvPr/>
          </p:nvSpPr>
          <p:spPr>
            <a:xfrm>
              <a:off x="1693475" y="2396354"/>
              <a:ext cx="47151" cy="23584"/>
            </a:xfrm>
            <a:custGeom>
              <a:avLst/>
              <a:gdLst/>
              <a:ahLst/>
              <a:cxnLst/>
              <a:rect l="l" t="t" r="r" b="b"/>
              <a:pathLst>
                <a:path w="2135" h="1068" extrusionOk="0">
                  <a:moveTo>
                    <a:pt x="0" y="0"/>
                  </a:moveTo>
                  <a:lnTo>
                    <a:pt x="0" y="1068"/>
                  </a:lnTo>
                  <a:lnTo>
                    <a:pt x="2135" y="1068"/>
                  </a:lnTo>
                  <a:lnTo>
                    <a:pt x="21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1020;p67">
            <a:extLst>
              <a:ext uri="{FF2B5EF4-FFF2-40B4-BE49-F238E27FC236}">
                <a16:creationId xmlns:a16="http://schemas.microsoft.com/office/drawing/2014/main" xmlns="" id="{30956026-F95B-8042-AB8A-BC0EB56CFF4F}"/>
              </a:ext>
            </a:extLst>
          </p:cNvPr>
          <p:cNvGrpSpPr/>
          <p:nvPr/>
        </p:nvGrpSpPr>
        <p:grpSpPr>
          <a:xfrm>
            <a:off x="6311690" y="2100530"/>
            <a:ext cx="400004" cy="395233"/>
            <a:chOff x="4028876" y="1578419"/>
            <a:chExt cx="400004" cy="395233"/>
          </a:xfrm>
        </p:grpSpPr>
        <p:sp>
          <p:nvSpPr>
            <p:cNvPr id="51" name="Google Shape;1021;p67">
              <a:extLst>
                <a:ext uri="{FF2B5EF4-FFF2-40B4-BE49-F238E27FC236}">
                  <a16:creationId xmlns:a16="http://schemas.microsoft.com/office/drawing/2014/main" xmlns="" id="{56492867-2B33-6142-82EF-2C3A2CD80B64}"/>
                </a:ext>
              </a:extLst>
            </p:cNvPr>
            <p:cNvSpPr/>
            <p:nvPr/>
          </p:nvSpPr>
          <p:spPr>
            <a:xfrm>
              <a:off x="4303127" y="1734785"/>
              <a:ext cx="125752" cy="212169"/>
            </a:xfrm>
            <a:custGeom>
              <a:avLst/>
              <a:gdLst/>
              <a:ahLst/>
              <a:cxnLst/>
              <a:rect l="l" t="t" r="r" b="b"/>
              <a:pathLst>
                <a:path w="5694" h="9608" extrusionOk="0">
                  <a:moveTo>
                    <a:pt x="0" y="0"/>
                  </a:moveTo>
                  <a:lnTo>
                    <a:pt x="0" y="8077"/>
                  </a:lnTo>
                  <a:cubicBezTo>
                    <a:pt x="463" y="8255"/>
                    <a:pt x="925" y="8326"/>
                    <a:pt x="1388" y="8326"/>
                  </a:cubicBezTo>
                  <a:lnTo>
                    <a:pt x="1922" y="8326"/>
                  </a:lnTo>
                  <a:cubicBezTo>
                    <a:pt x="2055" y="8317"/>
                    <a:pt x="2188" y="8313"/>
                    <a:pt x="2322" y="8313"/>
                  </a:cubicBezTo>
                  <a:cubicBezTo>
                    <a:pt x="2722" y="8313"/>
                    <a:pt x="3122" y="8353"/>
                    <a:pt x="3523" y="8433"/>
                  </a:cubicBezTo>
                  <a:cubicBezTo>
                    <a:pt x="4092" y="8575"/>
                    <a:pt x="4555" y="8967"/>
                    <a:pt x="4804" y="9500"/>
                  </a:cubicBezTo>
                  <a:cubicBezTo>
                    <a:pt x="4804" y="9536"/>
                    <a:pt x="4839" y="9571"/>
                    <a:pt x="4839" y="9607"/>
                  </a:cubicBezTo>
                  <a:cubicBezTo>
                    <a:pt x="5337" y="9429"/>
                    <a:pt x="5693" y="8967"/>
                    <a:pt x="5693" y="8433"/>
                  </a:cubicBezTo>
                  <a:lnTo>
                    <a:pt x="5693" y="1673"/>
                  </a:lnTo>
                  <a:cubicBezTo>
                    <a:pt x="5658" y="1673"/>
                    <a:pt x="5622" y="1708"/>
                    <a:pt x="5586" y="1708"/>
                  </a:cubicBezTo>
                  <a:cubicBezTo>
                    <a:pt x="5231" y="1922"/>
                    <a:pt x="4875" y="2100"/>
                    <a:pt x="4519" y="2242"/>
                  </a:cubicBezTo>
                  <a:cubicBezTo>
                    <a:pt x="4199" y="2349"/>
                    <a:pt x="3843" y="2420"/>
                    <a:pt x="3487" y="2420"/>
                  </a:cubicBezTo>
                  <a:cubicBezTo>
                    <a:pt x="3448" y="2422"/>
                    <a:pt x="3410" y="2424"/>
                    <a:pt x="3372" y="2424"/>
                  </a:cubicBezTo>
                  <a:cubicBezTo>
                    <a:pt x="2882" y="2424"/>
                    <a:pt x="2427" y="2216"/>
                    <a:pt x="2064" y="1886"/>
                  </a:cubicBezTo>
                  <a:cubicBezTo>
                    <a:pt x="1815" y="1637"/>
                    <a:pt x="1637" y="1352"/>
                    <a:pt x="1495" y="997"/>
                  </a:cubicBezTo>
                  <a:cubicBezTo>
                    <a:pt x="1388" y="783"/>
                    <a:pt x="1281" y="605"/>
                    <a:pt x="1139" y="427"/>
                  </a:cubicBezTo>
                  <a:cubicBezTo>
                    <a:pt x="819" y="178"/>
                    <a:pt x="427" y="36"/>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22;p67">
              <a:extLst>
                <a:ext uri="{FF2B5EF4-FFF2-40B4-BE49-F238E27FC236}">
                  <a16:creationId xmlns:a16="http://schemas.microsoft.com/office/drawing/2014/main" xmlns="" id="{88FC8226-6D0F-8649-A89F-B03C0F9D062B}"/>
                </a:ext>
              </a:extLst>
            </p:cNvPr>
            <p:cNvSpPr/>
            <p:nvPr/>
          </p:nvSpPr>
          <p:spPr>
            <a:xfrm>
              <a:off x="4303127" y="1937502"/>
              <a:ext cx="84100" cy="35376"/>
            </a:xfrm>
            <a:custGeom>
              <a:avLst/>
              <a:gdLst/>
              <a:ahLst/>
              <a:cxnLst/>
              <a:rect l="l" t="t" r="r" b="b"/>
              <a:pathLst>
                <a:path w="3808" h="1602" extrusionOk="0">
                  <a:moveTo>
                    <a:pt x="0" y="0"/>
                  </a:moveTo>
                  <a:lnTo>
                    <a:pt x="0" y="1601"/>
                  </a:lnTo>
                  <a:lnTo>
                    <a:pt x="3807" y="641"/>
                  </a:lnTo>
                  <a:cubicBezTo>
                    <a:pt x="3665" y="463"/>
                    <a:pt x="3452" y="320"/>
                    <a:pt x="3238" y="249"/>
                  </a:cubicBezTo>
                  <a:cubicBezTo>
                    <a:pt x="2925" y="197"/>
                    <a:pt x="2613" y="164"/>
                    <a:pt x="2300" y="164"/>
                  </a:cubicBezTo>
                  <a:cubicBezTo>
                    <a:pt x="2186" y="164"/>
                    <a:pt x="2072" y="168"/>
                    <a:pt x="1957" y="178"/>
                  </a:cubicBezTo>
                  <a:lnTo>
                    <a:pt x="1388" y="178"/>
                  </a:lnTo>
                  <a:cubicBezTo>
                    <a:pt x="925" y="178"/>
                    <a:pt x="463" y="107"/>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23;p67">
              <a:extLst>
                <a:ext uri="{FF2B5EF4-FFF2-40B4-BE49-F238E27FC236}">
                  <a16:creationId xmlns:a16="http://schemas.microsoft.com/office/drawing/2014/main" xmlns="" id="{C76B6E2E-9C65-9E41-98D2-999A9B1F1F18}"/>
                </a:ext>
              </a:extLst>
            </p:cNvPr>
            <p:cNvSpPr/>
            <p:nvPr/>
          </p:nvSpPr>
          <p:spPr>
            <a:xfrm>
              <a:off x="4228458" y="1595709"/>
              <a:ext cx="51105" cy="111583"/>
            </a:xfrm>
            <a:custGeom>
              <a:avLst/>
              <a:gdLst/>
              <a:ahLst/>
              <a:cxnLst/>
              <a:rect l="l" t="t" r="r" b="b"/>
              <a:pathLst>
                <a:path w="2314" h="5053" extrusionOk="0">
                  <a:moveTo>
                    <a:pt x="819" y="0"/>
                  </a:moveTo>
                  <a:cubicBezTo>
                    <a:pt x="819" y="36"/>
                    <a:pt x="784" y="36"/>
                    <a:pt x="784" y="72"/>
                  </a:cubicBezTo>
                  <a:cubicBezTo>
                    <a:pt x="286" y="748"/>
                    <a:pt x="1" y="1530"/>
                    <a:pt x="1" y="2384"/>
                  </a:cubicBezTo>
                  <a:cubicBezTo>
                    <a:pt x="143" y="3665"/>
                    <a:pt x="1068" y="4697"/>
                    <a:pt x="2314" y="5053"/>
                  </a:cubicBezTo>
                  <a:lnTo>
                    <a:pt x="2314" y="356"/>
                  </a:lnTo>
                  <a:lnTo>
                    <a:pt x="81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24;p67">
              <a:extLst>
                <a:ext uri="{FF2B5EF4-FFF2-40B4-BE49-F238E27FC236}">
                  <a16:creationId xmlns:a16="http://schemas.microsoft.com/office/drawing/2014/main" xmlns="" id="{105B2CDB-9290-D748-92BA-0CDC73C506B6}"/>
                </a:ext>
              </a:extLst>
            </p:cNvPr>
            <p:cNvSpPr/>
            <p:nvPr/>
          </p:nvSpPr>
          <p:spPr>
            <a:xfrm>
              <a:off x="4029671" y="1825941"/>
              <a:ext cx="124957" cy="144751"/>
            </a:xfrm>
            <a:custGeom>
              <a:avLst/>
              <a:gdLst/>
              <a:ahLst/>
              <a:cxnLst/>
              <a:rect l="l" t="t" r="r" b="b"/>
              <a:pathLst>
                <a:path w="5658" h="6555" extrusionOk="0">
                  <a:moveTo>
                    <a:pt x="1651" y="0"/>
                  </a:moveTo>
                  <a:cubicBezTo>
                    <a:pt x="1297" y="0"/>
                    <a:pt x="961" y="142"/>
                    <a:pt x="712" y="391"/>
                  </a:cubicBezTo>
                  <a:cubicBezTo>
                    <a:pt x="356" y="747"/>
                    <a:pt x="142" y="1209"/>
                    <a:pt x="0" y="1672"/>
                  </a:cubicBezTo>
                  <a:lnTo>
                    <a:pt x="0" y="5337"/>
                  </a:lnTo>
                  <a:cubicBezTo>
                    <a:pt x="0" y="6012"/>
                    <a:pt x="555" y="6554"/>
                    <a:pt x="1210" y="6554"/>
                  </a:cubicBezTo>
                  <a:cubicBezTo>
                    <a:pt x="1315" y="6554"/>
                    <a:pt x="1422" y="6540"/>
                    <a:pt x="1530" y="6511"/>
                  </a:cubicBezTo>
                  <a:lnTo>
                    <a:pt x="5657" y="5479"/>
                  </a:lnTo>
                  <a:lnTo>
                    <a:pt x="5657" y="2241"/>
                  </a:lnTo>
                  <a:cubicBezTo>
                    <a:pt x="5471" y="2283"/>
                    <a:pt x="5281" y="2303"/>
                    <a:pt x="5091" y="2303"/>
                  </a:cubicBezTo>
                  <a:cubicBezTo>
                    <a:pt x="4631" y="2303"/>
                    <a:pt x="4175" y="2183"/>
                    <a:pt x="3772" y="1957"/>
                  </a:cubicBezTo>
                  <a:cubicBezTo>
                    <a:pt x="3345" y="1672"/>
                    <a:pt x="2989" y="1281"/>
                    <a:pt x="2740" y="854"/>
                  </a:cubicBezTo>
                  <a:cubicBezTo>
                    <a:pt x="2455" y="427"/>
                    <a:pt x="2277" y="142"/>
                    <a:pt x="1957" y="35"/>
                  </a:cubicBezTo>
                  <a:cubicBezTo>
                    <a:pt x="1855" y="12"/>
                    <a:pt x="1752" y="0"/>
                    <a:pt x="16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25;p67">
              <a:extLst>
                <a:ext uri="{FF2B5EF4-FFF2-40B4-BE49-F238E27FC236}">
                  <a16:creationId xmlns:a16="http://schemas.microsoft.com/office/drawing/2014/main" xmlns="" id="{34FF59E5-D4B4-F34C-87FC-7F76C60FD8D1}"/>
                </a:ext>
              </a:extLst>
            </p:cNvPr>
            <p:cNvSpPr/>
            <p:nvPr/>
          </p:nvSpPr>
          <p:spPr>
            <a:xfrm>
              <a:off x="4028876" y="1578419"/>
              <a:ext cx="124957" cy="275126"/>
            </a:xfrm>
            <a:custGeom>
              <a:avLst/>
              <a:gdLst/>
              <a:ahLst/>
              <a:cxnLst/>
              <a:rect l="l" t="t" r="r" b="b"/>
              <a:pathLst>
                <a:path w="5658" h="12459" extrusionOk="0">
                  <a:moveTo>
                    <a:pt x="3768" y="2903"/>
                  </a:moveTo>
                  <a:cubicBezTo>
                    <a:pt x="4179" y="2903"/>
                    <a:pt x="4533" y="3465"/>
                    <a:pt x="4128" y="3843"/>
                  </a:cubicBezTo>
                  <a:lnTo>
                    <a:pt x="3772" y="4164"/>
                  </a:lnTo>
                  <a:lnTo>
                    <a:pt x="4128" y="4519"/>
                  </a:lnTo>
                  <a:cubicBezTo>
                    <a:pt x="4412" y="4840"/>
                    <a:pt x="4199" y="5409"/>
                    <a:pt x="3736" y="5409"/>
                  </a:cubicBezTo>
                  <a:cubicBezTo>
                    <a:pt x="3594" y="5409"/>
                    <a:pt x="3452" y="5373"/>
                    <a:pt x="3381" y="5267"/>
                  </a:cubicBezTo>
                  <a:lnTo>
                    <a:pt x="3025" y="4911"/>
                  </a:lnTo>
                  <a:lnTo>
                    <a:pt x="2705" y="5267"/>
                  </a:lnTo>
                  <a:cubicBezTo>
                    <a:pt x="2598" y="5373"/>
                    <a:pt x="2456" y="5409"/>
                    <a:pt x="2313" y="5409"/>
                  </a:cubicBezTo>
                  <a:cubicBezTo>
                    <a:pt x="2171" y="5409"/>
                    <a:pt x="2064" y="5338"/>
                    <a:pt x="1957" y="5267"/>
                  </a:cubicBezTo>
                  <a:cubicBezTo>
                    <a:pt x="1744" y="5053"/>
                    <a:pt x="1744" y="4733"/>
                    <a:pt x="1957" y="4519"/>
                  </a:cubicBezTo>
                  <a:lnTo>
                    <a:pt x="2278" y="4164"/>
                  </a:lnTo>
                  <a:lnTo>
                    <a:pt x="1957" y="3843"/>
                  </a:lnTo>
                  <a:cubicBezTo>
                    <a:pt x="1575" y="3461"/>
                    <a:pt x="1926" y="2932"/>
                    <a:pt x="2336" y="2932"/>
                  </a:cubicBezTo>
                  <a:cubicBezTo>
                    <a:pt x="2460" y="2932"/>
                    <a:pt x="2589" y="2980"/>
                    <a:pt x="2705" y="3096"/>
                  </a:cubicBezTo>
                  <a:lnTo>
                    <a:pt x="3025" y="3416"/>
                  </a:lnTo>
                  <a:lnTo>
                    <a:pt x="3381" y="3096"/>
                  </a:lnTo>
                  <a:cubicBezTo>
                    <a:pt x="3501" y="2959"/>
                    <a:pt x="3637" y="2903"/>
                    <a:pt x="3768" y="2903"/>
                  </a:cubicBezTo>
                  <a:close/>
                  <a:moveTo>
                    <a:pt x="5658" y="1"/>
                  </a:moveTo>
                  <a:lnTo>
                    <a:pt x="926" y="1210"/>
                  </a:lnTo>
                  <a:cubicBezTo>
                    <a:pt x="392" y="1317"/>
                    <a:pt x="0" y="1815"/>
                    <a:pt x="0" y="2385"/>
                  </a:cubicBezTo>
                  <a:lnTo>
                    <a:pt x="0" y="10853"/>
                  </a:lnTo>
                  <a:cubicBezTo>
                    <a:pt x="448" y="10405"/>
                    <a:pt x="1052" y="10152"/>
                    <a:pt x="1682" y="10152"/>
                  </a:cubicBezTo>
                  <a:cubicBezTo>
                    <a:pt x="1903" y="10152"/>
                    <a:pt x="2127" y="10183"/>
                    <a:pt x="2349" y="10248"/>
                  </a:cubicBezTo>
                  <a:cubicBezTo>
                    <a:pt x="2918" y="10497"/>
                    <a:pt x="3381" y="10924"/>
                    <a:pt x="3665" y="11493"/>
                  </a:cubicBezTo>
                  <a:cubicBezTo>
                    <a:pt x="3843" y="11778"/>
                    <a:pt x="4057" y="12063"/>
                    <a:pt x="4341" y="12276"/>
                  </a:cubicBezTo>
                  <a:cubicBezTo>
                    <a:pt x="4612" y="12389"/>
                    <a:pt x="4896" y="12458"/>
                    <a:pt x="5177" y="12458"/>
                  </a:cubicBezTo>
                  <a:cubicBezTo>
                    <a:pt x="5340" y="12458"/>
                    <a:pt x="5501" y="12435"/>
                    <a:pt x="5658" y="12383"/>
                  </a:cubicBezTo>
                  <a:lnTo>
                    <a:pt x="56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26;p67">
              <a:extLst>
                <a:ext uri="{FF2B5EF4-FFF2-40B4-BE49-F238E27FC236}">
                  <a16:creationId xmlns:a16="http://schemas.microsoft.com/office/drawing/2014/main" xmlns="" id="{472080AF-B3E1-B344-8F4E-7B3D33920053}"/>
                </a:ext>
              </a:extLst>
            </p:cNvPr>
            <p:cNvSpPr/>
            <p:nvPr/>
          </p:nvSpPr>
          <p:spPr>
            <a:xfrm>
              <a:off x="4178170" y="1852926"/>
              <a:ext cx="101392" cy="120725"/>
            </a:xfrm>
            <a:custGeom>
              <a:avLst/>
              <a:gdLst/>
              <a:ahLst/>
              <a:cxnLst/>
              <a:rect l="l" t="t" r="r" b="b"/>
              <a:pathLst>
                <a:path w="4591" h="5467" extrusionOk="0">
                  <a:moveTo>
                    <a:pt x="2262" y="1"/>
                  </a:moveTo>
                  <a:cubicBezTo>
                    <a:pt x="2196" y="1"/>
                    <a:pt x="2130" y="8"/>
                    <a:pt x="2065" y="23"/>
                  </a:cubicBezTo>
                  <a:cubicBezTo>
                    <a:pt x="1566" y="130"/>
                    <a:pt x="1068" y="272"/>
                    <a:pt x="606" y="485"/>
                  </a:cubicBezTo>
                  <a:cubicBezTo>
                    <a:pt x="392" y="592"/>
                    <a:pt x="214" y="663"/>
                    <a:pt x="1" y="735"/>
                  </a:cubicBezTo>
                  <a:lnTo>
                    <a:pt x="1" y="4293"/>
                  </a:lnTo>
                  <a:lnTo>
                    <a:pt x="4591" y="5467"/>
                  </a:lnTo>
                  <a:lnTo>
                    <a:pt x="4591" y="3296"/>
                  </a:lnTo>
                  <a:cubicBezTo>
                    <a:pt x="4377" y="3154"/>
                    <a:pt x="4199" y="2941"/>
                    <a:pt x="4057" y="2727"/>
                  </a:cubicBezTo>
                  <a:cubicBezTo>
                    <a:pt x="3808" y="2336"/>
                    <a:pt x="3630" y="1909"/>
                    <a:pt x="3488" y="1482"/>
                  </a:cubicBezTo>
                  <a:cubicBezTo>
                    <a:pt x="3417" y="1197"/>
                    <a:pt x="3274" y="912"/>
                    <a:pt x="3168" y="663"/>
                  </a:cubicBezTo>
                  <a:cubicBezTo>
                    <a:pt x="3045" y="266"/>
                    <a:pt x="2661" y="1"/>
                    <a:pt x="22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27;p67">
              <a:extLst>
                <a:ext uri="{FF2B5EF4-FFF2-40B4-BE49-F238E27FC236}">
                  <a16:creationId xmlns:a16="http://schemas.microsoft.com/office/drawing/2014/main" xmlns="" id="{CC0E3EB3-1211-D04E-803C-456DA21E86C8}"/>
                </a:ext>
              </a:extLst>
            </p:cNvPr>
            <p:cNvSpPr/>
            <p:nvPr/>
          </p:nvSpPr>
          <p:spPr>
            <a:xfrm>
              <a:off x="4178170" y="1578419"/>
              <a:ext cx="101392" cy="306461"/>
            </a:xfrm>
            <a:custGeom>
              <a:avLst/>
              <a:gdLst/>
              <a:ahLst/>
              <a:cxnLst/>
              <a:rect l="l" t="t" r="r" b="b"/>
              <a:pathLst>
                <a:path w="4591" h="13878" extrusionOk="0">
                  <a:moveTo>
                    <a:pt x="1" y="1"/>
                  </a:moveTo>
                  <a:lnTo>
                    <a:pt x="1" y="12027"/>
                  </a:lnTo>
                  <a:lnTo>
                    <a:pt x="179" y="11956"/>
                  </a:lnTo>
                  <a:cubicBezTo>
                    <a:pt x="748" y="11707"/>
                    <a:pt x="1317" y="11493"/>
                    <a:pt x="1922" y="11387"/>
                  </a:cubicBezTo>
                  <a:cubicBezTo>
                    <a:pt x="2028" y="11370"/>
                    <a:pt x="2133" y="11362"/>
                    <a:pt x="2236" y="11362"/>
                  </a:cubicBezTo>
                  <a:cubicBezTo>
                    <a:pt x="3043" y="11362"/>
                    <a:pt x="3777" y="11840"/>
                    <a:pt x="4093" y="12596"/>
                  </a:cubicBezTo>
                  <a:cubicBezTo>
                    <a:pt x="4271" y="12916"/>
                    <a:pt x="4377" y="13237"/>
                    <a:pt x="4484" y="13557"/>
                  </a:cubicBezTo>
                  <a:cubicBezTo>
                    <a:pt x="4520" y="13664"/>
                    <a:pt x="4555" y="13770"/>
                    <a:pt x="4591" y="13877"/>
                  </a:cubicBezTo>
                  <a:lnTo>
                    <a:pt x="4591" y="6939"/>
                  </a:lnTo>
                  <a:cubicBezTo>
                    <a:pt x="3737" y="6725"/>
                    <a:pt x="2954" y="6298"/>
                    <a:pt x="2349" y="5694"/>
                  </a:cubicBezTo>
                  <a:cubicBezTo>
                    <a:pt x="1673" y="5018"/>
                    <a:pt x="1282" y="4128"/>
                    <a:pt x="1211" y="3203"/>
                  </a:cubicBezTo>
                  <a:cubicBezTo>
                    <a:pt x="1211" y="2242"/>
                    <a:pt x="1495" y="1317"/>
                    <a:pt x="2029" y="534"/>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28;p67">
              <a:extLst>
                <a:ext uri="{FF2B5EF4-FFF2-40B4-BE49-F238E27FC236}">
                  <a16:creationId xmlns:a16="http://schemas.microsoft.com/office/drawing/2014/main" xmlns="" id="{A5A57382-F5F6-CA4E-81E4-0687A7607659}"/>
                </a:ext>
              </a:extLst>
            </p:cNvPr>
            <p:cNvSpPr/>
            <p:nvPr/>
          </p:nvSpPr>
          <p:spPr>
            <a:xfrm>
              <a:off x="4302332" y="1580097"/>
              <a:ext cx="125752" cy="184654"/>
            </a:xfrm>
            <a:custGeom>
              <a:avLst/>
              <a:gdLst/>
              <a:ahLst/>
              <a:cxnLst/>
              <a:rect l="l" t="t" r="r" b="b"/>
              <a:pathLst>
                <a:path w="5694" h="8362" extrusionOk="0">
                  <a:moveTo>
                    <a:pt x="4431" y="0"/>
                  </a:moveTo>
                  <a:cubicBezTo>
                    <a:pt x="4342" y="0"/>
                    <a:pt x="4253" y="10"/>
                    <a:pt x="4164" y="31"/>
                  </a:cubicBezTo>
                  <a:lnTo>
                    <a:pt x="1" y="1063"/>
                  </a:lnTo>
                  <a:lnTo>
                    <a:pt x="36" y="5938"/>
                  </a:lnTo>
                  <a:cubicBezTo>
                    <a:pt x="748" y="5938"/>
                    <a:pt x="1424" y="6222"/>
                    <a:pt x="1922" y="6685"/>
                  </a:cubicBezTo>
                  <a:cubicBezTo>
                    <a:pt x="2135" y="6934"/>
                    <a:pt x="2313" y="7219"/>
                    <a:pt x="2456" y="7539"/>
                  </a:cubicBezTo>
                  <a:cubicBezTo>
                    <a:pt x="2562" y="7752"/>
                    <a:pt x="2669" y="7966"/>
                    <a:pt x="2847" y="8144"/>
                  </a:cubicBezTo>
                  <a:cubicBezTo>
                    <a:pt x="3075" y="8289"/>
                    <a:pt x="3340" y="8362"/>
                    <a:pt x="3606" y="8362"/>
                  </a:cubicBezTo>
                  <a:cubicBezTo>
                    <a:pt x="3795" y="8362"/>
                    <a:pt x="3986" y="8325"/>
                    <a:pt x="4164" y="8251"/>
                  </a:cubicBezTo>
                  <a:cubicBezTo>
                    <a:pt x="4484" y="8108"/>
                    <a:pt x="4768" y="7966"/>
                    <a:pt x="5053" y="7788"/>
                  </a:cubicBezTo>
                  <a:cubicBezTo>
                    <a:pt x="5267" y="7681"/>
                    <a:pt x="5480" y="7575"/>
                    <a:pt x="5694" y="7468"/>
                  </a:cubicBezTo>
                  <a:lnTo>
                    <a:pt x="5694" y="1241"/>
                  </a:lnTo>
                  <a:cubicBezTo>
                    <a:pt x="5694" y="552"/>
                    <a:pt x="5086" y="0"/>
                    <a:pt x="4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1002;p67">
            <a:extLst>
              <a:ext uri="{FF2B5EF4-FFF2-40B4-BE49-F238E27FC236}">
                <a16:creationId xmlns:a16="http://schemas.microsoft.com/office/drawing/2014/main" xmlns="" id="{38857811-6746-794A-AE36-79873EE3BC52}"/>
              </a:ext>
            </a:extLst>
          </p:cNvPr>
          <p:cNvGrpSpPr/>
          <p:nvPr/>
        </p:nvGrpSpPr>
        <p:grpSpPr>
          <a:xfrm>
            <a:off x="1350748" y="2176055"/>
            <a:ext cx="421073" cy="398920"/>
            <a:chOff x="5982382" y="4031718"/>
            <a:chExt cx="421073" cy="398920"/>
          </a:xfrm>
        </p:grpSpPr>
        <p:sp>
          <p:nvSpPr>
            <p:cNvPr id="60" name="Google Shape;1003;p67">
              <a:extLst>
                <a:ext uri="{FF2B5EF4-FFF2-40B4-BE49-F238E27FC236}">
                  <a16:creationId xmlns:a16="http://schemas.microsoft.com/office/drawing/2014/main" xmlns="" id="{8D457C33-4B0D-024E-9378-8B9B710D3D20}"/>
                </a:ext>
              </a:extLst>
            </p:cNvPr>
            <p:cNvSpPr/>
            <p:nvPr/>
          </p:nvSpPr>
          <p:spPr>
            <a:xfrm>
              <a:off x="5982382" y="4031718"/>
              <a:ext cx="421073" cy="398920"/>
            </a:xfrm>
            <a:custGeom>
              <a:avLst/>
              <a:gdLst/>
              <a:ahLst/>
              <a:cxnLst/>
              <a:rect l="l" t="t" r="r" b="b"/>
              <a:pathLst>
                <a:path w="19066" h="18065" extrusionOk="0">
                  <a:moveTo>
                    <a:pt x="5996" y="0"/>
                  </a:moveTo>
                  <a:cubicBezTo>
                    <a:pt x="5869" y="0"/>
                    <a:pt x="5738" y="49"/>
                    <a:pt x="5622" y="164"/>
                  </a:cubicBezTo>
                  <a:cubicBezTo>
                    <a:pt x="0" y="5786"/>
                    <a:pt x="3665" y="15428"/>
                    <a:pt x="11600" y="15891"/>
                  </a:cubicBezTo>
                  <a:lnTo>
                    <a:pt x="11600" y="16958"/>
                  </a:lnTo>
                  <a:lnTo>
                    <a:pt x="6974" y="16958"/>
                  </a:lnTo>
                  <a:cubicBezTo>
                    <a:pt x="6953" y="16956"/>
                    <a:pt x="6931" y="16955"/>
                    <a:pt x="6911" y="16955"/>
                  </a:cubicBezTo>
                  <a:cubicBezTo>
                    <a:pt x="6213" y="16955"/>
                    <a:pt x="6213" y="18064"/>
                    <a:pt x="6911" y="18064"/>
                  </a:cubicBezTo>
                  <a:cubicBezTo>
                    <a:pt x="6931" y="18064"/>
                    <a:pt x="6953" y="18063"/>
                    <a:pt x="6974" y="18061"/>
                  </a:cubicBezTo>
                  <a:lnTo>
                    <a:pt x="17328" y="18061"/>
                  </a:lnTo>
                  <a:cubicBezTo>
                    <a:pt x="17350" y="18063"/>
                    <a:pt x="17371" y="18064"/>
                    <a:pt x="17392" y="18064"/>
                  </a:cubicBezTo>
                  <a:cubicBezTo>
                    <a:pt x="18090" y="18064"/>
                    <a:pt x="18090" y="16955"/>
                    <a:pt x="17392" y="16955"/>
                  </a:cubicBezTo>
                  <a:cubicBezTo>
                    <a:pt x="17371" y="16955"/>
                    <a:pt x="17350" y="16956"/>
                    <a:pt x="17328" y="16958"/>
                  </a:cubicBezTo>
                  <a:lnTo>
                    <a:pt x="12703" y="16958"/>
                  </a:lnTo>
                  <a:lnTo>
                    <a:pt x="12703" y="15891"/>
                  </a:lnTo>
                  <a:cubicBezTo>
                    <a:pt x="14944" y="15749"/>
                    <a:pt x="17115" y="14788"/>
                    <a:pt x="18680" y="13187"/>
                  </a:cubicBezTo>
                  <a:cubicBezTo>
                    <a:pt x="19066" y="12774"/>
                    <a:pt x="18706" y="12255"/>
                    <a:pt x="18293" y="12255"/>
                  </a:cubicBezTo>
                  <a:cubicBezTo>
                    <a:pt x="18172" y="12255"/>
                    <a:pt x="18046" y="12299"/>
                    <a:pt x="17933" y="12404"/>
                  </a:cubicBezTo>
                  <a:lnTo>
                    <a:pt x="17933" y="12440"/>
                  </a:lnTo>
                  <a:cubicBezTo>
                    <a:pt x="16350" y="14023"/>
                    <a:pt x="14268" y="14815"/>
                    <a:pt x="12182" y="14815"/>
                  </a:cubicBezTo>
                  <a:cubicBezTo>
                    <a:pt x="10097" y="14815"/>
                    <a:pt x="8006" y="14023"/>
                    <a:pt x="6405" y="12440"/>
                  </a:cubicBezTo>
                  <a:cubicBezTo>
                    <a:pt x="3238" y="9273"/>
                    <a:pt x="3203" y="4114"/>
                    <a:pt x="6405" y="912"/>
                  </a:cubicBezTo>
                  <a:cubicBezTo>
                    <a:pt x="6787" y="529"/>
                    <a:pt x="6415" y="0"/>
                    <a:pt x="5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04;p67">
              <a:extLst>
                <a:ext uri="{FF2B5EF4-FFF2-40B4-BE49-F238E27FC236}">
                  <a16:creationId xmlns:a16="http://schemas.microsoft.com/office/drawing/2014/main" xmlns="" id="{40CF354D-D854-6F4D-84E6-060AEFEABB25}"/>
                </a:ext>
              </a:extLst>
            </p:cNvPr>
            <p:cNvSpPr/>
            <p:nvPr/>
          </p:nvSpPr>
          <p:spPr>
            <a:xfrm>
              <a:off x="6299059" y="4058129"/>
              <a:ext cx="66034" cy="61301"/>
            </a:xfrm>
            <a:custGeom>
              <a:avLst/>
              <a:gdLst/>
              <a:ahLst/>
              <a:cxnLst/>
              <a:rect l="l" t="t" r="r" b="b"/>
              <a:pathLst>
                <a:path w="2990" h="2776" extrusionOk="0">
                  <a:moveTo>
                    <a:pt x="1" y="0"/>
                  </a:moveTo>
                  <a:cubicBezTo>
                    <a:pt x="143" y="214"/>
                    <a:pt x="285" y="498"/>
                    <a:pt x="392" y="747"/>
                  </a:cubicBezTo>
                  <a:cubicBezTo>
                    <a:pt x="677" y="1423"/>
                    <a:pt x="890" y="2099"/>
                    <a:pt x="1032" y="2775"/>
                  </a:cubicBezTo>
                  <a:cubicBezTo>
                    <a:pt x="1708" y="2704"/>
                    <a:pt x="2349" y="2598"/>
                    <a:pt x="2989" y="2455"/>
                  </a:cubicBezTo>
                  <a:cubicBezTo>
                    <a:pt x="2278" y="1317"/>
                    <a:pt x="1246" y="463"/>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05;p67">
              <a:extLst>
                <a:ext uri="{FF2B5EF4-FFF2-40B4-BE49-F238E27FC236}">
                  <a16:creationId xmlns:a16="http://schemas.microsoft.com/office/drawing/2014/main" xmlns="" id="{74BFC197-C648-674A-8DEE-D72800AD7361}"/>
                </a:ext>
              </a:extLst>
            </p:cNvPr>
            <p:cNvSpPr/>
            <p:nvPr/>
          </p:nvSpPr>
          <p:spPr>
            <a:xfrm>
              <a:off x="6203188" y="4048700"/>
              <a:ext cx="95098" cy="75434"/>
            </a:xfrm>
            <a:custGeom>
              <a:avLst/>
              <a:gdLst/>
              <a:ahLst/>
              <a:cxnLst/>
              <a:rect l="l" t="t" r="r" b="b"/>
              <a:pathLst>
                <a:path w="4306" h="3416" extrusionOk="0">
                  <a:moveTo>
                    <a:pt x="2136" y="0"/>
                  </a:moveTo>
                  <a:cubicBezTo>
                    <a:pt x="1602" y="0"/>
                    <a:pt x="997" y="605"/>
                    <a:pt x="534" y="1637"/>
                  </a:cubicBezTo>
                  <a:cubicBezTo>
                    <a:pt x="285" y="2171"/>
                    <a:pt x="107" y="2740"/>
                    <a:pt x="1" y="3309"/>
                  </a:cubicBezTo>
                  <a:cubicBezTo>
                    <a:pt x="677" y="3380"/>
                    <a:pt x="1424" y="3416"/>
                    <a:pt x="2136" y="3416"/>
                  </a:cubicBezTo>
                  <a:cubicBezTo>
                    <a:pt x="2883" y="3416"/>
                    <a:pt x="3594" y="3380"/>
                    <a:pt x="4306" y="3309"/>
                  </a:cubicBezTo>
                  <a:cubicBezTo>
                    <a:pt x="4199" y="2740"/>
                    <a:pt x="4021" y="2171"/>
                    <a:pt x="3772" y="1637"/>
                  </a:cubicBezTo>
                  <a:cubicBezTo>
                    <a:pt x="3310" y="605"/>
                    <a:pt x="2705" y="0"/>
                    <a:pt x="21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06;p67">
              <a:extLst>
                <a:ext uri="{FF2B5EF4-FFF2-40B4-BE49-F238E27FC236}">
                  <a16:creationId xmlns:a16="http://schemas.microsoft.com/office/drawing/2014/main" xmlns="" id="{D84BA01D-FD8C-3242-BA57-B926536F3B42}"/>
                </a:ext>
              </a:extLst>
            </p:cNvPr>
            <p:cNvSpPr/>
            <p:nvPr/>
          </p:nvSpPr>
          <p:spPr>
            <a:xfrm>
              <a:off x="6299059" y="4247486"/>
              <a:ext cx="66034" cy="61301"/>
            </a:xfrm>
            <a:custGeom>
              <a:avLst/>
              <a:gdLst/>
              <a:ahLst/>
              <a:cxnLst/>
              <a:rect l="l" t="t" r="r" b="b"/>
              <a:pathLst>
                <a:path w="2990" h="2776" extrusionOk="0">
                  <a:moveTo>
                    <a:pt x="1032" y="0"/>
                  </a:moveTo>
                  <a:cubicBezTo>
                    <a:pt x="890" y="676"/>
                    <a:pt x="677" y="1352"/>
                    <a:pt x="392" y="1993"/>
                  </a:cubicBezTo>
                  <a:cubicBezTo>
                    <a:pt x="285" y="2277"/>
                    <a:pt x="143" y="2526"/>
                    <a:pt x="1" y="2775"/>
                  </a:cubicBezTo>
                  <a:cubicBezTo>
                    <a:pt x="1210" y="2313"/>
                    <a:pt x="2278" y="1459"/>
                    <a:pt x="2989" y="320"/>
                  </a:cubicBezTo>
                  <a:cubicBezTo>
                    <a:pt x="2385" y="178"/>
                    <a:pt x="1708" y="71"/>
                    <a:pt x="10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07;p67">
              <a:extLst>
                <a:ext uri="{FF2B5EF4-FFF2-40B4-BE49-F238E27FC236}">
                  <a16:creationId xmlns:a16="http://schemas.microsoft.com/office/drawing/2014/main" xmlns="" id="{AF5B9A0A-960B-F144-AF75-5B3480CABB50}"/>
                </a:ext>
              </a:extLst>
            </p:cNvPr>
            <p:cNvSpPr/>
            <p:nvPr/>
          </p:nvSpPr>
          <p:spPr>
            <a:xfrm>
              <a:off x="6325782" y="4134336"/>
              <a:ext cx="59740" cy="98245"/>
            </a:xfrm>
            <a:custGeom>
              <a:avLst/>
              <a:gdLst/>
              <a:ahLst/>
              <a:cxnLst/>
              <a:rect l="l" t="t" r="r" b="b"/>
              <a:pathLst>
                <a:path w="2705" h="4449" extrusionOk="0">
                  <a:moveTo>
                    <a:pt x="2313" y="0"/>
                  </a:moveTo>
                  <a:cubicBezTo>
                    <a:pt x="1530" y="178"/>
                    <a:pt x="783" y="321"/>
                    <a:pt x="36" y="392"/>
                  </a:cubicBezTo>
                  <a:cubicBezTo>
                    <a:pt x="107" y="997"/>
                    <a:pt x="107" y="1602"/>
                    <a:pt x="107" y="2206"/>
                  </a:cubicBezTo>
                  <a:cubicBezTo>
                    <a:pt x="107" y="2847"/>
                    <a:pt x="72" y="3452"/>
                    <a:pt x="0" y="4057"/>
                  </a:cubicBezTo>
                  <a:cubicBezTo>
                    <a:pt x="748" y="4128"/>
                    <a:pt x="1530" y="4270"/>
                    <a:pt x="2278" y="4448"/>
                  </a:cubicBezTo>
                  <a:cubicBezTo>
                    <a:pt x="2562" y="3736"/>
                    <a:pt x="2704" y="2989"/>
                    <a:pt x="2704" y="2242"/>
                  </a:cubicBezTo>
                  <a:cubicBezTo>
                    <a:pt x="2704" y="1459"/>
                    <a:pt x="2562" y="712"/>
                    <a:pt x="2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08;p67">
              <a:extLst>
                <a:ext uri="{FF2B5EF4-FFF2-40B4-BE49-F238E27FC236}">
                  <a16:creationId xmlns:a16="http://schemas.microsoft.com/office/drawing/2014/main" xmlns="" id="{7E42352E-3E61-AA4A-ABAB-4F326918620A}"/>
                </a:ext>
              </a:extLst>
            </p:cNvPr>
            <p:cNvSpPr/>
            <p:nvPr/>
          </p:nvSpPr>
          <p:spPr>
            <a:xfrm>
              <a:off x="6136403" y="4247486"/>
              <a:ext cx="66034" cy="61301"/>
            </a:xfrm>
            <a:custGeom>
              <a:avLst/>
              <a:gdLst/>
              <a:ahLst/>
              <a:cxnLst/>
              <a:rect l="l" t="t" r="r" b="b"/>
              <a:pathLst>
                <a:path w="2990" h="2776" extrusionOk="0">
                  <a:moveTo>
                    <a:pt x="1957" y="0"/>
                  </a:moveTo>
                  <a:cubicBezTo>
                    <a:pt x="1246" y="71"/>
                    <a:pt x="605" y="178"/>
                    <a:pt x="0" y="320"/>
                  </a:cubicBezTo>
                  <a:cubicBezTo>
                    <a:pt x="712" y="1423"/>
                    <a:pt x="1744" y="2313"/>
                    <a:pt x="2989" y="2775"/>
                  </a:cubicBezTo>
                  <a:cubicBezTo>
                    <a:pt x="2847" y="2526"/>
                    <a:pt x="2704" y="2277"/>
                    <a:pt x="2562" y="1993"/>
                  </a:cubicBezTo>
                  <a:cubicBezTo>
                    <a:pt x="2278" y="1352"/>
                    <a:pt x="2064" y="676"/>
                    <a:pt x="19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09;p67">
              <a:extLst>
                <a:ext uri="{FF2B5EF4-FFF2-40B4-BE49-F238E27FC236}">
                  <a16:creationId xmlns:a16="http://schemas.microsoft.com/office/drawing/2014/main" xmlns="" id="{B558E086-4EC6-A347-9FAE-A455EC61270B}"/>
                </a:ext>
              </a:extLst>
            </p:cNvPr>
            <p:cNvSpPr/>
            <p:nvPr/>
          </p:nvSpPr>
          <p:spPr>
            <a:xfrm>
              <a:off x="6136403" y="4058129"/>
              <a:ext cx="66034" cy="61301"/>
            </a:xfrm>
            <a:custGeom>
              <a:avLst/>
              <a:gdLst/>
              <a:ahLst/>
              <a:cxnLst/>
              <a:rect l="l" t="t" r="r" b="b"/>
              <a:pathLst>
                <a:path w="2990" h="2776" extrusionOk="0">
                  <a:moveTo>
                    <a:pt x="2989" y="0"/>
                  </a:moveTo>
                  <a:cubicBezTo>
                    <a:pt x="1744" y="463"/>
                    <a:pt x="712" y="1317"/>
                    <a:pt x="0" y="2455"/>
                  </a:cubicBezTo>
                  <a:cubicBezTo>
                    <a:pt x="641" y="2598"/>
                    <a:pt x="1281" y="2704"/>
                    <a:pt x="1957" y="2775"/>
                  </a:cubicBezTo>
                  <a:cubicBezTo>
                    <a:pt x="2064" y="2099"/>
                    <a:pt x="2278" y="1423"/>
                    <a:pt x="2562" y="747"/>
                  </a:cubicBezTo>
                  <a:cubicBezTo>
                    <a:pt x="2704" y="498"/>
                    <a:pt x="2847" y="249"/>
                    <a:pt x="29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10;p67">
              <a:extLst>
                <a:ext uri="{FF2B5EF4-FFF2-40B4-BE49-F238E27FC236}">
                  <a16:creationId xmlns:a16="http://schemas.microsoft.com/office/drawing/2014/main" xmlns="" id="{401FBA55-A8C1-134C-BE09-EB67EDD70DBC}"/>
                </a:ext>
              </a:extLst>
            </p:cNvPr>
            <p:cNvSpPr/>
            <p:nvPr/>
          </p:nvSpPr>
          <p:spPr>
            <a:xfrm>
              <a:off x="6115975" y="4134336"/>
              <a:ext cx="59740" cy="98245"/>
            </a:xfrm>
            <a:custGeom>
              <a:avLst/>
              <a:gdLst/>
              <a:ahLst/>
              <a:cxnLst/>
              <a:rect l="l" t="t" r="r" b="b"/>
              <a:pathLst>
                <a:path w="2705" h="4449" extrusionOk="0">
                  <a:moveTo>
                    <a:pt x="427" y="0"/>
                  </a:moveTo>
                  <a:cubicBezTo>
                    <a:pt x="143" y="712"/>
                    <a:pt x="0" y="1459"/>
                    <a:pt x="0" y="2242"/>
                  </a:cubicBezTo>
                  <a:cubicBezTo>
                    <a:pt x="0" y="2989"/>
                    <a:pt x="178" y="3736"/>
                    <a:pt x="463" y="4448"/>
                  </a:cubicBezTo>
                  <a:cubicBezTo>
                    <a:pt x="1210" y="4270"/>
                    <a:pt x="1957" y="4163"/>
                    <a:pt x="2704" y="4057"/>
                  </a:cubicBezTo>
                  <a:cubicBezTo>
                    <a:pt x="2633" y="3452"/>
                    <a:pt x="2598" y="2847"/>
                    <a:pt x="2598" y="2242"/>
                  </a:cubicBezTo>
                  <a:cubicBezTo>
                    <a:pt x="2598" y="1602"/>
                    <a:pt x="2633" y="997"/>
                    <a:pt x="2704" y="392"/>
                  </a:cubicBezTo>
                  <a:cubicBezTo>
                    <a:pt x="1957" y="321"/>
                    <a:pt x="1174" y="178"/>
                    <a:pt x="4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11;p67">
              <a:extLst>
                <a:ext uri="{FF2B5EF4-FFF2-40B4-BE49-F238E27FC236}">
                  <a16:creationId xmlns:a16="http://schemas.microsoft.com/office/drawing/2014/main" xmlns="" id="{096202A7-862D-5F45-9866-50ED94B88AED}"/>
                </a:ext>
              </a:extLst>
            </p:cNvPr>
            <p:cNvSpPr/>
            <p:nvPr/>
          </p:nvSpPr>
          <p:spPr>
            <a:xfrm>
              <a:off x="6196916" y="4145333"/>
              <a:ext cx="107664" cy="76229"/>
            </a:xfrm>
            <a:custGeom>
              <a:avLst/>
              <a:gdLst/>
              <a:ahLst/>
              <a:cxnLst/>
              <a:rect l="l" t="t" r="r" b="b"/>
              <a:pathLst>
                <a:path w="4875" h="3452" extrusionOk="0">
                  <a:moveTo>
                    <a:pt x="107" y="1"/>
                  </a:moveTo>
                  <a:cubicBezTo>
                    <a:pt x="36" y="570"/>
                    <a:pt x="0" y="1139"/>
                    <a:pt x="0" y="1708"/>
                  </a:cubicBezTo>
                  <a:cubicBezTo>
                    <a:pt x="0" y="2313"/>
                    <a:pt x="36" y="2883"/>
                    <a:pt x="107" y="3452"/>
                  </a:cubicBezTo>
                  <a:cubicBezTo>
                    <a:pt x="854" y="3381"/>
                    <a:pt x="1637" y="3345"/>
                    <a:pt x="2420" y="3345"/>
                  </a:cubicBezTo>
                  <a:cubicBezTo>
                    <a:pt x="3238" y="3345"/>
                    <a:pt x="4021" y="3381"/>
                    <a:pt x="4768" y="3452"/>
                  </a:cubicBezTo>
                  <a:cubicBezTo>
                    <a:pt x="4839" y="2883"/>
                    <a:pt x="4875" y="2313"/>
                    <a:pt x="4875" y="1708"/>
                  </a:cubicBezTo>
                  <a:cubicBezTo>
                    <a:pt x="4875" y="1139"/>
                    <a:pt x="4839" y="570"/>
                    <a:pt x="4768" y="1"/>
                  </a:cubicBezTo>
                  <a:cubicBezTo>
                    <a:pt x="4021" y="72"/>
                    <a:pt x="3238" y="107"/>
                    <a:pt x="2420" y="107"/>
                  </a:cubicBezTo>
                  <a:cubicBezTo>
                    <a:pt x="1637" y="107"/>
                    <a:pt x="854" y="72"/>
                    <a:pt x="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12;p67">
              <a:extLst>
                <a:ext uri="{FF2B5EF4-FFF2-40B4-BE49-F238E27FC236}">
                  <a16:creationId xmlns:a16="http://schemas.microsoft.com/office/drawing/2014/main" xmlns="" id="{C5BD6CE1-F559-414F-984F-65584401925F}"/>
                </a:ext>
              </a:extLst>
            </p:cNvPr>
            <p:cNvSpPr/>
            <p:nvPr/>
          </p:nvSpPr>
          <p:spPr>
            <a:xfrm>
              <a:off x="6203188" y="4243556"/>
              <a:ext cx="95098" cy="74661"/>
            </a:xfrm>
            <a:custGeom>
              <a:avLst/>
              <a:gdLst/>
              <a:ahLst/>
              <a:cxnLst/>
              <a:rect l="l" t="t" r="r" b="b"/>
              <a:pathLst>
                <a:path w="4306" h="3381" extrusionOk="0">
                  <a:moveTo>
                    <a:pt x="2136" y="0"/>
                  </a:moveTo>
                  <a:cubicBezTo>
                    <a:pt x="1424" y="0"/>
                    <a:pt x="712" y="0"/>
                    <a:pt x="1" y="71"/>
                  </a:cubicBezTo>
                  <a:cubicBezTo>
                    <a:pt x="107" y="641"/>
                    <a:pt x="285" y="1210"/>
                    <a:pt x="534" y="1744"/>
                  </a:cubicBezTo>
                  <a:cubicBezTo>
                    <a:pt x="961" y="2775"/>
                    <a:pt x="1602" y="3380"/>
                    <a:pt x="2136" y="3380"/>
                  </a:cubicBezTo>
                  <a:cubicBezTo>
                    <a:pt x="2705" y="3380"/>
                    <a:pt x="3310" y="2775"/>
                    <a:pt x="3772" y="1744"/>
                  </a:cubicBezTo>
                  <a:cubicBezTo>
                    <a:pt x="3986" y="1210"/>
                    <a:pt x="4164" y="641"/>
                    <a:pt x="4306" y="71"/>
                  </a:cubicBezTo>
                  <a:cubicBezTo>
                    <a:pt x="3594" y="0"/>
                    <a:pt x="2883" y="0"/>
                    <a:pt x="21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xmlns="" val="28882622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81" name="Google Shape;381;p46"/>
          <p:cNvSpPr txBox="1">
            <a:spLocks noGrp="1"/>
          </p:cNvSpPr>
          <p:nvPr>
            <p:ph type="title"/>
          </p:nvPr>
        </p:nvSpPr>
        <p:spPr>
          <a:xfrm>
            <a:off x="696100" y="340372"/>
            <a:ext cx="7721400" cy="898766"/>
          </a:xfrm>
          <a:prstGeom prst="rect">
            <a:avLst/>
          </a:prstGeom>
        </p:spPr>
        <p:txBody>
          <a:bodyPr spcFirstLastPara="1" wrap="square" lIns="91425" tIns="91425" rIns="91425" bIns="91425" anchor="t" anchorCtr="0">
            <a:noAutofit/>
          </a:bodyPr>
          <a:lstStyle/>
          <a:p>
            <a:r>
              <a:rPr lang="es-ES" sz="8000" dirty="0" err="1" smtClean="0"/>
              <a:t>Activity</a:t>
            </a:r>
            <a:r>
              <a:rPr lang="es-ES" sz="8000" dirty="0" smtClean="0"/>
              <a:t> </a:t>
            </a:r>
            <a:r>
              <a:rPr lang="es-ES" sz="8000" dirty="0" err="1" smtClean="0"/>
              <a:t>assesment</a:t>
            </a:r>
            <a:r>
              <a:rPr lang="es-ES" sz="4800" dirty="0" smtClean="0"/>
              <a:t>: </a:t>
            </a:r>
            <a:r>
              <a:rPr lang="es-ES" sz="4800" dirty="0" err="1" smtClean="0"/>
              <a:t>Main</a:t>
            </a:r>
            <a:r>
              <a:rPr lang="es-ES" sz="4800" dirty="0" smtClean="0"/>
              <a:t> </a:t>
            </a:r>
            <a:r>
              <a:rPr lang="es-ES" sz="4800" dirty="0" err="1" smtClean="0"/>
              <a:t>objectives</a:t>
            </a:r>
            <a:r>
              <a:rPr lang="es-ES" sz="4800" dirty="0" smtClean="0"/>
              <a:t> </a:t>
            </a:r>
            <a:r>
              <a:rPr lang="es-ES" sz="4800" dirty="0" err="1" smtClean="0"/>
              <a:t>were</a:t>
            </a:r>
            <a:r>
              <a:rPr lang="es-ES" sz="4800" dirty="0" smtClean="0"/>
              <a:t> </a:t>
            </a:r>
            <a:r>
              <a:rPr lang="es-ES" sz="4800" dirty="0" err="1" smtClean="0"/>
              <a:t>successfully</a:t>
            </a:r>
            <a:r>
              <a:rPr lang="es-ES" sz="4800" dirty="0" smtClean="0"/>
              <a:t> </a:t>
            </a:r>
            <a:r>
              <a:rPr lang="es-ES" sz="4800" dirty="0" err="1" smtClean="0"/>
              <a:t>achieved</a:t>
            </a:r>
            <a:r>
              <a:rPr lang="es-ES" sz="4800" dirty="0" smtClean="0"/>
              <a:t>. </a:t>
            </a:r>
            <a:r>
              <a:rPr lang="es-ES" sz="4800" dirty="0" err="1" smtClean="0"/>
              <a:t>Activities</a:t>
            </a:r>
            <a:r>
              <a:rPr lang="es-ES" sz="4800" dirty="0" smtClean="0"/>
              <a:t> </a:t>
            </a:r>
            <a:r>
              <a:rPr lang="es-ES" sz="4800" dirty="0" err="1" smtClean="0"/>
              <a:t>were</a:t>
            </a:r>
            <a:r>
              <a:rPr lang="es-ES" sz="4800" dirty="0" smtClean="0"/>
              <a:t> </a:t>
            </a:r>
            <a:r>
              <a:rPr lang="es-ES" sz="4800" dirty="0" err="1" smtClean="0"/>
              <a:t>taken</a:t>
            </a:r>
            <a:r>
              <a:rPr lang="es-ES" sz="4800" dirty="0" smtClean="0"/>
              <a:t> </a:t>
            </a:r>
            <a:r>
              <a:rPr lang="es-ES" sz="4800" dirty="0" err="1" smtClean="0"/>
              <a:t>into</a:t>
            </a:r>
            <a:r>
              <a:rPr lang="es-ES" sz="4800" dirty="0" smtClean="0"/>
              <a:t> </a:t>
            </a:r>
            <a:r>
              <a:rPr lang="es-ES" sz="4800" dirty="0" err="1" smtClean="0"/>
              <a:t>practice</a:t>
            </a:r>
            <a:r>
              <a:rPr lang="es-ES" sz="4800" dirty="0" smtClean="0"/>
              <a:t> </a:t>
            </a:r>
            <a:r>
              <a:rPr lang="es-ES" sz="4800" dirty="0" err="1" smtClean="0"/>
              <a:t>satisfactorily</a:t>
            </a:r>
            <a:r>
              <a:rPr lang="es-ES" sz="4800" dirty="0" smtClean="0"/>
              <a:t> and </a:t>
            </a:r>
            <a:r>
              <a:rPr lang="es-ES" sz="4800" dirty="0" err="1" smtClean="0"/>
              <a:t>students</a:t>
            </a:r>
            <a:r>
              <a:rPr lang="es-ES" sz="4800" dirty="0" smtClean="0"/>
              <a:t> </a:t>
            </a:r>
            <a:r>
              <a:rPr lang="es-ES" sz="4800" dirty="0" err="1" smtClean="0"/>
              <a:t>learned</a:t>
            </a:r>
            <a:r>
              <a:rPr lang="es-ES" sz="4800" dirty="0" smtClean="0"/>
              <a:t> a </a:t>
            </a:r>
            <a:r>
              <a:rPr lang="es-ES" sz="4800" dirty="0" err="1" smtClean="0"/>
              <a:t>lot</a:t>
            </a:r>
            <a:r>
              <a:rPr lang="es-ES" sz="4800" dirty="0" smtClean="0"/>
              <a:t> </a:t>
            </a:r>
            <a:r>
              <a:rPr lang="es-ES" sz="4800" dirty="0" err="1" smtClean="0"/>
              <a:t>about</a:t>
            </a:r>
            <a:r>
              <a:rPr lang="es-ES" sz="4800" dirty="0" smtClean="0"/>
              <a:t> </a:t>
            </a:r>
            <a:r>
              <a:rPr lang="es-ES" sz="4800" dirty="0" err="1" smtClean="0"/>
              <a:t>the</a:t>
            </a:r>
            <a:r>
              <a:rPr lang="es-ES" sz="4800" dirty="0" smtClean="0"/>
              <a:t> </a:t>
            </a:r>
            <a:r>
              <a:rPr lang="es-ES" sz="4800" dirty="0" err="1" smtClean="0"/>
              <a:t>topic</a:t>
            </a:r>
            <a:r>
              <a:rPr lang="es-ES" sz="4800" dirty="0" smtClean="0"/>
              <a:t> </a:t>
            </a:r>
            <a:r>
              <a:rPr lang="es-ES" sz="4800" i="1" dirty="0" err="1" smtClean="0"/>
              <a:t>The</a:t>
            </a:r>
            <a:r>
              <a:rPr lang="es-ES" sz="4800" i="1" dirty="0" smtClean="0"/>
              <a:t> </a:t>
            </a:r>
            <a:r>
              <a:rPr lang="es-ES" sz="4800" i="1" dirty="0" err="1" smtClean="0"/>
              <a:t>Way</a:t>
            </a:r>
            <a:r>
              <a:rPr lang="es-ES" sz="4800" i="1" dirty="0" smtClean="0"/>
              <a:t> of Saint James </a:t>
            </a:r>
            <a:r>
              <a:rPr lang="es-ES" sz="4800" dirty="0" smtClean="0"/>
              <a:t>in a more </a:t>
            </a:r>
            <a:r>
              <a:rPr lang="es-ES" sz="4800" dirty="0" err="1" smtClean="0"/>
              <a:t>dynamic</a:t>
            </a:r>
            <a:r>
              <a:rPr lang="es-ES" sz="4800" dirty="0" smtClean="0"/>
              <a:t>, more </a:t>
            </a:r>
            <a:r>
              <a:rPr lang="es-ES" sz="4800" dirty="0" err="1" smtClean="0"/>
              <a:t>attractive</a:t>
            </a:r>
            <a:r>
              <a:rPr lang="es-ES" sz="4800" dirty="0" smtClean="0"/>
              <a:t> and </a:t>
            </a:r>
            <a:r>
              <a:rPr lang="es-ES" sz="4800" dirty="0" err="1" smtClean="0"/>
              <a:t>engaging</a:t>
            </a:r>
            <a:r>
              <a:rPr lang="es-ES" sz="4800" dirty="0" smtClean="0"/>
              <a:t> </a:t>
            </a:r>
            <a:r>
              <a:rPr lang="es-ES" sz="4800" dirty="0" err="1" smtClean="0"/>
              <a:t>way</a:t>
            </a:r>
            <a:r>
              <a:rPr lang="es-ES" sz="4800" dirty="0" smtClean="0"/>
              <a:t>.</a:t>
            </a:r>
            <a:br>
              <a:rPr lang="es-ES" sz="4800" dirty="0" smtClean="0"/>
            </a:br>
            <a:r>
              <a:rPr lang="es-ES" sz="4800" dirty="0" smtClean="0"/>
              <a:t/>
            </a:r>
            <a:br>
              <a:rPr lang="es-ES" sz="4800" dirty="0" smtClean="0"/>
            </a:br>
            <a:r>
              <a:rPr lang="es-ES" sz="6600" dirty="0" smtClean="0"/>
              <a:t/>
            </a:r>
            <a:br>
              <a:rPr lang="es-ES" sz="6600" dirty="0" smtClean="0"/>
            </a:br>
            <a:endParaRPr sz="6600" dirty="0"/>
          </a:p>
        </p:txBody>
      </p:sp>
      <p:sp>
        <p:nvSpPr>
          <p:cNvPr id="382" name="Google Shape;382;p46"/>
          <p:cNvSpPr/>
          <p:nvPr/>
        </p:nvSpPr>
        <p:spPr>
          <a:xfrm rot="7517900">
            <a:off x="7458317" y="-1410748"/>
            <a:ext cx="1188395" cy="3306783"/>
          </a:xfrm>
          <a:custGeom>
            <a:avLst/>
            <a:gdLst/>
            <a:ahLst/>
            <a:cxnLst/>
            <a:rect l="l" t="t" r="r" b="b"/>
            <a:pathLst>
              <a:path w="33428" h="111252" extrusionOk="0">
                <a:moveTo>
                  <a:pt x="2286" y="0"/>
                </a:moveTo>
                <a:cubicBezTo>
                  <a:pt x="12044" y="4879"/>
                  <a:pt x="29864" y="3018"/>
                  <a:pt x="32004" y="13716"/>
                </a:cubicBezTo>
                <a:cubicBezTo>
                  <a:pt x="33200" y="19694"/>
                  <a:pt x="34405" y="26401"/>
                  <a:pt x="32004" y="32004"/>
                </a:cubicBezTo>
                <a:cubicBezTo>
                  <a:pt x="28757" y="39580"/>
                  <a:pt x="21182" y="44861"/>
                  <a:pt x="18288" y="52578"/>
                </a:cubicBezTo>
                <a:cubicBezTo>
                  <a:pt x="13637" y="64982"/>
                  <a:pt x="18726" y="79422"/>
                  <a:pt x="15240" y="92202"/>
                </a:cubicBezTo>
                <a:cubicBezTo>
                  <a:pt x="13100" y="100047"/>
                  <a:pt x="3637" y="103979"/>
                  <a:pt x="0" y="111252"/>
                </a:cubicBezTo>
              </a:path>
            </a:pathLst>
          </a:custGeom>
          <a:noFill/>
          <a:ln w="38100" cap="flat" cmpd="sng">
            <a:solidFill>
              <a:schemeClr val="accent4"/>
            </a:solidFill>
            <a:prstDash val="dash"/>
            <a:round/>
            <a:headEnd type="none" w="med" len="med"/>
            <a:tailEnd type="none" w="med" len="med"/>
          </a:ln>
        </p:spPr>
      </p:sp>
      <p:sp>
        <p:nvSpPr>
          <p:cNvPr id="383" name="Google Shape;383;p46"/>
          <p:cNvSpPr/>
          <p:nvPr/>
        </p:nvSpPr>
        <p:spPr>
          <a:xfrm rot="-4116921">
            <a:off x="-255918" y="2542524"/>
            <a:ext cx="1188365" cy="3306872"/>
          </a:xfrm>
          <a:custGeom>
            <a:avLst/>
            <a:gdLst/>
            <a:ahLst/>
            <a:cxnLst/>
            <a:rect l="l" t="t" r="r" b="b"/>
            <a:pathLst>
              <a:path w="33428" h="111252" extrusionOk="0">
                <a:moveTo>
                  <a:pt x="2286" y="0"/>
                </a:moveTo>
                <a:cubicBezTo>
                  <a:pt x="12044" y="4879"/>
                  <a:pt x="29864" y="3018"/>
                  <a:pt x="32004" y="13716"/>
                </a:cubicBezTo>
                <a:cubicBezTo>
                  <a:pt x="33200" y="19694"/>
                  <a:pt x="34405" y="26401"/>
                  <a:pt x="32004" y="32004"/>
                </a:cubicBezTo>
                <a:cubicBezTo>
                  <a:pt x="28757" y="39580"/>
                  <a:pt x="21182" y="44861"/>
                  <a:pt x="18288" y="52578"/>
                </a:cubicBezTo>
                <a:cubicBezTo>
                  <a:pt x="13637" y="64982"/>
                  <a:pt x="18726" y="79422"/>
                  <a:pt x="15240" y="92202"/>
                </a:cubicBezTo>
                <a:cubicBezTo>
                  <a:pt x="13100" y="100047"/>
                  <a:pt x="3637" y="103979"/>
                  <a:pt x="0" y="111252"/>
                </a:cubicBezTo>
              </a:path>
            </a:pathLst>
          </a:custGeom>
          <a:noFill/>
          <a:ln w="38100" cap="flat" cmpd="sng">
            <a:solidFill>
              <a:schemeClr val="accent4"/>
            </a:solidFill>
            <a:prstDash val="dash"/>
            <a:round/>
            <a:headEnd type="none" w="med" len="med"/>
            <a:tailEnd type="none" w="med" len="med"/>
          </a:ln>
        </p:spPr>
      </p:sp>
      <p:grpSp>
        <p:nvGrpSpPr>
          <p:cNvPr id="2" name="Google Shape;289;p39"/>
          <p:cNvGrpSpPr/>
          <p:nvPr/>
        </p:nvGrpSpPr>
        <p:grpSpPr>
          <a:xfrm rot="17040761">
            <a:off x="7013293" y="3528806"/>
            <a:ext cx="2380396" cy="2380396"/>
            <a:chOff x="-146650" y="2998550"/>
            <a:chExt cx="1719750" cy="1719750"/>
          </a:xfrm>
        </p:grpSpPr>
        <p:sp>
          <p:nvSpPr>
            <p:cNvPr id="11" name="Google Shape;290;p39"/>
            <p:cNvSpPr/>
            <p:nvPr/>
          </p:nvSpPr>
          <p:spPr>
            <a:xfrm>
              <a:off x="681875" y="2998550"/>
              <a:ext cx="62175" cy="271575"/>
            </a:xfrm>
            <a:custGeom>
              <a:avLst/>
              <a:gdLst/>
              <a:ahLst/>
              <a:cxnLst/>
              <a:rect l="l" t="t" r="r" b="b"/>
              <a:pathLst>
                <a:path w="2487" h="10863" extrusionOk="0">
                  <a:moveTo>
                    <a:pt x="1254" y="1"/>
                  </a:moveTo>
                  <a:cubicBezTo>
                    <a:pt x="557" y="1"/>
                    <a:pt x="0" y="558"/>
                    <a:pt x="0" y="1234"/>
                  </a:cubicBezTo>
                  <a:lnTo>
                    <a:pt x="0" y="10862"/>
                  </a:lnTo>
                  <a:lnTo>
                    <a:pt x="2487" y="10862"/>
                  </a:lnTo>
                  <a:lnTo>
                    <a:pt x="2487" y="1234"/>
                  </a:lnTo>
                  <a:cubicBezTo>
                    <a:pt x="2487" y="558"/>
                    <a:pt x="1930" y="1"/>
                    <a:pt x="12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91;p39"/>
            <p:cNvSpPr/>
            <p:nvPr/>
          </p:nvSpPr>
          <p:spPr>
            <a:xfrm>
              <a:off x="-146650" y="3825100"/>
              <a:ext cx="271550" cy="62200"/>
            </a:xfrm>
            <a:custGeom>
              <a:avLst/>
              <a:gdLst/>
              <a:ahLst/>
              <a:cxnLst/>
              <a:rect l="l" t="t" r="r" b="b"/>
              <a:pathLst>
                <a:path w="10862" h="2488" extrusionOk="0">
                  <a:moveTo>
                    <a:pt x="1234" y="0"/>
                  </a:moveTo>
                  <a:cubicBezTo>
                    <a:pt x="557" y="0"/>
                    <a:pt x="0" y="557"/>
                    <a:pt x="0" y="1254"/>
                  </a:cubicBezTo>
                  <a:cubicBezTo>
                    <a:pt x="0" y="1930"/>
                    <a:pt x="557" y="2487"/>
                    <a:pt x="1234" y="2487"/>
                  </a:cubicBezTo>
                  <a:lnTo>
                    <a:pt x="10862" y="2487"/>
                  </a:lnTo>
                  <a:lnTo>
                    <a:pt x="108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92;p39"/>
            <p:cNvSpPr/>
            <p:nvPr/>
          </p:nvSpPr>
          <p:spPr>
            <a:xfrm>
              <a:off x="681875" y="4446750"/>
              <a:ext cx="62175" cy="271550"/>
            </a:xfrm>
            <a:custGeom>
              <a:avLst/>
              <a:gdLst/>
              <a:ahLst/>
              <a:cxnLst/>
              <a:rect l="l" t="t" r="r" b="b"/>
              <a:pathLst>
                <a:path w="2487" h="10862" extrusionOk="0">
                  <a:moveTo>
                    <a:pt x="0" y="0"/>
                  </a:moveTo>
                  <a:lnTo>
                    <a:pt x="0" y="9628"/>
                  </a:lnTo>
                  <a:cubicBezTo>
                    <a:pt x="0" y="10305"/>
                    <a:pt x="557" y="10862"/>
                    <a:pt x="1254" y="10862"/>
                  </a:cubicBezTo>
                  <a:cubicBezTo>
                    <a:pt x="1930" y="10862"/>
                    <a:pt x="2487" y="10305"/>
                    <a:pt x="2487" y="9628"/>
                  </a:cubicBezTo>
                  <a:lnTo>
                    <a:pt x="24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93;p39"/>
            <p:cNvSpPr/>
            <p:nvPr/>
          </p:nvSpPr>
          <p:spPr>
            <a:xfrm>
              <a:off x="1301525" y="3825100"/>
              <a:ext cx="271575" cy="62200"/>
            </a:xfrm>
            <a:custGeom>
              <a:avLst/>
              <a:gdLst/>
              <a:ahLst/>
              <a:cxnLst/>
              <a:rect l="l" t="t" r="r" b="b"/>
              <a:pathLst>
                <a:path w="10863" h="2488" extrusionOk="0">
                  <a:moveTo>
                    <a:pt x="1" y="0"/>
                  </a:moveTo>
                  <a:lnTo>
                    <a:pt x="1" y="2487"/>
                  </a:lnTo>
                  <a:lnTo>
                    <a:pt x="9629" y="2487"/>
                  </a:lnTo>
                  <a:cubicBezTo>
                    <a:pt x="10305" y="2487"/>
                    <a:pt x="10862" y="1930"/>
                    <a:pt x="10862" y="1254"/>
                  </a:cubicBezTo>
                  <a:cubicBezTo>
                    <a:pt x="10862" y="557"/>
                    <a:pt x="10305" y="0"/>
                    <a:pt x="96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94;p39"/>
            <p:cNvSpPr/>
            <p:nvPr/>
          </p:nvSpPr>
          <p:spPr>
            <a:xfrm>
              <a:off x="-32775" y="3112450"/>
              <a:ext cx="1491975" cy="1491975"/>
            </a:xfrm>
            <a:custGeom>
              <a:avLst/>
              <a:gdLst/>
              <a:ahLst/>
              <a:cxnLst/>
              <a:rect l="l" t="t" r="r" b="b"/>
              <a:pathLst>
                <a:path w="59679" h="59679" extrusionOk="0">
                  <a:moveTo>
                    <a:pt x="29840" y="0"/>
                  </a:moveTo>
                  <a:cubicBezTo>
                    <a:pt x="13349" y="0"/>
                    <a:pt x="1" y="13348"/>
                    <a:pt x="1" y="29839"/>
                  </a:cubicBezTo>
                  <a:cubicBezTo>
                    <a:pt x="1" y="46310"/>
                    <a:pt x="13349" y="59678"/>
                    <a:pt x="29840" y="59678"/>
                  </a:cubicBezTo>
                  <a:cubicBezTo>
                    <a:pt x="46311" y="59678"/>
                    <a:pt x="59679" y="46310"/>
                    <a:pt x="59679" y="29839"/>
                  </a:cubicBezTo>
                  <a:cubicBezTo>
                    <a:pt x="59679" y="13348"/>
                    <a:pt x="46311" y="0"/>
                    <a:pt x="29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95;p39"/>
            <p:cNvSpPr/>
            <p:nvPr/>
          </p:nvSpPr>
          <p:spPr>
            <a:xfrm>
              <a:off x="122900" y="3268100"/>
              <a:ext cx="1180650" cy="1180650"/>
            </a:xfrm>
            <a:custGeom>
              <a:avLst/>
              <a:gdLst/>
              <a:ahLst/>
              <a:cxnLst/>
              <a:rect l="l" t="t" r="r" b="b"/>
              <a:pathLst>
                <a:path w="47226" h="47226" extrusionOk="0">
                  <a:moveTo>
                    <a:pt x="23613" y="1"/>
                  </a:moveTo>
                  <a:cubicBezTo>
                    <a:pt x="10583" y="1"/>
                    <a:pt x="0" y="10584"/>
                    <a:pt x="0" y="23613"/>
                  </a:cubicBezTo>
                  <a:cubicBezTo>
                    <a:pt x="0" y="36623"/>
                    <a:pt x="10583" y="47226"/>
                    <a:pt x="23613" y="47226"/>
                  </a:cubicBezTo>
                  <a:cubicBezTo>
                    <a:pt x="36622" y="47226"/>
                    <a:pt x="47225" y="36623"/>
                    <a:pt x="47225" y="23613"/>
                  </a:cubicBezTo>
                  <a:cubicBezTo>
                    <a:pt x="47225" y="10584"/>
                    <a:pt x="36622" y="1"/>
                    <a:pt x="236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96;p39"/>
            <p:cNvSpPr/>
            <p:nvPr/>
          </p:nvSpPr>
          <p:spPr>
            <a:xfrm>
              <a:off x="610750" y="3330775"/>
              <a:ext cx="630125" cy="630125"/>
            </a:xfrm>
            <a:custGeom>
              <a:avLst/>
              <a:gdLst/>
              <a:ahLst/>
              <a:cxnLst/>
              <a:rect l="l" t="t" r="r" b="b"/>
              <a:pathLst>
                <a:path w="25205" h="25205" extrusionOk="0">
                  <a:moveTo>
                    <a:pt x="25205" y="0"/>
                  </a:moveTo>
                  <a:lnTo>
                    <a:pt x="4377" y="15318"/>
                  </a:lnTo>
                  <a:cubicBezTo>
                    <a:pt x="4279" y="15313"/>
                    <a:pt x="4181" y="15310"/>
                    <a:pt x="4082" y="15310"/>
                  </a:cubicBezTo>
                  <a:cubicBezTo>
                    <a:pt x="2606" y="15310"/>
                    <a:pt x="1120" y="15871"/>
                    <a:pt x="1" y="17008"/>
                  </a:cubicBezTo>
                  <a:lnTo>
                    <a:pt x="777" y="24428"/>
                  </a:lnTo>
                  <a:lnTo>
                    <a:pt x="8197" y="25204"/>
                  </a:lnTo>
                  <a:cubicBezTo>
                    <a:pt x="9410" y="24011"/>
                    <a:pt x="9967" y="22399"/>
                    <a:pt x="9887" y="20828"/>
                  </a:cubicBezTo>
                  <a:lnTo>
                    <a:pt x="252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97;p39"/>
            <p:cNvSpPr/>
            <p:nvPr/>
          </p:nvSpPr>
          <p:spPr>
            <a:xfrm>
              <a:off x="185550" y="3755975"/>
              <a:ext cx="630125" cy="630125"/>
            </a:xfrm>
            <a:custGeom>
              <a:avLst/>
              <a:gdLst/>
              <a:ahLst/>
              <a:cxnLst/>
              <a:rect l="l" t="t" r="r" b="b"/>
              <a:pathLst>
                <a:path w="25205" h="25205" extrusionOk="0">
                  <a:moveTo>
                    <a:pt x="17009" y="0"/>
                  </a:moveTo>
                  <a:cubicBezTo>
                    <a:pt x="15795" y="1194"/>
                    <a:pt x="15238" y="2805"/>
                    <a:pt x="15318" y="4377"/>
                  </a:cubicBezTo>
                  <a:lnTo>
                    <a:pt x="1" y="25204"/>
                  </a:lnTo>
                  <a:lnTo>
                    <a:pt x="20828" y="9887"/>
                  </a:lnTo>
                  <a:cubicBezTo>
                    <a:pt x="20926" y="9892"/>
                    <a:pt x="21025" y="9895"/>
                    <a:pt x="21123" y="9895"/>
                  </a:cubicBezTo>
                  <a:cubicBezTo>
                    <a:pt x="22599" y="9895"/>
                    <a:pt x="24086" y="9334"/>
                    <a:pt x="25205" y="8196"/>
                  </a:cubicBezTo>
                  <a:lnTo>
                    <a:pt x="170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98;p39"/>
            <p:cNvSpPr/>
            <p:nvPr/>
          </p:nvSpPr>
          <p:spPr>
            <a:xfrm>
              <a:off x="671425" y="3816650"/>
              <a:ext cx="83075" cy="83075"/>
            </a:xfrm>
            <a:custGeom>
              <a:avLst/>
              <a:gdLst/>
              <a:ahLst/>
              <a:cxnLst/>
              <a:rect l="l" t="t" r="r" b="b"/>
              <a:pathLst>
                <a:path w="3323" h="3323" extrusionOk="0">
                  <a:moveTo>
                    <a:pt x="1672" y="0"/>
                  </a:moveTo>
                  <a:cubicBezTo>
                    <a:pt x="757" y="0"/>
                    <a:pt x="1" y="756"/>
                    <a:pt x="1" y="1671"/>
                  </a:cubicBezTo>
                  <a:cubicBezTo>
                    <a:pt x="1" y="2586"/>
                    <a:pt x="757" y="3322"/>
                    <a:pt x="1672" y="3322"/>
                  </a:cubicBezTo>
                  <a:cubicBezTo>
                    <a:pt x="2587" y="3322"/>
                    <a:pt x="3323" y="2586"/>
                    <a:pt x="3323" y="1671"/>
                  </a:cubicBezTo>
                  <a:cubicBezTo>
                    <a:pt x="3323" y="756"/>
                    <a:pt x="2587" y="0"/>
                    <a:pt x="1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93FE1C8-A474-620D-1725-892BA0848E60}"/>
              </a:ext>
            </a:extLst>
          </p:cNvPr>
          <p:cNvSpPr>
            <a:spLocks noGrp="1"/>
          </p:cNvSpPr>
          <p:nvPr>
            <p:ph type="title"/>
          </p:nvPr>
        </p:nvSpPr>
        <p:spPr>
          <a:xfrm>
            <a:off x="622595" y="290621"/>
            <a:ext cx="7968600" cy="572700"/>
          </a:xfrm>
        </p:spPr>
        <p:txBody>
          <a:bodyPr/>
          <a:lstStyle/>
          <a:p>
            <a:r>
              <a:rPr lang="es-ES" dirty="0" err="1"/>
              <a:t>This</a:t>
            </a:r>
            <a:r>
              <a:rPr lang="es-ES" dirty="0"/>
              <a:t> </a:t>
            </a:r>
            <a:r>
              <a:rPr lang="es-ES" dirty="0" err="1"/>
              <a:t>project</a:t>
            </a:r>
            <a:r>
              <a:rPr lang="es-ES" dirty="0"/>
              <a:t> </a:t>
            </a:r>
            <a:r>
              <a:rPr lang="es-ES" dirty="0" err="1"/>
              <a:t>was</a:t>
            </a:r>
            <a:r>
              <a:rPr lang="es-ES" dirty="0"/>
              <a:t> </a:t>
            </a:r>
            <a:r>
              <a:rPr lang="es-ES" dirty="0" err="1"/>
              <a:t>made</a:t>
            </a:r>
            <a:r>
              <a:rPr lang="es-ES" dirty="0"/>
              <a:t> </a:t>
            </a:r>
            <a:r>
              <a:rPr lang="es-ES" dirty="0" err="1"/>
              <a:t>by</a:t>
            </a:r>
            <a:r>
              <a:rPr lang="es-ES" dirty="0"/>
              <a:t>:</a:t>
            </a:r>
            <a:r>
              <a:rPr lang="en-US" dirty="0"/>
              <a:t/>
            </a:r>
            <a:br>
              <a:rPr lang="en-US" dirty="0"/>
            </a:br>
            <a:r>
              <a:rPr lang="es-ES" sz="2400" dirty="0"/>
              <a:t>Margarita Retuerto </a:t>
            </a:r>
            <a:r>
              <a:rPr lang="es-ES" sz="2400" dirty="0" err="1"/>
              <a:t>Matía</a:t>
            </a:r>
            <a:r>
              <a:rPr lang="es-ES" sz="2400" dirty="0"/>
              <a:t> - English and P.E.</a:t>
            </a:r>
            <a:br>
              <a:rPr lang="es-ES" sz="2400" dirty="0"/>
            </a:br>
            <a:r>
              <a:rPr lang="es-ES" sz="2400" dirty="0"/>
              <a:t>Darío </a:t>
            </a:r>
            <a:r>
              <a:rPr lang="es-ES" sz="2400" dirty="0" err="1"/>
              <a:t>Ausín</a:t>
            </a:r>
            <a:r>
              <a:rPr lang="es-ES" sz="2400" dirty="0"/>
              <a:t> Tajadura – P.E.</a:t>
            </a:r>
            <a:br>
              <a:rPr lang="es-ES" sz="2400" dirty="0"/>
            </a:br>
            <a:r>
              <a:rPr lang="es-ES" sz="2400" dirty="0"/>
              <a:t>Ana Isabel Manso Ortiz – English</a:t>
            </a:r>
            <a:br>
              <a:rPr lang="es-ES" sz="2400" dirty="0"/>
            </a:br>
            <a:r>
              <a:rPr lang="es-ES" sz="2400" dirty="0"/>
              <a:t>Carlota Pinedo de la Torre – English and Art</a:t>
            </a:r>
            <a:br>
              <a:rPr lang="es-ES" sz="2400" dirty="0"/>
            </a:br>
            <a:r>
              <a:rPr lang="es-ES" sz="2400" dirty="0"/>
              <a:t>Gema Rayón Lapeña- English</a:t>
            </a:r>
            <a:br>
              <a:rPr lang="es-ES" sz="2400" dirty="0"/>
            </a:br>
            <a:r>
              <a:rPr lang="es-ES" sz="2400" dirty="0"/>
              <a:t>Isabel Heras Ruiz – English and Art</a:t>
            </a:r>
            <a:br>
              <a:rPr lang="es-ES" sz="2400" dirty="0"/>
            </a:br>
            <a:r>
              <a:rPr lang="es-ES" sz="2400" dirty="0"/>
              <a:t>Felipe Rodríguez Miguel – English</a:t>
            </a:r>
            <a:br>
              <a:rPr lang="es-ES" sz="2400" dirty="0"/>
            </a:br>
            <a:r>
              <a:rPr lang="es-ES" sz="2400" dirty="0"/>
              <a:t>Elena Sanmartín Puras – Art</a:t>
            </a:r>
            <a:br>
              <a:rPr lang="es-ES" sz="2400" dirty="0"/>
            </a:br>
            <a:r>
              <a:rPr lang="es-ES" sz="2400" dirty="0"/>
              <a:t>Mª Begoña García Irazábal - English and Art</a:t>
            </a:r>
            <a:br>
              <a:rPr lang="es-ES" sz="2400" dirty="0"/>
            </a:br>
            <a:r>
              <a:rPr lang="es-ES" sz="2400" dirty="0"/>
              <a:t>and </a:t>
            </a:r>
            <a:r>
              <a:rPr lang="es-ES" sz="2400" dirty="0" err="1"/>
              <a:t>students</a:t>
            </a:r>
            <a:r>
              <a:rPr lang="es-ES" sz="2400" dirty="0"/>
              <a:t> from 1st to 6th </a:t>
            </a:r>
            <a:r>
              <a:rPr lang="es-ES" sz="2400" dirty="0" err="1"/>
              <a:t>Primary</a:t>
            </a:r>
            <a:r>
              <a:rPr lang="es-ES" sz="2400" dirty="0"/>
              <a:t> at San Pedro y San Felices </a:t>
            </a:r>
            <a:r>
              <a:rPr lang="es-ES" sz="2400" dirty="0" err="1"/>
              <a:t>school</a:t>
            </a:r>
            <a:r>
              <a:rPr lang="es-ES" sz="2400" dirty="0"/>
              <a:t> </a:t>
            </a:r>
            <a:r>
              <a:rPr lang="es-ES" sz="3200" dirty="0"/>
              <a:t/>
            </a:r>
            <a:br>
              <a:rPr lang="es-ES" sz="3200" dirty="0"/>
            </a:br>
            <a:r>
              <a:rPr lang="es-ES" dirty="0"/>
              <a:t/>
            </a:r>
            <a:br>
              <a:rPr lang="es-ES" dirty="0"/>
            </a:br>
            <a:r>
              <a:rPr lang="es-ES" dirty="0"/>
              <a:t/>
            </a:r>
            <a:br>
              <a:rPr lang="es-ES" dirty="0"/>
            </a:br>
            <a:endParaRPr lang="es-ES" dirty="0"/>
          </a:p>
        </p:txBody>
      </p:sp>
    </p:spTree>
    <p:extLst>
      <p:ext uri="{BB962C8B-B14F-4D97-AF65-F5344CB8AC3E}">
        <p14:creationId xmlns="" xmlns:p14="http://schemas.microsoft.com/office/powerpoint/2010/main" val="2678365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grpSp>
        <p:nvGrpSpPr>
          <p:cNvPr id="534" name="Google Shape;534;p50"/>
          <p:cNvGrpSpPr/>
          <p:nvPr/>
        </p:nvGrpSpPr>
        <p:grpSpPr>
          <a:xfrm>
            <a:off x="1080731" y="177786"/>
            <a:ext cx="6975000" cy="4782900"/>
            <a:chOff x="1080731" y="177786"/>
            <a:chExt cx="6975000" cy="4782900"/>
          </a:xfrm>
        </p:grpSpPr>
        <p:sp>
          <p:nvSpPr>
            <p:cNvPr id="535" name="Google Shape;535;p50"/>
            <p:cNvSpPr/>
            <p:nvPr/>
          </p:nvSpPr>
          <p:spPr>
            <a:xfrm rot="-394454">
              <a:off x="1291535" y="539593"/>
              <a:ext cx="6553393" cy="4059287"/>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0"/>
            <p:cNvSpPr/>
            <p:nvPr/>
          </p:nvSpPr>
          <p:spPr>
            <a:xfrm rot="-157">
              <a:off x="1291550" y="539656"/>
              <a:ext cx="6553200" cy="4059300"/>
            </a:xfrm>
            <a:prstGeom prst="rect">
              <a:avLst/>
            </a:prstGeom>
            <a:solidFill>
              <a:schemeClr val="accent3"/>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7" name="Google Shape;537;p50"/>
          <p:cNvSpPr txBox="1">
            <a:spLocks noGrp="1"/>
          </p:cNvSpPr>
          <p:nvPr>
            <p:ph type="title"/>
          </p:nvPr>
        </p:nvSpPr>
        <p:spPr>
          <a:xfrm>
            <a:off x="583850" y="563034"/>
            <a:ext cx="7968600" cy="572700"/>
          </a:xfrm>
          <a:prstGeom prst="rect">
            <a:avLst/>
          </a:prstGeom>
        </p:spPr>
        <p:txBody>
          <a:bodyPr spcFirstLastPara="1" wrap="square" lIns="91425" tIns="91425" rIns="91425" bIns="91425" anchor="t" anchorCtr="0">
            <a:noAutofit/>
          </a:bodyPr>
          <a:lstStyle/>
          <a:p>
            <a:r>
              <a:rPr lang="en" dirty="0"/>
              <a:t>CALP  1st and 2nd Primary</a:t>
            </a:r>
            <a:endParaRPr dirty="0"/>
          </a:p>
        </p:txBody>
      </p:sp>
      <p:grpSp>
        <p:nvGrpSpPr>
          <p:cNvPr id="65" name="Google Shape;540;p50">
            <a:extLst>
              <a:ext uri="{FF2B5EF4-FFF2-40B4-BE49-F238E27FC236}">
                <a16:creationId xmlns:a16="http://schemas.microsoft.com/office/drawing/2014/main" xmlns="" id="{94A6AB2B-5AFC-1D4C-AD60-D26785C26BAC}"/>
              </a:ext>
            </a:extLst>
          </p:cNvPr>
          <p:cNvGrpSpPr/>
          <p:nvPr/>
        </p:nvGrpSpPr>
        <p:grpSpPr>
          <a:xfrm>
            <a:off x="1828071" y="1250703"/>
            <a:ext cx="5407746" cy="2915302"/>
            <a:chOff x="233350" y="949250"/>
            <a:chExt cx="7137300" cy="3802300"/>
          </a:xfrm>
          <a:solidFill>
            <a:schemeClr val="accent2">
              <a:alpha val="39000"/>
            </a:schemeClr>
          </a:solidFill>
        </p:grpSpPr>
        <p:sp>
          <p:nvSpPr>
            <p:cNvPr id="69" name="Google Shape;541;p50">
              <a:extLst>
                <a:ext uri="{FF2B5EF4-FFF2-40B4-BE49-F238E27FC236}">
                  <a16:creationId xmlns:a16="http://schemas.microsoft.com/office/drawing/2014/main" xmlns="" id="{869CCE03-7FFF-594D-AB2D-FF70C0F2A8A3}"/>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42;p50">
              <a:extLst>
                <a:ext uri="{FF2B5EF4-FFF2-40B4-BE49-F238E27FC236}">
                  <a16:creationId xmlns:a16="http://schemas.microsoft.com/office/drawing/2014/main" xmlns="" id="{3D713D34-A125-7640-B2B4-2A816A610F16}"/>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43;p50">
              <a:extLst>
                <a:ext uri="{FF2B5EF4-FFF2-40B4-BE49-F238E27FC236}">
                  <a16:creationId xmlns:a16="http://schemas.microsoft.com/office/drawing/2014/main" xmlns="" id="{4D17B130-935C-1049-8C19-2C6BF5244AA3}"/>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44;p50">
              <a:extLst>
                <a:ext uri="{FF2B5EF4-FFF2-40B4-BE49-F238E27FC236}">
                  <a16:creationId xmlns:a16="http://schemas.microsoft.com/office/drawing/2014/main" xmlns="" id="{148998B2-C105-8740-AEAC-88B9B5CD6034}"/>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45;p50">
              <a:extLst>
                <a:ext uri="{FF2B5EF4-FFF2-40B4-BE49-F238E27FC236}">
                  <a16:creationId xmlns:a16="http://schemas.microsoft.com/office/drawing/2014/main" xmlns="" id="{F9F68168-ECAD-ED4D-94EC-F6237967384E}"/>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46;p50">
              <a:extLst>
                <a:ext uri="{FF2B5EF4-FFF2-40B4-BE49-F238E27FC236}">
                  <a16:creationId xmlns:a16="http://schemas.microsoft.com/office/drawing/2014/main" xmlns="" id="{70C93FCC-83AA-FE44-8BAE-7A288AD10350}"/>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47;p50">
              <a:extLst>
                <a:ext uri="{FF2B5EF4-FFF2-40B4-BE49-F238E27FC236}">
                  <a16:creationId xmlns:a16="http://schemas.microsoft.com/office/drawing/2014/main" xmlns="" id="{C81A63AE-0353-DB48-A9C4-C830D2818A33}"/>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48;p50">
              <a:extLst>
                <a:ext uri="{FF2B5EF4-FFF2-40B4-BE49-F238E27FC236}">
                  <a16:creationId xmlns:a16="http://schemas.microsoft.com/office/drawing/2014/main" xmlns="" id="{9092A8BA-4991-F040-8BBA-1600FA022F3A}"/>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49;p50">
              <a:extLst>
                <a:ext uri="{FF2B5EF4-FFF2-40B4-BE49-F238E27FC236}">
                  <a16:creationId xmlns:a16="http://schemas.microsoft.com/office/drawing/2014/main" xmlns="" id="{BB1D3FF6-B85F-2447-8B0A-A596CCF2F926}"/>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50;p50">
              <a:extLst>
                <a:ext uri="{FF2B5EF4-FFF2-40B4-BE49-F238E27FC236}">
                  <a16:creationId xmlns:a16="http://schemas.microsoft.com/office/drawing/2014/main" xmlns="" id="{70F78CA7-BD6F-DA4F-97E0-7BBF7D8A8999}"/>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51;p50">
              <a:extLst>
                <a:ext uri="{FF2B5EF4-FFF2-40B4-BE49-F238E27FC236}">
                  <a16:creationId xmlns:a16="http://schemas.microsoft.com/office/drawing/2014/main" xmlns="" id="{79AEBA67-8EAC-AB44-8749-9BBCEED1EB7F}"/>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52;p50">
              <a:extLst>
                <a:ext uri="{FF2B5EF4-FFF2-40B4-BE49-F238E27FC236}">
                  <a16:creationId xmlns:a16="http://schemas.microsoft.com/office/drawing/2014/main" xmlns="" id="{725CC1C5-F65C-6A4A-83B2-52A849B4CCBF}"/>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53;p50">
              <a:extLst>
                <a:ext uri="{FF2B5EF4-FFF2-40B4-BE49-F238E27FC236}">
                  <a16:creationId xmlns:a16="http://schemas.microsoft.com/office/drawing/2014/main" xmlns="" id="{AFD326AB-3EC5-1242-9649-E28C31651CB2}"/>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54;p50">
              <a:extLst>
                <a:ext uri="{FF2B5EF4-FFF2-40B4-BE49-F238E27FC236}">
                  <a16:creationId xmlns:a16="http://schemas.microsoft.com/office/drawing/2014/main" xmlns="" id="{3B3A8C8A-85EA-054F-BF89-B4DAC661BB3F}"/>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55;p50">
              <a:extLst>
                <a:ext uri="{FF2B5EF4-FFF2-40B4-BE49-F238E27FC236}">
                  <a16:creationId xmlns:a16="http://schemas.microsoft.com/office/drawing/2014/main" xmlns="" id="{FCF418AE-FB76-284C-A9AE-1F494F47B536}"/>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56;p50">
              <a:extLst>
                <a:ext uri="{FF2B5EF4-FFF2-40B4-BE49-F238E27FC236}">
                  <a16:creationId xmlns:a16="http://schemas.microsoft.com/office/drawing/2014/main" xmlns="" id="{6889DBAF-44D8-3B40-9A52-366CAED06E48}"/>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57;p50">
              <a:extLst>
                <a:ext uri="{FF2B5EF4-FFF2-40B4-BE49-F238E27FC236}">
                  <a16:creationId xmlns:a16="http://schemas.microsoft.com/office/drawing/2014/main" xmlns="" id="{7E455FC5-F2F9-5C4B-B73F-F6450DA5419B}"/>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58;p50">
              <a:extLst>
                <a:ext uri="{FF2B5EF4-FFF2-40B4-BE49-F238E27FC236}">
                  <a16:creationId xmlns:a16="http://schemas.microsoft.com/office/drawing/2014/main" xmlns="" id="{28251673-2C13-5946-B5B4-DF5D6CF82F8D}"/>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59;p50">
              <a:extLst>
                <a:ext uri="{FF2B5EF4-FFF2-40B4-BE49-F238E27FC236}">
                  <a16:creationId xmlns:a16="http://schemas.microsoft.com/office/drawing/2014/main" xmlns="" id="{CC6FF60E-C297-7E40-9C23-C93D3AFDF3DF}"/>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60;p50">
              <a:extLst>
                <a:ext uri="{FF2B5EF4-FFF2-40B4-BE49-F238E27FC236}">
                  <a16:creationId xmlns:a16="http://schemas.microsoft.com/office/drawing/2014/main" xmlns="" id="{11717EDC-CFC3-324D-B06F-58AA4949CF43}"/>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61;p50">
              <a:extLst>
                <a:ext uri="{FF2B5EF4-FFF2-40B4-BE49-F238E27FC236}">
                  <a16:creationId xmlns:a16="http://schemas.microsoft.com/office/drawing/2014/main" xmlns="" id="{35C0CA36-8C55-0244-A1D4-30DFCDD756FF}"/>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62;p50">
              <a:extLst>
                <a:ext uri="{FF2B5EF4-FFF2-40B4-BE49-F238E27FC236}">
                  <a16:creationId xmlns:a16="http://schemas.microsoft.com/office/drawing/2014/main" xmlns="" id="{9CB0DFF5-B82A-A340-8750-454659723650}"/>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63;p50">
              <a:extLst>
                <a:ext uri="{FF2B5EF4-FFF2-40B4-BE49-F238E27FC236}">
                  <a16:creationId xmlns:a16="http://schemas.microsoft.com/office/drawing/2014/main" xmlns="" id="{C9C148B3-7FCF-2948-A3D2-DC99105D2ABC}"/>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64;p50">
              <a:extLst>
                <a:ext uri="{FF2B5EF4-FFF2-40B4-BE49-F238E27FC236}">
                  <a16:creationId xmlns:a16="http://schemas.microsoft.com/office/drawing/2014/main" xmlns="" id="{7FED6A25-AABA-0141-AEAD-DE4A8353E03B}"/>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65;p50">
              <a:extLst>
                <a:ext uri="{FF2B5EF4-FFF2-40B4-BE49-F238E27FC236}">
                  <a16:creationId xmlns:a16="http://schemas.microsoft.com/office/drawing/2014/main" xmlns="" id="{9FFF6672-EB81-274A-8893-F595E206FBC2}"/>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66;p50">
              <a:extLst>
                <a:ext uri="{FF2B5EF4-FFF2-40B4-BE49-F238E27FC236}">
                  <a16:creationId xmlns:a16="http://schemas.microsoft.com/office/drawing/2014/main" xmlns="" id="{1409851E-533D-374C-A8B8-D864A72794B0}"/>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67;p50">
              <a:extLst>
                <a:ext uri="{FF2B5EF4-FFF2-40B4-BE49-F238E27FC236}">
                  <a16:creationId xmlns:a16="http://schemas.microsoft.com/office/drawing/2014/main" xmlns="" id="{F351B6DA-3199-9442-8245-36D977F5D562}"/>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68;p50">
              <a:extLst>
                <a:ext uri="{FF2B5EF4-FFF2-40B4-BE49-F238E27FC236}">
                  <a16:creationId xmlns:a16="http://schemas.microsoft.com/office/drawing/2014/main" xmlns="" id="{F4DDFA2A-BFDD-204D-92BC-3E98DB0D9919}"/>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69;p50">
              <a:extLst>
                <a:ext uri="{FF2B5EF4-FFF2-40B4-BE49-F238E27FC236}">
                  <a16:creationId xmlns:a16="http://schemas.microsoft.com/office/drawing/2014/main" xmlns="" id="{1F77BD53-4F97-8443-B8E3-2B003B772B70}"/>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70;p50">
              <a:extLst>
                <a:ext uri="{FF2B5EF4-FFF2-40B4-BE49-F238E27FC236}">
                  <a16:creationId xmlns:a16="http://schemas.microsoft.com/office/drawing/2014/main" xmlns="" id="{5A1C520E-3B02-7F48-AB7A-EC1447B02920}"/>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71;p50">
              <a:extLst>
                <a:ext uri="{FF2B5EF4-FFF2-40B4-BE49-F238E27FC236}">
                  <a16:creationId xmlns:a16="http://schemas.microsoft.com/office/drawing/2014/main" xmlns="" id="{189B55C7-B15B-AB4A-A540-9F687A462006}"/>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72;p50">
              <a:extLst>
                <a:ext uri="{FF2B5EF4-FFF2-40B4-BE49-F238E27FC236}">
                  <a16:creationId xmlns:a16="http://schemas.microsoft.com/office/drawing/2014/main" xmlns="" id="{D9A2830A-8431-7346-8750-FFE92324A520}"/>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73;p50">
              <a:extLst>
                <a:ext uri="{FF2B5EF4-FFF2-40B4-BE49-F238E27FC236}">
                  <a16:creationId xmlns:a16="http://schemas.microsoft.com/office/drawing/2014/main" xmlns="" id="{32DE9C37-553B-9F44-971F-2C65E0A09B56}"/>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74;p50">
              <a:extLst>
                <a:ext uri="{FF2B5EF4-FFF2-40B4-BE49-F238E27FC236}">
                  <a16:creationId xmlns:a16="http://schemas.microsoft.com/office/drawing/2014/main" xmlns="" id="{95176A08-BEDF-9345-875F-558162B10479}"/>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75;p50">
              <a:extLst>
                <a:ext uri="{FF2B5EF4-FFF2-40B4-BE49-F238E27FC236}">
                  <a16:creationId xmlns:a16="http://schemas.microsoft.com/office/drawing/2014/main" xmlns="" id="{40FF0BB5-FB42-3E4C-B559-2BD722B04083}"/>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76;p50">
              <a:extLst>
                <a:ext uri="{FF2B5EF4-FFF2-40B4-BE49-F238E27FC236}">
                  <a16:creationId xmlns:a16="http://schemas.microsoft.com/office/drawing/2014/main" xmlns="" id="{14E583C7-A942-514D-8649-9C0D0FE45E0F}"/>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77;p50">
              <a:extLst>
                <a:ext uri="{FF2B5EF4-FFF2-40B4-BE49-F238E27FC236}">
                  <a16:creationId xmlns:a16="http://schemas.microsoft.com/office/drawing/2014/main" xmlns="" id="{5570510C-765E-B745-A652-AA02C6D563C9}"/>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78;p50">
              <a:extLst>
                <a:ext uri="{FF2B5EF4-FFF2-40B4-BE49-F238E27FC236}">
                  <a16:creationId xmlns:a16="http://schemas.microsoft.com/office/drawing/2014/main" xmlns="" id="{07349C8D-A0D4-F14E-9F21-4FBB108CD064}"/>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79;p50">
              <a:extLst>
                <a:ext uri="{FF2B5EF4-FFF2-40B4-BE49-F238E27FC236}">
                  <a16:creationId xmlns:a16="http://schemas.microsoft.com/office/drawing/2014/main" xmlns="" id="{E54FF3D4-F22D-A242-B5F7-6B53854A7F39}"/>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80;p50">
              <a:extLst>
                <a:ext uri="{FF2B5EF4-FFF2-40B4-BE49-F238E27FC236}">
                  <a16:creationId xmlns:a16="http://schemas.microsoft.com/office/drawing/2014/main" xmlns="" id="{C78BA126-08B0-3044-B5DA-9E1BDD017038}"/>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81;p50">
              <a:extLst>
                <a:ext uri="{FF2B5EF4-FFF2-40B4-BE49-F238E27FC236}">
                  <a16:creationId xmlns:a16="http://schemas.microsoft.com/office/drawing/2014/main" xmlns="" id="{69FC68DB-BDDD-6849-A2B6-63A745B13C9F}"/>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82;p50">
              <a:extLst>
                <a:ext uri="{FF2B5EF4-FFF2-40B4-BE49-F238E27FC236}">
                  <a16:creationId xmlns:a16="http://schemas.microsoft.com/office/drawing/2014/main" xmlns="" id="{E49AB04A-1E99-3D48-895F-A4356AC724BF}"/>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83;p50">
              <a:extLst>
                <a:ext uri="{FF2B5EF4-FFF2-40B4-BE49-F238E27FC236}">
                  <a16:creationId xmlns:a16="http://schemas.microsoft.com/office/drawing/2014/main" xmlns="" id="{5FB11FA9-5AF2-EE40-BA35-B56A968EA9F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84;p50">
              <a:extLst>
                <a:ext uri="{FF2B5EF4-FFF2-40B4-BE49-F238E27FC236}">
                  <a16:creationId xmlns:a16="http://schemas.microsoft.com/office/drawing/2014/main" xmlns="" id="{B6F707B2-0691-2E48-B756-D2D35E7D0DAB}"/>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85;p50">
              <a:extLst>
                <a:ext uri="{FF2B5EF4-FFF2-40B4-BE49-F238E27FC236}">
                  <a16:creationId xmlns:a16="http://schemas.microsoft.com/office/drawing/2014/main" xmlns="" id="{BB3617A8-0D2D-CC4C-9FF0-3F578B81CD26}"/>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86;p50">
              <a:extLst>
                <a:ext uri="{FF2B5EF4-FFF2-40B4-BE49-F238E27FC236}">
                  <a16:creationId xmlns:a16="http://schemas.microsoft.com/office/drawing/2014/main" xmlns="" id="{56186EA2-4B89-0441-A7CC-E0F87AC5C999}"/>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87;p50">
              <a:extLst>
                <a:ext uri="{FF2B5EF4-FFF2-40B4-BE49-F238E27FC236}">
                  <a16:creationId xmlns:a16="http://schemas.microsoft.com/office/drawing/2014/main" xmlns="" id="{AF423D05-24C0-D243-8CB1-73E997A4F533}"/>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88;p50">
              <a:extLst>
                <a:ext uri="{FF2B5EF4-FFF2-40B4-BE49-F238E27FC236}">
                  <a16:creationId xmlns:a16="http://schemas.microsoft.com/office/drawing/2014/main" xmlns="" id="{2465E415-E591-4841-93EB-1E35042F005D}"/>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89;p50">
              <a:extLst>
                <a:ext uri="{FF2B5EF4-FFF2-40B4-BE49-F238E27FC236}">
                  <a16:creationId xmlns:a16="http://schemas.microsoft.com/office/drawing/2014/main" xmlns="" id="{C9370EA6-DD9E-0D42-BDBB-DF8377CDEA6C}"/>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90;p50">
              <a:extLst>
                <a:ext uri="{FF2B5EF4-FFF2-40B4-BE49-F238E27FC236}">
                  <a16:creationId xmlns:a16="http://schemas.microsoft.com/office/drawing/2014/main" xmlns="" id="{14D4F5B4-6FF1-1442-8A83-D342D32B80BA}"/>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91;p50">
              <a:extLst>
                <a:ext uri="{FF2B5EF4-FFF2-40B4-BE49-F238E27FC236}">
                  <a16:creationId xmlns:a16="http://schemas.microsoft.com/office/drawing/2014/main" xmlns="" id="{62C8EE26-0A04-7046-A22B-942760B0943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1 Título">
            <a:extLst>
              <a:ext uri="{FF2B5EF4-FFF2-40B4-BE49-F238E27FC236}">
                <a16:creationId xmlns:a16="http://schemas.microsoft.com/office/drawing/2014/main" xmlns="" id="{4F12BEB0-8F2C-6542-8345-FDB307833C81}"/>
              </a:ext>
            </a:extLst>
          </p:cNvPr>
          <p:cNvSpPr txBox="1">
            <a:spLocks/>
          </p:cNvSpPr>
          <p:nvPr/>
        </p:nvSpPr>
        <p:spPr>
          <a:xfrm>
            <a:off x="2427327" y="1279178"/>
            <a:ext cx="3954449" cy="3099184"/>
          </a:xfrm>
          <a:prstGeom prst="rect">
            <a:avLst/>
          </a:prstGeom>
          <a:noFill/>
          <a:ln>
            <a:noFill/>
          </a:ln>
        </p:spPr>
        <p:txBody>
          <a:bodyPr spcFirstLastPara="1" wrap="square" lIns="91425" tIns="91425" rIns="91425" bIns="91425" numCol="2"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4000"/>
              <a:buFont typeface="Just Another Hand"/>
              <a:buNone/>
              <a:defRPr sz="4000" b="0" i="0" u="none" strike="noStrike" cap="none">
                <a:solidFill>
                  <a:schemeClr val="accent1"/>
                </a:solidFill>
                <a:latin typeface="Just Another Hand"/>
                <a:ea typeface="Just Another Hand"/>
                <a:cs typeface="Just Another Hand"/>
                <a:sym typeface="Just Another Hand"/>
              </a:defRPr>
            </a:lvl1pPr>
            <a:lvl2pPr marR="0" lvl="1"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2pPr>
            <a:lvl3pPr marR="0" lvl="2"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3pPr>
            <a:lvl4pPr marR="0" lvl="3"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4pPr>
            <a:lvl5pPr marR="0" lvl="4"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5pPr>
            <a:lvl6pPr marR="0" lvl="5"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6pPr>
            <a:lvl7pPr marR="0" lvl="6"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7pPr>
            <a:lvl8pPr marR="0" lvl="7"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8pPr>
            <a:lvl9pPr marR="0" lvl="8"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9pPr>
          </a:lstStyle>
          <a:p>
            <a:r>
              <a:rPr lang="es-ES" sz="2800" dirty="0">
                <a:solidFill>
                  <a:schemeClr val="accent5">
                    <a:lumMod val="50000"/>
                  </a:schemeClr>
                </a:solidFill>
              </a:rPr>
              <a:t>Shell </a:t>
            </a:r>
          </a:p>
          <a:p>
            <a:r>
              <a:rPr lang="es-ES" sz="2800" dirty="0" err="1">
                <a:solidFill>
                  <a:schemeClr val="accent5">
                    <a:lumMod val="50000"/>
                  </a:schemeClr>
                </a:solidFill>
              </a:rPr>
              <a:t>Map</a:t>
            </a:r>
            <a:r>
              <a:rPr lang="es-ES" sz="2800" dirty="0">
                <a:solidFill>
                  <a:schemeClr val="accent5">
                    <a:lumMod val="50000"/>
                  </a:schemeClr>
                </a:solidFill>
              </a:rPr>
              <a:t>  </a:t>
            </a:r>
          </a:p>
          <a:p>
            <a:r>
              <a:rPr lang="es-ES" sz="2800" dirty="0" err="1">
                <a:solidFill>
                  <a:schemeClr val="accent5">
                    <a:lumMod val="50000"/>
                  </a:schemeClr>
                </a:solidFill>
              </a:rPr>
              <a:t>Walk</a:t>
            </a:r>
            <a:r>
              <a:rPr lang="es-ES" sz="2800" dirty="0">
                <a:solidFill>
                  <a:schemeClr val="accent5">
                    <a:lumMod val="50000"/>
                  </a:schemeClr>
                </a:solidFill>
              </a:rPr>
              <a:t> </a:t>
            </a:r>
          </a:p>
          <a:p>
            <a:r>
              <a:rPr lang="es-ES" sz="2800" dirty="0" err="1">
                <a:solidFill>
                  <a:schemeClr val="accent5">
                    <a:lumMod val="50000"/>
                  </a:schemeClr>
                </a:solidFill>
              </a:rPr>
              <a:t>Arrows</a:t>
            </a:r>
            <a:r>
              <a:rPr lang="es-ES" sz="2800" dirty="0">
                <a:solidFill>
                  <a:schemeClr val="accent5">
                    <a:lumMod val="50000"/>
                  </a:schemeClr>
                </a:solidFill>
              </a:rPr>
              <a:t>  </a:t>
            </a:r>
          </a:p>
          <a:p>
            <a:r>
              <a:rPr lang="es-ES" sz="2800" dirty="0" err="1">
                <a:solidFill>
                  <a:schemeClr val="accent5">
                    <a:lumMod val="50000"/>
                  </a:schemeClr>
                </a:solidFill>
              </a:rPr>
              <a:t>Bottle</a:t>
            </a:r>
            <a:r>
              <a:rPr lang="es-ES" sz="2800" dirty="0">
                <a:solidFill>
                  <a:schemeClr val="accent5">
                    <a:lumMod val="50000"/>
                  </a:schemeClr>
                </a:solidFill>
              </a:rPr>
              <a:t>  </a:t>
            </a:r>
          </a:p>
          <a:p>
            <a:r>
              <a:rPr lang="es-ES" sz="2800" dirty="0">
                <a:solidFill>
                  <a:schemeClr val="accent5">
                    <a:lumMod val="50000"/>
                  </a:schemeClr>
                </a:solidFill>
              </a:rPr>
              <a:t>Pilgrims </a:t>
            </a:r>
          </a:p>
          <a:p>
            <a:r>
              <a:rPr lang="es-ES" sz="2800" dirty="0" err="1">
                <a:solidFill>
                  <a:schemeClr val="accent5">
                    <a:lumMod val="50000"/>
                  </a:schemeClr>
                </a:solidFill>
              </a:rPr>
              <a:t>Ride</a:t>
            </a:r>
            <a:endParaRPr lang="es-ES" sz="2800" dirty="0">
              <a:solidFill>
                <a:schemeClr val="accent5">
                  <a:lumMod val="50000"/>
                </a:schemeClr>
              </a:solidFill>
            </a:endParaRPr>
          </a:p>
          <a:p>
            <a:endParaRPr lang="es-ES" sz="2800" dirty="0">
              <a:solidFill>
                <a:schemeClr val="accent5">
                  <a:lumMod val="50000"/>
                </a:schemeClr>
              </a:solidFill>
            </a:endParaRPr>
          </a:p>
          <a:p>
            <a:endParaRPr lang="es-ES" sz="2800" dirty="0">
              <a:solidFill>
                <a:schemeClr val="accent5">
                  <a:lumMod val="50000"/>
                </a:schemeClr>
              </a:solidFill>
            </a:endParaRPr>
          </a:p>
          <a:p>
            <a:r>
              <a:rPr lang="es-ES" sz="2800" dirty="0">
                <a:solidFill>
                  <a:schemeClr val="accent5">
                    <a:lumMod val="50000"/>
                  </a:schemeClr>
                </a:solidFill>
              </a:rPr>
              <a:t>  </a:t>
            </a:r>
          </a:p>
          <a:p>
            <a:r>
              <a:rPr lang="es-ES" sz="2800" dirty="0" err="1">
                <a:solidFill>
                  <a:schemeClr val="accent5">
                    <a:lumMod val="50000"/>
                  </a:schemeClr>
                </a:solidFill>
              </a:rPr>
              <a:t>Corner</a:t>
            </a:r>
            <a:r>
              <a:rPr lang="es-ES" sz="2800" dirty="0">
                <a:solidFill>
                  <a:schemeClr val="accent5">
                    <a:lumMod val="50000"/>
                  </a:schemeClr>
                </a:solidFill>
              </a:rPr>
              <a:t> </a:t>
            </a:r>
          </a:p>
          <a:p>
            <a:r>
              <a:rPr lang="es-ES" sz="2800" dirty="0" err="1">
                <a:solidFill>
                  <a:schemeClr val="accent5">
                    <a:lumMod val="50000"/>
                  </a:schemeClr>
                </a:solidFill>
              </a:rPr>
              <a:t>Horse</a:t>
            </a:r>
            <a:r>
              <a:rPr lang="es-ES" sz="2800" dirty="0">
                <a:solidFill>
                  <a:schemeClr val="accent5">
                    <a:lumMod val="50000"/>
                  </a:schemeClr>
                </a:solidFill>
              </a:rPr>
              <a:t> </a:t>
            </a:r>
          </a:p>
          <a:p>
            <a:r>
              <a:rPr lang="es-ES" sz="2800" dirty="0" err="1">
                <a:solidFill>
                  <a:schemeClr val="accent5">
                    <a:lumMod val="50000"/>
                  </a:schemeClr>
                </a:solidFill>
              </a:rPr>
              <a:t>Hostel</a:t>
            </a:r>
            <a:r>
              <a:rPr lang="es-ES" sz="2800" dirty="0">
                <a:solidFill>
                  <a:schemeClr val="accent5">
                    <a:lumMod val="50000"/>
                  </a:schemeClr>
                </a:solidFill>
              </a:rPr>
              <a:t> </a:t>
            </a:r>
          </a:p>
          <a:p>
            <a:r>
              <a:rPr lang="es-ES" sz="2800" dirty="0" err="1">
                <a:solidFill>
                  <a:schemeClr val="accent5">
                    <a:lumMod val="50000"/>
                  </a:schemeClr>
                </a:solidFill>
              </a:rPr>
              <a:t>Bike</a:t>
            </a:r>
            <a:r>
              <a:rPr lang="es-ES" sz="2800" dirty="0">
                <a:solidFill>
                  <a:schemeClr val="accent5">
                    <a:lumMod val="50000"/>
                  </a:schemeClr>
                </a:solidFill>
              </a:rPr>
              <a:t> </a:t>
            </a:r>
          </a:p>
          <a:p>
            <a:r>
              <a:rPr lang="es-ES" sz="2800" dirty="0" err="1">
                <a:solidFill>
                  <a:schemeClr val="accent5">
                    <a:lumMod val="50000"/>
                  </a:schemeClr>
                </a:solidFill>
              </a:rPr>
              <a:t>Backpack</a:t>
            </a:r>
            <a:r>
              <a:rPr lang="es-ES" sz="2800" dirty="0">
                <a:solidFill>
                  <a:schemeClr val="accent5">
                    <a:lumMod val="50000"/>
                  </a:schemeClr>
                </a:solidFill>
              </a:rPr>
              <a:t> </a:t>
            </a:r>
          </a:p>
          <a:p>
            <a:r>
              <a:rPr lang="es-ES" sz="2800" dirty="0" err="1">
                <a:solidFill>
                  <a:schemeClr val="accent5">
                    <a:lumMod val="50000"/>
                  </a:schemeClr>
                </a:solidFill>
              </a:rPr>
              <a:t>Go</a:t>
            </a:r>
            <a:r>
              <a:rPr lang="es-ES" sz="2800" dirty="0">
                <a:solidFill>
                  <a:schemeClr val="accent5">
                    <a:lumMod val="50000"/>
                  </a:schemeClr>
                </a:solidFill>
              </a:rPr>
              <a:t> </a:t>
            </a:r>
            <a:r>
              <a:rPr lang="es-ES" sz="2800" dirty="0" err="1">
                <a:solidFill>
                  <a:schemeClr val="accent5">
                    <a:lumMod val="50000"/>
                  </a:schemeClr>
                </a:solidFill>
              </a:rPr>
              <a:t>ahead</a:t>
            </a:r>
            <a:endParaRPr lang="es-ES" sz="2800" dirty="0">
              <a:solidFill>
                <a:schemeClr val="accent5">
                  <a:lumMod val="50000"/>
                </a:schemeClr>
              </a:solidFill>
            </a:endParaRPr>
          </a:p>
          <a:p>
            <a:endParaRPr lang="es-ES" sz="2800" dirty="0">
              <a:solidFill>
                <a:schemeClr val="accent5">
                  <a:lumMod val="50000"/>
                </a:schemeClr>
              </a:solidFill>
            </a:endParaRPr>
          </a:p>
          <a:p>
            <a:r>
              <a:rPr lang="es-ES" sz="2800" dirty="0">
                <a:solidFill>
                  <a:schemeClr val="accent5">
                    <a:lumMod val="50000"/>
                  </a:schemeClr>
                </a:solidFill>
              </a:rPr>
              <a:t/>
            </a:r>
            <a:br>
              <a:rPr lang="es-ES" sz="2800" dirty="0">
                <a:solidFill>
                  <a:schemeClr val="accent5">
                    <a:lumMod val="50000"/>
                  </a:schemeClr>
                </a:solidFill>
              </a:rPr>
            </a:br>
            <a:r>
              <a:rPr lang="es-ES" sz="2800" dirty="0">
                <a:solidFill>
                  <a:schemeClr val="accent5">
                    <a:lumMod val="50000"/>
                  </a:schemeClr>
                </a:solidFill>
              </a:rPr>
              <a:t/>
            </a:r>
            <a:br>
              <a:rPr lang="es-ES" sz="2800" dirty="0">
                <a:solidFill>
                  <a:schemeClr val="accent5">
                    <a:lumMod val="50000"/>
                  </a:schemeClr>
                </a:solidFill>
              </a:rPr>
            </a:br>
            <a:endParaRPr lang="es-ES" sz="2800" dirty="0">
              <a:solidFill>
                <a:schemeClr val="accent5">
                  <a:lumMod val="50000"/>
                </a:schemeClr>
              </a:solidFill>
            </a:endParaRPr>
          </a:p>
        </p:txBody>
      </p:sp>
    </p:spTree>
    <p:extLst>
      <p:ext uri="{BB962C8B-B14F-4D97-AF65-F5344CB8AC3E}">
        <p14:creationId xmlns:p14="http://schemas.microsoft.com/office/powerpoint/2010/main" xmlns="" val="41346845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grpSp>
        <p:nvGrpSpPr>
          <p:cNvPr id="534" name="Google Shape;534;p50"/>
          <p:cNvGrpSpPr/>
          <p:nvPr/>
        </p:nvGrpSpPr>
        <p:grpSpPr>
          <a:xfrm>
            <a:off x="1080731" y="177786"/>
            <a:ext cx="6975000" cy="4782900"/>
            <a:chOff x="1080731" y="177786"/>
            <a:chExt cx="6975000" cy="4782900"/>
          </a:xfrm>
        </p:grpSpPr>
        <p:sp>
          <p:nvSpPr>
            <p:cNvPr id="535" name="Google Shape;535;p50"/>
            <p:cNvSpPr/>
            <p:nvPr/>
          </p:nvSpPr>
          <p:spPr>
            <a:xfrm rot="-394454">
              <a:off x="1291535" y="539593"/>
              <a:ext cx="6553393" cy="4059287"/>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0"/>
            <p:cNvSpPr/>
            <p:nvPr/>
          </p:nvSpPr>
          <p:spPr>
            <a:xfrm rot="-157">
              <a:off x="1291550" y="539656"/>
              <a:ext cx="6553200" cy="4059300"/>
            </a:xfrm>
            <a:prstGeom prst="rect">
              <a:avLst/>
            </a:prstGeom>
            <a:solidFill>
              <a:schemeClr val="accent3"/>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7" name="Google Shape;537;p50"/>
          <p:cNvSpPr txBox="1">
            <a:spLocks noGrp="1"/>
          </p:cNvSpPr>
          <p:nvPr>
            <p:ph type="title"/>
          </p:nvPr>
        </p:nvSpPr>
        <p:spPr>
          <a:xfrm>
            <a:off x="583850" y="563034"/>
            <a:ext cx="7968600" cy="572700"/>
          </a:xfrm>
          <a:prstGeom prst="rect">
            <a:avLst/>
          </a:prstGeom>
        </p:spPr>
        <p:txBody>
          <a:bodyPr spcFirstLastPara="1" wrap="square" lIns="91425" tIns="91425" rIns="91425" bIns="91425" anchor="t" anchorCtr="0">
            <a:noAutofit/>
          </a:bodyPr>
          <a:lstStyle/>
          <a:p>
            <a:r>
              <a:rPr lang="en" dirty="0"/>
              <a:t>CALP  3rd and 4th Primary</a:t>
            </a:r>
            <a:endParaRPr dirty="0"/>
          </a:p>
        </p:txBody>
      </p:sp>
      <p:grpSp>
        <p:nvGrpSpPr>
          <p:cNvPr id="65" name="Google Shape;540;p50">
            <a:extLst>
              <a:ext uri="{FF2B5EF4-FFF2-40B4-BE49-F238E27FC236}">
                <a16:creationId xmlns:a16="http://schemas.microsoft.com/office/drawing/2014/main" xmlns="" id="{94A6AB2B-5AFC-1D4C-AD60-D26785C26BAC}"/>
              </a:ext>
            </a:extLst>
          </p:cNvPr>
          <p:cNvGrpSpPr/>
          <p:nvPr/>
        </p:nvGrpSpPr>
        <p:grpSpPr>
          <a:xfrm>
            <a:off x="1828071" y="1250703"/>
            <a:ext cx="5407746" cy="2915302"/>
            <a:chOff x="233350" y="949250"/>
            <a:chExt cx="7137300" cy="3802300"/>
          </a:xfrm>
          <a:solidFill>
            <a:schemeClr val="accent2">
              <a:alpha val="39000"/>
            </a:schemeClr>
          </a:solidFill>
        </p:grpSpPr>
        <p:sp>
          <p:nvSpPr>
            <p:cNvPr id="69" name="Google Shape;541;p50">
              <a:extLst>
                <a:ext uri="{FF2B5EF4-FFF2-40B4-BE49-F238E27FC236}">
                  <a16:creationId xmlns:a16="http://schemas.microsoft.com/office/drawing/2014/main" xmlns="" id="{869CCE03-7FFF-594D-AB2D-FF70C0F2A8A3}"/>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42;p50">
              <a:extLst>
                <a:ext uri="{FF2B5EF4-FFF2-40B4-BE49-F238E27FC236}">
                  <a16:creationId xmlns:a16="http://schemas.microsoft.com/office/drawing/2014/main" xmlns="" id="{3D713D34-A125-7640-B2B4-2A816A610F16}"/>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43;p50">
              <a:extLst>
                <a:ext uri="{FF2B5EF4-FFF2-40B4-BE49-F238E27FC236}">
                  <a16:creationId xmlns:a16="http://schemas.microsoft.com/office/drawing/2014/main" xmlns="" id="{4D17B130-935C-1049-8C19-2C6BF5244AA3}"/>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44;p50">
              <a:extLst>
                <a:ext uri="{FF2B5EF4-FFF2-40B4-BE49-F238E27FC236}">
                  <a16:creationId xmlns:a16="http://schemas.microsoft.com/office/drawing/2014/main" xmlns="" id="{148998B2-C105-8740-AEAC-88B9B5CD6034}"/>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45;p50">
              <a:extLst>
                <a:ext uri="{FF2B5EF4-FFF2-40B4-BE49-F238E27FC236}">
                  <a16:creationId xmlns:a16="http://schemas.microsoft.com/office/drawing/2014/main" xmlns="" id="{F9F68168-ECAD-ED4D-94EC-F6237967384E}"/>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46;p50">
              <a:extLst>
                <a:ext uri="{FF2B5EF4-FFF2-40B4-BE49-F238E27FC236}">
                  <a16:creationId xmlns:a16="http://schemas.microsoft.com/office/drawing/2014/main" xmlns="" id="{70C93FCC-83AA-FE44-8BAE-7A288AD10350}"/>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47;p50">
              <a:extLst>
                <a:ext uri="{FF2B5EF4-FFF2-40B4-BE49-F238E27FC236}">
                  <a16:creationId xmlns:a16="http://schemas.microsoft.com/office/drawing/2014/main" xmlns="" id="{C81A63AE-0353-DB48-A9C4-C830D2818A33}"/>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48;p50">
              <a:extLst>
                <a:ext uri="{FF2B5EF4-FFF2-40B4-BE49-F238E27FC236}">
                  <a16:creationId xmlns:a16="http://schemas.microsoft.com/office/drawing/2014/main" xmlns="" id="{9092A8BA-4991-F040-8BBA-1600FA022F3A}"/>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49;p50">
              <a:extLst>
                <a:ext uri="{FF2B5EF4-FFF2-40B4-BE49-F238E27FC236}">
                  <a16:creationId xmlns:a16="http://schemas.microsoft.com/office/drawing/2014/main" xmlns="" id="{BB1D3FF6-B85F-2447-8B0A-A596CCF2F926}"/>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50;p50">
              <a:extLst>
                <a:ext uri="{FF2B5EF4-FFF2-40B4-BE49-F238E27FC236}">
                  <a16:creationId xmlns:a16="http://schemas.microsoft.com/office/drawing/2014/main" xmlns="" id="{70F78CA7-BD6F-DA4F-97E0-7BBF7D8A8999}"/>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51;p50">
              <a:extLst>
                <a:ext uri="{FF2B5EF4-FFF2-40B4-BE49-F238E27FC236}">
                  <a16:creationId xmlns:a16="http://schemas.microsoft.com/office/drawing/2014/main" xmlns="" id="{79AEBA67-8EAC-AB44-8749-9BBCEED1EB7F}"/>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52;p50">
              <a:extLst>
                <a:ext uri="{FF2B5EF4-FFF2-40B4-BE49-F238E27FC236}">
                  <a16:creationId xmlns:a16="http://schemas.microsoft.com/office/drawing/2014/main" xmlns="" id="{725CC1C5-F65C-6A4A-83B2-52A849B4CCBF}"/>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53;p50">
              <a:extLst>
                <a:ext uri="{FF2B5EF4-FFF2-40B4-BE49-F238E27FC236}">
                  <a16:creationId xmlns:a16="http://schemas.microsoft.com/office/drawing/2014/main" xmlns="" id="{AFD326AB-3EC5-1242-9649-E28C31651CB2}"/>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54;p50">
              <a:extLst>
                <a:ext uri="{FF2B5EF4-FFF2-40B4-BE49-F238E27FC236}">
                  <a16:creationId xmlns:a16="http://schemas.microsoft.com/office/drawing/2014/main" xmlns="" id="{3B3A8C8A-85EA-054F-BF89-B4DAC661BB3F}"/>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55;p50">
              <a:extLst>
                <a:ext uri="{FF2B5EF4-FFF2-40B4-BE49-F238E27FC236}">
                  <a16:creationId xmlns:a16="http://schemas.microsoft.com/office/drawing/2014/main" xmlns="" id="{FCF418AE-FB76-284C-A9AE-1F494F47B536}"/>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56;p50">
              <a:extLst>
                <a:ext uri="{FF2B5EF4-FFF2-40B4-BE49-F238E27FC236}">
                  <a16:creationId xmlns:a16="http://schemas.microsoft.com/office/drawing/2014/main" xmlns="" id="{6889DBAF-44D8-3B40-9A52-366CAED06E48}"/>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57;p50">
              <a:extLst>
                <a:ext uri="{FF2B5EF4-FFF2-40B4-BE49-F238E27FC236}">
                  <a16:creationId xmlns:a16="http://schemas.microsoft.com/office/drawing/2014/main" xmlns="" id="{7E455FC5-F2F9-5C4B-B73F-F6450DA5419B}"/>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58;p50">
              <a:extLst>
                <a:ext uri="{FF2B5EF4-FFF2-40B4-BE49-F238E27FC236}">
                  <a16:creationId xmlns:a16="http://schemas.microsoft.com/office/drawing/2014/main" xmlns="" id="{28251673-2C13-5946-B5B4-DF5D6CF82F8D}"/>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59;p50">
              <a:extLst>
                <a:ext uri="{FF2B5EF4-FFF2-40B4-BE49-F238E27FC236}">
                  <a16:creationId xmlns:a16="http://schemas.microsoft.com/office/drawing/2014/main" xmlns="" id="{CC6FF60E-C297-7E40-9C23-C93D3AFDF3DF}"/>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60;p50">
              <a:extLst>
                <a:ext uri="{FF2B5EF4-FFF2-40B4-BE49-F238E27FC236}">
                  <a16:creationId xmlns:a16="http://schemas.microsoft.com/office/drawing/2014/main" xmlns="" id="{11717EDC-CFC3-324D-B06F-58AA4949CF43}"/>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61;p50">
              <a:extLst>
                <a:ext uri="{FF2B5EF4-FFF2-40B4-BE49-F238E27FC236}">
                  <a16:creationId xmlns:a16="http://schemas.microsoft.com/office/drawing/2014/main" xmlns="" id="{35C0CA36-8C55-0244-A1D4-30DFCDD756FF}"/>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62;p50">
              <a:extLst>
                <a:ext uri="{FF2B5EF4-FFF2-40B4-BE49-F238E27FC236}">
                  <a16:creationId xmlns:a16="http://schemas.microsoft.com/office/drawing/2014/main" xmlns="" id="{9CB0DFF5-B82A-A340-8750-454659723650}"/>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63;p50">
              <a:extLst>
                <a:ext uri="{FF2B5EF4-FFF2-40B4-BE49-F238E27FC236}">
                  <a16:creationId xmlns:a16="http://schemas.microsoft.com/office/drawing/2014/main" xmlns="" id="{C9C148B3-7FCF-2948-A3D2-DC99105D2ABC}"/>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64;p50">
              <a:extLst>
                <a:ext uri="{FF2B5EF4-FFF2-40B4-BE49-F238E27FC236}">
                  <a16:creationId xmlns:a16="http://schemas.microsoft.com/office/drawing/2014/main" xmlns="" id="{7FED6A25-AABA-0141-AEAD-DE4A8353E03B}"/>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65;p50">
              <a:extLst>
                <a:ext uri="{FF2B5EF4-FFF2-40B4-BE49-F238E27FC236}">
                  <a16:creationId xmlns:a16="http://schemas.microsoft.com/office/drawing/2014/main" xmlns="" id="{9FFF6672-EB81-274A-8893-F595E206FBC2}"/>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66;p50">
              <a:extLst>
                <a:ext uri="{FF2B5EF4-FFF2-40B4-BE49-F238E27FC236}">
                  <a16:creationId xmlns:a16="http://schemas.microsoft.com/office/drawing/2014/main" xmlns="" id="{1409851E-533D-374C-A8B8-D864A72794B0}"/>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67;p50">
              <a:extLst>
                <a:ext uri="{FF2B5EF4-FFF2-40B4-BE49-F238E27FC236}">
                  <a16:creationId xmlns:a16="http://schemas.microsoft.com/office/drawing/2014/main" xmlns="" id="{F351B6DA-3199-9442-8245-36D977F5D562}"/>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68;p50">
              <a:extLst>
                <a:ext uri="{FF2B5EF4-FFF2-40B4-BE49-F238E27FC236}">
                  <a16:creationId xmlns:a16="http://schemas.microsoft.com/office/drawing/2014/main" xmlns="" id="{F4DDFA2A-BFDD-204D-92BC-3E98DB0D9919}"/>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69;p50">
              <a:extLst>
                <a:ext uri="{FF2B5EF4-FFF2-40B4-BE49-F238E27FC236}">
                  <a16:creationId xmlns:a16="http://schemas.microsoft.com/office/drawing/2014/main" xmlns="" id="{1F77BD53-4F97-8443-B8E3-2B003B772B70}"/>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70;p50">
              <a:extLst>
                <a:ext uri="{FF2B5EF4-FFF2-40B4-BE49-F238E27FC236}">
                  <a16:creationId xmlns:a16="http://schemas.microsoft.com/office/drawing/2014/main" xmlns="" id="{5A1C520E-3B02-7F48-AB7A-EC1447B02920}"/>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71;p50">
              <a:extLst>
                <a:ext uri="{FF2B5EF4-FFF2-40B4-BE49-F238E27FC236}">
                  <a16:creationId xmlns:a16="http://schemas.microsoft.com/office/drawing/2014/main" xmlns="" id="{189B55C7-B15B-AB4A-A540-9F687A462006}"/>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72;p50">
              <a:extLst>
                <a:ext uri="{FF2B5EF4-FFF2-40B4-BE49-F238E27FC236}">
                  <a16:creationId xmlns:a16="http://schemas.microsoft.com/office/drawing/2014/main" xmlns="" id="{D9A2830A-8431-7346-8750-FFE92324A520}"/>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73;p50">
              <a:extLst>
                <a:ext uri="{FF2B5EF4-FFF2-40B4-BE49-F238E27FC236}">
                  <a16:creationId xmlns:a16="http://schemas.microsoft.com/office/drawing/2014/main" xmlns="" id="{32DE9C37-553B-9F44-971F-2C65E0A09B56}"/>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74;p50">
              <a:extLst>
                <a:ext uri="{FF2B5EF4-FFF2-40B4-BE49-F238E27FC236}">
                  <a16:creationId xmlns:a16="http://schemas.microsoft.com/office/drawing/2014/main" xmlns="" id="{95176A08-BEDF-9345-875F-558162B10479}"/>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75;p50">
              <a:extLst>
                <a:ext uri="{FF2B5EF4-FFF2-40B4-BE49-F238E27FC236}">
                  <a16:creationId xmlns:a16="http://schemas.microsoft.com/office/drawing/2014/main" xmlns="" id="{40FF0BB5-FB42-3E4C-B559-2BD722B04083}"/>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76;p50">
              <a:extLst>
                <a:ext uri="{FF2B5EF4-FFF2-40B4-BE49-F238E27FC236}">
                  <a16:creationId xmlns:a16="http://schemas.microsoft.com/office/drawing/2014/main" xmlns="" id="{14E583C7-A942-514D-8649-9C0D0FE45E0F}"/>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77;p50">
              <a:extLst>
                <a:ext uri="{FF2B5EF4-FFF2-40B4-BE49-F238E27FC236}">
                  <a16:creationId xmlns:a16="http://schemas.microsoft.com/office/drawing/2014/main" xmlns="" id="{5570510C-765E-B745-A652-AA02C6D563C9}"/>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78;p50">
              <a:extLst>
                <a:ext uri="{FF2B5EF4-FFF2-40B4-BE49-F238E27FC236}">
                  <a16:creationId xmlns:a16="http://schemas.microsoft.com/office/drawing/2014/main" xmlns="" id="{07349C8D-A0D4-F14E-9F21-4FBB108CD064}"/>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79;p50">
              <a:extLst>
                <a:ext uri="{FF2B5EF4-FFF2-40B4-BE49-F238E27FC236}">
                  <a16:creationId xmlns:a16="http://schemas.microsoft.com/office/drawing/2014/main" xmlns="" id="{E54FF3D4-F22D-A242-B5F7-6B53854A7F39}"/>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80;p50">
              <a:extLst>
                <a:ext uri="{FF2B5EF4-FFF2-40B4-BE49-F238E27FC236}">
                  <a16:creationId xmlns:a16="http://schemas.microsoft.com/office/drawing/2014/main" xmlns="" id="{C78BA126-08B0-3044-B5DA-9E1BDD017038}"/>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81;p50">
              <a:extLst>
                <a:ext uri="{FF2B5EF4-FFF2-40B4-BE49-F238E27FC236}">
                  <a16:creationId xmlns:a16="http://schemas.microsoft.com/office/drawing/2014/main" xmlns="" id="{69FC68DB-BDDD-6849-A2B6-63A745B13C9F}"/>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82;p50">
              <a:extLst>
                <a:ext uri="{FF2B5EF4-FFF2-40B4-BE49-F238E27FC236}">
                  <a16:creationId xmlns:a16="http://schemas.microsoft.com/office/drawing/2014/main" xmlns="" id="{E49AB04A-1E99-3D48-895F-A4356AC724BF}"/>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83;p50">
              <a:extLst>
                <a:ext uri="{FF2B5EF4-FFF2-40B4-BE49-F238E27FC236}">
                  <a16:creationId xmlns:a16="http://schemas.microsoft.com/office/drawing/2014/main" xmlns="" id="{5FB11FA9-5AF2-EE40-BA35-B56A968EA9F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84;p50">
              <a:extLst>
                <a:ext uri="{FF2B5EF4-FFF2-40B4-BE49-F238E27FC236}">
                  <a16:creationId xmlns:a16="http://schemas.microsoft.com/office/drawing/2014/main" xmlns="" id="{B6F707B2-0691-2E48-B756-D2D35E7D0DAB}"/>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85;p50">
              <a:extLst>
                <a:ext uri="{FF2B5EF4-FFF2-40B4-BE49-F238E27FC236}">
                  <a16:creationId xmlns:a16="http://schemas.microsoft.com/office/drawing/2014/main" xmlns="" id="{BB3617A8-0D2D-CC4C-9FF0-3F578B81CD26}"/>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86;p50">
              <a:extLst>
                <a:ext uri="{FF2B5EF4-FFF2-40B4-BE49-F238E27FC236}">
                  <a16:creationId xmlns:a16="http://schemas.microsoft.com/office/drawing/2014/main" xmlns="" id="{56186EA2-4B89-0441-A7CC-E0F87AC5C999}"/>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87;p50">
              <a:extLst>
                <a:ext uri="{FF2B5EF4-FFF2-40B4-BE49-F238E27FC236}">
                  <a16:creationId xmlns:a16="http://schemas.microsoft.com/office/drawing/2014/main" xmlns="" id="{AF423D05-24C0-D243-8CB1-73E997A4F533}"/>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88;p50">
              <a:extLst>
                <a:ext uri="{FF2B5EF4-FFF2-40B4-BE49-F238E27FC236}">
                  <a16:creationId xmlns:a16="http://schemas.microsoft.com/office/drawing/2014/main" xmlns="" id="{2465E415-E591-4841-93EB-1E35042F005D}"/>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89;p50">
              <a:extLst>
                <a:ext uri="{FF2B5EF4-FFF2-40B4-BE49-F238E27FC236}">
                  <a16:creationId xmlns:a16="http://schemas.microsoft.com/office/drawing/2014/main" xmlns="" id="{C9370EA6-DD9E-0D42-BDBB-DF8377CDEA6C}"/>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90;p50">
              <a:extLst>
                <a:ext uri="{FF2B5EF4-FFF2-40B4-BE49-F238E27FC236}">
                  <a16:creationId xmlns:a16="http://schemas.microsoft.com/office/drawing/2014/main" xmlns="" id="{14D4F5B4-6FF1-1442-8A83-D342D32B80BA}"/>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91;p50">
              <a:extLst>
                <a:ext uri="{FF2B5EF4-FFF2-40B4-BE49-F238E27FC236}">
                  <a16:creationId xmlns:a16="http://schemas.microsoft.com/office/drawing/2014/main" xmlns="" id="{62C8EE26-0A04-7046-A22B-942760B0943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1 Título">
            <a:extLst>
              <a:ext uri="{FF2B5EF4-FFF2-40B4-BE49-F238E27FC236}">
                <a16:creationId xmlns:a16="http://schemas.microsoft.com/office/drawing/2014/main" xmlns="" id="{4F12BEB0-8F2C-6542-8345-FDB307833C81}"/>
              </a:ext>
            </a:extLst>
          </p:cNvPr>
          <p:cNvSpPr txBox="1">
            <a:spLocks/>
          </p:cNvSpPr>
          <p:nvPr/>
        </p:nvSpPr>
        <p:spPr>
          <a:xfrm>
            <a:off x="2118665" y="1340051"/>
            <a:ext cx="4914993" cy="3006743"/>
          </a:xfrm>
          <a:prstGeom prst="rect">
            <a:avLst/>
          </a:prstGeom>
          <a:noFill/>
          <a:ln>
            <a:noFill/>
          </a:ln>
        </p:spPr>
        <p:txBody>
          <a:bodyPr spcFirstLastPara="1" wrap="square" lIns="91425" tIns="91425" rIns="91425" bIns="91425" numCol="3"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4000"/>
              <a:buFont typeface="Just Another Hand"/>
              <a:buNone/>
              <a:defRPr sz="4000" b="0" i="0" u="none" strike="noStrike" cap="none">
                <a:solidFill>
                  <a:schemeClr val="accent1"/>
                </a:solidFill>
                <a:latin typeface="Just Another Hand"/>
                <a:ea typeface="Just Another Hand"/>
                <a:cs typeface="Just Another Hand"/>
                <a:sym typeface="Just Another Hand"/>
              </a:defRPr>
            </a:lvl1pPr>
            <a:lvl2pPr marR="0" lvl="1"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2pPr>
            <a:lvl3pPr marR="0" lvl="2"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3pPr>
            <a:lvl4pPr marR="0" lvl="3"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4pPr>
            <a:lvl5pPr marR="0" lvl="4"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5pPr>
            <a:lvl6pPr marR="0" lvl="5"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6pPr>
            <a:lvl7pPr marR="0" lvl="6"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7pPr>
            <a:lvl8pPr marR="0" lvl="7"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8pPr>
            <a:lvl9pPr marR="0" lvl="8"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9pPr>
          </a:lstStyle>
          <a:p>
            <a:r>
              <a:rPr lang="es-ES" sz="2400" dirty="0">
                <a:solidFill>
                  <a:schemeClr val="accent5">
                    <a:lumMod val="50000"/>
                  </a:schemeClr>
                </a:solidFill>
              </a:rPr>
              <a:t>Shell </a:t>
            </a:r>
          </a:p>
          <a:p>
            <a:r>
              <a:rPr lang="es-ES" sz="2400" dirty="0" err="1">
                <a:solidFill>
                  <a:schemeClr val="accent5">
                    <a:lumMod val="50000"/>
                  </a:schemeClr>
                </a:solidFill>
              </a:rPr>
              <a:t>Walking</a:t>
            </a:r>
            <a:r>
              <a:rPr lang="es-ES" sz="2400" dirty="0">
                <a:solidFill>
                  <a:schemeClr val="accent5">
                    <a:lumMod val="50000"/>
                  </a:schemeClr>
                </a:solidFill>
              </a:rPr>
              <a:t> </a:t>
            </a:r>
          </a:p>
          <a:p>
            <a:r>
              <a:rPr lang="es-ES" sz="2400" dirty="0" err="1">
                <a:solidFill>
                  <a:schemeClr val="accent5">
                    <a:lumMod val="50000"/>
                  </a:schemeClr>
                </a:solidFill>
              </a:rPr>
              <a:t>Stick</a:t>
            </a:r>
            <a:r>
              <a:rPr lang="es-ES" sz="2400" dirty="0">
                <a:solidFill>
                  <a:schemeClr val="accent5">
                    <a:lumMod val="50000"/>
                  </a:schemeClr>
                </a:solidFill>
              </a:rPr>
              <a:t> </a:t>
            </a:r>
          </a:p>
          <a:p>
            <a:r>
              <a:rPr lang="es-ES" sz="2400" dirty="0">
                <a:solidFill>
                  <a:schemeClr val="accent5">
                    <a:lumMod val="50000"/>
                  </a:schemeClr>
                </a:solidFill>
              </a:rPr>
              <a:t>West</a:t>
            </a:r>
          </a:p>
          <a:p>
            <a:r>
              <a:rPr lang="es-ES" sz="2400" dirty="0" err="1">
                <a:solidFill>
                  <a:schemeClr val="accent5">
                    <a:lumMod val="50000"/>
                  </a:schemeClr>
                </a:solidFill>
              </a:rPr>
              <a:t>Compass</a:t>
            </a:r>
            <a:endParaRPr lang="es-ES" sz="2400" dirty="0">
              <a:solidFill>
                <a:schemeClr val="accent5">
                  <a:lumMod val="50000"/>
                </a:schemeClr>
              </a:solidFill>
            </a:endParaRPr>
          </a:p>
          <a:p>
            <a:r>
              <a:rPr lang="es-ES" sz="2400" dirty="0" err="1">
                <a:solidFill>
                  <a:schemeClr val="accent5">
                    <a:lumMod val="50000"/>
                  </a:schemeClr>
                </a:solidFill>
              </a:rPr>
              <a:t>Backpack</a:t>
            </a:r>
            <a:r>
              <a:rPr lang="es-ES" sz="2400" dirty="0">
                <a:solidFill>
                  <a:schemeClr val="accent5">
                    <a:lumMod val="50000"/>
                  </a:schemeClr>
                </a:solidFill>
              </a:rPr>
              <a:t> </a:t>
            </a:r>
          </a:p>
          <a:p>
            <a:r>
              <a:rPr lang="es-ES" sz="2400" dirty="0">
                <a:solidFill>
                  <a:schemeClr val="accent5">
                    <a:lumMod val="50000"/>
                  </a:schemeClr>
                </a:solidFill>
              </a:rPr>
              <a:t>East</a:t>
            </a:r>
          </a:p>
          <a:p>
            <a:endParaRPr lang="es-ES" sz="2400" dirty="0">
              <a:solidFill>
                <a:schemeClr val="accent5">
                  <a:lumMod val="50000"/>
                </a:schemeClr>
              </a:solidFill>
            </a:endParaRPr>
          </a:p>
          <a:p>
            <a:endParaRPr lang="es-ES" sz="2400" dirty="0">
              <a:solidFill>
                <a:schemeClr val="accent5">
                  <a:lumMod val="50000"/>
                </a:schemeClr>
              </a:solidFill>
            </a:endParaRPr>
          </a:p>
          <a:p>
            <a:endParaRPr lang="es-ES" sz="2400" dirty="0">
              <a:solidFill>
                <a:schemeClr val="accent5">
                  <a:lumMod val="50000"/>
                </a:schemeClr>
              </a:solidFill>
            </a:endParaRPr>
          </a:p>
          <a:p>
            <a:endParaRPr lang="es-ES" sz="2400" dirty="0">
              <a:solidFill>
                <a:schemeClr val="accent5">
                  <a:lumMod val="50000"/>
                </a:schemeClr>
              </a:solidFill>
            </a:endParaRPr>
          </a:p>
          <a:p>
            <a:endParaRPr lang="es-ES" sz="2400" dirty="0">
              <a:solidFill>
                <a:schemeClr val="accent5">
                  <a:lumMod val="50000"/>
                </a:schemeClr>
              </a:solidFill>
            </a:endParaRPr>
          </a:p>
          <a:p>
            <a:r>
              <a:rPr lang="es-ES" sz="2400" dirty="0" err="1">
                <a:solidFill>
                  <a:schemeClr val="accent5">
                    <a:lumMod val="50000"/>
                  </a:schemeClr>
                </a:solidFill>
              </a:rPr>
              <a:t>Hermitage</a:t>
            </a:r>
            <a:endParaRPr lang="es-ES" sz="2400" dirty="0">
              <a:solidFill>
                <a:schemeClr val="accent5">
                  <a:lumMod val="50000"/>
                </a:schemeClr>
              </a:solidFill>
            </a:endParaRPr>
          </a:p>
          <a:p>
            <a:r>
              <a:rPr lang="es-ES" sz="2400" dirty="0">
                <a:solidFill>
                  <a:schemeClr val="accent5">
                    <a:lumMod val="50000"/>
                  </a:schemeClr>
                </a:solidFill>
              </a:rPr>
              <a:t>Sleeping bag</a:t>
            </a:r>
          </a:p>
          <a:p>
            <a:r>
              <a:rPr lang="es-ES" sz="2400" dirty="0">
                <a:solidFill>
                  <a:schemeClr val="accent5">
                    <a:lumMod val="50000"/>
                  </a:schemeClr>
                </a:solidFill>
              </a:rPr>
              <a:t>French</a:t>
            </a:r>
          </a:p>
          <a:p>
            <a:r>
              <a:rPr lang="es-ES" sz="2400" dirty="0" err="1">
                <a:solidFill>
                  <a:schemeClr val="accent5">
                    <a:lumMod val="50000"/>
                  </a:schemeClr>
                </a:solidFill>
              </a:rPr>
              <a:t>Waistcoat</a:t>
            </a:r>
            <a:endParaRPr lang="es-ES" sz="2400" dirty="0">
              <a:solidFill>
                <a:schemeClr val="accent5">
                  <a:lumMod val="50000"/>
                </a:schemeClr>
              </a:solidFill>
            </a:endParaRPr>
          </a:p>
          <a:p>
            <a:r>
              <a:rPr lang="es-ES" sz="2400" dirty="0" err="1">
                <a:solidFill>
                  <a:schemeClr val="accent5">
                    <a:lumMod val="50000"/>
                  </a:schemeClr>
                </a:solidFill>
              </a:rPr>
              <a:t>Foggy</a:t>
            </a:r>
            <a:endParaRPr lang="es-ES" sz="2400" dirty="0">
              <a:solidFill>
                <a:schemeClr val="accent5">
                  <a:lumMod val="50000"/>
                </a:schemeClr>
              </a:solidFill>
            </a:endParaRPr>
          </a:p>
          <a:p>
            <a:r>
              <a:rPr lang="es-ES" sz="2400" dirty="0">
                <a:solidFill>
                  <a:schemeClr val="accent5">
                    <a:lumMod val="50000"/>
                  </a:schemeClr>
                </a:solidFill>
              </a:rPr>
              <a:t>German</a:t>
            </a:r>
          </a:p>
          <a:p>
            <a:r>
              <a:rPr lang="es-ES" sz="2400" dirty="0" err="1">
                <a:solidFill>
                  <a:schemeClr val="accent5">
                    <a:lumMod val="50000"/>
                  </a:schemeClr>
                </a:solidFill>
              </a:rPr>
              <a:t>Path</a:t>
            </a:r>
            <a:endParaRPr lang="es-ES" sz="2400" dirty="0">
              <a:solidFill>
                <a:schemeClr val="accent5">
                  <a:lumMod val="50000"/>
                </a:schemeClr>
              </a:solidFill>
            </a:endParaRPr>
          </a:p>
          <a:p>
            <a:r>
              <a:rPr lang="es-ES" sz="2400" dirty="0" err="1">
                <a:solidFill>
                  <a:schemeClr val="accent5">
                    <a:lumMod val="50000"/>
                  </a:schemeClr>
                </a:solidFill>
              </a:rPr>
              <a:t>Stormy</a:t>
            </a:r>
            <a:endParaRPr lang="es-ES" sz="2400" dirty="0">
              <a:solidFill>
                <a:schemeClr val="accent5">
                  <a:lumMod val="50000"/>
                </a:schemeClr>
              </a:solidFill>
            </a:endParaRPr>
          </a:p>
          <a:p>
            <a:endParaRPr lang="es-ES" sz="2400" dirty="0">
              <a:solidFill>
                <a:schemeClr val="accent5">
                  <a:lumMod val="50000"/>
                </a:schemeClr>
              </a:solidFill>
            </a:endParaRPr>
          </a:p>
          <a:p>
            <a:endParaRPr lang="es-ES" sz="2400" dirty="0">
              <a:solidFill>
                <a:schemeClr val="accent5">
                  <a:lumMod val="50000"/>
                </a:schemeClr>
              </a:solidFill>
            </a:endParaRPr>
          </a:p>
          <a:p>
            <a:endParaRPr lang="es-ES" sz="2400" dirty="0">
              <a:solidFill>
                <a:schemeClr val="accent5">
                  <a:lumMod val="50000"/>
                </a:schemeClr>
              </a:solidFill>
            </a:endParaRPr>
          </a:p>
          <a:p>
            <a:endParaRPr lang="es-ES" sz="2400" dirty="0">
              <a:solidFill>
                <a:schemeClr val="accent5">
                  <a:lumMod val="50000"/>
                </a:schemeClr>
              </a:solidFill>
            </a:endParaRPr>
          </a:p>
          <a:p>
            <a:r>
              <a:rPr lang="es-ES" sz="2400" dirty="0" err="1">
                <a:solidFill>
                  <a:schemeClr val="accent5">
                    <a:lumMod val="50000"/>
                  </a:schemeClr>
                </a:solidFill>
              </a:rPr>
              <a:t>World</a:t>
            </a:r>
            <a:endParaRPr lang="es-ES" sz="2400" dirty="0">
              <a:solidFill>
                <a:schemeClr val="accent5">
                  <a:lumMod val="50000"/>
                </a:schemeClr>
              </a:solidFill>
            </a:endParaRPr>
          </a:p>
          <a:p>
            <a:r>
              <a:rPr lang="es-ES" sz="2400" dirty="0" err="1">
                <a:solidFill>
                  <a:schemeClr val="accent5">
                    <a:lumMod val="50000"/>
                  </a:schemeClr>
                </a:solidFill>
              </a:rPr>
              <a:t>Pumpkin</a:t>
            </a:r>
            <a:endParaRPr lang="es-ES" sz="2400" dirty="0">
              <a:solidFill>
                <a:schemeClr val="accent5">
                  <a:lumMod val="50000"/>
                </a:schemeClr>
              </a:solidFill>
            </a:endParaRPr>
          </a:p>
          <a:p>
            <a:r>
              <a:rPr lang="es-ES" sz="2400" dirty="0" err="1">
                <a:solidFill>
                  <a:schemeClr val="accent5">
                    <a:lumMod val="50000"/>
                  </a:schemeClr>
                </a:solidFill>
              </a:rPr>
              <a:t>Hostel</a:t>
            </a:r>
            <a:endParaRPr lang="es-ES" sz="2400" dirty="0">
              <a:solidFill>
                <a:schemeClr val="accent5">
                  <a:lumMod val="50000"/>
                </a:schemeClr>
              </a:solidFill>
            </a:endParaRPr>
          </a:p>
          <a:p>
            <a:r>
              <a:rPr lang="es-ES" sz="2400" dirty="0" err="1">
                <a:solidFill>
                  <a:schemeClr val="accent5">
                    <a:lumMod val="50000"/>
                  </a:schemeClr>
                </a:solidFill>
              </a:rPr>
              <a:t>Village</a:t>
            </a:r>
            <a:endParaRPr lang="es-ES" sz="2400" dirty="0">
              <a:solidFill>
                <a:schemeClr val="accent5">
                  <a:lumMod val="50000"/>
                </a:schemeClr>
              </a:solidFill>
            </a:endParaRPr>
          </a:p>
          <a:p>
            <a:r>
              <a:rPr lang="es-ES" sz="2400" dirty="0" err="1">
                <a:solidFill>
                  <a:schemeClr val="accent5">
                    <a:lumMod val="50000"/>
                  </a:schemeClr>
                </a:solidFill>
              </a:rPr>
              <a:t>Hundred</a:t>
            </a:r>
            <a:endParaRPr lang="es-ES" sz="2400" dirty="0">
              <a:solidFill>
                <a:schemeClr val="accent5">
                  <a:lumMod val="50000"/>
                </a:schemeClr>
              </a:solidFill>
            </a:endParaRPr>
          </a:p>
          <a:p>
            <a:r>
              <a:rPr lang="es-ES" sz="2400" dirty="0" err="1">
                <a:solidFill>
                  <a:schemeClr val="accent5">
                    <a:lumMod val="50000"/>
                  </a:schemeClr>
                </a:solidFill>
              </a:rPr>
              <a:t>Bunk</a:t>
            </a:r>
            <a:r>
              <a:rPr lang="es-ES" sz="2400" dirty="0">
                <a:solidFill>
                  <a:schemeClr val="accent5">
                    <a:lumMod val="50000"/>
                  </a:schemeClr>
                </a:solidFill>
              </a:rPr>
              <a:t> </a:t>
            </a:r>
            <a:r>
              <a:rPr lang="es-ES" sz="2400" dirty="0" err="1">
                <a:solidFill>
                  <a:schemeClr val="accent5">
                    <a:lumMod val="50000"/>
                  </a:schemeClr>
                </a:solidFill>
              </a:rPr>
              <a:t>bed</a:t>
            </a:r>
            <a:endParaRPr lang="es-ES" sz="2400" dirty="0">
              <a:solidFill>
                <a:schemeClr val="accent5">
                  <a:lumMod val="50000"/>
                </a:schemeClr>
              </a:solidFill>
            </a:endParaRPr>
          </a:p>
          <a:p>
            <a:r>
              <a:rPr lang="es-ES" sz="2400" dirty="0">
                <a:solidFill>
                  <a:schemeClr val="accent5">
                    <a:lumMod val="50000"/>
                  </a:schemeClr>
                </a:solidFill>
              </a:rPr>
              <a:t>Country</a:t>
            </a:r>
          </a:p>
          <a:p>
            <a:r>
              <a:rPr lang="es-ES" sz="2400" dirty="0">
                <a:solidFill>
                  <a:schemeClr val="accent5">
                    <a:lumMod val="50000"/>
                  </a:schemeClr>
                </a:solidFill>
              </a:rPr>
              <a:t/>
            </a:r>
            <a:br>
              <a:rPr lang="es-ES" sz="2400" dirty="0">
                <a:solidFill>
                  <a:schemeClr val="accent5">
                    <a:lumMod val="50000"/>
                  </a:schemeClr>
                </a:solidFill>
              </a:rPr>
            </a:br>
            <a:r>
              <a:rPr lang="es-ES" sz="2400" dirty="0">
                <a:solidFill>
                  <a:schemeClr val="accent5">
                    <a:lumMod val="50000"/>
                  </a:schemeClr>
                </a:solidFill>
              </a:rPr>
              <a:t/>
            </a:r>
            <a:br>
              <a:rPr lang="es-ES" sz="2400" dirty="0">
                <a:solidFill>
                  <a:schemeClr val="accent5">
                    <a:lumMod val="50000"/>
                  </a:schemeClr>
                </a:solidFill>
              </a:rPr>
            </a:br>
            <a:endParaRPr lang="es-ES" sz="2400" dirty="0">
              <a:solidFill>
                <a:schemeClr val="accent5">
                  <a:lumMod val="50000"/>
                </a:schemeClr>
              </a:solidFill>
            </a:endParaRPr>
          </a:p>
        </p:txBody>
      </p:sp>
    </p:spTree>
    <p:extLst>
      <p:ext uri="{BB962C8B-B14F-4D97-AF65-F5344CB8AC3E}">
        <p14:creationId xmlns:p14="http://schemas.microsoft.com/office/powerpoint/2010/main" xmlns="" val="8201982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grpSp>
        <p:nvGrpSpPr>
          <p:cNvPr id="534" name="Google Shape;534;p50"/>
          <p:cNvGrpSpPr/>
          <p:nvPr/>
        </p:nvGrpSpPr>
        <p:grpSpPr>
          <a:xfrm>
            <a:off x="1080731" y="177786"/>
            <a:ext cx="6975000" cy="4782900"/>
            <a:chOff x="1080731" y="177786"/>
            <a:chExt cx="6975000" cy="4782900"/>
          </a:xfrm>
        </p:grpSpPr>
        <p:sp>
          <p:nvSpPr>
            <p:cNvPr id="535" name="Google Shape;535;p50"/>
            <p:cNvSpPr/>
            <p:nvPr/>
          </p:nvSpPr>
          <p:spPr>
            <a:xfrm rot="-394454">
              <a:off x="1291535" y="539593"/>
              <a:ext cx="6553393" cy="4059287"/>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0"/>
            <p:cNvSpPr/>
            <p:nvPr/>
          </p:nvSpPr>
          <p:spPr>
            <a:xfrm rot="-157">
              <a:off x="1291550" y="539656"/>
              <a:ext cx="6553200" cy="4059300"/>
            </a:xfrm>
            <a:prstGeom prst="rect">
              <a:avLst/>
            </a:prstGeom>
            <a:solidFill>
              <a:schemeClr val="accent3"/>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7" name="Google Shape;537;p50"/>
          <p:cNvSpPr txBox="1">
            <a:spLocks noGrp="1"/>
          </p:cNvSpPr>
          <p:nvPr>
            <p:ph type="title"/>
          </p:nvPr>
        </p:nvSpPr>
        <p:spPr>
          <a:xfrm>
            <a:off x="583850" y="563034"/>
            <a:ext cx="7968600" cy="572700"/>
          </a:xfrm>
          <a:prstGeom prst="rect">
            <a:avLst/>
          </a:prstGeom>
        </p:spPr>
        <p:txBody>
          <a:bodyPr spcFirstLastPara="1" wrap="square" lIns="91425" tIns="91425" rIns="91425" bIns="91425" anchor="t" anchorCtr="0">
            <a:noAutofit/>
          </a:bodyPr>
          <a:lstStyle/>
          <a:p>
            <a:r>
              <a:rPr lang="en"/>
              <a:t>CALP  5th and 6th Primary</a:t>
            </a:r>
            <a:endParaRPr/>
          </a:p>
        </p:txBody>
      </p:sp>
      <p:grpSp>
        <p:nvGrpSpPr>
          <p:cNvPr id="65" name="Google Shape;540;p50">
            <a:extLst>
              <a:ext uri="{FF2B5EF4-FFF2-40B4-BE49-F238E27FC236}">
                <a16:creationId xmlns:a16="http://schemas.microsoft.com/office/drawing/2014/main" xmlns="" id="{94A6AB2B-5AFC-1D4C-AD60-D26785C26BAC}"/>
              </a:ext>
            </a:extLst>
          </p:cNvPr>
          <p:cNvGrpSpPr/>
          <p:nvPr/>
        </p:nvGrpSpPr>
        <p:grpSpPr>
          <a:xfrm>
            <a:off x="1828071" y="1250703"/>
            <a:ext cx="5407746" cy="2915302"/>
            <a:chOff x="233350" y="949250"/>
            <a:chExt cx="7137300" cy="3802300"/>
          </a:xfrm>
          <a:solidFill>
            <a:schemeClr val="accent2">
              <a:alpha val="39000"/>
            </a:schemeClr>
          </a:solidFill>
        </p:grpSpPr>
        <p:sp>
          <p:nvSpPr>
            <p:cNvPr id="69" name="Google Shape;541;p50">
              <a:extLst>
                <a:ext uri="{FF2B5EF4-FFF2-40B4-BE49-F238E27FC236}">
                  <a16:creationId xmlns:a16="http://schemas.microsoft.com/office/drawing/2014/main" xmlns="" id="{869CCE03-7FFF-594D-AB2D-FF70C0F2A8A3}"/>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42;p50">
              <a:extLst>
                <a:ext uri="{FF2B5EF4-FFF2-40B4-BE49-F238E27FC236}">
                  <a16:creationId xmlns:a16="http://schemas.microsoft.com/office/drawing/2014/main" xmlns="" id="{3D713D34-A125-7640-B2B4-2A816A610F16}"/>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43;p50">
              <a:extLst>
                <a:ext uri="{FF2B5EF4-FFF2-40B4-BE49-F238E27FC236}">
                  <a16:creationId xmlns:a16="http://schemas.microsoft.com/office/drawing/2014/main" xmlns="" id="{4D17B130-935C-1049-8C19-2C6BF5244AA3}"/>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44;p50">
              <a:extLst>
                <a:ext uri="{FF2B5EF4-FFF2-40B4-BE49-F238E27FC236}">
                  <a16:creationId xmlns:a16="http://schemas.microsoft.com/office/drawing/2014/main" xmlns="" id="{148998B2-C105-8740-AEAC-88B9B5CD6034}"/>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45;p50">
              <a:extLst>
                <a:ext uri="{FF2B5EF4-FFF2-40B4-BE49-F238E27FC236}">
                  <a16:creationId xmlns:a16="http://schemas.microsoft.com/office/drawing/2014/main" xmlns="" id="{F9F68168-ECAD-ED4D-94EC-F6237967384E}"/>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46;p50">
              <a:extLst>
                <a:ext uri="{FF2B5EF4-FFF2-40B4-BE49-F238E27FC236}">
                  <a16:creationId xmlns:a16="http://schemas.microsoft.com/office/drawing/2014/main" xmlns="" id="{70C93FCC-83AA-FE44-8BAE-7A288AD10350}"/>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47;p50">
              <a:extLst>
                <a:ext uri="{FF2B5EF4-FFF2-40B4-BE49-F238E27FC236}">
                  <a16:creationId xmlns:a16="http://schemas.microsoft.com/office/drawing/2014/main" xmlns="" id="{C81A63AE-0353-DB48-A9C4-C830D2818A33}"/>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48;p50">
              <a:extLst>
                <a:ext uri="{FF2B5EF4-FFF2-40B4-BE49-F238E27FC236}">
                  <a16:creationId xmlns:a16="http://schemas.microsoft.com/office/drawing/2014/main" xmlns="" id="{9092A8BA-4991-F040-8BBA-1600FA022F3A}"/>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49;p50">
              <a:extLst>
                <a:ext uri="{FF2B5EF4-FFF2-40B4-BE49-F238E27FC236}">
                  <a16:creationId xmlns:a16="http://schemas.microsoft.com/office/drawing/2014/main" xmlns="" id="{BB1D3FF6-B85F-2447-8B0A-A596CCF2F926}"/>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50;p50">
              <a:extLst>
                <a:ext uri="{FF2B5EF4-FFF2-40B4-BE49-F238E27FC236}">
                  <a16:creationId xmlns:a16="http://schemas.microsoft.com/office/drawing/2014/main" xmlns="" id="{70F78CA7-BD6F-DA4F-97E0-7BBF7D8A8999}"/>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51;p50">
              <a:extLst>
                <a:ext uri="{FF2B5EF4-FFF2-40B4-BE49-F238E27FC236}">
                  <a16:creationId xmlns:a16="http://schemas.microsoft.com/office/drawing/2014/main" xmlns="" id="{79AEBA67-8EAC-AB44-8749-9BBCEED1EB7F}"/>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52;p50">
              <a:extLst>
                <a:ext uri="{FF2B5EF4-FFF2-40B4-BE49-F238E27FC236}">
                  <a16:creationId xmlns:a16="http://schemas.microsoft.com/office/drawing/2014/main" xmlns="" id="{725CC1C5-F65C-6A4A-83B2-52A849B4CCBF}"/>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53;p50">
              <a:extLst>
                <a:ext uri="{FF2B5EF4-FFF2-40B4-BE49-F238E27FC236}">
                  <a16:creationId xmlns:a16="http://schemas.microsoft.com/office/drawing/2014/main" xmlns="" id="{AFD326AB-3EC5-1242-9649-E28C31651CB2}"/>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54;p50">
              <a:extLst>
                <a:ext uri="{FF2B5EF4-FFF2-40B4-BE49-F238E27FC236}">
                  <a16:creationId xmlns:a16="http://schemas.microsoft.com/office/drawing/2014/main" xmlns="" id="{3B3A8C8A-85EA-054F-BF89-B4DAC661BB3F}"/>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55;p50">
              <a:extLst>
                <a:ext uri="{FF2B5EF4-FFF2-40B4-BE49-F238E27FC236}">
                  <a16:creationId xmlns:a16="http://schemas.microsoft.com/office/drawing/2014/main" xmlns="" id="{FCF418AE-FB76-284C-A9AE-1F494F47B536}"/>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56;p50">
              <a:extLst>
                <a:ext uri="{FF2B5EF4-FFF2-40B4-BE49-F238E27FC236}">
                  <a16:creationId xmlns:a16="http://schemas.microsoft.com/office/drawing/2014/main" xmlns="" id="{6889DBAF-44D8-3B40-9A52-366CAED06E48}"/>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57;p50">
              <a:extLst>
                <a:ext uri="{FF2B5EF4-FFF2-40B4-BE49-F238E27FC236}">
                  <a16:creationId xmlns:a16="http://schemas.microsoft.com/office/drawing/2014/main" xmlns="" id="{7E455FC5-F2F9-5C4B-B73F-F6450DA5419B}"/>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58;p50">
              <a:extLst>
                <a:ext uri="{FF2B5EF4-FFF2-40B4-BE49-F238E27FC236}">
                  <a16:creationId xmlns:a16="http://schemas.microsoft.com/office/drawing/2014/main" xmlns="" id="{28251673-2C13-5946-B5B4-DF5D6CF82F8D}"/>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59;p50">
              <a:extLst>
                <a:ext uri="{FF2B5EF4-FFF2-40B4-BE49-F238E27FC236}">
                  <a16:creationId xmlns:a16="http://schemas.microsoft.com/office/drawing/2014/main" xmlns="" id="{CC6FF60E-C297-7E40-9C23-C93D3AFDF3DF}"/>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60;p50">
              <a:extLst>
                <a:ext uri="{FF2B5EF4-FFF2-40B4-BE49-F238E27FC236}">
                  <a16:creationId xmlns:a16="http://schemas.microsoft.com/office/drawing/2014/main" xmlns="" id="{11717EDC-CFC3-324D-B06F-58AA4949CF43}"/>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61;p50">
              <a:extLst>
                <a:ext uri="{FF2B5EF4-FFF2-40B4-BE49-F238E27FC236}">
                  <a16:creationId xmlns:a16="http://schemas.microsoft.com/office/drawing/2014/main" xmlns="" id="{35C0CA36-8C55-0244-A1D4-30DFCDD756FF}"/>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62;p50">
              <a:extLst>
                <a:ext uri="{FF2B5EF4-FFF2-40B4-BE49-F238E27FC236}">
                  <a16:creationId xmlns:a16="http://schemas.microsoft.com/office/drawing/2014/main" xmlns="" id="{9CB0DFF5-B82A-A340-8750-454659723650}"/>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63;p50">
              <a:extLst>
                <a:ext uri="{FF2B5EF4-FFF2-40B4-BE49-F238E27FC236}">
                  <a16:creationId xmlns:a16="http://schemas.microsoft.com/office/drawing/2014/main" xmlns="" id="{C9C148B3-7FCF-2948-A3D2-DC99105D2ABC}"/>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64;p50">
              <a:extLst>
                <a:ext uri="{FF2B5EF4-FFF2-40B4-BE49-F238E27FC236}">
                  <a16:creationId xmlns:a16="http://schemas.microsoft.com/office/drawing/2014/main" xmlns="" id="{7FED6A25-AABA-0141-AEAD-DE4A8353E03B}"/>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65;p50">
              <a:extLst>
                <a:ext uri="{FF2B5EF4-FFF2-40B4-BE49-F238E27FC236}">
                  <a16:creationId xmlns:a16="http://schemas.microsoft.com/office/drawing/2014/main" xmlns="" id="{9FFF6672-EB81-274A-8893-F595E206FBC2}"/>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66;p50">
              <a:extLst>
                <a:ext uri="{FF2B5EF4-FFF2-40B4-BE49-F238E27FC236}">
                  <a16:creationId xmlns:a16="http://schemas.microsoft.com/office/drawing/2014/main" xmlns="" id="{1409851E-533D-374C-A8B8-D864A72794B0}"/>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67;p50">
              <a:extLst>
                <a:ext uri="{FF2B5EF4-FFF2-40B4-BE49-F238E27FC236}">
                  <a16:creationId xmlns:a16="http://schemas.microsoft.com/office/drawing/2014/main" xmlns="" id="{F351B6DA-3199-9442-8245-36D977F5D562}"/>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68;p50">
              <a:extLst>
                <a:ext uri="{FF2B5EF4-FFF2-40B4-BE49-F238E27FC236}">
                  <a16:creationId xmlns:a16="http://schemas.microsoft.com/office/drawing/2014/main" xmlns="" id="{F4DDFA2A-BFDD-204D-92BC-3E98DB0D9919}"/>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69;p50">
              <a:extLst>
                <a:ext uri="{FF2B5EF4-FFF2-40B4-BE49-F238E27FC236}">
                  <a16:creationId xmlns:a16="http://schemas.microsoft.com/office/drawing/2014/main" xmlns="" id="{1F77BD53-4F97-8443-B8E3-2B003B772B70}"/>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70;p50">
              <a:extLst>
                <a:ext uri="{FF2B5EF4-FFF2-40B4-BE49-F238E27FC236}">
                  <a16:creationId xmlns:a16="http://schemas.microsoft.com/office/drawing/2014/main" xmlns="" id="{5A1C520E-3B02-7F48-AB7A-EC1447B02920}"/>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71;p50">
              <a:extLst>
                <a:ext uri="{FF2B5EF4-FFF2-40B4-BE49-F238E27FC236}">
                  <a16:creationId xmlns:a16="http://schemas.microsoft.com/office/drawing/2014/main" xmlns="" id="{189B55C7-B15B-AB4A-A540-9F687A462006}"/>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72;p50">
              <a:extLst>
                <a:ext uri="{FF2B5EF4-FFF2-40B4-BE49-F238E27FC236}">
                  <a16:creationId xmlns:a16="http://schemas.microsoft.com/office/drawing/2014/main" xmlns="" id="{D9A2830A-8431-7346-8750-FFE92324A520}"/>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73;p50">
              <a:extLst>
                <a:ext uri="{FF2B5EF4-FFF2-40B4-BE49-F238E27FC236}">
                  <a16:creationId xmlns:a16="http://schemas.microsoft.com/office/drawing/2014/main" xmlns="" id="{32DE9C37-553B-9F44-971F-2C65E0A09B56}"/>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74;p50">
              <a:extLst>
                <a:ext uri="{FF2B5EF4-FFF2-40B4-BE49-F238E27FC236}">
                  <a16:creationId xmlns:a16="http://schemas.microsoft.com/office/drawing/2014/main" xmlns="" id="{95176A08-BEDF-9345-875F-558162B10479}"/>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75;p50">
              <a:extLst>
                <a:ext uri="{FF2B5EF4-FFF2-40B4-BE49-F238E27FC236}">
                  <a16:creationId xmlns:a16="http://schemas.microsoft.com/office/drawing/2014/main" xmlns="" id="{40FF0BB5-FB42-3E4C-B559-2BD722B04083}"/>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76;p50">
              <a:extLst>
                <a:ext uri="{FF2B5EF4-FFF2-40B4-BE49-F238E27FC236}">
                  <a16:creationId xmlns:a16="http://schemas.microsoft.com/office/drawing/2014/main" xmlns="" id="{14E583C7-A942-514D-8649-9C0D0FE45E0F}"/>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77;p50">
              <a:extLst>
                <a:ext uri="{FF2B5EF4-FFF2-40B4-BE49-F238E27FC236}">
                  <a16:creationId xmlns:a16="http://schemas.microsoft.com/office/drawing/2014/main" xmlns="" id="{5570510C-765E-B745-A652-AA02C6D563C9}"/>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78;p50">
              <a:extLst>
                <a:ext uri="{FF2B5EF4-FFF2-40B4-BE49-F238E27FC236}">
                  <a16:creationId xmlns:a16="http://schemas.microsoft.com/office/drawing/2014/main" xmlns="" id="{07349C8D-A0D4-F14E-9F21-4FBB108CD064}"/>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79;p50">
              <a:extLst>
                <a:ext uri="{FF2B5EF4-FFF2-40B4-BE49-F238E27FC236}">
                  <a16:creationId xmlns:a16="http://schemas.microsoft.com/office/drawing/2014/main" xmlns="" id="{E54FF3D4-F22D-A242-B5F7-6B53854A7F39}"/>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80;p50">
              <a:extLst>
                <a:ext uri="{FF2B5EF4-FFF2-40B4-BE49-F238E27FC236}">
                  <a16:creationId xmlns:a16="http://schemas.microsoft.com/office/drawing/2014/main" xmlns="" id="{C78BA126-08B0-3044-B5DA-9E1BDD017038}"/>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81;p50">
              <a:extLst>
                <a:ext uri="{FF2B5EF4-FFF2-40B4-BE49-F238E27FC236}">
                  <a16:creationId xmlns:a16="http://schemas.microsoft.com/office/drawing/2014/main" xmlns="" id="{69FC68DB-BDDD-6849-A2B6-63A745B13C9F}"/>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82;p50">
              <a:extLst>
                <a:ext uri="{FF2B5EF4-FFF2-40B4-BE49-F238E27FC236}">
                  <a16:creationId xmlns:a16="http://schemas.microsoft.com/office/drawing/2014/main" xmlns="" id="{E49AB04A-1E99-3D48-895F-A4356AC724BF}"/>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83;p50">
              <a:extLst>
                <a:ext uri="{FF2B5EF4-FFF2-40B4-BE49-F238E27FC236}">
                  <a16:creationId xmlns:a16="http://schemas.microsoft.com/office/drawing/2014/main" xmlns="" id="{5FB11FA9-5AF2-EE40-BA35-B56A968EA9F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84;p50">
              <a:extLst>
                <a:ext uri="{FF2B5EF4-FFF2-40B4-BE49-F238E27FC236}">
                  <a16:creationId xmlns:a16="http://schemas.microsoft.com/office/drawing/2014/main" xmlns="" id="{B6F707B2-0691-2E48-B756-D2D35E7D0DAB}"/>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85;p50">
              <a:extLst>
                <a:ext uri="{FF2B5EF4-FFF2-40B4-BE49-F238E27FC236}">
                  <a16:creationId xmlns:a16="http://schemas.microsoft.com/office/drawing/2014/main" xmlns="" id="{BB3617A8-0D2D-CC4C-9FF0-3F578B81CD26}"/>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86;p50">
              <a:extLst>
                <a:ext uri="{FF2B5EF4-FFF2-40B4-BE49-F238E27FC236}">
                  <a16:creationId xmlns:a16="http://schemas.microsoft.com/office/drawing/2014/main" xmlns="" id="{56186EA2-4B89-0441-A7CC-E0F87AC5C999}"/>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87;p50">
              <a:extLst>
                <a:ext uri="{FF2B5EF4-FFF2-40B4-BE49-F238E27FC236}">
                  <a16:creationId xmlns:a16="http://schemas.microsoft.com/office/drawing/2014/main" xmlns="" id="{AF423D05-24C0-D243-8CB1-73E997A4F533}"/>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88;p50">
              <a:extLst>
                <a:ext uri="{FF2B5EF4-FFF2-40B4-BE49-F238E27FC236}">
                  <a16:creationId xmlns:a16="http://schemas.microsoft.com/office/drawing/2014/main" xmlns="" id="{2465E415-E591-4841-93EB-1E35042F005D}"/>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89;p50">
              <a:extLst>
                <a:ext uri="{FF2B5EF4-FFF2-40B4-BE49-F238E27FC236}">
                  <a16:creationId xmlns:a16="http://schemas.microsoft.com/office/drawing/2014/main" xmlns="" id="{C9370EA6-DD9E-0D42-BDBB-DF8377CDEA6C}"/>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90;p50">
              <a:extLst>
                <a:ext uri="{FF2B5EF4-FFF2-40B4-BE49-F238E27FC236}">
                  <a16:creationId xmlns:a16="http://schemas.microsoft.com/office/drawing/2014/main" xmlns="" id="{14D4F5B4-6FF1-1442-8A83-D342D32B80BA}"/>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91;p50">
              <a:extLst>
                <a:ext uri="{FF2B5EF4-FFF2-40B4-BE49-F238E27FC236}">
                  <a16:creationId xmlns:a16="http://schemas.microsoft.com/office/drawing/2014/main" xmlns="" id="{62C8EE26-0A04-7046-A22B-942760B0943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1 Título">
            <a:extLst>
              <a:ext uri="{FF2B5EF4-FFF2-40B4-BE49-F238E27FC236}">
                <a16:creationId xmlns:a16="http://schemas.microsoft.com/office/drawing/2014/main" xmlns="" id="{4F12BEB0-8F2C-6542-8345-FDB307833C81}"/>
              </a:ext>
            </a:extLst>
          </p:cNvPr>
          <p:cNvSpPr txBox="1">
            <a:spLocks/>
          </p:cNvSpPr>
          <p:nvPr/>
        </p:nvSpPr>
        <p:spPr>
          <a:xfrm>
            <a:off x="1900483" y="1159262"/>
            <a:ext cx="5335334" cy="3273638"/>
          </a:xfrm>
          <a:prstGeom prst="rect">
            <a:avLst/>
          </a:prstGeom>
          <a:noFill/>
          <a:ln>
            <a:noFill/>
          </a:ln>
        </p:spPr>
        <p:txBody>
          <a:bodyPr spcFirstLastPara="1" wrap="square" lIns="91425" tIns="91425" rIns="91425" bIns="91425" numCol="2"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4000"/>
              <a:buFont typeface="Just Another Hand"/>
              <a:buNone/>
              <a:defRPr sz="4000" b="0" i="0" u="none" strike="noStrike" cap="none">
                <a:solidFill>
                  <a:schemeClr val="accent1"/>
                </a:solidFill>
                <a:latin typeface="Just Another Hand"/>
                <a:ea typeface="Just Another Hand"/>
                <a:cs typeface="Just Another Hand"/>
                <a:sym typeface="Just Another Hand"/>
              </a:defRPr>
            </a:lvl1pPr>
            <a:lvl2pPr marR="0" lvl="1"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2pPr>
            <a:lvl3pPr marR="0" lvl="2"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3pPr>
            <a:lvl4pPr marR="0" lvl="3"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4pPr>
            <a:lvl5pPr marR="0" lvl="4"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5pPr>
            <a:lvl6pPr marR="0" lvl="5"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6pPr>
            <a:lvl7pPr marR="0" lvl="6"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7pPr>
            <a:lvl8pPr marR="0" lvl="7"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8pPr>
            <a:lvl9pPr marR="0" lvl="8" algn="l" rtl="0">
              <a:lnSpc>
                <a:spcPct val="100000"/>
              </a:lnSpc>
              <a:spcBef>
                <a:spcPts val="0"/>
              </a:spcBef>
              <a:spcAft>
                <a:spcPts val="0"/>
              </a:spcAft>
              <a:buClr>
                <a:schemeClr val="accent3"/>
              </a:buClr>
              <a:buSzPts val="3800"/>
              <a:buFont typeface="Montserrat"/>
              <a:buNone/>
              <a:defRPr sz="3800" b="1" i="0" u="none" strike="noStrike" cap="none">
                <a:solidFill>
                  <a:schemeClr val="accent3"/>
                </a:solidFill>
                <a:latin typeface="Montserrat"/>
                <a:ea typeface="Montserrat"/>
                <a:cs typeface="Montserrat"/>
                <a:sym typeface="Montserrat"/>
              </a:defRPr>
            </a:lvl9pPr>
          </a:lstStyle>
          <a:p>
            <a:r>
              <a:rPr lang="es-ES" sz="2500" dirty="0" err="1">
                <a:solidFill>
                  <a:schemeClr val="accent5">
                    <a:lumMod val="50000"/>
                  </a:schemeClr>
                </a:solidFill>
              </a:rPr>
              <a:t>On</a:t>
            </a:r>
            <a:r>
              <a:rPr lang="es-ES" sz="2500" dirty="0">
                <a:solidFill>
                  <a:schemeClr val="accent5">
                    <a:lumMod val="50000"/>
                  </a:schemeClr>
                </a:solidFill>
              </a:rPr>
              <a:t> </a:t>
            </a:r>
            <a:r>
              <a:rPr lang="es-ES" sz="2500" dirty="0" err="1">
                <a:solidFill>
                  <a:schemeClr val="accent5">
                    <a:lumMod val="50000"/>
                  </a:schemeClr>
                </a:solidFill>
              </a:rPr>
              <a:t>the</a:t>
            </a:r>
            <a:r>
              <a:rPr lang="es-ES" sz="2500" dirty="0">
                <a:solidFill>
                  <a:schemeClr val="accent5">
                    <a:lumMod val="50000"/>
                  </a:schemeClr>
                </a:solidFill>
              </a:rPr>
              <a:t> </a:t>
            </a:r>
            <a:r>
              <a:rPr lang="es-ES" sz="2500" dirty="0" err="1">
                <a:solidFill>
                  <a:schemeClr val="accent5">
                    <a:lumMod val="50000"/>
                  </a:schemeClr>
                </a:solidFill>
              </a:rPr>
              <a:t>way</a:t>
            </a:r>
            <a:r>
              <a:rPr lang="es-ES" sz="2500" dirty="0">
                <a:solidFill>
                  <a:schemeClr val="accent5">
                    <a:lumMod val="50000"/>
                  </a:schemeClr>
                </a:solidFill>
              </a:rPr>
              <a:t> to/</a:t>
            </a:r>
            <a:r>
              <a:rPr lang="es-ES" sz="2500" dirty="0" err="1">
                <a:solidFill>
                  <a:schemeClr val="accent5">
                    <a:lumMod val="50000"/>
                  </a:schemeClr>
                </a:solidFill>
              </a:rPr>
              <a:t>route</a:t>
            </a:r>
            <a:endParaRPr lang="es-ES" sz="2500" dirty="0">
              <a:solidFill>
                <a:schemeClr val="accent5">
                  <a:lumMod val="50000"/>
                </a:schemeClr>
              </a:solidFill>
            </a:endParaRPr>
          </a:p>
          <a:p>
            <a:r>
              <a:rPr lang="es-ES" sz="2500" dirty="0" err="1">
                <a:solidFill>
                  <a:schemeClr val="accent5">
                    <a:lumMod val="50000"/>
                  </a:schemeClr>
                </a:solidFill>
              </a:rPr>
              <a:t>Stamps</a:t>
            </a:r>
            <a:endParaRPr lang="es-ES" sz="2500" dirty="0">
              <a:solidFill>
                <a:schemeClr val="accent5">
                  <a:lumMod val="50000"/>
                </a:schemeClr>
              </a:solidFill>
            </a:endParaRPr>
          </a:p>
          <a:p>
            <a:r>
              <a:rPr lang="es-ES" sz="2500" dirty="0" err="1">
                <a:solidFill>
                  <a:schemeClr val="accent5">
                    <a:lumMod val="50000"/>
                  </a:schemeClr>
                </a:solidFill>
              </a:rPr>
              <a:t>Pilgrimage</a:t>
            </a:r>
            <a:r>
              <a:rPr lang="es-ES" sz="2500" dirty="0">
                <a:solidFill>
                  <a:schemeClr val="accent5">
                    <a:lumMod val="50000"/>
                  </a:schemeClr>
                </a:solidFill>
              </a:rPr>
              <a:t>/</a:t>
            </a:r>
            <a:r>
              <a:rPr lang="es-ES" sz="2500" dirty="0" err="1">
                <a:solidFill>
                  <a:schemeClr val="accent5">
                    <a:lumMod val="50000"/>
                  </a:schemeClr>
                </a:solidFill>
              </a:rPr>
              <a:t>pilgrim</a:t>
            </a:r>
            <a:endParaRPr lang="es-ES" sz="2500" dirty="0">
              <a:solidFill>
                <a:schemeClr val="accent5">
                  <a:lumMod val="50000"/>
                </a:schemeClr>
              </a:solidFill>
            </a:endParaRPr>
          </a:p>
          <a:p>
            <a:r>
              <a:rPr lang="es-ES" sz="2500" dirty="0" err="1">
                <a:solidFill>
                  <a:schemeClr val="accent5">
                    <a:lumMod val="50000"/>
                  </a:schemeClr>
                </a:solidFill>
              </a:rPr>
              <a:t>Latin</a:t>
            </a:r>
            <a:r>
              <a:rPr lang="es-ES" sz="2500" dirty="0">
                <a:solidFill>
                  <a:schemeClr val="accent5">
                    <a:lumMod val="50000"/>
                  </a:schemeClr>
                </a:solidFill>
              </a:rPr>
              <a:t> </a:t>
            </a:r>
            <a:r>
              <a:rPr lang="es-ES" sz="2500" dirty="0" err="1">
                <a:solidFill>
                  <a:schemeClr val="accent5">
                    <a:lumMod val="50000"/>
                  </a:schemeClr>
                </a:solidFill>
              </a:rPr>
              <a:t>cross</a:t>
            </a:r>
            <a:r>
              <a:rPr lang="es-ES" sz="2500" dirty="0">
                <a:solidFill>
                  <a:schemeClr val="accent5">
                    <a:lumMod val="50000"/>
                  </a:schemeClr>
                </a:solidFill>
              </a:rPr>
              <a:t> </a:t>
            </a:r>
          </a:p>
          <a:p>
            <a:r>
              <a:rPr lang="es-ES" sz="2500" dirty="0" err="1">
                <a:solidFill>
                  <a:schemeClr val="accent5">
                    <a:lumMod val="50000"/>
                  </a:schemeClr>
                </a:solidFill>
              </a:rPr>
              <a:t>Challenge</a:t>
            </a:r>
            <a:endParaRPr lang="es-ES" sz="2500" dirty="0">
              <a:solidFill>
                <a:schemeClr val="accent5">
                  <a:lumMod val="50000"/>
                </a:schemeClr>
              </a:solidFill>
            </a:endParaRPr>
          </a:p>
          <a:p>
            <a:r>
              <a:rPr lang="es-ES" sz="2500" dirty="0" err="1">
                <a:solidFill>
                  <a:schemeClr val="accent5">
                    <a:lumMod val="50000"/>
                  </a:schemeClr>
                </a:solidFill>
              </a:rPr>
              <a:t>Yellow</a:t>
            </a:r>
            <a:r>
              <a:rPr lang="es-ES" sz="2500" dirty="0">
                <a:solidFill>
                  <a:schemeClr val="accent5">
                    <a:lumMod val="50000"/>
                  </a:schemeClr>
                </a:solidFill>
              </a:rPr>
              <a:t> </a:t>
            </a:r>
            <a:r>
              <a:rPr lang="es-ES" sz="2500" dirty="0" err="1">
                <a:solidFill>
                  <a:schemeClr val="accent5">
                    <a:lumMod val="50000"/>
                  </a:schemeClr>
                </a:solidFill>
              </a:rPr>
              <a:t>arrow</a:t>
            </a:r>
            <a:endParaRPr lang="es-ES" sz="2500" dirty="0">
              <a:solidFill>
                <a:schemeClr val="accent5">
                  <a:lumMod val="50000"/>
                </a:schemeClr>
              </a:solidFill>
            </a:endParaRPr>
          </a:p>
          <a:p>
            <a:r>
              <a:rPr lang="es-ES" sz="2500" dirty="0" err="1">
                <a:solidFill>
                  <a:schemeClr val="accent5">
                    <a:lumMod val="50000"/>
                  </a:schemeClr>
                </a:solidFill>
              </a:rPr>
              <a:t>Landmark</a:t>
            </a:r>
            <a:endParaRPr lang="es-ES" sz="2500" dirty="0">
              <a:solidFill>
                <a:schemeClr val="accent5">
                  <a:lumMod val="50000"/>
                </a:schemeClr>
              </a:solidFill>
            </a:endParaRPr>
          </a:p>
          <a:p>
            <a:r>
              <a:rPr lang="es-ES" sz="2500" dirty="0" err="1">
                <a:solidFill>
                  <a:schemeClr val="accent5">
                    <a:lumMod val="50000"/>
                  </a:schemeClr>
                </a:solidFill>
              </a:rPr>
              <a:t>Equipment</a:t>
            </a:r>
            <a:r>
              <a:rPr lang="es-ES" sz="2500" dirty="0">
                <a:solidFill>
                  <a:schemeClr val="accent5">
                    <a:lumMod val="50000"/>
                  </a:schemeClr>
                </a:solidFill>
              </a:rPr>
              <a:t>/</a:t>
            </a:r>
            <a:r>
              <a:rPr lang="es-ES" sz="2500" dirty="0" err="1">
                <a:solidFill>
                  <a:schemeClr val="accent5">
                    <a:lumMod val="50000"/>
                  </a:schemeClr>
                </a:solidFill>
              </a:rPr>
              <a:t>outfit</a:t>
            </a:r>
            <a:endParaRPr lang="es-ES" sz="2500" dirty="0">
              <a:solidFill>
                <a:schemeClr val="accent5">
                  <a:lumMod val="50000"/>
                </a:schemeClr>
              </a:solidFill>
            </a:endParaRPr>
          </a:p>
          <a:p>
            <a:endParaRPr lang="es-ES" sz="2500" dirty="0">
              <a:solidFill>
                <a:schemeClr val="accent5">
                  <a:lumMod val="50000"/>
                </a:schemeClr>
              </a:solidFill>
            </a:endParaRPr>
          </a:p>
          <a:p>
            <a:endParaRPr lang="es-ES" sz="2500" dirty="0">
              <a:solidFill>
                <a:schemeClr val="accent5">
                  <a:lumMod val="50000"/>
                </a:schemeClr>
              </a:solidFill>
            </a:endParaRPr>
          </a:p>
          <a:p>
            <a:r>
              <a:rPr lang="es-ES" sz="2500" dirty="0">
                <a:solidFill>
                  <a:schemeClr val="accent5">
                    <a:lumMod val="50000"/>
                  </a:schemeClr>
                </a:solidFill>
              </a:rPr>
              <a:t>Ultreia et </a:t>
            </a:r>
            <a:r>
              <a:rPr lang="es-ES" sz="2500" dirty="0" err="1">
                <a:solidFill>
                  <a:schemeClr val="accent5">
                    <a:lumMod val="50000"/>
                  </a:schemeClr>
                </a:solidFill>
              </a:rPr>
              <a:t>Suseia</a:t>
            </a:r>
            <a:endParaRPr lang="es-ES" sz="2500" dirty="0">
              <a:solidFill>
                <a:schemeClr val="accent5">
                  <a:lumMod val="50000"/>
                </a:schemeClr>
              </a:solidFill>
            </a:endParaRPr>
          </a:p>
          <a:p>
            <a:r>
              <a:rPr lang="es-ES" sz="2500" dirty="0" err="1">
                <a:solidFill>
                  <a:schemeClr val="accent5">
                    <a:lumMod val="50000"/>
                  </a:schemeClr>
                </a:solidFill>
              </a:rPr>
              <a:t>Scallop</a:t>
            </a:r>
            <a:r>
              <a:rPr lang="es-ES" sz="2500" dirty="0">
                <a:solidFill>
                  <a:schemeClr val="accent5">
                    <a:lumMod val="50000"/>
                  </a:schemeClr>
                </a:solidFill>
              </a:rPr>
              <a:t> Shell</a:t>
            </a:r>
          </a:p>
          <a:p>
            <a:r>
              <a:rPr lang="es-ES" sz="2500" dirty="0" err="1">
                <a:solidFill>
                  <a:schemeClr val="accent5">
                    <a:lumMod val="50000"/>
                  </a:schemeClr>
                </a:solidFill>
              </a:rPr>
              <a:t>Face</a:t>
            </a:r>
            <a:r>
              <a:rPr lang="es-ES" sz="2500" dirty="0">
                <a:solidFill>
                  <a:schemeClr val="accent5">
                    <a:lumMod val="50000"/>
                  </a:schemeClr>
                </a:solidFill>
              </a:rPr>
              <a:t> </a:t>
            </a:r>
            <a:r>
              <a:rPr lang="es-ES" sz="2500" dirty="0" err="1">
                <a:solidFill>
                  <a:schemeClr val="accent5">
                    <a:lumMod val="50000"/>
                  </a:schemeClr>
                </a:solidFill>
              </a:rPr>
              <a:t>difficulties</a:t>
            </a:r>
            <a:endParaRPr lang="es-ES" sz="2500" dirty="0">
              <a:solidFill>
                <a:schemeClr val="accent5">
                  <a:lumMod val="50000"/>
                </a:schemeClr>
              </a:solidFill>
            </a:endParaRPr>
          </a:p>
          <a:p>
            <a:r>
              <a:rPr lang="es-ES" sz="2500" dirty="0" err="1">
                <a:solidFill>
                  <a:schemeClr val="accent5">
                    <a:lumMod val="50000"/>
                  </a:schemeClr>
                </a:solidFill>
              </a:rPr>
              <a:t>Pumpkin</a:t>
            </a:r>
            <a:r>
              <a:rPr lang="es-ES" sz="2500" dirty="0">
                <a:solidFill>
                  <a:schemeClr val="accent5">
                    <a:lumMod val="50000"/>
                  </a:schemeClr>
                </a:solidFill>
              </a:rPr>
              <a:t> (squash, </a:t>
            </a:r>
            <a:r>
              <a:rPr lang="es-ES" sz="2500" dirty="0" err="1">
                <a:solidFill>
                  <a:schemeClr val="accent5">
                    <a:lumMod val="50000"/>
                  </a:schemeClr>
                </a:solidFill>
              </a:rPr>
              <a:t>gourd</a:t>
            </a:r>
            <a:r>
              <a:rPr lang="es-ES" sz="2500" dirty="0">
                <a:solidFill>
                  <a:schemeClr val="accent5">
                    <a:lumMod val="50000"/>
                  </a:schemeClr>
                </a:solidFill>
              </a:rPr>
              <a:t>)</a:t>
            </a:r>
          </a:p>
          <a:p>
            <a:r>
              <a:rPr lang="es-ES" sz="2500" dirty="0" err="1">
                <a:solidFill>
                  <a:schemeClr val="accent5">
                    <a:lumMod val="50000"/>
                  </a:schemeClr>
                </a:solidFill>
              </a:rPr>
              <a:t>Blisters</a:t>
            </a:r>
            <a:endParaRPr lang="es-ES" sz="2500" dirty="0">
              <a:solidFill>
                <a:schemeClr val="accent5">
                  <a:lumMod val="50000"/>
                </a:schemeClr>
              </a:solidFill>
            </a:endParaRPr>
          </a:p>
          <a:p>
            <a:r>
              <a:rPr lang="es-ES" sz="2500" dirty="0" err="1">
                <a:solidFill>
                  <a:schemeClr val="accent5">
                    <a:lumMod val="50000"/>
                  </a:schemeClr>
                </a:solidFill>
              </a:rPr>
              <a:t>Walking</a:t>
            </a:r>
            <a:r>
              <a:rPr lang="es-ES" sz="2500" dirty="0">
                <a:solidFill>
                  <a:schemeClr val="accent5">
                    <a:lumMod val="50000"/>
                  </a:schemeClr>
                </a:solidFill>
              </a:rPr>
              <a:t> </a:t>
            </a:r>
            <a:r>
              <a:rPr lang="es-ES" sz="2500" dirty="0" err="1">
                <a:solidFill>
                  <a:schemeClr val="accent5">
                    <a:lumMod val="50000"/>
                  </a:schemeClr>
                </a:solidFill>
              </a:rPr>
              <a:t>stick</a:t>
            </a:r>
            <a:endParaRPr lang="es-ES" sz="2500" dirty="0">
              <a:solidFill>
                <a:schemeClr val="accent5">
                  <a:lumMod val="50000"/>
                </a:schemeClr>
              </a:solidFill>
            </a:endParaRPr>
          </a:p>
          <a:p>
            <a:r>
              <a:rPr lang="es-ES" sz="2500" dirty="0" err="1">
                <a:solidFill>
                  <a:schemeClr val="accent5">
                    <a:lumMod val="50000"/>
                  </a:schemeClr>
                </a:solidFill>
              </a:rPr>
              <a:t>Hostel</a:t>
            </a:r>
            <a:endParaRPr lang="es-ES" sz="2500" dirty="0">
              <a:solidFill>
                <a:schemeClr val="accent5">
                  <a:lumMod val="50000"/>
                </a:schemeClr>
              </a:solidFill>
            </a:endParaRPr>
          </a:p>
          <a:p>
            <a:r>
              <a:rPr lang="es-ES" sz="2500" dirty="0" err="1">
                <a:solidFill>
                  <a:schemeClr val="accent5">
                    <a:lumMod val="50000"/>
                  </a:schemeClr>
                </a:solidFill>
              </a:rPr>
              <a:t>Credentials</a:t>
            </a:r>
            <a:r>
              <a:rPr lang="es-ES" sz="2500" dirty="0">
                <a:solidFill>
                  <a:schemeClr val="accent5">
                    <a:lumMod val="50000"/>
                  </a:schemeClr>
                </a:solidFill>
              </a:rPr>
              <a:t> “Compostelana”</a:t>
            </a:r>
            <a:br>
              <a:rPr lang="es-ES" sz="2500" dirty="0">
                <a:solidFill>
                  <a:schemeClr val="accent5">
                    <a:lumMod val="50000"/>
                  </a:schemeClr>
                </a:solidFill>
              </a:rPr>
            </a:br>
            <a:r>
              <a:rPr lang="es-ES" sz="2500" dirty="0">
                <a:solidFill>
                  <a:schemeClr val="accent5">
                    <a:lumMod val="50000"/>
                  </a:schemeClr>
                </a:solidFill>
              </a:rPr>
              <a:t/>
            </a:r>
            <a:br>
              <a:rPr lang="es-ES" sz="2500" dirty="0">
                <a:solidFill>
                  <a:schemeClr val="accent5">
                    <a:lumMod val="50000"/>
                  </a:schemeClr>
                </a:solidFill>
              </a:rPr>
            </a:br>
            <a:endParaRPr lang="es-ES" sz="2500" dirty="0">
              <a:solidFill>
                <a:schemeClr val="accent5">
                  <a:lumMod val="50000"/>
                </a:schemeClr>
              </a:solidFill>
            </a:endParaRPr>
          </a:p>
        </p:txBody>
      </p:sp>
    </p:spTree>
    <p:extLst>
      <p:ext uri="{BB962C8B-B14F-4D97-AF65-F5344CB8AC3E}">
        <p14:creationId xmlns:p14="http://schemas.microsoft.com/office/powerpoint/2010/main" xmlns="" val="32685454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650"/>
        <p:cNvGrpSpPr/>
        <p:nvPr/>
      </p:nvGrpSpPr>
      <p:grpSpPr>
        <a:xfrm>
          <a:off x="0" y="0"/>
          <a:ext cx="0" cy="0"/>
          <a:chOff x="0" y="0"/>
          <a:chExt cx="0" cy="0"/>
        </a:xfrm>
      </p:grpSpPr>
      <p:pic>
        <p:nvPicPr>
          <p:cNvPr id="9" name="Picture 2" descr="https://www.elcaminoconcorreos.com/admin/files/contents/images/fotos-imprescindibles-camino-de-santiago-chus-mosquera.jpg">
            <a:extLst>
              <a:ext uri="{FF2B5EF4-FFF2-40B4-BE49-F238E27FC236}">
                <a16:creationId xmlns:a16="http://schemas.microsoft.com/office/drawing/2014/main" xmlns="" id="{F1FE54A4-97D8-0C4E-89EF-948180943CA5}"/>
              </a:ext>
            </a:extLst>
          </p:cNvPr>
          <p:cNvPicPr>
            <a:picLocks noChangeAspect="1" noChangeArrowheads="1"/>
          </p:cNvPicPr>
          <p:nvPr/>
        </p:nvPicPr>
        <p:blipFill>
          <a:blip r:embed="rId3" cstate="print">
            <a:alphaModFix amt="85000"/>
            <a:extLst>
              <a:ext uri="{BEBA8EAE-BF5A-486C-A8C5-ECC9F3942E4B}">
                <a14:imgProps xmlns:a14="http://schemas.microsoft.com/office/drawing/2010/main" xmlns="">
                  <a14:imgLayer r:embed="rId4">
                    <a14:imgEffect>
                      <a14:colorTemperature colorTemp="8800"/>
                    </a14:imgEffect>
                    <a14:imgEffect>
                      <a14:saturation sat="66000"/>
                    </a14:imgEffect>
                  </a14:imgLayer>
                </a14:imgProps>
              </a:ext>
            </a:extLst>
          </a:blip>
          <a:srcRect/>
          <a:stretch>
            <a:fillRect/>
          </a:stretch>
        </p:blipFill>
        <p:spPr bwMode="auto">
          <a:xfrm>
            <a:off x="265245" y="256187"/>
            <a:ext cx="8613510" cy="4631126"/>
          </a:xfrm>
          <a:prstGeom prst="rect">
            <a:avLst/>
          </a:prstGeom>
          <a:noFill/>
        </p:spPr>
      </p:pic>
      <p:sp>
        <p:nvSpPr>
          <p:cNvPr id="653" name="Google Shape;653;p53"/>
          <p:cNvSpPr/>
          <p:nvPr/>
        </p:nvSpPr>
        <p:spPr>
          <a:xfrm>
            <a:off x="567750" y="682225"/>
            <a:ext cx="3098425" cy="3962679"/>
          </a:xfrm>
          <a:custGeom>
            <a:avLst/>
            <a:gdLst/>
            <a:ahLst/>
            <a:cxnLst/>
            <a:rect l="l" t="t" r="r" b="b"/>
            <a:pathLst>
              <a:path w="123937" h="163460" extrusionOk="0">
                <a:moveTo>
                  <a:pt x="25719" y="1142"/>
                </a:moveTo>
                <a:cubicBezTo>
                  <a:pt x="22273" y="1142"/>
                  <a:pt x="17818" y="-1295"/>
                  <a:pt x="15381" y="1142"/>
                </a:cubicBezTo>
                <a:cubicBezTo>
                  <a:pt x="11511" y="5012"/>
                  <a:pt x="9784" y="10586"/>
                  <a:pt x="7627" y="15617"/>
                </a:cubicBezTo>
                <a:cubicBezTo>
                  <a:pt x="4630" y="22609"/>
                  <a:pt x="-540" y="30853"/>
                  <a:pt x="2457" y="37845"/>
                </a:cubicBezTo>
                <a:cubicBezTo>
                  <a:pt x="10107" y="55694"/>
                  <a:pt x="40710" y="62365"/>
                  <a:pt x="40710" y="81784"/>
                </a:cubicBezTo>
                <a:cubicBezTo>
                  <a:pt x="40710" y="93365"/>
                  <a:pt x="26566" y="100689"/>
                  <a:pt x="16931" y="107114"/>
                </a:cubicBezTo>
                <a:cubicBezTo>
                  <a:pt x="6708" y="113931"/>
                  <a:pt x="-5715" y="132543"/>
                  <a:pt x="2974" y="141232"/>
                </a:cubicBezTo>
                <a:cubicBezTo>
                  <a:pt x="12031" y="150289"/>
                  <a:pt x="27118" y="155117"/>
                  <a:pt x="39677" y="152604"/>
                </a:cubicBezTo>
                <a:cubicBezTo>
                  <a:pt x="47180" y="151103"/>
                  <a:pt x="54829" y="148554"/>
                  <a:pt x="62422" y="149503"/>
                </a:cubicBezTo>
                <a:cubicBezTo>
                  <a:pt x="71561" y="150645"/>
                  <a:pt x="79794" y="155776"/>
                  <a:pt x="88785" y="157774"/>
                </a:cubicBezTo>
                <a:cubicBezTo>
                  <a:pt x="100372" y="160349"/>
                  <a:pt x="123937" y="151590"/>
                  <a:pt x="123937" y="163460"/>
                </a:cubicBezTo>
              </a:path>
            </a:pathLst>
          </a:custGeom>
          <a:noFill/>
          <a:ln w="38100" cap="flat" cmpd="sng">
            <a:solidFill>
              <a:schemeClr val="dk1"/>
            </a:solidFill>
            <a:prstDash val="dash"/>
            <a:round/>
            <a:headEnd type="oval" w="med" len="med"/>
            <a:tailEnd type="oval" w="med" len="med"/>
          </a:ln>
        </p:spPr>
      </p:sp>
      <p:sp>
        <p:nvSpPr>
          <p:cNvPr id="654" name="Google Shape;654;p53"/>
          <p:cNvSpPr/>
          <p:nvPr/>
        </p:nvSpPr>
        <p:spPr>
          <a:xfrm rot="1242899">
            <a:off x="7189373" y="1074852"/>
            <a:ext cx="1298328" cy="2448388"/>
          </a:xfrm>
          <a:custGeom>
            <a:avLst/>
            <a:gdLst/>
            <a:ahLst/>
            <a:cxnLst/>
            <a:rect l="l" t="t" r="r" b="b"/>
            <a:pathLst>
              <a:path w="51936" h="83458" extrusionOk="0">
                <a:moveTo>
                  <a:pt x="25392" y="0"/>
                </a:moveTo>
                <a:cubicBezTo>
                  <a:pt x="17647" y="3872"/>
                  <a:pt x="8706" y="6789"/>
                  <a:pt x="3163" y="13441"/>
                </a:cubicBezTo>
                <a:cubicBezTo>
                  <a:pt x="-712" y="18091"/>
                  <a:pt x="-635" y="25913"/>
                  <a:pt x="1613" y="31533"/>
                </a:cubicBezTo>
                <a:cubicBezTo>
                  <a:pt x="6153" y="42882"/>
                  <a:pt x="17717" y="52162"/>
                  <a:pt x="29527" y="55312"/>
                </a:cubicBezTo>
                <a:cubicBezTo>
                  <a:pt x="36353" y="57133"/>
                  <a:pt x="45209" y="54969"/>
                  <a:pt x="50205" y="59965"/>
                </a:cubicBezTo>
                <a:cubicBezTo>
                  <a:pt x="57369" y="67129"/>
                  <a:pt x="39106" y="87241"/>
                  <a:pt x="30044" y="82710"/>
                </a:cubicBezTo>
              </a:path>
            </a:pathLst>
          </a:custGeom>
          <a:noFill/>
          <a:ln w="38100" cap="flat" cmpd="sng">
            <a:solidFill>
              <a:schemeClr val="dk1"/>
            </a:solidFill>
            <a:prstDash val="dash"/>
            <a:round/>
            <a:headEnd type="oval" w="med" len="med"/>
            <a:tailEnd type="oval" w="med" len="med"/>
          </a:ln>
        </p:spPr>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6" name="Google Shape;651;p53">
            <a:extLst>
              <a:ext uri="{FF2B5EF4-FFF2-40B4-BE49-F238E27FC236}">
                <a16:creationId xmlns:a16="http://schemas.microsoft.com/office/drawing/2014/main" xmlns="" id="{66F18774-0C47-7A4C-B43B-349CF5581AB2}"/>
              </a:ext>
            </a:extLst>
          </p:cNvPr>
          <p:cNvSpPr txBox="1">
            <a:spLocks noGrp="1"/>
          </p:cNvSpPr>
          <p:nvPr>
            <p:ph type="title"/>
          </p:nvPr>
        </p:nvSpPr>
        <p:spPr>
          <a:xfrm>
            <a:off x="1431955" y="2046600"/>
            <a:ext cx="6483290" cy="105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000"/>
              <a:t>ADVANCE ORGANIZER</a:t>
            </a:r>
            <a:endParaRPr sz="8000"/>
          </a:p>
        </p:txBody>
      </p:sp>
      <p:grpSp>
        <p:nvGrpSpPr>
          <p:cNvPr id="9" name="Google Shape;6701;p80">
            <a:extLst>
              <a:ext uri="{FF2B5EF4-FFF2-40B4-BE49-F238E27FC236}">
                <a16:creationId xmlns:a16="http://schemas.microsoft.com/office/drawing/2014/main" xmlns="" id="{6A8AA4D1-AC67-3D48-88B7-0CC15D08AA85}"/>
              </a:ext>
            </a:extLst>
          </p:cNvPr>
          <p:cNvGrpSpPr/>
          <p:nvPr/>
        </p:nvGrpSpPr>
        <p:grpSpPr>
          <a:xfrm>
            <a:off x="3899607" y="3096900"/>
            <a:ext cx="1344785" cy="1444620"/>
            <a:chOff x="581525" y="3254850"/>
            <a:chExt cx="297750" cy="294575"/>
          </a:xfrm>
          <a:solidFill>
            <a:schemeClr val="accent1">
              <a:lumMod val="50000"/>
            </a:schemeClr>
          </a:solidFill>
        </p:grpSpPr>
        <p:sp>
          <p:nvSpPr>
            <p:cNvPr id="10" name="Google Shape;6702;p80">
              <a:extLst>
                <a:ext uri="{FF2B5EF4-FFF2-40B4-BE49-F238E27FC236}">
                  <a16:creationId xmlns:a16="http://schemas.microsoft.com/office/drawing/2014/main" xmlns="" id="{3A1300D2-0E36-4C4B-A018-2F4ED3CA7F0A}"/>
                </a:ext>
              </a:extLst>
            </p:cNvPr>
            <p:cNvSpPr/>
            <p:nvPr/>
          </p:nvSpPr>
          <p:spPr>
            <a:xfrm>
              <a:off x="616950" y="3358025"/>
              <a:ext cx="89025" cy="86650"/>
            </a:xfrm>
            <a:custGeom>
              <a:avLst/>
              <a:gdLst/>
              <a:ahLst/>
              <a:cxnLst/>
              <a:rect l="l" t="t" r="r" b="b"/>
              <a:pathLst>
                <a:path w="3561" h="3466" extrusionOk="0">
                  <a:moveTo>
                    <a:pt x="1797" y="0"/>
                  </a:moveTo>
                  <a:cubicBezTo>
                    <a:pt x="789" y="0"/>
                    <a:pt x="1" y="788"/>
                    <a:pt x="1" y="1733"/>
                  </a:cubicBezTo>
                  <a:cubicBezTo>
                    <a:pt x="1" y="2710"/>
                    <a:pt x="789" y="3466"/>
                    <a:pt x="1797" y="3466"/>
                  </a:cubicBezTo>
                  <a:cubicBezTo>
                    <a:pt x="2773" y="3466"/>
                    <a:pt x="3561" y="2710"/>
                    <a:pt x="3561" y="1733"/>
                  </a:cubicBezTo>
                  <a:cubicBezTo>
                    <a:pt x="3561" y="788"/>
                    <a:pt x="2773" y="0"/>
                    <a:pt x="17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703;p80">
              <a:extLst>
                <a:ext uri="{FF2B5EF4-FFF2-40B4-BE49-F238E27FC236}">
                  <a16:creationId xmlns:a16="http://schemas.microsoft.com/office/drawing/2014/main" xmlns="" id="{B2C68200-438B-184D-BB8A-C6F6536E6E2A}"/>
                </a:ext>
              </a:extLst>
            </p:cNvPr>
            <p:cNvSpPr/>
            <p:nvPr/>
          </p:nvSpPr>
          <p:spPr>
            <a:xfrm>
              <a:off x="721725" y="3254850"/>
              <a:ext cx="157550" cy="155975"/>
            </a:xfrm>
            <a:custGeom>
              <a:avLst/>
              <a:gdLst/>
              <a:ahLst/>
              <a:cxnLst/>
              <a:rect l="l" t="t" r="r" b="b"/>
              <a:pathLst>
                <a:path w="6302" h="6239" extrusionOk="0">
                  <a:moveTo>
                    <a:pt x="3151" y="1355"/>
                  </a:moveTo>
                  <a:cubicBezTo>
                    <a:pt x="3749" y="1355"/>
                    <a:pt x="4159" y="1827"/>
                    <a:pt x="4159" y="2363"/>
                  </a:cubicBezTo>
                  <a:cubicBezTo>
                    <a:pt x="4159" y="2773"/>
                    <a:pt x="3970" y="3119"/>
                    <a:pt x="3623" y="3277"/>
                  </a:cubicBezTo>
                  <a:cubicBezTo>
                    <a:pt x="3529" y="3308"/>
                    <a:pt x="3497" y="3434"/>
                    <a:pt x="3497" y="3560"/>
                  </a:cubicBezTo>
                  <a:cubicBezTo>
                    <a:pt x="3497" y="3749"/>
                    <a:pt x="3340" y="3907"/>
                    <a:pt x="3151" y="3907"/>
                  </a:cubicBezTo>
                  <a:cubicBezTo>
                    <a:pt x="2962" y="3907"/>
                    <a:pt x="2804" y="3749"/>
                    <a:pt x="2804" y="3560"/>
                  </a:cubicBezTo>
                  <a:cubicBezTo>
                    <a:pt x="2804" y="3151"/>
                    <a:pt x="2993" y="2836"/>
                    <a:pt x="3308" y="2647"/>
                  </a:cubicBezTo>
                  <a:cubicBezTo>
                    <a:pt x="3434" y="2552"/>
                    <a:pt x="3497" y="2458"/>
                    <a:pt x="3497" y="2332"/>
                  </a:cubicBezTo>
                  <a:cubicBezTo>
                    <a:pt x="3497" y="2143"/>
                    <a:pt x="3340" y="1953"/>
                    <a:pt x="3151" y="1953"/>
                  </a:cubicBezTo>
                  <a:cubicBezTo>
                    <a:pt x="2962" y="1953"/>
                    <a:pt x="2804" y="2143"/>
                    <a:pt x="2804" y="2332"/>
                  </a:cubicBezTo>
                  <a:cubicBezTo>
                    <a:pt x="2804" y="2521"/>
                    <a:pt x="2646" y="2678"/>
                    <a:pt x="2426" y="2678"/>
                  </a:cubicBezTo>
                  <a:cubicBezTo>
                    <a:pt x="2237" y="2678"/>
                    <a:pt x="2079" y="2521"/>
                    <a:pt x="2079" y="2332"/>
                  </a:cubicBezTo>
                  <a:cubicBezTo>
                    <a:pt x="2079" y="1827"/>
                    <a:pt x="2552" y="1355"/>
                    <a:pt x="3151" y="1355"/>
                  </a:cubicBezTo>
                  <a:close/>
                  <a:moveTo>
                    <a:pt x="3151" y="4096"/>
                  </a:moveTo>
                  <a:cubicBezTo>
                    <a:pt x="3340" y="4096"/>
                    <a:pt x="3497" y="4253"/>
                    <a:pt x="3497" y="4442"/>
                  </a:cubicBezTo>
                  <a:cubicBezTo>
                    <a:pt x="3497" y="4663"/>
                    <a:pt x="3340" y="4820"/>
                    <a:pt x="3151" y="4820"/>
                  </a:cubicBezTo>
                  <a:cubicBezTo>
                    <a:pt x="2962" y="4820"/>
                    <a:pt x="2804" y="4663"/>
                    <a:pt x="2804" y="4442"/>
                  </a:cubicBezTo>
                  <a:cubicBezTo>
                    <a:pt x="2804" y="4253"/>
                    <a:pt x="2962" y="4096"/>
                    <a:pt x="3151" y="4096"/>
                  </a:cubicBezTo>
                  <a:close/>
                  <a:moveTo>
                    <a:pt x="3182" y="0"/>
                  </a:moveTo>
                  <a:cubicBezTo>
                    <a:pt x="1481" y="0"/>
                    <a:pt x="63" y="1418"/>
                    <a:pt x="63" y="3119"/>
                  </a:cubicBezTo>
                  <a:cubicBezTo>
                    <a:pt x="63" y="3655"/>
                    <a:pt x="189" y="4159"/>
                    <a:pt x="473" y="4663"/>
                  </a:cubicBezTo>
                  <a:lnTo>
                    <a:pt x="32" y="5766"/>
                  </a:lnTo>
                  <a:cubicBezTo>
                    <a:pt x="0" y="5860"/>
                    <a:pt x="32" y="5986"/>
                    <a:pt x="126" y="6112"/>
                  </a:cubicBezTo>
                  <a:cubicBezTo>
                    <a:pt x="189" y="6175"/>
                    <a:pt x="347" y="6238"/>
                    <a:pt x="473" y="6238"/>
                  </a:cubicBezTo>
                  <a:lnTo>
                    <a:pt x="1764" y="5892"/>
                  </a:lnTo>
                  <a:cubicBezTo>
                    <a:pt x="2205" y="6144"/>
                    <a:pt x="2678" y="6238"/>
                    <a:pt x="3182" y="6238"/>
                  </a:cubicBezTo>
                  <a:cubicBezTo>
                    <a:pt x="4915" y="6238"/>
                    <a:pt x="6301" y="4789"/>
                    <a:pt x="6301" y="3119"/>
                  </a:cubicBezTo>
                  <a:cubicBezTo>
                    <a:pt x="6301" y="1386"/>
                    <a:pt x="4883" y="0"/>
                    <a:pt x="31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04;p80">
              <a:extLst>
                <a:ext uri="{FF2B5EF4-FFF2-40B4-BE49-F238E27FC236}">
                  <a16:creationId xmlns:a16="http://schemas.microsoft.com/office/drawing/2014/main" xmlns="" id="{F1A00BB2-0606-2A46-992B-C1FBECB1811C}"/>
                </a:ext>
              </a:extLst>
            </p:cNvPr>
            <p:cNvSpPr/>
            <p:nvPr/>
          </p:nvSpPr>
          <p:spPr>
            <a:xfrm>
              <a:off x="581525" y="3440725"/>
              <a:ext cx="157550" cy="108700"/>
            </a:xfrm>
            <a:custGeom>
              <a:avLst/>
              <a:gdLst/>
              <a:ahLst/>
              <a:cxnLst/>
              <a:rect l="l" t="t" r="r" b="b"/>
              <a:pathLst>
                <a:path w="6302" h="4348" extrusionOk="0">
                  <a:moveTo>
                    <a:pt x="1355" y="0"/>
                  </a:moveTo>
                  <a:cubicBezTo>
                    <a:pt x="567" y="567"/>
                    <a:pt x="0" y="1513"/>
                    <a:pt x="0" y="2584"/>
                  </a:cubicBezTo>
                  <a:lnTo>
                    <a:pt x="0" y="4001"/>
                  </a:lnTo>
                  <a:cubicBezTo>
                    <a:pt x="63" y="4190"/>
                    <a:pt x="221" y="4348"/>
                    <a:pt x="410" y="4348"/>
                  </a:cubicBezTo>
                  <a:lnTo>
                    <a:pt x="5955" y="4348"/>
                  </a:lnTo>
                  <a:cubicBezTo>
                    <a:pt x="6144" y="4348"/>
                    <a:pt x="6301" y="4190"/>
                    <a:pt x="6301" y="4001"/>
                  </a:cubicBezTo>
                  <a:lnTo>
                    <a:pt x="6301" y="2584"/>
                  </a:lnTo>
                  <a:cubicBezTo>
                    <a:pt x="6301" y="1513"/>
                    <a:pt x="5797" y="599"/>
                    <a:pt x="4978" y="0"/>
                  </a:cubicBezTo>
                  <a:cubicBezTo>
                    <a:pt x="4537" y="536"/>
                    <a:pt x="3875" y="851"/>
                    <a:pt x="3151" y="851"/>
                  </a:cubicBezTo>
                  <a:cubicBezTo>
                    <a:pt x="2458" y="851"/>
                    <a:pt x="1796" y="536"/>
                    <a:pt x="13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46"/>
          <p:cNvSpPr/>
          <p:nvPr/>
        </p:nvSpPr>
        <p:spPr>
          <a:xfrm rot="-543377">
            <a:off x="2340219" y="3527959"/>
            <a:ext cx="4433163" cy="963039"/>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6"/>
          <p:cNvSpPr/>
          <p:nvPr/>
        </p:nvSpPr>
        <p:spPr>
          <a:xfrm>
            <a:off x="1585925" y="1700200"/>
            <a:ext cx="3226500" cy="181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6"/>
          <p:cNvSpPr txBox="1">
            <a:spLocks noGrp="1"/>
          </p:cNvSpPr>
          <p:nvPr>
            <p:ph type="title"/>
          </p:nvPr>
        </p:nvSpPr>
        <p:spPr>
          <a:xfrm>
            <a:off x="696100" y="340372"/>
            <a:ext cx="7721400" cy="89876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600"/>
              <a:t>OUCH!</a:t>
            </a:r>
            <a:endParaRPr sz="6600"/>
          </a:p>
        </p:txBody>
      </p:sp>
      <p:sp>
        <p:nvSpPr>
          <p:cNvPr id="382" name="Google Shape;382;p46"/>
          <p:cNvSpPr/>
          <p:nvPr/>
        </p:nvSpPr>
        <p:spPr>
          <a:xfrm rot="7517900">
            <a:off x="7458317" y="-1410748"/>
            <a:ext cx="1188395" cy="3306783"/>
          </a:xfrm>
          <a:custGeom>
            <a:avLst/>
            <a:gdLst/>
            <a:ahLst/>
            <a:cxnLst/>
            <a:rect l="l" t="t" r="r" b="b"/>
            <a:pathLst>
              <a:path w="33428" h="111252" extrusionOk="0">
                <a:moveTo>
                  <a:pt x="2286" y="0"/>
                </a:moveTo>
                <a:cubicBezTo>
                  <a:pt x="12044" y="4879"/>
                  <a:pt x="29864" y="3018"/>
                  <a:pt x="32004" y="13716"/>
                </a:cubicBezTo>
                <a:cubicBezTo>
                  <a:pt x="33200" y="19694"/>
                  <a:pt x="34405" y="26401"/>
                  <a:pt x="32004" y="32004"/>
                </a:cubicBezTo>
                <a:cubicBezTo>
                  <a:pt x="28757" y="39580"/>
                  <a:pt x="21182" y="44861"/>
                  <a:pt x="18288" y="52578"/>
                </a:cubicBezTo>
                <a:cubicBezTo>
                  <a:pt x="13637" y="64982"/>
                  <a:pt x="18726" y="79422"/>
                  <a:pt x="15240" y="92202"/>
                </a:cubicBezTo>
                <a:cubicBezTo>
                  <a:pt x="13100" y="100047"/>
                  <a:pt x="3637" y="103979"/>
                  <a:pt x="0" y="111252"/>
                </a:cubicBezTo>
              </a:path>
            </a:pathLst>
          </a:custGeom>
          <a:noFill/>
          <a:ln w="38100" cap="flat" cmpd="sng">
            <a:solidFill>
              <a:schemeClr val="accent4"/>
            </a:solidFill>
            <a:prstDash val="dash"/>
            <a:round/>
            <a:headEnd type="none" w="med" len="med"/>
            <a:tailEnd type="none" w="med" len="med"/>
          </a:ln>
        </p:spPr>
      </p:sp>
      <p:sp>
        <p:nvSpPr>
          <p:cNvPr id="383" name="Google Shape;383;p46"/>
          <p:cNvSpPr/>
          <p:nvPr/>
        </p:nvSpPr>
        <p:spPr>
          <a:xfrm rot="-4116921">
            <a:off x="-255918" y="2542524"/>
            <a:ext cx="1188365" cy="3306872"/>
          </a:xfrm>
          <a:custGeom>
            <a:avLst/>
            <a:gdLst/>
            <a:ahLst/>
            <a:cxnLst/>
            <a:rect l="l" t="t" r="r" b="b"/>
            <a:pathLst>
              <a:path w="33428" h="111252" extrusionOk="0">
                <a:moveTo>
                  <a:pt x="2286" y="0"/>
                </a:moveTo>
                <a:cubicBezTo>
                  <a:pt x="12044" y="4879"/>
                  <a:pt x="29864" y="3018"/>
                  <a:pt x="32004" y="13716"/>
                </a:cubicBezTo>
                <a:cubicBezTo>
                  <a:pt x="33200" y="19694"/>
                  <a:pt x="34405" y="26401"/>
                  <a:pt x="32004" y="32004"/>
                </a:cubicBezTo>
                <a:cubicBezTo>
                  <a:pt x="28757" y="39580"/>
                  <a:pt x="21182" y="44861"/>
                  <a:pt x="18288" y="52578"/>
                </a:cubicBezTo>
                <a:cubicBezTo>
                  <a:pt x="13637" y="64982"/>
                  <a:pt x="18726" y="79422"/>
                  <a:pt x="15240" y="92202"/>
                </a:cubicBezTo>
                <a:cubicBezTo>
                  <a:pt x="13100" y="100047"/>
                  <a:pt x="3637" y="103979"/>
                  <a:pt x="0" y="111252"/>
                </a:cubicBezTo>
              </a:path>
            </a:pathLst>
          </a:custGeom>
          <a:noFill/>
          <a:ln w="38100" cap="flat" cmpd="sng">
            <a:solidFill>
              <a:schemeClr val="accent4"/>
            </a:solidFill>
            <a:prstDash val="dash"/>
            <a:round/>
            <a:headEnd type="none" w="med" len="med"/>
            <a:tailEnd type="none" w="med" len="med"/>
          </a:ln>
        </p:spPr>
      </p:sp>
      <p:grpSp>
        <p:nvGrpSpPr>
          <p:cNvPr id="384" name="Google Shape;384;p46"/>
          <p:cNvGrpSpPr/>
          <p:nvPr/>
        </p:nvGrpSpPr>
        <p:grpSpPr>
          <a:xfrm rot="558357">
            <a:off x="7072420" y="3288049"/>
            <a:ext cx="1568799" cy="1643853"/>
            <a:chOff x="7072656" y="3051665"/>
            <a:chExt cx="1568861" cy="1643918"/>
          </a:xfrm>
        </p:grpSpPr>
        <p:grpSp>
          <p:nvGrpSpPr>
            <p:cNvPr id="385" name="Google Shape;385;p46"/>
            <p:cNvGrpSpPr/>
            <p:nvPr/>
          </p:nvGrpSpPr>
          <p:grpSpPr>
            <a:xfrm rot="-899921">
              <a:off x="7227807" y="3191274"/>
              <a:ext cx="1258558" cy="1364700"/>
              <a:chOff x="7112184" y="3019705"/>
              <a:chExt cx="1433586" cy="1554490"/>
            </a:xfrm>
          </p:grpSpPr>
          <p:sp>
            <p:nvSpPr>
              <p:cNvPr id="386" name="Google Shape;386;p46"/>
              <p:cNvSpPr/>
              <p:nvPr/>
            </p:nvSpPr>
            <p:spPr>
              <a:xfrm rot="899853">
                <a:off x="7261767" y="3144253"/>
                <a:ext cx="1134421" cy="1305392"/>
              </a:xfrm>
              <a:custGeom>
                <a:avLst/>
                <a:gdLst/>
                <a:ahLst/>
                <a:cxnLst/>
                <a:rect l="l" t="t" r="r" b="b"/>
                <a:pathLst>
                  <a:path w="23097" h="26578" extrusionOk="0">
                    <a:moveTo>
                      <a:pt x="1" y="0"/>
                    </a:moveTo>
                    <a:lnTo>
                      <a:pt x="1" y="896"/>
                    </a:lnTo>
                    <a:lnTo>
                      <a:pt x="80" y="896"/>
                    </a:lnTo>
                    <a:cubicBezTo>
                      <a:pt x="538" y="896"/>
                      <a:pt x="916" y="1254"/>
                      <a:pt x="916" y="1731"/>
                    </a:cubicBezTo>
                    <a:cubicBezTo>
                      <a:pt x="916" y="2189"/>
                      <a:pt x="538" y="2567"/>
                      <a:pt x="80" y="2567"/>
                    </a:cubicBezTo>
                    <a:cubicBezTo>
                      <a:pt x="61" y="2567"/>
                      <a:pt x="21" y="2567"/>
                      <a:pt x="1" y="2547"/>
                    </a:cubicBezTo>
                    <a:lnTo>
                      <a:pt x="1" y="3203"/>
                    </a:lnTo>
                    <a:lnTo>
                      <a:pt x="80" y="3203"/>
                    </a:lnTo>
                    <a:cubicBezTo>
                      <a:pt x="538" y="3203"/>
                      <a:pt x="916" y="3581"/>
                      <a:pt x="916" y="4039"/>
                    </a:cubicBezTo>
                    <a:cubicBezTo>
                      <a:pt x="916" y="4496"/>
                      <a:pt x="538" y="4874"/>
                      <a:pt x="80" y="4874"/>
                    </a:cubicBezTo>
                    <a:lnTo>
                      <a:pt x="1" y="4874"/>
                    </a:lnTo>
                    <a:lnTo>
                      <a:pt x="1" y="5531"/>
                    </a:lnTo>
                    <a:cubicBezTo>
                      <a:pt x="21" y="5511"/>
                      <a:pt x="61" y="5511"/>
                      <a:pt x="80" y="5511"/>
                    </a:cubicBezTo>
                    <a:cubicBezTo>
                      <a:pt x="538" y="5511"/>
                      <a:pt x="916" y="5889"/>
                      <a:pt x="916" y="6346"/>
                    </a:cubicBezTo>
                    <a:cubicBezTo>
                      <a:pt x="916" y="6824"/>
                      <a:pt x="538" y="7182"/>
                      <a:pt x="80" y="7182"/>
                    </a:cubicBezTo>
                    <a:lnTo>
                      <a:pt x="1" y="7182"/>
                    </a:lnTo>
                    <a:lnTo>
                      <a:pt x="1" y="7838"/>
                    </a:lnTo>
                    <a:lnTo>
                      <a:pt x="80" y="7838"/>
                    </a:lnTo>
                    <a:cubicBezTo>
                      <a:pt x="538" y="7838"/>
                      <a:pt x="916" y="8196"/>
                      <a:pt x="916" y="8674"/>
                    </a:cubicBezTo>
                    <a:cubicBezTo>
                      <a:pt x="916" y="9131"/>
                      <a:pt x="538" y="9509"/>
                      <a:pt x="80" y="9509"/>
                    </a:cubicBezTo>
                    <a:cubicBezTo>
                      <a:pt x="61" y="9509"/>
                      <a:pt x="21" y="9489"/>
                      <a:pt x="1" y="9489"/>
                    </a:cubicBezTo>
                    <a:lnTo>
                      <a:pt x="1" y="10146"/>
                    </a:lnTo>
                    <a:lnTo>
                      <a:pt x="80" y="10146"/>
                    </a:lnTo>
                    <a:cubicBezTo>
                      <a:pt x="538" y="10146"/>
                      <a:pt x="916" y="10524"/>
                      <a:pt x="916" y="10981"/>
                    </a:cubicBezTo>
                    <a:cubicBezTo>
                      <a:pt x="916" y="11439"/>
                      <a:pt x="538" y="11817"/>
                      <a:pt x="80" y="11817"/>
                    </a:cubicBezTo>
                    <a:lnTo>
                      <a:pt x="1" y="11817"/>
                    </a:lnTo>
                    <a:lnTo>
                      <a:pt x="1" y="12453"/>
                    </a:lnTo>
                    <a:lnTo>
                      <a:pt x="80" y="12453"/>
                    </a:lnTo>
                    <a:cubicBezTo>
                      <a:pt x="538" y="12453"/>
                      <a:pt x="916" y="12831"/>
                      <a:pt x="916" y="13289"/>
                    </a:cubicBezTo>
                    <a:cubicBezTo>
                      <a:pt x="916" y="13746"/>
                      <a:pt x="538" y="14124"/>
                      <a:pt x="80" y="14124"/>
                    </a:cubicBezTo>
                    <a:lnTo>
                      <a:pt x="1" y="14124"/>
                    </a:lnTo>
                    <a:lnTo>
                      <a:pt x="1" y="14781"/>
                    </a:lnTo>
                    <a:cubicBezTo>
                      <a:pt x="21" y="14761"/>
                      <a:pt x="61" y="14761"/>
                      <a:pt x="80" y="14761"/>
                    </a:cubicBezTo>
                    <a:cubicBezTo>
                      <a:pt x="538" y="14761"/>
                      <a:pt x="916" y="15139"/>
                      <a:pt x="916" y="15596"/>
                    </a:cubicBezTo>
                    <a:cubicBezTo>
                      <a:pt x="916" y="16074"/>
                      <a:pt x="538" y="16432"/>
                      <a:pt x="80" y="16432"/>
                    </a:cubicBezTo>
                    <a:lnTo>
                      <a:pt x="1" y="16432"/>
                    </a:lnTo>
                    <a:lnTo>
                      <a:pt x="1" y="17088"/>
                    </a:lnTo>
                    <a:lnTo>
                      <a:pt x="80" y="17088"/>
                    </a:lnTo>
                    <a:cubicBezTo>
                      <a:pt x="538" y="17088"/>
                      <a:pt x="916" y="17446"/>
                      <a:pt x="916" y="17924"/>
                    </a:cubicBezTo>
                    <a:cubicBezTo>
                      <a:pt x="916" y="18381"/>
                      <a:pt x="538" y="18759"/>
                      <a:pt x="80" y="18759"/>
                    </a:cubicBezTo>
                    <a:cubicBezTo>
                      <a:pt x="61" y="18759"/>
                      <a:pt x="21" y="18739"/>
                      <a:pt x="1" y="18739"/>
                    </a:cubicBezTo>
                    <a:lnTo>
                      <a:pt x="1" y="19396"/>
                    </a:lnTo>
                    <a:lnTo>
                      <a:pt x="80" y="19396"/>
                    </a:lnTo>
                    <a:cubicBezTo>
                      <a:pt x="538" y="19396"/>
                      <a:pt x="916" y="19774"/>
                      <a:pt x="916" y="20231"/>
                    </a:cubicBezTo>
                    <a:cubicBezTo>
                      <a:pt x="916" y="20689"/>
                      <a:pt x="538" y="21067"/>
                      <a:pt x="80" y="21067"/>
                    </a:cubicBezTo>
                    <a:lnTo>
                      <a:pt x="1" y="21067"/>
                    </a:lnTo>
                    <a:lnTo>
                      <a:pt x="1" y="21703"/>
                    </a:lnTo>
                    <a:lnTo>
                      <a:pt x="80" y="21703"/>
                    </a:lnTo>
                    <a:cubicBezTo>
                      <a:pt x="538" y="21703"/>
                      <a:pt x="916" y="22081"/>
                      <a:pt x="916" y="22539"/>
                    </a:cubicBezTo>
                    <a:cubicBezTo>
                      <a:pt x="916" y="22996"/>
                      <a:pt x="538" y="23374"/>
                      <a:pt x="80" y="23374"/>
                    </a:cubicBezTo>
                    <a:lnTo>
                      <a:pt x="1" y="23374"/>
                    </a:lnTo>
                    <a:lnTo>
                      <a:pt x="1" y="24031"/>
                    </a:lnTo>
                    <a:cubicBezTo>
                      <a:pt x="21" y="24011"/>
                      <a:pt x="61" y="24011"/>
                      <a:pt x="80" y="24011"/>
                    </a:cubicBezTo>
                    <a:cubicBezTo>
                      <a:pt x="538" y="24011"/>
                      <a:pt x="916" y="24389"/>
                      <a:pt x="916" y="24847"/>
                    </a:cubicBezTo>
                    <a:cubicBezTo>
                      <a:pt x="916" y="25324"/>
                      <a:pt x="538" y="25682"/>
                      <a:pt x="80" y="25682"/>
                    </a:cubicBezTo>
                    <a:lnTo>
                      <a:pt x="1" y="25682"/>
                    </a:lnTo>
                    <a:lnTo>
                      <a:pt x="1" y="26577"/>
                    </a:lnTo>
                    <a:lnTo>
                      <a:pt x="1493" y="26577"/>
                    </a:lnTo>
                    <a:cubicBezTo>
                      <a:pt x="1493" y="26120"/>
                      <a:pt x="1871" y="25742"/>
                      <a:pt x="2328" y="25742"/>
                    </a:cubicBezTo>
                    <a:cubicBezTo>
                      <a:pt x="2786" y="25742"/>
                      <a:pt x="3164" y="26120"/>
                      <a:pt x="3164" y="26577"/>
                    </a:cubicBezTo>
                    <a:lnTo>
                      <a:pt x="3800" y="26577"/>
                    </a:lnTo>
                    <a:cubicBezTo>
                      <a:pt x="3800" y="26120"/>
                      <a:pt x="4178" y="25742"/>
                      <a:pt x="4636" y="25742"/>
                    </a:cubicBezTo>
                    <a:cubicBezTo>
                      <a:pt x="5113" y="25742"/>
                      <a:pt x="5471" y="26120"/>
                      <a:pt x="5471" y="26577"/>
                    </a:cubicBezTo>
                    <a:lnTo>
                      <a:pt x="6128" y="26577"/>
                    </a:lnTo>
                    <a:cubicBezTo>
                      <a:pt x="6128" y="26120"/>
                      <a:pt x="6486" y="25742"/>
                      <a:pt x="6963" y="25742"/>
                    </a:cubicBezTo>
                    <a:cubicBezTo>
                      <a:pt x="7421" y="25742"/>
                      <a:pt x="7799" y="26120"/>
                      <a:pt x="7799" y="26577"/>
                    </a:cubicBezTo>
                    <a:lnTo>
                      <a:pt x="8435" y="26577"/>
                    </a:lnTo>
                    <a:cubicBezTo>
                      <a:pt x="8435" y="26120"/>
                      <a:pt x="8813" y="25742"/>
                      <a:pt x="9271" y="25742"/>
                    </a:cubicBezTo>
                    <a:cubicBezTo>
                      <a:pt x="9728" y="25742"/>
                      <a:pt x="10106" y="26120"/>
                      <a:pt x="10106" y="26577"/>
                    </a:cubicBezTo>
                    <a:lnTo>
                      <a:pt x="10743" y="26577"/>
                    </a:lnTo>
                    <a:cubicBezTo>
                      <a:pt x="10743" y="26120"/>
                      <a:pt x="11121" y="25742"/>
                      <a:pt x="11598" y="25742"/>
                    </a:cubicBezTo>
                    <a:cubicBezTo>
                      <a:pt x="12056" y="25742"/>
                      <a:pt x="12434" y="26120"/>
                      <a:pt x="12434" y="26577"/>
                    </a:cubicBezTo>
                    <a:lnTo>
                      <a:pt x="13070" y="26577"/>
                    </a:lnTo>
                    <a:cubicBezTo>
                      <a:pt x="13070" y="26120"/>
                      <a:pt x="13448" y="25742"/>
                      <a:pt x="13906" y="25742"/>
                    </a:cubicBezTo>
                    <a:cubicBezTo>
                      <a:pt x="14363" y="25742"/>
                      <a:pt x="14741" y="26120"/>
                      <a:pt x="14741" y="26577"/>
                    </a:cubicBezTo>
                    <a:lnTo>
                      <a:pt x="15378" y="26577"/>
                    </a:lnTo>
                    <a:cubicBezTo>
                      <a:pt x="15378" y="26120"/>
                      <a:pt x="15756" y="25742"/>
                      <a:pt x="16213" y="25742"/>
                    </a:cubicBezTo>
                    <a:cubicBezTo>
                      <a:pt x="16691" y="25742"/>
                      <a:pt x="17049" y="26120"/>
                      <a:pt x="17049" y="26577"/>
                    </a:cubicBezTo>
                    <a:lnTo>
                      <a:pt x="17705" y="26577"/>
                    </a:lnTo>
                    <a:cubicBezTo>
                      <a:pt x="17705" y="26120"/>
                      <a:pt x="18063" y="25742"/>
                      <a:pt x="18541" y="25742"/>
                    </a:cubicBezTo>
                    <a:cubicBezTo>
                      <a:pt x="18998" y="25742"/>
                      <a:pt x="19376" y="26120"/>
                      <a:pt x="19376" y="26577"/>
                    </a:cubicBezTo>
                    <a:lnTo>
                      <a:pt x="20013" y="26577"/>
                    </a:lnTo>
                    <a:cubicBezTo>
                      <a:pt x="20013" y="26120"/>
                      <a:pt x="20391" y="25742"/>
                      <a:pt x="20848" y="25742"/>
                    </a:cubicBezTo>
                    <a:cubicBezTo>
                      <a:pt x="21306" y="25742"/>
                      <a:pt x="21684" y="26120"/>
                      <a:pt x="21684" y="26577"/>
                    </a:cubicBezTo>
                    <a:lnTo>
                      <a:pt x="23096" y="26577"/>
                    </a:lnTo>
                    <a:lnTo>
                      <a:pt x="23096" y="25682"/>
                    </a:lnTo>
                    <a:cubicBezTo>
                      <a:pt x="22639" y="25682"/>
                      <a:pt x="22261" y="25304"/>
                      <a:pt x="22261" y="24847"/>
                    </a:cubicBezTo>
                    <a:cubicBezTo>
                      <a:pt x="22261" y="24389"/>
                      <a:pt x="22639" y="24011"/>
                      <a:pt x="23096" y="24011"/>
                    </a:cubicBezTo>
                    <a:lnTo>
                      <a:pt x="23096" y="23374"/>
                    </a:lnTo>
                    <a:cubicBezTo>
                      <a:pt x="22639" y="23374"/>
                      <a:pt x="22261" y="22996"/>
                      <a:pt x="22261" y="22539"/>
                    </a:cubicBezTo>
                    <a:cubicBezTo>
                      <a:pt x="22261" y="22081"/>
                      <a:pt x="22639" y="21703"/>
                      <a:pt x="23096" y="21703"/>
                    </a:cubicBezTo>
                    <a:lnTo>
                      <a:pt x="23096" y="21047"/>
                    </a:lnTo>
                    <a:cubicBezTo>
                      <a:pt x="22639" y="21047"/>
                      <a:pt x="22261" y="20689"/>
                      <a:pt x="22261" y="20211"/>
                    </a:cubicBezTo>
                    <a:cubicBezTo>
                      <a:pt x="22261" y="19754"/>
                      <a:pt x="22639" y="19376"/>
                      <a:pt x="23096" y="19376"/>
                    </a:cubicBezTo>
                    <a:lnTo>
                      <a:pt x="23096" y="18739"/>
                    </a:lnTo>
                    <a:cubicBezTo>
                      <a:pt x="22639" y="18739"/>
                      <a:pt x="22261" y="18361"/>
                      <a:pt x="22261" y="17904"/>
                    </a:cubicBezTo>
                    <a:cubicBezTo>
                      <a:pt x="22261" y="17446"/>
                      <a:pt x="22639" y="17068"/>
                      <a:pt x="23096" y="17068"/>
                    </a:cubicBezTo>
                    <a:lnTo>
                      <a:pt x="23096" y="16432"/>
                    </a:lnTo>
                    <a:cubicBezTo>
                      <a:pt x="22639" y="16432"/>
                      <a:pt x="22261" y="16054"/>
                      <a:pt x="22261" y="15596"/>
                    </a:cubicBezTo>
                    <a:cubicBezTo>
                      <a:pt x="22261" y="15119"/>
                      <a:pt x="22639" y="14761"/>
                      <a:pt x="23096" y="14761"/>
                    </a:cubicBezTo>
                    <a:lnTo>
                      <a:pt x="23096" y="14104"/>
                    </a:lnTo>
                    <a:cubicBezTo>
                      <a:pt x="22639" y="14104"/>
                      <a:pt x="22261" y="13746"/>
                      <a:pt x="22261" y="13269"/>
                    </a:cubicBezTo>
                    <a:cubicBezTo>
                      <a:pt x="22261" y="12811"/>
                      <a:pt x="22639" y="12433"/>
                      <a:pt x="23096" y="12433"/>
                    </a:cubicBezTo>
                    <a:lnTo>
                      <a:pt x="23096" y="11797"/>
                    </a:lnTo>
                    <a:cubicBezTo>
                      <a:pt x="22639" y="11797"/>
                      <a:pt x="22261" y="11419"/>
                      <a:pt x="22261" y="10961"/>
                    </a:cubicBezTo>
                    <a:cubicBezTo>
                      <a:pt x="22261" y="10504"/>
                      <a:pt x="22639" y="10126"/>
                      <a:pt x="23096" y="10126"/>
                    </a:cubicBezTo>
                    <a:lnTo>
                      <a:pt x="23096" y="9489"/>
                    </a:lnTo>
                    <a:cubicBezTo>
                      <a:pt x="22639" y="9489"/>
                      <a:pt x="22261" y="9111"/>
                      <a:pt x="22261" y="8654"/>
                    </a:cubicBezTo>
                    <a:cubicBezTo>
                      <a:pt x="22261" y="8176"/>
                      <a:pt x="22639" y="7818"/>
                      <a:pt x="23096" y="7818"/>
                    </a:cubicBezTo>
                    <a:lnTo>
                      <a:pt x="23096" y="7162"/>
                    </a:lnTo>
                    <a:cubicBezTo>
                      <a:pt x="22639" y="7162"/>
                      <a:pt x="22261" y="6784"/>
                      <a:pt x="22261" y="6326"/>
                    </a:cubicBezTo>
                    <a:cubicBezTo>
                      <a:pt x="22261" y="5869"/>
                      <a:pt x="22639" y="5491"/>
                      <a:pt x="23096" y="5491"/>
                    </a:cubicBezTo>
                    <a:lnTo>
                      <a:pt x="23096" y="4854"/>
                    </a:lnTo>
                    <a:cubicBezTo>
                      <a:pt x="23085" y="4855"/>
                      <a:pt x="23073" y="4855"/>
                      <a:pt x="23062" y="4855"/>
                    </a:cubicBezTo>
                    <a:cubicBezTo>
                      <a:pt x="22620" y="4855"/>
                      <a:pt x="22261" y="4485"/>
                      <a:pt x="22261" y="4039"/>
                    </a:cubicBezTo>
                    <a:cubicBezTo>
                      <a:pt x="22261" y="3581"/>
                      <a:pt x="22639" y="3203"/>
                      <a:pt x="23096" y="3203"/>
                    </a:cubicBezTo>
                    <a:lnTo>
                      <a:pt x="23096" y="2567"/>
                    </a:lnTo>
                    <a:cubicBezTo>
                      <a:pt x="22639" y="2567"/>
                      <a:pt x="22261" y="2189"/>
                      <a:pt x="22261" y="1731"/>
                    </a:cubicBezTo>
                    <a:cubicBezTo>
                      <a:pt x="22261" y="1274"/>
                      <a:pt x="22639" y="896"/>
                      <a:pt x="23096" y="896"/>
                    </a:cubicBezTo>
                    <a:lnTo>
                      <a:pt x="23096" y="0"/>
                    </a:lnTo>
                    <a:lnTo>
                      <a:pt x="21684" y="0"/>
                    </a:lnTo>
                    <a:cubicBezTo>
                      <a:pt x="21684" y="458"/>
                      <a:pt x="21306" y="836"/>
                      <a:pt x="20848" y="836"/>
                    </a:cubicBezTo>
                    <a:cubicBezTo>
                      <a:pt x="20391" y="836"/>
                      <a:pt x="20013" y="458"/>
                      <a:pt x="20013" y="0"/>
                    </a:cubicBezTo>
                    <a:lnTo>
                      <a:pt x="19376" y="0"/>
                    </a:lnTo>
                    <a:cubicBezTo>
                      <a:pt x="19376" y="458"/>
                      <a:pt x="18998" y="836"/>
                      <a:pt x="18541" y="836"/>
                    </a:cubicBezTo>
                    <a:cubicBezTo>
                      <a:pt x="18063" y="836"/>
                      <a:pt x="17705" y="458"/>
                      <a:pt x="17705" y="0"/>
                    </a:cubicBezTo>
                    <a:lnTo>
                      <a:pt x="17049" y="0"/>
                    </a:lnTo>
                    <a:cubicBezTo>
                      <a:pt x="17049" y="458"/>
                      <a:pt x="16691" y="836"/>
                      <a:pt x="16213" y="836"/>
                    </a:cubicBezTo>
                    <a:cubicBezTo>
                      <a:pt x="15756" y="836"/>
                      <a:pt x="15378" y="458"/>
                      <a:pt x="15378" y="0"/>
                    </a:cubicBezTo>
                    <a:lnTo>
                      <a:pt x="14741" y="0"/>
                    </a:lnTo>
                    <a:cubicBezTo>
                      <a:pt x="14741" y="458"/>
                      <a:pt x="14363" y="836"/>
                      <a:pt x="13906" y="836"/>
                    </a:cubicBezTo>
                    <a:cubicBezTo>
                      <a:pt x="13448" y="836"/>
                      <a:pt x="13070" y="458"/>
                      <a:pt x="13070" y="0"/>
                    </a:cubicBezTo>
                    <a:lnTo>
                      <a:pt x="12434" y="0"/>
                    </a:lnTo>
                    <a:cubicBezTo>
                      <a:pt x="12434" y="458"/>
                      <a:pt x="12056" y="836"/>
                      <a:pt x="11598" y="836"/>
                    </a:cubicBezTo>
                    <a:cubicBezTo>
                      <a:pt x="11121" y="836"/>
                      <a:pt x="10743" y="458"/>
                      <a:pt x="10743" y="0"/>
                    </a:cubicBezTo>
                    <a:lnTo>
                      <a:pt x="10106" y="0"/>
                    </a:lnTo>
                    <a:cubicBezTo>
                      <a:pt x="10106" y="458"/>
                      <a:pt x="9728" y="836"/>
                      <a:pt x="9271" y="836"/>
                    </a:cubicBezTo>
                    <a:cubicBezTo>
                      <a:pt x="8813" y="836"/>
                      <a:pt x="8435" y="458"/>
                      <a:pt x="8435" y="0"/>
                    </a:cubicBezTo>
                    <a:lnTo>
                      <a:pt x="7799" y="0"/>
                    </a:lnTo>
                    <a:cubicBezTo>
                      <a:pt x="7799" y="458"/>
                      <a:pt x="7421" y="836"/>
                      <a:pt x="6963" y="836"/>
                    </a:cubicBezTo>
                    <a:cubicBezTo>
                      <a:pt x="6486" y="836"/>
                      <a:pt x="6128" y="458"/>
                      <a:pt x="6128" y="0"/>
                    </a:cubicBezTo>
                    <a:lnTo>
                      <a:pt x="5471" y="0"/>
                    </a:lnTo>
                    <a:cubicBezTo>
                      <a:pt x="5471" y="458"/>
                      <a:pt x="5113" y="836"/>
                      <a:pt x="4636" y="836"/>
                    </a:cubicBezTo>
                    <a:cubicBezTo>
                      <a:pt x="4178" y="836"/>
                      <a:pt x="3800" y="458"/>
                      <a:pt x="3800" y="0"/>
                    </a:cubicBezTo>
                    <a:lnTo>
                      <a:pt x="3164" y="0"/>
                    </a:lnTo>
                    <a:cubicBezTo>
                      <a:pt x="3164" y="458"/>
                      <a:pt x="2786" y="836"/>
                      <a:pt x="2328" y="836"/>
                    </a:cubicBezTo>
                    <a:cubicBezTo>
                      <a:pt x="1871" y="836"/>
                      <a:pt x="1493" y="458"/>
                      <a:pt x="1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6"/>
              <p:cNvSpPr/>
              <p:nvPr/>
            </p:nvSpPr>
            <p:spPr>
              <a:xfrm rot="900863">
                <a:off x="7421885" y="3308880"/>
                <a:ext cx="814092" cy="976439"/>
              </a:xfrm>
              <a:prstGeom prst="rect">
                <a:avLst/>
              </a:prstGeom>
              <a:solidFill>
                <a:schemeClr val="accent2"/>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 name="Google Shape;388;p46"/>
            <p:cNvGrpSpPr/>
            <p:nvPr/>
          </p:nvGrpSpPr>
          <p:grpSpPr>
            <a:xfrm rot="8623">
              <a:off x="7595039" y="3587401"/>
              <a:ext cx="524095" cy="572448"/>
              <a:chOff x="2755079" y="2156914"/>
              <a:chExt cx="386642" cy="398170"/>
            </a:xfrm>
          </p:grpSpPr>
          <p:sp>
            <p:nvSpPr>
              <p:cNvPr id="389" name="Google Shape;389;p46"/>
              <p:cNvSpPr/>
              <p:nvPr/>
            </p:nvSpPr>
            <p:spPr>
              <a:xfrm>
                <a:off x="2755079" y="2326419"/>
                <a:ext cx="386642" cy="227869"/>
              </a:xfrm>
              <a:custGeom>
                <a:avLst/>
                <a:gdLst/>
                <a:ahLst/>
                <a:cxnLst/>
                <a:rect l="l" t="t" r="r" b="b"/>
                <a:pathLst>
                  <a:path w="17507" h="10319" extrusionOk="0">
                    <a:moveTo>
                      <a:pt x="5551" y="0"/>
                    </a:moveTo>
                    <a:lnTo>
                      <a:pt x="179" y="9002"/>
                    </a:lnTo>
                    <a:cubicBezTo>
                      <a:pt x="1" y="9287"/>
                      <a:pt x="1" y="9607"/>
                      <a:pt x="179" y="9892"/>
                    </a:cubicBezTo>
                    <a:cubicBezTo>
                      <a:pt x="321" y="10177"/>
                      <a:pt x="606" y="10319"/>
                      <a:pt x="926" y="10319"/>
                    </a:cubicBezTo>
                    <a:lnTo>
                      <a:pt x="3381" y="10319"/>
                    </a:lnTo>
                    <a:lnTo>
                      <a:pt x="8327" y="1957"/>
                    </a:lnTo>
                    <a:cubicBezTo>
                      <a:pt x="8398" y="1779"/>
                      <a:pt x="8576" y="1673"/>
                      <a:pt x="8754" y="1673"/>
                    </a:cubicBezTo>
                    <a:cubicBezTo>
                      <a:pt x="8932" y="1673"/>
                      <a:pt x="9110" y="1779"/>
                      <a:pt x="9216" y="1957"/>
                    </a:cubicBezTo>
                    <a:lnTo>
                      <a:pt x="14162" y="10319"/>
                    </a:lnTo>
                    <a:lnTo>
                      <a:pt x="16582" y="10319"/>
                    </a:lnTo>
                    <a:cubicBezTo>
                      <a:pt x="16902" y="10319"/>
                      <a:pt x="17186" y="10177"/>
                      <a:pt x="17364" y="9892"/>
                    </a:cubicBezTo>
                    <a:cubicBezTo>
                      <a:pt x="17507" y="9607"/>
                      <a:pt x="17507" y="9287"/>
                      <a:pt x="17329" y="9002"/>
                    </a:cubicBezTo>
                    <a:lnTo>
                      <a:pt x="119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6"/>
              <p:cNvSpPr/>
              <p:nvPr/>
            </p:nvSpPr>
            <p:spPr>
              <a:xfrm>
                <a:off x="2855676" y="2397922"/>
                <a:ext cx="184675" cy="157161"/>
              </a:xfrm>
              <a:custGeom>
                <a:avLst/>
                <a:gdLst/>
                <a:ahLst/>
                <a:cxnLst/>
                <a:rect l="l" t="t" r="r" b="b"/>
                <a:pathLst>
                  <a:path w="8362" h="7117" extrusionOk="0">
                    <a:moveTo>
                      <a:pt x="4199" y="0"/>
                    </a:moveTo>
                    <a:lnTo>
                      <a:pt x="0" y="7116"/>
                    </a:lnTo>
                    <a:lnTo>
                      <a:pt x="8362" y="7116"/>
                    </a:lnTo>
                    <a:lnTo>
                      <a:pt x="41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6"/>
              <p:cNvSpPr/>
              <p:nvPr/>
            </p:nvSpPr>
            <p:spPr>
              <a:xfrm>
                <a:off x="2892603" y="2156914"/>
                <a:ext cx="113186" cy="145965"/>
              </a:xfrm>
              <a:custGeom>
                <a:avLst/>
                <a:gdLst/>
                <a:ahLst/>
                <a:cxnLst/>
                <a:rect l="l" t="t" r="r" b="b"/>
                <a:pathLst>
                  <a:path w="5125" h="6610" extrusionOk="0">
                    <a:moveTo>
                      <a:pt x="983" y="0"/>
                    </a:moveTo>
                    <a:cubicBezTo>
                      <a:pt x="617" y="0"/>
                      <a:pt x="147" y="442"/>
                      <a:pt x="427" y="774"/>
                    </a:cubicBezTo>
                    <a:lnTo>
                      <a:pt x="1957" y="3336"/>
                    </a:lnTo>
                    <a:lnTo>
                      <a:pt x="0" y="6609"/>
                    </a:lnTo>
                    <a:lnTo>
                      <a:pt x="5124" y="6609"/>
                    </a:lnTo>
                    <a:lnTo>
                      <a:pt x="3167" y="3336"/>
                    </a:lnTo>
                    <a:lnTo>
                      <a:pt x="4697" y="774"/>
                    </a:lnTo>
                    <a:cubicBezTo>
                      <a:pt x="4847" y="374"/>
                      <a:pt x="4540" y="44"/>
                      <a:pt x="4209" y="44"/>
                    </a:cubicBezTo>
                    <a:cubicBezTo>
                      <a:pt x="4068" y="44"/>
                      <a:pt x="3924" y="103"/>
                      <a:pt x="3808" y="240"/>
                    </a:cubicBezTo>
                    <a:lnTo>
                      <a:pt x="2562" y="2304"/>
                    </a:lnTo>
                    <a:lnTo>
                      <a:pt x="1317" y="240"/>
                    </a:lnTo>
                    <a:cubicBezTo>
                      <a:pt x="1257" y="69"/>
                      <a:pt x="1128" y="0"/>
                      <a:pt x="9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3" name="Picture 2" descr="El Camino de Santiago: Medicina Peregrina">
            <a:extLst>
              <a:ext uri="{FF2B5EF4-FFF2-40B4-BE49-F238E27FC236}">
                <a16:creationId xmlns:a16="http://schemas.microsoft.com/office/drawing/2014/main" xmlns="" id="{33AB7AF9-5676-3943-9ECD-D23D53C865F9}"/>
              </a:ext>
            </a:extLst>
          </p:cNvPr>
          <p:cNvPicPr>
            <a:picLocks noChangeAspect="1" noChangeArrowheads="1"/>
          </p:cNvPicPr>
          <p:nvPr/>
        </p:nvPicPr>
        <p:blipFill>
          <a:blip r:embed="rId3" cstate="print">
            <a:alphaModFix/>
          </a:blip>
          <a:srcRect/>
          <a:stretch>
            <a:fillRect/>
          </a:stretch>
        </p:blipFill>
        <p:spPr bwMode="auto">
          <a:xfrm rot="20929029">
            <a:off x="1551863" y="1638327"/>
            <a:ext cx="3034902" cy="1712932"/>
          </a:xfrm>
          <a:prstGeom prst="rect">
            <a:avLst/>
          </a:prstGeom>
          <a:noFill/>
          <a:ln w="38100" cap="flat" cmpd="sng">
            <a:solidFill>
              <a:schemeClr val="lt2"/>
            </a:solidFill>
            <a:prstDash val="solid"/>
            <a:round/>
            <a:headEnd type="none" w="sm" len="sm"/>
            <a:tailEnd type="none" w="sm" len="sm"/>
          </a:ln>
        </p:spPr>
      </p:pic>
      <p:sp>
        <p:nvSpPr>
          <p:cNvPr id="393" name="Google Shape;393;p46"/>
          <p:cNvSpPr/>
          <p:nvPr/>
        </p:nvSpPr>
        <p:spPr>
          <a:xfrm rot="-617902">
            <a:off x="1551529" y="1585579"/>
            <a:ext cx="3086015" cy="1814113"/>
          </a:xfrm>
          <a:prstGeom prst="rect">
            <a:avLst/>
          </a:prstGeom>
          <a:solidFill>
            <a:schemeClr val="accent3">
              <a:alpha val="263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Picture 12">
            <a:extLst>
              <a:ext uri="{FF2B5EF4-FFF2-40B4-BE49-F238E27FC236}">
                <a16:creationId xmlns:a16="http://schemas.microsoft.com/office/drawing/2014/main" xmlns="" id="{B89C3DAE-731C-1945-A090-B0162FD91E32}"/>
              </a:ext>
            </a:extLst>
          </p:cNvPr>
          <p:cNvPicPr>
            <a:picLocks noChangeAspect="1" noChangeArrowheads="1"/>
          </p:cNvPicPr>
          <p:nvPr/>
        </p:nvPicPr>
        <p:blipFill rotWithShape="1">
          <a:blip r:embed="rId4" cstate="print">
            <a:alphaModFix/>
          </a:blip>
          <a:srcRect r="38024"/>
          <a:stretch/>
        </p:blipFill>
        <p:spPr bwMode="auto">
          <a:xfrm>
            <a:off x="2455610" y="3239159"/>
            <a:ext cx="4320470" cy="1393865"/>
          </a:xfrm>
          <a:prstGeom prst="rect">
            <a:avLst/>
          </a:prstGeom>
          <a:noFill/>
          <a:ln w="38100" cap="flat" cmpd="sng">
            <a:solidFill>
              <a:schemeClr val="lt2"/>
            </a:solidFill>
            <a:prstDash val="solid"/>
            <a:round/>
            <a:headEnd type="none" w="sm" len="sm"/>
            <a:tailEnd type="none" w="sm" len="sm"/>
          </a:ln>
        </p:spPr>
      </p:pic>
      <p:sp>
        <p:nvSpPr>
          <p:cNvPr id="395" name="Google Shape;395;p46"/>
          <p:cNvSpPr/>
          <p:nvPr/>
        </p:nvSpPr>
        <p:spPr>
          <a:xfrm>
            <a:off x="2421699" y="3228091"/>
            <a:ext cx="4351800" cy="1416000"/>
          </a:xfrm>
          <a:prstGeom prst="rect">
            <a:avLst/>
          </a:prstGeom>
          <a:solidFill>
            <a:schemeClr val="accent3">
              <a:alpha val="263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upo 1">
            <a:extLst>
              <a:ext uri="{FF2B5EF4-FFF2-40B4-BE49-F238E27FC236}">
                <a16:creationId xmlns:a16="http://schemas.microsoft.com/office/drawing/2014/main" xmlns="" id="{735B7927-F299-6A46-B0F7-7D005D1448A2}"/>
              </a:ext>
            </a:extLst>
          </p:cNvPr>
          <p:cNvGrpSpPr/>
          <p:nvPr/>
        </p:nvGrpSpPr>
        <p:grpSpPr>
          <a:xfrm>
            <a:off x="5052331" y="1566374"/>
            <a:ext cx="2222202" cy="1894140"/>
            <a:chOff x="5041050" y="1125212"/>
            <a:chExt cx="2222202" cy="1894140"/>
          </a:xfrm>
        </p:grpSpPr>
        <p:sp>
          <p:nvSpPr>
            <p:cNvPr id="396" name="Google Shape;396;p46"/>
            <p:cNvSpPr/>
            <p:nvPr/>
          </p:nvSpPr>
          <p:spPr>
            <a:xfrm rot="565751">
              <a:off x="5045690" y="1125212"/>
              <a:ext cx="2217562" cy="1812795"/>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12">
              <a:extLst>
                <a:ext uri="{FF2B5EF4-FFF2-40B4-BE49-F238E27FC236}">
                  <a16:creationId xmlns:a16="http://schemas.microsoft.com/office/drawing/2014/main" xmlns="" id="{45A3EC48-EB67-864C-B523-6AB5C7A8E8F4}"/>
                </a:ext>
              </a:extLst>
            </p:cNvPr>
            <p:cNvPicPr>
              <a:picLocks noChangeAspect="1" noChangeArrowheads="1"/>
            </p:cNvPicPr>
            <p:nvPr/>
          </p:nvPicPr>
          <p:blipFill rotWithShape="1">
            <a:blip r:embed="rId4" cstate="print">
              <a:alphaModFix/>
            </a:blip>
            <a:srcRect l="65419"/>
            <a:stretch/>
          </p:blipFill>
          <p:spPr bwMode="auto">
            <a:xfrm rot="1060157">
              <a:off x="5078885" y="1206360"/>
              <a:ext cx="2151171" cy="1760323"/>
            </a:xfrm>
            <a:prstGeom prst="rect">
              <a:avLst/>
            </a:prstGeom>
            <a:noFill/>
            <a:ln w="38100" cap="flat" cmpd="sng">
              <a:solidFill>
                <a:schemeClr val="lt2"/>
              </a:solidFill>
              <a:prstDash val="solid"/>
              <a:round/>
              <a:headEnd type="none" w="sm" len="sm"/>
              <a:tailEnd type="none" w="sm" len="sm"/>
            </a:ln>
          </p:spPr>
        </p:pic>
        <p:sp>
          <p:nvSpPr>
            <p:cNvPr id="398" name="Google Shape;398;p46"/>
            <p:cNvSpPr/>
            <p:nvPr/>
          </p:nvSpPr>
          <p:spPr>
            <a:xfrm rot="1030903">
              <a:off x="5041050" y="1188444"/>
              <a:ext cx="2211777" cy="1830908"/>
            </a:xfrm>
            <a:prstGeom prst="rect">
              <a:avLst/>
            </a:prstGeom>
            <a:solidFill>
              <a:schemeClr val="accent3">
                <a:alpha val="263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Planning my Trip By Slidesgo">
  <a:themeElements>
    <a:clrScheme name="Simple Light">
      <a:dk1>
        <a:srgbClr val="000000"/>
      </a:dk1>
      <a:lt1>
        <a:srgbClr val="FFFFFF"/>
      </a:lt1>
      <a:dk2>
        <a:srgbClr val="8D9E7C"/>
      </a:dk2>
      <a:lt2>
        <a:srgbClr val="FFFFFF"/>
      </a:lt2>
      <a:accent1>
        <a:srgbClr val="8D9E7C"/>
      </a:accent1>
      <a:accent2>
        <a:srgbClr val="8D9E7C"/>
      </a:accent2>
      <a:accent3>
        <a:srgbClr val="E5DABE"/>
      </a:accent3>
      <a:accent4>
        <a:srgbClr val="A58854"/>
      </a:accent4>
      <a:accent5>
        <a:srgbClr val="795C29"/>
      </a:accent5>
      <a:accent6>
        <a:srgbClr val="8D9E7C"/>
      </a:accent6>
      <a:hlink>
        <a:srgbClr val="A588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C53846567FFCDF4BA6D9DC4F434D0D71" ma:contentTypeVersion="8" ma:contentTypeDescription="Crear nuevo documento." ma:contentTypeScope="" ma:versionID="e96bf258d51fe98204c71ed0d05651e4">
  <xsd:schema xmlns:xsd="http://www.w3.org/2001/XMLSchema" xmlns:xs="http://www.w3.org/2001/XMLSchema" xmlns:p="http://schemas.microsoft.com/office/2006/metadata/properties" xmlns:ns2="31c31f4e-1fe8-4575-8306-b9ce38b6c376" targetNamespace="http://schemas.microsoft.com/office/2006/metadata/properties" ma:root="true" ma:fieldsID="deec676b2588505697ac15bc1b00db32" ns2:_="">
    <xsd:import namespace="31c31f4e-1fe8-4575-8306-b9ce38b6c37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c31f4e-1fe8-4575-8306-b9ce38b6c3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F3E82BF-E436-450E-968E-4C094D1DE8E6}"/>
</file>

<file path=customXml/itemProps2.xml><?xml version="1.0" encoding="utf-8"?>
<ds:datastoreItem xmlns:ds="http://schemas.openxmlformats.org/officeDocument/2006/customXml" ds:itemID="{B2388BF2-1736-4307-B5B4-5F106164C8AE}"/>
</file>

<file path=customXml/itemProps3.xml><?xml version="1.0" encoding="utf-8"?>
<ds:datastoreItem xmlns:ds="http://schemas.openxmlformats.org/officeDocument/2006/customXml" ds:itemID="{C9755C15-106D-4BDF-9453-7B7E289FD43E}"/>
</file>

<file path=docProps/app.xml><?xml version="1.0" encoding="utf-8"?>
<Properties xmlns="http://schemas.openxmlformats.org/officeDocument/2006/extended-properties" xmlns:vt="http://schemas.openxmlformats.org/officeDocument/2006/docPropsVTypes">
  <TotalTime>177</TotalTime>
  <Words>423</Words>
  <Application>Microsoft Office PowerPoint</Application>
  <PresentationFormat>Presentación en pantalla (16:9)</PresentationFormat>
  <Paragraphs>141</Paragraphs>
  <Slides>31</Slides>
  <Notes>26</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31</vt:i4>
      </vt:variant>
    </vt:vector>
  </HeadingPairs>
  <TitlesOfParts>
    <vt:vector size="37" baseType="lpstr">
      <vt:lpstr>Arial</vt:lpstr>
      <vt:lpstr>Just Another Hand</vt:lpstr>
      <vt:lpstr>French Script MT</vt:lpstr>
      <vt:lpstr>Lato</vt:lpstr>
      <vt:lpstr>Montserrat</vt:lpstr>
      <vt:lpstr>Planning my Trip By Slidesgo</vt:lpstr>
      <vt:lpstr>THE WAY  OF Saint JAMES</vt:lpstr>
      <vt:lpstr>CONTENT AREAS 1st to 4th Primary</vt:lpstr>
      <vt:lpstr>CONTENT AREAS  5th to 6th Primary</vt:lpstr>
      <vt:lpstr>CALP  1st and 2nd Primary</vt:lpstr>
      <vt:lpstr>CALP  3rd and 4th Primary</vt:lpstr>
      <vt:lpstr>CALP  5th and 6th Primary</vt:lpstr>
      <vt:lpstr>Diapositiva 7</vt:lpstr>
      <vt:lpstr>ADVANCE ORGANIZER</vt:lpstr>
      <vt:lpstr>OUCH!</vt:lpstr>
      <vt:lpstr>Diapositiva 10</vt:lpstr>
      <vt:lpstr>DRIVING QUESTION</vt:lpstr>
      <vt:lpstr>I WONDER … 1st, 2nd and 3rd Primary</vt:lpstr>
      <vt:lpstr>I WONDER …4th, 5th and 6th Primary</vt:lpstr>
      <vt:lpstr>Diapositiva 14</vt:lpstr>
      <vt:lpstr>Diapositiva 15</vt:lpstr>
      <vt:lpstr>Diapositiva 16</vt:lpstr>
      <vt:lpstr>Diapositiva 17</vt:lpstr>
      <vt:lpstr>Diapositiva 18</vt:lpstr>
      <vt:lpstr>Diapositiva 19</vt:lpstr>
      <vt:lpstr>Diapositiva 20</vt:lpstr>
      <vt:lpstr>Interviewing a pilgrim</vt:lpstr>
      <vt:lpstr>Diapositiva 22</vt:lpstr>
      <vt:lpstr>Diapositiva 23</vt:lpstr>
      <vt:lpstr>Graphic Organizer</vt:lpstr>
      <vt:lpstr>The Goose game  </vt:lpstr>
      <vt:lpstr>Diapositiva 26</vt:lpstr>
      <vt:lpstr>Grouping There were 4 fixed groups playing for 2 days (4-5 students each and 2 teachers).  </vt:lpstr>
      <vt:lpstr>Methodology: Firstly, each group threw the die, then faced the challenge and finally, waited for another turn. Therefore, the activity became boring and slow. So, to energize the dynamic, it was decided that the group threw the die, they were given the game and when the mission was accomplished and checked by the teacher, they could immediately throw the die again. In this way, pupils worked more autonomously and without waiting for so long.</vt:lpstr>
      <vt:lpstr>It is also necessary to remark that, due to the difficulty that certain challenges implied to 1st and 2nd graders, it was necessary to find and adapt some of the challenges according to their levels.  </vt:lpstr>
      <vt:lpstr>Activity assesment: Main objectives were successfully achieved. Activities were taken into practice satisfactorily and students learned a lot about the topic The Way of Saint James in a more dynamic, more attractive and engaging way.   </vt:lpstr>
      <vt:lpstr>This project was made by: Margarita Retuerto Matía - English and P.E. Darío Ausín Tajadura – P.E. Ana Isabel Manso Ortiz – English Carlota Pinedo de la Torre – English and Art Gema Rayón Lapeña- English Isabel Heras Ruiz – English and Art Felipe Rodríguez Miguel – English Elena Sanmartín Puras – Art Mª Begoña García Irazábal - English and Art and students from 1st to 6th Primary at San Pedro y San Felices school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WAY  OF Saint JAMES</dc:title>
  <dc:creator>Usuario</dc:creator>
  <cp:lastModifiedBy>www.intercambiosvirtuales.org</cp:lastModifiedBy>
  <cp:revision>122</cp:revision>
  <dcterms:modified xsi:type="dcterms:W3CDTF">2022-04-26T17:30:15Z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0x010100C53846567FFCDF4BA6D9DC4F434D0D71</vt:lpwstr>
  </property>
</Properties>
</file>