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94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32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304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7061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14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1750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736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964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052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8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099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21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70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6106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728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49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67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3C091-39DE-4B46-BF88-CB7CC5A3A0B2}" type="datetimeFigureOut">
              <a:rPr lang="es-ES" smtClean="0"/>
              <a:t>06/05/2021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00B8-2F8D-4876-BE8D-D8C330140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346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egO4Gh3uyk&amp;list=PLCE9E371F4E813F00" TargetMode="External"/><Relationship Id="rId2" Type="http://schemas.openxmlformats.org/officeDocument/2006/relationships/hyperlink" Target="https://www.youtube.com/watch?v=4BDEP2EUmB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Bilingual</a:t>
            </a:r>
            <a:r>
              <a:rPr lang="es-ES" dirty="0"/>
              <a:t> </a:t>
            </a:r>
            <a:r>
              <a:rPr lang="es-ES" dirty="0" err="1"/>
              <a:t>Education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s-ES" sz="2400" dirty="0"/>
              <a:t>Jorge Luis Mejías</a:t>
            </a:r>
          </a:p>
        </p:txBody>
      </p:sp>
    </p:spTree>
    <p:extLst>
      <p:ext uri="{BB962C8B-B14F-4D97-AF65-F5344CB8AC3E}">
        <p14:creationId xmlns:p14="http://schemas.microsoft.com/office/powerpoint/2010/main" val="245510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Read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article</a:t>
            </a:r>
            <a:r>
              <a:rPr lang="es-ES" dirty="0"/>
              <a:t> at home so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can </a:t>
            </a:r>
            <a:r>
              <a:rPr lang="es-ES" dirty="0" err="1"/>
              <a:t>discuss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in </a:t>
            </a:r>
            <a:r>
              <a:rPr lang="es-ES" dirty="0" err="1"/>
              <a:t>class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https://www.washingtonpost.com/news/answer-sheet/wp/2014/10/24/why-is-bilingual-education-good-for-rich-kids-but-bad-for-poor-immigrant-students/</a:t>
            </a:r>
          </a:p>
        </p:txBody>
      </p:sp>
    </p:spTree>
    <p:extLst>
      <p:ext uri="{BB962C8B-B14F-4D97-AF65-F5344CB8AC3E}">
        <p14:creationId xmlns:p14="http://schemas.microsoft.com/office/powerpoint/2010/main" val="156762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Expressions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article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…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tide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slowly</a:t>
            </a:r>
            <a:r>
              <a:rPr lang="es-ES" dirty="0"/>
              <a:t> </a:t>
            </a:r>
            <a:r>
              <a:rPr lang="es-ES" dirty="0" err="1"/>
              <a:t>changing</a:t>
            </a:r>
            <a:r>
              <a:rPr lang="es-ES" dirty="0"/>
              <a:t>…</a:t>
            </a:r>
          </a:p>
          <a:p>
            <a:r>
              <a:rPr lang="es-ES" dirty="0" err="1"/>
              <a:t>Any</a:t>
            </a:r>
            <a:r>
              <a:rPr lang="es-ES" dirty="0"/>
              <a:t> </a:t>
            </a:r>
            <a:r>
              <a:rPr lang="es-ES" dirty="0" err="1"/>
              <a:t>others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found</a:t>
            </a:r>
            <a:r>
              <a:rPr lang="es-ES" dirty="0"/>
              <a:t>?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4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Watch</a:t>
            </a:r>
            <a:r>
              <a:rPr lang="es-ES" dirty="0"/>
              <a:t> </a:t>
            </a:r>
            <a:r>
              <a:rPr lang="es-ES" dirty="0" err="1"/>
              <a:t>these</a:t>
            </a:r>
            <a:r>
              <a:rPr lang="es-ES" dirty="0"/>
              <a:t> videos and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discuss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https://www.youtube.com/watch?v=4BDEP2EUmBM</a:t>
            </a:r>
            <a:br>
              <a:rPr lang="es-ES" dirty="0"/>
            </a:br>
            <a:br>
              <a:rPr lang="es-ES" dirty="0"/>
            </a:br>
            <a:endParaRPr lang="es-ES" dirty="0"/>
          </a:p>
          <a:p>
            <a:r>
              <a:rPr lang="es-ES" u="sng" dirty="0">
                <a:hlinkClick r:id="rId3"/>
              </a:rPr>
              <a:t>https://www.youtube.com/watch?v=FegO4Gh3uyk&amp;list=PLCE9E371F4E813F00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81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Small </a:t>
            </a:r>
            <a:r>
              <a:rPr lang="es-ES" dirty="0" err="1"/>
              <a:t>groups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Now</a:t>
            </a:r>
            <a:r>
              <a:rPr lang="es-ES" dirty="0"/>
              <a:t> </a:t>
            </a:r>
            <a:r>
              <a:rPr lang="es-ES" dirty="0" err="1"/>
              <a:t>we’ll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be </a:t>
            </a:r>
            <a:r>
              <a:rPr lang="es-ES" dirty="0" err="1"/>
              <a:t>randomly</a:t>
            </a:r>
            <a:r>
              <a:rPr lang="es-ES" dirty="0"/>
              <a:t> </a:t>
            </a:r>
            <a:r>
              <a:rPr lang="es-ES" dirty="0" err="1"/>
              <a:t>assigned</a:t>
            </a:r>
            <a:r>
              <a:rPr lang="es-ES" dirty="0"/>
              <a:t> a </a:t>
            </a:r>
            <a:r>
              <a:rPr lang="es-ES" dirty="0" err="1"/>
              <a:t>small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.  </a:t>
            </a:r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small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</a:t>
            </a:r>
            <a:r>
              <a:rPr lang="es-ES" dirty="0" err="1"/>
              <a:t>conversation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last</a:t>
            </a:r>
            <a:r>
              <a:rPr lang="es-ES" dirty="0"/>
              <a:t> </a:t>
            </a:r>
            <a:r>
              <a:rPr lang="es-ES" dirty="0" err="1"/>
              <a:t>approximately</a:t>
            </a:r>
            <a:r>
              <a:rPr lang="es-ES" dirty="0"/>
              <a:t> 20/25 minutes.</a:t>
            </a:r>
          </a:p>
          <a:p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next</a:t>
            </a:r>
            <a:r>
              <a:rPr lang="es-ES" dirty="0"/>
              <a:t> </a:t>
            </a:r>
            <a:r>
              <a:rPr lang="es-ES" dirty="0" err="1"/>
              <a:t>slide</a:t>
            </a:r>
            <a:r>
              <a:rPr lang="es-ES" dirty="0"/>
              <a:t> </a:t>
            </a:r>
            <a:r>
              <a:rPr lang="es-ES" dirty="0" err="1"/>
              <a:t>you’ll</a:t>
            </a:r>
            <a:r>
              <a:rPr lang="es-ES" dirty="0"/>
              <a:t> </a:t>
            </a:r>
            <a:r>
              <a:rPr lang="es-ES" dirty="0" err="1"/>
              <a:t>see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discussion</a:t>
            </a:r>
            <a:r>
              <a:rPr lang="es-ES" dirty="0"/>
              <a:t> </a:t>
            </a:r>
            <a:r>
              <a:rPr lang="es-ES" dirty="0" err="1"/>
              <a:t>questions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053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Small </a:t>
            </a:r>
            <a:r>
              <a:rPr lang="es-ES" dirty="0" err="1"/>
              <a:t>group</a:t>
            </a:r>
            <a:r>
              <a:rPr lang="es-ES" dirty="0"/>
              <a:t> </a:t>
            </a:r>
            <a:r>
              <a:rPr lang="es-ES" dirty="0" err="1"/>
              <a:t>questions</a:t>
            </a:r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5800" y="2913961"/>
            <a:ext cx="938269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think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bilingual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education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children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another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think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bilingual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education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benefits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does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harm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everyone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have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bilingual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education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a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bilingual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 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Please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share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experiences</a:t>
            </a:r>
            <a:r>
              <a:rPr lang="es-ES" altLang="es-ES" sz="1800" dirty="0">
                <a:latin typeface="Arial" panose="020B0604020202020204" pitchFamily="34" charset="0"/>
              </a:rPr>
              <a:t>.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Would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children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be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enrolled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a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bilingual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 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would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about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current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did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decide to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another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70465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7</TotalTime>
  <Words>221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Estela de condensación</vt:lpstr>
      <vt:lpstr>Bilingual Education</vt:lpstr>
      <vt:lpstr>Read the following article at home so that we can discuss it in class</vt:lpstr>
      <vt:lpstr>Expressions from the article</vt:lpstr>
      <vt:lpstr>Watch these videos and we will discuss</vt:lpstr>
      <vt:lpstr>Small groups</vt:lpstr>
      <vt:lpstr>Small group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Bilingual Education</dc:title>
  <dc:creator>Profesor</dc:creator>
  <cp:lastModifiedBy>LUISA MARIA CARRETON PUEBLA</cp:lastModifiedBy>
  <cp:revision>2</cp:revision>
  <dcterms:created xsi:type="dcterms:W3CDTF">2021-05-05T10:17:53Z</dcterms:created>
  <dcterms:modified xsi:type="dcterms:W3CDTF">2021-05-06T10:20:19Z</dcterms:modified>
</cp:coreProperties>
</file>