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7" r:id="rId5"/>
    <p:sldId id="282" r:id="rId6"/>
    <p:sldId id="283" r:id="rId7"/>
    <p:sldId id="286" r:id="rId8"/>
    <p:sldId id="284" r:id="rId9"/>
    <p:sldId id="287" r:id="rId10"/>
    <p:sldId id="285" r:id="rId11"/>
    <p:sldId id="288" r:id="rId12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AD9AC3-3B3F-4096-B9FE-ACC7D615C0AF}" type="datetime1">
              <a:rPr lang="es-ES" noProof="1" smtClean="0"/>
              <a:t>06/06/2022</a:t>
            </a:fld>
            <a:endParaRPr lang="es-ES" noProof="1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0E0C28A-8301-4D09-BF6F-17D11FC68C4F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4136882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4C6B04-7400-469A-9666-B197E8001073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127234-4CCC-4D44-8574-686ADA7EE3A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047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1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5127234-4CCC-4D44-8574-686ADA7EE3A8}" type="slidenum">
              <a:rPr lang="es-ES" noProof="1" dirty="0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88599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Imagen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ángulo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Imagen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Imagen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09E3AF12-5F0F-4B7D-B163-A92846544AAB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5" name="Conector recto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1F9EE6-5802-42D4-B747-F5B22A5B1A26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D2F29E-951C-4416-BCB8-C8C3DA0723BE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5" name="Conector recto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BC5FD1-3890-44A9-ACBE-3A75CAE28C1C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Cuadro de texto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Cuadro de texto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Conector recto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D11E43-F52F-4FC5-87A9-1D521996FCCB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23" name="Marcador de texto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A77E78-B5E1-472E-B98B-A1AE7D27FD22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Cuadro de texto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Conector recto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0" name="Marcador de posición de texto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602568-4A4B-4886-B46B-036E68C511D5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5" name="Conector recto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51DC34-E5E5-4386-A5D4-81B07986A17C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4" name="Conector recto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2E9BBF-E322-444A-87CE-99E960547B1D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4" name="Conector recto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D6D010-39D8-455C-8BEB-11766AE4DF61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97799C9-84D9-46D2-A11E-BCF8A720529D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B2E306-B9C7-4075-A70E-53287F718637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6" name="Conector recto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8C0EA5-02F4-4625-9952-62D0484E5288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4E65BF-98E6-43EE-8841-D34677CB6292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8" name="Conector recto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3DF3F-D428-4386-86E8-7707733D9F2C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4" name="Conector recto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7B7629-2200-4965-8A1C-2793F50CBD1A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009D76-C645-4F87-B375-8241ADD24343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6" name="Conector recto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30E5E-F479-454B-9493-FAE18A0FE853}" type="datetime1">
              <a:rPr lang="es-ES" noProof="0" smtClean="0"/>
              <a:t>06/06/2022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Imagen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Imagen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Imagen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FD1D601E-3AA8-4AD0-B767-7647D258B2C8}" type="datetime1">
              <a:rPr lang="es-ES" noProof="0" smtClean="0"/>
              <a:t>06/06/2022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nedrive.live.com/?authkey=%21ALA2DX9SP4VLsdY&amp;cid=66158C776F5BF0B5&amp;id=66158C776F5BF0B5%21764&amp;parId=root&amp;o=OneU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reate.kahoot.it/share/simple-past-irregular-verbs/242f621d-19cb-4d73-9327-ad67b7cf6a5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create.kahoot.it/share/repaso-informatica/0f8f9fba-762c-4ea1-aa6f-0fa56bf2e45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view.genial.ly/620f73e302538a001007128a/interactive-content-breakout-misteri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4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605853C-E63A-49E2-84A4-4B7DD77A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32" name="Rectángulo redondeado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34" name="Rectángulo redondeado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C07B5B3-DDE8-49F7-B2D1-6919986D2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rmAutofit fontScale="90000"/>
          </a:bodyPr>
          <a:lstStyle/>
          <a:p>
            <a:r>
              <a:rPr lang="es-ES" b="1" noProof="1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Dinamización de un centro de adultos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A9BAE068-68BE-4F0A-A521-B170F96E0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es-ES" noProof="1">
                <a:solidFill>
                  <a:srgbClr val="262626"/>
                </a:solidFill>
              </a:rPr>
              <a:t>Grupo de trabajo</a:t>
            </a:r>
          </a:p>
          <a:p>
            <a:pPr rtl="0"/>
            <a:r>
              <a:rPr lang="es-ES" b="1" noProof="1">
                <a:solidFill>
                  <a:srgbClr val="262626"/>
                </a:solidFill>
              </a:rPr>
              <a:t>CEPA Nicolás Martín Sosa</a:t>
            </a:r>
          </a:p>
        </p:txBody>
      </p:sp>
    </p:spTree>
    <p:extLst>
      <p:ext uri="{BB962C8B-B14F-4D97-AF65-F5344CB8AC3E}">
        <p14:creationId xmlns:p14="http://schemas.microsoft.com/office/powerpoint/2010/main" val="383907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D8FF0-FA9F-0FED-9788-B7CB9037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anchor="ctr">
            <a:norm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contenido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4359A1-35C9-456F-8A78-3302510A6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cuestionarios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multimedia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186A8E6-CBAA-05B3-C970-1DF9DA688B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74662" y="2995246"/>
            <a:ext cx="3596740" cy="2285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6691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F0B5EF6-D343-D50A-2029-B3B6E080F8E1}"/>
              </a:ext>
            </a:extLst>
          </p:cNvPr>
          <p:cNvSpPr/>
          <p:nvPr/>
        </p:nvSpPr>
        <p:spPr>
          <a:xfrm>
            <a:off x="5315445" y="1768059"/>
            <a:ext cx="1618091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2D8FF0-FA9F-0FED-9788-B7CB9037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066241"/>
            <a:ext cx="9601196" cy="1303867"/>
          </a:xfrm>
        </p:spPr>
        <p:txBody>
          <a:bodyPr anchor="ctr"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información: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 descr="Mapa&#10;&#10;Descripción generada automáticamente con confianza media">
            <a:hlinkClick r:id="rId2"/>
            <a:extLst>
              <a:ext uri="{FF2B5EF4-FFF2-40B4-BE49-F238E27FC236}">
                <a16:creationId xmlns:a16="http://schemas.microsoft.com/office/drawing/2014/main" id="{5304BA35-75C8-DFC2-932D-E54168B7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116" y="2759691"/>
            <a:ext cx="5210305" cy="295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0488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F0B5EF6-D343-D50A-2029-B3B6E080F8E1}"/>
              </a:ext>
            </a:extLst>
          </p:cNvPr>
          <p:cNvSpPr/>
          <p:nvPr/>
        </p:nvSpPr>
        <p:spPr>
          <a:xfrm>
            <a:off x="5315445" y="1768059"/>
            <a:ext cx="1618091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2D8FF0-FA9F-0FED-9788-B7CB9037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066241"/>
            <a:ext cx="9601196" cy="1303867"/>
          </a:xfrm>
        </p:spPr>
        <p:txBody>
          <a:bodyPr anchor="ctr"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información: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Canva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Un escritorio con una computadora en una oficina&#10;&#10;Descripción generada automáticamente">
            <a:extLst>
              <a:ext uri="{FF2B5EF4-FFF2-40B4-BE49-F238E27FC236}">
                <a16:creationId xmlns:a16="http://schemas.microsoft.com/office/drawing/2014/main" id="{78EB5C03-EB06-9FA0-8912-4EE481D9F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404" y="2857727"/>
            <a:ext cx="3949148" cy="2961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 descr="Una persona sentado frente a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B567F7B5-C31D-74C3-C17D-C5EA6CE20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448" y="2829898"/>
            <a:ext cx="4023360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90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F0B5EF6-D343-D50A-2029-B3B6E080F8E1}"/>
              </a:ext>
            </a:extLst>
          </p:cNvPr>
          <p:cNvSpPr/>
          <p:nvPr/>
        </p:nvSpPr>
        <p:spPr>
          <a:xfrm>
            <a:off x="5315445" y="1768059"/>
            <a:ext cx="1618091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2D8FF0-FA9F-0FED-9788-B7CB9037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066241"/>
            <a:ext cx="9601196" cy="1303867"/>
          </a:xfrm>
        </p:spPr>
        <p:txBody>
          <a:bodyPr anchor="ctr"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de actividades y cuestionarios: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Kahoot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Un joven sentado en el agua&#10;&#10;Descripción generada automáticamente con confianza baja">
            <a:hlinkClick r:id="rId2"/>
            <a:extLst>
              <a:ext uri="{FF2B5EF4-FFF2-40B4-BE49-F238E27FC236}">
                <a16:creationId xmlns:a16="http://schemas.microsoft.com/office/drawing/2014/main" id="{E365618F-8A4A-D433-87E8-E370FD27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975" y="2788001"/>
            <a:ext cx="2673141" cy="293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 descr="Interfaz de usuario gráfica, Aplicación&#10;&#10;Descripción generada automáticamente">
            <a:hlinkClick r:id="rId4"/>
            <a:extLst>
              <a:ext uri="{FF2B5EF4-FFF2-40B4-BE49-F238E27FC236}">
                <a16:creationId xmlns:a16="http://schemas.microsoft.com/office/drawing/2014/main" id="{00DED251-812A-291C-020E-BC55B2A4B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335" y="2788001"/>
            <a:ext cx="2884900" cy="285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73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F0B5EF6-D343-D50A-2029-B3B6E080F8E1}"/>
              </a:ext>
            </a:extLst>
          </p:cNvPr>
          <p:cNvSpPr/>
          <p:nvPr/>
        </p:nvSpPr>
        <p:spPr>
          <a:xfrm>
            <a:off x="5315445" y="1768059"/>
            <a:ext cx="1618091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2D8FF0-FA9F-0FED-9788-B7CB9037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066241"/>
            <a:ext cx="9601196" cy="1303867"/>
          </a:xfrm>
        </p:spPr>
        <p:txBody>
          <a:bodyPr anchor="ctr"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de actividades y cuestionarios: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Kahoot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Personas en una oficina&#10;&#10;Descripción generada automáticamente">
            <a:extLst>
              <a:ext uri="{FF2B5EF4-FFF2-40B4-BE49-F238E27FC236}">
                <a16:creationId xmlns:a16="http://schemas.microsoft.com/office/drawing/2014/main" id="{EDEDF531-43AB-8FAC-D01B-E9AE557C8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12" y="2925662"/>
            <a:ext cx="3790121" cy="284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 descr="Personas en una oficina&#10;&#10;Descripción generada automáticamente">
            <a:extLst>
              <a:ext uri="{FF2B5EF4-FFF2-40B4-BE49-F238E27FC236}">
                <a16:creationId xmlns:a16="http://schemas.microsoft.com/office/drawing/2014/main" id="{29EDEC7D-F060-E617-C04D-4A0E8B056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294" y="2925662"/>
            <a:ext cx="3790121" cy="284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93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F0B5EF6-D343-D50A-2029-B3B6E080F8E1}"/>
              </a:ext>
            </a:extLst>
          </p:cNvPr>
          <p:cNvSpPr/>
          <p:nvPr/>
        </p:nvSpPr>
        <p:spPr>
          <a:xfrm>
            <a:off x="4961615" y="1768059"/>
            <a:ext cx="2270096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2D8FF0-FA9F-0FED-9788-B7CB9037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257" y="1080418"/>
            <a:ext cx="9601196" cy="1303867"/>
          </a:xfrm>
        </p:spPr>
        <p:txBody>
          <a:bodyPr anchor="ctr"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recursos multimedia: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Genially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D409463D-F488-422C-ABB9-76800C3F8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623" y="2758435"/>
            <a:ext cx="5546791" cy="3118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175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F0B5EF6-D343-D50A-2029-B3B6E080F8E1}"/>
              </a:ext>
            </a:extLst>
          </p:cNvPr>
          <p:cNvSpPr/>
          <p:nvPr/>
        </p:nvSpPr>
        <p:spPr>
          <a:xfrm>
            <a:off x="4961615" y="1768059"/>
            <a:ext cx="2270096" cy="56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2D8FF0-FA9F-0FED-9788-B7CB9037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257" y="1080418"/>
            <a:ext cx="9601196" cy="1303867"/>
          </a:xfrm>
        </p:spPr>
        <p:txBody>
          <a:bodyPr anchor="ctr">
            <a:normAutofit fontScale="90000"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Creación de recursos multimedia: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Genially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grupo de personas en una sala&#10;&#10;Descripción generada automáticamente">
            <a:extLst>
              <a:ext uri="{FF2B5EF4-FFF2-40B4-BE49-F238E27FC236}">
                <a16:creationId xmlns:a16="http://schemas.microsoft.com/office/drawing/2014/main" id="{B868DCC9-FF97-2AAE-F2E8-61C29AE85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823" y="3071926"/>
            <a:ext cx="3787470" cy="2130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Una persona en frente de una computadora&#10;&#10;Descripción generada automáticamente con confianza baja">
            <a:extLst>
              <a:ext uri="{FF2B5EF4-FFF2-40B4-BE49-F238E27FC236}">
                <a16:creationId xmlns:a16="http://schemas.microsoft.com/office/drawing/2014/main" id="{A7CDBC24-D19B-9FA0-D3EE-F49B75A25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916" y="3071926"/>
            <a:ext cx="3889530" cy="218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2122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975_TF44606487.potx" id="{75240AEB-A088-4295-87B0-A58E520AFDFE}" vid="{7F61D352-4968-4F26-B461-B33897501B4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BFA115D19A414EB7673FD58CEC6D4E" ma:contentTypeVersion="2" ma:contentTypeDescription="Crear nuevo documento." ma:contentTypeScope="" ma:versionID="07b23023e5d8d7a718c7c0163d1b5d82">
  <xsd:schema xmlns:xsd="http://www.w3.org/2001/XMLSchema" xmlns:xs="http://www.w3.org/2001/XMLSchema" xmlns:p="http://schemas.microsoft.com/office/2006/metadata/properties" xmlns:ns2="295dfccf-dad8-431b-9e0e-4ae593b5d7a5" targetNamespace="http://schemas.microsoft.com/office/2006/metadata/properties" ma:root="true" ma:fieldsID="dad38c168c3b9671a155879193c400be" ns2:_="">
    <xsd:import namespace="295dfccf-dad8-431b-9e0e-4ae593b5d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dfccf-dad8-431b-9e0e-4ae593b5d7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1E945A-F8B2-4917-A3C0-E5FD0C7053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AC0881-EA88-432B-86BB-4EB78D0EA8C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E123A1E-E6E0-451C-97C7-BA338217515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71</Words>
  <Application>Microsoft Office PowerPoint</Application>
  <PresentationFormat>Panorámica</PresentationFormat>
  <Paragraphs>16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Orgánico</vt:lpstr>
      <vt:lpstr>Dinamización de un centro de adultos</vt:lpstr>
      <vt:lpstr>Creación de contenido</vt:lpstr>
      <vt:lpstr>Presentación de información: Canva</vt:lpstr>
      <vt:lpstr>Presentación de información: Canva</vt:lpstr>
      <vt:lpstr>Elaboración de actividades y cuestionarios: Kahoot</vt:lpstr>
      <vt:lpstr>Elaboración de actividades y cuestionarios: Kahoot</vt:lpstr>
      <vt:lpstr>Creación de recursos multimedia: Genially</vt:lpstr>
      <vt:lpstr>Creación de recursos multimedia: Genially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Dinamización de un centro de adultos</dc:title>
  <dc:creator>MARIO ALVAREZ PRADO</dc:creator>
  <cp:lastModifiedBy>MARIO ALVAREZ PRADO</cp:lastModifiedBy>
  <cp:revision>5</cp:revision>
  <dcterms:created xsi:type="dcterms:W3CDTF">2022-06-06T17:38:23Z</dcterms:created>
  <dcterms:modified xsi:type="dcterms:W3CDTF">2022-06-06T20:00:35Z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0x010100CABFA115D19A414EB7673FD58CEC6D4E</vt:lpwstr>
  </property>
</Properties>
</file>