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7556500" cy="10693400"/>
  <p:notesSz cx="7556500" cy="106934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2496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5692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4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5"/>
            <a:ext cx="6806564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1683"/>
            <a:ext cx="7556500" cy="106807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0</Words>
  <Application>Microsoft Office PowerPoint</Application>
  <PresentationFormat>Personalizado</PresentationFormat>
  <Paragraphs>0</Paragraphs>
  <Slides>23</Slides>
  <Notes>23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5" baseType="lpstr"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Online2PDF.com</dc:creator>
  <cp:lastModifiedBy>jimeno doncel jimeno doncel</cp:lastModifiedBy>
  <cp:revision>2</cp:revision>
  <dcterms:created xsi:type="dcterms:W3CDTF">2023-04-23T23:21:28Z</dcterms:created>
  <dcterms:modified xsi:type="dcterms:W3CDTF">2023-04-23T21:29:59Z</dcterms:modified>
</cp:coreProperties>
</file>