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3" r:id="rId10"/>
    <p:sldId id="261" r:id="rId11"/>
    <p:sldId id="262" r:id="rId12"/>
    <p:sldId id="263" r:id="rId13"/>
    <p:sldId id="264" r:id="rId14"/>
    <p:sldId id="274" r:id="rId15"/>
    <p:sldId id="275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1" r:id="rId24"/>
    <p:sldId id="276" r:id="rId25"/>
    <p:sldId id="277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127" d="100"/>
          <a:sy n="127" d="100"/>
        </p:scale>
        <p:origin x="114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A682E-2F28-49D5-929F-CF01198E53B3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9BB31FB-2A43-438C-A777-9FE687CC9D76}">
      <dgm:prSet/>
      <dgm:spPr/>
      <dgm:t>
        <a:bodyPr/>
        <a:lstStyle/>
        <a:p>
          <a:r>
            <a:rPr lang="es-ES" dirty="0"/>
            <a:t>CONFLICTO :Situación en la que dos o más personas tienen o creen tener la razón  </a:t>
          </a:r>
          <a:endParaRPr lang="en-US" dirty="0"/>
        </a:p>
      </dgm:t>
    </dgm:pt>
    <dgm:pt modelId="{5D27606A-0782-45EC-8767-20FFE9682F9C}" type="parTrans" cxnId="{715B1C2C-60C7-4535-B0AB-01421CE73B10}">
      <dgm:prSet/>
      <dgm:spPr/>
      <dgm:t>
        <a:bodyPr/>
        <a:lstStyle/>
        <a:p>
          <a:endParaRPr lang="en-US"/>
        </a:p>
      </dgm:t>
    </dgm:pt>
    <dgm:pt modelId="{D8FD2DFE-46D4-4B02-B01C-46FE0509FF89}" type="sibTrans" cxnId="{715B1C2C-60C7-4535-B0AB-01421CE73B10}">
      <dgm:prSet/>
      <dgm:spPr/>
      <dgm:t>
        <a:bodyPr/>
        <a:lstStyle/>
        <a:p>
          <a:endParaRPr lang="en-US"/>
        </a:p>
      </dgm:t>
    </dgm:pt>
    <dgm:pt modelId="{19AA77A6-68B0-4313-B978-D402A3712DFB}">
      <dgm:prSet/>
      <dgm:spPr/>
      <dgm:t>
        <a:bodyPr/>
        <a:lstStyle/>
        <a:p>
          <a:r>
            <a:rPr lang="es-ES" dirty="0"/>
            <a:t>PROBLEMA : Estado tensional , que surge entre personas ,por tener los mismos o intereses contrarios </a:t>
          </a:r>
          <a:endParaRPr lang="en-US" dirty="0"/>
        </a:p>
      </dgm:t>
    </dgm:pt>
    <dgm:pt modelId="{7E268225-2A8C-4875-9852-EDCADAC9314D}" type="parTrans" cxnId="{AE515674-CA79-41ED-8868-4035177B3B50}">
      <dgm:prSet/>
      <dgm:spPr/>
      <dgm:t>
        <a:bodyPr/>
        <a:lstStyle/>
        <a:p>
          <a:endParaRPr lang="en-US"/>
        </a:p>
      </dgm:t>
    </dgm:pt>
    <dgm:pt modelId="{EBFDD4B7-4076-4F87-8FF9-E71A4C5C76B1}" type="sibTrans" cxnId="{AE515674-CA79-41ED-8868-4035177B3B50}">
      <dgm:prSet/>
      <dgm:spPr/>
      <dgm:t>
        <a:bodyPr/>
        <a:lstStyle/>
        <a:p>
          <a:endParaRPr lang="en-US"/>
        </a:p>
      </dgm:t>
    </dgm:pt>
    <dgm:pt modelId="{89D036AD-87CE-4D4F-A92C-3DEFB80481B1}">
      <dgm:prSet/>
      <dgm:spPr/>
      <dgm:t>
        <a:bodyPr/>
        <a:lstStyle/>
        <a:p>
          <a:r>
            <a:rPr lang="es-ES" dirty="0"/>
            <a:t>VIOLENCIA: Situación de poder </a:t>
          </a:r>
          <a:endParaRPr lang="en-US" dirty="0"/>
        </a:p>
      </dgm:t>
    </dgm:pt>
    <dgm:pt modelId="{D0F0CD90-F82F-499E-934D-96D2F4A1F816}" type="parTrans" cxnId="{21C7A539-0D8D-4A0D-8322-3A468D9B4FE6}">
      <dgm:prSet/>
      <dgm:spPr/>
      <dgm:t>
        <a:bodyPr/>
        <a:lstStyle/>
        <a:p>
          <a:endParaRPr lang="en-US"/>
        </a:p>
      </dgm:t>
    </dgm:pt>
    <dgm:pt modelId="{5B5716C1-FA75-4065-8E35-52FEDA213DEA}" type="sibTrans" cxnId="{21C7A539-0D8D-4A0D-8322-3A468D9B4FE6}">
      <dgm:prSet/>
      <dgm:spPr/>
      <dgm:t>
        <a:bodyPr/>
        <a:lstStyle/>
        <a:p>
          <a:endParaRPr lang="en-US"/>
        </a:p>
      </dgm:t>
    </dgm:pt>
    <dgm:pt modelId="{7454B057-BB35-4FF3-B4DE-E6BF5AC5C25F}" type="pres">
      <dgm:prSet presAssocID="{ACAA682E-2F28-49D5-929F-CF01198E53B3}" presName="linear" presStyleCnt="0">
        <dgm:presLayoutVars>
          <dgm:animLvl val="lvl"/>
          <dgm:resizeHandles val="exact"/>
        </dgm:presLayoutVars>
      </dgm:prSet>
      <dgm:spPr/>
    </dgm:pt>
    <dgm:pt modelId="{B83283B0-5037-4136-BAE5-99219295045D}" type="pres">
      <dgm:prSet presAssocID="{49BB31FB-2A43-438C-A777-9FE687CC9D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151CC7-2E1B-4D84-9BDA-50837EB70BE0}" type="pres">
      <dgm:prSet presAssocID="{D8FD2DFE-46D4-4B02-B01C-46FE0509FF89}" presName="spacer" presStyleCnt="0"/>
      <dgm:spPr/>
    </dgm:pt>
    <dgm:pt modelId="{DDCA9E6C-6098-48E3-979B-7838F1795A13}" type="pres">
      <dgm:prSet presAssocID="{19AA77A6-68B0-4313-B978-D402A3712D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52AE52-ABA2-4460-8CE6-17691DEA4087}" type="pres">
      <dgm:prSet presAssocID="{EBFDD4B7-4076-4F87-8FF9-E71A4C5C76B1}" presName="spacer" presStyleCnt="0"/>
      <dgm:spPr/>
    </dgm:pt>
    <dgm:pt modelId="{D7DFC3FB-CA5D-43A8-BCD0-B38FFF41EF21}" type="pres">
      <dgm:prSet presAssocID="{89D036AD-87CE-4D4F-A92C-3DEFB80481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65D5026-E5E0-43D2-AF35-52DEDF02DE61}" type="presOf" srcId="{19AA77A6-68B0-4313-B978-D402A3712DFB}" destId="{DDCA9E6C-6098-48E3-979B-7838F1795A13}" srcOrd="0" destOrd="0" presId="urn:microsoft.com/office/officeart/2005/8/layout/vList2"/>
    <dgm:cxn modelId="{715B1C2C-60C7-4535-B0AB-01421CE73B10}" srcId="{ACAA682E-2F28-49D5-929F-CF01198E53B3}" destId="{49BB31FB-2A43-438C-A777-9FE687CC9D76}" srcOrd="0" destOrd="0" parTransId="{5D27606A-0782-45EC-8767-20FFE9682F9C}" sibTransId="{D8FD2DFE-46D4-4B02-B01C-46FE0509FF89}"/>
    <dgm:cxn modelId="{21C7A539-0D8D-4A0D-8322-3A468D9B4FE6}" srcId="{ACAA682E-2F28-49D5-929F-CF01198E53B3}" destId="{89D036AD-87CE-4D4F-A92C-3DEFB80481B1}" srcOrd="2" destOrd="0" parTransId="{D0F0CD90-F82F-499E-934D-96D2F4A1F816}" sibTransId="{5B5716C1-FA75-4065-8E35-52FEDA213DEA}"/>
    <dgm:cxn modelId="{F1CDC860-3282-4F33-89D0-B8D28EA5DF61}" type="presOf" srcId="{49BB31FB-2A43-438C-A777-9FE687CC9D76}" destId="{B83283B0-5037-4136-BAE5-99219295045D}" srcOrd="0" destOrd="0" presId="urn:microsoft.com/office/officeart/2005/8/layout/vList2"/>
    <dgm:cxn modelId="{1E45424A-0B5D-45DD-85AA-96479FC47F85}" type="presOf" srcId="{89D036AD-87CE-4D4F-A92C-3DEFB80481B1}" destId="{D7DFC3FB-CA5D-43A8-BCD0-B38FFF41EF21}" srcOrd="0" destOrd="0" presId="urn:microsoft.com/office/officeart/2005/8/layout/vList2"/>
    <dgm:cxn modelId="{AE515674-CA79-41ED-8868-4035177B3B50}" srcId="{ACAA682E-2F28-49D5-929F-CF01198E53B3}" destId="{19AA77A6-68B0-4313-B978-D402A3712DFB}" srcOrd="1" destOrd="0" parTransId="{7E268225-2A8C-4875-9852-EDCADAC9314D}" sibTransId="{EBFDD4B7-4076-4F87-8FF9-E71A4C5C76B1}"/>
    <dgm:cxn modelId="{0ACED28E-DC3A-4667-AA5D-537AFE5D3694}" type="presOf" srcId="{ACAA682E-2F28-49D5-929F-CF01198E53B3}" destId="{7454B057-BB35-4FF3-B4DE-E6BF5AC5C25F}" srcOrd="0" destOrd="0" presId="urn:microsoft.com/office/officeart/2005/8/layout/vList2"/>
    <dgm:cxn modelId="{D2789560-EA11-436D-A6A2-3EE374F8BE1F}" type="presParOf" srcId="{7454B057-BB35-4FF3-B4DE-E6BF5AC5C25F}" destId="{B83283B0-5037-4136-BAE5-99219295045D}" srcOrd="0" destOrd="0" presId="urn:microsoft.com/office/officeart/2005/8/layout/vList2"/>
    <dgm:cxn modelId="{142B0B28-D21C-4835-B3C4-6CBBA5F304D2}" type="presParOf" srcId="{7454B057-BB35-4FF3-B4DE-E6BF5AC5C25F}" destId="{A3151CC7-2E1B-4D84-9BDA-50837EB70BE0}" srcOrd="1" destOrd="0" presId="urn:microsoft.com/office/officeart/2005/8/layout/vList2"/>
    <dgm:cxn modelId="{A5451177-6FF7-454F-A34B-3D67A6F8CBA4}" type="presParOf" srcId="{7454B057-BB35-4FF3-B4DE-E6BF5AC5C25F}" destId="{DDCA9E6C-6098-48E3-979B-7838F1795A13}" srcOrd="2" destOrd="0" presId="urn:microsoft.com/office/officeart/2005/8/layout/vList2"/>
    <dgm:cxn modelId="{C99F7CFC-0A94-4B0E-B2F3-F91C8AE3EA78}" type="presParOf" srcId="{7454B057-BB35-4FF3-B4DE-E6BF5AC5C25F}" destId="{9152AE52-ABA2-4460-8CE6-17691DEA4087}" srcOrd="3" destOrd="0" presId="urn:microsoft.com/office/officeart/2005/8/layout/vList2"/>
    <dgm:cxn modelId="{E7A39527-BB4F-42E5-8EB5-5AD5E6C14908}" type="presParOf" srcId="{7454B057-BB35-4FF3-B4DE-E6BF5AC5C25F}" destId="{D7DFC3FB-CA5D-43A8-BCD0-B38FFF41EF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5908D-2A58-41D6-AEEC-5FA33379DE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0B2235-E9FF-4720-A21A-DD271DA515F1}">
      <dgm:prSet/>
      <dgm:spPr/>
      <dgm:t>
        <a:bodyPr/>
        <a:lstStyle/>
        <a:p>
          <a:pPr>
            <a:defRPr cap="all"/>
          </a:pPr>
          <a:r>
            <a:rPr lang="es-ES" dirty="0"/>
            <a:t>1ª FASE : ORIGEN </a:t>
          </a:r>
          <a:endParaRPr lang="en-US" dirty="0"/>
        </a:p>
      </dgm:t>
    </dgm:pt>
    <dgm:pt modelId="{C8830535-F6E8-4D36-87CE-641840B6B093}" type="parTrans" cxnId="{1E26932F-72E1-44EB-86F0-887ABC8BDA5E}">
      <dgm:prSet/>
      <dgm:spPr/>
      <dgm:t>
        <a:bodyPr/>
        <a:lstStyle/>
        <a:p>
          <a:endParaRPr lang="en-US"/>
        </a:p>
      </dgm:t>
    </dgm:pt>
    <dgm:pt modelId="{335AE683-9898-4732-B773-E7CFFA17EEE1}" type="sibTrans" cxnId="{1E26932F-72E1-44EB-86F0-887ABC8BDA5E}">
      <dgm:prSet/>
      <dgm:spPr/>
      <dgm:t>
        <a:bodyPr/>
        <a:lstStyle/>
        <a:p>
          <a:endParaRPr lang="en-US"/>
        </a:p>
      </dgm:t>
    </dgm:pt>
    <dgm:pt modelId="{536B8824-FDDE-423C-A6BA-F876FB0FD053}">
      <dgm:prSet/>
      <dgm:spPr/>
      <dgm:t>
        <a:bodyPr/>
        <a:lstStyle/>
        <a:p>
          <a:pPr>
            <a:defRPr cap="all"/>
          </a:pPr>
          <a:r>
            <a:rPr lang="es-ES" dirty="0"/>
            <a:t>2ª FASE : CRISIS . </a:t>
          </a:r>
          <a:endParaRPr lang="en-US" dirty="0"/>
        </a:p>
      </dgm:t>
    </dgm:pt>
    <dgm:pt modelId="{495CC5A3-7B75-4CEA-9E45-6307A17F47CD}" type="parTrans" cxnId="{63E4202B-C9FE-4958-8BBA-60A517935171}">
      <dgm:prSet/>
      <dgm:spPr/>
      <dgm:t>
        <a:bodyPr/>
        <a:lstStyle/>
        <a:p>
          <a:endParaRPr lang="en-US"/>
        </a:p>
      </dgm:t>
    </dgm:pt>
    <dgm:pt modelId="{259091A2-A0D9-49D8-8ED5-47766004B4E2}" type="sibTrans" cxnId="{63E4202B-C9FE-4958-8BBA-60A517935171}">
      <dgm:prSet/>
      <dgm:spPr/>
      <dgm:t>
        <a:bodyPr/>
        <a:lstStyle/>
        <a:p>
          <a:endParaRPr lang="en-US"/>
        </a:p>
      </dgm:t>
    </dgm:pt>
    <dgm:pt modelId="{8AD6A867-895D-45EC-8494-B4A77EB64312}">
      <dgm:prSet/>
      <dgm:spPr/>
      <dgm:t>
        <a:bodyPr/>
        <a:lstStyle/>
        <a:p>
          <a:pPr>
            <a:defRPr cap="all"/>
          </a:pPr>
          <a:r>
            <a:rPr lang="es-ES" dirty="0"/>
            <a:t>3ª FASE : REACCIÓN </a:t>
          </a:r>
          <a:endParaRPr lang="en-US" dirty="0"/>
        </a:p>
      </dgm:t>
    </dgm:pt>
    <dgm:pt modelId="{30053D02-BE70-4B5A-97FC-6F3C1D62EE8A}" type="parTrans" cxnId="{70805548-EC2E-4049-8D85-E7826C778E60}">
      <dgm:prSet/>
      <dgm:spPr/>
      <dgm:t>
        <a:bodyPr/>
        <a:lstStyle/>
        <a:p>
          <a:endParaRPr lang="en-US"/>
        </a:p>
      </dgm:t>
    </dgm:pt>
    <dgm:pt modelId="{AED8D186-9870-46FE-820D-0F740AB5C2C9}" type="sibTrans" cxnId="{70805548-EC2E-4049-8D85-E7826C778E60}">
      <dgm:prSet/>
      <dgm:spPr/>
      <dgm:t>
        <a:bodyPr/>
        <a:lstStyle/>
        <a:p>
          <a:endParaRPr lang="en-US"/>
        </a:p>
      </dgm:t>
    </dgm:pt>
    <dgm:pt modelId="{C9786C2D-8BD6-4CA0-A17E-16847F142A3C}">
      <dgm:prSet/>
      <dgm:spPr/>
      <dgm:t>
        <a:bodyPr/>
        <a:lstStyle/>
        <a:p>
          <a:pPr>
            <a:defRPr cap="all"/>
          </a:pPr>
          <a:r>
            <a:rPr lang="es-ES" dirty="0"/>
            <a:t>4ª FASE : DESENLACE </a:t>
          </a:r>
          <a:endParaRPr lang="en-US" dirty="0"/>
        </a:p>
      </dgm:t>
    </dgm:pt>
    <dgm:pt modelId="{657A29BB-93E5-4CF7-A980-C8C69F91CFD8}" type="parTrans" cxnId="{12DD24E8-5CBC-407F-97ED-C6812D04B30A}">
      <dgm:prSet/>
      <dgm:spPr/>
      <dgm:t>
        <a:bodyPr/>
        <a:lstStyle/>
        <a:p>
          <a:endParaRPr lang="en-US"/>
        </a:p>
      </dgm:t>
    </dgm:pt>
    <dgm:pt modelId="{83188292-BD15-4781-B076-DF678A781981}" type="sibTrans" cxnId="{12DD24E8-5CBC-407F-97ED-C6812D04B30A}">
      <dgm:prSet/>
      <dgm:spPr/>
      <dgm:t>
        <a:bodyPr/>
        <a:lstStyle/>
        <a:p>
          <a:endParaRPr lang="en-US"/>
        </a:p>
      </dgm:t>
    </dgm:pt>
    <dgm:pt modelId="{F2B743E5-C962-42EF-8DD9-5020EE42AB49}" type="pres">
      <dgm:prSet presAssocID="{0525908D-2A58-41D6-AEEC-5FA33379DE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A42A61-E869-417F-9B0E-269E9032ADF3}" type="pres">
      <dgm:prSet presAssocID="{DC0B2235-E9FF-4720-A21A-DD271DA515F1}" presName="hierRoot1" presStyleCnt="0"/>
      <dgm:spPr/>
    </dgm:pt>
    <dgm:pt modelId="{5467C687-9E33-4C3C-83FC-B543D8DA4950}" type="pres">
      <dgm:prSet presAssocID="{DC0B2235-E9FF-4720-A21A-DD271DA515F1}" presName="composite" presStyleCnt="0"/>
      <dgm:spPr/>
    </dgm:pt>
    <dgm:pt modelId="{33BF87E2-27E8-41C2-BB78-2F951B597207}" type="pres">
      <dgm:prSet presAssocID="{DC0B2235-E9FF-4720-A21A-DD271DA515F1}" presName="background" presStyleLbl="node0" presStyleIdx="0" presStyleCnt="4"/>
      <dgm:spPr/>
    </dgm:pt>
    <dgm:pt modelId="{9CE06983-EC3A-4F28-BE1F-9C169ECB2E73}" type="pres">
      <dgm:prSet presAssocID="{DC0B2235-E9FF-4720-A21A-DD271DA515F1}" presName="text" presStyleLbl="fgAcc0" presStyleIdx="0" presStyleCnt="4">
        <dgm:presLayoutVars>
          <dgm:chPref val="3"/>
        </dgm:presLayoutVars>
      </dgm:prSet>
      <dgm:spPr/>
    </dgm:pt>
    <dgm:pt modelId="{36D84BF5-1E60-44BA-B8E9-7713BBF982D6}" type="pres">
      <dgm:prSet presAssocID="{DC0B2235-E9FF-4720-A21A-DD271DA515F1}" presName="hierChild2" presStyleCnt="0"/>
      <dgm:spPr/>
    </dgm:pt>
    <dgm:pt modelId="{52EAB7C4-89D4-4A08-9D5D-5BCEE48C0463}" type="pres">
      <dgm:prSet presAssocID="{536B8824-FDDE-423C-A6BA-F876FB0FD053}" presName="hierRoot1" presStyleCnt="0"/>
      <dgm:spPr/>
    </dgm:pt>
    <dgm:pt modelId="{7D891B85-3455-4C65-86DA-CBFF5FD7233C}" type="pres">
      <dgm:prSet presAssocID="{536B8824-FDDE-423C-A6BA-F876FB0FD053}" presName="composite" presStyleCnt="0"/>
      <dgm:spPr/>
    </dgm:pt>
    <dgm:pt modelId="{34FFDC00-523D-47EE-95BC-94975E6EA3FC}" type="pres">
      <dgm:prSet presAssocID="{536B8824-FDDE-423C-A6BA-F876FB0FD053}" presName="background" presStyleLbl="node0" presStyleIdx="1" presStyleCnt="4"/>
      <dgm:spPr/>
    </dgm:pt>
    <dgm:pt modelId="{18202A4D-BC09-425C-836A-730ED592D2EF}" type="pres">
      <dgm:prSet presAssocID="{536B8824-FDDE-423C-A6BA-F876FB0FD053}" presName="text" presStyleLbl="fgAcc0" presStyleIdx="1" presStyleCnt="4">
        <dgm:presLayoutVars>
          <dgm:chPref val="3"/>
        </dgm:presLayoutVars>
      </dgm:prSet>
      <dgm:spPr/>
    </dgm:pt>
    <dgm:pt modelId="{F2BA933B-44A1-4862-B43F-1796BE2C2747}" type="pres">
      <dgm:prSet presAssocID="{536B8824-FDDE-423C-A6BA-F876FB0FD053}" presName="hierChild2" presStyleCnt="0"/>
      <dgm:spPr/>
    </dgm:pt>
    <dgm:pt modelId="{38ADDB0A-51FC-4FFD-97C5-6F62456048C8}" type="pres">
      <dgm:prSet presAssocID="{8AD6A867-895D-45EC-8494-B4A77EB64312}" presName="hierRoot1" presStyleCnt="0"/>
      <dgm:spPr/>
    </dgm:pt>
    <dgm:pt modelId="{C5EF8BBB-D250-452C-81E5-1D218DAC2C25}" type="pres">
      <dgm:prSet presAssocID="{8AD6A867-895D-45EC-8494-B4A77EB64312}" presName="composite" presStyleCnt="0"/>
      <dgm:spPr/>
    </dgm:pt>
    <dgm:pt modelId="{B5F6E426-3E07-47F3-9D3E-BA253ADBB74E}" type="pres">
      <dgm:prSet presAssocID="{8AD6A867-895D-45EC-8494-B4A77EB64312}" presName="background" presStyleLbl="node0" presStyleIdx="2" presStyleCnt="4"/>
      <dgm:spPr/>
    </dgm:pt>
    <dgm:pt modelId="{7D3E8084-20AE-4AF7-B076-E419B96A6428}" type="pres">
      <dgm:prSet presAssocID="{8AD6A867-895D-45EC-8494-B4A77EB64312}" presName="text" presStyleLbl="fgAcc0" presStyleIdx="2" presStyleCnt="4">
        <dgm:presLayoutVars>
          <dgm:chPref val="3"/>
        </dgm:presLayoutVars>
      </dgm:prSet>
      <dgm:spPr/>
    </dgm:pt>
    <dgm:pt modelId="{C6247AD9-C79F-4AD9-A58F-7498800DC4B9}" type="pres">
      <dgm:prSet presAssocID="{8AD6A867-895D-45EC-8494-B4A77EB64312}" presName="hierChild2" presStyleCnt="0"/>
      <dgm:spPr/>
    </dgm:pt>
    <dgm:pt modelId="{9376E433-C014-4CA1-B4CA-9459503B3EA7}" type="pres">
      <dgm:prSet presAssocID="{C9786C2D-8BD6-4CA0-A17E-16847F142A3C}" presName="hierRoot1" presStyleCnt="0"/>
      <dgm:spPr/>
    </dgm:pt>
    <dgm:pt modelId="{8DBBF68F-7F10-4BA4-95F8-C0801B3B2A49}" type="pres">
      <dgm:prSet presAssocID="{C9786C2D-8BD6-4CA0-A17E-16847F142A3C}" presName="composite" presStyleCnt="0"/>
      <dgm:spPr/>
    </dgm:pt>
    <dgm:pt modelId="{DE0CE534-1FCB-4E40-A1B8-8B6FC054DF41}" type="pres">
      <dgm:prSet presAssocID="{C9786C2D-8BD6-4CA0-A17E-16847F142A3C}" presName="background" presStyleLbl="node0" presStyleIdx="3" presStyleCnt="4"/>
      <dgm:spPr/>
    </dgm:pt>
    <dgm:pt modelId="{D6F696B5-47DB-4A33-89E1-ECA7A6BCAC41}" type="pres">
      <dgm:prSet presAssocID="{C9786C2D-8BD6-4CA0-A17E-16847F142A3C}" presName="text" presStyleLbl="fgAcc0" presStyleIdx="3" presStyleCnt="4">
        <dgm:presLayoutVars>
          <dgm:chPref val="3"/>
        </dgm:presLayoutVars>
      </dgm:prSet>
      <dgm:spPr/>
    </dgm:pt>
    <dgm:pt modelId="{C68C6571-4403-4906-B07F-CE437C54E860}" type="pres">
      <dgm:prSet presAssocID="{C9786C2D-8BD6-4CA0-A17E-16847F142A3C}" presName="hierChild2" presStyleCnt="0"/>
      <dgm:spPr/>
    </dgm:pt>
  </dgm:ptLst>
  <dgm:cxnLst>
    <dgm:cxn modelId="{8293DF1F-42F9-4E11-A58C-3428DC88A9FF}" type="presOf" srcId="{536B8824-FDDE-423C-A6BA-F876FB0FD053}" destId="{18202A4D-BC09-425C-836A-730ED592D2EF}" srcOrd="0" destOrd="0" presId="urn:microsoft.com/office/officeart/2005/8/layout/hierarchy1"/>
    <dgm:cxn modelId="{6692642A-1E76-462B-ABF4-9B9A2209D8D8}" type="presOf" srcId="{DC0B2235-E9FF-4720-A21A-DD271DA515F1}" destId="{9CE06983-EC3A-4F28-BE1F-9C169ECB2E73}" srcOrd="0" destOrd="0" presId="urn:microsoft.com/office/officeart/2005/8/layout/hierarchy1"/>
    <dgm:cxn modelId="{63E4202B-C9FE-4958-8BBA-60A517935171}" srcId="{0525908D-2A58-41D6-AEEC-5FA33379DE54}" destId="{536B8824-FDDE-423C-A6BA-F876FB0FD053}" srcOrd="1" destOrd="0" parTransId="{495CC5A3-7B75-4CEA-9E45-6307A17F47CD}" sibTransId="{259091A2-A0D9-49D8-8ED5-47766004B4E2}"/>
    <dgm:cxn modelId="{1E26932F-72E1-44EB-86F0-887ABC8BDA5E}" srcId="{0525908D-2A58-41D6-AEEC-5FA33379DE54}" destId="{DC0B2235-E9FF-4720-A21A-DD271DA515F1}" srcOrd="0" destOrd="0" parTransId="{C8830535-F6E8-4D36-87CE-641840B6B093}" sibTransId="{335AE683-9898-4732-B773-E7CFFA17EEE1}"/>
    <dgm:cxn modelId="{682E5D38-2D0E-49ED-A0E1-6744FA54D791}" type="presOf" srcId="{0525908D-2A58-41D6-AEEC-5FA33379DE54}" destId="{F2B743E5-C962-42EF-8DD9-5020EE42AB49}" srcOrd="0" destOrd="0" presId="urn:microsoft.com/office/officeart/2005/8/layout/hierarchy1"/>
    <dgm:cxn modelId="{1601DC3B-F059-411A-AC2C-2B51E5EB00A1}" type="presOf" srcId="{C9786C2D-8BD6-4CA0-A17E-16847F142A3C}" destId="{D6F696B5-47DB-4A33-89E1-ECA7A6BCAC41}" srcOrd="0" destOrd="0" presId="urn:microsoft.com/office/officeart/2005/8/layout/hierarchy1"/>
    <dgm:cxn modelId="{70805548-EC2E-4049-8D85-E7826C778E60}" srcId="{0525908D-2A58-41D6-AEEC-5FA33379DE54}" destId="{8AD6A867-895D-45EC-8494-B4A77EB64312}" srcOrd="2" destOrd="0" parTransId="{30053D02-BE70-4B5A-97FC-6F3C1D62EE8A}" sibTransId="{AED8D186-9870-46FE-820D-0F740AB5C2C9}"/>
    <dgm:cxn modelId="{260125C3-4176-4A06-A9B7-CFD0F78BD5CC}" type="presOf" srcId="{8AD6A867-895D-45EC-8494-B4A77EB64312}" destId="{7D3E8084-20AE-4AF7-B076-E419B96A6428}" srcOrd="0" destOrd="0" presId="urn:microsoft.com/office/officeart/2005/8/layout/hierarchy1"/>
    <dgm:cxn modelId="{12DD24E8-5CBC-407F-97ED-C6812D04B30A}" srcId="{0525908D-2A58-41D6-AEEC-5FA33379DE54}" destId="{C9786C2D-8BD6-4CA0-A17E-16847F142A3C}" srcOrd="3" destOrd="0" parTransId="{657A29BB-93E5-4CF7-A980-C8C69F91CFD8}" sibTransId="{83188292-BD15-4781-B076-DF678A781981}"/>
    <dgm:cxn modelId="{995B3F34-F4A3-4977-B47F-0311C9CB163C}" type="presParOf" srcId="{F2B743E5-C962-42EF-8DD9-5020EE42AB49}" destId="{6FA42A61-E869-417F-9B0E-269E9032ADF3}" srcOrd="0" destOrd="0" presId="urn:microsoft.com/office/officeart/2005/8/layout/hierarchy1"/>
    <dgm:cxn modelId="{EEBF028D-5BCD-4694-9132-AC52FB76483B}" type="presParOf" srcId="{6FA42A61-E869-417F-9B0E-269E9032ADF3}" destId="{5467C687-9E33-4C3C-83FC-B543D8DA4950}" srcOrd="0" destOrd="0" presId="urn:microsoft.com/office/officeart/2005/8/layout/hierarchy1"/>
    <dgm:cxn modelId="{48541C2C-595D-4BC5-BD39-C941CA13B8C8}" type="presParOf" srcId="{5467C687-9E33-4C3C-83FC-B543D8DA4950}" destId="{33BF87E2-27E8-41C2-BB78-2F951B597207}" srcOrd="0" destOrd="0" presId="urn:microsoft.com/office/officeart/2005/8/layout/hierarchy1"/>
    <dgm:cxn modelId="{01447725-E871-436D-BE02-2E27EF003541}" type="presParOf" srcId="{5467C687-9E33-4C3C-83FC-B543D8DA4950}" destId="{9CE06983-EC3A-4F28-BE1F-9C169ECB2E73}" srcOrd="1" destOrd="0" presId="urn:microsoft.com/office/officeart/2005/8/layout/hierarchy1"/>
    <dgm:cxn modelId="{472B07E0-D164-4187-A54E-FB151F418EE8}" type="presParOf" srcId="{6FA42A61-E869-417F-9B0E-269E9032ADF3}" destId="{36D84BF5-1E60-44BA-B8E9-7713BBF982D6}" srcOrd="1" destOrd="0" presId="urn:microsoft.com/office/officeart/2005/8/layout/hierarchy1"/>
    <dgm:cxn modelId="{11707860-8ECE-4DC2-8E73-8B6658011913}" type="presParOf" srcId="{F2B743E5-C962-42EF-8DD9-5020EE42AB49}" destId="{52EAB7C4-89D4-4A08-9D5D-5BCEE48C0463}" srcOrd="1" destOrd="0" presId="urn:microsoft.com/office/officeart/2005/8/layout/hierarchy1"/>
    <dgm:cxn modelId="{9E181820-82CD-4863-9845-3F59217F54C7}" type="presParOf" srcId="{52EAB7C4-89D4-4A08-9D5D-5BCEE48C0463}" destId="{7D891B85-3455-4C65-86DA-CBFF5FD7233C}" srcOrd="0" destOrd="0" presId="urn:microsoft.com/office/officeart/2005/8/layout/hierarchy1"/>
    <dgm:cxn modelId="{BD15A122-FF81-4B63-81E5-92E84DA311F0}" type="presParOf" srcId="{7D891B85-3455-4C65-86DA-CBFF5FD7233C}" destId="{34FFDC00-523D-47EE-95BC-94975E6EA3FC}" srcOrd="0" destOrd="0" presId="urn:microsoft.com/office/officeart/2005/8/layout/hierarchy1"/>
    <dgm:cxn modelId="{E8B5139E-68F0-42F4-902E-A772498608D3}" type="presParOf" srcId="{7D891B85-3455-4C65-86DA-CBFF5FD7233C}" destId="{18202A4D-BC09-425C-836A-730ED592D2EF}" srcOrd="1" destOrd="0" presId="urn:microsoft.com/office/officeart/2005/8/layout/hierarchy1"/>
    <dgm:cxn modelId="{4FF7ED57-9378-4C78-A63E-6AE44981873F}" type="presParOf" srcId="{52EAB7C4-89D4-4A08-9D5D-5BCEE48C0463}" destId="{F2BA933B-44A1-4862-B43F-1796BE2C2747}" srcOrd="1" destOrd="0" presId="urn:microsoft.com/office/officeart/2005/8/layout/hierarchy1"/>
    <dgm:cxn modelId="{C8AB1AFA-0129-4A89-8F73-4E2DEF571A4F}" type="presParOf" srcId="{F2B743E5-C962-42EF-8DD9-5020EE42AB49}" destId="{38ADDB0A-51FC-4FFD-97C5-6F62456048C8}" srcOrd="2" destOrd="0" presId="urn:microsoft.com/office/officeart/2005/8/layout/hierarchy1"/>
    <dgm:cxn modelId="{10086AD2-3B38-467A-BB62-CD8EA8583DC4}" type="presParOf" srcId="{38ADDB0A-51FC-4FFD-97C5-6F62456048C8}" destId="{C5EF8BBB-D250-452C-81E5-1D218DAC2C25}" srcOrd="0" destOrd="0" presId="urn:microsoft.com/office/officeart/2005/8/layout/hierarchy1"/>
    <dgm:cxn modelId="{94BF975B-E633-4183-9FDA-078B7F28A23F}" type="presParOf" srcId="{C5EF8BBB-D250-452C-81E5-1D218DAC2C25}" destId="{B5F6E426-3E07-47F3-9D3E-BA253ADBB74E}" srcOrd="0" destOrd="0" presId="urn:microsoft.com/office/officeart/2005/8/layout/hierarchy1"/>
    <dgm:cxn modelId="{33B2D7F3-CB53-4256-AA4B-C2DDD7CA8272}" type="presParOf" srcId="{C5EF8BBB-D250-452C-81E5-1D218DAC2C25}" destId="{7D3E8084-20AE-4AF7-B076-E419B96A6428}" srcOrd="1" destOrd="0" presId="urn:microsoft.com/office/officeart/2005/8/layout/hierarchy1"/>
    <dgm:cxn modelId="{737B072E-78F6-4CC8-B7A3-B97A6B5C852C}" type="presParOf" srcId="{38ADDB0A-51FC-4FFD-97C5-6F62456048C8}" destId="{C6247AD9-C79F-4AD9-A58F-7498800DC4B9}" srcOrd="1" destOrd="0" presId="urn:microsoft.com/office/officeart/2005/8/layout/hierarchy1"/>
    <dgm:cxn modelId="{93EFA018-1620-4C10-A122-FA3AFC179778}" type="presParOf" srcId="{F2B743E5-C962-42EF-8DD9-5020EE42AB49}" destId="{9376E433-C014-4CA1-B4CA-9459503B3EA7}" srcOrd="3" destOrd="0" presId="urn:microsoft.com/office/officeart/2005/8/layout/hierarchy1"/>
    <dgm:cxn modelId="{F2209EFB-7526-4582-9663-01996EAE9AD1}" type="presParOf" srcId="{9376E433-C014-4CA1-B4CA-9459503B3EA7}" destId="{8DBBF68F-7F10-4BA4-95F8-C0801B3B2A49}" srcOrd="0" destOrd="0" presId="urn:microsoft.com/office/officeart/2005/8/layout/hierarchy1"/>
    <dgm:cxn modelId="{8429A7A2-BCFC-44A6-A36E-61E644C7D29B}" type="presParOf" srcId="{8DBBF68F-7F10-4BA4-95F8-C0801B3B2A49}" destId="{DE0CE534-1FCB-4E40-A1B8-8B6FC054DF41}" srcOrd="0" destOrd="0" presId="urn:microsoft.com/office/officeart/2005/8/layout/hierarchy1"/>
    <dgm:cxn modelId="{51F1492E-D189-4724-A398-E0363416EBEE}" type="presParOf" srcId="{8DBBF68F-7F10-4BA4-95F8-C0801B3B2A49}" destId="{D6F696B5-47DB-4A33-89E1-ECA7A6BCAC41}" srcOrd="1" destOrd="0" presId="urn:microsoft.com/office/officeart/2005/8/layout/hierarchy1"/>
    <dgm:cxn modelId="{2D8F10D6-F6D2-4159-9724-3070605BBA01}" type="presParOf" srcId="{9376E433-C014-4CA1-B4CA-9459503B3EA7}" destId="{C68C6571-4403-4906-B07F-CE437C54E8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749F5-147F-4414-B665-76814F2D8F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A9CC3E-8CC9-4A3A-BB3B-0B9C09179335}">
      <dgm:prSet/>
      <dgm:spPr/>
      <dgm:t>
        <a:bodyPr/>
        <a:lstStyle/>
        <a:p>
          <a:r>
            <a:rPr lang="es-ES" dirty="0"/>
            <a:t>MALA COMUNICACIÓN </a:t>
          </a:r>
          <a:endParaRPr lang="en-US" dirty="0"/>
        </a:p>
      </dgm:t>
    </dgm:pt>
    <dgm:pt modelId="{5B47C492-6A4D-4F3F-B644-AC8060895806}" type="parTrans" cxnId="{89D14CDD-C27D-44A0-A46F-88C4130F0E3A}">
      <dgm:prSet/>
      <dgm:spPr/>
      <dgm:t>
        <a:bodyPr/>
        <a:lstStyle/>
        <a:p>
          <a:endParaRPr lang="en-US"/>
        </a:p>
      </dgm:t>
    </dgm:pt>
    <dgm:pt modelId="{C6410872-40D6-4276-BC22-5B9AE7B4B6F4}" type="sibTrans" cxnId="{89D14CDD-C27D-44A0-A46F-88C4130F0E3A}">
      <dgm:prSet/>
      <dgm:spPr/>
      <dgm:t>
        <a:bodyPr/>
        <a:lstStyle/>
        <a:p>
          <a:endParaRPr lang="en-US"/>
        </a:p>
      </dgm:t>
    </dgm:pt>
    <dgm:pt modelId="{B9792FB9-6B2F-4316-9E6F-92425E945063}">
      <dgm:prSet/>
      <dgm:spPr/>
      <dgm:t>
        <a:bodyPr/>
        <a:lstStyle/>
        <a:p>
          <a:r>
            <a:rPr lang="es-ES" dirty="0"/>
            <a:t>DESINFORMACIÓN .</a:t>
          </a:r>
          <a:endParaRPr lang="en-US" dirty="0"/>
        </a:p>
      </dgm:t>
    </dgm:pt>
    <dgm:pt modelId="{9FFBD39A-77FA-4F2D-B060-E995F3F4FF47}" type="parTrans" cxnId="{453612C2-1188-4272-9280-DFCCF028E2EF}">
      <dgm:prSet/>
      <dgm:spPr/>
      <dgm:t>
        <a:bodyPr/>
        <a:lstStyle/>
        <a:p>
          <a:endParaRPr lang="en-US"/>
        </a:p>
      </dgm:t>
    </dgm:pt>
    <dgm:pt modelId="{4B768E32-1DE8-4408-9414-4142DA44E6DF}" type="sibTrans" cxnId="{453612C2-1188-4272-9280-DFCCF028E2EF}">
      <dgm:prSet/>
      <dgm:spPr/>
      <dgm:t>
        <a:bodyPr/>
        <a:lstStyle/>
        <a:p>
          <a:endParaRPr lang="en-US"/>
        </a:p>
      </dgm:t>
    </dgm:pt>
    <dgm:pt modelId="{71B177FE-64C0-4C43-9570-4A81EC73DC54}">
      <dgm:prSet/>
      <dgm:spPr/>
      <dgm:t>
        <a:bodyPr/>
        <a:lstStyle/>
        <a:p>
          <a:r>
            <a:rPr lang="es-ES" dirty="0"/>
            <a:t>INCOMPATIBILIDAD </a:t>
          </a:r>
          <a:endParaRPr lang="en-US" dirty="0"/>
        </a:p>
      </dgm:t>
    </dgm:pt>
    <dgm:pt modelId="{0729CDD5-02E7-4140-B057-918DD4C94A95}" type="parTrans" cxnId="{BA5F7C95-33C4-4BA3-BDBA-E616E6547433}">
      <dgm:prSet/>
      <dgm:spPr/>
      <dgm:t>
        <a:bodyPr/>
        <a:lstStyle/>
        <a:p>
          <a:endParaRPr lang="en-US"/>
        </a:p>
      </dgm:t>
    </dgm:pt>
    <dgm:pt modelId="{40CB78F9-2E2F-4952-8094-08A8DCF508FB}" type="sibTrans" cxnId="{BA5F7C95-33C4-4BA3-BDBA-E616E6547433}">
      <dgm:prSet/>
      <dgm:spPr/>
      <dgm:t>
        <a:bodyPr/>
        <a:lstStyle/>
        <a:p>
          <a:endParaRPr lang="en-US"/>
        </a:p>
      </dgm:t>
    </dgm:pt>
    <dgm:pt modelId="{C6FAEE33-140D-4B9F-9476-3506849BD876}">
      <dgm:prSet/>
      <dgm:spPr/>
      <dgm:t>
        <a:bodyPr/>
        <a:lstStyle/>
        <a:p>
          <a:r>
            <a:rPr lang="es-ES" dirty="0"/>
            <a:t>DIFERENCIAS </a:t>
          </a:r>
          <a:endParaRPr lang="en-US" dirty="0"/>
        </a:p>
      </dgm:t>
    </dgm:pt>
    <dgm:pt modelId="{DC5C569D-8BB0-48A8-8118-97ACD8EE6E64}" type="parTrans" cxnId="{E89E6CA9-2181-46B7-B276-65D42649ED82}">
      <dgm:prSet/>
      <dgm:spPr/>
      <dgm:t>
        <a:bodyPr/>
        <a:lstStyle/>
        <a:p>
          <a:endParaRPr lang="en-US"/>
        </a:p>
      </dgm:t>
    </dgm:pt>
    <dgm:pt modelId="{C8E2509B-4FA2-438A-8346-30A1B98D1C41}" type="sibTrans" cxnId="{E89E6CA9-2181-46B7-B276-65D42649ED82}">
      <dgm:prSet/>
      <dgm:spPr/>
      <dgm:t>
        <a:bodyPr/>
        <a:lstStyle/>
        <a:p>
          <a:endParaRPr lang="en-US"/>
        </a:p>
      </dgm:t>
    </dgm:pt>
    <dgm:pt modelId="{6E1AB656-91EB-4ED9-84D6-9B585F61D123}">
      <dgm:prSet/>
      <dgm:spPr/>
      <dgm:t>
        <a:bodyPr/>
        <a:lstStyle/>
        <a:p>
          <a:r>
            <a:rPr lang="es-ES" dirty="0"/>
            <a:t>FALTA DE MADUREZ </a:t>
          </a:r>
          <a:endParaRPr lang="en-US" dirty="0"/>
        </a:p>
      </dgm:t>
    </dgm:pt>
    <dgm:pt modelId="{BFC14EA0-CAFD-4374-BC96-C423C0ECB8AA}" type="parTrans" cxnId="{E989BDCB-C85D-4291-97B5-73C5B3872900}">
      <dgm:prSet/>
      <dgm:spPr/>
      <dgm:t>
        <a:bodyPr/>
        <a:lstStyle/>
        <a:p>
          <a:endParaRPr lang="en-US"/>
        </a:p>
      </dgm:t>
    </dgm:pt>
    <dgm:pt modelId="{C21300D2-3365-429B-9E87-8EF18A58B0B1}" type="sibTrans" cxnId="{E989BDCB-C85D-4291-97B5-73C5B3872900}">
      <dgm:prSet/>
      <dgm:spPr/>
      <dgm:t>
        <a:bodyPr/>
        <a:lstStyle/>
        <a:p>
          <a:endParaRPr lang="en-US"/>
        </a:p>
      </dgm:t>
    </dgm:pt>
    <dgm:pt modelId="{40D0059B-BCA1-4B6D-9D5A-18D7C0DFD7FF}">
      <dgm:prSet/>
      <dgm:spPr/>
      <dgm:t>
        <a:bodyPr/>
        <a:lstStyle/>
        <a:p>
          <a:r>
            <a:rPr lang="es-ES" dirty="0"/>
            <a:t>ESTEREOTIPOS</a:t>
          </a:r>
          <a:endParaRPr lang="en-US" dirty="0"/>
        </a:p>
      </dgm:t>
    </dgm:pt>
    <dgm:pt modelId="{1CF1331E-B1DD-419B-B0FC-D5A345AB16F1}" type="parTrans" cxnId="{E0DC8535-C29D-4796-ABD6-02E7F327C475}">
      <dgm:prSet/>
      <dgm:spPr/>
      <dgm:t>
        <a:bodyPr/>
        <a:lstStyle/>
        <a:p>
          <a:endParaRPr lang="en-US"/>
        </a:p>
      </dgm:t>
    </dgm:pt>
    <dgm:pt modelId="{2CB903CF-28D5-49CA-968E-444071D6F6A4}" type="sibTrans" cxnId="{E0DC8535-C29D-4796-ABD6-02E7F327C475}">
      <dgm:prSet/>
      <dgm:spPr/>
      <dgm:t>
        <a:bodyPr/>
        <a:lstStyle/>
        <a:p>
          <a:endParaRPr lang="en-US"/>
        </a:p>
      </dgm:t>
    </dgm:pt>
    <dgm:pt modelId="{2B70F521-17F2-4929-887F-F7BC34A9EDDF}" type="pres">
      <dgm:prSet presAssocID="{95D749F5-147F-4414-B665-76814F2D8FCB}" presName="linear" presStyleCnt="0">
        <dgm:presLayoutVars>
          <dgm:dir/>
          <dgm:animLvl val="lvl"/>
          <dgm:resizeHandles val="exact"/>
        </dgm:presLayoutVars>
      </dgm:prSet>
      <dgm:spPr/>
    </dgm:pt>
    <dgm:pt modelId="{52A1816F-FDBE-4DFE-861C-EEC97A557BAE}" type="pres">
      <dgm:prSet presAssocID="{E5A9CC3E-8CC9-4A3A-BB3B-0B9C09179335}" presName="parentLin" presStyleCnt="0"/>
      <dgm:spPr/>
    </dgm:pt>
    <dgm:pt modelId="{F998C67C-820E-4FBA-AD43-191681CDFC54}" type="pres">
      <dgm:prSet presAssocID="{E5A9CC3E-8CC9-4A3A-BB3B-0B9C09179335}" presName="parentLeftMargin" presStyleLbl="node1" presStyleIdx="0" presStyleCnt="6"/>
      <dgm:spPr/>
    </dgm:pt>
    <dgm:pt modelId="{F87ED342-DD6E-489D-927D-71B12E9E2808}" type="pres">
      <dgm:prSet presAssocID="{E5A9CC3E-8CC9-4A3A-BB3B-0B9C091793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48FFF71-ED1F-4A13-B4BA-74A2AE41E3A3}" type="pres">
      <dgm:prSet presAssocID="{E5A9CC3E-8CC9-4A3A-BB3B-0B9C09179335}" presName="negativeSpace" presStyleCnt="0"/>
      <dgm:spPr/>
    </dgm:pt>
    <dgm:pt modelId="{0A769FAF-62EF-4BA5-9450-D505A60DC392}" type="pres">
      <dgm:prSet presAssocID="{E5A9CC3E-8CC9-4A3A-BB3B-0B9C09179335}" presName="childText" presStyleLbl="conFgAcc1" presStyleIdx="0" presStyleCnt="6">
        <dgm:presLayoutVars>
          <dgm:bulletEnabled val="1"/>
        </dgm:presLayoutVars>
      </dgm:prSet>
      <dgm:spPr/>
    </dgm:pt>
    <dgm:pt modelId="{F32E68C7-CCEA-4416-8470-46016C90722A}" type="pres">
      <dgm:prSet presAssocID="{C6410872-40D6-4276-BC22-5B9AE7B4B6F4}" presName="spaceBetweenRectangles" presStyleCnt="0"/>
      <dgm:spPr/>
    </dgm:pt>
    <dgm:pt modelId="{D61D9734-B0A5-4A4C-AB14-F14D762C93CF}" type="pres">
      <dgm:prSet presAssocID="{B9792FB9-6B2F-4316-9E6F-92425E945063}" presName="parentLin" presStyleCnt="0"/>
      <dgm:spPr/>
    </dgm:pt>
    <dgm:pt modelId="{DB821659-968F-4017-879B-4701418ECD91}" type="pres">
      <dgm:prSet presAssocID="{B9792FB9-6B2F-4316-9E6F-92425E945063}" presName="parentLeftMargin" presStyleLbl="node1" presStyleIdx="0" presStyleCnt="6"/>
      <dgm:spPr/>
    </dgm:pt>
    <dgm:pt modelId="{977DE298-2D8A-46B7-A9B1-3FB59E8D621F}" type="pres">
      <dgm:prSet presAssocID="{B9792FB9-6B2F-4316-9E6F-92425E94506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9D6B345-3AF9-4A7F-BB5C-C31304811A81}" type="pres">
      <dgm:prSet presAssocID="{B9792FB9-6B2F-4316-9E6F-92425E945063}" presName="negativeSpace" presStyleCnt="0"/>
      <dgm:spPr/>
    </dgm:pt>
    <dgm:pt modelId="{4222A809-A515-40AE-B868-ED3F0040ADD5}" type="pres">
      <dgm:prSet presAssocID="{B9792FB9-6B2F-4316-9E6F-92425E945063}" presName="childText" presStyleLbl="conFgAcc1" presStyleIdx="1" presStyleCnt="6">
        <dgm:presLayoutVars>
          <dgm:bulletEnabled val="1"/>
        </dgm:presLayoutVars>
      </dgm:prSet>
      <dgm:spPr/>
    </dgm:pt>
    <dgm:pt modelId="{56752AD9-CD81-450E-A268-6EFE5B9F4988}" type="pres">
      <dgm:prSet presAssocID="{4B768E32-1DE8-4408-9414-4142DA44E6DF}" presName="spaceBetweenRectangles" presStyleCnt="0"/>
      <dgm:spPr/>
    </dgm:pt>
    <dgm:pt modelId="{C6AC5AB9-CF9B-4089-9678-1FAAD06A5170}" type="pres">
      <dgm:prSet presAssocID="{71B177FE-64C0-4C43-9570-4A81EC73DC54}" presName="parentLin" presStyleCnt="0"/>
      <dgm:spPr/>
    </dgm:pt>
    <dgm:pt modelId="{5BCFC828-F0A6-44B6-A2DC-AE3B356E88EF}" type="pres">
      <dgm:prSet presAssocID="{71B177FE-64C0-4C43-9570-4A81EC73DC54}" presName="parentLeftMargin" presStyleLbl="node1" presStyleIdx="1" presStyleCnt="6"/>
      <dgm:spPr/>
    </dgm:pt>
    <dgm:pt modelId="{AD904E7E-CBF7-45EB-A60E-EB9B85732143}" type="pres">
      <dgm:prSet presAssocID="{71B177FE-64C0-4C43-9570-4A81EC73DC5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CD70732-4E86-44B6-BDE7-324097274DD1}" type="pres">
      <dgm:prSet presAssocID="{71B177FE-64C0-4C43-9570-4A81EC73DC54}" presName="negativeSpace" presStyleCnt="0"/>
      <dgm:spPr/>
    </dgm:pt>
    <dgm:pt modelId="{A6A536A4-B348-4F48-82CE-40FD8E8E31A2}" type="pres">
      <dgm:prSet presAssocID="{71B177FE-64C0-4C43-9570-4A81EC73DC54}" presName="childText" presStyleLbl="conFgAcc1" presStyleIdx="2" presStyleCnt="6">
        <dgm:presLayoutVars>
          <dgm:bulletEnabled val="1"/>
        </dgm:presLayoutVars>
      </dgm:prSet>
      <dgm:spPr/>
    </dgm:pt>
    <dgm:pt modelId="{C128D8C3-8971-4368-908B-6F8B6B96B181}" type="pres">
      <dgm:prSet presAssocID="{40CB78F9-2E2F-4952-8094-08A8DCF508FB}" presName="spaceBetweenRectangles" presStyleCnt="0"/>
      <dgm:spPr/>
    </dgm:pt>
    <dgm:pt modelId="{9F9B252E-CADB-40C7-9472-639D871E8E94}" type="pres">
      <dgm:prSet presAssocID="{C6FAEE33-140D-4B9F-9476-3506849BD876}" presName="parentLin" presStyleCnt="0"/>
      <dgm:spPr/>
    </dgm:pt>
    <dgm:pt modelId="{7DAEF49B-73EC-4D3F-A612-388487A91364}" type="pres">
      <dgm:prSet presAssocID="{C6FAEE33-140D-4B9F-9476-3506849BD876}" presName="parentLeftMargin" presStyleLbl="node1" presStyleIdx="2" presStyleCnt="6"/>
      <dgm:spPr/>
    </dgm:pt>
    <dgm:pt modelId="{22FFA9C2-D7E6-4206-9374-3C083BD58BE5}" type="pres">
      <dgm:prSet presAssocID="{C6FAEE33-140D-4B9F-9476-3506849BD87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2B15B25-797D-4915-9DFB-367EDBB54321}" type="pres">
      <dgm:prSet presAssocID="{C6FAEE33-140D-4B9F-9476-3506849BD876}" presName="negativeSpace" presStyleCnt="0"/>
      <dgm:spPr/>
    </dgm:pt>
    <dgm:pt modelId="{B215C7C6-2AF1-4BC0-8DFE-99B6BD4E0DC6}" type="pres">
      <dgm:prSet presAssocID="{C6FAEE33-140D-4B9F-9476-3506849BD876}" presName="childText" presStyleLbl="conFgAcc1" presStyleIdx="3" presStyleCnt="6">
        <dgm:presLayoutVars>
          <dgm:bulletEnabled val="1"/>
        </dgm:presLayoutVars>
      </dgm:prSet>
      <dgm:spPr/>
    </dgm:pt>
    <dgm:pt modelId="{45AA854E-3B81-47AE-8D48-B33CD9307726}" type="pres">
      <dgm:prSet presAssocID="{C8E2509B-4FA2-438A-8346-30A1B98D1C41}" presName="spaceBetweenRectangles" presStyleCnt="0"/>
      <dgm:spPr/>
    </dgm:pt>
    <dgm:pt modelId="{E3363764-CDEA-4A2F-8FE2-E9FE7A107836}" type="pres">
      <dgm:prSet presAssocID="{6E1AB656-91EB-4ED9-84D6-9B585F61D123}" presName="parentLin" presStyleCnt="0"/>
      <dgm:spPr/>
    </dgm:pt>
    <dgm:pt modelId="{CA297E3E-4639-42BD-9C83-60DE44589DDA}" type="pres">
      <dgm:prSet presAssocID="{6E1AB656-91EB-4ED9-84D6-9B585F61D123}" presName="parentLeftMargin" presStyleLbl="node1" presStyleIdx="3" presStyleCnt="6"/>
      <dgm:spPr/>
    </dgm:pt>
    <dgm:pt modelId="{19CA21F0-2D74-4FA6-B819-A19C1A12F521}" type="pres">
      <dgm:prSet presAssocID="{6E1AB656-91EB-4ED9-84D6-9B585F61D1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ACCB7DE-BCC6-42E5-A8F7-E8D954340DF6}" type="pres">
      <dgm:prSet presAssocID="{6E1AB656-91EB-4ED9-84D6-9B585F61D123}" presName="negativeSpace" presStyleCnt="0"/>
      <dgm:spPr/>
    </dgm:pt>
    <dgm:pt modelId="{F8BF1579-B3A6-431D-AA46-6C4574082913}" type="pres">
      <dgm:prSet presAssocID="{6E1AB656-91EB-4ED9-84D6-9B585F61D123}" presName="childText" presStyleLbl="conFgAcc1" presStyleIdx="4" presStyleCnt="6">
        <dgm:presLayoutVars>
          <dgm:bulletEnabled val="1"/>
        </dgm:presLayoutVars>
      </dgm:prSet>
      <dgm:spPr/>
    </dgm:pt>
    <dgm:pt modelId="{E172F05D-A5E0-4515-8D2E-0F9291E0FB81}" type="pres">
      <dgm:prSet presAssocID="{C21300D2-3365-429B-9E87-8EF18A58B0B1}" presName="spaceBetweenRectangles" presStyleCnt="0"/>
      <dgm:spPr/>
    </dgm:pt>
    <dgm:pt modelId="{B124FE95-F2D0-4236-BFBC-D44FB1460FBA}" type="pres">
      <dgm:prSet presAssocID="{40D0059B-BCA1-4B6D-9D5A-18D7C0DFD7FF}" presName="parentLin" presStyleCnt="0"/>
      <dgm:spPr/>
    </dgm:pt>
    <dgm:pt modelId="{157A5FEF-9696-4BB5-A777-DA28CC0EB479}" type="pres">
      <dgm:prSet presAssocID="{40D0059B-BCA1-4B6D-9D5A-18D7C0DFD7FF}" presName="parentLeftMargin" presStyleLbl="node1" presStyleIdx="4" presStyleCnt="6"/>
      <dgm:spPr/>
    </dgm:pt>
    <dgm:pt modelId="{0AC4CC1F-51EB-4DDD-9FFC-81713808A2D0}" type="pres">
      <dgm:prSet presAssocID="{40D0059B-BCA1-4B6D-9D5A-18D7C0DFD7F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4E847C8-1E1F-49A6-9FE1-523CECFDAB2E}" type="pres">
      <dgm:prSet presAssocID="{40D0059B-BCA1-4B6D-9D5A-18D7C0DFD7FF}" presName="negativeSpace" presStyleCnt="0"/>
      <dgm:spPr/>
    </dgm:pt>
    <dgm:pt modelId="{580116DB-7B25-48C2-8532-267AEE958A60}" type="pres">
      <dgm:prSet presAssocID="{40D0059B-BCA1-4B6D-9D5A-18D7C0DFD7F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52D090F-AB91-49C0-8373-F312B96059E3}" type="presOf" srcId="{71B177FE-64C0-4C43-9570-4A81EC73DC54}" destId="{5BCFC828-F0A6-44B6-A2DC-AE3B356E88EF}" srcOrd="0" destOrd="0" presId="urn:microsoft.com/office/officeart/2005/8/layout/list1"/>
    <dgm:cxn modelId="{1F5F0224-1B38-45B0-AD25-74F33EE2AF3B}" type="presOf" srcId="{6E1AB656-91EB-4ED9-84D6-9B585F61D123}" destId="{19CA21F0-2D74-4FA6-B819-A19C1A12F521}" srcOrd="1" destOrd="0" presId="urn:microsoft.com/office/officeart/2005/8/layout/list1"/>
    <dgm:cxn modelId="{E0DC8535-C29D-4796-ABD6-02E7F327C475}" srcId="{95D749F5-147F-4414-B665-76814F2D8FCB}" destId="{40D0059B-BCA1-4B6D-9D5A-18D7C0DFD7FF}" srcOrd="5" destOrd="0" parTransId="{1CF1331E-B1DD-419B-B0FC-D5A345AB16F1}" sibTransId="{2CB903CF-28D5-49CA-968E-444071D6F6A4}"/>
    <dgm:cxn modelId="{7F2ABA3A-7404-40A1-B613-B41F32B7DD72}" type="presOf" srcId="{C6FAEE33-140D-4B9F-9476-3506849BD876}" destId="{7DAEF49B-73EC-4D3F-A612-388487A91364}" srcOrd="0" destOrd="0" presId="urn:microsoft.com/office/officeart/2005/8/layout/list1"/>
    <dgm:cxn modelId="{385F5466-1B63-4699-B038-D40DDAF30EA5}" type="presOf" srcId="{C6FAEE33-140D-4B9F-9476-3506849BD876}" destId="{22FFA9C2-D7E6-4206-9374-3C083BD58BE5}" srcOrd="1" destOrd="0" presId="urn:microsoft.com/office/officeart/2005/8/layout/list1"/>
    <dgm:cxn modelId="{B0FC754D-C12F-4B92-AC80-2A3F5C7EEC77}" type="presOf" srcId="{40D0059B-BCA1-4B6D-9D5A-18D7C0DFD7FF}" destId="{0AC4CC1F-51EB-4DDD-9FFC-81713808A2D0}" srcOrd="1" destOrd="0" presId="urn:microsoft.com/office/officeart/2005/8/layout/list1"/>
    <dgm:cxn modelId="{BA5F7C95-33C4-4BA3-BDBA-E616E6547433}" srcId="{95D749F5-147F-4414-B665-76814F2D8FCB}" destId="{71B177FE-64C0-4C43-9570-4A81EC73DC54}" srcOrd="2" destOrd="0" parTransId="{0729CDD5-02E7-4140-B057-918DD4C94A95}" sibTransId="{40CB78F9-2E2F-4952-8094-08A8DCF508FB}"/>
    <dgm:cxn modelId="{3594109A-D510-4240-9499-464CA9620D67}" type="presOf" srcId="{E5A9CC3E-8CC9-4A3A-BB3B-0B9C09179335}" destId="{F87ED342-DD6E-489D-927D-71B12E9E2808}" srcOrd="1" destOrd="0" presId="urn:microsoft.com/office/officeart/2005/8/layout/list1"/>
    <dgm:cxn modelId="{E89E6CA9-2181-46B7-B276-65D42649ED82}" srcId="{95D749F5-147F-4414-B665-76814F2D8FCB}" destId="{C6FAEE33-140D-4B9F-9476-3506849BD876}" srcOrd="3" destOrd="0" parTransId="{DC5C569D-8BB0-48A8-8118-97ACD8EE6E64}" sibTransId="{C8E2509B-4FA2-438A-8346-30A1B98D1C41}"/>
    <dgm:cxn modelId="{453612C2-1188-4272-9280-DFCCF028E2EF}" srcId="{95D749F5-147F-4414-B665-76814F2D8FCB}" destId="{B9792FB9-6B2F-4316-9E6F-92425E945063}" srcOrd="1" destOrd="0" parTransId="{9FFBD39A-77FA-4F2D-B060-E995F3F4FF47}" sibTransId="{4B768E32-1DE8-4408-9414-4142DA44E6DF}"/>
    <dgm:cxn modelId="{E989BDCB-C85D-4291-97B5-73C5B3872900}" srcId="{95D749F5-147F-4414-B665-76814F2D8FCB}" destId="{6E1AB656-91EB-4ED9-84D6-9B585F61D123}" srcOrd="4" destOrd="0" parTransId="{BFC14EA0-CAFD-4374-BC96-C423C0ECB8AA}" sibTransId="{C21300D2-3365-429B-9E87-8EF18A58B0B1}"/>
    <dgm:cxn modelId="{B4DEBFD5-E2A6-4D1B-8895-732791BBC058}" type="presOf" srcId="{40D0059B-BCA1-4B6D-9D5A-18D7C0DFD7FF}" destId="{157A5FEF-9696-4BB5-A777-DA28CC0EB479}" srcOrd="0" destOrd="0" presId="urn:microsoft.com/office/officeart/2005/8/layout/list1"/>
    <dgm:cxn modelId="{89D14CDD-C27D-44A0-A46F-88C4130F0E3A}" srcId="{95D749F5-147F-4414-B665-76814F2D8FCB}" destId="{E5A9CC3E-8CC9-4A3A-BB3B-0B9C09179335}" srcOrd="0" destOrd="0" parTransId="{5B47C492-6A4D-4F3F-B644-AC8060895806}" sibTransId="{C6410872-40D6-4276-BC22-5B9AE7B4B6F4}"/>
    <dgm:cxn modelId="{87B88CDE-595E-4272-B71B-ACC275869152}" type="presOf" srcId="{B9792FB9-6B2F-4316-9E6F-92425E945063}" destId="{977DE298-2D8A-46B7-A9B1-3FB59E8D621F}" srcOrd="1" destOrd="0" presId="urn:microsoft.com/office/officeart/2005/8/layout/list1"/>
    <dgm:cxn modelId="{7D2A60E5-610B-4736-A07B-921E8137AE1F}" type="presOf" srcId="{95D749F5-147F-4414-B665-76814F2D8FCB}" destId="{2B70F521-17F2-4929-887F-F7BC34A9EDDF}" srcOrd="0" destOrd="0" presId="urn:microsoft.com/office/officeart/2005/8/layout/list1"/>
    <dgm:cxn modelId="{D5607AF4-2ADE-419C-B549-03ED7C8710D1}" type="presOf" srcId="{E5A9CC3E-8CC9-4A3A-BB3B-0B9C09179335}" destId="{F998C67C-820E-4FBA-AD43-191681CDFC54}" srcOrd="0" destOrd="0" presId="urn:microsoft.com/office/officeart/2005/8/layout/list1"/>
    <dgm:cxn modelId="{CCA006F6-7A4A-4B02-B56B-CC26FA939D57}" type="presOf" srcId="{B9792FB9-6B2F-4316-9E6F-92425E945063}" destId="{DB821659-968F-4017-879B-4701418ECD91}" srcOrd="0" destOrd="0" presId="urn:microsoft.com/office/officeart/2005/8/layout/list1"/>
    <dgm:cxn modelId="{28F223F6-7448-47B1-9164-E0CA0B1A1E54}" type="presOf" srcId="{6E1AB656-91EB-4ED9-84D6-9B585F61D123}" destId="{CA297E3E-4639-42BD-9C83-60DE44589DDA}" srcOrd="0" destOrd="0" presId="urn:microsoft.com/office/officeart/2005/8/layout/list1"/>
    <dgm:cxn modelId="{3DCCBEF9-050C-4246-9D59-91717AFF78AE}" type="presOf" srcId="{71B177FE-64C0-4C43-9570-4A81EC73DC54}" destId="{AD904E7E-CBF7-45EB-A60E-EB9B85732143}" srcOrd="1" destOrd="0" presId="urn:microsoft.com/office/officeart/2005/8/layout/list1"/>
    <dgm:cxn modelId="{D6D871DC-CBDC-4C48-A5F0-BCFADF8626D2}" type="presParOf" srcId="{2B70F521-17F2-4929-887F-F7BC34A9EDDF}" destId="{52A1816F-FDBE-4DFE-861C-EEC97A557BAE}" srcOrd="0" destOrd="0" presId="urn:microsoft.com/office/officeart/2005/8/layout/list1"/>
    <dgm:cxn modelId="{3C9933F8-5FB1-4B1E-9A1D-21295CB1B0C0}" type="presParOf" srcId="{52A1816F-FDBE-4DFE-861C-EEC97A557BAE}" destId="{F998C67C-820E-4FBA-AD43-191681CDFC54}" srcOrd="0" destOrd="0" presId="urn:microsoft.com/office/officeart/2005/8/layout/list1"/>
    <dgm:cxn modelId="{DE97E42A-2D35-48F7-B6BF-D084ABE2F85B}" type="presParOf" srcId="{52A1816F-FDBE-4DFE-861C-EEC97A557BAE}" destId="{F87ED342-DD6E-489D-927D-71B12E9E2808}" srcOrd="1" destOrd="0" presId="urn:microsoft.com/office/officeart/2005/8/layout/list1"/>
    <dgm:cxn modelId="{C1696F89-81E7-4555-8A20-0E06BD426AA7}" type="presParOf" srcId="{2B70F521-17F2-4929-887F-F7BC34A9EDDF}" destId="{048FFF71-ED1F-4A13-B4BA-74A2AE41E3A3}" srcOrd="1" destOrd="0" presId="urn:microsoft.com/office/officeart/2005/8/layout/list1"/>
    <dgm:cxn modelId="{14ABA95F-1B72-41CA-AA1F-BD2F83119A35}" type="presParOf" srcId="{2B70F521-17F2-4929-887F-F7BC34A9EDDF}" destId="{0A769FAF-62EF-4BA5-9450-D505A60DC392}" srcOrd="2" destOrd="0" presId="urn:microsoft.com/office/officeart/2005/8/layout/list1"/>
    <dgm:cxn modelId="{B6CF4D03-F3A0-42F0-9A59-19FE32F54170}" type="presParOf" srcId="{2B70F521-17F2-4929-887F-F7BC34A9EDDF}" destId="{F32E68C7-CCEA-4416-8470-46016C90722A}" srcOrd="3" destOrd="0" presId="urn:microsoft.com/office/officeart/2005/8/layout/list1"/>
    <dgm:cxn modelId="{2E40F7A7-339D-4D17-B66F-80F91FAE503A}" type="presParOf" srcId="{2B70F521-17F2-4929-887F-F7BC34A9EDDF}" destId="{D61D9734-B0A5-4A4C-AB14-F14D762C93CF}" srcOrd="4" destOrd="0" presId="urn:microsoft.com/office/officeart/2005/8/layout/list1"/>
    <dgm:cxn modelId="{C31BF788-398F-450B-85B4-ECB077B459AA}" type="presParOf" srcId="{D61D9734-B0A5-4A4C-AB14-F14D762C93CF}" destId="{DB821659-968F-4017-879B-4701418ECD91}" srcOrd="0" destOrd="0" presId="urn:microsoft.com/office/officeart/2005/8/layout/list1"/>
    <dgm:cxn modelId="{B8628A0C-B315-4758-BF3C-3590C21A9FAD}" type="presParOf" srcId="{D61D9734-B0A5-4A4C-AB14-F14D762C93CF}" destId="{977DE298-2D8A-46B7-A9B1-3FB59E8D621F}" srcOrd="1" destOrd="0" presId="urn:microsoft.com/office/officeart/2005/8/layout/list1"/>
    <dgm:cxn modelId="{D341C352-EAF2-4B59-90A8-F8B978B30C9E}" type="presParOf" srcId="{2B70F521-17F2-4929-887F-F7BC34A9EDDF}" destId="{99D6B345-3AF9-4A7F-BB5C-C31304811A81}" srcOrd="5" destOrd="0" presId="urn:microsoft.com/office/officeart/2005/8/layout/list1"/>
    <dgm:cxn modelId="{1A368907-9573-48F7-ABAB-4103F1326755}" type="presParOf" srcId="{2B70F521-17F2-4929-887F-F7BC34A9EDDF}" destId="{4222A809-A515-40AE-B868-ED3F0040ADD5}" srcOrd="6" destOrd="0" presId="urn:microsoft.com/office/officeart/2005/8/layout/list1"/>
    <dgm:cxn modelId="{14F0D710-204B-40F1-96BB-432142A8C3C4}" type="presParOf" srcId="{2B70F521-17F2-4929-887F-F7BC34A9EDDF}" destId="{56752AD9-CD81-450E-A268-6EFE5B9F4988}" srcOrd="7" destOrd="0" presId="urn:microsoft.com/office/officeart/2005/8/layout/list1"/>
    <dgm:cxn modelId="{C5F55E48-E3CE-4F9D-AA86-242BFDDC19DE}" type="presParOf" srcId="{2B70F521-17F2-4929-887F-F7BC34A9EDDF}" destId="{C6AC5AB9-CF9B-4089-9678-1FAAD06A5170}" srcOrd="8" destOrd="0" presId="urn:microsoft.com/office/officeart/2005/8/layout/list1"/>
    <dgm:cxn modelId="{597D820C-94B3-47EC-804C-D00F32E17779}" type="presParOf" srcId="{C6AC5AB9-CF9B-4089-9678-1FAAD06A5170}" destId="{5BCFC828-F0A6-44B6-A2DC-AE3B356E88EF}" srcOrd="0" destOrd="0" presId="urn:microsoft.com/office/officeart/2005/8/layout/list1"/>
    <dgm:cxn modelId="{2F2A422E-DFD9-4BD1-B690-3664E6293E0E}" type="presParOf" srcId="{C6AC5AB9-CF9B-4089-9678-1FAAD06A5170}" destId="{AD904E7E-CBF7-45EB-A60E-EB9B85732143}" srcOrd="1" destOrd="0" presId="urn:microsoft.com/office/officeart/2005/8/layout/list1"/>
    <dgm:cxn modelId="{F8F447C2-9F1C-48DB-9A08-2CAC48D274E1}" type="presParOf" srcId="{2B70F521-17F2-4929-887F-F7BC34A9EDDF}" destId="{8CD70732-4E86-44B6-BDE7-324097274DD1}" srcOrd="9" destOrd="0" presId="urn:microsoft.com/office/officeart/2005/8/layout/list1"/>
    <dgm:cxn modelId="{A8A7BA6E-1777-4FE3-AD94-C5F93ED6FB71}" type="presParOf" srcId="{2B70F521-17F2-4929-887F-F7BC34A9EDDF}" destId="{A6A536A4-B348-4F48-82CE-40FD8E8E31A2}" srcOrd="10" destOrd="0" presId="urn:microsoft.com/office/officeart/2005/8/layout/list1"/>
    <dgm:cxn modelId="{A7429428-A4D3-4A5F-A15D-5E60AA1F6D01}" type="presParOf" srcId="{2B70F521-17F2-4929-887F-F7BC34A9EDDF}" destId="{C128D8C3-8971-4368-908B-6F8B6B96B181}" srcOrd="11" destOrd="0" presId="urn:microsoft.com/office/officeart/2005/8/layout/list1"/>
    <dgm:cxn modelId="{54FB0AA5-167B-4840-B0DA-1860257707A0}" type="presParOf" srcId="{2B70F521-17F2-4929-887F-F7BC34A9EDDF}" destId="{9F9B252E-CADB-40C7-9472-639D871E8E94}" srcOrd="12" destOrd="0" presId="urn:microsoft.com/office/officeart/2005/8/layout/list1"/>
    <dgm:cxn modelId="{D5255451-18CA-4B08-9111-11101604A7C2}" type="presParOf" srcId="{9F9B252E-CADB-40C7-9472-639D871E8E94}" destId="{7DAEF49B-73EC-4D3F-A612-388487A91364}" srcOrd="0" destOrd="0" presId="urn:microsoft.com/office/officeart/2005/8/layout/list1"/>
    <dgm:cxn modelId="{5207285F-9CF6-4E30-B01A-242FCC865499}" type="presParOf" srcId="{9F9B252E-CADB-40C7-9472-639D871E8E94}" destId="{22FFA9C2-D7E6-4206-9374-3C083BD58BE5}" srcOrd="1" destOrd="0" presId="urn:microsoft.com/office/officeart/2005/8/layout/list1"/>
    <dgm:cxn modelId="{27979076-D3A8-4A1D-8075-0C3E7A943AF3}" type="presParOf" srcId="{2B70F521-17F2-4929-887F-F7BC34A9EDDF}" destId="{82B15B25-797D-4915-9DFB-367EDBB54321}" srcOrd="13" destOrd="0" presId="urn:microsoft.com/office/officeart/2005/8/layout/list1"/>
    <dgm:cxn modelId="{748CCA48-4067-4E99-8559-67D30FC084FB}" type="presParOf" srcId="{2B70F521-17F2-4929-887F-F7BC34A9EDDF}" destId="{B215C7C6-2AF1-4BC0-8DFE-99B6BD4E0DC6}" srcOrd="14" destOrd="0" presId="urn:microsoft.com/office/officeart/2005/8/layout/list1"/>
    <dgm:cxn modelId="{1070018A-2D95-458E-95A7-5155828E1A08}" type="presParOf" srcId="{2B70F521-17F2-4929-887F-F7BC34A9EDDF}" destId="{45AA854E-3B81-47AE-8D48-B33CD9307726}" srcOrd="15" destOrd="0" presId="urn:microsoft.com/office/officeart/2005/8/layout/list1"/>
    <dgm:cxn modelId="{4A30E6CB-0328-4F1A-803C-96B9195046B4}" type="presParOf" srcId="{2B70F521-17F2-4929-887F-F7BC34A9EDDF}" destId="{E3363764-CDEA-4A2F-8FE2-E9FE7A107836}" srcOrd="16" destOrd="0" presId="urn:microsoft.com/office/officeart/2005/8/layout/list1"/>
    <dgm:cxn modelId="{FC8884C3-D2BF-49FA-9FA3-E60CA33700B4}" type="presParOf" srcId="{E3363764-CDEA-4A2F-8FE2-E9FE7A107836}" destId="{CA297E3E-4639-42BD-9C83-60DE44589DDA}" srcOrd="0" destOrd="0" presId="urn:microsoft.com/office/officeart/2005/8/layout/list1"/>
    <dgm:cxn modelId="{867F964A-CFE6-488B-ADA0-CE849779E602}" type="presParOf" srcId="{E3363764-CDEA-4A2F-8FE2-E9FE7A107836}" destId="{19CA21F0-2D74-4FA6-B819-A19C1A12F521}" srcOrd="1" destOrd="0" presId="urn:microsoft.com/office/officeart/2005/8/layout/list1"/>
    <dgm:cxn modelId="{AC016E86-9DAF-4404-B9C4-F54162A08C8A}" type="presParOf" srcId="{2B70F521-17F2-4929-887F-F7BC34A9EDDF}" destId="{AACCB7DE-BCC6-42E5-A8F7-E8D954340DF6}" srcOrd="17" destOrd="0" presId="urn:microsoft.com/office/officeart/2005/8/layout/list1"/>
    <dgm:cxn modelId="{6AF05455-05E0-45AA-824A-79F21127BEFC}" type="presParOf" srcId="{2B70F521-17F2-4929-887F-F7BC34A9EDDF}" destId="{F8BF1579-B3A6-431D-AA46-6C4574082913}" srcOrd="18" destOrd="0" presId="urn:microsoft.com/office/officeart/2005/8/layout/list1"/>
    <dgm:cxn modelId="{E0570946-589E-4CBA-A1B3-D6838C0B4EC6}" type="presParOf" srcId="{2B70F521-17F2-4929-887F-F7BC34A9EDDF}" destId="{E172F05D-A5E0-4515-8D2E-0F9291E0FB81}" srcOrd="19" destOrd="0" presId="urn:microsoft.com/office/officeart/2005/8/layout/list1"/>
    <dgm:cxn modelId="{5A3C7554-064E-4012-812D-30139DA6E6A3}" type="presParOf" srcId="{2B70F521-17F2-4929-887F-F7BC34A9EDDF}" destId="{B124FE95-F2D0-4236-BFBC-D44FB1460FBA}" srcOrd="20" destOrd="0" presId="urn:microsoft.com/office/officeart/2005/8/layout/list1"/>
    <dgm:cxn modelId="{513DB51B-D5B4-42D0-BA45-13051BA49FEF}" type="presParOf" srcId="{B124FE95-F2D0-4236-BFBC-D44FB1460FBA}" destId="{157A5FEF-9696-4BB5-A777-DA28CC0EB479}" srcOrd="0" destOrd="0" presId="urn:microsoft.com/office/officeart/2005/8/layout/list1"/>
    <dgm:cxn modelId="{63CC8EC7-4072-4E74-9E12-F95E536BE6C5}" type="presParOf" srcId="{B124FE95-F2D0-4236-BFBC-D44FB1460FBA}" destId="{0AC4CC1F-51EB-4DDD-9FFC-81713808A2D0}" srcOrd="1" destOrd="0" presId="urn:microsoft.com/office/officeart/2005/8/layout/list1"/>
    <dgm:cxn modelId="{721951AB-02A4-4FD2-A80B-2B47A74C7DEF}" type="presParOf" srcId="{2B70F521-17F2-4929-887F-F7BC34A9EDDF}" destId="{74E847C8-1E1F-49A6-9FE1-523CECFDAB2E}" srcOrd="21" destOrd="0" presId="urn:microsoft.com/office/officeart/2005/8/layout/list1"/>
    <dgm:cxn modelId="{35F09F03-8E52-4474-BFB8-A214675E56F1}" type="presParOf" srcId="{2B70F521-17F2-4929-887F-F7BC34A9EDDF}" destId="{580116DB-7B25-48C2-8532-267AEE958A6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E45B2-FA6C-4C12-9C9B-3CCE6EFC7E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57B85-8045-4DFB-8DB2-1AFB6FDC2FAA}">
      <dgm:prSet/>
      <dgm:spPr/>
      <dgm:t>
        <a:bodyPr/>
        <a:lstStyle/>
        <a:p>
          <a:pPr>
            <a:defRPr cap="all"/>
          </a:pPr>
          <a:r>
            <a:rPr lang="es-ES"/>
            <a:t>OPORTUNIDAD DE TRANSFORMACIÓN </a:t>
          </a:r>
          <a:endParaRPr lang="en-US"/>
        </a:p>
      </dgm:t>
    </dgm:pt>
    <dgm:pt modelId="{B1DE64ED-425E-4F04-8695-50CC8C6925EA}" type="parTrans" cxnId="{F5888F1D-F639-4218-A5F2-C15F5A7A0AA3}">
      <dgm:prSet/>
      <dgm:spPr/>
      <dgm:t>
        <a:bodyPr/>
        <a:lstStyle/>
        <a:p>
          <a:endParaRPr lang="en-US"/>
        </a:p>
      </dgm:t>
    </dgm:pt>
    <dgm:pt modelId="{A5A7F1DB-320E-4419-8C3A-7539D8881CEB}" type="sibTrans" cxnId="{F5888F1D-F639-4218-A5F2-C15F5A7A0AA3}">
      <dgm:prSet/>
      <dgm:spPr/>
      <dgm:t>
        <a:bodyPr/>
        <a:lstStyle/>
        <a:p>
          <a:endParaRPr lang="en-US"/>
        </a:p>
      </dgm:t>
    </dgm:pt>
    <dgm:pt modelId="{B9E7CBA0-6ED0-423A-B548-56A44C0317F5}">
      <dgm:prSet/>
      <dgm:spPr/>
      <dgm:t>
        <a:bodyPr/>
        <a:lstStyle/>
        <a:p>
          <a:pPr>
            <a:defRPr cap="all"/>
          </a:pPr>
          <a:r>
            <a:rPr lang="es-ES"/>
            <a:t>PERMITE CREAR ALTERNATIVAS Y SOLUCIONES </a:t>
          </a:r>
          <a:endParaRPr lang="en-US"/>
        </a:p>
      </dgm:t>
    </dgm:pt>
    <dgm:pt modelId="{410E4A59-E0E7-4CD5-9C99-AC524FB1A5C2}" type="parTrans" cxnId="{08EAD68C-6167-4F79-9BFA-53CD97DF83FB}">
      <dgm:prSet/>
      <dgm:spPr/>
      <dgm:t>
        <a:bodyPr/>
        <a:lstStyle/>
        <a:p>
          <a:endParaRPr lang="en-US"/>
        </a:p>
      </dgm:t>
    </dgm:pt>
    <dgm:pt modelId="{032925C3-6841-451F-80DF-EDED6D815674}" type="sibTrans" cxnId="{08EAD68C-6167-4F79-9BFA-53CD97DF83FB}">
      <dgm:prSet/>
      <dgm:spPr/>
      <dgm:t>
        <a:bodyPr/>
        <a:lstStyle/>
        <a:p>
          <a:endParaRPr lang="en-US"/>
        </a:p>
      </dgm:t>
    </dgm:pt>
    <dgm:pt modelId="{14634770-CD0F-4543-925F-F62009E5637C}">
      <dgm:prSet/>
      <dgm:spPr/>
      <dgm:t>
        <a:bodyPr/>
        <a:lstStyle/>
        <a:p>
          <a:pPr>
            <a:defRPr cap="all"/>
          </a:pPr>
          <a:r>
            <a:rPr lang="es-ES"/>
            <a:t>SE PUEDE CONSIDERAR LA DIVERSIDAD Y DIFERENCIA COMO UN VALOR Y ENRIQUECIMIENTO MUTUO. </a:t>
          </a:r>
          <a:endParaRPr lang="en-US"/>
        </a:p>
      </dgm:t>
    </dgm:pt>
    <dgm:pt modelId="{34EDF4EC-A4C6-4F12-843F-49B088B4D078}" type="parTrans" cxnId="{47F0777D-B8E8-4BE0-BFA8-F2DEFF03C8FF}">
      <dgm:prSet/>
      <dgm:spPr/>
      <dgm:t>
        <a:bodyPr/>
        <a:lstStyle/>
        <a:p>
          <a:endParaRPr lang="en-US"/>
        </a:p>
      </dgm:t>
    </dgm:pt>
    <dgm:pt modelId="{4FA357DA-D377-4504-A7DC-728EEA2C476B}" type="sibTrans" cxnId="{47F0777D-B8E8-4BE0-BFA8-F2DEFF03C8FF}">
      <dgm:prSet/>
      <dgm:spPr/>
      <dgm:t>
        <a:bodyPr/>
        <a:lstStyle/>
        <a:p>
          <a:endParaRPr lang="en-US"/>
        </a:p>
      </dgm:t>
    </dgm:pt>
    <dgm:pt modelId="{F5179A26-9E6E-4CBF-8844-36532A029304}">
      <dgm:prSet/>
      <dgm:spPr/>
      <dgm:t>
        <a:bodyPr/>
        <a:lstStyle/>
        <a:p>
          <a:pPr>
            <a:defRPr cap="all"/>
          </a:pPr>
          <a:r>
            <a:rPr lang="es-ES"/>
            <a:t>FORMA PARTE DE LA CONVIVENCIA , POR LO QUE ES AGENTE DE CAMBIO </a:t>
          </a:r>
          <a:endParaRPr lang="en-US"/>
        </a:p>
      </dgm:t>
    </dgm:pt>
    <dgm:pt modelId="{7559CA1A-E3EF-453F-9FF6-446F17D9B5C4}" type="parTrans" cxnId="{342A5BB1-D6F7-45F4-B8B4-E75FAAEB101C}">
      <dgm:prSet/>
      <dgm:spPr/>
      <dgm:t>
        <a:bodyPr/>
        <a:lstStyle/>
        <a:p>
          <a:endParaRPr lang="en-US"/>
        </a:p>
      </dgm:t>
    </dgm:pt>
    <dgm:pt modelId="{3C31D52A-0960-49BF-8523-C9D6799C8773}" type="sibTrans" cxnId="{342A5BB1-D6F7-45F4-B8B4-E75FAAEB101C}">
      <dgm:prSet/>
      <dgm:spPr/>
      <dgm:t>
        <a:bodyPr/>
        <a:lstStyle/>
        <a:p>
          <a:endParaRPr lang="en-US"/>
        </a:p>
      </dgm:t>
    </dgm:pt>
    <dgm:pt modelId="{2DA7CAB9-694E-4545-8776-38C4B8E9D695}" type="pres">
      <dgm:prSet presAssocID="{064E45B2-FA6C-4C12-9C9B-3CCE6EFC7E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A06995-F5E2-4DA3-AC48-F093170201AB}" type="pres">
      <dgm:prSet presAssocID="{C5157B85-8045-4DFB-8DB2-1AFB6FDC2FAA}" presName="hierRoot1" presStyleCnt="0"/>
      <dgm:spPr/>
    </dgm:pt>
    <dgm:pt modelId="{04529AAC-C42B-4A27-AC38-3CF4C7F8FC20}" type="pres">
      <dgm:prSet presAssocID="{C5157B85-8045-4DFB-8DB2-1AFB6FDC2FAA}" presName="composite" presStyleCnt="0"/>
      <dgm:spPr/>
    </dgm:pt>
    <dgm:pt modelId="{DB5AA86E-37CF-4808-BAEA-34DFD11D506E}" type="pres">
      <dgm:prSet presAssocID="{C5157B85-8045-4DFB-8DB2-1AFB6FDC2FAA}" presName="background" presStyleLbl="node0" presStyleIdx="0" presStyleCnt="4"/>
      <dgm:spPr/>
    </dgm:pt>
    <dgm:pt modelId="{6FFCFB98-B6ED-4F22-BE05-63A69D482086}" type="pres">
      <dgm:prSet presAssocID="{C5157B85-8045-4DFB-8DB2-1AFB6FDC2FAA}" presName="text" presStyleLbl="fgAcc0" presStyleIdx="0" presStyleCnt="4">
        <dgm:presLayoutVars>
          <dgm:chPref val="3"/>
        </dgm:presLayoutVars>
      </dgm:prSet>
      <dgm:spPr/>
    </dgm:pt>
    <dgm:pt modelId="{ACC53EFC-56A8-45BF-BC71-69B697BF2578}" type="pres">
      <dgm:prSet presAssocID="{C5157B85-8045-4DFB-8DB2-1AFB6FDC2FAA}" presName="hierChild2" presStyleCnt="0"/>
      <dgm:spPr/>
    </dgm:pt>
    <dgm:pt modelId="{49F4C17D-DC86-47F3-BB38-83CDB732E227}" type="pres">
      <dgm:prSet presAssocID="{B9E7CBA0-6ED0-423A-B548-56A44C0317F5}" presName="hierRoot1" presStyleCnt="0"/>
      <dgm:spPr/>
    </dgm:pt>
    <dgm:pt modelId="{2F2EE856-5236-44C6-B8F3-6EE963D2EAA7}" type="pres">
      <dgm:prSet presAssocID="{B9E7CBA0-6ED0-423A-B548-56A44C0317F5}" presName="composite" presStyleCnt="0"/>
      <dgm:spPr/>
    </dgm:pt>
    <dgm:pt modelId="{3D5EC5B3-A870-4BC4-B674-85C6D77135C6}" type="pres">
      <dgm:prSet presAssocID="{B9E7CBA0-6ED0-423A-B548-56A44C0317F5}" presName="background" presStyleLbl="node0" presStyleIdx="1" presStyleCnt="4"/>
      <dgm:spPr/>
    </dgm:pt>
    <dgm:pt modelId="{631DEE3F-3321-41E4-B303-19C04EC19CDF}" type="pres">
      <dgm:prSet presAssocID="{B9E7CBA0-6ED0-423A-B548-56A44C0317F5}" presName="text" presStyleLbl="fgAcc0" presStyleIdx="1" presStyleCnt="4">
        <dgm:presLayoutVars>
          <dgm:chPref val="3"/>
        </dgm:presLayoutVars>
      </dgm:prSet>
      <dgm:spPr/>
    </dgm:pt>
    <dgm:pt modelId="{B469E585-ABA3-4140-AFFC-BAB021B1894C}" type="pres">
      <dgm:prSet presAssocID="{B9E7CBA0-6ED0-423A-B548-56A44C0317F5}" presName="hierChild2" presStyleCnt="0"/>
      <dgm:spPr/>
    </dgm:pt>
    <dgm:pt modelId="{76A463E3-FAAE-4D27-B911-25065680CF76}" type="pres">
      <dgm:prSet presAssocID="{14634770-CD0F-4543-925F-F62009E5637C}" presName="hierRoot1" presStyleCnt="0"/>
      <dgm:spPr/>
    </dgm:pt>
    <dgm:pt modelId="{7991AE81-411A-403A-A0A3-BB2B39A45540}" type="pres">
      <dgm:prSet presAssocID="{14634770-CD0F-4543-925F-F62009E5637C}" presName="composite" presStyleCnt="0"/>
      <dgm:spPr/>
    </dgm:pt>
    <dgm:pt modelId="{9B16DA00-FB46-4056-934E-FA1B60763B24}" type="pres">
      <dgm:prSet presAssocID="{14634770-CD0F-4543-925F-F62009E5637C}" presName="background" presStyleLbl="node0" presStyleIdx="2" presStyleCnt="4"/>
      <dgm:spPr/>
    </dgm:pt>
    <dgm:pt modelId="{14820B10-FB39-4E29-A4F2-93EB228902EC}" type="pres">
      <dgm:prSet presAssocID="{14634770-CD0F-4543-925F-F62009E5637C}" presName="text" presStyleLbl="fgAcc0" presStyleIdx="2" presStyleCnt="4">
        <dgm:presLayoutVars>
          <dgm:chPref val="3"/>
        </dgm:presLayoutVars>
      </dgm:prSet>
      <dgm:spPr/>
    </dgm:pt>
    <dgm:pt modelId="{7E9053E7-7A64-49B7-8483-A66176C2EA1B}" type="pres">
      <dgm:prSet presAssocID="{14634770-CD0F-4543-925F-F62009E5637C}" presName="hierChild2" presStyleCnt="0"/>
      <dgm:spPr/>
    </dgm:pt>
    <dgm:pt modelId="{02C7F9DF-5C75-4D20-8CA2-73F03CD7738D}" type="pres">
      <dgm:prSet presAssocID="{F5179A26-9E6E-4CBF-8844-36532A029304}" presName="hierRoot1" presStyleCnt="0"/>
      <dgm:spPr/>
    </dgm:pt>
    <dgm:pt modelId="{A449C533-FDEE-4981-8236-86115CD47D19}" type="pres">
      <dgm:prSet presAssocID="{F5179A26-9E6E-4CBF-8844-36532A029304}" presName="composite" presStyleCnt="0"/>
      <dgm:spPr/>
    </dgm:pt>
    <dgm:pt modelId="{35E54E12-451C-423C-803F-B394D2778791}" type="pres">
      <dgm:prSet presAssocID="{F5179A26-9E6E-4CBF-8844-36532A029304}" presName="background" presStyleLbl="node0" presStyleIdx="3" presStyleCnt="4"/>
      <dgm:spPr/>
    </dgm:pt>
    <dgm:pt modelId="{CAB84C49-A675-4A6D-8AA2-DF886B02C92B}" type="pres">
      <dgm:prSet presAssocID="{F5179A26-9E6E-4CBF-8844-36532A029304}" presName="text" presStyleLbl="fgAcc0" presStyleIdx="3" presStyleCnt="4">
        <dgm:presLayoutVars>
          <dgm:chPref val="3"/>
        </dgm:presLayoutVars>
      </dgm:prSet>
      <dgm:spPr/>
    </dgm:pt>
    <dgm:pt modelId="{8C95A8F4-95DA-452B-8796-4AC6AA836357}" type="pres">
      <dgm:prSet presAssocID="{F5179A26-9E6E-4CBF-8844-36532A029304}" presName="hierChild2" presStyleCnt="0"/>
      <dgm:spPr/>
    </dgm:pt>
  </dgm:ptLst>
  <dgm:cxnLst>
    <dgm:cxn modelId="{F5888F1D-F639-4218-A5F2-C15F5A7A0AA3}" srcId="{064E45B2-FA6C-4C12-9C9B-3CCE6EFC7EE4}" destId="{C5157B85-8045-4DFB-8DB2-1AFB6FDC2FAA}" srcOrd="0" destOrd="0" parTransId="{B1DE64ED-425E-4F04-8695-50CC8C6925EA}" sibTransId="{A5A7F1DB-320E-4419-8C3A-7539D8881CEB}"/>
    <dgm:cxn modelId="{70548A36-90FA-45AD-9C24-64A2D21A86EE}" type="presOf" srcId="{14634770-CD0F-4543-925F-F62009E5637C}" destId="{14820B10-FB39-4E29-A4F2-93EB228902EC}" srcOrd="0" destOrd="0" presId="urn:microsoft.com/office/officeart/2005/8/layout/hierarchy1"/>
    <dgm:cxn modelId="{20937171-D654-40B4-A692-9E9EEF95D995}" type="presOf" srcId="{B9E7CBA0-6ED0-423A-B548-56A44C0317F5}" destId="{631DEE3F-3321-41E4-B303-19C04EC19CDF}" srcOrd="0" destOrd="0" presId="urn:microsoft.com/office/officeart/2005/8/layout/hierarchy1"/>
    <dgm:cxn modelId="{BFDE4C79-98FD-4B26-BF5A-905A20DF6C5D}" type="presOf" srcId="{C5157B85-8045-4DFB-8DB2-1AFB6FDC2FAA}" destId="{6FFCFB98-B6ED-4F22-BE05-63A69D482086}" srcOrd="0" destOrd="0" presId="urn:microsoft.com/office/officeart/2005/8/layout/hierarchy1"/>
    <dgm:cxn modelId="{47F0777D-B8E8-4BE0-BFA8-F2DEFF03C8FF}" srcId="{064E45B2-FA6C-4C12-9C9B-3CCE6EFC7EE4}" destId="{14634770-CD0F-4543-925F-F62009E5637C}" srcOrd="2" destOrd="0" parTransId="{34EDF4EC-A4C6-4F12-843F-49B088B4D078}" sibTransId="{4FA357DA-D377-4504-A7DC-728EEA2C476B}"/>
    <dgm:cxn modelId="{08EAD68C-6167-4F79-9BFA-53CD97DF83FB}" srcId="{064E45B2-FA6C-4C12-9C9B-3CCE6EFC7EE4}" destId="{B9E7CBA0-6ED0-423A-B548-56A44C0317F5}" srcOrd="1" destOrd="0" parTransId="{410E4A59-E0E7-4CD5-9C99-AC524FB1A5C2}" sibTransId="{032925C3-6841-451F-80DF-EDED6D815674}"/>
    <dgm:cxn modelId="{342A5BB1-D6F7-45F4-B8B4-E75FAAEB101C}" srcId="{064E45B2-FA6C-4C12-9C9B-3CCE6EFC7EE4}" destId="{F5179A26-9E6E-4CBF-8844-36532A029304}" srcOrd="3" destOrd="0" parTransId="{7559CA1A-E3EF-453F-9FF6-446F17D9B5C4}" sibTransId="{3C31D52A-0960-49BF-8523-C9D6799C8773}"/>
    <dgm:cxn modelId="{7FB1CFB2-2B9B-4B33-ADEE-E9FD1C666C03}" type="presOf" srcId="{064E45B2-FA6C-4C12-9C9B-3CCE6EFC7EE4}" destId="{2DA7CAB9-694E-4545-8776-38C4B8E9D695}" srcOrd="0" destOrd="0" presId="urn:microsoft.com/office/officeart/2005/8/layout/hierarchy1"/>
    <dgm:cxn modelId="{60D057DA-2B01-414D-90F4-B970C0E4AAEF}" type="presOf" srcId="{F5179A26-9E6E-4CBF-8844-36532A029304}" destId="{CAB84C49-A675-4A6D-8AA2-DF886B02C92B}" srcOrd="0" destOrd="0" presId="urn:microsoft.com/office/officeart/2005/8/layout/hierarchy1"/>
    <dgm:cxn modelId="{22B966B0-0A8B-4B18-9B41-52C575FE5F13}" type="presParOf" srcId="{2DA7CAB9-694E-4545-8776-38C4B8E9D695}" destId="{80A06995-F5E2-4DA3-AC48-F093170201AB}" srcOrd="0" destOrd="0" presId="urn:microsoft.com/office/officeart/2005/8/layout/hierarchy1"/>
    <dgm:cxn modelId="{285FBF0B-81CA-46D3-AE58-CA0236CDD1FE}" type="presParOf" srcId="{80A06995-F5E2-4DA3-AC48-F093170201AB}" destId="{04529AAC-C42B-4A27-AC38-3CF4C7F8FC20}" srcOrd="0" destOrd="0" presId="urn:microsoft.com/office/officeart/2005/8/layout/hierarchy1"/>
    <dgm:cxn modelId="{886C7CF7-3FB2-4EBD-AC19-E83DC78255B0}" type="presParOf" srcId="{04529AAC-C42B-4A27-AC38-3CF4C7F8FC20}" destId="{DB5AA86E-37CF-4808-BAEA-34DFD11D506E}" srcOrd="0" destOrd="0" presId="urn:microsoft.com/office/officeart/2005/8/layout/hierarchy1"/>
    <dgm:cxn modelId="{83BB6D41-4894-4008-9D8F-1945BA00395C}" type="presParOf" srcId="{04529AAC-C42B-4A27-AC38-3CF4C7F8FC20}" destId="{6FFCFB98-B6ED-4F22-BE05-63A69D482086}" srcOrd="1" destOrd="0" presId="urn:microsoft.com/office/officeart/2005/8/layout/hierarchy1"/>
    <dgm:cxn modelId="{7BBFCF64-3AA5-4956-B90E-A7BC80AA0737}" type="presParOf" srcId="{80A06995-F5E2-4DA3-AC48-F093170201AB}" destId="{ACC53EFC-56A8-45BF-BC71-69B697BF2578}" srcOrd="1" destOrd="0" presId="urn:microsoft.com/office/officeart/2005/8/layout/hierarchy1"/>
    <dgm:cxn modelId="{9CF7BECC-F3A1-4DFF-AD20-00658560BDB5}" type="presParOf" srcId="{2DA7CAB9-694E-4545-8776-38C4B8E9D695}" destId="{49F4C17D-DC86-47F3-BB38-83CDB732E227}" srcOrd="1" destOrd="0" presId="urn:microsoft.com/office/officeart/2005/8/layout/hierarchy1"/>
    <dgm:cxn modelId="{2A5D4BB5-0635-4E33-B4A0-BA14A611543E}" type="presParOf" srcId="{49F4C17D-DC86-47F3-BB38-83CDB732E227}" destId="{2F2EE856-5236-44C6-B8F3-6EE963D2EAA7}" srcOrd="0" destOrd="0" presId="urn:microsoft.com/office/officeart/2005/8/layout/hierarchy1"/>
    <dgm:cxn modelId="{6DED5CC7-82BF-4063-AC98-C3D0B02A5EEC}" type="presParOf" srcId="{2F2EE856-5236-44C6-B8F3-6EE963D2EAA7}" destId="{3D5EC5B3-A870-4BC4-B674-85C6D77135C6}" srcOrd="0" destOrd="0" presId="urn:microsoft.com/office/officeart/2005/8/layout/hierarchy1"/>
    <dgm:cxn modelId="{32E9638B-31E6-4EC6-B744-18C8880BAE01}" type="presParOf" srcId="{2F2EE856-5236-44C6-B8F3-6EE963D2EAA7}" destId="{631DEE3F-3321-41E4-B303-19C04EC19CDF}" srcOrd="1" destOrd="0" presId="urn:microsoft.com/office/officeart/2005/8/layout/hierarchy1"/>
    <dgm:cxn modelId="{211B27A8-0735-4C35-B619-79E52E50BC7F}" type="presParOf" srcId="{49F4C17D-DC86-47F3-BB38-83CDB732E227}" destId="{B469E585-ABA3-4140-AFFC-BAB021B1894C}" srcOrd="1" destOrd="0" presId="urn:microsoft.com/office/officeart/2005/8/layout/hierarchy1"/>
    <dgm:cxn modelId="{8D155D02-D867-4427-BB60-A02630F67092}" type="presParOf" srcId="{2DA7CAB9-694E-4545-8776-38C4B8E9D695}" destId="{76A463E3-FAAE-4D27-B911-25065680CF76}" srcOrd="2" destOrd="0" presId="urn:microsoft.com/office/officeart/2005/8/layout/hierarchy1"/>
    <dgm:cxn modelId="{2E3F9D27-3737-4F34-8F40-521567B31752}" type="presParOf" srcId="{76A463E3-FAAE-4D27-B911-25065680CF76}" destId="{7991AE81-411A-403A-A0A3-BB2B39A45540}" srcOrd="0" destOrd="0" presId="urn:microsoft.com/office/officeart/2005/8/layout/hierarchy1"/>
    <dgm:cxn modelId="{062A1F73-C185-4CC4-B976-9FDD9F9C37D4}" type="presParOf" srcId="{7991AE81-411A-403A-A0A3-BB2B39A45540}" destId="{9B16DA00-FB46-4056-934E-FA1B60763B24}" srcOrd="0" destOrd="0" presId="urn:microsoft.com/office/officeart/2005/8/layout/hierarchy1"/>
    <dgm:cxn modelId="{2AA18236-325B-4CBF-8DA3-32C24705ABC2}" type="presParOf" srcId="{7991AE81-411A-403A-A0A3-BB2B39A45540}" destId="{14820B10-FB39-4E29-A4F2-93EB228902EC}" srcOrd="1" destOrd="0" presId="urn:microsoft.com/office/officeart/2005/8/layout/hierarchy1"/>
    <dgm:cxn modelId="{EFDCEB00-0135-466B-8CC3-AE91D0DC2F8C}" type="presParOf" srcId="{76A463E3-FAAE-4D27-B911-25065680CF76}" destId="{7E9053E7-7A64-49B7-8483-A66176C2EA1B}" srcOrd="1" destOrd="0" presId="urn:microsoft.com/office/officeart/2005/8/layout/hierarchy1"/>
    <dgm:cxn modelId="{640B7D17-8FB6-4AA2-BF95-DF67917789D5}" type="presParOf" srcId="{2DA7CAB9-694E-4545-8776-38C4B8E9D695}" destId="{02C7F9DF-5C75-4D20-8CA2-73F03CD7738D}" srcOrd="3" destOrd="0" presId="urn:microsoft.com/office/officeart/2005/8/layout/hierarchy1"/>
    <dgm:cxn modelId="{F4614C22-DF39-4B61-BE62-20E6D48E36AD}" type="presParOf" srcId="{02C7F9DF-5C75-4D20-8CA2-73F03CD7738D}" destId="{A449C533-FDEE-4981-8236-86115CD47D19}" srcOrd="0" destOrd="0" presId="urn:microsoft.com/office/officeart/2005/8/layout/hierarchy1"/>
    <dgm:cxn modelId="{D6B55FE3-9120-4528-B51D-26572FAC4C63}" type="presParOf" srcId="{A449C533-FDEE-4981-8236-86115CD47D19}" destId="{35E54E12-451C-423C-803F-B394D2778791}" srcOrd="0" destOrd="0" presId="urn:microsoft.com/office/officeart/2005/8/layout/hierarchy1"/>
    <dgm:cxn modelId="{8E2EB343-4F36-4036-A998-06D930E4B132}" type="presParOf" srcId="{A449C533-FDEE-4981-8236-86115CD47D19}" destId="{CAB84C49-A675-4A6D-8AA2-DF886B02C92B}" srcOrd="1" destOrd="0" presId="urn:microsoft.com/office/officeart/2005/8/layout/hierarchy1"/>
    <dgm:cxn modelId="{92524889-6922-483B-AAE7-2ACD2C2BD7B0}" type="presParOf" srcId="{02C7F9DF-5C75-4D20-8CA2-73F03CD7738D}" destId="{8C95A8F4-95DA-452B-8796-4AC6AA8363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1B044-6968-4F18-8648-357637F4F01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CC7D7F-0F91-4B9B-B0CD-5F0FD7E8DEAE}">
      <dgm:prSet/>
      <dgm:spPr/>
      <dgm:t>
        <a:bodyPr/>
        <a:lstStyle/>
        <a:p>
          <a:r>
            <a:rPr lang="es-ES" dirty="0"/>
            <a:t>BUENA COMUNICACIÓN </a:t>
          </a:r>
          <a:endParaRPr lang="en-US" dirty="0"/>
        </a:p>
      </dgm:t>
    </dgm:pt>
    <dgm:pt modelId="{07DE9605-2A18-44C3-9530-F93590F1AAF0}" type="parTrans" cxnId="{991A44E0-FC3E-47B0-A78C-E1006EF97EC4}">
      <dgm:prSet/>
      <dgm:spPr/>
      <dgm:t>
        <a:bodyPr/>
        <a:lstStyle/>
        <a:p>
          <a:endParaRPr lang="en-US"/>
        </a:p>
      </dgm:t>
    </dgm:pt>
    <dgm:pt modelId="{0444BB70-D4E7-4C20-ACA5-BFB16835E7AD}" type="sibTrans" cxnId="{991A44E0-FC3E-47B0-A78C-E1006EF97EC4}">
      <dgm:prSet/>
      <dgm:spPr/>
      <dgm:t>
        <a:bodyPr/>
        <a:lstStyle/>
        <a:p>
          <a:endParaRPr lang="en-US" dirty="0"/>
        </a:p>
      </dgm:t>
    </dgm:pt>
    <dgm:pt modelId="{6A2AE022-81AB-405E-BD36-BBD845751523}">
      <dgm:prSet/>
      <dgm:spPr/>
      <dgm:t>
        <a:bodyPr/>
        <a:lstStyle/>
        <a:p>
          <a:r>
            <a:rPr lang="es-ES" dirty="0"/>
            <a:t>TRABAJO EN EQUIPO </a:t>
          </a:r>
          <a:endParaRPr lang="en-US" dirty="0"/>
        </a:p>
      </dgm:t>
    </dgm:pt>
    <dgm:pt modelId="{BAE7E8E6-A818-4414-B294-6501197D905A}" type="parTrans" cxnId="{D2C0BF45-7F77-457D-B73D-F62D1FEF946B}">
      <dgm:prSet/>
      <dgm:spPr/>
      <dgm:t>
        <a:bodyPr/>
        <a:lstStyle/>
        <a:p>
          <a:endParaRPr lang="en-US"/>
        </a:p>
      </dgm:t>
    </dgm:pt>
    <dgm:pt modelId="{B7046483-8F58-4FF4-98B7-AFCB8CF7F7E0}" type="sibTrans" cxnId="{D2C0BF45-7F77-457D-B73D-F62D1FEF946B}">
      <dgm:prSet/>
      <dgm:spPr/>
      <dgm:t>
        <a:bodyPr/>
        <a:lstStyle/>
        <a:p>
          <a:endParaRPr lang="en-US" dirty="0"/>
        </a:p>
      </dgm:t>
    </dgm:pt>
    <dgm:pt modelId="{F79A59E2-1A09-44A1-9398-36DFB8C1A35F}">
      <dgm:prSet/>
      <dgm:spPr/>
      <dgm:t>
        <a:bodyPr/>
        <a:lstStyle/>
        <a:p>
          <a:r>
            <a:rPr lang="es-ES" dirty="0"/>
            <a:t>ANALISIS DE LA SITUACIÓN  </a:t>
          </a:r>
          <a:endParaRPr lang="en-US" dirty="0"/>
        </a:p>
      </dgm:t>
    </dgm:pt>
    <dgm:pt modelId="{703B7849-FC2F-4A49-B110-834DB9D422C4}" type="parTrans" cxnId="{6D574435-9753-43B7-A169-7F9E5EFADFC5}">
      <dgm:prSet/>
      <dgm:spPr/>
      <dgm:t>
        <a:bodyPr/>
        <a:lstStyle/>
        <a:p>
          <a:endParaRPr lang="en-US"/>
        </a:p>
      </dgm:t>
    </dgm:pt>
    <dgm:pt modelId="{8947A3FD-6BCC-4F6A-9E4F-B94634CCB75B}" type="sibTrans" cxnId="{6D574435-9753-43B7-A169-7F9E5EFADFC5}">
      <dgm:prSet/>
      <dgm:spPr/>
      <dgm:t>
        <a:bodyPr/>
        <a:lstStyle/>
        <a:p>
          <a:endParaRPr lang="en-US" dirty="0"/>
        </a:p>
      </dgm:t>
    </dgm:pt>
    <dgm:pt modelId="{F400405E-F255-40A6-A291-2350EFAEF32E}">
      <dgm:prSet/>
      <dgm:spPr/>
      <dgm:t>
        <a:bodyPr/>
        <a:lstStyle/>
        <a:p>
          <a:r>
            <a:rPr lang="es-ES" dirty="0"/>
            <a:t>ESCUCHA ACTIVA  </a:t>
          </a:r>
          <a:endParaRPr lang="en-US" dirty="0"/>
        </a:p>
      </dgm:t>
    </dgm:pt>
    <dgm:pt modelId="{917B1880-15D1-44A9-A987-BF3C24FCCFCE}" type="parTrans" cxnId="{A548D745-49C2-4710-84D7-581A83D74E9D}">
      <dgm:prSet/>
      <dgm:spPr/>
      <dgm:t>
        <a:bodyPr/>
        <a:lstStyle/>
        <a:p>
          <a:endParaRPr lang="en-US"/>
        </a:p>
      </dgm:t>
    </dgm:pt>
    <dgm:pt modelId="{50578002-4ABF-4626-945A-B91556E37A7B}" type="sibTrans" cxnId="{A548D745-49C2-4710-84D7-581A83D74E9D}">
      <dgm:prSet/>
      <dgm:spPr/>
      <dgm:t>
        <a:bodyPr/>
        <a:lstStyle/>
        <a:p>
          <a:endParaRPr lang="en-US" dirty="0"/>
        </a:p>
      </dgm:t>
    </dgm:pt>
    <dgm:pt modelId="{1C86E1DF-32EA-4BCD-9B68-AB35471375BF}">
      <dgm:prSet/>
      <dgm:spPr/>
      <dgm:t>
        <a:bodyPr/>
        <a:lstStyle/>
        <a:p>
          <a:r>
            <a:rPr lang="es-ES" dirty="0"/>
            <a:t>NORMAS </a:t>
          </a:r>
          <a:endParaRPr lang="en-US" dirty="0"/>
        </a:p>
      </dgm:t>
    </dgm:pt>
    <dgm:pt modelId="{9FB1429F-EEB9-441D-958A-81F6F7A5977E}" type="parTrans" cxnId="{5485165F-DA79-4B49-B718-679AEC8B77CC}">
      <dgm:prSet/>
      <dgm:spPr/>
      <dgm:t>
        <a:bodyPr/>
        <a:lstStyle/>
        <a:p>
          <a:endParaRPr lang="en-US"/>
        </a:p>
      </dgm:t>
    </dgm:pt>
    <dgm:pt modelId="{A3F47B9E-A314-4DE8-9728-15FE811F1E4E}" type="sibTrans" cxnId="{5485165F-DA79-4B49-B718-679AEC8B77CC}">
      <dgm:prSet/>
      <dgm:spPr/>
      <dgm:t>
        <a:bodyPr/>
        <a:lstStyle/>
        <a:p>
          <a:endParaRPr lang="en-US" dirty="0"/>
        </a:p>
      </dgm:t>
    </dgm:pt>
    <dgm:pt modelId="{C73DC23A-D83D-409B-B792-310FD27BC7C6}">
      <dgm:prSet/>
      <dgm:spPr/>
      <dgm:t>
        <a:bodyPr/>
        <a:lstStyle/>
        <a:p>
          <a:r>
            <a:rPr lang="es-ES" dirty="0"/>
            <a:t>PREVENCIÓN </a:t>
          </a:r>
          <a:endParaRPr lang="en-US" dirty="0"/>
        </a:p>
      </dgm:t>
    </dgm:pt>
    <dgm:pt modelId="{4F464201-BEAF-4C8D-AA48-5A15DB0451D4}" type="parTrans" cxnId="{F69A875F-2E81-4E32-BA45-60EE63906725}">
      <dgm:prSet/>
      <dgm:spPr/>
      <dgm:t>
        <a:bodyPr/>
        <a:lstStyle/>
        <a:p>
          <a:endParaRPr lang="en-US"/>
        </a:p>
      </dgm:t>
    </dgm:pt>
    <dgm:pt modelId="{E471B2BD-E683-4599-9378-16DF211163B0}" type="sibTrans" cxnId="{F69A875F-2E81-4E32-BA45-60EE63906725}">
      <dgm:prSet/>
      <dgm:spPr/>
      <dgm:t>
        <a:bodyPr/>
        <a:lstStyle/>
        <a:p>
          <a:endParaRPr lang="en-US" dirty="0"/>
        </a:p>
      </dgm:t>
    </dgm:pt>
    <dgm:pt modelId="{96609205-3FE5-4AC6-897A-315D6D219F01}">
      <dgm:prSet/>
      <dgm:spPr/>
      <dgm:t>
        <a:bodyPr/>
        <a:lstStyle/>
        <a:p>
          <a:r>
            <a:rPr lang="es-ES" dirty="0"/>
            <a:t>COORDINACIÓN </a:t>
          </a:r>
          <a:endParaRPr lang="en-US" dirty="0"/>
        </a:p>
      </dgm:t>
    </dgm:pt>
    <dgm:pt modelId="{9E489040-4D28-4957-8D8C-EF819E9DFC10}" type="parTrans" cxnId="{DBA99095-3794-45BF-97DD-347A43AF56AE}">
      <dgm:prSet/>
      <dgm:spPr/>
      <dgm:t>
        <a:bodyPr/>
        <a:lstStyle/>
        <a:p>
          <a:endParaRPr lang="en-US"/>
        </a:p>
      </dgm:t>
    </dgm:pt>
    <dgm:pt modelId="{FDA30D06-71DA-4862-999C-B661DC3C8F6C}" type="sibTrans" cxnId="{DBA99095-3794-45BF-97DD-347A43AF56AE}">
      <dgm:prSet/>
      <dgm:spPr/>
      <dgm:t>
        <a:bodyPr/>
        <a:lstStyle/>
        <a:p>
          <a:endParaRPr lang="en-US" dirty="0"/>
        </a:p>
      </dgm:t>
    </dgm:pt>
    <dgm:pt modelId="{3D2F8894-121C-42AB-8C3B-3186BE0890A3}">
      <dgm:prSet/>
      <dgm:spPr/>
      <dgm:t>
        <a:bodyPr/>
        <a:lstStyle/>
        <a:p>
          <a:r>
            <a:rPr lang="es-ES" dirty="0"/>
            <a:t>OBSERVACIÓN </a:t>
          </a:r>
          <a:endParaRPr lang="en-US" dirty="0"/>
        </a:p>
      </dgm:t>
    </dgm:pt>
    <dgm:pt modelId="{D2C48B47-88AB-4E80-B525-2BF8B535CC59}" type="parTrans" cxnId="{C439FADE-1A12-4DEF-80EB-E1BC03080606}">
      <dgm:prSet/>
      <dgm:spPr/>
      <dgm:t>
        <a:bodyPr/>
        <a:lstStyle/>
        <a:p>
          <a:endParaRPr lang="en-US"/>
        </a:p>
      </dgm:t>
    </dgm:pt>
    <dgm:pt modelId="{AB1A75AB-8350-4CAF-B9AE-72666BF0289F}" type="sibTrans" cxnId="{C439FADE-1A12-4DEF-80EB-E1BC03080606}">
      <dgm:prSet/>
      <dgm:spPr/>
      <dgm:t>
        <a:bodyPr/>
        <a:lstStyle/>
        <a:p>
          <a:endParaRPr lang="en-US" dirty="0"/>
        </a:p>
      </dgm:t>
    </dgm:pt>
    <dgm:pt modelId="{2A069729-0D42-48FB-A7AF-7FA619E0C431}">
      <dgm:prSet/>
      <dgm:spPr/>
      <dgm:t>
        <a:bodyPr/>
        <a:lstStyle/>
        <a:p>
          <a:r>
            <a:rPr lang="es-ES" dirty="0"/>
            <a:t>SEGUIMIENTO</a:t>
          </a:r>
          <a:endParaRPr lang="en-US" dirty="0"/>
        </a:p>
      </dgm:t>
    </dgm:pt>
    <dgm:pt modelId="{69BAC011-92B7-4048-9941-0D3B084521C7}" type="parTrans" cxnId="{1783867F-779D-4D64-9131-38A7CB8C716C}">
      <dgm:prSet/>
      <dgm:spPr/>
      <dgm:t>
        <a:bodyPr/>
        <a:lstStyle/>
        <a:p>
          <a:endParaRPr lang="en-US"/>
        </a:p>
      </dgm:t>
    </dgm:pt>
    <dgm:pt modelId="{112A7EB1-B6F3-4403-8C95-ECE124C44737}" type="sibTrans" cxnId="{1783867F-779D-4D64-9131-38A7CB8C716C}">
      <dgm:prSet/>
      <dgm:spPr/>
      <dgm:t>
        <a:bodyPr/>
        <a:lstStyle/>
        <a:p>
          <a:endParaRPr lang="en-US"/>
        </a:p>
      </dgm:t>
    </dgm:pt>
    <dgm:pt modelId="{BD11C145-0BDF-4CF4-824D-1A6A98FF2D0B}" type="pres">
      <dgm:prSet presAssocID="{1A61B044-6968-4F18-8648-357637F4F010}" presName="Name0" presStyleCnt="0">
        <dgm:presLayoutVars>
          <dgm:dir/>
          <dgm:resizeHandles val="exact"/>
        </dgm:presLayoutVars>
      </dgm:prSet>
      <dgm:spPr/>
    </dgm:pt>
    <dgm:pt modelId="{2F27295F-4CAE-4027-AC1B-36838098D48E}" type="pres">
      <dgm:prSet presAssocID="{52CC7D7F-0F91-4B9B-B0CD-5F0FD7E8DEAE}" presName="node" presStyleLbl="node1" presStyleIdx="0" presStyleCnt="9">
        <dgm:presLayoutVars>
          <dgm:bulletEnabled val="1"/>
        </dgm:presLayoutVars>
      </dgm:prSet>
      <dgm:spPr/>
    </dgm:pt>
    <dgm:pt modelId="{DE5A5E31-E1DF-4961-8AB9-28E7E3BD561D}" type="pres">
      <dgm:prSet presAssocID="{0444BB70-D4E7-4C20-ACA5-BFB16835E7AD}" presName="sibTrans" presStyleLbl="sibTrans1D1" presStyleIdx="0" presStyleCnt="8"/>
      <dgm:spPr/>
    </dgm:pt>
    <dgm:pt modelId="{070042BE-3112-4A18-9182-6E331CF1D3EB}" type="pres">
      <dgm:prSet presAssocID="{0444BB70-D4E7-4C20-ACA5-BFB16835E7AD}" presName="connectorText" presStyleLbl="sibTrans1D1" presStyleIdx="0" presStyleCnt="8"/>
      <dgm:spPr/>
    </dgm:pt>
    <dgm:pt modelId="{203733A2-4D9C-416B-A3A7-3C97C5928CCF}" type="pres">
      <dgm:prSet presAssocID="{6A2AE022-81AB-405E-BD36-BBD845751523}" presName="node" presStyleLbl="node1" presStyleIdx="1" presStyleCnt="9">
        <dgm:presLayoutVars>
          <dgm:bulletEnabled val="1"/>
        </dgm:presLayoutVars>
      </dgm:prSet>
      <dgm:spPr/>
    </dgm:pt>
    <dgm:pt modelId="{4D0515D8-0038-4236-9DEE-A40EE1F2198C}" type="pres">
      <dgm:prSet presAssocID="{B7046483-8F58-4FF4-98B7-AFCB8CF7F7E0}" presName="sibTrans" presStyleLbl="sibTrans1D1" presStyleIdx="1" presStyleCnt="8"/>
      <dgm:spPr/>
    </dgm:pt>
    <dgm:pt modelId="{6724792A-76D1-4BD4-B850-5862993A7A27}" type="pres">
      <dgm:prSet presAssocID="{B7046483-8F58-4FF4-98B7-AFCB8CF7F7E0}" presName="connectorText" presStyleLbl="sibTrans1D1" presStyleIdx="1" presStyleCnt="8"/>
      <dgm:spPr/>
    </dgm:pt>
    <dgm:pt modelId="{B30B71E5-89D1-416A-8E56-14045280AD6E}" type="pres">
      <dgm:prSet presAssocID="{F79A59E2-1A09-44A1-9398-36DFB8C1A35F}" presName="node" presStyleLbl="node1" presStyleIdx="2" presStyleCnt="9">
        <dgm:presLayoutVars>
          <dgm:bulletEnabled val="1"/>
        </dgm:presLayoutVars>
      </dgm:prSet>
      <dgm:spPr/>
    </dgm:pt>
    <dgm:pt modelId="{AED1E37B-B852-4B44-9548-50F5CA052BF0}" type="pres">
      <dgm:prSet presAssocID="{8947A3FD-6BCC-4F6A-9E4F-B94634CCB75B}" presName="sibTrans" presStyleLbl="sibTrans1D1" presStyleIdx="2" presStyleCnt="8"/>
      <dgm:spPr/>
    </dgm:pt>
    <dgm:pt modelId="{0A197F73-B0B4-4DDD-91A4-16A8E691118B}" type="pres">
      <dgm:prSet presAssocID="{8947A3FD-6BCC-4F6A-9E4F-B94634CCB75B}" presName="connectorText" presStyleLbl="sibTrans1D1" presStyleIdx="2" presStyleCnt="8"/>
      <dgm:spPr/>
    </dgm:pt>
    <dgm:pt modelId="{9609F027-9B7A-487C-8E46-73FDCC56B974}" type="pres">
      <dgm:prSet presAssocID="{F400405E-F255-40A6-A291-2350EFAEF32E}" presName="node" presStyleLbl="node1" presStyleIdx="3" presStyleCnt="9">
        <dgm:presLayoutVars>
          <dgm:bulletEnabled val="1"/>
        </dgm:presLayoutVars>
      </dgm:prSet>
      <dgm:spPr/>
    </dgm:pt>
    <dgm:pt modelId="{CA431E04-F4F5-416F-A023-E502A3B8934C}" type="pres">
      <dgm:prSet presAssocID="{50578002-4ABF-4626-945A-B91556E37A7B}" presName="sibTrans" presStyleLbl="sibTrans1D1" presStyleIdx="3" presStyleCnt="8"/>
      <dgm:spPr/>
    </dgm:pt>
    <dgm:pt modelId="{05F4B222-7632-4E1A-8EF5-08CC3B07B592}" type="pres">
      <dgm:prSet presAssocID="{50578002-4ABF-4626-945A-B91556E37A7B}" presName="connectorText" presStyleLbl="sibTrans1D1" presStyleIdx="3" presStyleCnt="8"/>
      <dgm:spPr/>
    </dgm:pt>
    <dgm:pt modelId="{7896319F-DAB1-4EB3-A493-742C48330C2B}" type="pres">
      <dgm:prSet presAssocID="{1C86E1DF-32EA-4BCD-9B68-AB35471375BF}" presName="node" presStyleLbl="node1" presStyleIdx="4" presStyleCnt="9">
        <dgm:presLayoutVars>
          <dgm:bulletEnabled val="1"/>
        </dgm:presLayoutVars>
      </dgm:prSet>
      <dgm:spPr/>
    </dgm:pt>
    <dgm:pt modelId="{DB4C7006-D744-48D6-A95F-368887802EC2}" type="pres">
      <dgm:prSet presAssocID="{A3F47B9E-A314-4DE8-9728-15FE811F1E4E}" presName="sibTrans" presStyleLbl="sibTrans1D1" presStyleIdx="4" presStyleCnt="8"/>
      <dgm:spPr/>
    </dgm:pt>
    <dgm:pt modelId="{AC48889A-BF54-409C-8588-154BB5E55761}" type="pres">
      <dgm:prSet presAssocID="{A3F47B9E-A314-4DE8-9728-15FE811F1E4E}" presName="connectorText" presStyleLbl="sibTrans1D1" presStyleIdx="4" presStyleCnt="8"/>
      <dgm:spPr/>
    </dgm:pt>
    <dgm:pt modelId="{7BDAE335-4B80-4F24-8851-A3CD37F4A99E}" type="pres">
      <dgm:prSet presAssocID="{C73DC23A-D83D-409B-B792-310FD27BC7C6}" presName="node" presStyleLbl="node1" presStyleIdx="5" presStyleCnt="9">
        <dgm:presLayoutVars>
          <dgm:bulletEnabled val="1"/>
        </dgm:presLayoutVars>
      </dgm:prSet>
      <dgm:spPr/>
    </dgm:pt>
    <dgm:pt modelId="{CC795D9D-343E-40B9-8C43-447C315F0E5C}" type="pres">
      <dgm:prSet presAssocID="{E471B2BD-E683-4599-9378-16DF211163B0}" presName="sibTrans" presStyleLbl="sibTrans1D1" presStyleIdx="5" presStyleCnt="8"/>
      <dgm:spPr/>
    </dgm:pt>
    <dgm:pt modelId="{A975694C-8DB9-455C-A53B-E5103C2527AA}" type="pres">
      <dgm:prSet presAssocID="{E471B2BD-E683-4599-9378-16DF211163B0}" presName="connectorText" presStyleLbl="sibTrans1D1" presStyleIdx="5" presStyleCnt="8"/>
      <dgm:spPr/>
    </dgm:pt>
    <dgm:pt modelId="{179A35C3-45FA-4F40-96ED-A1D027C74631}" type="pres">
      <dgm:prSet presAssocID="{96609205-3FE5-4AC6-897A-315D6D219F01}" presName="node" presStyleLbl="node1" presStyleIdx="6" presStyleCnt="9">
        <dgm:presLayoutVars>
          <dgm:bulletEnabled val="1"/>
        </dgm:presLayoutVars>
      </dgm:prSet>
      <dgm:spPr/>
    </dgm:pt>
    <dgm:pt modelId="{7B44CE13-CEAE-4F23-B373-3B09473F5464}" type="pres">
      <dgm:prSet presAssocID="{FDA30D06-71DA-4862-999C-B661DC3C8F6C}" presName="sibTrans" presStyleLbl="sibTrans1D1" presStyleIdx="6" presStyleCnt="8"/>
      <dgm:spPr/>
    </dgm:pt>
    <dgm:pt modelId="{B96C0C2E-097A-4890-92FF-58C7C16464A9}" type="pres">
      <dgm:prSet presAssocID="{FDA30D06-71DA-4862-999C-B661DC3C8F6C}" presName="connectorText" presStyleLbl="sibTrans1D1" presStyleIdx="6" presStyleCnt="8"/>
      <dgm:spPr/>
    </dgm:pt>
    <dgm:pt modelId="{BADDCBBF-CF7E-4D0E-A1CA-42C479C72CAC}" type="pres">
      <dgm:prSet presAssocID="{3D2F8894-121C-42AB-8C3B-3186BE0890A3}" presName="node" presStyleLbl="node1" presStyleIdx="7" presStyleCnt="9">
        <dgm:presLayoutVars>
          <dgm:bulletEnabled val="1"/>
        </dgm:presLayoutVars>
      </dgm:prSet>
      <dgm:spPr/>
    </dgm:pt>
    <dgm:pt modelId="{1CC2BC9B-8F8A-4BC0-8CF6-90EAB37394A6}" type="pres">
      <dgm:prSet presAssocID="{AB1A75AB-8350-4CAF-B9AE-72666BF0289F}" presName="sibTrans" presStyleLbl="sibTrans1D1" presStyleIdx="7" presStyleCnt="8"/>
      <dgm:spPr/>
    </dgm:pt>
    <dgm:pt modelId="{0C7E3DB7-9D3D-4318-809F-E90134E8B146}" type="pres">
      <dgm:prSet presAssocID="{AB1A75AB-8350-4CAF-B9AE-72666BF0289F}" presName="connectorText" presStyleLbl="sibTrans1D1" presStyleIdx="7" presStyleCnt="8"/>
      <dgm:spPr/>
    </dgm:pt>
    <dgm:pt modelId="{AF051D34-315C-4B31-B6F3-BD499E744BF5}" type="pres">
      <dgm:prSet presAssocID="{2A069729-0D42-48FB-A7AF-7FA619E0C431}" presName="node" presStyleLbl="node1" presStyleIdx="8" presStyleCnt="9">
        <dgm:presLayoutVars>
          <dgm:bulletEnabled val="1"/>
        </dgm:presLayoutVars>
      </dgm:prSet>
      <dgm:spPr/>
    </dgm:pt>
  </dgm:ptLst>
  <dgm:cxnLst>
    <dgm:cxn modelId="{90B86E08-EE7E-42CC-82E8-F9ED9F965319}" type="presOf" srcId="{A3F47B9E-A314-4DE8-9728-15FE811F1E4E}" destId="{DB4C7006-D744-48D6-A95F-368887802EC2}" srcOrd="0" destOrd="0" presId="urn:microsoft.com/office/officeart/2016/7/layout/RepeatingBendingProcessNew"/>
    <dgm:cxn modelId="{62380A0B-F331-409B-946B-7C1ED3F4C555}" type="presOf" srcId="{AB1A75AB-8350-4CAF-B9AE-72666BF0289F}" destId="{1CC2BC9B-8F8A-4BC0-8CF6-90EAB37394A6}" srcOrd="0" destOrd="0" presId="urn:microsoft.com/office/officeart/2016/7/layout/RepeatingBendingProcessNew"/>
    <dgm:cxn modelId="{12419D14-6E7C-4169-8C8B-DDBE7977311D}" type="presOf" srcId="{E471B2BD-E683-4599-9378-16DF211163B0}" destId="{A975694C-8DB9-455C-A53B-E5103C2527AA}" srcOrd="1" destOrd="0" presId="urn:microsoft.com/office/officeart/2016/7/layout/RepeatingBendingProcessNew"/>
    <dgm:cxn modelId="{36051F19-C632-451B-84A5-8FAFD5ED6DA8}" type="presOf" srcId="{3D2F8894-121C-42AB-8C3B-3186BE0890A3}" destId="{BADDCBBF-CF7E-4D0E-A1CA-42C479C72CAC}" srcOrd="0" destOrd="0" presId="urn:microsoft.com/office/officeart/2016/7/layout/RepeatingBendingProcessNew"/>
    <dgm:cxn modelId="{A7894A1F-E57C-4BB9-AAAB-2C623246A31E}" type="presOf" srcId="{0444BB70-D4E7-4C20-ACA5-BFB16835E7AD}" destId="{070042BE-3112-4A18-9182-6E331CF1D3EB}" srcOrd="1" destOrd="0" presId="urn:microsoft.com/office/officeart/2016/7/layout/RepeatingBendingProcessNew"/>
    <dgm:cxn modelId="{C796C92F-1F9D-4C28-B005-F9E5BBAE63B5}" type="presOf" srcId="{1A61B044-6968-4F18-8648-357637F4F010}" destId="{BD11C145-0BDF-4CF4-824D-1A6A98FF2D0B}" srcOrd="0" destOrd="0" presId="urn:microsoft.com/office/officeart/2016/7/layout/RepeatingBendingProcessNew"/>
    <dgm:cxn modelId="{7B955D34-5384-4F63-BEF3-652B60C4F985}" type="presOf" srcId="{2A069729-0D42-48FB-A7AF-7FA619E0C431}" destId="{AF051D34-315C-4B31-B6F3-BD499E744BF5}" srcOrd="0" destOrd="0" presId="urn:microsoft.com/office/officeart/2016/7/layout/RepeatingBendingProcessNew"/>
    <dgm:cxn modelId="{6D574435-9753-43B7-A169-7F9E5EFADFC5}" srcId="{1A61B044-6968-4F18-8648-357637F4F010}" destId="{F79A59E2-1A09-44A1-9398-36DFB8C1A35F}" srcOrd="2" destOrd="0" parTransId="{703B7849-FC2F-4A49-B110-834DB9D422C4}" sibTransId="{8947A3FD-6BCC-4F6A-9E4F-B94634CCB75B}"/>
    <dgm:cxn modelId="{9EFA7837-5D3D-4E93-803F-747010236DAD}" type="presOf" srcId="{C73DC23A-D83D-409B-B792-310FD27BC7C6}" destId="{7BDAE335-4B80-4F24-8851-A3CD37F4A99E}" srcOrd="0" destOrd="0" presId="urn:microsoft.com/office/officeart/2016/7/layout/RepeatingBendingProcessNew"/>
    <dgm:cxn modelId="{98B7A55B-4E2B-4FBC-B63E-261DCC4D7456}" type="presOf" srcId="{50578002-4ABF-4626-945A-B91556E37A7B}" destId="{CA431E04-F4F5-416F-A023-E502A3B8934C}" srcOrd="0" destOrd="0" presId="urn:microsoft.com/office/officeart/2016/7/layout/RepeatingBendingProcessNew"/>
    <dgm:cxn modelId="{5485165F-DA79-4B49-B718-679AEC8B77CC}" srcId="{1A61B044-6968-4F18-8648-357637F4F010}" destId="{1C86E1DF-32EA-4BCD-9B68-AB35471375BF}" srcOrd="4" destOrd="0" parTransId="{9FB1429F-EEB9-441D-958A-81F6F7A5977E}" sibTransId="{A3F47B9E-A314-4DE8-9728-15FE811F1E4E}"/>
    <dgm:cxn modelId="{F69A875F-2E81-4E32-BA45-60EE63906725}" srcId="{1A61B044-6968-4F18-8648-357637F4F010}" destId="{C73DC23A-D83D-409B-B792-310FD27BC7C6}" srcOrd="5" destOrd="0" parTransId="{4F464201-BEAF-4C8D-AA48-5A15DB0451D4}" sibTransId="{E471B2BD-E683-4599-9378-16DF211163B0}"/>
    <dgm:cxn modelId="{D2C0BF45-7F77-457D-B73D-F62D1FEF946B}" srcId="{1A61B044-6968-4F18-8648-357637F4F010}" destId="{6A2AE022-81AB-405E-BD36-BBD845751523}" srcOrd="1" destOrd="0" parTransId="{BAE7E8E6-A818-4414-B294-6501197D905A}" sibTransId="{B7046483-8F58-4FF4-98B7-AFCB8CF7F7E0}"/>
    <dgm:cxn modelId="{A548D745-49C2-4710-84D7-581A83D74E9D}" srcId="{1A61B044-6968-4F18-8648-357637F4F010}" destId="{F400405E-F255-40A6-A291-2350EFAEF32E}" srcOrd="3" destOrd="0" parTransId="{917B1880-15D1-44A9-A987-BF3C24FCCFCE}" sibTransId="{50578002-4ABF-4626-945A-B91556E37A7B}"/>
    <dgm:cxn modelId="{B077424C-E0FF-41FF-84A8-75F02A05036E}" type="presOf" srcId="{B7046483-8F58-4FF4-98B7-AFCB8CF7F7E0}" destId="{4D0515D8-0038-4236-9DEE-A40EE1F2198C}" srcOrd="0" destOrd="0" presId="urn:microsoft.com/office/officeart/2016/7/layout/RepeatingBendingProcessNew"/>
    <dgm:cxn modelId="{FE98046D-706B-46CC-8CBB-4DCA1D583C0E}" type="presOf" srcId="{0444BB70-D4E7-4C20-ACA5-BFB16835E7AD}" destId="{DE5A5E31-E1DF-4961-8AB9-28E7E3BD561D}" srcOrd="0" destOrd="0" presId="urn:microsoft.com/office/officeart/2016/7/layout/RepeatingBendingProcessNew"/>
    <dgm:cxn modelId="{862DA64F-9388-43E5-987F-59E1ABCB4353}" type="presOf" srcId="{6A2AE022-81AB-405E-BD36-BBD845751523}" destId="{203733A2-4D9C-416B-A3A7-3C97C5928CCF}" srcOrd="0" destOrd="0" presId="urn:microsoft.com/office/officeart/2016/7/layout/RepeatingBendingProcessNew"/>
    <dgm:cxn modelId="{0C25BF6F-8438-444B-AE83-CF84CED88B1A}" type="presOf" srcId="{F79A59E2-1A09-44A1-9398-36DFB8C1A35F}" destId="{B30B71E5-89D1-416A-8E56-14045280AD6E}" srcOrd="0" destOrd="0" presId="urn:microsoft.com/office/officeart/2016/7/layout/RepeatingBendingProcessNew"/>
    <dgm:cxn modelId="{1783867F-779D-4D64-9131-38A7CB8C716C}" srcId="{1A61B044-6968-4F18-8648-357637F4F010}" destId="{2A069729-0D42-48FB-A7AF-7FA619E0C431}" srcOrd="8" destOrd="0" parTransId="{69BAC011-92B7-4048-9941-0D3B084521C7}" sibTransId="{112A7EB1-B6F3-4403-8C95-ECE124C44737}"/>
    <dgm:cxn modelId="{19950089-DCF0-430B-BFC8-DA88DE178FAE}" type="presOf" srcId="{AB1A75AB-8350-4CAF-B9AE-72666BF0289F}" destId="{0C7E3DB7-9D3D-4318-809F-E90134E8B146}" srcOrd="1" destOrd="0" presId="urn:microsoft.com/office/officeart/2016/7/layout/RepeatingBendingProcessNew"/>
    <dgm:cxn modelId="{6C548F8B-0592-4729-9BDA-B6B8CC84120E}" type="presOf" srcId="{FDA30D06-71DA-4862-999C-B661DC3C8F6C}" destId="{7B44CE13-CEAE-4F23-B373-3B09473F5464}" srcOrd="0" destOrd="0" presId="urn:microsoft.com/office/officeart/2016/7/layout/RepeatingBendingProcessNew"/>
    <dgm:cxn modelId="{E906D08B-7F75-4898-B9C8-E6ECE0058A6E}" type="presOf" srcId="{A3F47B9E-A314-4DE8-9728-15FE811F1E4E}" destId="{AC48889A-BF54-409C-8588-154BB5E55761}" srcOrd="1" destOrd="0" presId="urn:microsoft.com/office/officeart/2016/7/layout/RepeatingBendingProcessNew"/>
    <dgm:cxn modelId="{DBA99095-3794-45BF-97DD-347A43AF56AE}" srcId="{1A61B044-6968-4F18-8648-357637F4F010}" destId="{96609205-3FE5-4AC6-897A-315D6D219F01}" srcOrd="6" destOrd="0" parTransId="{9E489040-4D28-4957-8D8C-EF819E9DFC10}" sibTransId="{FDA30D06-71DA-4862-999C-B661DC3C8F6C}"/>
    <dgm:cxn modelId="{BD3D80B0-B1BC-4BCD-8546-1ABA9B55597C}" type="presOf" srcId="{F400405E-F255-40A6-A291-2350EFAEF32E}" destId="{9609F027-9B7A-487C-8E46-73FDCC56B974}" srcOrd="0" destOrd="0" presId="urn:microsoft.com/office/officeart/2016/7/layout/RepeatingBendingProcessNew"/>
    <dgm:cxn modelId="{0B34D7B9-DA70-4623-ACCC-A8F3F9849E6D}" type="presOf" srcId="{B7046483-8F58-4FF4-98B7-AFCB8CF7F7E0}" destId="{6724792A-76D1-4BD4-B850-5862993A7A27}" srcOrd="1" destOrd="0" presId="urn:microsoft.com/office/officeart/2016/7/layout/RepeatingBendingProcessNew"/>
    <dgm:cxn modelId="{18C953BB-BB1C-4300-8E21-29CDC4B61ED2}" type="presOf" srcId="{E471B2BD-E683-4599-9378-16DF211163B0}" destId="{CC795D9D-343E-40B9-8C43-447C315F0E5C}" srcOrd="0" destOrd="0" presId="urn:microsoft.com/office/officeart/2016/7/layout/RepeatingBendingProcessNew"/>
    <dgm:cxn modelId="{F5128CBE-C522-4A20-9752-80A36653C5B7}" type="presOf" srcId="{1C86E1DF-32EA-4BCD-9B68-AB35471375BF}" destId="{7896319F-DAB1-4EB3-A493-742C48330C2B}" srcOrd="0" destOrd="0" presId="urn:microsoft.com/office/officeart/2016/7/layout/RepeatingBendingProcessNew"/>
    <dgm:cxn modelId="{868D1ECA-3322-4DA1-B87A-8FC7A570CC94}" type="presOf" srcId="{52CC7D7F-0F91-4B9B-B0CD-5F0FD7E8DEAE}" destId="{2F27295F-4CAE-4027-AC1B-36838098D48E}" srcOrd="0" destOrd="0" presId="urn:microsoft.com/office/officeart/2016/7/layout/RepeatingBendingProcessNew"/>
    <dgm:cxn modelId="{C439FADE-1A12-4DEF-80EB-E1BC03080606}" srcId="{1A61B044-6968-4F18-8648-357637F4F010}" destId="{3D2F8894-121C-42AB-8C3B-3186BE0890A3}" srcOrd="7" destOrd="0" parTransId="{D2C48B47-88AB-4E80-B525-2BF8B535CC59}" sibTransId="{AB1A75AB-8350-4CAF-B9AE-72666BF0289F}"/>
    <dgm:cxn modelId="{991A44E0-FC3E-47B0-A78C-E1006EF97EC4}" srcId="{1A61B044-6968-4F18-8648-357637F4F010}" destId="{52CC7D7F-0F91-4B9B-B0CD-5F0FD7E8DEAE}" srcOrd="0" destOrd="0" parTransId="{07DE9605-2A18-44C3-9530-F93590F1AAF0}" sibTransId="{0444BB70-D4E7-4C20-ACA5-BFB16835E7AD}"/>
    <dgm:cxn modelId="{BAA1F1E9-A865-429C-98C6-09E49CA36462}" type="presOf" srcId="{96609205-3FE5-4AC6-897A-315D6D219F01}" destId="{179A35C3-45FA-4F40-96ED-A1D027C74631}" srcOrd="0" destOrd="0" presId="urn:microsoft.com/office/officeart/2016/7/layout/RepeatingBendingProcessNew"/>
    <dgm:cxn modelId="{39450EEC-3D71-48D3-BBB4-C80BBBBFECBC}" type="presOf" srcId="{8947A3FD-6BCC-4F6A-9E4F-B94634CCB75B}" destId="{AED1E37B-B852-4B44-9548-50F5CA052BF0}" srcOrd="0" destOrd="0" presId="urn:microsoft.com/office/officeart/2016/7/layout/RepeatingBendingProcessNew"/>
    <dgm:cxn modelId="{B4A38FED-B4B8-4F06-9D43-465C2A9C198A}" type="presOf" srcId="{FDA30D06-71DA-4862-999C-B661DC3C8F6C}" destId="{B96C0C2E-097A-4890-92FF-58C7C16464A9}" srcOrd="1" destOrd="0" presId="urn:microsoft.com/office/officeart/2016/7/layout/RepeatingBendingProcessNew"/>
    <dgm:cxn modelId="{B276D4F4-CD19-4FAB-A340-7D9B8801281F}" type="presOf" srcId="{50578002-4ABF-4626-945A-B91556E37A7B}" destId="{05F4B222-7632-4E1A-8EF5-08CC3B07B592}" srcOrd="1" destOrd="0" presId="urn:microsoft.com/office/officeart/2016/7/layout/RepeatingBendingProcessNew"/>
    <dgm:cxn modelId="{356AFCF9-F8CC-41F1-8869-11F9C2CFE660}" type="presOf" srcId="{8947A3FD-6BCC-4F6A-9E4F-B94634CCB75B}" destId="{0A197F73-B0B4-4DDD-91A4-16A8E691118B}" srcOrd="1" destOrd="0" presId="urn:microsoft.com/office/officeart/2016/7/layout/RepeatingBendingProcessNew"/>
    <dgm:cxn modelId="{21D913D3-27EA-4473-ABD5-847350CA684F}" type="presParOf" srcId="{BD11C145-0BDF-4CF4-824D-1A6A98FF2D0B}" destId="{2F27295F-4CAE-4027-AC1B-36838098D48E}" srcOrd="0" destOrd="0" presId="urn:microsoft.com/office/officeart/2016/7/layout/RepeatingBendingProcessNew"/>
    <dgm:cxn modelId="{B03C27E3-BA2C-466B-9595-26D12909A520}" type="presParOf" srcId="{BD11C145-0BDF-4CF4-824D-1A6A98FF2D0B}" destId="{DE5A5E31-E1DF-4961-8AB9-28E7E3BD561D}" srcOrd="1" destOrd="0" presId="urn:microsoft.com/office/officeart/2016/7/layout/RepeatingBendingProcessNew"/>
    <dgm:cxn modelId="{3FE6310A-D6F5-4764-B4EA-6272EC1A7714}" type="presParOf" srcId="{DE5A5E31-E1DF-4961-8AB9-28E7E3BD561D}" destId="{070042BE-3112-4A18-9182-6E331CF1D3EB}" srcOrd="0" destOrd="0" presId="urn:microsoft.com/office/officeart/2016/7/layout/RepeatingBendingProcessNew"/>
    <dgm:cxn modelId="{A05B12AB-C4E9-4CF2-95A3-A75C97FB18EA}" type="presParOf" srcId="{BD11C145-0BDF-4CF4-824D-1A6A98FF2D0B}" destId="{203733A2-4D9C-416B-A3A7-3C97C5928CCF}" srcOrd="2" destOrd="0" presId="urn:microsoft.com/office/officeart/2016/7/layout/RepeatingBendingProcessNew"/>
    <dgm:cxn modelId="{F42E85C8-03CC-4F07-988A-09ADA2036A90}" type="presParOf" srcId="{BD11C145-0BDF-4CF4-824D-1A6A98FF2D0B}" destId="{4D0515D8-0038-4236-9DEE-A40EE1F2198C}" srcOrd="3" destOrd="0" presId="urn:microsoft.com/office/officeart/2016/7/layout/RepeatingBendingProcessNew"/>
    <dgm:cxn modelId="{2F1B9286-E529-4538-8C1D-8E2B3A0620B8}" type="presParOf" srcId="{4D0515D8-0038-4236-9DEE-A40EE1F2198C}" destId="{6724792A-76D1-4BD4-B850-5862993A7A27}" srcOrd="0" destOrd="0" presId="urn:microsoft.com/office/officeart/2016/7/layout/RepeatingBendingProcessNew"/>
    <dgm:cxn modelId="{2FA93070-D17C-418E-8B20-F18EACE2AEE0}" type="presParOf" srcId="{BD11C145-0BDF-4CF4-824D-1A6A98FF2D0B}" destId="{B30B71E5-89D1-416A-8E56-14045280AD6E}" srcOrd="4" destOrd="0" presId="urn:microsoft.com/office/officeart/2016/7/layout/RepeatingBendingProcessNew"/>
    <dgm:cxn modelId="{75BE3DF6-B87E-46FD-94B4-A8E531A1FF09}" type="presParOf" srcId="{BD11C145-0BDF-4CF4-824D-1A6A98FF2D0B}" destId="{AED1E37B-B852-4B44-9548-50F5CA052BF0}" srcOrd="5" destOrd="0" presId="urn:microsoft.com/office/officeart/2016/7/layout/RepeatingBendingProcessNew"/>
    <dgm:cxn modelId="{17131382-D1A1-4C32-8FC3-7929829C848A}" type="presParOf" srcId="{AED1E37B-B852-4B44-9548-50F5CA052BF0}" destId="{0A197F73-B0B4-4DDD-91A4-16A8E691118B}" srcOrd="0" destOrd="0" presId="urn:microsoft.com/office/officeart/2016/7/layout/RepeatingBendingProcessNew"/>
    <dgm:cxn modelId="{0BAEE201-0B98-4D37-B45A-7C928AD2AA5B}" type="presParOf" srcId="{BD11C145-0BDF-4CF4-824D-1A6A98FF2D0B}" destId="{9609F027-9B7A-487C-8E46-73FDCC56B974}" srcOrd="6" destOrd="0" presId="urn:microsoft.com/office/officeart/2016/7/layout/RepeatingBendingProcessNew"/>
    <dgm:cxn modelId="{FCC77500-99D9-4B26-84BF-B514531465FD}" type="presParOf" srcId="{BD11C145-0BDF-4CF4-824D-1A6A98FF2D0B}" destId="{CA431E04-F4F5-416F-A023-E502A3B8934C}" srcOrd="7" destOrd="0" presId="urn:microsoft.com/office/officeart/2016/7/layout/RepeatingBendingProcessNew"/>
    <dgm:cxn modelId="{418EF9AF-ED71-4609-8AFB-E95273F67C0E}" type="presParOf" srcId="{CA431E04-F4F5-416F-A023-E502A3B8934C}" destId="{05F4B222-7632-4E1A-8EF5-08CC3B07B592}" srcOrd="0" destOrd="0" presId="urn:microsoft.com/office/officeart/2016/7/layout/RepeatingBendingProcessNew"/>
    <dgm:cxn modelId="{99AAA933-1E88-4777-823A-75E8CB6F61F6}" type="presParOf" srcId="{BD11C145-0BDF-4CF4-824D-1A6A98FF2D0B}" destId="{7896319F-DAB1-4EB3-A493-742C48330C2B}" srcOrd="8" destOrd="0" presId="urn:microsoft.com/office/officeart/2016/7/layout/RepeatingBendingProcessNew"/>
    <dgm:cxn modelId="{3BE91634-A79E-4581-9321-9C13221A4970}" type="presParOf" srcId="{BD11C145-0BDF-4CF4-824D-1A6A98FF2D0B}" destId="{DB4C7006-D744-48D6-A95F-368887802EC2}" srcOrd="9" destOrd="0" presId="urn:microsoft.com/office/officeart/2016/7/layout/RepeatingBendingProcessNew"/>
    <dgm:cxn modelId="{D6DBC4A6-D25B-4947-8FF0-52E10697F905}" type="presParOf" srcId="{DB4C7006-D744-48D6-A95F-368887802EC2}" destId="{AC48889A-BF54-409C-8588-154BB5E55761}" srcOrd="0" destOrd="0" presId="urn:microsoft.com/office/officeart/2016/7/layout/RepeatingBendingProcessNew"/>
    <dgm:cxn modelId="{505FB9E1-6D17-4208-ACC4-B5BDA8E6ACD0}" type="presParOf" srcId="{BD11C145-0BDF-4CF4-824D-1A6A98FF2D0B}" destId="{7BDAE335-4B80-4F24-8851-A3CD37F4A99E}" srcOrd="10" destOrd="0" presId="urn:microsoft.com/office/officeart/2016/7/layout/RepeatingBendingProcessNew"/>
    <dgm:cxn modelId="{E1A139E3-6846-4B29-B11A-5E1F0D39DB40}" type="presParOf" srcId="{BD11C145-0BDF-4CF4-824D-1A6A98FF2D0B}" destId="{CC795D9D-343E-40B9-8C43-447C315F0E5C}" srcOrd="11" destOrd="0" presId="urn:microsoft.com/office/officeart/2016/7/layout/RepeatingBendingProcessNew"/>
    <dgm:cxn modelId="{7D4E6BA4-8105-4E63-81C4-C180CBD8B6B6}" type="presParOf" srcId="{CC795D9D-343E-40B9-8C43-447C315F0E5C}" destId="{A975694C-8DB9-455C-A53B-E5103C2527AA}" srcOrd="0" destOrd="0" presId="urn:microsoft.com/office/officeart/2016/7/layout/RepeatingBendingProcessNew"/>
    <dgm:cxn modelId="{EA000571-5B3E-430F-8396-79AEF806C146}" type="presParOf" srcId="{BD11C145-0BDF-4CF4-824D-1A6A98FF2D0B}" destId="{179A35C3-45FA-4F40-96ED-A1D027C74631}" srcOrd="12" destOrd="0" presId="urn:microsoft.com/office/officeart/2016/7/layout/RepeatingBendingProcessNew"/>
    <dgm:cxn modelId="{F14BE0B9-A575-4079-BF48-062F8025F0A5}" type="presParOf" srcId="{BD11C145-0BDF-4CF4-824D-1A6A98FF2D0B}" destId="{7B44CE13-CEAE-4F23-B373-3B09473F5464}" srcOrd="13" destOrd="0" presId="urn:microsoft.com/office/officeart/2016/7/layout/RepeatingBendingProcessNew"/>
    <dgm:cxn modelId="{3624FC5B-30A6-491F-BC4B-211E5FF6B17E}" type="presParOf" srcId="{7B44CE13-CEAE-4F23-B373-3B09473F5464}" destId="{B96C0C2E-097A-4890-92FF-58C7C16464A9}" srcOrd="0" destOrd="0" presId="urn:microsoft.com/office/officeart/2016/7/layout/RepeatingBendingProcessNew"/>
    <dgm:cxn modelId="{66A9BF2D-87CC-424C-BDCD-4E9B122E434A}" type="presParOf" srcId="{BD11C145-0BDF-4CF4-824D-1A6A98FF2D0B}" destId="{BADDCBBF-CF7E-4D0E-A1CA-42C479C72CAC}" srcOrd="14" destOrd="0" presId="urn:microsoft.com/office/officeart/2016/7/layout/RepeatingBendingProcessNew"/>
    <dgm:cxn modelId="{45AB31A3-B725-4F47-9E79-E65A06F1B68F}" type="presParOf" srcId="{BD11C145-0BDF-4CF4-824D-1A6A98FF2D0B}" destId="{1CC2BC9B-8F8A-4BC0-8CF6-90EAB37394A6}" srcOrd="15" destOrd="0" presId="urn:microsoft.com/office/officeart/2016/7/layout/RepeatingBendingProcessNew"/>
    <dgm:cxn modelId="{EB93EA4B-C765-43CF-A87B-DF634A94AE7D}" type="presParOf" srcId="{1CC2BC9B-8F8A-4BC0-8CF6-90EAB37394A6}" destId="{0C7E3DB7-9D3D-4318-809F-E90134E8B146}" srcOrd="0" destOrd="0" presId="urn:microsoft.com/office/officeart/2016/7/layout/RepeatingBendingProcessNew"/>
    <dgm:cxn modelId="{AF651543-4863-442C-A18C-7AC6DA76D9B2}" type="presParOf" srcId="{BD11C145-0BDF-4CF4-824D-1A6A98FF2D0B}" destId="{AF051D34-315C-4B31-B6F3-BD499E744BF5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A509E9-5786-4DA2-B081-2A58944CF2F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8E37F2-154B-4F97-82FE-C54BAC2B7BA8}">
      <dgm:prSet/>
      <dgm:spPr/>
      <dgm:t>
        <a:bodyPr/>
        <a:lstStyle/>
        <a:p>
          <a:r>
            <a:rPr lang="es-ES" dirty="0"/>
            <a:t>PREMEDIACIÓN </a:t>
          </a:r>
          <a:endParaRPr lang="en-US" dirty="0"/>
        </a:p>
      </dgm:t>
    </dgm:pt>
    <dgm:pt modelId="{F301F715-DD01-40D0-B965-0346FD98EF39}" type="parTrans" cxnId="{DD8F61AB-4A83-4F03-A902-4FF3BF7207BD}">
      <dgm:prSet/>
      <dgm:spPr/>
      <dgm:t>
        <a:bodyPr/>
        <a:lstStyle/>
        <a:p>
          <a:endParaRPr lang="en-US"/>
        </a:p>
      </dgm:t>
    </dgm:pt>
    <dgm:pt modelId="{164AEDD9-5DF2-477B-9169-C7634C4AFED3}" type="sibTrans" cxnId="{DD8F61AB-4A83-4F03-A902-4FF3BF7207BD}">
      <dgm:prSet/>
      <dgm:spPr/>
      <dgm:t>
        <a:bodyPr/>
        <a:lstStyle/>
        <a:p>
          <a:endParaRPr lang="en-US"/>
        </a:p>
      </dgm:t>
    </dgm:pt>
    <dgm:pt modelId="{AF969333-DF52-4686-A294-819900673B47}">
      <dgm:prSet/>
      <dgm:spPr/>
      <dgm:t>
        <a:bodyPr/>
        <a:lstStyle/>
        <a:p>
          <a:r>
            <a:rPr lang="es-ES" dirty="0"/>
            <a:t>ENTRADA</a:t>
          </a:r>
          <a:endParaRPr lang="en-US" dirty="0"/>
        </a:p>
      </dgm:t>
    </dgm:pt>
    <dgm:pt modelId="{A64EE3A7-532D-4811-8899-A1C08A0E8F50}" type="parTrans" cxnId="{4D14848C-D649-4D78-8405-A456FB3C5B71}">
      <dgm:prSet/>
      <dgm:spPr/>
      <dgm:t>
        <a:bodyPr/>
        <a:lstStyle/>
        <a:p>
          <a:endParaRPr lang="en-US"/>
        </a:p>
      </dgm:t>
    </dgm:pt>
    <dgm:pt modelId="{8633F1C5-1B75-42B0-8616-E8B8D5CA0F39}" type="sibTrans" cxnId="{4D14848C-D649-4D78-8405-A456FB3C5B71}">
      <dgm:prSet/>
      <dgm:spPr/>
      <dgm:t>
        <a:bodyPr/>
        <a:lstStyle/>
        <a:p>
          <a:endParaRPr lang="en-US"/>
        </a:p>
      </dgm:t>
    </dgm:pt>
    <dgm:pt modelId="{01784169-5E90-479F-BFC9-3D7A8FACADC1}">
      <dgm:prSet/>
      <dgm:spPr/>
      <dgm:t>
        <a:bodyPr/>
        <a:lstStyle/>
        <a:p>
          <a:r>
            <a:rPr lang="es-ES" dirty="0"/>
            <a:t>CUÉNTAME</a:t>
          </a:r>
          <a:endParaRPr lang="en-US" dirty="0"/>
        </a:p>
      </dgm:t>
    </dgm:pt>
    <dgm:pt modelId="{BA266CF6-0427-4F5B-943A-76E11CC6555F}" type="parTrans" cxnId="{5D858A67-9177-4778-B296-3000D92A6569}">
      <dgm:prSet/>
      <dgm:spPr/>
      <dgm:t>
        <a:bodyPr/>
        <a:lstStyle/>
        <a:p>
          <a:endParaRPr lang="en-US"/>
        </a:p>
      </dgm:t>
    </dgm:pt>
    <dgm:pt modelId="{6ADAB64D-6A3D-4ED6-9ABE-CB1C8626ABB4}" type="sibTrans" cxnId="{5D858A67-9177-4778-B296-3000D92A6569}">
      <dgm:prSet/>
      <dgm:spPr/>
      <dgm:t>
        <a:bodyPr/>
        <a:lstStyle/>
        <a:p>
          <a:endParaRPr lang="en-US"/>
        </a:p>
      </dgm:t>
    </dgm:pt>
    <dgm:pt modelId="{3AA5CD9E-7938-4897-9A9A-7218C0E89B28}">
      <dgm:prSet/>
      <dgm:spPr/>
      <dgm:t>
        <a:bodyPr/>
        <a:lstStyle/>
        <a:p>
          <a:r>
            <a:rPr lang="es-ES" dirty="0"/>
            <a:t>ANÁLISIS DEL CONFLICTO </a:t>
          </a:r>
          <a:endParaRPr lang="en-US" dirty="0"/>
        </a:p>
      </dgm:t>
    </dgm:pt>
    <dgm:pt modelId="{4CAD535E-FD5B-4656-9A39-02FC638A92C0}" type="parTrans" cxnId="{A0F9F7D3-938A-4707-9479-BA22A6E05CF6}">
      <dgm:prSet/>
      <dgm:spPr/>
      <dgm:t>
        <a:bodyPr/>
        <a:lstStyle/>
        <a:p>
          <a:endParaRPr lang="en-US"/>
        </a:p>
      </dgm:t>
    </dgm:pt>
    <dgm:pt modelId="{B983F362-1D5D-4855-A013-CBC23F5F770C}" type="sibTrans" cxnId="{A0F9F7D3-938A-4707-9479-BA22A6E05CF6}">
      <dgm:prSet/>
      <dgm:spPr/>
      <dgm:t>
        <a:bodyPr/>
        <a:lstStyle/>
        <a:p>
          <a:endParaRPr lang="en-US"/>
        </a:p>
      </dgm:t>
    </dgm:pt>
    <dgm:pt modelId="{CFE6B0B1-52DF-45BE-B39C-6CC322C30703}">
      <dgm:prSet/>
      <dgm:spPr/>
      <dgm:t>
        <a:bodyPr/>
        <a:lstStyle/>
        <a:p>
          <a:r>
            <a:rPr lang="es-ES" dirty="0"/>
            <a:t>BUSCAR SOLUCIONES </a:t>
          </a:r>
          <a:endParaRPr lang="en-US" dirty="0"/>
        </a:p>
      </dgm:t>
    </dgm:pt>
    <dgm:pt modelId="{84D7A06D-A782-4513-9E35-583A90284B34}" type="parTrans" cxnId="{769557FC-5777-4132-8BD6-21CC08E87F09}">
      <dgm:prSet/>
      <dgm:spPr/>
      <dgm:t>
        <a:bodyPr/>
        <a:lstStyle/>
        <a:p>
          <a:endParaRPr lang="en-US"/>
        </a:p>
      </dgm:t>
    </dgm:pt>
    <dgm:pt modelId="{D0A90C2D-895E-4C5C-B55D-147FDD4C08C2}" type="sibTrans" cxnId="{769557FC-5777-4132-8BD6-21CC08E87F09}">
      <dgm:prSet/>
      <dgm:spPr/>
      <dgm:t>
        <a:bodyPr/>
        <a:lstStyle/>
        <a:p>
          <a:endParaRPr lang="en-US"/>
        </a:p>
      </dgm:t>
    </dgm:pt>
    <dgm:pt modelId="{839192E0-7E70-4A04-8437-C081023203CA}">
      <dgm:prSet/>
      <dgm:spPr/>
      <dgm:t>
        <a:bodyPr/>
        <a:lstStyle/>
        <a:p>
          <a:r>
            <a:rPr lang="es-ES" dirty="0"/>
            <a:t>ACUERDO </a:t>
          </a:r>
          <a:endParaRPr lang="en-US" dirty="0"/>
        </a:p>
      </dgm:t>
    </dgm:pt>
    <dgm:pt modelId="{61E5B2E2-A476-42A6-8816-8BDB7086A2F4}" type="parTrans" cxnId="{58923917-8F38-4189-A1CC-089E2BBB8A89}">
      <dgm:prSet/>
      <dgm:spPr/>
      <dgm:t>
        <a:bodyPr/>
        <a:lstStyle/>
        <a:p>
          <a:endParaRPr lang="en-US"/>
        </a:p>
      </dgm:t>
    </dgm:pt>
    <dgm:pt modelId="{E7323A20-E905-45F0-A06A-4EC7CB01E5FD}" type="sibTrans" cxnId="{58923917-8F38-4189-A1CC-089E2BBB8A89}">
      <dgm:prSet/>
      <dgm:spPr/>
      <dgm:t>
        <a:bodyPr/>
        <a:lstStyle/>
        <a:p>
          <a:endParaRPr lang="en-US"/>
        </a:p>
      </dgm:t>
    </dgm:pt>
    <dgm:pt modelId="{0B4EDD0C-E378-4853-9669-E5800A7CD41F}">
      <dgm:prSet/>
      <dgm:spPr/>
      <dgm:t>
        <a:bodyPr/>
        <a:lstStyle/>
        <a:p>
          <a:r>
            <a:rPr lang="es-ES" dirty="0"/>
            <a:t>CUMPLIMIENTO DEL ACUERDO </a:t>
          </a:r>
          <a:endParaRPr lang="en-US" dirty="0"/>
        </a:p>
      </dgm:t>
    </dgm:pt>
    <dgm:pt modelId="{2B55064D-00B9-4B52-A37D-471BB8FF6761}" type="parTrans" cxnId="{D3AAA50E-5169-4FA0-B96E-DF750AA9F103}">
      <dgm:prSet/>
      <dgm:spPr/>
      <dgm:t>
        <a:bodyPr/>
        <a:lstStyle/>
        <a:p>
          <a:endParaRPr lang="en-US"/>
        </a:p>
      </dgm:t>
    </dgm:pt>
    <dgm:pt modelId="{12EF3C4B-EA2A-4F56-9DEF-14AB58161BE8}" type="sibTrans" cxnId="{D3AAA50E-5169-4FA0-B96E-DF750AA9F103}">
      <dgm:prSet/>
      <dgm:spPr/>
      <dgm:t>
        <a:bodyPr/>
        <a:lstStyle/>
        <a:p>
          <a:endParaRPr lang="en-US"/>
        </a:p>
      </dgm:t>
    </dgm:pt>
    <dgm:pt modelId="{90EBFE24-E096-453F-88DA-5F6C14D35781}" type="pres">
      <dgm:prSet presAssocID="{62A509E9-5786-4DA2-B081-2A58944CF2FE}" presName="linear" presStyleCnt="0">
        <dgm:presLayoutVars>
          <dgm:dir/>
          <dgm:animLvl val="lvl"/>
          <dgm:resizeHandles val="exact"/>
        </dgm:presLayoutVars>
      </dgm:prSet>
      <dgm:spPr/>
    </dgm:pt>
    <dgm:pt modelId="{B3BD2EE5-256F-4B3C-BB80-AC4142834305}" type="pres">
      <dgm:prSet presAssocID="{B58E37F2-154B-4F97-82FE-C54BAC2B7BA8}" presName="parentLin" presStyleCnt="0"/>
      <dgm:spPr/>
    </dgm:pt>
    <dgm:pt modelId="{C7FC708F-F766-48DA-A144-FD39655ED82D}" type="pres">
      <dgm:prSet presAssocID="{B58E37F2-154B-4F97-82FE-C54BAC2B7BA8}" presName="parentLeftMargin" presStyleLbl="node1" presStyleIdx="0" presStyleCnt="7"/>
      <dgm:spPr/>
    </dgm:pt>
    <dgm:pt modelId="{35279A41-FB9A-4E2F-8D35-18BB5668F114}" type="pres">
      <dgm:prSet presAssocID="{B58E37F2-154B-4F97-82FE-C54BAC2B7BA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0DA8C2D-952B-491C-A0B5-CA2BDCB3AA77}" type="pres">
      <dgm:prSet presAssocID="{B58E37F2-154B-4F97-82FE-C54BAC2B7BA8}" presName="negativeSpace" presStyleCnt="0"/>
      <dgm:spPr/>
    </dgm:pt>
    <dgm:pt modelId="{9526DE4E-DF29-4936-B30C-79A18F15A676}" type="pres">
      <dgm:prSet presAssocID="{B58E37F2-154B-4F97-82FE-C54BAC2B7BA8}" presName="childText" presStyleLbl="conFgAcc1" presStyleIdx="0" presStyleCnt="7">
        <dgm:presLayoutVars>
          <dgm:bulletEnabled val="1"/>
        </dgm:presLayoutVars>
      </dgm:prSet>
      <dgm:spPr/>
    </dgm:pt>
    <dgm:pt modelId="{9401D77F-50AA-4C1B-916E-4B22C0C77630}" type="pres">
      <dgm:prSet presAssocID="{164AEDD9-5DF2-477B-9169-C7634C4AFED3}" presName="spaceBetweenRectangles" presStyleCnt="0"/>
      <dgm:spPr/>
    </dgm:pt>
    <dgm:pt modelId="{4E7C350A-BD43-4CC8-BEC6-8E8641BE09B6}" type="pres">
      <dgm:prSet presAssocID="{AF969333-DF52-4686-A294-819900673B47}" presName="parentLin" presStyleCnt="0"/>
      <dgm:spPr/>
    </dgm:pt>
    <dgm:pt modelId="{5C208287-9A2F-43E0-8197-7F9ABCD9A14B}" type="pres">
      <dgm:prSet presAssocID="{AF969333-DF52-4686-A294-819900673B47}" presName="parentLeftMargin" presStyleLbl="node1" presStyleIdx="0" presStyleCnt="7"/>
      <dgm:spPr/>
    </dgm:pt>
    <dgm:pt modelId="{C9CB18ED-9C45-442F-B8DF-EDD64CD1F205}" type="pres">
      <dgm:prSet presAssocID="{AF969333-DF52-4686-A294-819900673B4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9EE2BDF-DE08-41DE-9763-474DA2970BDF}" type="pres">
      <dgm:prSet presAssocID="{AF969333-DF52-4686-A294-819900673B47}" presName="negativeSpace" presStyleCnt="0"/>
      <dgm:spPr/>
    </dgm:pt>
    <dgm:pt modelId="{AF17D5CD-32F6-43E9-BB4E-2F2FF4D03060}" type="pres">
      <dgm:prSet presAssocID="{AF969333-DF52-4686-A294-819900673B47}" presName="childText" presStyleLbl="conFgAcc1" presStyleIdx="1" presStyleCnt="7">
        <dgm:presLayoutVars>
          <dgm:bulletEnabled val="1"/>
        </dgm:presLayoutVars>
      </dgm:prSet>
      <dgm:spPr/>
    </dgm:pt>
    <dgm:pt modelId="{5F8BFD14-0583-4BDC-B21A-E0B65EBFD588}" type="pres">
      <dgm:prSet presAssocID="{8633F1C5-1B75-42B0-8616-E8B8D5CA0F39}" presName="spaceBetweenRectangles" presStyleCnt="0"/>
      <dgm:spPr/>
    </dgm:pt>
    <dgm:pt modelId="{2AF20C4D-1215-49C1-8E63-22FAC5C1B3D7}" type="pres">
      <dgm:prSet presAssocID="{01784169-5E90-479F-BFC9-3D7A8FACADC1}" presName="parentLin" presStyleCnt="0"/>
      <dgm:spPr/>
    </dgm:pt>
    <dgm:pt modelId="{EFF5B4FC-9F26-4B4B-9124-991E214AF822}" type="pres">
      <dgm:prSet presAssocID="{01784169-5E90-479F-BFC9-3D7A8FACADC1}" presName="parentLeftMargin" presStyleLbl="node1" presStyleIdx="1" presStyleCnt="7"/>
      <dgm:spPr/>
    </dgm:pt>
    <dgm:pt modelId="{32FD5DD7-8544-4558-ACA9-28B5821ABADF}" type="pres">
      <dgm:prSet presAssocID="{01784169-5E90-479F-BFC9-3D7A8FACADC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46F25F9-418E-4087-ABD1-5886473415DE}" type="pres">
      <dgm:prSet presAssocID="{01784169-5E90-479F-BFC9-3D7A8FACADC1}" presName="negativeSpace" presStyleCnt="0"/>
      <dgm:spPr/>
    </dgm:pt>
    <dgm:pt modelId="{B3A2F312-948E-47FC-B6CE-BF6591780406}" type="pres">
      <dgm:prSet presAssocID="{01784169-5E90-479F-BFC9-3D7A8FACADC1}" presName="childText" presStyleLbl="conFgAcc1" presStyleIdx="2" presStyleCnt="7">
        <dgm:presLayoutVars>
          <dgm:bulletEnabled val="1"/>
        </dgm:presLayoutVars>
      </dgm:prSet>
      <dgm:spPr/>
    </dgm:pt>
    <dgm:pt modelId="{E1C5C86A-28AB-40AE-8112-2E154C0AF7C3}" type="pres">
      <dgm:prSet presAssocID="{6ADAB64D-6A3D-4ED6-9ABE-CB1C8626ABB4}" presName="spaceBetweenRectangles" presStyleCnt="0"/>
      <dgm:spPr/>
    </dgm:pt>
    <dgm:pt modelId="{025EB292-58DD-4259-858D-B84719C66BFD}" type="pres">
      <dgm:prSet presAssocID="{3AA5CD9E-7938-4897-9A9A-7218C0E89B28}" presName="parentLin" presStyleCnt="0"/>
      <dgm:spPr/>
    </dgm:pt>
    <dgm:pt modelId="{4450047E-0904-4FC6-8560-8FE7B8433C41}" type="pres">
      <dgm:prSet presAssocID="{3AA5CD9E-7938-4897-9A9A-7218C0E89B28}" presName="parentLeftMargin" presStyleLbl="node1" presStyleIdx="2" presStyleCnt="7"/>
      <dgm:spPr/>
    </dgm:pt>
    <dgm:pt modelId="{CD4ACF1F-81D6-4DE6-BEF9-B346BDA18856}" type="pres">
      <dgm:prSet presAssocID="{3AA5CD9E-7938-4897-9A9A-7218C0E89B2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271D57B-6B7D-40B2-92C0-3B23389E02D6}" type="pres">
      <dgm:prSet presAssocID="{3AA5CD9E-7938-4897-9A9A-7218C0E89B28}" presName="negativeSpace" presStyleCnt="0"/>
      <dgm:spPr/>
    </dgm:pt>
    <dgm:pt modelId="{4BAD6FFD-4B0A-464D-A34A-6122A0F2E6D5}" type="pres">
      <dgm:prSet presAssocID="{3AA5CD9E-7938-4897-9A9A-7218C0E89B28}" presName="childText" presStyleLbl="conFgAcc1" presStyleIdx="3" presStyleCnt="7">
        <dgm:presLayoutVars>
          <dgm:bulletEnabled val="1"/>
        </dgm:presLayoutVars>
      </dgm:prSet>
      <dgm:spPr/>
    </dgm:pt>
    <dgm:pt modelId="{69BE490A-6694-4ABA-966A-E3661E695C86}" type="pres">
      <dgm:prSet presAssocID="{B983F362-1D5D-4855-A013-CBC23F5F770C}" presName="spaceBetweenRectangles" presStyleCnt="0"/>
      <dgm:spPr/>
    </dgm:pt>
    <dgm:pt modelId="{0BC37A2D-9D13-4F66-8C83-AD240027FC32}" type="pres">
      <dgm:prSet presAssocID="{CFE6B0B1-52DF-45BE-B39C-6CC322C30703}" presName="parentLin" presStyleCnt="0"/>
      <dgm:spPr/>
    </dgm:pt>
    <dgm:pt modelId="{6FD8E440-DFDA-4DA6-B7FC-43F550E3DA24}" type="pres">
      <dgm:prSet presAssocID="{CFE6B0B1-52DF-45BE-B39C-6CC322C30703}" presName="parentLeftMargin" presStyleLbl="node1" presStyleIdx="3" presStyleCnt="7"/>
      <dgm:spPr/>
    </dgm:pt>
    <dgm:pt modelId="{913C422F-D210-4888-B482-03B486ABB083}" type="pres">
      <dgm:prSet presAssocID="{CFE6B0B1-52DF-45BE-B39C-6CC322C3070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26F5E5A-7695-4FF7-9016-9BCA4A949F46}" type="pres">
      <dgm:prSet presAssocID="{CFE6B0B1-52DF-45BE-B39C-6CC322C30703}" presName="negativeSpace" presStyleCnt="0"/>
      <dgm:spPr/>
    </dgm:pt>
    <dgm:pt modelId="{1B438DA5-3BB8-44C8-86C8-65D5195308D6}" type="pres">
      <dgm:prSet presAssocID="{CFE6B0B1-52DF-45BE-B39C-6CC322C30703}" presName="childText" presStyleLbl="conFgAcc1" presStyleIdx="4" presStyleCnt="7">
        <dgm:presLayoutVars>
          <dgm:bulletEnabled val="1"/>
        </dgm:presLayoutVars>
      </dgm:prSet>
      <dgm:spPr/>
    </dgm:pt>
    <dgm:pt modelId="{DFA12FE7-CB1A-4263-95A3-91CFFC04405E}" type="pres">
      <dgm:prSet presAssocID="{D0A90C2D-895E-4C5C-B55D-147FDD4C08C2}" presName="spaceBetweenRectangles" presStyleCnt="0"/>
      <dgm:spPr/>
    </dgm:pt>
    <dgm:pt modelId="{A639645D-86CA-4B7F-8DBB-7DD11BEB95AD}" type="pres">
      <dgm:prSet presAssocID="{839192E0-7E70-4A04-8437-C081023203CA}" presName="parentLin" presStyleCnt="0"/>
      <dgm:spPr/>
    </dgm:pt>
    <dgm:pt modelId="{9329DE45-00AF-4178-A099-8794E2D4A95C}" type="pres">
      <dgm:prSet presAssocID="{839192E0-7E70-4A04-8437-C081023203CA}" presName="parentLeftMargin" presStyleLbl="node1" presStyleIdx="4" presStyleCnt="7"/>
      <dgm:spPr/>
    </dgm:pt>
    <dgm:pt modelId="{A36EAE95-9F94-44F1-889B-2BF5DF08EBE5}" type="pres">
      <dgm:prSet presAssocID="{839192E0-7E70-4A04-8437-C081023203C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9D64841-A1EF-4D4E-A476-56A1B389C4F7}" type="pres">
      <dgm:prSet presAssocID="{839192E0-7E70-4A04-8437-C081023203CA}" presName="negativeSpace" presStyleCnt="0"/>
      <dgm:spPr/>
    </dgm:pt>
    <dgm:pt modelId="{BF94FBBB-427E-4377-AC6F-F1C073E50AF6}" type="pres">
      <dgm:prSet presAssocID="{839192E0-7E70-4A04-8437-C081023203CA}" presName="childText" presStyleLbl="conFgAcc1" presStyleIdx="5" presStyleCnt="7">
        <dgm:presLayoutVars>
          <dgm:bulletEnabled val="1"/>
        </dgm:presLayoutVars>
      </dgm:prSet>
      <dgm:spPr/>
    </dgm:pt>
    <dgm:pt modelId="{E6FC5F21-4E94-4DA6-B70E-3CC0B79E5DF2}" type="pres">
      <dgm:prSet presAssocID="{E7323A20-E905-45F0-A06A-4EC7CB01E5FD}" presName="spaceBetweenRectangles" presStyleCnt="0"/>
      <dgm:spPr/>
    </dgm:pt>
    <dgm:pt modelId="{034BCEC0-4CCB-4F4F-BA87-787E91EFF925}" type="pres">
      <dgm:prSet presAssocID="{0B4EDD0C-E378-4853-9669-E5800A7CD41F}" presName="parentLin" presStyleCnt="0"/>
      <dgm:spPr/>
    </dgm:pt>
    <dgm:pt modelId="{C3538E9E-2905-4222-A797-640EF15BB56F}" type="pres">
      <dgm:prSet presAssocID="{0B4EDD0C-E378-4853-9669-E5800A7CD41F}" presName="parentLeftMargin" presStyleLbl="node1" presStyleIdx="5" presStyleCnt="7"/>
      <dgm:spPr/>
    </dgm:pt>
    <dgm:pt modelId="{AE626782-37C9-439B-88AF-2E4399074130}" type="pres">
      <dgm:prSet presAssocID="{0B4EDD0C-E378-4853-9669-E5800A7CD41F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CBF6715-2912-4611-84C5-235AF7D8FBDE}" type="pres">
      <dgm:prSet presAssocID="{0B4EDD0C-E378-4853-9669-E5800A7CD41F}" presName="negativeSpace" presStyleCnt="0"/>
      <dgm:spPr/>
    </dgm:pt>
    <dgm:pt modelId="{2C249F4D-36CB-465A-B674-D7C86AF65E45}" type="pres">
      <dgm:prSet presAssocID="{0B4EDD0C-E378-4853-9669-E5800A7CD41F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3882405-C6FE-4519-BA69-B528B5A4533B}" type="presOf" srcId="{AF969333-DF52-4686-A294-819900673B47}" destId="{5C208287-9A2F-43E0-8197-7F9ABCD9A14B}" srcOrd="0" destOrd="0" presId="urn:microsoft.com/office/officeart/2005/8/layout/list1"/>
    <dgm:cxn modelId="{D3AAA50E-5169-4FA0-B96E-DF750AA9F103}" srcId="{62A509E9-5786-4DA2-B081-2A58944CF2FE}" destId="{0B4EDD0C-E378-4853-9669-E5800A7CD41F}" srcOrd="6" destOrd="0" parTransId="{2B55064D-00B9-4B52-A37D-471BB8FF6761}" sibTransId="{12EF3C4B-EA2A-4F56-9DEF-14AB58161BE8}"/>
    <dgm:cxn modelId="{E7988B16-85DE-481A-89B9-491245EA2A54}" type="presOf" srcId="{01784169-5E90-479F-BFC9-3D7A8FACADC1}" destId="{32FD5DD7-8544-4558-ACA9-28B5821ABADF}" srcOrd="1" destOrd="0" presId="urn:microsoft.com/office/officeart/2005/8/layout/list1"/>
    <dgm:cxn modelId="{58923917-8F38-4189-A1CC-089E2BBB8A89}" srcId="{62A509E9-5786-4DA2-B081-2A58944CF2FE}" destId="{839192E0-7E70-4A04-8437-C081023203CA}" srcOrd="5" destOrd="0" parTransId="{61E5B2E2-A476-42A6-8816-8BDB7086A2F4}" sibTransId="{E7323A20-E905-45F0-A06A-4EC7CB01E5FD}"/>
    <dgm:cxn modelId="{EA7EA443-5673-423F-9F23-065FE010C14A}" type="presOf" srcId="{CFE6B0B1-52DF-45BE-B39C-6CC322C30703}" destId="{6FD8E440-DFDA-4DA6-B7FC-43F550E3DA24}" srcOrd="0" destOrd="0" presId="urn:microsoft.com/office/officeart/2005/8/layout/list1"/>
    <dgm:cxn modelId="{750A8644-B603-46DC-96DD-5275166153D7}" type="presOf" srcId="{3AA5CD9E-7938-4897-9A9A-7218C0E89B28}" destId="{4450047E-0904-4FC6-8560-8FE7B8433C41}" srcOrd="0" destOrd="0" presId="urn:microsoft.com/office/officeart/2005/8/layout/list1"/>
    <dgm:cxn modelId="{D9F80146-4745-4DD4-BC1F-C6A8BCC0EE34}" type="presOf" srcId="{839192E0-7E70-4A04-8437-C081023203CA}" destId="{9329DE45-00AF-4178-A099-8794E2D4A95C}" srcOrd="0" destOrd="0" presId="urn:microsoft.com/office/officeart/2005/8/layout/list1"/>
    <dgm:cxn modelId="{5D858A67-9177-4778-B296-3000D92A6569}" srcId="{62A509E9-5786-4DA2-B081-2A58944CF2FE}" destId="{01784169-5E90-479F-BFC9-3D7A8FACADC1}" srcOrd="2" destOrd="0" parTransId="{BA266CF6-0427-4F5B-943A-76E11CC6555F}" sibTransId="{6ADAB64D-6A3D-4ED6-9ABE-CB1C8626ABB4}"/>
    <dgm:cxn modelId="{11EB4449-CF58-4B9D-879F-497167DDA9FF}" type="presOf" srcId="{AF969333-DF52-4686-A294-819900673B47}" destId="{C9CB18ED-9C45-442F-B8DF-EDD64CD1F205}" srcOrd="1" destOrd="0" presId="urn:microsoft.com/office/officeart/2005/8/layout/list1"/>
    <dgm:cxn modelId="{03D20B6F-7182-4842-9FD3-D053A611E21B}" type="presOf" srcId="{0B4EDD0C-E378-4853-9669-E5800A7CD41F}" destId="{C3538E9E-2905-4222-A797-640EF15BB56F}" srcOrd="0" destOrd="0" presId="urn:microsoft.com/office/officeart/2005/8/layout/list1"/>
    <dgm:cxn modelId="{F4FEAC7E-48A2-4847-A663-D7BCC7A91BBD}" type="presOf" srcId="{839192E0-7E70-4A04-8437-C081023203CA}" destId="{A36EAE95-9F94-44F1-889B-2BF5DF08EBE5}" srcOrd="1" destOrd="0" presId="urn:microsoft.com/office/officeart/2005/8/layout/list1"/>
    <dgm:cxn modelId="{4D14848C-D649-4D78-8405-A456FB3C5B71}" srcId="{62A509E9-5786-4DA2-B081-2A58944CF2FE}" destId="{AF969333-DF52-4686-A294-819900673B47}" srcOrd="1" destOrd="0" parTransId="{A64EE3A7-532D-4811-8899-A1C08A0E8F50}" sibTransId="{8633F1C5-1B75-42B0-8616-E8B8D5CA0F39}"/>
    <dgm:cxn modelId="{4942C79D-85AD-409C-AC92-68A380B98D0C}" type="presOf" srcId="{0B4EDD0C-E378-4853-9669-E5800A7CD41F}" destId="{AE626782-37C9-439B-88AF-2E4399074130}" srcOrd="1" destOrd="0" presId="urn:microsoft.com/office/officeart/2005/8/layout/list1"/>
    <dgm:cxn modelId="{DD8F61AB-4A83-4F03-A902-4FF3BF7207BD}" srcId="{62A509E9-5786-4DA2-B081-2A58944CF2FE}" destId="{B58E37F2-154B-4F97-82FE-C54BAC2B7BA8}" srcOrd="0" destOrd="0" parTransId="{F301F715-DD01-40D0-B965-0346FD98EF39}" sibTransId="{164AEDD9-5DF2-477B-9169-C7634C4AFED3}"/>
    <dgm:cxn modelId="{1EA161B2-4D79-479F-B7B4-66F203545C3F}" type="presOf" srcId="{3AA5CD9E-7938-4897-9A9A-7218C0E89B28}" destId="{CD4ACF1F-81D6-4DE6-BEF9-B346BDA18856}" srcOrd="1" destOrd="0" presId="urn:microsoft.com/office/officeart/2005/8/layout/list1"/>
    <dgm:cxn modelId="{1684AAC1-28D2-4EE9-86EE-B22B7CEAE800}" type="presOf" srcId="{CFE6B0B1-52DF-45BE-B39C-6CC322C30703}" destId="{913C422F-D210-4888-B482-03B486ABB083}" srcOrd="1" destOrd="0" presId="urn:microsoft.com/office/officeart/2005/8/layout/list1"/>
    <dgm:cxn modelId="{A0F9F7D3-938A-4707-9479-BA22A6E05CF6}" srcId="{62A509E9-5786-4DA2-B081-2A58944CF2FE}" destId="{3AA5CD9E-7938-4897-9A9A-7218C0E89B28}" srcOrd="3" destOrd="0" parTransId="{4CAD535E-FD5B-4656-9A39-02FC638A92C0}" sibTransId="{B983F362-1D5D-4855-A013-CBC23F5F770C}"/>
    <dgm:cxn modelId="{3194A3D9-7692-4B0C-B75B-86FEDFC887BE}" type="presOf" srcId="{B58E37F2-154B-4F97-82FE-C54BAC2B7BA8}" destId="{C7FC708F-F766-48DA-A144-FD39655ED82D}" srcOrd="0" destOrd="0" presId="urn:microsoft.com/office/officeart/2005/8/layout/list1"/>
    <dgm:cxn modelId="{FBD3ADE7-B10E-45F3-AB3A-2B83C9A1A7FA}" type="presOf" srcId="{62A509E9-5786-4DA2-B081-2A58944CF2FE}" destId="{90EBFE24-E096-453F-88DA-5F6C14D35781}" srcOrd="0" destOrd="0" presId="urn:microsoft.com/office/officeart/2005/8/layout/list1"/>
    <dgm:cxn modelId="{2767E6EB-D265-4385-82A8-6CE2A35695CC}" type="presOf" srcId="{01784169-5E90-479F-BFC9-3D7A8FACADC1}" destId="{EFF5B4FC-9F26-4B4B-9124-991E214AF822}" srcOrd="0" destOrd="0" presId="urn:microsoft.com/office/officeart/2005/8/layout/list1"/>
    <dgm:cxn modelId="{EC4ED7EE-475C-4AC0-B818-F502CC46462D}" type="presOf" srcId="{B58E37F2-154B-4F97-82FE-C54BAC2B7BA8}" destId="{35279A41-FB9A-4E2F-8D35-18BB5668F114}" srcOrd="1" destOrd="0" presId="urn:microsoft.com/office/officeart/2005/8/layout/list1"/>
    <dgm:cxn modelId="{769557FC-5777-4132-8BD6-21CC08E87F09}" srcId="{62A509E9-5786-4DA2-B081-2A58944CF2FE}" destId="{CFE6B0B1-52DF-45BE-B39C-6CC322C30703}" srcOrd="4" destOrd="0" parTransId="{84D7A06D-A782-4513-9E35-583A90284B34}" sibTransId="{D0A90C2D-895E-4C5C-B55D-147FDD4C08C2}"/>
    <dgm:cxn modelId="{4C0F7649-1CF2-4ADA-B27D-874FB5FCB6C3}" type="presParOf" srcId="{90EBFE24-E096-453F-88DA-5F6C14D35781}" destId="{B3BD2EE5-256F-4B3C-BB80-AC4142834305}" srcOrd="0" destOrd="0" presId="urn:microsoft.com/office/officeart/2005/8/layout/list1"/>
    <dgm:cxn modelId="{EA9A1047-C524-4AFF-B21C-EFC0BE431071}" type="presParOf" srcId="{B3BD2EE5-256F-4B3C-BB80-AC4142834305}" destId="{C7FC708F-F766-48DA-A144-FD39655ED82D}" srcOrd="0" destOrd="0" presId="urn:microsoft.com/office/officeart/2005/8/layout/list1"/>
    <dgm:cxn modelId="{23B51875-0784-4C7A-80C3-1D00D9B26E2B}" type="presParOf" srcId="{B3BD2EE5-256F-4B3C-BB80-AC4142834305}" destId="{35279A41-FB9A-4E2F-8D35-18BB5668F114}" srcOrd="1" destOrd="0" presId="urn:microsoft.com/office/officeart/2005/8/layout/list1"/>
    <dgm:cxn modelId="{79147722-8FED-4D7F-B9CA-124DE27F1830}" type="presParOf" srcId="{90EBFE24-E096-453F-88DA-5F6C14D35781}" destId="{D0DA8C2D-952B-491C-A0B5-CA2BDCB3AA77}" srcOrd="1" destOrd="0" presId="urn:microsoft.com/office/officeart/2005/8/layout/list1"/>
    <dgm:cxn modelId="{CE59CB59-D7AC-48E0-90EC-93C835915BC6}" type="presParOf" srcId="{90EBFE24-E096-453F-88DA-5F6C14D35781}" destId="{9526DE4E-DF29-4936-B30C-79A18F15A676}" srcOrd="2" destOrd="0" presId="urn:microsoft.com/office/officeart/2005/8/layout/list1"/>
    <dgm:cxn modelId="{6B85863D-78FE-4B39-85E0-9BA8D3EA6D7D}" type="presParOf" srcId="{90EBFE24-E096-453F-88DA-5F6C14D35781}" destId="{9401D77F-50AA-4C1B-916E-4B22C0C77630}" srcOrd="3" destOrd="0" presId="urn:microsoft.com/office/officeart/2005/8/layout/list1"/>
    <dgm:cxn modelId="{FE4A0827-B634-4A69-B401-463897605145}" type="presParOf" srcId="{90EBFE24-E096-453F-88DA-5F6C14D35781}" destId="{4E7C350A-BD43-4CC8-BEC6-8E8641BE09B6}" srcOrd="4" destOrd="0" presId="urn:microsoft.com/office/officeart/2005/8/layout/list1"/>
    <dgm:cxn modelId="{A20FA6B1-BDCD-45A6-AC77-1F7E2ED8F4AC}" type="presParOf" srcId="{4E7C350A-BD43-4CC8-BEC6-8E8641BE09B6}" destId="{5C208287-9A2F-43E0-8197-7F9ABCD9A14B}" srcOrd="0" destOrd="0" presId="urn:microsoft.com/office/officeart/2005/8/layout/list1"/>
    <dgm:cxn modelId="{A2C3ABE0-320E-48DC-BE5D-49E1C28FECDB}" type="presParOf" srcId="{4E7C350A-BD43-4CC8-BEC6-8E8641BE09B6}" destId="{C9CB18ED-9C45-442F-B8DF-EDD64CD1F205}" srcOrd="1" destOrd="0" presId="urn:microsoft.com/office/officeart/2005/8/layout/list1"/>
    <dgm:cxn modelId="{D5799AC3-3C25-43F7-BECE-4604BC981F3F}" type="presParOf" srcId="{90EBFE24-E096-453F-88DA-5F6C14D35781}" destId="{49EE2BDF-DE08-41DE-9763-474DA2970BDF}" srcOrd="5" destOrd="0" presId="urn:microsoft.com/office/officeart/2005/8/layout/list1"/>
    <dgm:cxn modelId="{531E3163-B990-4104-A617-9A73950A03FF}" type="presParOf" srcId="{90EBFE24-E096-453F-88DA-5F6C14D35781}" destId="{AF17D5CD-32F6-43E9-BB4E-2F2FF4D03060}" srcOrd="6" destOrd="0" presId="urn:microsoft.com/office/officeart/2005/8/layout/list1"/>
    <dgm:cxn modelId="{69C8C5EC-F052-4A21-90BA-F73D6C82B033}" type="presParOf" srcId="{90EBFE24-E096-453F-88DA-5F6C14D35781}" destId="{5F8BFD14-0583-4BDC-B21A-E0B65EBFD588}" srcOrd="7" destOrd="0" presId="urn:microsoft.com/office/officeart/2005/8/layout/list1"/>
    <dgm:cxn modelId="{9AF2B871-503B-4AB0-9C20-39179F1FF2C7}" type="presParOf" srcId="{90EBFE24-E096-453F-88DA-5F6C14D35781}" destId="{2AF20C4D-1215-49C1-8E63-22FAC5C1B3D7}" srcOrd="8" destOrd="0" presId="urn:microsoft.com/office/officeart/2005/8/layout/list1"/>
    <dgm:cxn modelId="{B8E78502-E15A-427C-81A4-B1118F7B60D4}" type="presParOf" srcId="{2AF20C4D-1215-49C1-8E63-22FAC5C1B3D7}" destId="{EFF5B4FC-9F26-4B4B-9124-991E214AF822}" srcOrd="0" destOrd="0" presId="urn:microsoft.com/office/officeart/2005/8/layout/list1"/>
    <dgm:cxn modelId="{995290E7-CA23-4877-AD4C-66D2EDFDBFD0}" type="presParOf" srcId="{2AF20C4D-1215-49C1-8E63-22FAC5C1B3D7}" destId="{32FD5DD7-8544-4558-ACA9-28B5821ABADF}" srcOrd="1" destOrd="0" presId="urn:microsoft.com/office/officeart/2005/8/layout/list1"/>
    <dgm:cxn modelId="{3588619F-776A-4509-89C6-9FA0694BE45F}" type="presParOf" srcId="{90EBFE24-E096-453F-88DA-5F6C14D35781}" destId="{746F25F9-418E-4087-ABD1-5886473415DE}" srcOrd="9" destOrd="0" presId="urn:microsoft.com/office/officeart/2005/8/layout/list1"/>
    <dgm:cxn modelId="{328E82D3-1FC4-41B1-9FDE-52F8A5DFE548}" type="presParOf" srcId="{90EBFE24-E096-453F-88DA-5F6C14D35781}" destId="{B3A2F312-948E-47FC-B6CE-BF6591780406}" srcOrd="10" destOrd="0" presId="urn:microsoft.com/office/officeart/2005/8/layout/list1"/>
    <dgm:cxn modelId="{4AD0D26C-9F5B-4034-A57F-54885A3A43DC}" type="presParOf" srcId="{90EBFE24-E096-453F-88DA-5F6C14D35781}" destId="{E1C5C86A-28AB-40AE-8112-2E154C0AF7C3}" srcOrd="11" destOrd="0" presId="urn:microsoft.com/office/officeart/2005/8/layout/list1"/>
    <dgm:cxn modelId="{AB93B731-0EEA-42BD-89DF-353C4149D2F0}" type="presParOf" srcId="{90EBFE24-E096-453F-88DA-5F6C14D35781}" destId="{025EB292-58DD-4259-858D-B84719C66BFD}" srcOrd="12" destOrd="0" presId="urn:microsoft.com/office/officeart/2005/8/layout/list1"/>
    <dgm:cxn modelId="{6C8DD9C2-A6C8-44CD-A144-787D67F555F8}" type="presParOf" srcId="{025EB292-58DD-4259-858D-B84719C66BFD}" destId="{4450047E-0904-4FC6-8560-8FE7B8433C41}" srcOrd="0" destOrd="0" presId="urn:microsoft.com/office/officeart/2005/8/layout/list1"/>
    <dgm:cxn modelId="{AB0F4BEE-E672-44B2-84B0-720D8AD982D3}" type="presParOf" srcId="{025EB292-58DD-4259-858D-B84719C66BFD}" destId="{CD4ACF1F-81D6-4DE6-BEF9-B346BDA18856}" srcOrd="1" destOrd="0" presId="urn:microsoft.com/office/officeart/2005/8/layout/list1"/>
    <dgm:cxn modelId="{7CF67ADD-AEC9-4DBB-91B9-9481C237FAC3}" type="presParOf" srcId="{90EBFE24-E096-453F-88DA-5F6C14D35781}" destId="{2271D57B-6B7D-40B2-92C0-3B23389E02D6}" srcOrd="13" destOrd="0" presId="urn:microsoft.com/office/officeart/2005/8/layout/list1"/>
    <dgm:cxn modelId="{C0607548-591C-4042-95D9-4B51C1FE84BD}" type="presParOf" srcId="{90EBFE24-E096-453F-88DA-5F6C14D35781}" destId="{4BAD6FFD-4B0A-464D-A34A-6122A0F2E6D5}" srcOrd="14" destOrd="0" presId="urn:microsoft.com/office/officeart/2005/8/layout/list1"/>
    <dgm:cxn modelId="{71E68E7F-C698-4B27-96B4-14D22F2D31B9}" type="presParOf" srcId="{90EBFE24-E096-453F-88DA-5F6C14D35781}" destId="{69BE490A-6694-4ABA-966A-E3661E695C86}" srcOrd="15" destOrd="0" presId="urn:microsoft.com/office/officeart/2005/8/layout/list1"/>
    <dgm:cxn modelId="{647F1F7D-35DA-4B40-9A16-192FDEBBC9D6}" type="presParOf" srcId="{90EBFE24-E096-453F-88DA-5F6C14D35781}" destId="{0BC37A2D-9D13-4F66-8C83-AD240027FC32}" srcOrd="16" destOrd="0" presId="urn:microsoft.com/office/officeart/2005/8/layout/list1"/>
    <dgm:cxn modelId="{5DF3BFE7-9917-48B6-BBE4-61982BD1708A}" type="presParOf" srcId="{0BC37A2D-9D13-4F66-8C83-AD240027FC32}" destId="{6FD8E440-DFDA-4DA6-B7FC-43F550E3DA24}" srcOrd="0" destOrd="0" presId="urn:microsoft.com/office/officeart/2005/8/layout/list1"/>
    <dgm:cxn modelId="{4FE1A68E-BA88-40FE-A849-38219B560489}" type="presParOf" srcId="{0BC37A2D-9D13-4F66-8C83-AD240027FC32}" destId="{913C422F-D210-4888-B482-03B486ABB083}" srcOrd="1" destOrd="0" presId="urn:microsoft.com/office/officeart/2005/8/layout/list1"/>
    <dgm:cxn modelId="{931125DE-BC7E-4B8E-B1BB-50577E66E27D}" type="presParOf" srcId="{90EBFE24-E096-453F-88DA-5F6C14D35781}" destId="{326F5E5A-7695-4FF7-9016-9BCA4A949F46}" srcOrd="17" destOrd="0" presId="urn:microsoft.com/office/officeart/2005/8/layout/list1"/>
    <dgm:cxn modelId="{BA5ABFE8-991B-4927-85FD-6E362F1A5A83}" type="presParOf" srcId="{90EBFE24-E096-453F-88DA-5F6C14D35781}" destId="{1B438DA5-3BB8-44C8-86C8-65D5195308D6}" srcOrd="18" destOrd="0" presId="urn:microsoft.com/office/officeart/2005/8/layout/list1"/>
    <dgm:cxn modelId="{84305533-DC4D-4BFE-BBC2-1B85E737FD97}" type="presParOf" srcId="{90EBFE24-E096-453F-88DA-5F6C14D35781}" destId="{DFA12FE7-CB1A-4263-95A3-91CFFC04405E}" srcOrd="19" destOrd="0" presId="urn:microsoft.com/office/officeart/2005/8/layout/list1"/>
    <dgm:cxn modelId="{11CDD35D-E12E-4458-9516-A4700EC0E676}" type="presParOf" srcId="{90EBFE24-E096-453F-88DA-5F6C14D35781}" destId="{A639645D-86CA-4B7F-8DBB-7DD11BEB95AD}" srcOrd="20" destOrd="0" presId="urn:microsoft.com/office/officeart/2005/8/layout/list1"/>
    <dgm:cxn modelId="{8997B4BE-0310-4D43-97F6-A52F39A01483}" type="presParOf" srcId="{A639645D-86CA-4B7F-8DBB-7DD11BEB95AD}" destId="{9329DE45-00AF-4178-A099-8794E2D4A95C}" srcOrd="0" destOrd="0" presId="urn:microsoft.com/office/officeart/2005/8/layout/list1"/>
    <dgm:cxn modelId="{3E8879A3-1B6A-4313-BFEC-4540A86586EC}" type="presParOf" srcId="{A639645D-86CA-4B7F-8DBB-7DD11BEB95AD}" destId="{A36EAE95-9F94-44F1-889B-2BF5DF08EBE5}" srcOrd="1" destOrd="0" presId="urn:microsoft.com/office/officeart/2005/8/layout/list1"/>
    <dgm:cxn modelId="{D8C34E90-C5E0-459C-9771-98BFE52D1C89}" type="presParOf" srcId="{90EBFE24-E096-453F-88DA-5F6C14D35781}" destId="{89D64841-A1EF-4D4E-A476-56A1B389C4F7}" srcOrd="21" destOrd="0" presId="urn:microsoft.com/office/officeart/2005/8/layout/list1"/>
    <dgm:cxn modelId="{01288C8F-CA12-48A4-97AD-5F3C81F0777A}" type="presParOf" srcId="{90EBFE24-E096-453F-88DA-5F6C14D35781}" destId="{BF94FBBB-427E-4377-AC6F-F1C073E50AF6}" srcOrd="22" destOrd="0" presId="urn:microsoft.com/office/officeart/2005/8/layout/list1"/>
    <dgm:cxn modelId="{33289022-ECAB-44C3-A0ED-BF680201B5C6}" type="presParOf" srcId="{90EBFE24-E096-453F-88DA-5F6C14D35781}" destId="{E6FC5F21-4E94-4DA6-B70E-3CC0B79E5DF2}" srcOrd="23" destOrd="0" presId="urn:microsoft.com/office/officeart/2005/8/layout/list1"/>
    <dgm:cxn modelId="{DB16101C-A209-4E9A-98BC-0FADC6E4B082}" type="presParOf" srcId="{90EBFE24-E096-453F-88DA-5F6C14D35781}" destId="{034BCEC0-4CCB-4F4F-BA87-787E91EFF925}" srcOrd="24" destOrd="0" presId="urn:microsoft.com/office/officeart/2005/8/layout/list1"/>
    <dgm:cxn modelId="{877B9F8B-B8CD-48D0-91D5-B5F8F735BC99}" type="presParOf" srcId="{034BCEC0-4CCB-4F4F-BA87-787E91EFF925}" destId="{C3538E9E-2905-4222-A797-640EF15BB56F}" srcOrd="0" destOrd="0" presId="urn:microsoft.com/office/officeart/2005/8/layout/list1"/>
    <dgm:cxn modelId="{B8C40F30-4250-4861-9C79-52A0DDF6C13B}" type="presParOf" srcId="{034BCEC0-4CCB-4F4F-BA87-787E91EFF925}" destId="{AE626782-37C9-439B-88AF-2E4399074130}" srcOrd="1" destOrd="0" presId="urn:microsoft.com/office/officeart/2005/8/layout/list1"/>
    <dgm:cxn modelId="{E2609139-0677-46F7-A8ED-85D31D815EE2}" type="presParOf" srcId="{90EBFE24-E096-453F-88DA-5F6C14D35781}" destId="{FCBF6715-2912-4611-84C5-235AF7D8FBDE}" srcOrd="25" destOrd="0" presId="urn:microsoft.com/office/officeart/2005/8/layout/list1"/>
    <dgm:cxn modelId="{FC616A24-8E79-4C4D-A817-376C9C0428DD}" type="presParOf" srcId="{90EBFE24-E096-453F-88DA-5F6C14D35781}" destId="{2C249F4D-36CB-465A-B674-D7C86AF65E4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024870-F501-474D-A775-8F2B6F378BA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440D58-8B6F-4363-BF52-941484C32044}">
      <dgm:prSet/>
      <dgm:spPr/>
      <dgm:t>
        <a:bodyPr/>
        <a:lstStyle/>
        <a:p>
          <a:r>
            <a:rPr lang="es-ES" dirty="0"/>
            <a:t>EXPOSICIÓN DE CASOS </a:t>
          </a:r>
          <a:endParaRPr lang="en-US" dirty="0"/>
        </a:p>
      </dgm:t>
    </dgm:pt>
    <dgm:pt modelId="{DFD49DCC-03DC-4093-9F2A-E400540E4B79}" type="parTrans" cxnId="{B28F1D23-82F9-4716-84CC-0F63C92E57AB}">
      <dgm:prSet/>
      <dgm:spPr/>
      <dgm:t>
        <a:bodyPr/>
        <a:lstStyle/>
        <a:p>
          <a:endParaRPr lang="en-US"/>
        </a:p>
      </dgm:t>
    </dgm:pt>
    <dgm:pt modelId="{060B5EA0-7EF1-49C3-86FD-D60AE396B7C1}" type="sibTrans" cxnId="{B28F1D23-82F9-4716-84CC-0F63C92E57AB}">
      <dgm:prSet/>
      <dgm:spPr/>
      <dgm:t>
        <a:bodyPr/>
        <a:lstStyle/>
        <a:p>
          <a:endParaRPr lang="en-US"/>
        </a:p>
      </dgm:t>
    </dgm:pt>
    <dgm:pt modelId="{618D5F19-444E-414A-A309-0BB7859936B1}">
      <dgm:prSet/>
      <dgm:spPr/>
      <dgm:t>
        <a:bodyPr/>
        <a:lstStyle/>
        <a:p>
          <a:r>
            <a:rPr lang="es-ES" dirty="0"/>
            <a:t>LLUVIA DE IDEAS </a:t>
          </a:r>
          <a:endParaRPr lang="en-US" dirty="0"/>
        </a:p>
      </dgm:t>
    </dgm:pt>
    <dgm:pt modelId="{E7BEFFD2-E6DE-45CC-95A5-0EC1D2B24775}" type="parTrans" cxnId="{F4D83032-3F4F-4925-984B-C74CDB89E1B4}">
      <dgm:prSet/>
      <dgm:spPr/>
      <dgm:t>
        <a:bodyPr/>
        <a:lstStyle/>
        <a:p>
          <a:endParaRPr lang="en-US"/>
        </a:p>
      </dgm:t>
    </dgm:pt>
    <dgm:pt modelId="{F8D948BE-EA0C-4AB5-B342-BADBED167D05}" type="sibTrans" cxnId="{F4D83032-3F4F-4925-984B-C74CDB89E1B4}">
      <dgm:prSet/>
      <dgm:spPr/>
      <dgm:t>
        <a:bodyPr/>
        <a:lstStyle/>
        <a:p>
          <a:endParaRPr lang="en-US"/>
        </a:p>
      </dgm:t>
    </dgm:pt>
    <dgm:pt modelId="{5308980B-0653-49BF-9AE7-672FA84E683B}">
      <dgm:prSet/>
      <dgm:spPr/>
      <dgm:t>
        <a:bodyPr/>
        <a:lstStyle/>
        <a:p>
          <a:r>
            <a:rPr lang="es-ES" dirty="0"/>
            <a:t>ROLE PLAY </a:t>
          </a:r>
          <a:endParaRPr lang="en-US" dirty="0"/>
        </a:p>
      </dgm:t>
    </dgm:pt>
    <dgm:pt modelId="{826B7D80-C66E-4514-B149-6F06CA1C3DA7}" type="parTrans" cxnId="{518331A7-F837-41D4-BC9B-7010999FC9D3}">
      <dgm:prSet/>
      <dgm:spPr/>
      <dgm:t>
        <a:bodyPr/>
        <a:lstStyle/>
        <a:p>
          <a:endParaRPr lang="en-US"/>
        </a:p>
      </dgm:t>
    </dgm:pt>
    <dgm:pt modelId="{3648AD01-BB38-427A-A448-96955757EF3D}" type="sibTrans" cxnId="{518331A7-F837-41D4-BC9B-7010999FC9D3}">
      <dgm:prSet/>
      <dgm:spPr/>
      <dgm:t>
        <a:bodyPr/>
        <a:lstStyle/>
        <a:p>
          <a:endParaRPr lang="en-US"/>
        </a:p>
      </dgm:t>
    </dgm:pt>
    <dgm:pt modelId="{ED6D1B64-A74B-447E-8250-700F73D0D9B3}">
      <dgm:prSet/>
      <dgm:spPr/>
      <dgm:t>
        <a:bodyPr/>
        <a:lstStyle/>
        <a:p>
          <a:r>
            <a:rPr lang="es-ES" dirty="0"/>
            <a:t>DEBATES </a:t>
          </a:r>
          <a:endParaRPr lang="en-US" dirty="0"/>
        </a:p>
      </dgm:t>
    </dgm:pt>
    <dgm:pt modelId="{FAF411D1-1CC0-4CB5-83C6-FE33CCC3AFAF}" type="parTrans" cxnId="{61B82013-B508-4944-866F-45C25F8A7FD4}">
      <dgm:prSet/>
      <dgm:spPr/>
      <dgm:t>
        <a:bodyPr/>
        <a:lstStyle/>
        <a:p>
          <a:endParaRPr lang="en-US"/>
        </a:p>
      </dgm:t>
    </dgm:pt>
    <dgm:pt modelId="{777E18CA-42C9-43A9-9EE2-1590DC3E4714}" type="sibTrans" cxnId="{61B82013-B508-4944-866F-45C25F8A7FD4}">
      <dgm:prSet/>
      <dgm:spPr/>
      <dgm:t>
        <a:bodyPr/>
        <a:lstStyle/>
        <a:p>
          <a:endParaRPr lang="en-US"/>
        </a:p>
      </dgm:t>
    </dgm:pt>
    <dgm:pt modelId="{D57564DD-D275-46D7-81B4-93CB79BFF68C}">
      <dgm:prSet/>
      <dgm:spPr/>
      <dgm:t>
        <a:bodyPr/>
        <a:lstStyle/>
        <a:p>
          <a:r>
            <a:rPr lang="es-ES" dirty="0"/>
            <a:t>IDENTIFICAR CONFLICTOS </a:t>
          </a:r>
          <a:endParaRPr lang="en-US" dirty="0"/>
        </a:p>
      </dgm:t>
    </dgm:pt>
    <dgm:pt modelId="{A55FB721-56B6-4AF3-A725-06D4A5A80FA4}" type="parTrans" cxnId="{FF835FC1-5559-4B57-A945-C8921D706D80}">
      <dgm:prSet/>
      <dgm:spPr/>
      <dgm:t>
        <a:bodyPr/>
        <a:lstStyle/>
        <a:p>
          <a:endParaRPr lang="en-US"/>
        </a:p>
      </dgm:t>
    </dgm:pt>
    <dgm:pt modelId="{53211BE9-70B1-4A50-9BEE-B3CF6C8E205B}" type="sibTrans" cxnId="{FF835FC1-5559-4B57-A945-C8921D706D80}">
      <dgm:prSet/>
      <dgm:spPr/>
      <dgm:t>
        <a:bodyPr/>
        <a:lstStyle/>
        <a:p>
          <a:endParaRPr lang="en-US"/>
        </a:p>
      </dgm:t>
    </dgm:pt>
    <dgm:pt modelId="{AC821198-EE72-4562-882E-92F1DDA00700}" type="pres">
      <dgm:prSet presAssocID="{80024870-F501-474D-A775-8F2B6F378BAB}" presName="diagram" presStyleCnt="0">
        <dgm:presLayoutVars>
          <dgm:dir/>
          <dgm:resizeHandles val="exact"/>
        </dgm:presLayoutVars>
      </dgm:prSet>
      <dgm:spPr/>
    </dgm:pt>
    <dgm:pt modelId="{6B019D7F-C1DF-4F10-B5AF-E802955CD6F0}" type="pres">
      <dgm:prSet presAssocID="{3A440D58-8B6F-4363-BF52-941484C32044}" presName="node" presStyleLbl="node1" presStyleIdx="0" presStyleCnt="5">
        <dgm:presLayoutVars>
          <dgm:bulletEnabled val="1"/>
        </dgm:presLayoutVars>
      </dgm:prSet>
      <dgm:spPr/>
    </dgm:pt>
    <dgm:pt modelId="{854368E5-05E1-4E32-9605-886ACEF3E542}" type="pres">
      <dgm:prSet presAssocID="{060B5EA0-7EF1-49C3-86FD-D60AE396B7C1}" presName="sibTrans" presStyleCnt="0"/>
      <dgm:spPr/>
    </dgm:pt>
    <dgm:pt modelId="{6BE19A1A-73DF-443D-98F4-FC6ED0B36AEB}" type="pres">
      <dgm:prSet presAssocID="{618D5F19-444E-414A-A309-0BB7859936B1}" presName="node" presStyleLbl="node1" presStyleIdx="1" presStyleCnt="5">
        <dgm:presLayoutVars>
          <dgm:bulletEnabled val="1"/>
        </dgm:presLayoutVars>
      </dgm:prSet>
      <dgm:spPr/>
    </dgm:pt>
    <dgm:pt modelId="{9FCAAC78-FCDA-401C-92F4-CB1A97307D05}" type="pres">
      <dgm:prSet presAssocID="{F8D948BE-EA0C-4AB5-B342-BADBED167D05}" presName="sibTrans" presStyleCnt="0"/>
      <dgm:spPr/>
    </dgm:pt>
    <dgm:pt modelId="{B16FE8E2-2628-40E6-B473-64691049CB9C}" type="pres">
      <dgm:prSet presAssocID="{5308980B-0653-49BF-9AE7-672FA84E683B}" presName="node" presStyleLbl="node1" presStyleIdx="2" presStyleCnt="5">
        <dgm:presLayoutVars>
          <dgm:bulletEnabled val="1"/>
        </dgm:presLayoutVars>
      </dgm:prSet>
      <dgm:spPr/>
    </dgm:pt>
    <dgm:pt modelId="{9A3BC3DB-98E8-4B93-B3F3-AB44A355A478}" type="pres">
      <dgm:prSet presAssocID="{3648AD01-BB38-427A-A448-96955757EF3D}" presName="sibTrans" presStyleCnt="0"/>
      <dgm:spPr/>
    </dgm:pt>
    <dgm:pt modelId="{6AE9E730-D43E-46BB-8585-F5DE25767FF8}" type="pres">
      <dgm:prSet presAssocID="{ED6D1B64-A74B-447E-8250-700F73D0D9B3}" presName="node" presStyleLbl="node1" presStyleIdx="3" presStyleCnt="5">
        <dgm:presLayoutVars>
          <dgm:bulletEnabled val="1"/>
        </dgm:presLayoutVars>
      </dgm:prSet>
      <dgm:spPr/>
    </dgm:pt>
    <dgm:pt modelId="{DD473836-ADCB-4DB0-8EA3-B6A39F8284C9}" type="pres">
      <dgm:prSet presAssocID="{777E18CA-42C9-43A9-9EE2-1590DC3E4714}" presName="sibTrans" presStyleCnt="0"/>
      <dgm:spPr/>
    </dgm:pt>
    <dgm:pt modelId="{26CA3253-C767-485A-BA62-AABC60F503FA}" type="pres">
      <dgm:prSet presAssocID="{D57564DD-D275-46D7-81B4-93CB79BFF68C}" presName="node" presStyleLbl="node1" presStyleIdx="4" presStyleCnt="5">
        <dgm:presLayoutVars>
          <dgm:bulletEnabled val="1"/>
        </dgm:presLayoutVars>
      </dgm:prSet>
      <dgm:spPr/>
    </dgm:pt>
  </dgm:ptLst>
  <dgm:cxnLst>
    <dgm:cxn modelId="{61B82013-B508-4944-866F-45C25F8A7FD4}" srcId="{80024870-F501-474D-A775-8F2B6F378BAB}" destId="{ED6D1B64-A74B-447E-8250-700F73D0D9B3}" srcOrd="3" destOrd="0" parTransId="{FAF411D1-1CC0-4CB5-83C6-FE33CCC3AFAF}" sibTransId="{777E18CA-42C9-43A9-9EE2-1590DC3E4714}"/>
    <dgm:cxn modelId="{956CF31F-B6EC-469A-AA31-EEE9B9B251E6}" type="presOf" srcId="{ED6D1B64-A74B-447E-8250-700F73D0D9B3}" destId="{6AE9E730-D43E-46BB-8585-F5DE25767FF8}" srcOrd="0" destOrd="0" presId="urn:microsoft.com/office/officeart/2005/8/layout/default"/>
    <dgm:cxn modelId="{B28F1D23-82F9-4716-84CC-0F63C92E57AB}" srcId="{80024870-F501-474D-A775-8F2B6F378BAB}" destId="{3A440D58-8B6F-4363-BF52-941484C32044}" srcOrd="0" destOrd="0" parTransId="{DFD49DCC-03DC-4093-9F2A-E400540E4B79}" sibTransId="{060B5EA0-7EF1-49C3-86FD-D60AE396B7C1}"/>
    <dgm:cxn modelId="{4E581732-3196-46ED-ABA6-4FDBDC9EBD26}" type="presOf" srcId="{D57564DD-D275-46D7-81B4-93CB79BFF68C}" destId="{26CA3253-C767-485A-BA62-AABC60F503FA}" srcOrd="0" destOrd="0" presId="urn:microsoft.com/office/officeart/2005/8/layout/default"/>
    <dgm:cxn modelId="{F4D83032-3F4F-4925-984B-C74CDB89E1B4}" srcId="{80024870-F501-474D-A775-8F2B6F378BAB}" destId="{618D5F19-444E-414A-A309-0BB7859936B1}" srcOrd="1" destOrd="0" parTransId="{E7BEFFD2-E6DE-45CC-95A5-0EC1D2B24775}" sibTransId="{F8D948BE-EA0C-4AB5-B342-BADBED167D05}"/>
    <dgm:cxn modelId="{DFA9EA41-C294-4222-A88D-CE2805BFA255}" type="presOf" srcId="{618D5F19-444E-414A-A309-0BB7859936B1}" destId="{6BE19A1A-73DF-443D-98F4-FC6ED0B36AEB}" srcOrd="0" destOrd="0" presId="urn:microsoft.com/office/officeart/2005/8/layout/default"/>
    <dgm:cxn modelId="{6565DF75-50A6-4CA4-953A-272F104BFE20}" type="presOf" srcId="{80024870-F501-474D-A775-8F2B6F378BAB}" destId="{AC821198-EE72-4562-882E-92F1DDA00700}" srcOrd="0" destOrd="0" presId="urn:microsoft.com/office/officeart/2005/8/layout/default"/>
    <dgm:cxn modelId="{6EE99E87-6C14-4417-B78E-904310E8C722}" type="presOf" srcId="{3A440D58-8B6F-4363-BF52-941484C32044}" destId="{6B019D7F-C1DF-4F10-B5AF-E802955CD6F0}" srcOrd="0" destOrd="0" presId="urn:microsoft.com/office/officeart/2005/8/layout/default"/>
    <dgm:cxn modelId="{518331A7-F837-41D4-BC9B-7010999FC9D3}" srcId="{80024870-F501-474D-A775-8F2B6F378BAB}" destId="{5308980B-0653-49BF-9AE7-672FA84E683B}" srcOrd="2" destOrd="0" parTransId="{826B7D80-C66E-4514-B149-6F06CA1C3DA7}" sibTransId="{3648AD01-BB38-427A-A448-96955757EF3D}"/>
    <dgm:cxn modelId="{FF835FC1-5559-4B57-A945-C8921D706D80}" srcId="{80024870-F501-474D-A775-8F2B6F378BAB}" destId="{D57564DD-D275-46D7-81B4-93CB79BFF68C}" srcOrd="4" destOrd="0" parTransId="{A55FB721-56B6-4AF3-A725-06D4A5A80FA4}" sibTransId="{53211BE9-70B1-4A50-9BEE-B3CF6C8E205B}"/>
    <dgm:cxn modelId="{D7BDD0C6-8150-4313-B469-899F165B814F}" type="presOf" srcId="{5308980B-0653-49BF-9AE7-672FA84E683B}" destId="{B16FE8E2-2628-40E6-B473-64691049CB9C}" srcOrd="0" destOrd="0" presId="urn:microsoft.com/office/officeart/2005/8/layout/default"/>
    <dgm:cxn modelId="{D7B44B42-D241-414B-97D7-00959DADFFD8}" type="presParOf" srcId="{AC821198-EE72-4562-882E-92F1DDA00700}" destId="{6B019D7F-C1DF-4F10-B5AF-E802955CD6F0}" srcOrd="0" destOrd="0" presId="urn:microsoft.com/office/officeart/2005/8/layout/default"/>
    <dgm:cxn modelId="{0D83A796-92DE-497E-AA32-EC2AC6D959A8}" type="presParOf" srcId="{AC821198-EE72-4562-882E-92F1DDA00700}" destId="{854368E5-05E1-4E32-9605-886ACEF3E542}" srcOrd="1" destOrd="0" presId="urn:microsoft.com/office/officeart/2005/8/layout/default"/>
    <dgm:cxn modelId="{AA371185-C15C-4F7E-AF07-DE99789C1B96}" type="presParOf" srcId="{AC821198-EE72-4562-882E-92F1DDA00700}" destId="{6BE19A1A-73DF-443D-98F4-FC6ED0B36AEB}" srcOrd="2" destOrd="0" presId="urn:microsoft.com/office/officeart/2005/8/layout/default"/>
    <dgm:cxn modelId="{8C9ABC7C-5597-49D9-BBAA-40CBA4055540}" type="presParOf" srcId="{AC821198-EE72-4562-882E-92F1DDA00700}" destId="{9FCAAC78-FCDA-401C-92F4-CB1A97307D05}" srcOrd="3" destOrd="0" presId="urn:microsoft.com/office/officeart/2005/8/layout/default"/>
    <dgm:cxn modelId="{FF83BD7F-FDE9-47CA-87B3-0124352C431E}" type="presParOf" srcId="{AC821198-EE72-4562-882E-92F1DDA00700}" destId="{B16FE8E2-2628-40E6-B473-64691049CB9C}" srcOrd="4" destOrd="0" presId="urn:microsoft.com/office/officeart/2005/8/layout/default"/>
    <dgm:cxn modelId="{66961646-968D-4C00-9D6D-E2800AF61A51}" type="presParOf" srcId="{AC821198-EE72-4562-882E-92F1DDA00700}" destId="{9A3BC3DB-98E8-4B93-B3F3-AB44A355A478}" srcOrd="5" destOrd="0" presId="urn:microsoft.com/office/officeart/2005/8/layout/default"/>
    <dgm:cxn modelId="{8E4C6EB3-FD07-4EFE-9B9F-BB99565C33E8}" type="presParOf" srcId="{AC821198-EE72-4562-882E-92F1DDA00700}" destId="{6AE9E730-D43E-46BB-8585-F5DE25767FF8}" srcOrd="6" destOrd="0" presId="urn:microsoft.com/office/officeart/2005/8/layout/default"/>
    <dgm:cxn modelId="{61BD885F-A744-4DFE-B713-1CCFEE70326A}" type="presParOf" srcId="{AC821198-EE72-4562-882E-92F1DDA00700}" destId="{DD473836-ADCB-4DB0-8EA3-B6A39F8284C9}" srcOrd="7" destOrd="0" presId="urn:microsoft.com/office/officeart/2005/8/layout/default"/>
    <dgm:cxn modelId="{2676D64F-2DF0-440F-AEC3-B00DB242252D}" type="presParOf" srcId="{AC821198-EE72-4562-882E-92F1DDA00700}" destId="{26CA3253-C767-485A-BA62-AABC60F503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2E9030-9EB9-40A3-84C3-A7A9DCF986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4764383-7B0E-43B6-8D27-60B23C23E640}">
      <dgm:prSet/>
      <dgm:spPr/>
      <dgm:t>
        <a:bodyPr/>
        <a:lstStyle/>
        <a:p>
          <a:r>
            <a:rPr lang="es-ES" dirty="0"/>
            <a:t>LA JUSTICIA RESTAURATIVA ES UN MÉTODO ALTERNATIVO A LA EXPULLSIÓN Y AL CONFLICTO A TRAVÉS DEL DIALOGO , LA EMPATÍA Y LA REPARACIÓN DEL DAÑO . </a:t>
          </a:r>
          <a:endParaRPr lang="en-US" dirty="0"/>
        </a:p>
      </dgm:t>
    </dgm:pt>
    <dgm:pt modelId="{81F0560D-B349-43C3-B13C-BE24F628F6D6}" type="parTrans" cxnId="{765671EB-2105-4ADA-9C95-837CA8B23623}">
      <dgm:prSet/>
      <dgm:spPr/>
      <dgm:t>
        <a:bodyPr/>
        <a:lstStyle/>
        <a:p>
          <a:endParaRPr lang="en-US"/>
        </a:p>
      </dgm:t>
    </dgm:pt>
    <dgm:pt modelId="{4DA96410-3E82-4801-8F0F-8BEDB7BA4D0B}" type="sibTrans" cxnId="{765671EB-2105-4ADA-9C95-837CA8B23623}">
      <dgm:prSet/>
      <dgm:spPr/>
      <dgm:t>
        <a:bodyPr/>
        <a:lstStyle/>
        <a:p>
          <a:endParaRPr lang="en-US"/>
        </a:p>
      </dgm:t>
    </dgm:pt>
    <dgm:pt modelId="{798AF3B3-5A6B-455A-AD8D-5ABAB09AD089}">
      <dgm:prSet/>
      <dgm:spPr/>
      <dgm:t>
        <a:bodyPr/>
        <a:lstStyle/>
        <a:p>
          <a:r>
            <a:rPr lang="es-ES" dirty="0"/>
            <a:t>CÍRCULOS DE DIÁLOGO : SE PODRÍA DEFINIR COMO UNA CONVERSACIÓN EN GRUPO , EN LA QUE UN FACILITADOR PROPONE UN TEMA SOBRE EL QUE SE DIALOGARÁ , MIENTRAS LOS PARTICIPANTES ASISTEN SENTADOS EN CÍRCULO </a:t>
          </a:r>
          <a:endParaRPr lang="en-US" dirty="0"/>
        </a:p>
      </dgm:t>
    </dgm:pt>
    <dgm:pt modelId="{334CB962-4CA5-4F87-9054-EC84E3BC9271}" type="parTrans" cxnId="{F14DAC35-ED1E-4812-B3CC-928FA962BE7B}">
      <dgm:prSet/>
      <dgm:spPr/>
      <dgm:t>
        <a:bodyPr/>
        <a:lstStyle/>
        <a:p>
          <a:endParaRPr lang="en-US"/>
        </a:p>
      </dgm:t>
    </dgm:pt>
    <dgm:pt modelId="{EE225103-C323-456D-B8FB-25B0DE197EC0}" type="sibTrans" cxnId="{F14DAC35-ED1E-4812-B3CC-928FA962BE7B}">
      <dgm:prSet/>
      <dgm:spPr/>
      <dgm:t>
        <a:bodyPr/>
        <a:lstStyle/>
        <a:p>
          <a:endParaRPr lang="en-US"/>
        </a:p>
      </dgm:t>
    </dgm:pt>
    <dgm:pt modelId="{BCE1E68B-9927-4565-B030-2AFA7B84CA28}" type="pres">
      <dgm:prSet presAssocID="{E42E9030-9EB9-40A3-84C3-A7A9DCF9865B}" presName="linear" presStyleCnt="0">
        <dgm:presLayoutVars>
          <dgm:animLvl val="lvl"/>
          <dgm:resizeHandles val="exact"/>
        </dgm:presLayoutVars>
      </dgm:prSet>
      <dgm:spPr/>
    </dgm:pt>
    <dgm:pt modelId="{46BE8CBC-A5A5-4D62-8E4A-29715F4C13D7}" type="pres">
      <dgm:prSet presAssocID="{F4764383-7B0E-43B6-8D27-60B23C23E64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420FEC-9BB6-4517-90E1-0A1461309262}" type="pres">
      <dgm:prSet presAssocID="{4DA96410-3E82-4801-8F0F-8BEDB7BA4D0B}" presName="spacer" presStyleCnt="0"/>
      <dgm:spPr/>
    </dgm:pt>
    <dgm:pt modelId="{06F68981-30F5-49D8-A48B-67E5DDBD4F31}" type="pres">
      <dgm:prSet presAssocID="{798AF3B3-5A6B-455A-AD8D-5ABAB09AD08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5FC20C-4208-40BA-8CCB-4732EB97BFA3}" type="presOf" srcId="{E42E9030-9EB9-40A3-84C3-A7A9DCF9865B}" destId="{BCE1E68B-9927-4565-B030-2AFA7B84CA28}" srcOrd="0" destOrd="0" presId="urn:microsoft.com/office/officeart/2005/8/layout/vList2"/>
    <dgm:cxn modelId="{F14DAC35-ED1E-4812-B3CC-928FA962BE7B}" srcId="{E42E9030-9EB9-40A3-84C3-A7A9DCF9865B}" destId="{798AF3B3-5A6B-455A-AD8D-5ABAB09AD089}" srcOrd="1" destOrd="0" parTransId="{334CB962-4CA5-4F87-9054-EC84E3BC9271}" sibTransId="{EE225103-C323-456D-B8FB-25B0DE197EC0}"/>
    <dgm:cxn modelId="{8535168F-DD28-48BA-913A-BD5DBEAFA303}" type="presOf" srcId="{798AF3B3-5A6B-455A-AD8D-5ABAB09AD089}" destId="{06F68981-30F5-49D8-A48B-67E5DDBD4F31}" srcOrd="0" destOrd="0" presId="urn:microsoft.com/office/officeart/2005/8/layout/vList2"/>
    <dgm:cxn modelId="{6BD286B9-3BAD-4949-99DB-E615933EDAF6}" type="presOf" srcId="{F4764383-7B0E-43B6-8D27-60B23C23E640}" destId="{46BE8CBC-A5A5-4D62-8E4A-29715F4C13D7}" srcOrd="0" destOrd="0" presId="urn:microsoft.com/office/officeart/2005/8/layout/vList2"/>
    <dgm:cxn modelId="{765671EB-2105-4ADA-9C95-837CA8B23623}" srcId="{E42E9030-9EB9-40A3-84C3-A7A9DCF9865B}" destId="{F4764383-7B0E-43B6-8D27-60B23C23E640}" srcOrd="0" destOrd="0" parTransId="{81F0560D-B349-43C3-B13C-BE24F628F6D6}" sibTransId="{4DA96410-3E82-4801-8F0F-8BEDB7BA4D0B}"/>
    <dgm:cxn modelId="{DD193CDA-497D-40BD-9E5C-EA5B8820A6CD}" type="presParOf" srcId="{BCE1E68B-9927-4565-B030-2AFA7B84CA28}" destId="{46BE8CBC-A5A5-4D62-8E4A-29715F4C13D7}" srcOrd="0" destOrd="0" presId="urn:microsoft.com/office/officeart/2005/8/layout/vList2"/>
    <dgm:cxn modelId="{C3C486A4-A64A-4DCF-B29E-A5CE9F3F1EB4}" type="presParOf" srcId="{BCE1E68B-9927-4565-B030-2AFA7B84CA28}" destId="{C4420FEC-9BB6-4517-90E1-0A1461309262}" srcOrd="1" destOrd="0" presId="urn:microsoft.com/office/officeart/2005/8/layout/vList2"/>
    <dgm:cxn modelId="{F2A062E0-2ADC-4B5E-83FD-D5BDFB6A64A4}" type="presParOf" srcId="{BCE1E68B-9927-4565-B030-2AFA7B84CA28}" destId="{06F68981-30F5-49D8-A48B-67E5DDBD4F3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283B0-5037-4136-BAE5-99219295045D}">
      <dsp:nvSpPr>
        <dsp:cNvPr id="0" name=""/>
        <dsp:cNvSpPr/>
      </dsp:nvSpPr>
      <dsp:spPr>
        <a:xfrm>
          <a:off x="0" y="83013"/>
          <a:ext cx="3886199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CONFLICTO :Situación en la que dos o más personas tienen o creen tener la razón  </a:t>
          </a:r>
          <a:endParaRPr lang="en-US" sz="1900" kern="1200" dirty="0"/>
        </a:p>
      </dsp:txBody>
      <dsp:txXfrm>
        <a:off x="51003" y="134016"/>
        <a:ext cx="3784193" cy="942803"/>
      </dsp:txXfrm>
    </dsp:sp>
    <dsp:sp modelId="{DDCA9E6C-6098-48E3-979B-7838F1795A13}">
      <dsp:nvSpPr>
        <dsp:cNvPr id="0" name=""/>
        <dsp:cNvSpPr/>
      </dsp:nvSpPr>
      <dsp:spPr>
        <a:xfrm>
          <a:off x="0" y="1182543"/>
          <a:ext cx="3886199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PROBLEMA : Estado tensional , que surge entre personas ,por tener los mismos o intereses contrarios </a:t>
          </a:r>
          <a:endParaRPr lang="en-US" sz="1900" kern="1200" dirty="0"/>
        </a:p>
      </dsp:txBody>
      <dsp:txXfrm>
        <a:off x="51003" y="1233546"/>
        <a:ext cx="3784193" cy="942803"/>
      </dsp:txXfrm>
    </dsp:sp>
    <dsp:sp modelId="{D7DFC3FB-CA5D-43A8-BCD0-B38FFF41EF21}">
      <dsp:nvSpPr>
        <dsp:cNvPr id="0" name=""/>
        <dsp:cNvSpPr/>
      </dsp:nvSpPr>
      <dsp:spPr>
        <a:xfrm>
          <a:off x="0" y="2282074"/>
          <a:ext cx="3886199" cy="10448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VIOLENCIA: Situación de poder </a:t>
          </a:r>
          <a:endParaRPr lang="en-US" sz="1900" kern="1200" dirty="0"/>
        </a:p>
      </dsp:txBody>
      <dsp:txXfrm>
        <a:off x="51003" y="2333077"/>
        <a:ext cx="3784193" cy="942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F87E2-27E8-41C2-BB78-2F951B597207}">
      <dsp:nvSpPr>
        <dsp:cNvPr id="0" name=""/>
        <dsp:cNvSpPr/>
      </dsp:nvSpPr>
      <dsp:spPr>
        <a:xfrm>
          <a:off x="2401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06983-EC3A-4F28-BE1F-9C169ECB2E73}">
      <dsp:nvSpPr>
        <dsp:cNvPr id="0" name=""/>
        <dsp:cNvSpPr/>
      </dsp:nvSpPr>
      <dsp:spPr>
        <a:xfrm>
          <a:off x="192891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kern="1200" dirty="0"/>
            <a:t>1ª FASE : ORIGEN </a:t>
          </a:r>
          <a:endParaRPr lang="en-US" sz="2400" kern="1200" dirty="0"/>
        </a:p>
      </dsp:txBody>
      <dsp:txXfrm>
        <a:off x="224776" y="1422745"/>
        <a:ext cx="1650639" cy="1024880"/>
      </dsp:txXfrm>
    </dsp:sp>
    <dsp:sp modelId="{34FFDC00-523D-47EE-95BC-94975E6EA3FC}">
      <dsp:nvSpPr>
        <dsp:cNvPr id="0" name=""/>
        <dsp:cNvSpPr/>
      </dsp:nvSpPr>
      <dsp:spPr>
        <a:xfrm>
          <a:off x="209779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02A4D-BC09-425C-836A-730ED592D2EF}">
      <dsp:nvSpPr>
        <dsp:cNvPr id="0" name=""/>
        <dsp:cNvSpPr/>
      </dsp:nvSpPr>
      <dsp:spPr>
        <a:xfrm>
          <a:off x="228828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kern="1200" dirty="0"/>
            <a:t>2ª FASE : CRISIS . </a:t>
          </a:r>
          <a:endParaRPr lang="en-US" sz="2400" kern="1200" dirty="0"/>
        </a:p>
      </dsp:txBody>
      <dsp:txXfrm>
        <a:off x="2320165" y="1422745"/>
        <a:ext cx="1650639" cy="1024880"/>
      </dsp:txXfrm>
    </dsp:sp>
    <dsp:sp modelId="{B5F6E426-3E07-47F3-9D3E-BA253ADBB74E}">
      <dsp:nvSpPr>
        <dsp:cNvPr id="0" name=""/>
        <dsp:cNvSpPr/>
      </dsp:nvSpPr>
      <dsp:spPr>
        <a:xfrm>
          <a:off x="419318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E8084-20AE-4AF7-B076-E419B96A6428}">
      <dsp:nvSpPr>
        <dsp:cNvPr id="0" name=""/>
        <dsp:cNvSpPr/>
      </dsp:nvSpPr>
      <dsp:spPr>
        <a:xfrm>
          <a:off x="438367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kern="1200" dirty="0"/>
            <a:t>3ª FASE : REACCIÓN </a:t>
          </a:r>
          <a:endParaRPr lang="en-US" sz="2400" kern="1200" dirty="0"/>
        </a:p>
      </dsp:txBody>
      <dsp:txXfrm>
        <a:off x="4415555" y="1422745"/>
        <a:ext cx="1650639" cy="1024880"/>
      </dsp:txXfrm>
    </dsp:sp>
    <dsp:sp modelId="{DE0CE534-1FCB-4E40-A1B8-8B6FC054DF41}">
      <dsp:nvSpPr>
        <dsp:cNvPr id="0" name=""/>
        <dsp:cNvSpPr/>
      </dsp:nvSpPr>
      <dsp:spPr>
        <a:xfrm>
          <a:off x="628857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96B5-47DB-4A33-89E1-ECA7A6BCAC41}">
      <dsp:nvSpPr>
        <dsp:cNvPr id="0" name=""/>
        <dsp:cNvSpPr/>
      </dsp:nvSpPr>
      <dsp:spPr>
        <a:xfrm>
          <a:off x="647906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kern="1200" dirty="0"/>
            <a:t>4ª FASE : DESENLACE </a:t>
          </a:r>
          <a:endParaRPr lang="en-US" sz="2400" kern="1200" dirty="0"/>
        </a:p>
      </dsp:txBody>
      <dsp:txXfrm>
        <a:off x="6510945" y="1422745"/>
        <a:ext cx="1650639" cy="1024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69FAF-62EF-4BA5-9450-D505A60DC392}">
      <dsp:nvSpPr>
        <dsp:cNvPr id="0" name=""/>
        <dsp:cNvSpPr/>
      </dsp:nvSpPr>
      <dsp:spPr>
        <a:xfrm>
          <a:off x="0" y="4136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ED342-DD6E-489D-927D-71B12E9E2808}">
      <dsp:nvSpPr>
        <dsp:cNvPr id="0" name=""/>
        <dsp:cNvSpPr/>
      </dsp:nvSpPr>
      <dsp:spPr>
        <a:xfrm>
          <a:off x="235088" y="1184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MALA COMUNICACIÓN </a:t>
          </a:r>
          <a:endParaRPr lang="en-US" sz="2000" kern="1200" dirty="0"/>
        </a:p>
      </dsp:txBody>
      <dsp:txXfrm>
        <a:off x="263909" y="147283"/>
        <a:ext cx="3233603" cy="532758"/>
      </dsp:txXfrm>
    </dsp:sp>
    <dsp:sp modelId="{4222A809-A515-40AE-B868-ED3F0040ADD5}">
      <dsp:nvSpPr>
        <dsp:cNvPr id="0" name=""/>
        <dsp:cNvSpPr/>
      </dsp:nvSpPr>
      <dsp:spPr>
        <a:xfrm>
          <a:off x="0" y="13208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DE298-2D8A-46B7-A9B1-3FB59E8D621F}">
      <dsp:nvSpPr>
        <dsp:cNvPr id="0" name=""/>
        <dsp:cNvSpPr/>
      </dsp:nvSpPr>
      <dsp:spPr>
        <a:xfrm>
          <a:off x="235088" y="10256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DESINFORMACIÓN .</a:t>
          </a:r>
          <a:endParaRPr lang="en-US" sz="2000" kern="1200" dirty="0"/>
        </a:p>
      </dsp:txBody>
      <dsp:txXfrm>
        <a:off x="263909" y="1054483"/>
        <a:ext cx="3233603" cy="532758"/>
      </dsp:txXfrm>
    </dsp:sp>
    <dsp:sp modelId="{A6A536A4-B348-4F48-82CE-40FD8E8E31A2}">
      <dsp:nvSpPr>
        <dsp:cNvPr id="0" name=""/>
        <dsp:cNvSpPr/>
      </dsp:nvSpPr>
      <dsp:spPr>
        <a:xfrm>
          <a:off x="0" y="22280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04E7E-CBF7-45EB-A60E-EB9B85732143}">
      <dsp:nvSpPr>
        <dsp:cNvPr id="0" name=""/>
        <dsp:cNvSpPr/>
      </dsp:nvSpPr>
      <dsp:spPr>
        <a:xfrm>
          <a:off x="235088" y="19328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INCOMPATIBILIDAD </a:t>
          </a:r>
          <a:endParaRPr lang="en-US" sz="2000" kern="1200" dirty="0"/>
        </a:p>
      </dsp:txBody>
      <dsp:txXfrm>
        <a:off x="263909" y="1961683"/>
        <a:ext cx="3233603" cy="532758"/>
      </dsp:txXfrm>
    </dsp:sp>
    <dsp:sp modelId="{B215C7C6-2AF1-4BC0-8DFE-99B6BD4E0DC6}">
      <dsp:nvSpPr>
        <dsp:cNvPr id="0" name=""/>
        <dsp:cNvSpPr/>
      </dsp:nvSpPr>
      <dsp:spPr>
        <a:xfrm>
          <a:off x="0" y="31352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FA9C2-D7E6-4206-9374-3C083BD58BE5}">
      <dsp:nvSpPr>
        <dsp:cNvPr id="0" name=""/>
        <dsp:cNvSpPr/>
      </dsp:nvSpPr>
      <dsp:spPr>
        <a:xfrm>
          <a:off x="235088" y="28400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DIFERENCIAS </a:t>
          </a:r>
          <a:endParaRPr lang="en-US" sz="2000" kern="1200" dirty="0"/>
        </a:p>
      </dsp:txBody>
      <dsp:txXfrm>
        <a:off x="263909" y="2868883"/>
        <a:ext cx="3233603" cy="532758"/>
      </dsp:txXfrm>
    </dsp:sp>
    <dsp:sp modelId="{F8BF1579-B3A6-431D-AA46-6C4574082913}">
      <dsp:nvSpPr>
        <dsp:cNvPr id="0" name=""/>
        <dsp:cNvSpPr/>
      </dsp:nvSpPr>
      <dsp:spPr>
        <a:xfrm>
          <a:off x="0" y="40424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A21F0-2D74-4FA6-B819-A19C1A12F521}">
      <dsp:nvSpPr>
        <dsp:cNvPr id="0" name=""/>
        <dsp:cNvSpPr/>
      </dsp:nvSpPr>
      <dsp:spPr>
        <a:xfrm>
          <a:off x="235088" y="37472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FALTA DE MADUREZ </a:t>
          </a:r>
          <a:endParaRPr lang="en-US" sz="2000" kern="1200" dirty="0"/>
        </a:p>
      </dsp:txBody>
      <dsp:txXfrm>
        <a:off x="263909" y="3776083"/>
        <a:ext cx="3233603" cy="532758"/>
      </dsp:txXfrm>
    </dsp:sp>
    <dsp:sp modelId="{580116DB-7B25-48C2-8532-267AEE958A60}">
      <dsp:nvSpPr>
        <dsp:cNvPr id="0" name=""/>
        <dsp:cNvSpPr/>
      </dsp:nvSpPr>
      <dsp:spPr>
        <a:xfrm>
          <a:off x="0" y="4949662"/>
          <a:ext cx="470177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4CC1F-51EB-4DDD-9FFC-81713808A2D0}">
      <dsp:nvSpPr>
        <dsp:cNvPr id="0" name=""/>
        <dsp:cNvSpPr/>
      </dsp:nvSpPr>
      <dsp:spPr>
        <a:xfrm>
          <a:off x="235088" y="4654462"/>
          <a:ext cx="3291245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01" tIns="0" rIns="12440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ESTEREOTIPOS</a:t>
          </a:r>
          <a:endParaRPr lang="en-US" sz="2000" kern="1200" dirty="0"/>
        </a:p>
      </dsp:txBody>
      <dsp:txXfrm>
        <a:off x="263909" y="4683283"/>
        <a:ext cx="3233603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AA86E-37CF-4808-BAEA-34DFD11D506E}">
      <dsp:nvSpPr>
        <dsp:cNvPr id="0" name=""/>
        <dsp:cNvSpPr/>
      </dsp:nvSpPr>
      <dsp:spPr>
        <a:xfrm>
          <a:off x="2401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CFB98-B6ED-4F22-BE05-63A69D482086}">
      <dsp:nvSpPr>
        <dsp:cNvPr id="0" name=""/>
        <dsp:cNvSpPr/>
      </dsp:nvSpPr>
      <dsp:spPr>
        <a:xfrm>
          <a:off x="192891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OPORTUNIDAD DE TRANSFORMACIÓN </a:t>
          </a:r>
          <a:endParaRPr lang="en-US" sz="1100" kern="1200"/>
        </a:p>
      </dsp:txBody>
      <dsp:txXfrm>
        <a:off x="224776" y="1422745"/>
        <a:ext cx="1650639" cy="1024880"/>
      </dsp:txXfrm>
    </dsp:sp>
    <dsp:sp modelId="{3D5EC5B3-A870-4BC4-B674-85C6D77135C6}">
      <dsp:nvSpPr>
        <dsp:cNvPr id="0" name=""/>
        <dsp:cNvSpPr/>
      </dsp:nvSpPr>
      <dsp:spPr>
        <a:xfrm>
          <a:off x="209779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DEE3F-3321-41E4-B303-19C04EC19CDF}">
      <dsp:nvSpPr>
        <dsp:cNvPr id="0" name=""/>
        <dsp:cNvSpPr/>
      </dsp:nvSpPr>
      <dsp:spPr>
        <a:xfrm>
          <a:off x="228828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PERMITE CREAR ALTERNATIVAS Y SOLUCIONES </a:t>
          </a:r>
          <a:endParaRPr lang="en-US" sz="1100" kern="1200"/>
        </a:p>
      </dsp:txBody>
      <dsp:txXfrm>
        <a:off x="2320165" y="1422745"/>
        <a:ext cx="1650639" cy="1024880"/>
      </dsp:txXfrm>
    </dsp:sp>
    <dsp:sp modelId="{9B16DA00-FB46-4056-934E-FA1B60763B24}">
      <dsp:nvSpPr>
        <dsp:cNvPr id="0" name=""/>
        <dsp:cNvSpPr/>
      </dsp:nvSpPr>
      <dsp:spPr>
        <a:xfrm>
          <a:off x="419318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20B10-FB39-4E29-A4F2-93EB228902EC}">
      <dsp:nvSpPr>
        <dsp:cNvPr id="0" name=""/>
        <dsp:cNvSpPr/>
      </dsp:nvSpPr>
      <dsp:spPr>
        <a:xfrm>
          <a:off x="438367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SE PUEDE CONSIDERAR LA DIVERSIDAD Y DIFERENCIA COMO UN VALOR Y ENRIQUECIMIENTO MUTUO. </a:t>
          </a:r>
          <a:endParaRPr lang="en-US" sz="1100" kern="1200"/>
        </a:p>
      </dsp:txBody>
      <dsp:txXfrm>
        <a:off x="4415555" y="1422745"/>
        <a:ext cx="1650639" cy="1024880"/>
      </dsp:txXfrm>
    </dsp:sp>
    <dsp:sp modelId="{35E54E12-451C-423C-803F-B394D2778791}">
      <dsp:nvSpPr>
        <dsp:cNvPr id="0" name=""/>
        <dsp:cNvSpPr/>
      </dsp:nvSpPr>
      <dsp:spPr>
        <a:xfrm>
          <a:off x="6288570" y="1209894"/>
          <a:ext cx="1714409" cy="108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84C49-A675-4A6D-8AA2-DF886B02C92B}">
      <dsp:nvSpPr>
        <dsp:cNvPr id="0" name=""/>
        <dsp:cNvSpPr/>
      </dsp:nvSpPr>
      <dsp:spPr>
        <a:xfrm>
          <a:off x="6479060" y="1390860"/>
          <a:ext cx="1714409" cy="108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100" kern="1200"/>
            <a:t>FORMA PARTE DE LA CONVIVENCIA , POR LO QUE ES AGENTE DE CAMBIO </a:t>
          </a:r>
          <a:endParaRPr lang="en-US" sz="1100" kern="1200"/>
        </a:p>
      </dsp:txBody>
      <dsp:txXfrm>
        <a:off x="6510945" y="1422745"/>
        <a:ext cx="1650639" cy="1024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A5E31-E1DF-4961-8AB9-28E7E3BD561D}">
      <dsp:nvSpPr>
        <dsp:cNvPr id="0" name=""/>
        <dsp:cNvSpPr/>
      </dsp:nvSpPr>
      <dsp:spPr>
        <a:xfrm>
          <a:off x="2742075" y="511135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929421" y="554722"/>
        <a:ext cx="21331" cy="4266"/>
      </dsp:txXfrm>
    </dsp:sp>
    <dsp:sp modelId="{2F27295F-4CAE-4027-AC1B-36838098D48E}">
      <dsp:nvSpPr>
        <dsp:cNvPr id="0" name=""/>
        <dsp:cNvSpPr/>
      </dsp:nvSpPr>
      <dsp:spPr>
        <a:xfrm>
          <a:off x="888999" y="392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BUENA COMUNICACIÓN </a:t>
          </a:r>
          <a:endParaRPr lang="en-US" sz="1900" kern="1200" dirty="0"/>
        </a:p>
      </dsp:txBody>
      <dsp:txXfrm>
        <a:off x="888999" y="392"/>
        <a:ext cx="1854876" cy="1112925"/>
      </dsp:txXfrm>
    </dsp:sp>
    <dsp:sp modelId="{4D0515D8-0038-4236-9DEE-A40EE1F2198C}">
      <dsp:nvSpPr>
        <dsp:cNvPr id="0" name=""/>
        <dsp:cNvSpPr/>
      </dsp:nvSpPr>
      <dsp:spPr>
        <a:xfrm>
          <a:off x="5023573" y="511135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10918" y="554722"/>
        <a:ext cx="21331" cy="4266"/>
      </dsp:txXfrm>
    </dsp:sp>
    <dsp:sp modelId="{203733A2-4D9C-416B-A3A7-3C97C5928CCF}">
      <dsp:nvSpPr>
        <dsp:cNvPr id="0" name=""/>
        <dsp:cNvSpPr/>
      </dsp:nvSpPr>
      <dsp:spPr>
        <a:xfrm>
          <a:off x="3170497" y="392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TRABAJO EN EQUIPO </a:t>
          </a:r>
          <a:endParaRPr lang="en-US" sz="1900" kern="1200" dirty="0"/>
        </a:p>
      </dsp:txBody>
      <dsp:txXfrm>
        <a:off x="3170497" y="392"/>
        <a:ext cx="1854876" cy="1112925"/>
      </dsp:txXfrm>
    </dsp:sp>
    <dsp:sp modelId="{AED1E37B-B852-4B44-9548-50F5CA052BF0}">
      <dsp:nvSpPr>
        <dsp:cNvPr id="0" name=""/>
        <dsp:cNvSpPr/>
      </dsp:nvSpPr>
      <dsp:spPr>
        <a:xfrm>
          <a:off x="1816437" y="1111518"/>
          <a:ext cx="4562995" cy="396021"/>
        </a:xfrm>
        <a:custGeom>
          <a:avLst/>
          <a:gdLst/>
          <a:ahLst/>
          <a:cxnLst/>
          <a:rect l="0" t="0" r="0" b="0"/>
          <a:pathLst>
            <a:path>
              <a:moveTo>
                <a:pt x="4562995" y="0"/>
              </a:moveTo>
              <a:lnTo>
                <a:pt x="4562995" y="215110"/>
              </a:lnTo>
              <a:lnTo>
                <a:pt x="0" y="215110"/>
              </a:lnTo>
              <a:lnTo>
                <a:pt x="0" y="39602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83363" y="1307395"/>
        <a:ext cx="229144" cy="4266"/>
      </dsp:txXfrm>
    </dsp:sp>
    <dsp:sp modelId="{B30B71E5-89D1-416A-8E56-14045280AD6E}">
      <dsp:nvSpPr>
        <dsp:cNvPr id="0" name=""/>
        <dsp:cNvSpPr/>
      </dsp:nvSpPr>
      <dsp:spPr>
        <a:xfrm>
          <a:off x="5451995" y="392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ANALISIS DE LA SITUACIÓN  </a:t>
          </a:r>
          <a:endParaRPr lang="en-US" sz="1900" kern="1200" dirty="0"/>
        </a:p>
      </dsp:txBody>
      <dsp:txXfrm>
        <a:off x="5451995" y="392"/>
        <a:ext cx="1854876" cy="1112925"/>
      </dsp:txXfrm>
    </dsp:sp>
    <dsp:sp modelId="{CA431E04-F4F5-416F-A023-E502A3B8934C}">
      <dsp:nvSpPr>
        <dsp:cNvPr id="0" name=""/>
        <dsp:cNvSpPr/>
      </dsp:nvSpPr>
      <dsp:spPr>
        <a:xfrm>
          <a:off x="2742075" y="2050682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929421" y="2094269"/>
        <a:ext cx="21331" cy="4266"/>
      </dsp:txXfrm>
    </dsp:sp>
    <dsp:sp modelId="{9609F027-9B7A-487C-8E46-73FDCC56B974}">
      <dsp:nvSpPr>
        <dsp:cNvPr id="0" name=""/>
        <dsp:cNvSpPr/>
      </dsp:nvSpPr>
      <dsp:spPr>
        <a:xfrm>
          <a:off x="888999" y="1539939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ESCUCHA ACTIVA  </a:t>
          </a:r>
          <a:endParaRPr lang="en-US" sz="1900" kern="1200" dirty="0"/>
        </a:p>
      </dsp:txBody>
      <dsp:txXfrm>
        <a:off x="888999" y="1539939"/>
        <a:ext cx="1854876" cy="1112925"/>
      </dsp:txXfrm>
    </dsp:sp>
    <dsp:sp modelId="{DB4C7006-D744-48D6-A95F-368887802EC2}">
      <dsp:nvSpPr>
        <dsp:cNvPr id="0" name=""/>
        <dsp:cNvSpPr/>
      </dsp:nvSpPr>
      <dsp:spPr>
        <a:xfrm>
          <a:off x="5023573" y="2050682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10918" y="2094269"/>
        <a:ext cx="21331" cy="4266"/>
      </dsp:txXfrm>
    </dsp:sp>
    <dsp:sp modelId="{7896319F-DAB1-4EB3-A493-742C48330C2B}">
      <dsp:nvSpPr>
        <dsp:cNvPr id="0" name=""/>
        <dsp:cNvSpPr/>
      </dsp:nvSpPr>
      <dsp:spPr>
        <a:xfrm>
          <a:off x="3170497" y="1539939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NORMAS </a:t>
          </a:r>
          <a:endParaRPr lang="en-US" sz="1900" kern="1200" dirty="0"/>
        </a:p>
      </dsp:txBody>
      <dsp:txXfrm>
        <a:off x="3170497" y="1539939"/>
        <a:ext cx="1854876" cy="1112925"/>
      </dsp:txXfrm>
    </dsp:sp>
    <dsp:sp modelId="{CC795D9D-343E-40B9-8C43-447C315F0E5C}">
      <dsp:nvSpPr>
        <dsp:cNvPr id="0" name=""/>
        <dsp:cNvSpPr/>
      </dsp:nvSpPr>
      <dsp:spPr>
        <a:xfrm>
          <a:off x="1816437" y="2651065"/>
          <a:ext cx="4562995" cy="396021"/>
        </a:xfrm>
        <a:custGeom>
          <a:avLst/>
          <a:gdLst/>
          <a:ahLst/>
          <a:cxnLst/>
          <a:rect l="0" t="0" r="0" b="0"/>
          <a:pathLst>
            <a:path>
              <a:moveTo>
                <a:pt x="4562995" y="0"/>
              </a:moveTo>
              <a:lnTo>
                <a:pt x="4562995" y="215110"/>
              </a:lnTo>
              <a:lnTo>
                <a:pt x="0" y="215110"/>
              </a:lnTo>
              <a:lnTo>
                <a:pt x="0" y="39602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83363" y="2846942"/>
        <a:ext cx="229144" cy="4266"/>
      </dsp:txXfrm>
    </dsp:sp>
    <dsp:sp modelId="{7BDAE335-4B80-4F24-8851-A3CD37F4A99E}">
      <dsp:nvSpPr>
        <dsp:cNvPr id="0" name=""/>
        <dsp:cNvSpPr/>
      </dsp:nvSpPr>
      <dsp:spPr>
        <a:xfrm>
          <a:off x="5451995" y="1539939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PREVENCIÓN </a:t>
          </a:r>
          <a:endParaRPr lang="en-US" sz="1900" kern="1200" dirty="0"/>
        </a:p>
      </dsp:txBody>
      <dsp:txXfrm>
        <a:off x="5451995" y="1539939"/>
        <a:ext cx="1854876" cy="1112925"/>
      </dsp:txXfrm>
    </dsp:sp>
    <dsp:sp modelId="{7B44CE13-CEAE-4F23-B373-3B09473F5464}">
      <dsp:nvSpPr>
        <dsp:cNvPr id="0" name=""/>
        <dsp:cNvSpPr/>
      </dsp:nvSpPr>
      <dsp:spPr>
        <a:xfrm>
          <a:off x="2742075" y="3590229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929421" y="3633816"/>
        <a:ext cx="21331" cy="4266"/>
      </dsp:txXfrm>
    </dsp:sp>
    <dsp:sp modelId="{179A35C3-45FA-4F40-96ED-A1D027C74631}">
      <dsp:nvSpPr>
        <dsp:cNvPr id="0" name=""/>
        <dsp:cNvSpPr/>
      </dsp:nvSpPr>
      <dsp:spPr>
        <a:xfrm>
          <a:off x="888999" y="3079486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COORDINACIÓN </a:t>
          </a:r>
          <a:endParaRPr lang="en-US" sz="1900" kern="1200" dirty="0"/>
        </a:p>
      </dsp:txBody>
      <dsp:txXfrm>
        <a:off x="888999" y="3079486"/>
        <a:ext cx="1854876" cy="1112925"/>
      </dsp:txXfrm>
    </dsp:sp>
    <dsp:sp modelId="{1CC2BC9B-8F8A-4BC0-8CF6-90EAB37394A6}">
      <dsp:nvSpPr>
        <dsp:cNvPr id="0" name=""/>
        <dsp:cNvSpPr/>
      </dsp:nvSpPr>
      <dsp:spPr>
        <a:xfrm>
          <a:off x="5023573" y="3590229"/>
          <a:ext cx="396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02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210918" y="3633816"/>
        <a:ext cx="21331" cy="4266"/>
      </dsp:txXfrm>
    </dsp:sp>
    <dsp:sp modelId="{BADDCBBF-CF7E-4D0E-A1CA-42C479C72CAC}">
      <dsp:nvSpPr>
        <dsp:cNvPr id="0" name=""/>
        <dsp:cNvSpPr/>
      </dsp:nvSpPr>
      <dsp:spPr>
        <a:xfrm>
          <a:off x="3170497" y="3079486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OBSERVACIÓN </a:t>
          </a:r>
          <a:endParaRPr lang="en-US" sz="1900" kern="1200" dirty="0"/>
        </a:p>
      </dsp:txBody>
      <dsp:txXfrm>
        <a:off x="3170497" y="3079486"/>
        <a:ext cx="1854876" cy="1112925"/>
      </dsp:txXfrm>
    </dsp:sp>
    <dsp:sp modelId="{AF051D34-315C-4B31-B6F3-BD499E744BF5}">
      <dsp:nvSpPr>
        <dsp:cNvPr id="0" name=""/>
        <dsp:cNvSpPr/>
      </dsp:nvSpPr>
      <dsp:spPr>
        <a:xfrm>
          <a:off x="5451995" y="3079486"/>
          <a:ext cx="1854876" cy="1112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890" tIns="95406" rIns="90890" bIns="9540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SEGUIMIENTO</a:t>
          </a:r>
          <a:endParaRPr lang="en-US" sz="1900" kern="1200" dirty="0"/>
        </a:p>
      </dsp:txBody>
      <dsp:txXfrm>
        <a:off x="5451995" y="3079486"/>
        <a:ext cx="1854876" cy="1112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6DE4E-DF29-4936-B30C-79A18F15A676}">
      <dsp:nvSpPr>
        <dsp:cNvPr id="0" name=""/>
        <dsp:cNvSpPr/>
      </dsp:nvSpPr>
      <dsp:spPr>
        <a:xfrm>
          <a:off x="0" y="324859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79A41-FB9A-4E2F-8D35-18BB5668F114}">
      <dsp:nvSpPr>
        <dsp:cNvPr id="0" name=""/>
        <dsp:cNvSpPr/>
      </dsp:nvSpPr>
      <dsp:spPr>
        <a:xfrm>
          <a:off x="250006" y="73939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PREMEDIACIÓN </a:t>
          </a:r>
          <a:endParaRPr lang="en-US" sz="1700" kern="1200" dirty="0"/>
        </a:p>
      </dsp:txBody>
      <dsp:txXfrm>
        <a:off x="274504" y="98437"/>
        <a:ext cx="3451090" cy="452844"/>
      </dsp:txXfrm>
    </dsp:sp>
    <dsp:sp modelId="{AF17D5CD-32F6-43E9-BB4E-2F2FF4D03060}">
      <dsp:nvSpPr>
        <dsp:cNvPr id="0" name=""/>
        <dsp:cNvSpPr/>
      </dsp:nvSpPr>
      <dsp:spPr>
        <a:xfrm>
          <a:off x="0" y="1095979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B18ED-9C45-442F-B8DF-EDD64CD1F205}">
      <dsp:nvSpPr>
        <dsp:cNvPr id="0" name=""/>
        <dsp:cNvSpPr/>
      </dsp:nvSpPr>
      <dsp:spPr>
        <a:xfrm>
          <a:off x="250006" y="845059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ENTRADA</a:t>
          </a:r>
          <a:endParaRPr lang="en-US" sz="1700" kern="1200" dirty="0"/>
        </a:p>
      </dsp:txBody>
      <dsp:txXfrm>
        <a:off x="274504" y="869557"/>
        <a:ext cx="3451090" cy="452844"/>
      </dsp:txXfrm>
    </dsp:sp>
    <dsp:sp modelId="{B3A2F312-948E-47FC-B6CE-BF6591780406}">
      <dsp:nvSpPr>
        <dsp:cNvPr id="0" name=""/>
        <dsp:cNvSpPr/>
      </dsp:nvSpPr>
      <dsp:spPr>
        <a:xfrm>
          <a:off x="0" y="1867099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D5DD7-8544-4558-ACA9-28B5821ABADF}">
      <dsp:nvSpPr>
        <dsp:cNvPr id="0" name=""/>
        <dsp:cNvSpPr/>
      </dsp:nvSpPr>
      <dsp:spPr>
        <a:xfrm>
          <a:off x="250006" y="1616179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CUÉNTAME</a:t>
          </a:r>
          <a:endParaRPr lang="en-US" sz="1700" kern="1200" dirty="0"/>
        </a:p>
      </dsp:txBody>
      <dsp:txXfrm>
        <a:off x="274504" y="1640677"/>
        <a:ext cx="3451090" cy="452844"/>
      </dsp:txXfrm>
    </dsp:sp>
    <dsp:sp modelId="{4BAD6FFD-4B0A-464D-A34A-6122A0F2E6D5}">
      <dsp:nvSpPr>
        <dsp:cNvPr id="0" name=""/>
        <dsp:cNvSpPr/>
      </dsp:nvSpPr>
      <dsp:spPr>
        <a:xfrm>
          <a:off x="0" y="2638219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ACF1F-81D6-4DE6-BEF9-B346BDA18856}">
      <dsp:nvSpPr>
        <dsp:cNvPr id="0" name=""/>
        <dsp:cNvSpPr/>
      </dsp:nvSpPr>
      <dsp:spPr>
        <a:xfrm>
          <a:off x="250006" y="2387299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ANÁLISIS DEL CONFLICTO </a:t>
          </a:r>
          <a:endParaRPr lang="en-US" sz="1700" kern="1200" dirty="0"/>
        </a:p>
      </dsp:txBody>
      <dsp:txXfrm>
        <a:off x="274504" y="2411797"/>
        <a:ext cx="3451090" cy="452844"/>
      </dsp:txXfrm>
    </dsp:sp>
    <dsp:sp modelId="{1B438DA5-3BB8-44C8-86C8-65D5195308D6}">
      <dsp:nvSpPr>
        <dsp:cNvPr id="0" name=""/>
        <dsp:cNvSpPr/>
      </dsp:nvSpPr>
      <dsp:spPr>
        <a:xfrm>
          <a:off x="0" y="3409340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C422F-D210-4888-B482-03B486ABB083}">
      <dsp:nvSpPr>
        <dsp:cNvPr id="0" name=""/>
        <dsp:cNvSpPr/>
      </dsp:nvSpPr>
      <dsp:spPr>
        <a:xfrm>
          <a:off x="250006" y="3158420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BUSCAR SOLUCIONES </a:t>
          </a:r>
          <a:endParaRPr lang="en-US" sz="1700" kern="1200" dirty="0"/>
        </a:p>
      </dsp:txBody>
      <dsp:txXfrm>
        <a:off x="274504" y="3182918"/>
        <a:ext cx="3451090" cy="452844"/>
      </dsp:txXfrm>
    </dsp:sp>
    <dsp:sp modelId="{BF94FBBB-427E-4377-AC6F-F1C073E50AF6}">
      <dsp:nvSpPr>
        <dsp:cNvPr id="0" name=""/>
        <dsp:cNvSpPr/>
      </dsp:nvSpPr>
      <dsp:spPr>
        <a:xfrm>
          <a:off x="0" y="4180460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AE95-9F94-44F1-889B-2BF5DF08EBE5}">
      <dsp:nvSpPr>
        <dsp:cNvPr id="0" name=""/>
        <dsp:cNvSpPr/>
      </dsp:nvSpPr>
      <dsp:spPr>
        <a:xfrm>
          <a:off x="250006" y="3929540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ACUERDO </a:t>
          </a:r>
          <a:endParaRPr lang="en-US" sz="1700" kern="1200" dirty="0"/>
        </a:p>
      </dsp:txBody>
      <dsp:txXfrm>
        <a:off x="274504" y="3954038"/>
        <a:ext cx="3451090" cy="452844"/>
      </dsp:txXfrm>
    </dsp:sp>
    <dsp:sp modelId="{2C249F4D-36CB-465A-B674-D7C86AF65E45}">
      <dsp:nvSpPr>
        <dsp:cNvPr id="0" name=""/>
        <dsp:cNvSpPr/>
      </dsp:nvSpPr>
      <dsp:spPr>
        <a:xfrm>
          <a:off x="0" y="4951580"/>
          <a:ext cx="500012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26782-37C9-439B-88AF-2E4399074130}">
      <dsp:nvSpPr>
        <dsp:cNvPr id="0" name=""/>
        <dsp:cNvSpPr/>
      </dsp:nvSpPr>
      <dsp:spPr>
        <a:xfrm>
          <a:off x="250006" y="4700660"/>
          <a:ext cx="3500086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CUMPLIMIENTO DEL ACUERDO </a:t>
          </a:r>
          <a:endParaRPr lang="en-US" sz="1700" kern="1200" dirty="0"/>
        </a:p>
      </dsp:txBody>
      <dsp:txXfrm>
        <a:off x="274504" y="4725158"/>
        <a:ext cx="3451090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19D7F-C1DF-4F10-B5AF-E802955CD6F0}">
      <dsp:nvSpPr>
        <dsp:cNvPr id="0" name=""/>
        <dsp:cNvSpPr/>
      </dsp:nvSpPr>
      <dsp:spPr>
        <a:xfrm>
          <a:off x="573" y="470155"/>
          <a:ext cx="2236468" cy="13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EXPOSICIÓN DE CASOS </a:t>
          </a:r>
          <a:endParaRPr lang="en-US" sz="3000" kern="1200" dirty="0"/>
        </a:p>
      </dsp:txBody>
      <dsp:txXfrm>
        <a:off x="573" y="470155"/>
        <a:ext cx="2236468" cy="1341880"/>
      </dsp:txXfrm>
    </dsp:sp>
    <dsp:sp modelId="{6BE19A1A-73DF-443D-98F4-FC6ED0B36AEB}">
      <dsp:nvSpPr>
        <dsp:cNvPr id="0" name=""/>
        <dsp:cNvSpPr/>
      </dsp:nvSpPr>
      <dsp:spPr>
        <a:xfrm>
          <a:off x="2460688" y="470155"/>
          <a:ext cx="2236468" cy="13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LLUVIA DE IDEAS </a:t>
          </a:r>
          <a:endParaRPr lang="en-US" sz="3000" kern="1200" dirty="0"/>
        </a:p>
      </dsp:txBody>
      <dsp:txXfrm>
        <a:off x="2460688" y="470155"/>
        <a:ext cx="2236468" cy="1341880"/>
      </dsp:txXfrm>
    </dsp:sp>
    <dsp:sp modelId="{B16FE8E2-2628-40E6-B473-64691049CB9C}">
      <dsp:nvSpPr>
        <dsp:cNvPr id="0" name=""/>
        <dsp:cNvSpPr/>
      </dsp:nvSpPr>
      <dsp:spPr>
        <a:xfrm>
          <a:off x="573" y="2035683"/>
          <a:ext cx="2236468" cy="13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ROLE PLAY </a:t>
          </a:r>
          <a:endParaRPr lang="en-US" sz="3000" kern="1200" dirty="0"/>
        </a:p>
      </dsp:txBody>
      <dsp:txXfrm>
        <a:off x="573" y="2035683"/>
        <a:ext cx="2236468" cy="1341880"/>
      </dsp:txXfrm>
    </dsp:sp>
    <dsp:sp modelId="{6AE9E730-D43E-46BB-8585-F5DE25767FF8}">
      <dsp:nvSpPr>
        <dsp:cNvPr id="0" name=""/>
        <dsp:cNvSpPr/>
      </dsp:nvSpPr>
      <dsp:spPr>
        <a:xfrm>
          <a:off x="2460688" y="2035683"/>
          <a:ext cx="2236468" cy="13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DEBATES </a:t>
          </a:r>
          <a:endParaRPr lang="en-US" sz="3000" kern="1200" dirty="0"/>
        </a:p>
      </dsp:txBody>
      <dsp:txXfrm>
        <a:off x="2460688" y="2035683"/>
        <a:ext cx="2236468" cy="1341880"/>
      </dsp:txXfrm>
    </dsp:sp>
    <dsp:sp modelId="{26CA3253-C767-485A-BA62-AABC60F503FA}">
      <dsp:nvSpPr>
        <dsp:cNvPr id="0" name=""/>
        <dsp:cNvSpPr/>
      </dsp:nvSpPr>
      <dsp:spPr>
        <a:xfrm>
          <a:off x="1230630" y="3601211"/>
          <a:ext cx="2236468" cy="1341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IDENTIFICAR CONFLICTOS </a:t>
          </a:r>
          <a:endParaRPr lang="en-US" sz="3000" kern="1200" dirty="0"/>
        </a:p>
      </dsp:txBody>
      <dsp:txXfrm>
        <a:off x="1230630" y="3601211"/>
        <a:ext cx="2236468" cy="1341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E8CBC-A5A5-4D62-8E4A-29715F4C13D7}">
      <dsp:nvSpPr>
        <dsp:cNvPr id="0" name=""/>
        <dsp:cNvSpPr/>
      </dsp:nvSpPr>
      <dsp:spPr>
        <a:xfrm>
          <a:off x="0" y="78934"/>
          <a:ext cx="8229600" cy="214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LA JUSTICIA RESTAURATIVA ES UN MÉTODO ALTERNATIVO A LA EXPULLSIÓN Y AL CONFLICTO A TRAVÉS DEL DIALOGO , LA EMPATÍA Y LA REPARACIÓN DEL DAÑO . </a:t>
          </a:r>
          <a:endParaRPr lang="en-US" sz="2500" kern="1200" dirty="0"/>
        </a:p>
      </dsp:txBody>
      <dsp:txXfrm>
        <a:off x="104859" y="183793"/>
        <a:ext cx="8019882" cy="1938328"/>
      </dsp:txXfrm>
    </dsp:sp>
    <dsp:sp modelId="{06F68981-30F5-49D8-A48B-67E5DDBD4F31}">
      <dsp:nvSpPr>
        <dsp:cNvPr id="0" name=""/>
        <dsp:cNvSpPr/>
      </dsp:nvSpPr>
      <dsp:spPr>
        <a:xfrm>
          <a:off x="0" y="2298981"/>
          <a:ext cx="8229600" cy="2148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CÍRCULOS DE DIÁLOGO : SE PODRÍA DEFINIR COMO UNA CONVERSACIÓN EN GRUPO , EN LA QUE UN FACILITADOR PROPONE UN TEMA SOBRE EL QUE SE DIALOGARÁ , MIENTRAS LOS PARTICIPANTES ASISTEN SENTADOS EN CÍRCULO </a:t>
          </a:r>
          <a:endParaRPr lang="en-US" sz="2500" kern="1200" dirty="0"/>
        </a:p>
      </dsp:txBody>
      <dsp:txXfrm>
        <a:off x="104859" y="2403840"/>
        <a:ext cx="8019882" cy="1938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F4C6-429A-4EA5-87EE-B7B586BDAA4E}" type="datetimeFigureOut">
              <a:rPr lang="es-ES" smtClean="0"/>
              <a:t>16/03/2022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1157-80A4-49E9-843F-499A47D0C8CD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byc.org/" TargetMode="External"/><Relationship Id="rId2" Type="http://schemas.openxmlformats.org/officeDocument/2006/relationships/hyperlink" Target="mailto:Ascbyc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826"/>
            <a:ext cx="10015869" cy="685372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3"/>
          <a:stretch/>
        </p:blipFill>
        <p:spPr>
          <a:xfrm>
            <a:off x="-1" y="0"/>
            <a:ext cx="10015869" cy="685089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63685" y="4782207"/>
            <a:ext cx="4459934" cy="1135639"/>
          </a:xfrm>
        </p:spPr>
        <p:txBody>
          <a:bodyPr anchor="t">
            <a:normAutofit/>
          </a:bodyPr>
          <a:lstStyle/>
          <a:p>
            <a:pPr algn="r"/>
            <a:r>
              <a:rPr lang="es-ES" sz="3000" dirty="0">
                <a:solidFill>
                  <a:srgbClr val="000000"/>
                </a:solidFill>
              </a:rPr>
              <a:t>CONVIVENCIA EN LAS AULAS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63967" y="4153083"/>
            <a:ext cx="4459652" cy="629123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ES" sz="1200" dirty="0">
                <a:solidFill>
                  <a:srgbClr val="000000"/>
                </a:solidFill>
              </a:rPr>
              <a:t>Formación para profesores/as y educadores /as </a:t>
            </a:r>
          </a:p>
          <a:p>
            <a:pPr algn="r">
              <a:lnSpc>
                <a:spcPct val="90000"/>
              </a:lnSpc>
            </a:pPr>
            <a:r>
              <a:rPr lang="es-ES" sz="1200" dirty="0">
                <a:solidFill>
                  <a:srgbClr val="000000"/>
                </a:solidFill>
              </a:rPr>
              <a:t>ASOCIACIÓN SALMANTINA CONTRA BULLYING Y CIBERBULLYING ASCBYC</a:t>
            </a:r>
          </a:p>
        </p:txBody>
      </p:sp>
      <p:sp>
        <p:nvSpPr>
          <p:cNvPr id="7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36223"/>
            <a:ext cx="4571999" cy="5514671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5E04841-06A5-4B6E-B995-36C2EE78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3" y="2339162"/>
            <a:ext cx="2814807" cy="4021153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0872" y="0"/>
            <a:ext cx="4124495" cy="3124182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27" name="Picture 3" descr="C:\Users\nayiber\Pictures\FONDO PARA DIAPOSITIVAS\3-w500-h37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70743" y="102972"/>
            <a:ext cx="2980742" cy="223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40D1A9-ECB9-4095-8797-990DBB14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r>
              <a:rPr lang="es-ES" sz="2900" dirty="0">
                <a:solidFill>
                  <a:schemeClr val="tx2"/>
                </a:solidFill>
              </a:rPr>
              <a:t>RESOLUCIÓN DE CONFLICTOS : LA MEDIACIÓN ESCOLAR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F34FC-4283-4E3E-870C-03954B830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rm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La mediación en el ámbito educativo , es un método de resolución de conflictos , basado en el dialogo , respeto y acuerdo mutuo ,cuya finalidad es que los alumnos implicados , traten de resolver por si mismos la situación por la que han entrado en conflicto .</a:t>
            </a:r>
          </a:p>
          <a:p>
            <a:r>
              <a:rPr lang="es-ES" sz="1600" dirty="0">
                <a:solidFill>
                  <a:schemeClr val="tx2"/>
                </a:solidFill>
              </a:rPr>
              <a:t> Este acuerdo se buscara con una figura neutra , que facilite el diálogo y su solución . </a:t>
            </a:r>
          </a:p>
          <a:p>
            <a:endParaRPr lang="es-ES" sz="1600" dirty="0">
              <a:solidFill>
                <a:schemeClr val="tx2"/>
              </a:solidFill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agen 4" descr="Barcos de papel gris y un barco naranja">
            <a:extLst>
              <a:ext uri="{FF2B5EF4-FFF2-40B4-BE49-F238E27FC236}">
                <a16:creationId xmlns:a16="http://schemas.microsoft.com/office/drawing/2014/main" id="{9871125E-6933-4EAA-B8AC-CE701209E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94" y="2958770"/>
            <a:ext cx="3106674" cy="18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A8955C-FA80-47A0-A6F6-81B2E597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3200" dirty="0">
                <a:solidFill>
                  <a:srgbClr val="FFFFFF"/>
                </a:solidFill>
              </a:rPr>
              <a:t>FASES DE LA MEDIACIÓN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3C156F3-BCEA-4805-978F-3B6E21AE2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06659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5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3D43A-30CB-4AB5-AD5C-1AC8173A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50280" cy="5506358"/>
          </a:xfrm>
        </p:spPr>
        <p:txBody>
          <a:bodyPr>
            <a:normAutofit/>
          </a:bodyPr>
          <a:lstStyle/>
          <a:p>
            <a:r>
              <a:rPr lang="es-ES" sz="3500" dirty="0"/>
              <a:t>RECURSOS PARA TRABAJAR LA MEDIACIÓN EN EL AULA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700" y="559407"/>
            <a:ext cx="49458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FDC7546-11E4-4245-9B8B-ED789DFF5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814044"/>
              </p:ext>
            </p:extLst>
          </p:nvPr>
        </p:nvGraphicFramePr>
        <p:xfrm>
          <a:off x="3963924" y="722376"/>
          <a:ext cx="4697730" cy="541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84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98C3FBC-31A6-41B5-9BB4-423606F1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s-ES" sz="3100" dirty="0">
                <a:solidFill>
                  <a:schemeClr val="tx2"/>
                </a:solidFill>
              </a:rPr>
              <a:t>EDUCACIÓN EMOCIONAL COMO RESOLUCIÓN DE CONFLICTOS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D3FF3-F30A-4930-AA50-31F1DFFBB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150" y="804672"/>
            <a:ext cx="3915918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600" dirty="0">
                <a:solidFill>
                  <a:schemeClr val="tx2"/>
                </a:solidFill>
              </a:rPr>
              <a:t>EDUCACIÓN EMOCIONAL ES UN PROCESO EDUCATIVO Y PERMANENTE QUE PRETENDE POTENCIAR EL DESARROLLO DE COMPETENCIAS EMOCIONALES COMO ELEMENTO ESENCIAL DEL DESARRROLLO HUMANO CON OBJETO DE CAPACITARLE PARA LA VIDA Y CON LA FINALIDAD DE AUMENTAR EL BIENESTAR PERSONAL Y SOCIAL ( BISQUERRA Y PEREZ ) </a:t>
            </a:r>
          </a:p>
        </p:txBody>
      </p:sp>
    </p:spTree>
    <p:extLst>
      <p:ext uri="{BB962C8B-B14F-4D97-AF65-F5344CB8AC3E}">
        <p14:creationId xmlns:p14="http://schemas.microsoft.com/office/powerpoint/2010/main" val="263572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rsona sosteniendo una pieza de rompecabezas">
            <a:extLst>
              <a:ext uri="{FF2B5EF4-FFF2-40B4-BE49-F238E27FC236}">
                <a16:creationId xmlns:a16="http://schemas.microsoft.com/office/drawing/2014/main" id="{930F3585-AFCB-4097-95BE-BEC01FC43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475" r="26149" b="-1"/>
          <a:stretch/>
        </p:blipFill>
        <p:spPr>
          <a:xfrm>
            <a:off x="4375482" y="10"/>
            <a:ext cx="4795614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6A89412-BAE8-4D5B-A61C-A98127D9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98445"/>
            <a:ext cx="3602727" cy="131166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900" dirty="0">
                <a:solidFill>
                  <a:schemeClr val="tx2"/>
                </a:solidFill>
              </a:rPr>
              <a:t>QUE SON LAS HABILIDADES SOCIALES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3DA50-D2CC-4F2F-80ED-724BCC13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272143"/>
            <a:ext cx="3530102" cy="3788830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chemeClr val="tx2"/>
                </a:solidFill>
              </a:rPr>
              <a:t>LAS HABILIDADES SOCIALES SON CAPACIDADES QUE TENEMOS LAS PERSONAS PARA RELACIONARNOS DE MANERA CORRECTA , PUDIENDO EXPRESAR NUESTRAS EMOCIONES . </a:t>
            </a:r>
          </a:p>
          <a:p>
            <a:r>
              <a:rPr lang="es-ES" sz="1600" dirty="0">
                <a:solidFill>
                  <a:schemeClr val="tx2"/>
                </a:solidFill>
              </a:rPr>
              <a:t>EXISTEN DISTINTOS TIPOS DE HABILIDADES SOCIALES Y ENTRE ELLAS DOS CLAVE PARA LA RESOLUCIÓN DE CONFLICTOS : EMPATÍA Y ASERTIVIDAD</a:t>
            </a:r>
          </a:p>
        </p:txBody>
      </p:sp>
    </p:spTree>
    <p:extLst>
      <p:ext uri="{BB962C8B-B14F-4D97-AF65-F5344CB8AC3E}">
        <p14:creationId xmlns:p14="http://schemas.microsoft.com/office/powerpoint/2010/main" val="167794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0F75B4-3CD9-4662-A397-3D20CB0B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s-ES" sz="3500" dirty="0"/>
              <a:t>EMPATIA Y ASERTIVIDAD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D2DF5D-E1BC-4F02-9401-2E634878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r>
              <a:rPr lang="es-ES" sz="1700" dirty="0"/>
              <a:t>EMPATIA :ES LA CAPACIDAD DE COMPRENDER LAS EMOCIONES DE OTRA U OTRAS PERSONAS AUNQUE EXISTAN OPINIONES DIFERENTES </a:t>
            </a:r>
          </a:p>
          <a:p>
            <a:endParaRPr lang="es-ES" sz="1700" dirty="0"/>
          </a:p>
          <a:p>
            <a:r>
              <a:rPr lang="es-ES" sz="1700" dirty="0"/>
              <a:t>ASERTIVIDAD : ES LA CAPACIDAD DE PENSAR EN UNA SITUACIÓN O PERSONA , SIN DAÑAR LA SENSIBILIDAD O SENTIMIENTOS DE OTRA U OTRAS PERSONAS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Dibujos infantiles en una pared">
            <a:extLst>
              <a:ext uri="{FF2B5EF4-FFF2-40B4-BE49-F238E27FC236}">
                <a16:creationId xmlns:a16="http://schemas.microsoft.com/office/drawing/2014/main" id="{C1CA551B-F2C4-44A4-BC09-CB0F5F3A6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1338618"/>
            <a:ext cx="3127897" cy="42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BD9C1-4A55-4601-8CC5-F34F8BA6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JUSTICIA RESTAURATIVA Y CÍRCULOS DE DIALOGO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4BB60B4-38D4-4694-AA37-48D24B8E68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22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8C4CA2-3F98-4EB5-8190-B36F6C35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 dirty="0"/>
              <a:t>RECURSOS PARA TRABAJAR LA EMPATIA EN EL AULA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E56741-6FB4-4216-9FFE-8A4460E8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dirty="0"/>
              <a:t>JUEGOS DE ROLES </a:t>
            </a:r>
          </a:p>
          <a:p>
            <a:pPr>
              <a:lnSpc>
                <a:spcPct val="90000"/>
              </a:lnSpc>
            </a:pPr>
            <a:r>
              <a:rPr lang="es-ES" sz="1400" dirty="0"/>
              <a:t>DEBATIR SOBRE CORTOS :”EL HUEVO O LA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                        GALLINA”.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                   “ CADENA DE FAVORES 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DINÁMICAS :” ME PONGO EN TUS ZAPATOS 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 ¿COMO TE SENTIRÍAS SÍ….?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  LA CARA ES EL ESPEJO DEL ….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CUENTOS :  “ EL HADA DE LOS DESEOS 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“ EL ASNO Y SU SOMBRA “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“LA NIÑA DE LA CAJA DE CRISTAL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PELÍCULAS : “ COCO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400" dirty="0"/>
              <a:t>                       “ INSIDE OUT”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Grupo de niños de la escuela sonriendo">
            <a:extLst>
              <a:ext uri="{FF2B5EF4-FFF2-40B4-BE49-F238E27FC236}">
                <a16:creationId xmlns:a16="http://schemas.microsoft.com/office/drawing/2014/main" id="{9CCCCF66-2C4C-41D8-9188-C2974770B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2401011"/>
            <a:ext cx="3127897" cy="20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98C867-D8BF-4A48-9048-890D57A27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" y="4230093"/>
            <a:ext cx="3112935" cy="1800165"/>
          </a:xfrm>
        </p:spPr>
        <p:txBody>
          <a:bodyPr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ES" sz="3000" dirty="0"/>
              <a:t>RECURSOS PARA TRABAJAR LA ASERTIVIDAD EN EL AULA </a:t>
            </a:r>
          </a:p>
        </p:txBody>
      </p:sp>
      <p:pic>
        <p:nvPicPr>
          <p:cNvPr id="5" name="Imagen 4" descr="Niños pintando">
            <a:extLst>
              <a:ext uri="{FF2B5EF4-FFF2-40B4-BE49-F238E27FC236}">
                <a16:creationId xmlns:a16="http://schemas.microsoft.com/office/drawing/2014/main" id="{DB709A28-9F8A-482F-AFB3-1038136B7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92" y="457200"/>
            <a:ext cx="5377937" cy="34553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36100-877F-4E6A-A1D7-5C5DD27E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811" y="4230094"/>
            <a:ext cx="4676451" cy="18001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300" dirty="0"/>
              <a:t>CORTOS O VIDEOS : “ EL PUENTE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                                     “ SI YO TUVIERA UNA PÚA”.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. CUENTOS :“ NUNA SABE LEER LA MENTE “.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                       “ EL DUENDE NO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. JUEGOS : “ EL BUZÓN DE LOS SENTIMIENTOS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                  “ CINCO MINUTOS MALOS O NO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.DINÁMICAS : TEATRO O ROLL PLAYER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300" dirty="0"/>
              <a:t>                         “ Y YO COMO ME COMUNICO “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9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8957F-7DB2-4188-B8A6-34100FA7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700" dirty="0"/>
              <a:t>RECURSOS PARA TRABAJAR LAS HABILIDADES SOCIALES EN EL AULA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8714D-E2C3-489A-9155-33431DD6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dirty="0"/>
              <a:t>CORTOS Y REFLEXIÓN :  “CREE EN LO BUENO”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                                          “PRESTO “.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MÚSICA :                      “ CONTAMINAME “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                                        “IMAGINE “ 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LECTURA :                “ YO VOY CONMIGO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sz="1700" dirty="0"/>
              <a:t>                                       “  EL ELEFANTE AZUL 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MANUALIDADES , YINCANAS , TALLERES JUNIOR                                     </a:t>
            </a:r>
          </a:p>
          <a:p>
            <a:pPr>
              <a:lnSpc>
                <a:spcPct val="90000"/>
              </a:lnSpc>
            </a:pPr>
            <a:r>
              <a:rPr lang="es-ES" sz="1700" dirty="0"/>
              <a:t>RELAJACIÓN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Niños haciendo yoga">
            <a:extLst>
              <a:ext uri="{FF2B5EF4-FFF2-40B4-BE49-F238E27FC236}">
                <a16:creationId xmlns:a16="http://schemas.microsoft.com/office/drawing/2014/main" id="{FFB36FEE-FF28-4FF3-8961-C4727BC38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2401011"/>
            <a:ext cx="3127897" cy="20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711D15-9B53-4662-8514-5533640C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FFFFFF"/>
                </a:solidFill>
              </a:rPr>
              <a:t>CONVIVENCIA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1854F-3A60-49F9-94D0-B55066B9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500" dirty="0"/>
              <a:t>La convivencia es el entramado de relaciones interpersonales que se dan entre todos los miembros de la comunidad educativa y en el que se configuran procesos de comunicación , sentimientos , valores , actitudes , roles , estatus y poder ( Rosario Ortega )</a:t>
            </a:r>
          </a:p>
        </p:txBody>
      </p:sp>
    </p:spTree>
    <p:extLst>
      <p:ext uri="{BB962C8B-B14F-4D97-AF65-F5344CB8AC3E}">
        <p14:creationId xmlns:p14="http://schemas.microsoft.com/office/powerpoint/2010/main" val="301936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BBA59F-CCC4-48C4-8168-122C9E99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3500" dirty="0">
                <a:solidFill>
                  <a:srgbClr val="FFFFFF"/>
                </a:solidFill>
              </a:rPr>
              <a:t>RECURSOS PARA TRABAJAR EL ACOSO ESCOLAR EN EL AULA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DE9E3-7829-4A00-8072-6DB6AB7D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s-ES" sz="1700" dirty="0"/>
              <a:t>DINÁMICAS : ¿ QUIEN ES QUIEN ? </a:t>
            </a:r>
          </a:p>
          <a:p>
            <a:pPr marL="0" indent="0">
              <a:buNone/>
            </a:pPr>
            <a:r>
              <a:rPr lang="es-ES" sz="1700" dirty="0"/>
              <a:t>                              BIENVENIDOS A MI GALAXIA </a:t>
            </a:r>
          </a:p>
          <a:p>
            <a:r>
              <a:rPr lang="es-ES" sz="1700" dirty="0"/>
              <a:t>LIBROS Y CUENTOS “ VUELTAS”</a:t>
            </a:r>
          </a:p>
          <a:p>
            <a:pPr marL="0" indent="0">
              <a:buNone/>
            </a:pPr>
            <a:r>
              <a:rPr lang="es-ES" sz="1700" dirty="0"/>
              <a:t>                            ¿QUIÉN ES TINA ? </a:t>
            </a:r>
          </a:p>
          <a:p>
            <a:pPr marL="0" indent="0">
              <a:buNone/>
            </a:pPr>
            <a:r>
              <a:rPr lang="es-ES" sz="1700" dirty="0"/>
              <a:t>                             IM-PULSO  </a:t>
            </a:r>
          </a:p>
          <a:p>
            <a:r>
              <a:rPr lang="es-ES" sz="1700" dirty="0"/>
              <a:t>MÚSICA : “TE VOY A CONTAR UN CUENTO “ . </a:t>
            </a:r>
          </a:p>
          <a:p>
            <a:r>
              <a:rPr lang="es-ES" sz="1700" dirty="0"/>
              <a:t>PELICULAS : “COBARDES “ </a:t>
            </a:r>
          </a:p>
          <a:p>
            <a:pPr marL="0" indent="0">
              <a:buNone/>
            </a:pPr>
            <a:r>
              <a:rPr lang="es-ES" sz="1700" dirty="0"/>
              <a:t>                             “CIBERBULLYING” .</a:t>
            </a:r>
          </a:p>
          <a:p>
            <a:pPr marL="0" indent="0">
              <a:buNone/>
            </a:pPr>
            <a:r>
              <a:rPr lang="es-ES" sz="1700" dirty="0"/>
              <a:t>                                “UN PEQUEÑO MUNDO “. </a:t>
            </a:r>
          </a:p>
          <a:p>
            <a:pPr marL="0" indent="0">
              <a:buNone/>
            </a:pPr>
            <a:r>
              <a:rPr lang="es-ES" sz="1700" dirty="0"/>
              <a:t>.       ESCAPE ROOM </a:t>
            </a:r>
          </a:p>
        </p:txBody>
      </p:sp>
    </p:spTree>
    <p:extLst>
      <p:ext uri="{BB962C8B-B14F-4D97-AF65-F5344CB8AC3E}">
        <p14:creationId xmlns:p14="http://schemas.microsoft.com/office/powerpoint/2010/main" val="33411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0761D0-B58C-4786-9CDB-A9F1A423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 dirty="0"/>
              <a:t>RECURSOS PARA TRABAJAR LA AUTOESTIMA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3EC8A-9290-4BE9-B51C-F5E80B41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r>
              <a:rPr lang="es-ES" sz="1700" dirty="0"/>
              <a:t>DINÁMICAS : “ JUEGO DE LAS ESTRELLAS “ </a:t>
            </a:r>
          </a:p>
          <a:p>
            <a:r>
              <a:rPr lang="es-ES" sz="1700" dirty="0"/>
              <a:t>                       “ LA SILLA CALIENTE “ </a:t>
            </a:r>
          </a:p>
          <a:p>
            <a:r>
              <a:rPr lang="es-ES" sz="1700" dirty="0"/>
              <a:t>PELÍCULAS : “ LA HISTORIA INTERMINABLE “ </a:t>
            </a:r>
          </a:p>
          <a:p>
            <a:r>
              <a:rPr lang="es-ES" sz="1700" dirty="0"/>
              <a:t>                      “ COMO ENTRENAR A TU DRAGÓN “</a:t>
            </a:r>
          </a:p>
          <a:p>
            <a:r>
              <a:rPr lang="es-ES" sz="1700" dirty="0"/>
              <a:t>LIBROS :”OREJAS DE MARIPOSA “ </a:t>
            </a:r>
          </a:p>
          <a:p>
            <a:r>
              <a:rPr lang="es-ES" sz="1700" dirty="0"/>
              <a:t>               “DE MAYOR QUIERO SER ….FELIZ “</a:t>
            </a:r>
          </a:p>
          <a:p>
            <a:pPr marL="0" indent="0">
              <a:buNone/>
            </a:pPr>
            <a:r>
              <a:rPr lang="es-ES" sz="1700" dirty="0"/>
              <a:t>                    “ CUENTOS PARA QUERERTE MEJOR”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Familia dibujando en papel">
            <a:extLst>
              <a:ext uri="{FF2B5EF4-FFF2-40B4-BE49-F238E27FC236}">
                <a16:creationId xmlns:a16="http://schemas.microsoft.com/office/drawing/2014/main" id="{728FD530-50B7-4FE8-BB4D-61F9D9F57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2401011"/>
            <a:ext cx="3127897" cy="20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A8C1E3-2414-47EA-BAEE-EF301407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dirty="0"/>
              <a:t>“ LA EDUCACIÓN ES EL ARMA MÁS PODEROSA QUE PUEDES USAR PARA CAMBIAR EL MUNDO “ NELSON MANDELA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FA7B5-11FC-41FA-B5F5-8A7AAAAA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endParaRPr lang="es-ES" sz="1700" dirty="0"/>
          </a:p>
          <a:p>
            <a:endParaRPr lang="es-ES" sz="1700" dirty="0"/>
          </a:p>
          <a:p>
            <a:pPr marL="0" indent="0">
              <a:buNone/>
            </a:pPr>
            <a:r>
              <a:rPr lang="es-ES" sz="1700" dirty="0"/>
              <a:t>GRACIAS !! </a:t>
            </a:r>
          </a:p>
          <a:p>
            <a:pPr marL="0" indent="0">
              <a:buNone/>
            </a:pPr>
            <a:r>
              <a:rPr lang="es-ES" sz="1700" dirty="0"/>
              <a:t>ASOCIACIÓN SALMANTINA CONTRA BULLYING  Y CIBERBULLYING ASCBYC </a:t>
            </a:r>
          </a:p>
          <a:p>
            <a:pPr marL="0" indent="0">
              <a:buNone/>
            </a:pPr>
            <a:r>
              <a:rPr lang="es-ES" sz="1700" dirty="0"/>
              <a:t>C/ RAMÓN Y CAJAL 5-7 </a:t>
            </a:r>
          </a:p>
          <a:p>
            <a:pPr marL="0" indent="0">
              <a:buNone/>
            </a:pPr>
            <a:r>
              <a:rPr lang="es-ES" sz="1700" dirty="0"/>
              <a:t>37002 SALAMANCA </a:t>
            </a:r>
          </a:p>
          <a:p>
            <a:pPr marL="0" indent="0">
              <a:buNone/>
            </a:pPr>
            <a:r>
              <a:rPr lang="es-ES" sz="1700" dirty="0">
                <a:hlinkClick r:id="rId2"/>
              </a:rPr>
              <a:t>Ascbyc@gmail.com</a:t>
            </a:r>
            <a:endParaRPr lang="es-ES" sz="1700" dirty="0"/>
          </a:p>
          <a:p>
            <a:pPr marL="0" indent="0">
              <a:buNone/>
            </a:pPr>
            <a:r>
              <a:rPr lang="es-ES" sz="1700" dirty="0">
                <a:hlinkClick r:id="rId3"/>
              </a:rPr>
              <a:t>www.Ascbyc.org</a:t>
            </a:r>
            <a:r>
              <a:rPr lang="es-ES" sz="1700" dirty="0"/>
              <a:t> </a:t>
            </a:r>
          </a:p>
          <a:p>
            <a:pPr marL="0" indent="0">
              <a:buNone/>
            </a:pPr>
            <a:r>
              <a:rPr lang="es-ES" sz="1700" dirty="0"/>
              <a:t>644 84 86 09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70C9E13-15EE-4B15-9837-7E8DA858E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75" y="1877078"/>
            <a:ext cx="3127897" cy="31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A523B7-A839-4013-A92C-70A1FB28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9508"/>
            <a:ext cx="3886198" cy="1655482"/>
          </a:xfrm>
        </p:spPr>
        <p:txBody>
          <a:bodyPr anchor="b">
            <a:normAutofit/>
          </a:bodyPr>
          <a:lstStyle/>
          <a:p>
            <a:pPr algn="r"/>
            <a:r>
              <a:rPr lang="es-ES" sz="3500"/>
              <a:t>DIFERENCIAS  </a:t>
            </a:r>
          </a:p>
        </p:txBody>
      </p:sp>
      <p:pic>
        <p:nvPicPr>
          <p:cNvPr id="6" name="Imagen 5" descr="Niños jugando y dibujando en el suelo">
            <a:extLst>
              <a:ext uri="{FF2B5EF4-FFF2-40B4-BE49-F238E27FC236}">
                <a16:creationId xmlns:a16="http://schemas.microsoft.com/office/drawing/2014/main" id="{A7814206-AAED-41E0-91E4-26AE4E168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985926"/>
            <a:ext cx="3718228" cy="250050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Marcador de contenido 2">
            <a:extLst>
              <a:ext uri="{FF2B5EF4-FFF2-40B4-BE49-F238E27FC236}">
                <a16:creationId xmlns:a16="http://schemas.microsoft.com/office/drawing/2014/main" id="{FE21BF2B-9D30-4BE3-A15E-6D62CDAB2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67322"/>
              </p:ext>
            </p:extLst>
          </p:nvPr>
        </p:nvGraphicFramePr>
        <p:xfrm>
          <a:off x="685801" y="2418408"/>
          <a:ext cx="3886199" cy="340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60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59B3DF-95A1-479B-B192-5CB3823A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 dirty="0">
                <a:solidFill>
                  <a:srgbClr val="FFFFFF"/>
                </a:solidFill>
              </a:rPr>
              <a:t>PROCESO DE UN CONFLICTO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BA08DF2-20BC-46A1-ADAD-BA2E74264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4175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49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1C7BDE-E100-436B-A10E-6293F55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57" y="712269"/>
            <a:ext cx="2528249" cy="5502264"/>
          </a:xfrm>
        </p:spPr>
        <p:txBody>
          <a:bodyPr>
            <a:normAutofit/>
          </a:bodyPr>
          <a:lstStyle/>
          <a:p>
            <a:r>
              <a:rPr lang="es-ES" sz="3400" dirty="0">
                <a:solidFill>
                  <a:srgbClr val="FFFFFF"/>
                </a:solidFill>
              </a:rPr>
              <a:t>CAUSAS DE LOS CONFLICTOS 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38912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9488D6-EE4B-4052-A2F3-858FA9283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445775"/>
              </p:ext>
            </p:extLst>
          </p:nvPr>
        </p:nvGraphicFramePr>
        <p:xfrm>
          <a:off x="3960018" y="642938"/>
          <a:ext cx="4701779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18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F4B5E7-1DDF-4497-925E-3D034C3C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59" y="998002"/>
            <a:ext cx="2387205" cy="1471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dirty="0">
                <a:solidFill>
                  <a:srgbClr val="FFFFFF"/>
                </a:solidFill>
              </a:rPr>
              <a:t>MOTIVOS POR LO QUE EL CONFLICTO PUEDE SER NEGATIVO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01F93-9750-410F-9872-CBA62688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26" y="2546161"/>
            <a:ext cx="2400338" cy="298592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EFFFF"/>
                </a:solidFill>
              </a:rPr>
              <a:t>FALTA DE RECURSOS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EFFFF"/>
                </a:solidFill>
              </a:rPr>
              <a:t>FALTA DE TIEMPO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EFFFF"/>
                </a:solidFill>
              </a:rPr>
              <a:t>BUROCRACIA EXCESIVA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EFFFF"/>
                </a:solidFill>
              </a:rPr>
              <a:t>RELACIONAR EL CONFLICTO CON ACCIONES NEGATIVAS Y VIOLENTAS </a:t>
            </a:r>
          </a:p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EFFFF"/>
                </a:solidFill>
              </a:rPr>
              <a:t>RESISTENCIA AL CAMBIO </a:t>
            </a:r>
          </a:p>
        </p:txBody>
      </p:sp>
      <p:pic>
        <p:nvPicPr>
          <p:cNvPr id="5" name="Imagen 4" descr="Parte de atrás de la cabeza de las personas y manos levantadas en la presentación corporativa con altavoz y pizarra fuera de foco en segundo plano">
            <a:extLst>
              <a:ext uri="{FF2B5EF4-FFF2-40B4-BE49-F238E27FC236}">
                <a16:creationId xmlns:a16="http://schemas.microsoft.com/office/drawing/2014/main" id="{961A43A9-4A7C-4B34-849D-133F56A77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01" y="1638608"/>
            <a:ext cx="4904306" cy="32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FABB47-710E-4499-979A-BA04C39E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>
                <a:solidFill>
                  <a:srgbClr val="FFFFFF"/>
                </a:solidFill>
              </a:rPr>
              <a:t>¿EL CONFLICTO PUEDE SER POSITIVO ? </a:t>
            </a: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B9E7D251-DDD5-44CE-B7AF-2046EACC2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16907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65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9CD841-38DE-46F0-8281-9818681D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ES" sz="3500" dirty="0">
                <a:solidFill>
                  <a:srgbClr val="FFFFFF"/>
                </a:solidFill>
              </a:rPr>
              <a:t>RESOLVER CONFLICTOS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A7EB7B4-FFB2-48C6-AF14-0BCD1BAD0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42199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99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06A086-370B-4B82-8374-C3539A35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099" y="991261"/>
            <a:ext cx="4316022" cy="1837349"/>
          </a:xfrm>
        </p:spPr>
        <p:txBody>
          <a:bodyPr anchor="b">
            <a:normAutofit/>
          </a:bodyPr>
          <a:lstStyle/>
          <a:p>
            <a:r>
              <a:rPr lang="es-ES" sz="3100" dirty="0">
                <a:solidFill>
                  <a:schemeClr val="tx2"/>
                </a:solidFill>
              </a:rPr>
              <a:t>HERRAMIENTAS  SOCIOGRAMAS ESCOLARES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8414" y="3985"/>
            <a:ext cx="7310715" cy="6858000"/>
            <a:chOff x="1318434" y="36937"/>
            <a:chExt cx="9747620" cy="6858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29D2B2-64FE-4F5A-9E77-DA643B73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965" y="2979336"/>
            <a:ext cx="4282291" cy="2430864"/>
          </a:xfrm>
        </p:spPr>
        <p:txBody>
          <a:bodyPr anchor="t">
            <a:normAutofit/>
          </a:bodyPr>
          <a:lstStyle/>
          <a:p>
            <a:r>
              <a:rPr lang="es-ES" sz="1700" dirty="0">
                <a:solidFill>
                  <a:schemeClr val="tx2"/>
                </a:solidFill>
              </a:rPr>
              <a:t>El sociograma es una herramienta gráfica y sociométrica de análisis de datos , que basa su atención en la manera en la que se establecen relaciones sociales dentro del grupo de clase</a:t>
            </a:r>
          </a:p>
        </p:txBody>
      </p:sp>
    </p:spTree>
    <p:extLst>
      <p:ext uri="{BB962C8B-B14F-4D97-AF65-F5344CB8AC3E}">
        <p14:creationId xmlns:p14="http://schemas.microsoft.com/office/powerpoint/2010/main" val="2420347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wnloads xmlns="2958f784-0ef9-4616-b22d-512a8cad1f0d">0</Downloads>
    <HandoffToMSDN xmlns="2958f784-0ef9-4616-b22d-512a8cad1f0d" xsi:nil="true"/>
    <OriginalSourceMarket xmlns="2958f784-0ef9-4616-b22d-512a8cad1f0d" xsi:nil="true"/>
    <AssetStart xmlns="2958f784-0ef9-4616-b22d-512a8cad1f0d">2010-07-28T01:09:32+00:00</AssetStart>
    <CrawlForDependencies xmlns="2958f784-0ef9-4616-b22d-512a8cad1f0d">false</CrawlForDependencies>
    <LastHandOff xmlns="2958f784-0ef9-4616-b22d-512a8cad1f0d" xsi:nil="true"/>
    <Milestone xmlns="2958f784-0ef9-4616-b22d-512a8cad1f0d" xsi:nil="true"/>
    <APDescription xmlns="2958f784-0ef9-4616-b22d-512a8cad1f0d" xsi:nil="true"/>
    <AssetId xmlns="2958f784-0ef9-4616-b22d-512a8cad1f0d">TP101960049</AssetId>
    <CSXHash xmlns="2958f784-0ef9-4616-b22d-512a8cad1f0d">NJHgnEeoAiUp2pStGKcw0Gb23es2Beiv6W2BXc79QSU=</CSXHash>
    <Description0 xmlns="fb5acd76-e9f3-4601-9d69-91f53ab96ae6" xsi:nil="true"/>
    <OOCacheId xmlns="2958f784-0ef9-4616-b22d-512a8cad1f0d">b6981428-d550-44cb-9f75-011280f101e4</OOCacheId>
    <IsSearchable xmlns="2958f784-0ef9-4616-b22d-512a8cad1f0d">false</IsSearchable>
    <CSXSubmissionMarket xmlns="2958f784-0ef9-4616-b22d-512a8cad1f0d">5</CSXSubmissionMarket>
    <IsDeleted xmlns="2958f784-0ef9-4616-b22d-512a8cad1f0d">false</IsDeleted>
    <EditorialStatus xmlns="2958f784-0ef9-4616-b22d-512a8cad1f0d">Complete</EditorialStatus>
    <ArtSampleDocs xmlns="2958f784-0ef9-4616-b22d-512a8cad1f0d" xsi:nil="true"/>
    <TrustLevel xmlns="2958f784-0ef9-4616-b22d-512a8cad1f0d">2 Community Trusted</TrustLevel>
    <UALocRecommendation xmlns="2958f784-0ef9-4616-b22d-512a8cad1f0d">Localize</UALocRecommendation>
    <Component xmlns="fb5acd76-e9f3-4601-9d69-91f53ab96ae6" xsi:nil="true"/>
    <TPLaunchHelpLinkType xmlns="2958f784-0ef9-4616-b22d-512a8cad1f0d">Template</TPLaunchHelpLinkType>
    <Providers xmlns="2958f784-0ef9-4616-b22d-512a8cad1f0d">PN101960007</Providers>
    <TPAppVersion xmlns="2958f784-0ef9-4616-b22d-512a8cad1f0d" xsi:nil="true"/>
    <VoteCount xmlns="2958f784-0ef9-4616-b22d-512a8cad1f0d" xsi:nil="true"/>
    <APAuthor xmlns="2958f784-0ef9-4616-b22d-512a8cad1f0d">
      <UserInfo>
        <DisplayName>phx\_o14apppool1</DisplayName>
        <AccountId>576</AccountId>
        <AccountType/>
      </UserInfo>
    </APAuthor>
    <ClipArtFilename xmlns="2958f784-0ef9-4616-b22d-512a8cad1f0d" xsi:nil="true"/>
    <Provider xmlns="2958f784-0ef9-4616-b22d-512a8cad1f0d" xsi:nil="true"/>
    <AssetExpire xmlns="2958f784-0ef9-4616-b22d-512a8cad1f0d">2100-01-01T00:00:00+00:00</AssetExpire>
    <AssetType xmlns="2958f784-0ef9-4616-b22d-512a8cad1f0d" xsi:nil="true"/>
    <TPClientViewer xmlns="2958f784-0ef9-4616-b22d-512a8cad1f0d" xsi:nil="true"/>
    <TPInstallLocation xmlns="2958f784-0ef9-4616-b22d-512a8cad1f0d" xsi:nil="true"/>
    <SubmitterId xmlns="2958f784-0ef9-4616-b22d-512a8cad1f0d">S-1-10-0-6-1073778244-1109196800</SubmitterId>
    <ThumbnailAssetId xmlns="2958f784-0ef9-4616-b22d-512a8cad1f0d" xsi:nil="true"/>
    <ApprovalStatus xmlns="2958f784-0ef9-4616-b22d-512a8cad1f0d">ApprovedAutomatic</ApprovalStatus>
    <TPComponent xmlns="2958f784-0ef9-4616-b22d-512a8cad1f0d" xsi:nil="true"/>
    <TPExecutable xmlns="2958f784-0ef9-4616-b22d-512a8cad1f0d" xsi:nil="true"/>
    <LastModifiedDateTime xmlns="2958f784-0ef9-4616-b22d-512a8cad1f0d" xsi:nil="true"/>
    <LastPublishResultLookup xmlns="2958f784-0ef9-4616-b22d-512a8cad1f0d" xsi:nil="true"/>
    <LegacyData xmlns="2958f784-0ef9-4616-b22d-512a8cad1f0d" xsi:nil="true"/>
    <BusinessGroup xmlns="2958f784-0ef9-4616-b22d-512a8cad1f0d" xsi:nil="true"/>
    <SourceTitle xmlns="2958f784-0ef9-4616-b22d-512a8cad1f0d" xsi:nil="true"/>
    <TemplateTemplateType xmlns="2958f784-0ef9-4616-b22d-512a8cad1f0d">PowerPoint 12 Default</TemplateTemplateType>
    <IntlLocPriority xmlns="2958f784-0ef9-4616-b22d-512a8cad1f0d" xsi:nil="true"/>
    <OpenTemplate xmlns="2958f784-0ef9-4616-b22d-512a8cad1f0d">true</OpenTemplate>
    <UAProjectedTotalWords xmlns="2958f784-0ef9-4616-b22d-512a8cad1f0d" xsi:nil="true"/>
    <TPApplication xmlns="2958f784-0ef9-4616-b22d-512a8cad1f0d" xsi:nil="true"/>
    <PrimaryImageGen xmlns="2958f784-0ef9-4616-b22d-512a8cad1f0d">true</PrimaryImageGen>
    <IntlLangReview xmlns="2958f784-0ef9-4616-b22d-512a8cad1f0d" xsi:nil="true"/>
    <MachineTranslated xmlns="2958f784-0ef9-4616-b22d-512a8cad1f0d">false</MachineTranslated>
    <OutputCachingOn xmlns="2958f784-0ef9-4616-b22d-512a8cad1f0d">false</OutputCachingOn>
    <ParentAssetId xmlns="2958f784-0ef9-4616-b22d-512a8cad1f0d">TC101960050</ParentAssetId>
    <TemplateStatus xmlns="2958f784-0ef9-4616-b22d-512a8cad1f0d" xsi:nil="true"/>
    <AcquiredFrom xmlns="2958f784-0ef9-4616-b22d-512a8cad1f0d" xsi:nil="true"/>
    <ContentItem xmlns="2958f784-0ef9-4616-b22d-512a8cad1f0d" xsi:nil="true"/>
    <Markets xmlns="2958f784-0ef9-4616-b22d-512a8cad1f0d">
      <Value>NULL</Value>
    </Markets>
    <OriginAsset xmlns="2958f784-0ef9-4616-b22d-512a8cad1f0d" xsi:nil="true"/>
    <ShowIn xmlns="2958f784-0ef9-4616-b22d-512a8cad1f0d">Show everywhere</ShowIn>
    <EditorialTags xmlns="2958f784-0ef9-4616-b22d-512a8cad1f0d" xsi:nil="true"/>
    <TPLaunchHelpLink xmlns="2958f784-0ef9-4616-b22d-512a8cad1f0d" xsi:nil="true"/>
    <PublishStatusLookup xmlns="2958f784-0ef9-4616-b22d-512a8cad1f0d">
      <Value>329107</Value>
      <Value>634748</Value>
    </PublishStatusLookup>
    <TimesCloned xmlns="2958f784-0ef9-4616-b22d-512a8cad1f0d" xsi:nil="true"/>
    <AverageRating xmlns="2958f784-0ef9-4616-b22d-512a8cad1f0d" xsi:nil="true"/>
    <TPCommandLine xmlns="2958f784-0ef9-4616-b22d-512a8cad1f0d" xsi:nil="true"/>
    <CSXUpdate xmlns="2958f784-0ef9-4616-b22d-512a8cad1f0d">false</CSXUpdate>
    <CSXSubmissionDate xmlns="2958f784-0ef9-4616-b22d-512a8cad1f0d">2010-07-28T01:09:32+00:00</CSXSubmissionDate>
    <IntlLangReviewDate xmlns="2958f784-0ef9-4616-b22d-512a8cad1f0d" xsi:nil="true"/>
    <TPFriendlyName xmlns="2958f784-0ef9-4616-b22d-512a8cad1f0d" xsi:nil="true"/>
    <NumericId xmlns="2958f784-0ef9-4616-b22d-512a8cad1f0d" xsi:nil="true"/>
    <PlannedPubDate xmlns="2958f784-0ef9-4616-b22d-512a8cad1f0d" xsi:nil="true"/>
    <PolicheckWords xmlns="2958f784-0ef9-4616-b22d-512a8cad1f0d" xsi:nil="true"/>
    <PublishTargets xmlns="2958f784-0ef9-4616-b22d-512a8cad1f0d">OfficeOnline</PublishTargets>
    <UALocComments xmlns="2958f784-0ef9-4616-b22d-512a8cad1f0d" xsi:nil="true"/>
    <ApprovalLog xmlns="2958f784-0ef9-4616-b22d-512a8cad1f0d" xsi:nil="true"/>
    <BugNumber xmlns="2958f784-0ef9-4616-b22d-512a8cad1f0d" xsi:nil="true"/>
    <FriendlyTitle xmlns="2958f784-0ef9-4616-b22d-512a8cad1f0d" xsi:nil="true"/>
    <MarketSpecific xmlns="2958f784-0ef9-4616-b22d-512a8cad1f0d">true</MarketSpecific>
    <TPNamespace xmlns="2958f784-0ef9-4616-b22d-512a8cad1f0d" xsi:nil="true"/>
    <UANotes xmlns="2958f784-0ef9-4616-b22d-512a8cad1f0d" xsi:nil="true"/>
    <IntlLangReviewer xmlns="2958f784-0ef9-4616-b22d-512a8cad1f0d" xsi:nil="true"/>
    <UACurrentWords xmlns="2958f784-0ef9-4616-b22d-512a8cad1f0d" xsi:nil="true"/>
    <DirectSourceMarket xmlns="2958f784-0ef9-4616-b22d-512a8cad1f0d" xsi:nil="true"/>
    <DSATActionTaken xmlns="2958f784-0ef9-4616-b22d-512a8cad1f0d" xsi:nil="true"/>
    <APEditor xmlns="2958f784-0ef9-4616-b22d-512a8cad1f0d">
      <UserInfo>
        <DisplayName/>
        <AccountId xsi:nil="true"/>
        <AccountType/>
      </UserInfo>
    </APEditor>
    <Manager xmlns="2958f784-0ef9-4616-b22d-512a8cad1f0d" xsi:nil="true"/>
    <BlockPublish xmlns="2958f784-0ef9-4616-b22d-512a8cad1f0d" xsi:nil="true"/>
    <InternalTagsTaxHTField0 xmlns="2958f784-0ef9-4616-b22d-512a8cad1f0d">
      <Terms xmlns="http://schemas.microsoft.com/office/infopath/2007/PartnerControls"/>
    </InternalTagsTaxHTField0>
    <LocComments xmlns="2958f784-0ef9-4616-b22d-512a8cad1f0d" xsi:nil="true"/>
    <LocProcessedForMarketsLookup xmlns="2958f784-0ef9-4616-b22d-512a8cad1f0d" xsi:nil="true"/>
    <LocalizationTagsTaxHTField0 xmlns="2958f784-0ef9-4616-b22d-512a8cad1f0d">
      <Terms xmlns="http://schemas.microsoft.com/office/infopath/2007/PartnerControls"/>
    </LocalizationTagsTaxHTField0>
    <FeatureTagsTaxHTField0 xmlns="2958f784-0ef9-4616-b22d-512a8cad1f0d">
      <Terms xmlns="http://schemas.microsoft.com/office/infopath/2007/PartnerControls"/>
    </FeatureTagsTaxHTField0>
    <LocOverallLocStatusLookup xmlns="2958f784-0ef9-4616-b22d-512a8cad1f0d" xsi:nil="true"/>
    <LocPublishedLinkedAssetsLookup xmlns="2958f784-0ef9-4616-b22d-512a8cad1f0d" xsi:nil="true"/>
    <LocLastLocAttemptVersionTypeLookup xmlns="2958f784-0ef9-4616-b22d-512a8cad1f0d" xsi:nil="true"/>
    <LocManualTestRequired xmlns="2958f784-0ef9-4616-b22d-512a8cad1f0d" xsi:nil="true"/>
    <RecommendationsModifier xmlns="2958f784-0ef9-4616-b22d-512a8cad1f0d" xsi:nil="true"/>
    <CampaignTagsTaxHTField0 xmlns="2958f784-0ef9-4616-b22d-512a8cad1f0d">
      <Terms xmlns="http://schemas.microsoft.com/office/infopath/2007/PartnerControls"/>
    </CampaignTagsTaxHTField0>
    <LocOverallHandbackStatusLookup xmlns="2958f784-0ef9-4616-b22d-512a8cad1f0d" xsi:nil="true"/>
    <LocProcessedForHandoffsLookup xmlns="2958f784-0ef9-4616-b22d-512a8cad1f0d" xsi:nil="true"/>
    <LocOverallPreviewStatusLookup xmlns="2958f784-0ef9-4616-b22d-512a8cad1f0d" xsi:nil="true"/>
    <LocOverallPublishStatusLookup xmlns="2958f784-0ef9-4616-b22d-512a8cad1f0d" xsi:nil="true"/>
    <TaxCatchAll xmlns="2958f784-0ef9-4616-b22d-512a8cad1f0d"/>
    <LocNewPublishedVersionLookup xmlns="2958f784-0ef9-4616-b22d-512a8cad1f0d" xsi:nil="true"/>
    <LocPublishedDependentAssetsLookup xmlns="2958f784-0ef9-4616-b22d-512a8cad1f0d" xsi:nil="true"/>
    <LocRecommendedHandoff xmlns="2958f784-0ef9-4616-b22d-512a8cad1f0d" xsi:nil="true"/>
    <ScenarioTagsTaxHTField0 xmlns="2958f784-0ef9-4616-b22d-512a8cad1f0d">
      <Terms xmlns="http://schemas.microsoft.com/office/infopath/2007/PartnerControls"/>
    </ScenarioTagsTaxHTField0>
    <LocLastLocAttemptVersionLookup xmlns="2958f784-0ef9-4616-b22d-512a8cad1f0d">253</LocLastLocAttemptVersionLookup>
    <OriginalRelease xmlns="2958f784-0ef9-4616-b22d-512a8cad1f0d">14</OriginalRelease>
    <LocMarketGroupTiers2 xmlns="2958f784-0ef9-4616-b22d-512a8cad1f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A7B65D-C1D1-456C-A78B-DA4CF0368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C24755-C8A7-42D5-A931-67F2889861CE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3.xml><?xml version="1.0" encoding="utf-8"?>
<ds:datastoreItem xmlns:ds="http://schemas.openxmlformats.org/officeDocument/2006/customXml" ds:itemID="{1702BC1C-0DFC-4EF4-86F1-C65CE34BE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AZUL</Template>
  <TotalTime>236</TotalTime>
  <Words>959</Words>
  <Application>Microsoft Office PowerPoint</Application>
  <PresentationFormat>Presentación en pantalla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de Office</vt:lpstr>
      <vt:lpstr>CONVIVENCIA EN LAS AULAS </vt:lpstr>
      <vt:lpstr>CONVIVENCIA</vt:lpstr>
      <vt:lpstr>DIFERENCIAS  </vt:lpstr>
      <vt:lpstr>PROCESO DE UN CONFLICTO </vt:lpstr>
      <vt:lpstr>CAUSAS DE LOS CONFLICTOS </vt:lpstr>
      <vt:lpstr>MOTIVOS POR LO QUE EL CONFLICTO PUEDE SER NEGATIVO</vt:lpstr>
      <vt:lpstr>¿EL CONFLICTO PUEDE SER POSITIVO ? </vt:lpstr>
      <vt:lpstr>RESOLVER CONFLICTOS</vt:lpstr>
      <vt:lpstr>HERRAMIENTAS  SOCIOGRAMAS ESCOLARES </vt:lpstr>
      <vt:lpstr>RESOLUCIÓN DE CONFLICTOS : LA MEDIACIÓN ESCOLAR </vt:lpstr>
      <vt:lpstr>FASES DE LA MEDIACIÓN</vt:lpstr>
      <vt:lpstr>RECURSOS PARA TRABAJAR LA MEDIACIÓN EN EL AULA</vt:lpstr>
      <vt:lpstr>EDUCACIÓN EMOCIONAL COMO RESOLUCIÓN DE CONFLICTOS </vt:lpstr>
      <vt:lpstr>QUE SON LAS HABILIDADES SOCIALES </vt:lpstr>
      <vt:lpstr>EMPATIA Y ASERTIVIDAD </vt:lpstr>
      <vt:lpstr>JUSTICIA RESTAURATIVA Y CÍRCULOS DE DIALOGO </vt:lpstr>
      <vt:lpstr>RECURSOS PARA TRABAJAR LA EMPATIA EN EL AULA </vt:lpstr>
      <vt:lpstr>RECURSOS PARA TRABAJAR LA ASERTIVIDAD EN EL AULA </vt:lpstr>
      <vt:lpstr>RECURSOS PARA TRABAJAR LAS HABILIDADES SOCIALES EN EL AULA </vt:lpstr>
      <vt:lpstr>RECURSOS PARA TRABAJAR EL ACOSO ESCOLAR EN EL AULA</vt:lpstr>
      <vt:lpstr>RECURSOS PARA TRABAJAR LA AUTOESTIMA </vt:lpstr>
      <vt:lpstr>“ LA EDUCACIÓN ES EL ARMA MÁS PODEROSA QUE PUEDES USAR PARA CAMBIAR EL MUNDO “ NELSON MANDELA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CONVIVENCIA EN LAS AULAS</dc:title>
  <dc:creator>Carmen Guillen</dc:creator>
  <cp:lastModifiedBy>RAQUEL BAUTISTA PUENTE</cp:lastModifiedBy>
  <cp:revision>4</cp:revision>
  <dcterms:created xsi:type="dcterms:W3CDTF">2022-03-06T16:34:40Z</dcterms:created>
  <dcterms:modified xsi:type="dcterms:W3CDTF">2022-03-16T14:10:18Z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53;#PowerPoint 12;#407;#PowerPoint 14</vt:lpwstr>
  </property>
  <property fmtid="{D5CDD505-2E9C-101B-9397-08002B2CF9AE}" pid="7" name="PolicheckCounter">
    <vt:i4>1</vt:i4>
  </property>
  <property fmtid="{D5CDD505-2E9C-101B-9397-08002B2CF9AE}" pid="8" name="ImageGenTimestamp">
    <vt:filetime>2010-07-28T01:09:32Z</vt:filetime>
  </property>
  <property fmtid="{D5CDD505-2E9C-101B-9397-08002B2CF9AE}" pid="9" name="PolicheckTimestamp">
    <vt:filetime>2011-04-27T18:30:34Z</vt:filetime>
  </property>
  <property fmtid="{D5CDD505-2E9C-101B-9397-08002B2CF9AE}" pid="10" name="Order">
    <vt:r8>12537500</vt:r8>
  </property>
</Properties>
</file>