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9" r:id="rId4"/>
    <p:sldId id="261" r:id="rId5"/>
    <p:sldId id="266" r:id="rId6"/>
    <p:sldId id="260" r:id="rId7"/>
    <p:sldId id="262" r:id="rId8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006F5-7727-4CE2-BBAC-D6C88F280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E261E5-D17A-45F6-8CF6-EEEC754D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F9193A-1EE9-47EB-A072-0ED31694B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FC4F28-9B93-44D7-9FAF-7D410DE38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A6F5A0-EB98-4444-9A45-710BAB1E5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4089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6176C-0CC8-403D-9BAB-5C9ADD8BE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5EEDED-EDE5-4A14-AE5E-685565B666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EFDB6E-F0BC-4E7E-A236-F633C2DB6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A81755-F4FD-4FF2-9F56-EC06D2B88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C7521F-9438-4C57-BE77-2B5D5EECA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3755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45EFD9B-B21E-4179-BD61-606FE90DC1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2CB802-34DC-4B7B-86F5-86EA5F8BD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9145EE-AC57-4BC3-A269-768042757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925408-35ED-4662-B16E-3BAF4D66A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B4B84A-F283-4D36-9BF1-6BC3769A0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7755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10C4A8-6876-4A0C-AB30-D5656C0F4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AFDA05-A7B9-43DE-894B-52D2E9961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F28923-83F1-427C-BDAC-26A1A2035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EDF077-0CDD-4079-903D-694DE2C8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8FB965-F475-4BF0-A644-476549ECF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131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7D578D-1CB7-4190-9D10-16E929B0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9EADD1-2482-43A6-BFB1-4FFC604EB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331B63-E0B9-4A80-BC1E-64B153838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D4A15D-5D48-4A23-A172-365D78B33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C266E0-A6CB-45A6-A6FC-6D32B7065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9067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948344-1A39-466C-B95F-04E07C89E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9D9482-5AAB-4FC1-B1E5-D162FB84AE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B55F61-FB1F-4B9E-981F-6CD208E70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C7D1CE-13AA-49F3-961D-56CB79D53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EAEF2D-2CDC-4FB0-8E95-06FF2FBF8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4151BE-F894-4AB2-B404-51BA3229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5155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3DE8C-D970-4E3A-9B4D-751907610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FE9981-DAD5-4E11-B705-0896E59AB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222DB0-EA4D-43F9-94C3-18BC883545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CE7F1CF-7385-4CE3-98E9-9489704E65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9B6A75A-1C91-4A56-9104-FCEF485B01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CFF4B95-32C3-4492-92AB-BCEBFA342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40B879E-850C-4C1A-801D-B70E80C8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C49D2C7-9A8D-44D9-B4C8-599C58F0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18628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404A4-6E9B-4E81-84D8-BD3A2AB10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731B70-F61F-4FBC-A32A-258D4929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F172732-773B-48F9-9E73-9B3085918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61FB75-0278-416E-BE5D-E725099C5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9679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67A7B61-EC64-4A01-B7C4-083F777DF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024105-9A00-479B-AC88-29CBCA040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EF6E47-A1DC-4E46-A836-A9C4FE4D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5991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09E3CB-DE22-426D-95CA-D76A8CEE0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412CDD-4552-427C-A6D1-A094D739A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F2E029A-CB1E-4B0C-812B-31C60D946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D6EECC-ADA8-4364-BEFD-229E877E8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380B75-F051-4159-96D8-417834A6B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9F1586-03CA-469C-8A16-D47935D36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973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5C50D1-DB00-4798-994B-A2BEB2163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8A8ACED-BC88-42C3-AFC1-015872FB43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86698E-B8E8-4DA4-B88B-76BD84078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D50536-7A90-41D9-A33A-85B95C41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E353057-F486-4C41-962F-A11361916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FD8BFD-6D0D-4513-BF64-5C9BD0B74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385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8902048-3FDB-4D9A-BCA1-E94CF32F7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2E4D15-490F-442F-A18F-7C40E4ACA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C97F37-05AE-4E23-BD5E-B3D5B7A03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1BC2F-CF09-4636-B489-737434FCD217}" type="datetimeFigureOut">
              <a:rPr lang="es-ES_tradnl" smtClean="0"/>
              <a:t>23/05/2022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604837-E43A-485A-99D4-9355E0BEDD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03239A-BE1A-43A6-96D5-D3B0EE265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EBBB3-3E66-4592-BC44-7B37D897762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84743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DE305BEF-A09D-43AF-8888-9CC0282A2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713" y="643466"/>
            <a:ext cx="7846573" cy="557106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375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594"/>
    </mc:Choice>
    <mc:Fallback xmlns="">
      <p:transition spd="slow" advTm="3759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Diagrama&#10;&#10;Descripción generada automáticamente">
            <a:extLst>
              <a:ext uri="{FF2B5EF4-FFF2-40B4-BE49-F238E27FC236}">
                <a16:creationId xmlns:a16="http://schemas.microsoft.com/office/drawing/2014/main" id="{B7414A05-8576-49C7-AA45-1C0AF694C3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467" y="643467"/>
            <a:ext cx="5571065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3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3"/>
    </mc:Choice>
    <mc:Fallback xmlns="">
      <p:transition spd="slow" advTm="344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A8B35E6C-1A26-49C4-894A-C226CB5944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90" r="-2" b="16981"/>
          <a:stretch/>
        </p:blipFill>
        <p:spPr>
          <a:xfrm>
            <a:off x="643467" y="643467"/>
            <a:ext cx="10905066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6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251"/>
    </mc:Choice>
    <mc:Fallback xmlns="">
      <p:transition spd="slow" advTm="2825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Diagrama&#10;&#10;Descripción generada automáticamente">
            <a:extLst>
              <a:ext uri="{FF2B5EF4-FFF2-40B4-BE49-F238E27FC236}">
                <a16:creationId xmlns:a16="http://schemas.microsoft.com/office/drawing/2014/main" id="{24FAF4DC-DF24-4883-BA4A-69B223D1B2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466" y="643466"/>
            <a:ext cx="557106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28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18"/>
    </mc:Choice>
    <mc:Fallback xmlns="">
      <p:transition spd="slow" advTm="1671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88A25ABF-B9EC-47A0-A90B-497B7C1A2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715" y="643467"/>
            <a:ext cx="7846570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6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122"/>
    </mc:Choice>
    <mc:Fallback xmlns="">
      <p:transition spd="slow" advTm="23122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Varios letreros afuera de una casa&#10;&#10;Descripción generada automáticamente con confianza baja">
            <a:extLst>
              <a:ext uri="{FF2B5EF4-FFF2-40B4-BE49-F238E27FC236}">
                <a16:creationId xmlns:a16="http://schemas.microsoft.com/office/drawing/2014/main" id="{888D4A11-C398-4685-A4F6-6A83EE3E3F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45" r="1" b="24568"/>
          <a:stretch/>
        </p:blipFill>
        <p:spPr>
          <a:xfrm>
            <a:off x="643467" y="643467"/>
            <a:ext cx="10905066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67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070"/>
    </mc:Choice>
    <mc:Fallback xmlns="">
      <p:transition spd="slow" advTm="1607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55FC23FE-3199-4825-B2B0-5DBCC9ABF7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961" y="643467"/>
            <a:ext cx="5376078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5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875"/>
    </mc:Choice>
    <mc:Fallback xmlns="">
      <p:transition spd="slow" advTm="33875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Panorámica</PresentationFormat>
  <Paragraphs>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GOMEZ GUTIERREZ</dc:creator>
  <cp:lastModifiedBy>MARIA GOMEZ GUTIERREZ</cp:lastModifiedBy>
  <cp:revision>3</cp:revision>
  <dcterms:created xsi:type="dcterms:W3CDTF">2022-01-27T20:31:29Z</dcterms:created>
  <dcterms:modified xsi:type="dcterms:W3CDTF">2022-05-23T11:04:28Z</dcterms:modified>
</cp:coreProperties>
</file>