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77"/>
  </p:notesMasterIdLst>
  <p:sldIdLst>
    <p:sldId id="256" r:id="rId3"/>
    <p:sldId id="257" r:id="rId4"/>
    <p:sldId id="312" r:id="rId5"/>
    <p:sldId id="272" r:id="rId6"/>
    <p:sldId id="258" r:id="rId7"/>
    <p:sldId id="306" r:id="rId8"/>
    <p:sldId id="311" r:id="rId9"/>
    <p:sldId id="273" r:id="rId10"/>
    <p:sldId id="274" r:id="rId11"/>
    <p:sldId id="275" r:id="rId12"/>
    <p:sldId id="276" r:id="rId13"/>
    <p:sldId id="279" r:id="rId14"/>
    <p:sldId id="280" r:id="rId15"/>
    <p:sldId id="263" r:id="rId16"/>
    <p:sldId id="265" r:id="rId17"/>
    <p:sldId id="266" r:id="rId18"/>
    <p:sldId id="267" r:id="rId19"/>
    <p:sldId id="264" r:id="rId20"/>
    <p:sldId id="268" r:id="rId21"/>
    <p:sldId id="269" r:id="rId22"/>
    <p:sldId id="282" r:id="rId23"/>
    <p:sldId id="315" r:id="rId24"/>
    <p:sldId id="283" r:id="rId25"/>
    <p:sldId id="307" r:id="rId26"/>
    <p:sldId id="281" r:id="rId27"/>
    <p:sldId id="278" r:id="rId28"/>
    <p:sldId id="262" r:id="rId29"/>
    <p:sldId id="277" r:id="rId30"/>
    <p:sldId id="304" r:id="rId31"/>
    <p:sldId id="305" r:id="rId32"/>
    <p:sldId id="308" r:id="rId33"/>
    <p:sldId id="293" r:id="rId34"/>
    <p:sldId id="270" r:id="rId35"/>
    <p:sldId id="285" r:id="rId36"/>
    <p:sldId id="287" r:id="rId37"/>
    <p:sldId id="288" r:id="rId38"/>
    <p:sldId id="289" r:id="rId39"/>
    <p:sldId id="290" r:id="rId40"/>
    <p:sldId id="291" r:id="rId41"/>
    <p:sldId id="292" r:id="rId42"/>
    <p:sldId id="294" r:id="rId43"/>
    <p:sldId id="295" r:id="rId44"/>
    <p:sldId id="296" r:id="rId45"/>
    <p:sldId id="314" r:id="rId46"/>
    <p:sldId id="260" r:id="rId47"/>
    <p:sldId id="286" r:id="rId48"/>
    <p:sldId id="297" r:id="rId49"/>
    <p:sldId id="298" r:id="rId50"/>
    <p:sldId id="309" r:id="rId51"/>
    <p:sldId id="271" r:id="rId52"/>
    <p:sldId id="310" r:id="rId53"/>
    <p:sldId id="284" r:id="rId54"/>
    <p:sldId id="313" r:id="rId55"/>
    <p:sldId id="259" r:id="rId56"/>
    <p:sldId id="299" r:id="rId57"/>
    <p:sldId id="300" r:id="rId58"/>
    <p:sldId id="301" r:id="rId59"/>
    <p:sldId id="332" r:id="rId60"/>
    <p:sldId id="331" r:id="rId61"/>
    <p:sldId id="302" r:id="rId62"/>
    <p:sldId id="316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7" r:id="rId71"/>
    <p:sldId id="326" r:id="rId72"/>
    <p:sldId id="329" r:id="rId73"/>
    <p:sldId id="328" r:id="rId74"/>
    <p:sldId id="330" r:id="rId75"/>
    <p:sldId id="303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C1C1C"/>
    <a:srgbClr val="969696"/>
    <a:srgbClr val="666699"/>
    <a:srgbClr val="0A6192"/>
    <a:srgbClr val="0C72AA"/>
    <a:srgbClr val="0987CD"/>
    <a:srgbClr val="027FD4"/>
    <a:srgbClr val="19A1FD"/>
    <a:srgbClr val="006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00" autoAdjust="0"/>
  </p:normalViewPr>
  <p:slideViewPr>
    <p:cSldViewPr>
      <p:cViewPr varScale="1">
        <p:scale>
          <a:sx n="36" d="100"/>
          <a:sy n="36" d="100"/>
        </p:scale>
        <p:origin x="34" y="4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7F345-B7E0-47CA-8966-69F53B00DE5C}" type="doc">
      <dgm:prSet loTypeId="urn:microsoft.com/office/officeart/2005/8/layout/hProcess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1409848-827D-499D-96CE-9993C49FF6EC}">
      <dgm:prSet phldrT="[Texto]"/>
      <dgm:spPr/>
      <dgm:t>
        <a:bodyPr/>
        <a:lstStyle/>
        <a:p>
          <a:r>
            <a:rPr lang="es-ES" dirty="0"/>
            <a:t>Alto Rendimiento</a:t>
          </a:r>
        </a:p>
      </dgm:t>
    </dgm:pt>
    <dgm:pt modelId="{DBF70815-CA6E-49BC-A947-2A2EA2E238CB}" type="parTrans" cxnId="{07B253C0-BE57-45D1-9C74-71F537DBAADC}">
      <dgm:prSet/>
      <dgm:spPr/>
      <dgm:t>
        <a:bodyPr/>
        <a:lstStyle/>
        <a:p>
          <a:endParaRPr lang="es-ES"/>
        </a:p>
      </dgm:t>
    </dgm:pt>
    <dgm:pt modelId="{E900F31F-E5C9-41A2-9C88-491CD6FABBCF}" type="sibTrans" cxnId="{07B253C0-BE57-45D1-9C74-71F537DBAADC}">
      <dgm:prSet/>
      <dgm:spPr/>
      <dgm:t>
        <a:bodyPr/>
        <a:lstStyle/>
        <a:p>
          <a:endParaRPr lang="es-ES"/>
        </a:p>
      </dgm:t>
    </dgm:pt>
    <dgm:pt modelId="{E07FA5CD-3282-404D-BE8B-16056B9663A5}">
      <dgm:prSet phldrT="[Texto]"/>
      <dgm:spPr/>
      <dgm:t>
        <a:bodyPr/>
        <a:lstStyle/>
        <a:p>
          <a:r>
            <a:rPr lang="es-ES" dirty="0"/>
            <a:t>Atleta</a:t>
          </a:r>
        </a:p>
      </dgm:t>
    </dgm:pt>
    <dgm:pt modelId="{F30B0B12-8C7A-4C17-BCED-E0391B646F45}" type="parTrans" cxnId="{DCE13EB6-77F8-4E59-95D1-810655D65E50}">
      <dgm:prSet/>
      <dgm:spPr/>
      <dgm:t>
        <a:bodyPr/>
        <a:lstStyle/>
        <a:p>
          <a:endParaRPr lang="es-ES"/>
        </a:p>
      </dgm:t>
    </dgm:pt>
    <dgm:pt modelId="{5675EE81-7839-4BC7-A461-4F917D187586}" type="sibTrans" cxnId="{DCE13EB6-77F8-4E59-95D1-810655D65E50}">
      <dgm:prSet/>
      <dgm:spPr/>
      <dgm:t>
        <a:bodyPr/>
        <a:lstStyle/>
        <a:p>
          <a:endParaRPr lang="es-ES"/>
        </a:p>
      </dgm:t>
    </dgm:pt>
    <dgm:pt modelId="{B511339F-1E6E-4978-AA97-C89060D02622}">
      <dgm:prSet phldrT="[Texto]"/>
      <dgm:spPr/>
      <dgm:t>
        <a:bodyPr/>
        <a:lstStyle/>
        <a:p>
          <a:r>
            <a:rPr lang="es-ES" dirty="0"/>
            <a:t>Rendimiento medio</a:t>
          </a:r>
        </a:p>
      </dgm:t>
    </dgm:pt>
    <dgm:pt modelId="{25546B45-F4FD-4311-AE99-C6576DE6C1CE}" type="parTrans" cxnId="{43C74032-AF6C-4737-A097-3F35BE030CDA}">
      <dgm:prSet/>
      <dgm:spPr/>
      <dgm:t>
        <a:bodyPr/>
        <a:lstStyle/>
        <a:p>
          <a:endParaRPr lang="es-ES"/>
        </a:p>
      </dgm:t>
    </dgm:pt>
    <dgm:pt modelId="{6AD7F020-156E-4F2A-913B-0F4FC02F3CF7}" type="sibTrans" cxnId="{43C74032-AF6C-4737-A097-3F35BE030CDA}">
      <dgm:prSet/>
      <dgm:spPr/>
      <dgm:t>
        <a:bodyPr/>
        <a:lstStyle/>
        <a:p>
          <a:endParaRPr lang="es-ES"/>
        </a:p>
      </dgm:t>
    </dgm:pt>
    <dgm:pt modelId="{CBCB008C-373E-490B-9146-B82F23D7B24F}">
      <dgm:prSet phldrT="[Texto]"/>
      <dgm:spPr/>
      <dgm:t>
        <a:bodyPr/>
        <a:lstStyle/>
        <a:p>
          <a:r>
            <a:rPr lang="es-ES" dirty="0"/>
            <a:t>Deportista</a:t>
          </a:r>
        </a:p>
      </dgm:t>
    </dgm:pt>
    <dgm:pt modelId="{F261D3A4-CFDA-4DB6-BD3A-93BCB1C30BD7}" type="parTrans" cxnId="{D6C156EC-B5C4-4A9E-9C8A-2432BD1A261D}">
      <dgm:prSet/>
      <dgm:spPr/>
      <dgm:t>
        <a:bodyPr/>
        <a:lstStyle/>
        <a:p>
          <a:endParaRPr lang="es-ES"/>
        </a:p>
      </dgm:t>
    </dgm:pt>
    <dgm:pt modelId="{26BB2C4B-8B54-4C68-9571-77CE05B3016C}" type="sibTrans" cxnId="{D6C156EC-B5C4-4A9E-9C8A-2432BD1A261D}">
      <dgm:prSet/>
      <dgm:spPr/>
      <dgm:t>
        <a:bodyPr/>
        <a:lstStyle/>
        <a:p>
          <a:endParaRPr lang="es-ES"/>
        </a:p>
      </dgm:t>
    </dgm:pt>
    <dgm:pt modelId="{536DEFF7-A159-4888-A1E6-EA831220394B}">
      <dgm:prSet phldrT="[Texto]"/>
      <dgm:spPr/>
      <dgm:t>
        <a:bodyPr/>
        <a:lstStyle/>
        <a:p>
          <a:r>
            <a:rPr lang="es-ES" dirty="0"/>
            <a:t>Actividad física diaria</a:t>
          </a:r>
        </a:p>
      </dgm:t>
    </dgm:pt>
    <dgm:pt modelId="{97AA6820-C525-456E-AD7A-30CF3B9A58F0}" type="parTrans" cxnId="{1F4ADBF0-C83A-4241-AAA5-F9EBDA3598FA}">
      <dgm:prSet/>
      <dgm:spPr/>
      <dgm:t>
        <a:bodyPr/>
        <a:lstStyle/>
        <a:p>
          <a:endParaRPr lang="es-ES"/>
        </a:p>
      </dgm:t>
    </dgm:pt>
    <dgm:pt modelId="{C3C7998C-9466-4D9C-BE78-FAF9509C9500}" type="sibTrans" cxnId="{1F4ADBF0-C83A-4241-AAA5-F9EBDA3598FA}">
      <dgm:prSet/>
      <dgm:spPr/>
      <dgm:t>
        <a:bodyPr/>
        <a:lstStyle/>
        <a:p>
          <a:endParaRPr lang="es-ES"/>
        </a:p>
      </dgm:t>
    </dgm:pt>
    <dgm:pt modelId="{83228524-C40B-4A46-A5BB-1A62A11C2886}">
      <dgm:prSet phldrT="[Texto]"/>
      <dgm:spPr/>
      <dgm:t>
        <a:bodyPr/>
        <a:lstStyle/>
        <a:p>
          <a:endParaRPr lang="es-ES" dirty="0"/>
        </a:p>
      </dgm:t>
    </dgm:pt>
    <dgm:pt modelId="{7687D155-F70A-44C7-BCCB-0E57F7918555}" type="parTrans" cxnId="{C0FF2C20-EC4D-4071-8BAE-F9EF1DDD91E6}">
      <dgm:prSet/>
      <dgm:spPr/>
      <dgm:t>
        <a:bodyPr/>
        <a:lstStyle/>
        <a:p>
          <a:endParaRPr lang="es-ES"/>
        </a:p>
      </dgm:t>
    </dgm:pt>
    <dgm:pt modelId="{783C4011-5669-4F97-ABB8-7438DD8233F0}" type="sibTrans" cxnId="{C0FF2C20-EC4D-4071-8BAE-F9EF1DDD91E6}">
      <dgm:prSet/>
      <dgm:spPr/>
      <dgm:t>
        <a:bodyPr/>
        <a:lstStyle/>
        <a:p>
          <a:endParaRPr lang="es-ES"/>
        </a:p>
      </dgm:t>
    </dgm:pt>
    <dgm:pt modelId="{985CD137-5BDB-42F5-9561-1FCD7FD9C68F}" type="pres">
      <dgm:prSet presAssocID="{6FD7F345-B7E0-47CA-8966-69F53B00DE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29469A-CD74-4B82-A99F-A136DA65D08E}" type="pres">
      <dgm:prSet presAssocID="{01409848-827D-499D-96CE-9993C49FF6EC}" presName="compositeNode" presStyleCnt="0">
        <dgm:presLayoutVars>
          <dgm:bulletEnabled val="1"/>
        </dgm:presLayoutVars>
      </dgm:prSet>
      <dgm:spPr/>
    </dgm:pt>
    <dgm:pt modelId="{2E377F05-D512-4D55-B1B7-AD680C403F5D}" type="pres">
      <dgm:prSet presAssocID="{01409848-827D-499D-96CE-9993C49FF6EC}" presName="bgRect" presStyleLbl="node1" presStyleIdx="0" presStyleCnt="3"/>
      <dgm:spPr/>
      <dgm:t>
        <a:bodyPr/>
        <a:lstStyle/>
        <a:p>
          <a:endParaRPr lang="es-ES"/>
        </a:p>
      </dgm:t>
    </dgm:pt>
    <dgm:pt modelId="{D2E3CDB1-0683-4534-8FC6-C69783C041C0}" type="pres">
      <dgm:prSet presAssocID="{01409848-827D-499D-96CE-9993C49FF6E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63198F-5E94-43D3-9FF5-2AE4B7F7A39B}" type="pres">
      <dgm:prSet presAssocID="{01409848-827D-499D-96CE-9993C49FF6E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C88BF6-8183-4C94-96C6-0543F822A157}" type="pres">
      <dgm:prSet presAssocID="{E900F31F-E5C9-41A2-9C88-491CD6FABBCF}" presName="hSp" presStyleCnt="0"/>
      <dgm:spPr/>
    </dgm:pt>
    <dgm:pt modelId="{A2778D6E-3200-4532-99E4-58750E8EA101}" type="pres">
      <dgm:prSet presAssocID="{E900F31F-E5C9-41A2-9C88-491CD6FABBCF}" presName="vProcSp" presStyleCnt="0"/>
      <dgm:spPr/>
    </dgm:pt>
    <dgm:pt modelId="{E269BB28-8ADF-4E7D-B6BE-072EC7E569AE}" type="pres">
      <dgm:prSet presAssocID="{E900F31F-E5C9-41A2-9C88-491CD6FABBCF}" presName="vSp1" presStyleCnt="0"/>
      <dgm:spPr/>
    </dgm:pt>
    <dgm:pt modelId="{718D984D-FFD1-4115-9519-A3EBFF18C7D6}" type="pres">
      <dgm:prSet presAssocID="{E900F31F-E5C9-41A2-9C88-491CD6FABBCF}" presName="simulatedConn" presStyleLbl="solidFgAcc1" presStyleIdx="0" presStyleCnt="2"/>
      <dgm:spPr/>
    </dgm:pt>
    <dgm:pt modelId="{F2A6D571-6F09-4710-BF84-5B573C3BE25F}" type="pres">
      <dgm:prSet presAssocID="{E900F31F-E5C9-41A2-9C88-491CD6FABBCF}" presName="vSp2" presStyleCnt="0"/>
      <dgm:spPr/>
    </dgm:pt>
    <dgm:pt modelId="{EEF40B5D-75E0-46F4-8D88-9C170C20547B}" type="pres">
      <dgm:prSet presAssocID="{E900F31F-E5C9-41A2-9C88-491CD6FABBCF}" presName="sibTrans" presStyleCnt="0"/>
      <dgm:spPr/>
    </dgm:pt>
    <dgm:pt modelId="{916B2C46-7E15-4C76-A4D3-99552AE4A5EF}" type="pres">
      <dgm:prSet presAssocID="{B511339F-1E6E-4978-AA97-C89060D02622}" presName="compositeNode" presStyleCnt="0">
        <dgm:presLayoutVars>
          <dgm:bulletEnabled val="1"/>
        </dgm:presLayoutVars>
      </dgm:prSet>
      <dgm:spPr/>
    </dgm:pt>
    <dgm:pt modelId="{168EA1B4-E894-430B-8260-CAFF34177826}" type="pres">
      <dgm:prSet presAssocID="{B511339F-1E6E-4978-AA97-C89060D02622}" presName="bgRect" presStyleLbl="node1" presStyleIdx="1" presStyleCnt="3"/>
      <dgm:spPr/>
      <dgm:t>
        <a:bodyPr/>
        <a:lstStyle/>
        <a:p>
          <a:endParaRPr lang="es-ES"/>
        </a:p>
      </dgm:t>
    </dgm:pt>
    <dgm:pt modelId="{DC47897B-5263-450C-874C-74389593A1E1}" type="pres">
      <dgm:prSet presAssocID="{B511339F-1E6E-4978-AA97-C89060D02622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5607C2-73F6-409B-83EF-908F564B96B7}" type="pres">
      <dgm:prSet presAssocID="{B511339F-1E6E-4978-AA97-C89060D0262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678B394-0C80-402F-A478-6BEB525845D7}" type="pres">
      <dgm:prSet presAssocID="{6AD7F020-156E-4F2A-913B-0F4FC02F3CF7}" presName="hSp" presStyleCnt="0"/>
      <dgm:spPr/>
    </dgm:pt>
    <dgm:pt modelId="{84E6C9D9-E7C3-4292-AD55-55DD0EB9B990}" type="pres">
      <dgm:prSet presAssocID="{6AD7F020-156E-4F2A-913B-0F4FC02F3CF7}" presName="vProcSp" presStyleCnt="0"/>
      <dgm:spPr/>
    </dgm:pt>
    <dgm:pt modelId="{A81EFF04-A286-44D1-B20E-3C9321780D5F}" type="pres">
      <dgm:prSet presAssocID="{6AD7F020-156E-4F2A-913B-0F4FC02F3CF7}" presName="vSp1" presStyleCnt="0"/>
      <dgm:spPr/>
    </dgm:pt>
    <dgm:pt modelId="{283DB6BE-2C57-4318-A712-554841230363}" type="pres">
      <dgm:prSet presAssocID="{6AD7F020-156E-4F2A-913B-0F4FC02F3CF7}" presName="simulatedConn" presStyleLbl="solidFgAcc1" presStyleIdx="1" presStyleCnt="2"/>
      <dgm:spPr/>
    </dgm:pt>
    <dgm:pt modelId="{DA3C78F4-7DEC-4BEA-A0FD-51E573E9A00E}" type="pres">
      <dgm:prSet presAssocID="{6AD7F020-156E-4F2A-913B-0F4FC02F3CF7}" presName="vSp2" presStyleCnt="0"/>
      <dgm:spPr/>
    </dgm:pt>
    <dgm:pt modelId="{7EDABC03-4575-41F1-9951-4744C7520DDE}" type="pres">
      <dgm:prSet presAssocID="{6AD7F020-156E-4F2A-913B-0F4FC02F3CF7}" presName="sibTrans" presStyleCnt="0"/>
      <dgm:spPr/>
    </dgm:pt>
    <dgm:pt modelId="{ABC7C798-C62F-438F-82BF-44099A5C3609}" type="pres">
      <dgm:prSet presAssocID="{536DEFF7-A159-4888-A1E6-EA831220394B}" presName="compositeNode" presStyleCnt="0">
        <dgm:presLayoutVars>
          <dgm:bulletEnabled val="1"/>
        </dgm:presLayoutVars>
      </dgm:prSet>
      <dgm:spPr/>
    </dgm:pt>
    <dgm:pt modelId="{4EE856C1-F51B-4BA2-A974-1095AD244E0E}" type="pres">
      <dgm:prSet presAssocID="{536DEFF7-A159-4888-A1E6-EA831220394B}" presName="bgRect" presStyleLbl="node1" presStyleIdx="2" presStyleCnt="3"/>
      <dgm:spPr/>
      <dgm:t>
        <a:bodyPr/>
        <a:lstStyle/>
        <a:p>
          <a:endParaRPr lang="es-ES"/>
        </a:p>
      </dgm:t>
    </dgm:pt>
    <dgm:pt modelId="{2CEB17B4-2C9C-430E-82DE-C7010F6CBB72}" type="pres">
      <dgm:prSet presAssocID="{536DEFF7-A159-4888-A1E6-EA831220394B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F75B88-00FE-4EE1-BF48-87DEFFE018E9}" type="pres">
      <dgm:prSet presAssocID="{536DEFF7-A159-4888-A1E6-EA831220394B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B8CD9A-8E4A-43FE-839B-CD92C89B3385}" type="presOf" srcId="{01409848-827D-499D-96CE-9993C49FF6EC}" destId="{2E377F05-D512-4D55-B1B7-AD680C403F5D}" srcOrd="0" destOrd="0" presId="urn:microsoft.com/office/officeart/2005/8/layout/hProcess7"/>
    <dgm:cxn modelId="{07B253C0-BE57-45D1-9C74-71F537DBAADC}" srcId="{6FD7F345-B7E0-47CA-8966-69F53B00DE5C}" destId="{01409848-827D-499D-96CE-9993C49FF6EC}" srcOrd="0" destOrd="0" parTransId="{DBF70815-CA6E-49BC-A947-2A2EA2E238CB}" sibTransId="{E900F31F-E5C9-41A2-9C88-491CD6FABBCF}"/>
    <dgm:cxn modelId="{4CF71B62-61F8-4E12-B7D4-99C7C46C927C}" type="presOf" srcId="{B511339F-1E6E-4978-AA97-C89060D02622}" destId="{DC47897B-5263-450C-874C-74389593A1E1}" srcOrd="1" destOrd="0" presId="urn:microsoft.com/office/officeart/2005/8/layout/hProcess7"/>
    <dgm:cxn modelId="{826EC932-2865-4920-B566-ECF24B56EAC8}" type="presOf" srcId="{6FD7F345-B7E0-47CA-8966-69F53B00DE5C}" destId="{985CD137-5BDB-42F5-9561-1FCD7FD9C68F}" srcOrd="0" destOrd="0" presId="urn:microsoft.com/office/officeart/2005/8/layout/hProcess7"/>
    <dgm:cxn modelId="{DCE13EB6-77F8-4E59-95D1-810655D65E50}" srcId="{01409848-827D-499D-96CE-9993C49FF6EC}" destId="{E07FA5CD-3282-404D-BE8B-16056B9663A5}" srcOrd="0" destOrd="0" parTransId="{F30B0B12-8C7A-4C17-BCED-E0391B646F45}" sibTransId="{5675EE81-7839-4BC7-A461-4F917D187586}"/>
    <dgm:cxn modelId="{D6C156EC-B5C4-4A9E-9C8A-2432BD1A261D}" srcId="{B511339F-1E6E-4978-AA97-C89060D02622}" destId="{CBCB008C-373E-490B-9146-B82F23D7B24F}" srcOrd="0" destOrd="0" parTransId="{F261D3A4-CFDA-4DB6-BD3A-93BCB1C30BD7}" sibTransId="{26BB2C4B-8B54-4C68-9571-77CE05B3016C}"/>
    <dgm:cxn modelId="{1F4ADBF0-C83A-4241-AAA5-F9EBDA3598FA}" srcId="{6FD7F345-B7E0-47CA-8966-69F53B00DE5C}" destId="{536DEFF7-A159-4888-A1E6-EA831220394B}" srcOrd="2" destOrd="0" parTransId="{97AA6820-C525-456E-AD7A-30CF3B9A58F0}" sibTransId="{C3C7998C-9466-4D9C-BE78-FAF9509C9500}"/>
    <dgm:cxn modelId="{65B66360-E6F1-4E25-8D33-331E2C14DCF8}" type="presOf" srcId="{01409848-827D-499D-96CE-9993C49FF6EC}" destId="{D2E3CDB1-0683-4534-8FC6-C69783C041C0}" srcOrd="1" destOrd="0" presId="urn:microsoft.com/office/officeart/2005/8/layout/hProcess7"/>
    <dgm:cxn modelId="{43C74032-AF6C-4737-A097-3F35BE030CDA}" srcId="{6FD7F345-B7E0-47CA-8966-69F53B00DE5C}" destId="{B511339F-1E6E-4978-AA97-C89060D02622}" srcOrd="1" destOrd="0" parTransId="{25546B45-F4FD-4311-AE99-C6576DE6C1CE}" sibTransId="{6AD7F020-156E-4F2A-913B-0F4FC02F3CF7}"/>
    <dgm:cxn modelId="{01066B38-6DD5-47D0-8003-6E612038E251}" type="presOf" srcId="{536DEFF7-A159-4888-A1E6-EA831220394B}" destId="{4EE856C1-F51B-4BA2-A974-1095AD244E0E}" srcOrd="0" destOrd="0" presId="urn:microsoft.com/office/officeart/2005/8/layout/hProcess7"/>
    <dgm:cxn modelId="{FF969CB6-0C95-44AD-BD1B-F2B3D0D0EBCF}" type="presOf" srcId="{536DEFF7-A159-4888-A1E6-EA831220394B}" destId="{2CEB17B4-2C9C-430E-82DE-C7010F6CBB72}" srcOrd="1" destOrd="0" presId="urn:microsoft.com/office/officeart/2005/8/layout/hProcess7"/>
    <dgm:cxn modelId="{C0FF2C20-EC4D-4071-8BAE-F9EF1DDD91E6}" srcId="{536DEFF7-A159-4888-A1E6-EA831220394B}" destId="{83228524-C40B-4A46-A5BB-1A62A11C2886}" srcOrd="0" destOrd="0" parTransId="{7687D155-F70A-44C7-BCCB-0E57F7918555}" sibTransId="{783C4011-5669-4F97-ABB8-7438DD8233F0}"/>
    <dgm:cxn modelId="{9F0C331F-926B-491F-9170-193C8937483E}" type="presOf" srcId="{E07FA5CD-3282-404D-BE8B-16056B9663A5}" destId="{A763198F-5E94-43D3-9FF5-2AE4B7F7A39B}" srcOrd="0" destOrd="0" presId="urn:microsoft.com/office/officeart/2005/8/layout/hProcess7"/>
    <dgm:cxn modelId="{0AE2B1CB-19C9-4290-ABBD-65D4780EC9C1}" type="presOf" srcId="{83228524-C40B-4A46-A5BB-1A62A11C2886}" destId="{76F75B88-00FE-4EE1-BF48-87DEFFE018E9}" srcOrd="0" destOrd="0" presId="urn:microsoft.com/office/officeart/2005/8/layout/hProcess7"/>
    <dgm:cxn modelId="{66861F94-90EA-45DE-A82C-077E8D665D52}" type="presOf" srcId="{CBCB008C-373E-490B-9146-B82F23D7B24F}" destId="{CF5607C2-73F6-409B-83EF-908F564B96B7}" srcOrd="0" destOrd="0" presId="urn:microsoft.com/office/officeart/2005/8/layout/hProcess7"/>
    <dgm:cxn modelId="{C5D3E7E4-86C8-4BD9-8E3B-98D3C04530A4}" type="presOf" srcId="{B511339F-1E6E-4978-AA97-C89060D02622}" destId="{168EA1B4-E894-430B-8260-CAFF34177826}" srcOrd="0" destOrd="0" presId="urn:microsoft.com/office/officeart/2005/8/layout/hProcess7"/>
    <dgm:cxn modelId="{85C97C7A-C041-45FA-974F-A61E3157DA34}" type="presParOf" srcId="{985CD137-5BDB-42F5-9561-1FCD7FD9C68F}" destId="{FD29469A-CD74-4B82-A99F-A136DA65D08E}" srcOrd="0" destOrd="0" presId="urn:microsoft.com/office/officeart/2005/8/layout/hProcess7"/>
    <dgm:cxn modelId="{C3386198-A701-4868-930B-60C83DF5254A}" type="presParOf" srcId="{FD29469A-CD74-4B82-A99F-A136DA65D08E}" destId="{2E377F05-D512-4D55-B1B7-AD680C403F5D}" srcOrd="0" destOrd="0" presId="urn:microsoft.com/office/officeart/2005/8/layout/hProcess7"/>
    <dgm:cxn modelId="{1C5147DB-8747-4AC7-B79F-8C729B04C135}" type="presParOf" srcId="{FD29469A-CD74-4B82-A99F-A136DA65D08E}" destId="{D2E3CDB1-0683-4534-8FC6-C69783C041C0}" srcOrd="1" destOrd="0" presId="urn:microsoft.com/office/officeart/2005/8/layout/hProcess7"/>
    <dgm:cxn modelId="{2BCCB5AC-8697-4E79-8C72-614F9F820019}" type="presParOf" srcId="{FD29469A-CD74-4B82-A99F-A136DA65D08E}" destId="{A763198F-5E94-43D3-9FF5-2AE4B7F7A39B}" srcOrd="2" destOrd="0" presId="urn:microsoft.com/office/officeart/2005/8/layout/hProcess7"/>
    <dgm:cxn modelId="{8CC73EAE-DE41-4DC8-A806-75EBF06D0CF3}" type="presParOf" srcId="{985CD137-5BDB-42F5-9561-1FCD7FD9C68F}" destId="{D7C88BF6-8183-4C94-96C6-0543F822A157}" srcOrd="1" destOrd="0" presId="urn:microsoft.com/office/officeart/2005/8/layout/hProcess7"/>
    <dgm:cxn modelId="{1AC492BB-3B16-4B11-8797-C221387D3622}" type="presParOf" srcId="{985CD137-5BDB-42F5-9561-1FCD7FD9C68F}" destId="{A2778D6E-3200-4532-99E4-58750E8EA101}" srcOrd="2" destOrd="0" presId="urn:microsoft.com/office/officeart/2005/8/layout/hProcess7"/>
    <dgm:cxn modelId="{B653D56A-AF5E-4503-A962-CBD9453E2D43}" type="presParOf" srcId="{A2778D6E-3200-4532-99E4-58750E8EA101}" destId="{E269BB28-8ADF-4E7D-B6BE-072EC7E569AE}" srcOrd="0" destOrd="0" presId="urn:microsoft.com/office/officeart/2005/8/layout/hProcess7"/>
    <dgm:cxn modelId="{FE2158D5-4392-4C33-BB88-88D88DFDA814}" type="presParOf" srcId="{A2778D6E-3200-4532-99E4-58750E8EA101}" destId="{718D984D-FFD1-4115-9519-A3EBFF18C7D6}" srcOrd="1" destOrd="0" presId="urn:microsoft.com/office/officeart/2005/8/layout/hProcess7"/>
    <dgm:cxn modelId="{2FC7019C-9E84-49D4-952C-4ADF17256C21}" type="presParOf" srcId="{A2778D6E-3200-4532-99E4-58750E8EA101}" destId="{F2A6D571-6F09-4710-BF84-5B573C3BE25F}" srcOrd="2" destOrd="0" presId="urn:microsoft.com/office/officeart/2005/8/layout/hProcess7"/>
    <dgm:cxn modelId="{FE986E4E-43BB-45F6-8180-2DB1E2F98AA7}" type="presParOf" srcId="{985CD137-5BDB-42F5-9561-1FCD7FD9C68F}" destId="{EEF40B5D-75E0-46F4-8D88-9C170C20547B}" srcOrd="3" destOrd="0" presId="urn:microsoft.com/office/officeart/2005/8/layout/hProcess7"/>
    <dgm:cxn modelId="{EE2DD57E-4EBF-43A7-A773-DB67EF69E32E}" type="presParOf" srcId="{985CD137-5BDB-42F5-9561-1FCD7FD9C68F}" destId="{916B2C46-7E15-4C76-A4D3-99552AE4A5EF}" srcOrd="4" destOrd="0" presId="urn:microsoft.com/office/officeart/2005/8/layout/hProcess7"/>
    <dgm:cxn modelId="{89390583-B52F-4586-B471-E24F5D34094B}" type="presParOf" srcId="{916B2C46-7E15-4C76-A4D3-99552AE4A5EF}" destId="{168EA1B4-E894-430B-8260-CAFF34177826}" srcOrd="0" destOrd="0" presId="urn:microsoft.com/office/officeart/2005/8/layout/hProcess7"/>
    <dgm:cxn modelId="{65E252EC-8614-4F7A-BE45-7142FFE44797}" type="presParOf" srcId="{916B2C46-7E15-4C76-A4D3-99552AE4A5EF}" destId="{DC47897B-5263-450C-874C-74389593A1E1}" srcOrd="1" destOrd="0" presId="urn:microsoft.com/office/officeart/2005/8/layout/hProcess7"/>
    <dgm:cxn modelId="{4AB9B307-12C3-431D-9245-8512971FC728}" type="presParOf" srcId="{916B2C46-7E15-4C76-A4D3-99552AE4A5EF}" destId="{CF5607C2-73F6-409B-83EF-908F564B96B7}" srcOrd="2" destOrd="0" presId="urn:microsoft.com/office/officeart/2005/8/layout/hProcess7"/>
    <dgm:cxn modelId="{1113F2F3-6215-4BA8-AA1D-84A65D1F3593}" type="presParOf" srcId="{985CD137-5BDB-42F5-9561-1FCD7FD9C68F}" destId="{6678B394-0C80-402F-A478-6BEB525845D7}" srcOrd="5" destOrd="0" presId="urn:microsoft.com/office/officeart/2005/8/layout/hProcess7"/>
    <dgm:cxn modelId="{51302785-CBD8-4817-BF23-75E691E3EA58}" type="presParOf" srcId="{985CD137-5BDB-42F5-9561-1FCD7FD9C68F}" destId="{84E6C9D9-E7C3-4292-AD55-55DD0EB9B990}" srcOrd="6" destOrd="0" presId="urn:microsoft.com/office/officeart/2005/8/layout/hProcess7"/>
    <dgm:cxn modelId="{0011E596-95A3-40C6-9416-58C8FF79E98B}" type="presParOf" srcId="{84E6C9D9-E7C3-4292-AD55-55DD0EB9B990}" destId="{A81EFF04-A286-44D1-B20E-3C9321780D5F}" srcOrd="0" destOrd="0" presId="urn:microsoft.com/office/officeart/2005/8/layout/hProcess7"/>
    <dgm:cxn modelId="{E1B20C15-77E4-4B1D-9007-B704CBC4E7A4}" type="presParOf" srcId="{84E6C9D9-E7C3-4292-AD55-55DD0EB9B990}" destId="{283DB6BE-2C57-4318-A712-554841230363}" srcOrd="1" destOrd="0" presId="urn:microsoft.com/office/officeart/2005/8/layout/hProcess7"/>
    <dgm:cxn modelId="{5776FEC0-8EE7-4061-BC6F-25CBD53DC0EB}" type="presParOf" srcId="{84E6C9D9-E7C3-4292-AD55-55DD0EB9B990}" destId="{DA3C78F4-7DEC-4BEA-A0FD-51E573E9A00E}" srcOrd="2" destOrd="0" presId="urn:microsoft.com/office/officeart/2005/8/layout/hProcess7"/>
    <dgm:cxn modelId="{323EA8BF-3A71-43E7-8221-AB33030666A0}" type="presParOf" srcId="{985CD137-5BDB-42F5-9561-1FCD7FD9C68F}" destId="{7EDABC03-4575-41F1-9951-4744C7520DDE}" srcOrd="7" destOrd="0" presId="urn:microsoft.com/office/officeart/2005/8/layout/hProcess7"/>
    <dgm:cxn modelId="{9A80A3E3-7C19-444F-9F51-872935D1101A}" type="presParOf" srcId="{985CD137-5BDB-42F5-9561-1FCD7FD9C68F}" destId="{ABC7C798-C62F-438F-82BF-44099A5C3609}" srcOrd="8" destOrd="0" presId="urn:microsoft.com/office/officeart/2005/8/layout/hProcess7"/>
    <dgm:cxn modelId="{9DB0E53B-9B86-4546-A91B-BBAA11DF045E}" type="presParOf" srcId="{ABC7C798-C62F-438F-82BF-44099A5C3609}" destId="{4EE856C1-F51B-4BA2-A974-1095AD244E0E}" srcOrd="0" destOrd="0" presId="urn:microsoft.com/office/officeart/2005/8/layout/hProcess7"/>
    <dgm:cxn modelId="{29195C87-2344-43BC-9195-12EF6178564E}" type="presParOf" srcId="{ABC7C798-C62F-438F-82BF-44099A5C3609}" destId="{2CEB17B4-2C9C-430E-82DE-C7010F6CBB72}" srcOrd="1" destOrd="0" presId="urn:microsoft.com/office/officeart/2005/8/layout/hProcess7"/>
    <dgm:cxn modelId="{6510E392-962F-4478-B5BF-79B78BDF21A7}" type="presParOf" srcId="{ABC7C798-C62F-438F-82BF-44099A5C3609}" destId="{76F75B88-00FE-4EE1-BF48-87DEFFE018E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43690-DFFA-429A-A6E4-E699F0C5DC96}" type="datetimeFigureOut">
              <a:rPr lang="es-ES" smtClean="0"/>
              <a:t>22/11/2017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836C3-CA41-4F06-A1D3-E79F0629368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5856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3187700"/>
            <a:ext cx="6172200" cy="8509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1850" y="4452938"/>
            <a:ext cx="6248400" cy="533400"/>
          </a:xfrm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1C9FF9B-6D5C-4B66-8C02-ACD4217AFE3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E2FEC-EFA3-4F97-8BC4-97591A49FB6A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709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0"/>
            <a:ext cx="2000250" cy="6400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0"/>
            <a:ext cx="5848350" cy="64008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1BAD5-1126-40BB-9A0D-2072407DA23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85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39ABC-15C9-464C-8BA7-63A588EA5A6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63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9E26A-BD00-40F5-9864-1791337885C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340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990600"/>
            <a:ext cx="3924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0EC04-FCEE-46D3-A3CB-3F185788DEA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07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6B7AE-B15C-48F4-9DC0-E2A05ABCCAD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31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846CE-24E2-4CA0-BA17-EB1D4CFC6D3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165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AC0E0-8240-4A93-BAF0-41DA3C43530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5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E06A05-BD19-4857-80B7-6D19EA551B5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14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8165C-200F-4380-BE33-AD96D613D71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09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90600"/>
            <a:ext cx="80010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01998CA-D20B-4417-A58C-D2055C68377C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Impact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nutrizionistabrescia.com/2012/05/devo-andare-dal-medico.html" TargetMode="External"/><Relationship Id="rId7" Type="http://schemas.openxmlformats.org/officeDocument/2006/relationships/hyperlink" Target="http://arktos-themis.blogspot.com/2014/12/mangas-verdes.html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hyperlink" Target="http://www.hipertension-pulmonar.org/pacientes/fchp_diagnostico.html" TargetMode="Externa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56145" TargetMode="External"/><Relationship Id="rId7" Type="http://schemas.openxmlformats.org/officeDocument/2006/relationships/image" Target="../media/image5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hyperlink" Target="https://organizaciondecentros.wikispaces.com/AGRUPAMIENTOS" TargetMode="External"/><Relationship Id="rId4" Type="http://schemas.openxmlformats.org/officeDocument/2006/relationships/image" Target="../media/image6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zJ46FSdzf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DC9D8E-6B79-4289-8EED-B5103B45F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118176" cy="850900"/>
          </a:xfrm>
        </p:spPr>
        <p:txBody>
          <a:bodyPr/>
          <a:lstStyle/>
          <a:p>
            <a:r>
              <a:rPr lang="es-ES">
                <a:solidFill>
                  <a:schemeClr val="accent3">
                    <a:lumMod val="40000"/>
                    <a:lumOff val="60000"/>
                  </a:schemeClr>
                </a:solidFill>
              </a:rPr>
              <a:t>Actividad Física</a:t>
            </a:r>
            <a:endParaRPr lang="es-E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63F5777-B593-47F8-8A1C-EE860DAE75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CFIE Benavente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F23315DD-E937-4154-9453-FFBC5F0304E4}"/>
              </a:ext>
            </a:extLst>
          </p:cNvPr>
          <p:cNvSpPr txBox="1">
            <a:spLocks/>
          </p:cNvSpPr>
          <p:nvPr/>
        </p:nvSpPr>
        <p:spPr bwMode="auto">
          <a:xfrm>
            <a:off x="4397288" y="6347013"/>
            <a:ext cx="247896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Pablo E. </a:t>
            </a:r>
            <a:r>
              <a:rPr lang="es-ES" sz="1600" kern="0" dirty="0" err="1">
                <a:solidFill>
                  <a:schemeClr val="bg1">
                    <a:lumMod val="50000"/>
                  </a:schemeClr>
                </a:solidFill>
              </a:rPr>
              <a:t>Monteso</a:t>
            </a:r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E2BA94F-685D-432B-8D11-1D82B39B0243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9pPr>
          </a:lstStyle>
          <a:p>
            <a:r>
              <a:rPr lang="es-ES" kern="0" dirty="0">
                <a:solidFill>
                  <a:schemeClr val="accent6">
                    <a:lumMod val="50000"/>
                  </a:schemeClr>
                </a:solidFill>
              </a:rPr>
              <a:t>Curso de Salud Escolar:</a:t>
            </a:r>
          </a:p>
        </p:txBody>
      </p:sp>
    </p:spTree>
    <p:extLst>
      <p:ext uri="{BB962C8B-B14F-4D97-AF65-F5344CB8AC3E}">
        <p14:creationId xmlns:p14="http://schemas.microsoft.com/office/powerpoint/2010/main" val="361984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9972C63-A6E8-4803-A3BF-254F3CE4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26" y="1175048"/>
            <a:ext cx="7315348" cy="527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617E502-0F36-4BC0-B501-F7D577CD7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932" y="173341"/>
            <a:ext cx="60355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07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6F9100D-A5BC-4524-B4EB-C7EF2099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70480"/>
            <a:ext cx="7435552" cy="552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15CE176-B31F-4AE5-940D-36D32CF4D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932" y="161518"/>
            <a:ext cx="603556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84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37F855C-406D-4287-8173-0F733E2971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0648"/>
            <a:ext cx="685800" cy="6834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58F1207-B1FC-4DE0-A6EC-0E9CCA9BB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36034"/>
            <a:ext cx="7349256" cy="54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AFA4BFE-2711-4FB1-AA12-31CE76056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077458"/>
            <a:ext cx="7416824" cy="55198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6B13BB8-847F-4202-8AA0-FC6854C4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9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C01D476-D1D0-4FCA-BE1E-9DA2B4A3BA5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7624" y="1628800"/>
            <a:ext cx="756084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789E7FE-A0B8-4E22-8951-AE0553627C65}"/>
              </a:ext>
            </a:extLst>
          </p:cNvPr>
          <p:cNvSpPr/>
          <p:nvPr/>
        </p:nvSpPr>
        <p:spPr>
          <a:xfrm>
            <a:off x="1043608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270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9732509-A226-4D81-BC5B-97C6C3A14A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7624" y="1754320"/>
            <a:ext cx="7488832" cy="405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8E88B486-94D3-4B11-A98C-4E8A3B79C6B8}"/>
              </a:ext>
            </a:extLst>
          </p:cNvPr>
          <p:cNvSpPr/>
          <p:nvPr/>
        </p:nvSpPr>
        <p:spPr>
          <a:xfrm>
            <a:off x="1115616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8134C49-8D5E-4B62-81CE-1221E2FE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77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0B9A5F5-CCA3-40E5-92DD-FFEC7F779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1556792"/>
            <a:ext cx="748581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3D21FEAA-198C-43CD-8613-CEA73DFEE1F7}"/>
              </a:ext>
            </a:extLst>
          </p:cNvPr>
          <p:cNvSpPr/>
          <p:nvPr/>
        </p:nvSpPr>
        <p:spPr>
          <a:xfrm>
            <a:off x="971600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3CBC4B5-DC10-4717-A2A1-E312C68250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2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3EC8340-7162-4740-986F-A97FB0C2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556792"/>
            <a:ext cx="740569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0837421-EFD0-4AB2-9F65-C533E4718970}"/>
              </a:ext>
            </a:extLst>
          </p:cNvPr>
          <p:cNvSpPr/>
          <p:nvPr/>
        </p:nvSpPr>
        <p:spPr>
          <a:xfrm>
            <a:off x="971600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362E018-8C43-4E49-841B-F6B079BA20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06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240746D-735A-4711-B246-296321C9F6E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7624" y="1844824"/>
            <a:ext cx="7488832" cy="393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352F9C0-E465-4F5F-B0AE-7981AF26348C}"/>
              </a:ext>
            </a:extLst>
          </p:cNvPr>
          <p:cNvSpPr/>
          <p:nvPr/>
        </p:nvSpPr>
        <p:spPr>
          <a:xfrm>
            <a:off x="971600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7065448-2D3D-4A64-BD5A-2EEB48D7AB2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00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987D38C-0BCD-4CF0-89DC-E6A52E43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87624" y="1484784"/>
            <a:ext cx="7516396" cy="4971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9C6C684B-89ED-4E2F-BB15-BAAD25831FD7}"/>
              </a:ext>
            </a:extLst>
          </p:cNvPr>
          <p:cNvSpPr/>
          <p:nvPr/>
        </p:nvSpPr>
        <p:spPr>
          <a:xfrm>
            <a:off x="971600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4FAAB3F-B3A5-41F4-BB39-E316DC0362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4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37CC1AD-23BE-4684-ABBB-1EFC9B3C8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84" y="4077072"/>
            <a:ext cx="2808312" cy="2106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639607-ADE8-4A18-A79C-D1E76504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88" y="1272410"/>
            <a:ext cx="1850305" cy="18503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C41167A-71A1-45C3-9301-7CCBDC574C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2" y="1001128"/>
            <a:ext cx="2808312" cy="21062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1BD4FB-CE63-47D6-8A95-245682F9E4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6" y="3429001"/>
            <a:ext cx="1878807" cy="3012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6DF5054-9893-45CE-B21E-47A5CD137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647" y="3429000"/>
            <a:ext cx="1822748" cy="30123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54B273F1-C8D1-40F8-A8BD-5EB38F3D2888}"/>
              </a:ext>
            </a:extLst>
          </p:cNvPr>
          <p:cNvSpPr/>
          <p:nvPr/>
        </p:nvSpPr>
        <p:spPr>
          <a:xfrm>
            <a:off x="1027143" y="100145"/>
            <a:ext cx="300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Presentación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5068AD3-D722-4313-A7F0-D582FED4C7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07" y="1083267"/>
            <a:ext cx="2719264" cy="2039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6705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6BA99F0-7686-4590-84EE-4CFFF19DE2D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5616" y="1484784"/>
            <a:ext cx="7597583" cy="482453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FABF8C4-1D61-4F2A-9F12-F3402FC9AA4C}"/>
              </a:ext>
            </a:extLst>
          </p:cNvPr>
          <p:cNvSpPr/>
          <p:nvPr/>
        </p:nvSpPr>
        <p:spPr>
          <a:xfrm>
            <a:off x="971600" y="194737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F9143E9-804A-47AA-A192-845CCEA4A6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7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DDE2CF1D-9CC0-4C78-9D69-3AF4AE59CA63}"/>
              </a:ext>
            </a:extLst>
          </p:cNvPr>
          <p:cNvSpPr/>
          <p:nvPr/>
        </p:nvSpPr>
        <p:spPr>
          <a:xfrm>
            <a:off x="971600" y="188640"/>
            <a:ext cx="37064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Alto rendimiento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26080AE-0869-49AB-B012-DED1C7DB7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05064"/>
            <a:ext cx="4187957" cy="235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2FF307B-B784-4F9D-BEF9-80D922FA7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4187957" cy="2355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BD7CE07-3045-4157-8959-A0BD8B8A22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1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07257720-3E73-4B45-BB31-781B7E523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052736"/>
            <a:ext cx="4050450" cy="54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572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1FD2BD1-3366-4C28-AEC3-BF33BDB46226}"/>
              </a:ext>
            </a:extLst>
          </p:cNvPr>
          <p:cNvSpPr/>
          <p:nvPr/>
        </p:nvSpPr>
        <p:spPr>
          <a:xfrm>
            <a:off x="971600" y="188640"/>
            <a:ext cx="53238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Reconocimiento médico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6E50886-39E1-4CC0-B327-9C93F19F1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331640" y="2059125"/>
            <a:ext cx="31154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C63B925-F4F3-4BD4-B8F6-ACB9C2ABB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012160" y="1556792"/>
            <a:ext cx="1329062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743FA7F-1A56-4EFD-BE6D-A3BAABEFBF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593764" y="2996952"/>
            <a:ext cx="4248472" cy="3218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6948288-20CE-48CA-A4B1-1D7E1914120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9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7CB658-B99A-4A94-9F74-25E808F5B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4293096"/>
            <a:ext cx="6172200" cy="8509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Entrenamiento deportivo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5B9FA0C-55B9-4F5A-832D-C1D977BA774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27784" y="1001422"/>
            <a:ext cx="2880320" cy="295780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3C9C30B3-F2E3-4EE9-A0C8-A967980E72F6}"/>
              </a:ext>
            </a:extLst>
          </p:cNvPr>
          <p:cNvSpPr/>
          <p:nvPr/>
        </p:nvSpPr>
        <p:spPr>
          <a:xfrm>
            <a:off x="2109344" y="5124404"/>
            <a:ext cx="3608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Deportista</a:t>
            </a:r>
          </a:p>
        </p:txBody>
      </p:sp>
    </p:spTree>
    <p:extLst>
      <p:ext uri="{BB962C8B-B14F-4D97-AF65-F5344CB8AC3E}">
        <p14:creationId xmlns:p14="http://schemas.microsoft.com/office/powerpoint/2010/main" val="2898034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504241A-61B5-4884-9020-890B028C8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272808" cy="541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E9830EE-125E-45F5-B204-5C7D478A6747}"/>
              </a:ext>
            </a:extLst>
          </p:cNvPr>
          <p:cNvSpPr/>
          <p:nvPr/>
        </p:nvSpPr>
        <p:spPr>
          <a:xfrm>
            <a:off x="971600" y="188640"/>
            <a:ext cx="5400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Entrenamiento deportivo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AA8D122-4231-4AC2-BF57-39A1FDB311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B1199DE-AF82-486F-9EA9-1C70001B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7466237" cy="527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8F150CC-1CCC-44F8-909E-CEE57F39AFE4}"/>
              </a:ext>
            </a:extLst>
          </p:cNvPr>
          <p:cNvSpPr/>
          <p:nvPr/>
        </p:nvSpPr>
        <p:spPr>
          <a:xfrm>
            <a:off x="971600" y="18864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deportivo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2EB8207-C33B-438C-BDAB-4E92331E7F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61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48FC0B2-0530-490B-BB66-3F1374AC0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7445647" cy="556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E98B2B1-92F5-4C5E-9D3D-D4539554AF24}"/>
              </a:ext>
            </a:extLst>
          </p:cNvPr>
          <p:cNvSpPr/>
          <p:nvPr/>
        </p:nvSpPr>
        <p:spPr>
          <a:xfrm>
            <a:off x="971600" y="11663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deportivo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3FD0278-3A5F-419E-AF16-377A3BE8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4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8699E55-89C5-433E-9868-4E46395B1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17" y="1035056"/>
            <a:ext cx="7377831" cy="5490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9868091-1F05-4E82-BD7F-88FA79444656}"/>
              </a:ext>
            </a:extLst>
          </p:cNvPr>
          <p:cNvSpPr/>
          <p:nvPr/>
        </p:nvSpPr>
        <p:spPr>
          <a:xfrm>
            <a:off x="899592" y="188640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deportivo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1F29E69-94ED-4C50-8FF8-6E46B7B03D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C286C80-7D9E-4C6A-B362-05E50978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7704856" cy="56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2D4E623-C525-414A-9E88-6793AA3633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73ED76-3CF4-4BE8-8207-EE6E25AF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44624"/>
            <a:ext cx="575512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32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6B1C6C6-3AD1-4B82-9534-EA4BCC700B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92" y="3789040"/>
            <a:ext cx="1529586" cy="2039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2DF8970-7008-4CDE-99A4-932EDFA1D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4" y="1262049"/>
            <a:ext cx="2655421" cy="1991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FD8EBDF-265E-439D-A214-44012F1AC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25" y="3645024"/>
            <a:ext cx="2294042" cy="2636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715EAFF-9C06-48FB-83FE-53FC5E7CC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98" y="1149402"/>
            <a:ext cx="2791696" cy="2093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27F947E-C038-41E4-81D2-3549AECFFF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20" y="3426663"/>
            <a:ext cx="1529586" cy="2039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E819D74-70F5-4125-B338-6DD26D4DDC2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89"/>
          <a:stretch/>
        </p:blipFill>
        <p:spPr>
          <a:xfrm>
            <a:off x="3870800" y="1149402"/>
            <a:ext cx="1976830" cy="2093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EF26BEF-3753-47FA-9350-D00EFCA5E5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74" y="4466406"/>
            <a:ext cx="1570329" cy="2093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6AC93812-DBE7-486A-BF6F-C9FAE77E2101}"/>
              </a:ext>
            </a:extLst>
          </p:cNvPr>
          <p:cNvSpPr/>
          <p:nvPr/>
        </p:nvSpPr>
        <p:spPr>
          <a:xfrm>
            <a:off x="1027143" y="100145"/>
            <a:ext cx="3002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Presentación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8381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CF9761A-8659-4D9C-BFDC-0E2CD18C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7432129" cy="5683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9C2E6E5-DA39-4DE5-948D-8F21D0FF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8424" y="169457"/>
            <a:ext cx="582686" cy="59836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38646F3-F475-4DD8-8A0D-5AE56081C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4624"/>
            <a:ext cx="575512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1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7CB658-B99A-4A94-9F74-25E808F5B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4293096"/>
            <a:ext cx="6172200" cy="8509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Entrenamiento funcional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ECD3CCA-1560-4E55-B500-CC8A3F49E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764704"/>
            <a:ext cx="2687080" cy="295232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EC40158-605A-42C9-A5AB-B2DB4EC94AE2}"/>
              </a:ext>
            </a:extLst>
          </p:cNvPr>
          <p:cNvSpPr/>
          <p:nvPr/>
        </p:nvSpPr>
        <p:spPr>
          <a:xfrm>
            <a:off x="1047960" y="5229200"/>
            <a:ext cx="59907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Actividad física diaria</a:t>
            </a:r>
          </a:p>
        </p:txBody>
      </p:sp>
    </p:spTree>
    <p:extLst>
      <p:ext uri="{BB962C8B-B14F-4D97-AF65-F5344CB8AC3E}">
        <p14:creationId xmlns:p14="http://schemas.microsoft.com/office/powerpoint/2010/main" val="1894017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346DC93-0012-44E6-93BE-022B50A2D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29647"/>
            <a:ext cx="7344816" cy="5485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19C8C62-CAC2-4EA0-8CFF-499DDC07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4624"/>
            <a:ext cx="6553768" cy="107298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E3C99D1-66F6-41E2-8F31-9E8FD482C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39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A520A8E-C551-4311-BEA8-EA4CE27A6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84784"/>
            <a:ext cx="3489852" cy="4653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55D0FE0-28C7-4C3E-8539-F2601C563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61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74046B81-75DA-4DC7-9240-E3549513B47D}"/>
              </a:ext>
            </a:extLst>
          </p:cNvPr>
          <p:cNvGrpSpPr/>
          <p:nvPr/>
        </p:nvGrpSpPr>
        <p:grpSpPr>
          <a:xfrm>
            <a:off x="1187624" y="1052736"/>
            <a:ext cx="7488832" cy="5487209"/>
            <a:chOff x="1187624" y="1052736"/>
            <a:chExt cx="7488832" cy="548720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653F8BF1-71F1-452C-BABC-8B1349CEF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8000"/>
                      </a14:imgEffect>
                      <a14:imgEffect>
                        <a14:brightnessContrast bright="-13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87624" y="1052736"/>
              <a:ext cx="7488832" cy="54872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9581EC86-1415-4468-AC8A-20F2E52AC091}"/>
                </a:ext>
              </a:extLst>
            </p:cNvPr>
            <p:cNvSpPr/>
            <p:nvPr/>
          </p:nvSpPr>
          <p:spPr>
            <a:xfrm>
              <a:off x="1187624" y="5949280"/>
              <a:ext cx="1008112" cy="590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11343C9-3796-4B64-9D94-D8BAB581B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05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0C4B28A-31D9-401D-8B13-23442859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052736"/>
            <a:ext cx="4303603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03198F4-668F-4251-8DB6-A24FA197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76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1707DDC6-93D2-4562-9F64-2B5D3F5862C0}"/>
              </a:ext>
            </a:extLst>
          </p:cNvPr>
          <p:cNvGrpSpPr/>
          <p:nvPr/>
        </p:nvGrpSpPr>
        <p:grpSpPr>
          <a:xfrm>
            <a:off x="1259632" y="1027815"/>
            <a:ext cx="7475363" cy="5569537"/>
            <a:chOff x="1259632" y="1027815"/>
            <a:chExt cx="7475363" cy="556953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C8A22424-FA2F-4EF3-89B5-F52C4BFC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632" y="1027815"/>
              <a:ext cx="7475363" cy="5569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9108E7C7-65C0-487E-BBCA-7C633AA29291}"/>
                </a:ext>
              </a:extLst>
            </p:cNvPr>
            <p:cNvSpPr/>
            <p:nvPr/>
          </p:nvSpPr>
          <p:spPr>
            <a:xfrm>
              <a:off x="1259632" y="1027815"/>
              <a:ext cx="1368152" cy="817009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F253B7E-081D-4CB2-9E14-1756EE521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8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79892C5-C47D-4227-86D3-AECA0FDF3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52736"/>
            <a:ext cx="7344816" cy="552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88D3665A-D280-4FA1-859C-8AC458721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C6F52A87-B952-48EE-92F1-83F403CCFCAC}"/>
              </a:ext>
            </a:extLst>
          </p:cNvPr>
          <p:cNvSpPr/>
          <p:nvPr/>
        </p:nvSpPr>
        <p:spPr>
          <a:xfrm>
            <a:off x="1259632" y="5445224"/>
            <a:ext cx="3456384" cy="86409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82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E997042-DC1A-4649-80FB-BFCBFCF5D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032059"/>
            <a:ext cx="7369884" cy="562890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02620D6-E09F-43B3-8A48-71DEEAEF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1830765E-ACA5-45CE-B503-9D43CAFF05A8}"/>
              </a:ext>
            </a:extLst>
          </p:cNvPr>
          <p:cNvSpPr/>
          <p:nvPr/>
        </p:nvSpPr>
        <p:spPr>
          <a:xfrm>
            <a:off x="1403648" y="5517232"/>
            <a:ext cx="1800200" cy="100811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2198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D0F3E27-D6C8-4AE0-9FAB-68090FFD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7371797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96B6D43-12DD-4088-AD38-F076F66B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1C154629-FEEC-41DA-9F11-16ABB1767435}"/>
              </a:ext>
            </a:extLst>
          </p:cNvPr>
          <p:cNvSpPr/>
          <p:nvPr/>
        </p:nvSpPr>
        <p:spPr>
          <a:xfrm>
            <a:off x="971600" y="188640"/>
            <a:ext cx="2420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kern="0" dirty="0">
                <a:solidFill>
                  <a:srgbClr val="FBBC09"/>
                </a:solidFill>
                <a:latin typeface="Impact"/>
                <a:ea typeface="+mj-ea"/>
                <a:cs typeface="Arial"/>
              </a:rPr>
              <a:t>Asistentes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60BEA03-AB6D-4ACF-BA21-8FCF67FDA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7200800" cy="52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22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ACC348F-893C-4C4D-A361-CCFA08029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8760"/>
            <a:ext cx="756596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392F930-7DDC-43E1-9047-F5F821EE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53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3CB4989-8E21-4028-A90E-49793A4D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635829" cy="539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10DF7EF-3834-4B29-9D04-4602F128B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14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77E23D6-5CBF-4A3E-8756-17E01713F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7632848" cy="5216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79F9807-B8D8-495C-8487-4C351644D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65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E225CEE-789F-40A5-A738-C313A863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7574175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1380191-4E49-439D-9358-F1DF2D63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53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60AC744-1569-4141-A642-3839003E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2736"/>
            <a:ext cx="5544616" cy="554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9154329-54DC-4BD4-85BC-5DAF87C33841}"/>
              </a:ext>
            </a:extLst>
          </p:cNvPr>
          <p:cNvSpPr/>
          <p:nvPr/>
        </p:nvSpPr>
        <p:spPr>
          <a:xfrm>
            <a:off x="899592" y="200834"/>
            <a:ext cx="6174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Entrenamiento funcional</a:t>
            </a:r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089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EFACDD-8F21-4340-967A-E4A0217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 Física diaria.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08E96DC-A6E6-4FB9-BF11-E12A3FA6B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259632" y="1048500"/>
            <a:ext cx="282359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5996B8A-9E80-4517-81F8-85536F567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354494" y="3424764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Resultado de imagen de dibujo maestro sentado">
            <a:extLst>
              <a:ext uri="{FF2B5EF4-FFF2-40B4-BE49-F238E27FC236}">
                <a16:creationId xmlns:a16="http://schemas.microsoft.com/office/drawing/2014/main" xmlns="" id="{943EDCD6-9586-4F3C-8A4B-713CA4F9D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048500"/>
            <a:ext cx="428396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57A2C79-B946-4DF0-88D2-C569A3E3B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EFACDD-8F21-4340-967A-E4A0217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 Física diaria.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297193F-5435-43CD-832E-71B38B0C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E6EFA2D6-4F06-414F-BF67-8E7E9D02D368}"/>
              </a:ext>
            </a:extLst>
          </p:cNvPr>
          <p:cNvGrpSpPr/>
          <p:nvPr/>
        </p:nvGrpSpPr>
        <p:grpSpPr>
          <a:xfrm>
            <a:off x="1253989" y="1052736"/>
            <a:ext cx="7321822" cy="5502046"/>
            <a:chOff x="1253989" y="1052736"/>
            <a:chExt cx="7321822" cy="550204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6C7411BD-1332-46E4-A292-3E65D494E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989" y="1052736"/>
              <a:ext cx="7321822" cy="55020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xmlns="" id="{2F8E3AE6-C62C-4F45-9D5C-C2D9D6B29FDD}"/>
                </a:ext>
              </a:extLst>
            </p:cNvPr>
            <p:cNvSpPr/>
            <p:nvPr/>
          </p:nvSpPr>
          <p:spPr>
            <a:xfrm>
              <a:off x="1259632" y="1052736"/>
              <a:ext cx="1080120" cy="43204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F152AECD-78FB-4A26-B7B4-9BEAF16454C1}"/>
                </a:ext>
              </a:extLst>
            </p:cNvPr>
            <p:cNvSpPr/>
            <p:nvPr/>
          </p:nvSpPr>
          <p:spPr>
            <a:xfrm>
              <a:off x="7668344" y="6089977"/>
              <a:ext cx="907467" cy="432048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39290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EFACDD-8F21-4340-967A-E4A0217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 Física diaria.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DD97CF5-2013-4F0C-8A35-778E25F9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7221239" cy="5430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9360465-315B-4AEE-AB1A-800BD483C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0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EFACDD-8F21-4340-967A-E4A0217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 Física diaria.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3CB979F-7B4D-4FC4-AB8B-2E808646F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758" y="150229"/>
            <a:ext cx="558729" cy="614475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61C075D5-8862-4034-BD32-9C4C20EDB98A}"/>
              </a:ext>
            </a:extLst>
          </p:cNvPr>
          <p:cNvGrpSpPr/>
          <p:nvPr/>
        </p:nvGrpSpPr>
        <p:grpSpPr>
          <a:xfrm>
            <a:off x="1259632" y="980728"/>
            <a:ext cx="7321822" cy="5459328"/>
            <a:chOff x="1259632" y="980728"/>
            <a:chExt cx="7321822" cy="545932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7B2C96C1-6235-4DF0-8E92-30CFD1A9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632" y="980728"/>
              <a:ext cx="7321822" cy="5459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149AEAD4-92B1-4BBD-95A5-728A304642E2}"/>
                </a:ext>
              </a:extLst>
            </p:cNvPr>
            <p:cNvSpPr/>
            <p:nvPr/>
          </p:nvSpPr>
          <p:spPr>
            <a:xfrm>
              <a:off x="1259632" y="980728"/>
              <a:ext cx="1224136" cy="5040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246659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74ABC8-86DD-4098-80B9-7F10BBB3E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87700"/>
            <a:ext cx="6686128" cy="8509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Mejora de nuestra postura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564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D5F3E22-8B97-4724-9AD8-2820470713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21711" y="1244119"/>
            <a:ext cx="7077628" cy="14894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ADE087-80E1-463E-886B-0B128BBE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Entrenamiento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xmlns="" id="{46DF941B-86EC-4F95-94A1-1E451D306C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4856271"/>
              </p:ext>
            </p:extLst>
          </p:nvPr>
        </p:nvGraphicFramePr>
        <p:xfrm>
          <a:off x="1098928" y="1988840"/>
          <a:ext cx="762994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F9B3784D-88C7-441F-99E6-AAE619793E74}"/>
              </a:ext>
            </a:extLst>
          </p:cNvPr>
          <p:cNvGrpSpPr/>
          <p:nvPr/>
        </p:nvGrpSpPr>
        <p:grpSpPr>
          <a:xfrm>
            <a:off x="6766542" y="2132223"/>
            <a:ext cx="1979022" cy="3904053"/>
            <a:chOff x="3181055" y="1141623"/>
            <a:chExt cx="1979022" cy="3904053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56C7FDB9-C9D8-4463-A4E8-0086D5A773C8}"/>
                </a:ext>
              </a:extLst>
            </p:cNvPr>
            <p:cNvSpPr/>
            <p:nvPr/>
          </p:nvSpPr>
          <p:spPr>
            <a:xfrm>
              <a:off x="3218761" y="1141623"/>
              <a:ext cx="1941316" cy="3126953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028582"/>
                <a:satOff val="-25439"/>
                <a:lumOff val="2627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C439E803-B7E3-4AD9-8B56-5B0A5A9AA957}"/>
                </a:ext>
              </a:extLst>
            </p:cNvPr>
            <p:cNvSpPr txBox="1"/>
            <p:nvPr/>
          </p:nvSpPr>
          <p:spPr>
            <a:xfrm>
              <a:off x="3181055" y="1918723"/>
              <a:ext cx="1941316" cy="312695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13157" rIns="0" bIns="0" numCol="1" spcCol="1270" anchor="t" anchorCtr="0">
              <a:noAutofit/>
            </a:bodyPr>
            <a:lstStyle/>
            <a:p>
              <a:pPr marL="0" lvl="0" indent="0" algn="l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3300" kern="1200" dirty="0"/>
                <a:t>Funcional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500ED78-F13F-482F-BBC3-715406208E1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7905" y="3620058"/>
            <a:ext cx="1567481" cy="1562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BD9D345-BF65-4E73-8CB5-892089AE020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8605" y="3620058"/>
            <a:ext cx="1419225" cy="15621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CF945AB-0E3F-460F-893A-45F7EACD4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84309" y="3620059"/>
            <a:ext cx="152117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828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EFACDD-8F21-4340-967A-E4A02170F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/>
              <a:t>Actividad de mejora de nuestra postura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9BB099A-DC91-48E3-9346-2B76D129B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4128983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74ABC8-86DD-4098-80B9-7F10BBB3E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87700"/>
            <a:ext cx="6686128" cy="8509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Salud escolar y actividad física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4516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9B7297EC-2428-4824-B54B-67E32D2FDB4F}"/>
              </a:ext>
            </a:extLst>
          </p:cNvPr>
          <p:cNvSpPr/>
          <p:nvPr/>
        </p:nvSpPr>
        <p:spPr>
          <a:xfrm>
            <a:off x="971600" y="188640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kern="0" dirty="0">
                <a:solidFill>
                  <a:srgbClr val="FBBC09"/>
                </a:solidFill>
                <a:latin typeface="Impact"/>
                <a:cs typeface="Arial"/>
              </a:rPr>
              <a:t>Salud escolar y actividad física</a:t>
            </a:r>
            <a:endParaRPr lang="es-ES" dirty="0">
              <a:solidFill>
                <a:srgbClr val="00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FA11484-776A-4EB3-AB84-199D47BF2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3854189" cy="26426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723A7D5-7133-4745-857C-0B7C90508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933056"/>
            <a:ext cx="4095750" cy="2505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427699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32BEE0C-5CD1-4C80-ABAD-45252B2E3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2736"/>
            <a:ext cx="6480720" cy="534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76F1530-3521-48E1-BE16-C99265212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278"/>
            <a:ext cx="7084166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2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70B9095-C78E-4D03-AE31-8E53DBF1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03209"/>
            <a:ext cx="6353944" cy="5603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8490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E1B8AC7-75CA-4B19-B3EE-5D7B5D5D1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7382634" cy="416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6004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68F3838-7593-4C53-A2AC-2414EC7F3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10" y="1041561"/>
            <a:ext cx="4791075" cy="5600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B0A7A54-1CAB-49C3-A181-8F4FBDCD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068960"/>
            <a:ext cx="3008819" cy="1022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3870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45A5EAA-F278-4E7F-AF81-D97918829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17613"/>
            <a:ext cx="5904656" cy="5436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266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42744" y="2636912"/>
            <a:ext cx="60067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Cambiar la pregunta de </a:t>
            </a:r>
          </a:p>
          <a:p>
            <a:pPr algn="ctr"/>
            <a:r>
              <a:rPr lang="es-ES" sz="3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¿</a:t>
            </a:r>
            <a:r>
              <a:rPr lang="es-E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cómo has quedado</a:t>
            </a:r>
            <a:r>
              <a:rPr lang="es-E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  <a:endParaRPr lang="es-ES" sz="36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s-E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por…..</a:t>
            </a:r>
          </a:p>
          <a:p>
            <a:pPr algn="ctr"/>
            <a:r>
              <a:rPr lang="es-E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¿cómo te lo has pasado?</a:t>
            </a:r>
            <a:endParaRPr lang="es-ES" sz="36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778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DC9D8E-6B79-4289-8EED-B5103B45F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118176" cy="850900"/>
          </a:xfrm>
        </p:spPr>
        <p:txBody>
          <a:bodyPr/>
          <a:lstStyle/>
          <a:p>
            <a:r>
              <a:rPr lang="es-ES" sz="5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Descanso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63F5777-B593-47F8-8A1C-EE860DAE75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CFIE Benavente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F23315DD-E937-4154-9453-FFBC5F0304E4}"/>
              </a:ext>
            </a:extLst>
          </p:cNvPr>
          <p:cNvSpPr txBox="1">
            <a:spLocks/>
          </p:cNvSpPr>
          <p:nvPr/>
        </p:nvSpPr>
        <p:spPr bwMode="auto">
          <a:xfrm>
            <a:off x="4397288" y="6347013"/>
            <a:ext cx="247896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Pablo E. </a:t>
            </a:r>
            <a:r>
              <a:rPr lang="es-ES" sz="1600" kern="0" dirty="0" err="1">
                <a:solidFill>
                  <a:schemeClr val="bg1">
                    <a:lumMod val="50000"/>
                  </a:schemeClr>
                </a:solidFill>
              </a:rPr>
              <a:t>Monteso</a:t>
            </a:r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E2BA94F-685D-432B-8D11-1D82B39B0243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9pPr>
          </a:lstStyle>
          <a:p>
            <a:r>
              <a:rPr lang="es-ES" kern="0" dirty="0">
                <a:solidFill>
                  <a:schemeClr val="accent6">
                    <a:lumMod val="50000"/>
                  </a:schemeClr>
                </a:solidFill>
              </a:rPr>
              <a:t>Curso de Salud Escolar:</a:t>
            </a:r>
          </a:p>
        </p:txBody>
      </p:sp>
    </p:spTree>
    <p:extLst>
      <p:ext uri="{BB962C8B-B14F-4D97-AF65-F5344CB8AC3E}">
        <p14:creationId xmlns:p14="http://schemas.microsoft.com/office/powerpoint/2010/main" val="125009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7CB658-B99A-4A94-9F74-25E808F5B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4293096"/>
            <a:ext cx="6172200" cy="850900"/>
          </a:xfrm>
        </p:spPr>
        <p:txBody>
          <a:bodyPr/>
          <a:lstStyle/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Alto rendimiento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BEF790E-B7A6-445E-BEFD-C4275654B8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776" y="980728"/>
            <a:ext cx="2952328" cy="294219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F4D656C-9E7B-4FC3-A723-F89FE0812732}"/>
              </a:ext>
            </a:extLst>
          </p:cNvPr>
          <p:cNvSpPr/>
          <p:nvPr/>
        </p:nvSpPr>
        <p:spPr>
          <a:xfrm>
            <a:off x="3131840" y="5229200"/>
            <a:ext cx="2108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Atleta</a:t>
            </a:r>
          </a:p>
        </p:txBody>
      </p:sp>
    </p:spTree>
    <p:extLst>
      <p:ext uri="{BB962C8B-B14F-4D97-AF65-F5344CB8AC3E}">
        <p14:creationId xmlns:p14="http://schemas.microsoft.com/office/powerpoint/2010/main" val="3351560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67754FC-2BFB-48A4-9A6C-D169255B6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82" y="2528900"/>
            <a:ext cx="318157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0E36A4B-4BF4-48C9-944E-F18F4D549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577" y="980728"/>
            <a:ext cx="4556289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2C2C0E3A-2416-4DB9-8291-C29E38149E63}"/>
              </a:ext>
            </a:extLst>
          </p:cNvPr>
          <p:cNvSpPr txBox="1">
            <a:spLocks/>
          </p:cNvSpPr>
          <p:nvPr/>
        </p:nvSpPr>
        <p:spPr>
          <a:xfrm>
            <a:off x="1008750" y="116632"/>
            <a:ext cx="8001000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9pPr>
          </a:lstStyle>
          <a:p>
            <a:r>
              <a:rPr lang="es-ES" kern="0" dirty="0"/>
              <a:t>Descanso</a:t>
            </a:r>
          </a:p>
        </p:txBody>
      </p:sp>
    </p:spTree>
    <p:extLst>
      <p:ext uri="{BB962C8B-B14F-4D97-AF65-F5344CB8AC3E}">
        <p14:creationId xmlns:p14="http://schemas.microsoft.com/office/powerpoint/2010/main" val="1237972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5DC9D8E-6B79-4289-8EED-B5103B45F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3212976"/>
            <a:ext cx="7118176" cy="850900"/>
          </a:xfrm>
        </p:spPr>
        <p:txBody>
          <a:bodyPr/>
          <a:lstStyle/>
          <a:p>
            <a:r>
              <a:rPr lang="es-ES" sz="5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Nutrición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63F5777-B593-47F8-8A1C-EE860DAE75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CFIE Benavente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xmlns="" id="{F23315DD-E937-4154-9453-FFBC5F0304E4}"/>
              </a:ext>
            </a:extLst>
          </p:cNvPr>
          <p:cNvSpPr txBox="1">
            <a:spLocks/>
          </p:cNvSpPr>
          <p:nvPr/>
        </p:nvSpPr>
        <p:spPr bwMode="auto">
          <a:xfrm>
            <a:off x="4397288" y="6347013"/>
            <a:ext cx="247896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Pablo E. </a:t>
            </a:r>
            <a:r>
              <a:rPr lang="es-ES" sz="1600" kern="0" dirty="0" err="1">
                <a:solidFill>
                  <a:schemeClr val="bg1">
                    <a:lumMod val="50000"/>
                  </a:schemeClr>
                </a:solidFill>
              </a:rPr>
              <a:t>Monteso</a:t>
            </a:r>
            <a:r>
              <a:rPr lang="es-ES" sz="1600" kern="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E2BA94F-685D-432B-8D11-1D82B39B0243}"/>
              </a:ext>
            </a:extLst>
          </p:cNvPr>
          <p:cNvSpPr txBox="1">
            <a:spLocks/>
          </p:cNvSpPr>
          <p:nvPr/>
        </p:nvSpPr>
        <p:spPr bwMode="auto">
          <a:xfrm>
            <a:off x="914400" y="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Impact" pitchFamily="34" charset="0"/>
                <a:cs typeface="Arial" charset="0"/>
              </a:defRPr>
            </a:lvl9pPr>
          </a:lstStyle>
          <a:p>
            <a:r>
              <a:rPr lang="es-ES" kern="0" dirty="0">
                <a:solidFill>
                  <a:schemeClr val="accent6">
                    <a:lumMod val="50000"/>
                  </a:schemeClr>
                </a:solidFill>
              </a:rPr>
              <a:t>Curso de Salud Escolar:</a:t>
            </a:r>
          </a:p>
        </p:txBody>
      </p:sp>
    </p:spTree>
    <p:extLst>
      <p:ext uri="{BB962C8B-B14F-4D97-AF65-F5344CB8AC3E}">
        <p14:creationId xmlns:p14="http://schemas.microsoft.com/office/powerpoint/2010/main" val="2782919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Sistema digestivo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AC88553-10E3-4E37-AB50-04096D29E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07566"/>
            <a:ext cx="7510769" cy="537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887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Consumo y aporte de energía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C5C9BD-2EC6-47C5-9125-E4D85E6E8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7560840" cy="560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0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Consumo y aporte de energía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C42DD8B-8B38-4BA2-B373-45D014EFC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63" y="2276872"/>
            <a:ext cx="7858038" cy="2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2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deportista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C798DE5-09B4-4EE8-BD8F-52531D824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072504"/>
            <a:ext cx="5544617" cy="549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87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deportista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0CCA74D-9954-4CF8-BB4B-65A6FF8AF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5816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41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deportista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2FF6744-EED8-4D1E-B052-E2482DE99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052736"/>
            <a:ext cx="4829175" cy="838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0759596-0597-427F-99F2-25A29EC4A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160" y="2708920"/>
            <a:ext cx="3408751" cy="28803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A5A6147-6D42-495F-B909-1BE79DA3D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2708920"/>
            <a:ext cx="3681601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21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Alimentación deportista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D54B78D-F367-48CE-ABFA-326FD5CD8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24744"/>
            <a:ext cx="3757565" cy="53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074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Ayudas ergogénicas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AA4B50FA-50D5-4F7E-81B0-7EACFC69D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6696744" cy="37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0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83B3A5-3894-4D2F-91C1-C193CAB3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D86BFEF-AF34-4ABC-854D-3C9A2748E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3235829" cy="242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24C5422-E50A-495D-98A1-FBAD11F73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767640"/>
            <a:ext cx="3235829" cy="242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30483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Hidratación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474A08E-4E19-46C2-981A-B9F90091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556792"/>
            <a:ext cx="5318074" cy="33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039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Hidratación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8D711ED-28A0-4977-8443-847247940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7" y="1170738"/>
            <a:ext cx="6659421" cy="49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5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Hidratación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2BD1A8E-5CB4-470E-A891-FA69B6256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68760"/>
            <a:ext cx="5976664" cy="45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53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3543DE-0DA5-4A33-8C0D-36AFF712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Hidratación</a:t>
            </a:r>
          </a:p>
        </p:txBody>
      </p:sp>
      <p:pic>
        <p:nvPicPr>
          <p:cNvPr id="4" name="Imagen 3">
            <a:hlinkClick r:id="rId3"/>
            <a:extLst>
              <a:ext uri="{FF2B5EF4-FFF2-40B4-BE49-F238E27FC236}">
                <a16:creationId xmlns:a16="http://schemas.microsoft.com/office/drawing/2014/main" xmlns="" id="{0659B431-516C-4915-B34E-AC30DC380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24744"/>
            <a:ext cx="4031518" cy="302363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06033E7-1408-4BAB-A1CC-2F13E2A8CE81}"/>
              </a:ext>
            </a:extLst>
          </p:cNvPr>
          <p:cNvSpPr/>
          <p:nvPr/>
        </p:nvSpPr>
        <p:spPr>
          <a:xfrm>
            <a:off x="4139952" y="469728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00" dirty="0">
                <a:hlinkClick r:id="rId3"/>
              </a:rPr>
              <a:t>https://www.youtube.com/watch?v=UzJ46FSdzfU</a:t>
            </a:r>
            <a:endParaRPr lang="es-ES" sz="11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3B4468F-EDB0-4BE3-A7B2-2CBE3AC72ED1}"/>
              </a:ext>
            </a:extLst>
          </p:cNvPr>
          <p:cNvSpPr/>
          <p:nvPr/>
        </p:nvSpPr>
        <p:spPr>
          <a:xfrm>
            <a:off x="3603796" y="435872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latin typeface="Roboto"/>
              </a:rPr>
              <a:t>Informe Robinson: Adriano Malori. Km. 0 | #0</a:t>
            </a:r>
            <a:endParaRPr lang="it-IT" sz="1600" b="0" i="0" dirty="0">
              <a:solidFill>
                <a:schemeClr val="accent1">
                  <a:lumMod val="75000"/>
                </a:schemeClr>
              </a:solidFill>
              <a:effectLst/>
              <a:latin typeface="Roboto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35DE706-A4C7-4F28-80D8-7812120596E2}"/>
              </a:ext>
            </a:extLst>
          </p:cNvPr>
          <p:cNvSpPr/>
          <p:nvPr/>
        </p:nvSpPr>
        <p:spPr>
          <a:xfrm rot="19814562">
            <a:off x="107505" y="2111912"/>
            <a:ext cx="331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Motivación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C6E18235-1FE1-43CB-9C6A-FF20CBB4E9D1}"/>
              </a:ext>
            </a:extLst>
          </p:cNvPr>
          <p:cNvSpPr/>
          <p:nvPr/>
        </p:nvSpPr>
        <p:spPr>
          <a:xfrm rot="19814562">
            <a:off x="408962" y="3380207"/>
            <a:ext cx="331236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Superación</a:t>
            </a:r>
          </a:p>
        </p:txBody>
      </p:sp>
    </p:spTree>
    <p:extLst>
      <p:ext uri="{BB962C8B-B14F-4D97-AF65-F5344CB8AC3E}">
        <p14:creationId xmlns:p14="http://schemas.microsoft.com/office/powerpoint/2010/main" val="3582834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20274E5-A552-48DD-AB39-A9F6F94FB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94" y="44624"/>
            <a:ext cx="7706012" cy="10729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592966B-A05C-4D9F-9D9F-D48B6E4DB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" y="44624"/>
            <a:ext cx="9008087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85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37F855C-406D-4287-8173-0F733E2971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65504" y="167776"/>
            <a:ext cx="598984" cy="5969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B2739B0-DBE9-47AA-837F-1439C4C1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684" y="1196752"/>
            <a:ext cx="7598779" cy="514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208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BF0803-F392-4C1C-A858-A6D170F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Alto rendimiento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37F855C-406D-4287-8173-0F733E29713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29600" y="260648"/>
            <a:ext cx="685800" cy="683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00B19AE-2777-4688-9FB1-C7C99D58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60" y="1332493"/>
            <a:ext cx="7071280" cy="5243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73162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 Theme 8">
      <a:dk1>
        <a:srgbClr val="000000"/>
      </a:dk1>
      <a:lt1>
        <a:srgbClr val="CC9900"/>
      </a:lt1>
      <a:dk2>
        <a:srgbClr val="FBBC09"/>
      </a:dk2>
      <a:lt2>
        <a:srgbClr val="666633"/>
      </a:lt2>
      <a:accent1>
        <a:srgbClr val="339933"/>
      </a:accent1>
      <a:accent2>
        <a:srgbClr val="800000"/>
      </a:accent2>
      <a:accent3>
        <a:srgbClr val="E2CAAA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Office Theme">
      <a:majorFont>
        <a:latin typeface="Impact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CC9900"/>
        </a:lt1>
        <a:dk2>
          <a:srgbClr val="FBBC09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E2CAAA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DF1010-27C6-4AEC-9101-E04F0DFBF8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Plantilla de diseño para deportes extremos</Template>
  <TotalTime>1819</TotalTime>
  <Words>226</Words>
  <Application>Microsoft Office PowerPoint</Application>
  <PresentationFormat>Presentación en pantalla (4:3)</PresentationFormat>
  <Paragraphs>90</Paragraphs>
  <Slides>74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79" baseType="lpstr">
      <vt:lpstr>Arial</vt:lpstr>
      <vt:lpstr>Calibri</vt:lpstr>
      <vt:lpstr>Impact</vt:lpstr>
      <vt:lpstr>Roboto</vt:lpstr>
      <vt:lpstr>Tema de Office</vt:lpstr>
      <vt:lpstr>Actividad Física</vt:lpstr>
      <vt:lpstr>Presentación de PowerPoint</vt:lpstr>
      <vt:lpstr>Presentación de PowerPoint</vt:lpstr>
      <vt:lpstr>Presentación de PowerPoint</vt:lpstr>
      <vt:lpstr>Entrenamiento</vt:lpstr>
      <vt:lpstr>Alto rendimiento</vt:lpstr>
      <vt:lpstr>Alto rendimiento</vt:lpstr>
      <vt:lpstr>Alto rendimiento</vt:lpstr>
      <vt:lpstr>Alto rendimiento</vt:lpstr>
      <vt:lpstr>Alto rendimiento</vt:lpstr>
      <vt:lpstr>Alto rendimiento</vt:lpstr>
      <vt:lpstr>Alto rendimiento</vt:lpstr>
      <vt:lpstr>Alto rendimiento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Entrenamiento deportivo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Entrenamiento funcional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 Física diaria.</vt:lpstr>
      <vt:lpstr>Actividad Física diaria.</vt:lpstr>
      <vt:lpstr>Actividad Física diaria.</vt:lpstr>
      <vt:lpstr>Actividad Física diaria.</vt:lpstr>
      <vt:lpstr>Mejora de nuestra postura</vt:lpstr>
      <vt:lpstr>Actividad de mejora de nuestra postura</vt:lpstr>
      <vt:lpstr>Salud escolar y actividad física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Descanso</vt:lpstr>
      <vt:lpstr>Presentación de PowerPoint</vt:lpstr>
      <vt:lpstr>Nutrición</vt:lpstr>
      <vt:lpstr>Sistema digestivo</vt:lpstr>
      <vt:lpstr>Consumo y aporte de energía</vt:lpstr>
      <vt:lpstr>Consumo y aporte de energía</vt:lpstr>
      <vt:lpstr>Alimentación deportista</vt:lpstr>
      <vt:lpstr>Alimentación deportista</vt:lpstr>
      <vt:lpstr>Alimentación deportista</vt:lpstr>
      <vt:lpstr>Alimentación deportista</vt:lpstr>
      <vt:lpstr>Ayudas ergogénicas</vt:lpstr>
      <vt:lpstr>Hidratación</vt:lpstr>
      <vt:lpstr>Hidratación</vt:lpstr>
      <vt:lpstr>Hidratación</vt:lpstr>
      <vt:lpstr>Hidratación</vt:lpstr>
      <vt:lpstr>Presentación de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 Física  y descanso</dc:title>
  <dc:subject/>
  <dc:creator>Susana</dc:creator>
  <cp:keywords/>
  <dc:description/>
  <cp:lastModifiedBy>Ponentes</cp:lastModifiedBy>
  <cp:revision>48</cp:revision>
  <dcterms:created xsi:type="dcterms:W3CDTF">2017-11-08T18:34:41Z</dcterms:created>
  <dcterms:modified xsi:type="dcterms:W3CDTF">2017-11-22T13:09:15Z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TC010902863082</vt:lpwstr>
  </property>
</Properties>
</file>