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6" r:id="rId27"/>
    <p:sldId id="285" r:id="rId28"/>
    <p:sldId id="287" r:id="rId29"/>
    <p:sldId id="288" r:id="rId30"/>
    <p:sldId id="281" r:id="rId31"/>
    <p:sldId id="284" r:id="rId32"/>
    <p:sldId id="289" r:id="rId33"/>
    <p:sldId id="282" r:id="rId34"/>
    <p:sldId id="283" r:id="rId35"/>
    <p:sldId id="290" r:id="rId36"/>
    <p:sldId id="291" r:id="rId37"/>
    <p:sldId id="292" r:id="rId38"/>
    <p:sldId id="293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5064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2223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761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346190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7724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3417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5905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4596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4920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617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2841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6381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331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7969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1911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8415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6048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851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29EA73-AF22-4E52-85CB-DED54C6A5D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Microsoft office 365: </a:t>
            </a:r>
            <a:r>
              <a:rPr lang="es-ES" dirty="0" err="1"/>
              <a:t>teams</a:t>
            </a:r>
            <a:endParaRPr lang="es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80B32B0-89C7-45F3-9A9F-2AC79FC679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Creación de equipos de trabajo en el aula.</a:t>
            </a:r>
          </a:p>
        </p:txBody>
      </p:sp>
    </p:spTree>
    <p:extLst>
      <p:ext uri="{BB962C8B-B14F-4D97-AF65-F5344CB8AC3E}">
        <p14:creationId xmlns:p14="http://schemas.microsoft.com/office/powerpoint/2010/main" val="13523330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7626C8E-FB50-4909-8D9D-09E34A8DBF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AED006F-534E-46AA-A794-9DAA58BAB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B0AF136-289D-4434-96F1-410B99D4F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6780" y="713124"/>
            <a:ext cx="3300981" cy="1290440"/>
          </a:xfrm>
          <a:noFill/>
          <a:ln w="19050">
            <a:noFill/>
            <a:prstDash val="dash"/>
          </a:ln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100" dirty="0" err="1"/>
              <a:t>Cargar</a:t>
            </a:r>
            <a:r>
              <a:rPr lang="en-US" sz="4100" dirty="0"/>
              <a:t> </a:t>
            </a:r>
            <a:r>
              <a:rPr lang="en-US" sz="4100" dirty="0" err="1"/>
              <a:t>materiales</a:t>
            </a:r>
            <a:endParaRPr lang="en-US" sz="41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7E873DD-1323-4494-8401-4DCEB71A0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46782" y="-1"/>
            <a:ext cx="4245218" cy="536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A0C3CEB-4D10-4B32-99D2-F92B65316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94678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1">
            <a:extLst>
              <a:ext uri="{FF2B5EF4-FFF2-40B4-BE49-F238E27FC236}">
                <a16:creationId xmlns:a16="http://schemas.microsoft.com/office/drawing/2014/main" id="{AB2A801A-DC4E-491A-AF3C-5240828A00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8" y="643464"/>
            <a:ext cx="6638814" cy="5571072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srgbClr val="40404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7661430-5D86-4F0E-96B4-1D49B2C44A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424" y="1827154"/>
            <a:ext cx="6312504" cy="3787502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53CCCDD-923B-4126-AA41-2FEA0E41B728}"/>
              </a:ext>
            </a:extLst>
          </p:cNvPr>
          <p:cNvSpPr txBox="1"/>
          <p:nvPr/>
        </p:nvSpPr>
        <p:spPr>
          <a:xfrm>
            <a:off x="8098970" y="2589192"/>
            <a:ext cx="34496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En </a:t>
            </a:r>
            <a:r>
              <a:rPr lang="es-ES" b="1" i="1" dirty="0"/>
              <a:t>Materiales de clase </a:t>
            </a:r>
            <a:r>
              <a:rPr lang="es-ES" dirty="0"/>
              <a:t>irán los archivos de sólo lectura, es decir, los “apuntes” o fichas.</a:t>
            </a:r>
          </a:p>
        </p:txBody>
      </p:sp>
    </p:spTree>
    <p:extLst>
      <p:ext uri="{BB962C8B-B14F-4D97-AF65-F5344CB8AC3E}">
        <p14:creationId xmlns:p14="http://schemas.microsoft.com/office/powerpoint/2010/main" val="15922915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7626C8E-FB50-4909-8D9D-09E34A8DBF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AED006F-534E-46AA-A794-9DAA58BAB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B0AF136-289D-4434-96F1-410B99D4F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6780" y="713124"/>
            <a:ext cx="3300981" cy="1290440"/>
          </a:xfrm>
          <a:noFill/>
          <a:ln w="19050">
            <a:noFill/>
            <a:prstDash val="dash"/>
          </a:ln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100" dirty="0" err="1"/>
              <a:t>Cargar</a:t>
            </a:r>
            <a:r>
              <a:rPr lang="en-US" sz="4100" dirty="0"/>
              <a:t> </a:t>
            </a:r>
            <a:r>
              <a:rPr lang="en-US" sz="4100" dirty="0" err="1"/>
              <a:t>materiales</a:t>
            </a:r>
            <a:endParaRPr lang="en-US" sz="41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7E873DD-1323-4494-8401-4DCEB71A0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46782" y="-1"/>
            <a:ext cx="4245218" cy="536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A0C3CEB-4D10-4B32-99D2-F92B65316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94678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1">
            <a:extLst>
              <a:ext uri="{FF2B5EF4-FFF2-40B4-BE49-F238E27FC236}">
                <a16:creationId xmlns:a16="http://schemas.microsoft.com/office/drawing/2014/main" id="{AB2A801A-DC4E-491A-AF3C-5240828A00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8" y="643464"/>
            <a:ext cx="6638814" cy="5571072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srgbClr val="40404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2D4ACAB-E658-43A4-B9D9-300E79E1D0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770" y="1579632"/>
            <a:ext cx="6457950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1983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0AF136-289D-4434-96F1-410B99D4F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CONFIGURAR BLOC DE NOTAS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30A2F21-1F09-48D8-83C3-3EED4ADE40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5012" y="2387470"/>
            <a:ext cx="10296525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3827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7626C8E-FB50-4909-8D9D-09E34A8DBF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AED006F-534E-46AA-A794-9DAA58BAB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B0AF136-289D-4434-96F1-410B99D4F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6820" y="673240"/>
            <a:ext cx="3300981" cy="1659413"/>
          </a:xfrm>
          <a:noFill/>
          <a:ln w="19050">
            <a:noFill/>
            <a:prstDash val="dash"/>
          </a:ln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3700" dirty="0"/>
              <a:t>CONFIGURAR BLOC DE NOTAS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7E873DD-1323-4494-8401-4DCEB71A0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46782" y="-1"/>
            <a:ext cx="4245218" cy="536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A0C3CEB-4D10-4B32-99D2-F92B65316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94678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1">
            <a:extLst>
              <a:ext uri="{FF2B5EF4-FFF2-40B4-BE49-F238E27FC236}">
                <a16:creationId xmlns:a16="http://schemas.microsoft.com/office/drawing/2014/main" id="{AB2A801A-DC4E-491A-AF3C-5240828A00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8" y="643464"/>
            <a:ext cx="6638814" cy="5571072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srgbClr val="40404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9009052-630A-4681-A588-3D9EE09BAE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416" y="762084"/>
            <a:ext cx="5537768" cy="336419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4FB8284-2423-4C17-9A78-EC6D6382B5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263" y="3666932"/>
            <a:ext cx="3099170" cy="240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7363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7626C8E-FB50-4909-8D9D-09E34A8DBF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AED006F-534E-46AA-A794-9DAA58BAB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B0AF136-289D-4434-96F1-410B99D4F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6820" y="673240"/>
            <a:ext cx="3300981" cy="1659413"/>
          </a:xfrm>
          <a:noFill/>
          <a:ln w="19050">
            <a:noFill/>
            <a:prstDash val="dash"/>
          </a:ln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3700" dirty="0"/>
              <a:t>CONFIGURAR BLOC DE NOTAS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7E873DD-1323-4494-8401-4DCEB71A0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46782" y="-1"/>
            <a:ext cx="4245218" cy="536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A0C3CEB-4D10-4B32-99D2-F92B65316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94678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1">
            <a:extLst>
              <a:ext uri="{FF2B5EF4-FFF2-40B4-BE49-F238E27FC236}">
                <a16:creationId xmlns:a16="http://schemas.microsoft.com/office/drawing/2014/main" id="{AB2A801A-DC4E-491A-AF3C-5240828A00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8" y="643464"/>
            <a:ext cx="6638814" cy="5571072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srgbClr val="40404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710EFC6-8B65-42E2-8185-3E6276D890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027" y="787401"/>
            <a:ext cx="6310222" cy="4512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044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7626C8E-FB50-4909-8D9D-09E34A8DBF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AED006F-534E-46AA-A794-9DAA58BAB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B0AF136-289D-4434-96F1-410B99D4F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6820" y="673240"/>
            <a:ext cx="3300981" cy="1659413"/>
          </a:xfrm>
          <a:noFill/>
          <a:ln w="19050">
            <a:noFill/>
            <a:prstDash val="dash"/>
          </a:ln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3700" dirty="0"/>
              <a:t>CONFIGURAR BLOC DE NOTAS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7E873DD-1323-4494-8401-4DCEB71A0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46782" y="-1"/>
            <a:ext cx="4245218" cy="536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A0C3CEB-4D10-4B32-99D2-F92B65316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94678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1">
            <a:extLst>
              <a:ext uri="{FF2B5EF4-FFF2-40B4-BE49-F238E27FC236}">
                <a16:creationId xmlns:a16="http://schemas.microsoft.com/office/drawing/2014/main" id="{AB2A801A-DC4E-491A-AF3C-5240828A00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8" y="643464"/>
            <a:ext cx="6638814" cy="5571072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srgbClr val="40404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6616673-0091-42A3-A152-191A93BFA2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3399" y="1133475"/>
            <a:ext cx="5629275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7592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5DE20DFA-89DB-4DCD-9C6A-E6F94CA754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606DC21-B3AA-4AE9-844F-E667E8443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B0AF136-289D-4434-96F1-410B99D4F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6277" y="673240"/>
            <a:ext cx="3031524" cy="3446373"/>
          </a:xfrm>
          <a:noFill/>
          <a:ln w="19050">
            <a:noFill/>
            <a:prstDash val="dash"/>
          </a:ln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000"/>
              <a:t>CONFIGURAR BLOC DE NOTAS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C5851B6-07BB-4420-BAA9-863ACD7F78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46782" y="-1"/>
            <a:ext cx="4245218" cy="536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72FA2D6-2DFB-4D35-BBB9-ADC970BF97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96651" y="0"/>
            <a:ext cx="16459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D99F536-1D8A-4F16-A30A-9D9F5DC57C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68356"/>
            <a:ext cx="8758494" cy="581297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96243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5DE20DFA-89DB-4DCD-9C6A-E6F94CA754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606DC21-B3AA-4AE9-844F-E667E8443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B0AF136-289D-4434-96F1-410B99D4F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6277" y="673240"/>
            <a:ext cx="3031524" cy="3446373"/>
          </a:xfrm>
          <a:noFill/>
          <a:ln w="19050">
            <a:noFill/>
            <a:prstDash val="dash"/>
          </a:ln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000"/>
              <a:t>CONFIGURAR BLOC DE NOTAS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C5851B6-07BB-4420-BAA9-863ACD7F78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46782" y="-1"/>
            <a:ext cx="4245218" cy="536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72FA2D6-2DFB-4D35-BBB9-ADC970BF97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96651" y="0"/>
            <a:ext cx="16459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9028671-2C1F-41FB-862C-6FDE3FED9C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23076"/>
            <a:ext cx="8536277" cy="430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2971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5DE20DFA-89DB-4DCD-9C6A-E6F94CA754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606DC21-B3AA-4AE9-844F-E667E8443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B0AF136-289D-4434-96F1-410B99D4F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6277" y="673240"/>
            <a:ext cx="3031524" cy="3446373"/>
          </a:xfrm>
          <a:noFill/>
          <a:ln w="19050">
            <a:noFill/>
            <a:prstDash val="dash"/>
          </a:ln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000"/>
              <a:t>CONFIGURAR BLOC DE NOTAS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C5851B6-07BB-4420-BAA9-863ACD7F78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46782" y="-1"/>
            <a:ext cx="4245218" cy="536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72FA2D6-2DFB-4D35-BBB9-ADC970BF97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96651" y="0"/>
            <a:ext cx="16459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5CC132A-357F-4023-92CF-ED5CDA4F00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3986" y="-1"/>
            <a:ext cx="30627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8102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0AF136-289D-4434-96F1-410B99D4F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Crear una tarea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DF7ABB7-A936-4AC6-86C0-D0B63D5113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050" y="2034074"/>
            <a:ext cx="8343900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5566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9CC215-7B1B-49C2-BB3D-FE1DA9988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inicio en </a:t>
            </a:r>
            <a:r>
              <a:rPr lang="es-ES" dirty="0" err="1"/>
              <a:t>teams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20040E-419C-451C-8751-1BBDB50C3F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/>
              <a:t>Podemos entrar a través de la web de la Junta:</a:t>
            </a:r>
          </a:p>
          <a:p>
            <a:pPr marL="0" indent="0">
              <a:buNone/>
            </a:pPr>
            <a:r>
              <a:rPr lang="es-ES" dirty="0"/>
              <a:t>educa.jcyl.es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970B3AB-F442-4EE5-93D4-9768EB61FF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198" y="2562225"/>
            <a:ext cx="6019800" cy="429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9620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0AF136-289D-4434-96F1-410B99D4F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Crear una tarea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71B07A2-478C-4499-8940-EBB46F1C2B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8133"/>
            <a:ext cx="12192000" cy="477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0254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0AF136-289D-4434-96F1-410B99D4F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Crear una tarea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DE438CD-86FA-4250-9D0A-59D9A58D09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712" y="257175"/>
            <a:ext cx="6267450" cy="660082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0BA7F15-B509-4DF0-BE70-2E036716BF9B}"/>
              </a:ext>
            </a:extLst>
          </p:cNvPr>
          <p:cNvSpPr txBox="1"/>
          <p:nvPr/>
        </p:nvSpPr>
        <p:spPr>
          <a:xfrm>
            <a:off x="7483151" y="2267339"/>
            <a:ext cx="40230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Si damos </a:t>
            </a:r>
            <a:r>
              <a:rPr lang="es-ES" b="1" i="1" dirty="0"/>
              <a:t>Agregar recurso </a:t>
            </a:r>
            <a:r>
              <a:rPr lang="es-ES" dirty="0"/>
              <a:t>nos permite insertar un documento desde cualquier fuente:</a:t>
            </a:r>
          </a:p>
          <a:p>
            <a:pPr algn="just"/>
            <a:r>
              <a:rPr lang="es-ES" dirty="0"/>
              <a:t>OneDrive, el propio Bloc de notas, un vínculo, de otro </a:t>
            </a:r>
            <a:r>
              <a:rPr lang="es-ES" dirty="0" err="1"/>
              <a:t>Teams</a:t>
            </a:r>
            <a:r>
              <a:rPr lang="es-ES" dirty="0"/>
              <a:t> o desde el equipo. 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También podemos crear un archivo nuevo (Word, </a:t>
            </a:r>
            <a:r>
              <a:rPr lang="es-ES" dirty="0" err="1"/>
              <a:t>Power</a:t>
            </a:r>
            <a:r>
              <a:rPr lang="es-ES" dirty="0"/>
              <a:t> Point o Excel)</a:t>
            </a:r>
          </a:p>
        </p:txBody>
      </p:sp>
    </p:spTree>
    <p:extLst>
      <p:ext uri="{BB962C8B-B14F-4D97-AF65-F5344CB8AC3E}">
        <p14:creationId xmlns:p14="http://schemas.microsoft.com/office/powerpoint/2010/main" val="10758840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0AF136-289D-4434-96F1-410B99D4F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Crear una tarea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0BA7F15-B509-4DF0-BE70-2E036716BF9B}"/>
              </a:ext>
            </a:extLst>
          </p:cNvPr>
          <p:cNvSpPr txBox="1"/>
          <p:nvPr/>
        </p:nvSpPr>
        <p:spPr>
          <a:xfrm>
            <a:off x="7707086" y="2276669"/>
            <a:ext cx="40230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Muy importante y útil: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Podemos añadir </a:t>
            </a:r>
            <a:r>
              <a:rPr lang="es-ES" b="1" dirty="0"/>
              <a:t>RÚBRICAS</a:t>
            </a:r>
            <a:r>
              <a:rPr lang="es-ES" dirty="0"/>
              <a:t>.</a:t>
            </a:r>
          </a:p>
          <a:p>
            <a:pPr algn="just"/>
            <a:endParaRPr lang="es-ES" dirty="0"/>
          </a:p>
          <a:p>
            <a:pPr algn="just"/>
            <a:r>
              <a:rPr lang="es-ES" b="1" i="1" dirty="0"/>
              <a:t>Agregar criterio de evaluación</a:t>
            </a:r>
            <a:endParaRPr lang="es-ES" dirty="0"/>
          </a:p>
          <a:p>
            <a:pPr algn="just"/>
            <a:endParaRPr lang="es-ES" b="1" i="1" dirty="0"/>
          </a:p>
          <a:p>
            <a:pPr algn="just"/>
            <a:r>
              <a:rPr lang="es-ES" dirty="0"/>
              <a:t>Podemos elegir una que hayamos usado o crear una nueva.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CC12397-6A48-4CAD-997C-58CA19787C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78090"/>
            <a:ext cx="7153226" cy="5346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8959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3CDC191-F8EE-4568-9B82-E8BC5C5953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1709"/>
            <a:ext cx="11019453" cy="530430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B0AF136-289D-4434-96F1-410B99D4F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Crear una tarea</a:t>
            </a:r>
          </a:p>
        </p:txBody>
      </p:sp>
    </p:spTree>
    <p:extLst>
      <p:ext uri="{BB962C8B-B14F-4D97-AF65-F5344CB8AC3E}">
        <p14:creationId xmlns:p14="http://schemas.microsoft.com/office/powerpoint/2010/main" val="22324945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0AF136-289D-4434-96F1-410B99D4F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Crear una tarea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7860E10-5FB3-459E-B007-75CDBCBD5F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661" y="2057401"/>
            <a:ext cx="11070677" cy="467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314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0AF136-289D-4434-96F1-410B99D4F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Crear una tarea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0C1F9A9-A295-45C5-9E09-A203D98443DD}"/>
              </a:ext>
            </a:extLst>
          </p:cNvPr>
          <p:cNvSpPr txBox="1"/>
          <p:nvPr/>
        </p:nvSpPr>
        <p:spPr>
          <a:xfrm>
            <a:off x="7200900" y="2057401"/>
            <a:ext cx="461165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Si pulsamos previamente en </a:t>
            </a:r>
            <a:r>
              <a:rPr lang="es-ES" b="1" i="1" dirty="0"/>
              <a:t>Guardar</a:t>
            </a:r>
            <a:r>
              <a:rPr lang="es-ES" dirty="0"/>
              <a:t> no se asigna y queda como borrador.</a:t>
            </a:r>
          </a:p>
          <a:p>
            <a:pPr algn="just"/>
            <a:r>
              <a:rPr lang="es-ES" dirty="0"/>
              <a:t>Luego tenemos que volver a la tarea y asignarla.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Si pulsamos </a:t>
            </a:r>
            <a:r>
              <a:rPr lang="es-ES" b="1" i="1" dirty="0"/>
              <a:t>Asignar</a:t>
            </a:r>
            <a:r>
              <a:rPr lang="es-ES" dirty="0"/>
              <a:t> se asigna a los alumnos o seleccionamos los que queramos.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Ya estaría la tarea preparada.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8791C48-A5A8-4062-A0B2-7D46933E2F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14" y="1948344"/>
            <a:ext cx="6257925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9636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0AF136-289D-4434-96F1-410B99D4F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Crear una tarea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0C1F9A9-A295-45C5-9E09-A203D98443DD}"/>
              </a:ext>
            </a:extLst>
          </p:cNvPr>
          <p:cNvSpPr txBox="1"/>
          <p:nvPr/>
        </p:nvSpPr>
        <p:spPr>
          <a:xfrm>
            <a:off x="9004040" y="3429000"/>
            <a:ext cx="297646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Una vez creada podemos entrar, editar la tarea o tener una vista como el alumno. 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Y cuando lo necesitemos, calificarla.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CD6B096-774A-4EA2-9792-23A2D70B6E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7401"/>
            <a:ext cx="8867775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3287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0AF136-289D-4434-96F1-410B99D4F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Crear una tarea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0C1F9A9-A295-45C5-9E09-A203D98443DD}"/>
              </a:ext>
            </a:extLst>
          </p:cNvPr>
          <p:cNvSpPr txBox="1"/>
          <p:nvPr/>
        </p:nvSpPr>
        <p:spPr>
          <a:xfrm>
            <a:off x="7200900" y="2057401"/>
            <a:ext cx="4611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Vista por el alumno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8791C48-A5A8-4062-A0B2-7D46933E2F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14" y="1948344"/>
            <a:ext cx="6257925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955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0AF136-289D-4434-96F1-410B99D4F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Crear una tarea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403CEFC-0503-4FFD-AEE8-F9F752FA5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33062"/>
            <a:ext cx="12192000" cy="409476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0C1F9A9-A295-45C5-9E09-A203D98443DD}"/>
              </a:ext>
            </a:extLst>
          </p:cNvPr>
          <p:cNvSpPr txBox="1"/>
          <p:nvPr/>
        </p:nvSpPr>
        <p:spPr>
          <a:xfrm>
            <a:off x="7723416" y="5631962"/>
            <a:ext cx="43690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Entrega de la tarea por el alumno:</a:t>
            </a:r>
          </a:p>
          <a:p>
            <a:pPr marL="342900" indent="-342900" algn="just">
              <a:buAutoNum type="arabicPeriod"/>
            </a:pPr>
            <a:r>
              <a:rPr lang="es-ES" dirty="0"/>
              <a:t>Mira la rúbrica</a:t>
            </a:r>
          </a:p>
          <a:p>
            <a:pPr marL="342900" indent="-342900" algn="just">
              <a:buAutoNum type="arabicPeriod"/>
            </a:pPr>
            <a:r>
              <a:rPr lang="es-ES" dirty="0"/>
              <a:t>Agrega el trabajo</a:t>
            </a:r>
          </a:p>
          <a:p>
            <a:pPr marL="342900" indent="-342900" algn="just">
              <a:buAutoNum type="arabicPeriod"/>
            </a:pPr>
            <a:r>
              <a:rPr lang="es-ES" dirty="0"/>
              <a:t>Entrega</a:t>
            </a:r>
          </a:p>
        </p:txBody>
      </p:sp>
    </p:spTree>
    <p:extLst>
      <p:ext uri="{BB962C8B-B14F-4D97-AF65-F5344CB8AC3E}">
        <p14:creationId xmlns:p14="http://schemas.microsoft.com/office/powerpoint/2010/main" val="3115194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0AF136-289D-4434-96F1-410B99D4F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Crear una tarea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0C1F9A9-A295-45C5-9E09-A203D98443DD}"/>
              </a:ext>
            </a:extLst>
          </p:cNvPr>
          <p:cNvSpPr txBox="1"/>
          <p:nvPr/>
        </p:nvSpPr>
        <p:spPr>
          <a:xfrm>
            <a:off x="6566420" y="2137436"/>
            <a:ext cx="43690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Entrega de la tarea por el alumno:</a:t>
            </a:r>
          </a:p>
          <a:p>
            <a:pPr marL="342900" indent="-342900" algn="just">
              <a:buAutoNum type="arabicPeriod"/>
            </a:pPr>
            <a:r>
              <a:rPr lang="es-ES" dirty="0">
                <a:solidFill>
                  <a:srgbClr val="FF0000"/>
                </a:solidFill>
              </a:rPr>
              <a:t>Mira la rúbrica</a:t>
            </a:r>
          </a:p>
          <a:p>
            <a:pPr marL="342900" indent="-342900" algn="just">
              <a:buAutoNum type="arabicPeriod"/>
            </a:pPr>
            <a:r>
              <a:rPr lang="es-ES" dirty="0"/>
              <a:t>Agrega el trabajo</a:t>
            </a:r>
          </a:p>
          <a:p>
            <a:pPr marL="342900" indent="-342900" algn="just">
              <a:buAutoNum type="arabicPeriod"/>
            </a:pPr>
            <a:r>
              <a:rPr lang="es-ES" dirty="0"/>
              <a:t>Entrega (se puede </a:t>
            </a:r>
            <a:r>
              <a:rPr lang="es-ES" i="1" dirty="0"/>
              <a:t>deshacer</a:t>
            </a:r>
            <a:r>
              <a:rPr lang="es-ES" dirty="0"/>
              <a:t> la entrega).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E920730-CA31-4416-9718-86BD5E4EE7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74872"/>
            <a:ext cx="12192000" cy="258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82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9CC215-7B1B-49C2-BB3D-FE1DA9988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inicio en </a:t>
            </a:r>
            <a:r>
              <a:rPr lang="es-ES" dirty="0" err="1"/>
              <a:t>teams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20040E-419C-451C-8751-1BBDB50C3F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/>
              <a:t>O bien iniciando sesión en office 365: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E470CC6-D406-4388-891D-51908C200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350" y="2642467"/>
            <a:ext cx="9185813" cy="421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2952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0AF136-289D-4434-96F1-410B99D4F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Evaluar una tarea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57DC7C8-9985-4437-8CAA-F5FF8D81D6D7}"/>
              </a:ext>
            </a:extLst>
          </p:cNvPr>
          <p:cNvSpPr txBox="1"/>
          <p:nvPr/>
        </p:nvSpPr>
        <p:spPr>
          <a:xfrm>
            <a:off x="242596" y="1716833"/>
            <a:ext cx="55703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Una vez creada y asignada, si accedemos, veremos los estados de entregas y podremos corregir.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0051593-ADA0-4592-BFAE-46E1799721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12" y="2819400"/>
            <a:ext cx="8943975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3278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0AF136-289D-4434-96F1-410B99D4F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Evaluar una tarea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0E938F1-896A-472A-B9CC-41F3AE8D1BE3}"/>
              </a:ext>
            </a:extLst>
          </p:cNvPr>
          <p:cNvSpPr txBox="1"/>
          <p:nvPr/>
        </p:nvSpPr>
        <p:spPr>
          <a:xfrm>
            <a:off x="740228" y="3429000"/>
            <a:ext cx="252548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Escribiremos los comentarios de evaluación y pincharemos en </a:t>
            </a:r>
            <a:r>
              <a:rPr lang="es-ES" b="1" i="1" dirty="0"/>
              <a:t>Devolver</a:t>
            </a:r>
            <a:r>
              <a:rPr lang="es-ES" dirty="0"/>
              <a:t>.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Por último, </a:t>
            </a:r>
            <a:r>
              <a:rPr lang="es-ES" b="1" i="1" dirty="0"/>
              <a:t>Cerrar</a:t>
            </a:r>
            <a:r>
              <a:rPr lang="es-ES" dirty="0"/>
              <a:t>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46E0ADC-F57E-4367-9200-90D237E74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028825"/>
            <a:ext cx="10734675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2019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0AF136-289D-4434-96F1-410B99D4F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Evaluar una tarea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0E938F1-896A-472A-B9CC-41F3AE8D1BE3}"/>
              </a:ext>
            </a:extLst>
          </p:cNvPr>
          <p:cNvSpPr txBox="1"/>
          <p:nvPr/>
        </p:nvSpPr>
        <p:spPr>
          <a:xfrm>
            <a:off x="311020" y="2434541"/>
            <a:ext cx="6574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Al alumno, la tarea se le pasará a Completado, y podrá ver la información y, en su caso, la nota.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EDFA5F4-213E-4A39-80A1-1355333711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0550" y="2499855"/>
            <a:ext cx="3295650" cy="38862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A85509A4-A588-4BFC-B66D-52789F9D57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020" y="3523326"/>
            <a:ext cx="7990116" cy="2995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3310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0AF136-289D-4434-96F1-410B99D4F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Administrar equipo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85EFDBC-1E28-46F8-A9E0-AF3D8146E8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460" y="2232251"/>
            <a:ext cx="4819650" cy="343852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931762F-2317-4F3A-93D1-23C0BF4422F2}"/>
              </a:ext>
            </a:extLst>
          </p:cNvPr>
          <p:cNvSpPr txBox="1"/>
          <p:nvPr/>
        </p:nvSpPr>
        <p:spPr>
          <a:xfrm>
            <a:off x="6224104" y="5539995"/>
            <a:ext cx="5282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En la opción </a:t>
            </a:r>
            <a:r>
              <a:rPr lang="es-ES" b="1" i="1" dirty="0"/>
              <a:t>Editar equipo</a:t>
            </a:r>
            <a:r>
              <a:rPr lang="es-ES" dirty="0"/>
              <a:t>, podemos cambiar el icono por defecto del equipo, el nombre que pusimos al crearlo, el nivel…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2CF48F0-B1C3-45BC-938F-FC340C242E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663751"/>
            <a:ext cx="3753531" cy="390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5696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0AF136-289D-4434-96F1-410B99D4F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administrar equipo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58CF636-E9E2-4950-8066-2EAC52213332}"/>
              </a:ext>
            </a:extLst>
          </p:cNvPr>
          <p:cNvSpPr txBox="1"/>
          <p:nvPr/>
        </p:nvSpPr>
        <p:spPr>
          <a:xfrm>
            <a:off x="261257" y="1968759"/>
            <a:ext cx="115326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En la opción de </a:t>
            </a:r>
            <a:r>
              <a:rPr lang="es-ES" b="1" i="1" dirty="0"/>
              <a:t>Administrar</a:t>
            </a:r>
            <a:r>
              <a:rPr lang="es-ES" dirty="0"/>
              <a:t> podemos:</a:t>
            </a:r>
          </a:p>
          <a:p>
            <a:r>
              <a:rPr lang="es-ES" dirty="0"/>
              <a:t>- Agregar o quitar miembros, profesores (Rol Propietario) o alumnos (Rol Miembro), ver si hay solicitudes para formar parte del equipo, gestionar los canales (secciones que clasifican el equipo en temas, proyectos, grupos…).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58FF930-095B-402D-95FC-08EFB8528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43573"/>
            <a:ext cx="12192000" cy="321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5373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0AF136-289D-4434-96F1-410B99D4F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Notas o grades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58CF636-E9E2-4950-8066-2EAC52213332}"/>
              </a:ext>
            </a:extLst>
          </p:cNvPr>
          <p:cNvSpPr txBox="1"/>
          <p:nvPr/>
        </p:nvSpPr>
        <p:spPr>
          <a:xfrm>
            <a:off x="261257" y="1968759"/>
            <a:ext cx="11532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Esta pestaña ha sido añadida recientemente. Sirve para echar un vistazo global a las tareas y notas.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8ABF7DB-B9C7-4396-A382-BBB27D1F8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100" y="2764194"/>
            <a:ext cx="90678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4406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0AF136-289D-4434-96F1-410B99D4F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Nuevas pestañas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58CF636-E9E2-4950-8066-2EAC52213332}"/>
              </a:ext>
            </a:extLst>
          </p:cNvPr>
          <p:cNvSpPr txBox="1"/>
          <p:nvPr/>
        </p:nvSpPr>
        <p:spPr>
          <a:xfrm>
            <a:off x="6830008" y="1968759"/>
            <a:ext cx="49638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Podemos añadir nuevas pestañas, según necesitemos. De un </a:t>
            </a:r>
            <a:r>
              <a:rPr lang="es-ES" dirty="0" err="1"/>
              <a:t>Form</a:t>
            </a:r>
            <a:r>
              <a:rPr lang="es-ES" dirty="0"/>
              <a:t> o cuestionario, que es habitual, un sitio web, o cualquier aplicación que necesitemos, de las que ofrece Office 365.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La idea es que tengamos todo accesible directamente en </a:t>
            </a:r>
            <a:r>
              <a:rPr lang="es-ES" dirty="0" err="1"/>
              <a:t>Teams</a:t>
            </a:r>
            <a:r>
              <a:rPr lang="es-ES" dirty="0"/>
              <a:t>.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FC1B329-0C21-4CF7-97AD-85CC8BB37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57" y="1656669"/>
            <a:ext cx="6267450" cy="498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5027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ECDD1C7-3E51-40DC-8B85-24AA12A39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26BC0C6-2E6A-4FE0-8465-4642D24063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770CA6A-B3B0-4826-A91F-B2B1F89220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B0AF136-289D-4434-96F1-410B99D4F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6028" y="965200"/>
            <a:ext cx="6170943" cy="43296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5400"/>
              <a:t>dudas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FE641DB-A503-41DE-ACA6-36B41C6C2B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621260"/>
            <a:ext cx="0" cy="30175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0CE42A09-4F29-4DF7-BE2A-F91C882A2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2789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ECDD1C7-3E51-40DC-8B85-24AA12A39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26BC0C6-2E6A-4FE0-8465-4642D24063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770CA6A-B3B0-4826-A91F-B2B1F89220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B0AF136-289D-4434-96F1-410B99D4F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6028" y="965200"/>
            <a:ext cx="6170943" cy="43296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5400" dirty="0"/>
              <a:t>gracias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FE641DB-A503-41DE-ACA6-36B41C6C2B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621260"/>
            <a:ext cx="0" cy="30175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0CE42A09-4F29-4DF7-BE2A-F91C882A2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AA7380E0-5078-408C-9D90-2FF465C111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4139" y="6421935"/>
            <a:ext cx="1237861" cy="43606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366AFC2-5BF9-40CB-AA26-8C719AB8028D}"/>
              </a:ext>
            </a:extLst>
          </p:cNvPr>
          <p:cNvSpPr txBox="1"/>
          <p:nvPr/>
        </p:nvSpPr>
        <p:spPr>
          <a:xfrm>
            <a:off x="7436498" y="6488668"/>
            <a:ext cx="3275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Ana Cristina Escudero Moro</a:t>
            </a:r>
          </a:p>
        </p:txBody>
      </p:sp>
    </p:spTree>
    <p:extLst>
      <p:ext uri="{BB962C8B-B14F-4D97-AF65-F5344CB8AC3E}">
        <p14:creationId xmlns:p14="http://schemas.microsoft.com/office/powerpoint/2010/main" val="24480628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9CC215-7B1B-49C2-BB3D-FE1DA9988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inicio en </a:t>
            </a:r>
            <a:r>
              <a:rPr lang="es-ES" dirty="0" err="1"/>
              <a:t>teams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20040E-419C-451C-8751-1BBDB50C3F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/>
              <a:t>En cualquier caso, buscamos la herramienta </a:t>
            </a:r>
            <a:r>
              <a:rPr lang="es-ES" dirty="0" err="1"/>
              <a:t>Teams</a:t>
            </a:r>
            <a:r>
              <a:rPr lang="es-ES" dirty="0"/>
              <a:t>.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FB67624-A062-4015-8B28-05E91AE346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3143250"/>
            <a:ext cx="112014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9524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9CC215-7B1B-49C2-BB3D-FE1DA9988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1. Crear equipo en </a:t>
            </a:r>
            <a:r>
              <a:rPr lang="es-ES" dirty="0" err="1"/>
              <a:t>teams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20040E-419C-451C-8751-1BBDB50C3F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5600" y="1895913"/>
            <a:ext cx="8798653" cy="1533088"/>
          </a:xfrm>
        </p:spPr>
        <p:txBody>
          <a:bodyPr/>
          <a:lstStyle/>
          <a:p>
            <a:pPr>
              <a:buFontTx/>
              <a:buChar char="-"/>
            </a:pPr>
            <a:r>
              <a:rPr lang="es-ES" dirty="0"/>
              <a:t>Seleccionamos la sección </a:t>
            </a:r>
            <a:r>
              <a:rPr lang="es-ES" b="1" dirty="0"/>
              <a:t>EQUIPOS</a:t>
            </a:r>
          </a:p>
          <a:p>
            <a:pPr>
              <a:buFontTx/>
              <a:buChar char="-"/>
            </a:pPr>
            <a:r>
              <a:rPr lang="es-ES" dirty="0"/>
              <a:t>Botón </a:t>
            </a:r>
            <a:r>
              <a:rPr lang="es-ES" b="1" i="1" dirty="0"/>
              <a:t>Unirse a un equipo o crear uno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D601225-3894-4823-ADD0-EA35AB04D2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105" y="923731"/>
            <a:ext cx="2440658" cy="593426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60FC0F0-591C-4366-997C-5B710163D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202" y="3324225"/>
            <a:ext cx="7191375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0827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9CC215-7B1B-49C2-BB3D-FE1DA9988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1. Crear equipo en </a:t>
            </a:r>
            <a:r>
              <a:rPr lang="es-ES" dirty="0" err="1"/>
              <a:t>teams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20040E-419C-451C-8751-1BBDB50C3F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4148" y="1895913"/>
            <a:ext cx="5340106" cy="2013614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s-ES" dirty="0"/>
              <a:t>Seleccionamos </a:t>
            </a:r>
            <a:r>
              <a:rPr lang="es-ES" b="1" dirty="0"/>
              <a:t>Crear un equipo</a:t>
            </a:r>
          </a:p>
          <a:p>
            <a:pPr>
              <a:buFontTx/>
              <a:buChar char="-"/>
            </a:pPr>
            <a:r>
              <a:rPr lang="es-ES" dirty="0"/>
              <a:t>Elegimos el tipo </a:t>
            </a:r>
            <a:r>
              <a:rPr lang="es-ES" b="1" dirty="0"/>
              <a:t>Clase</a:t>
            </a:r>
          </a:p>
          <a:p>
            <a:pPr>
              <a:buFontTx/>
              <a:buChar char="-"/>
            </a:pPr>
            <a:r>
              <a:rPr lang="es-ES" dirty="0"/>
              <a:t>Damos nombre al equipo</a:t>
            </a:r>
          </a:p>
          <a:p>
            <a:pPr>
              <a:buFontTx/>
              <a:buChar char="-"/>
            </a:pPr>
            <a:r>
              <a:rPr lang="es-ES" dirty="0"/>
              <a:t>Agregamos alumnos y profesores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7AFA00F-1CED-4D04-8F19-69697F886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895914"/>
            <a:ext cx="5990252" cy="376404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3361DC2-FFF1-4840-90F2-8E72720441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0147" y="3975373"/>
            <a:ext cx="6741853" cy="279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6424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0AF136-289D-4434-96F1-410B99D4F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Entorno </a:t>
            </a:r>
            <a:r>
              <a:rPr lang="es-ES" dirty="0" err="1"/>
              <a:t>teams</a:t>
            </a:r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D5935E0-1E95-4E78-983A-E4A73517C1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437" y="1704975"/>
            <a:ext cx="10525125" cy="515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6603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0AF136-289D-4434-96F1-410B99D4F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COMUNICACIONES CON LOS MIEMBROS DEL EQUIPO</a:t>
            </a:r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CEB0198-F6BC-4E36-8D21-E32E59EA5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5744" y="3669477"/>
            <a:ext cx="5915025" cy="123825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31F12B6-6622-41E6-9DB2-50EA57EB58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04975"/>
            <a:ext cx="5372100" cy="515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4731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0AF136-289D-4434-96F1-410B99D4F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Cargar materiales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68CFC02-A6D2-4719-A7A2-31E789F2C2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962" y="2047875"/>
            <a:ext cx="10763250" cy="481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4514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Estela de condensación">
  <a:themeElements>
    <a:clrScheme name="Estela de condensació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Estela de condensació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tela de condensació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592</Words>
  <Application>Microsoft Office PowerPoint</Application>
  <PresentationFormat>Panorámica</PresentationFormat>
  <Paragraphs>92</Paragraphs>
  <Slides>38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41" baseType="lpstr">
      <vt:lpstr>Arial</vt:lpstr>
      <vt:lpstr>Century Gothic</vt:lpstr>
      <vt:lpstr>Estela de condensación</vt:lpstr>
      <vt:lpstr>Microsoft office 365: teams</vt:lpstr>
      <vt:lpstr>inicio en teams</vt:lpstr>
      <vt:lpstr>inicio en teams</vt:lpstr>
      <vt:lpstr>inicio en teams</vt:lpstr>
      <vt:lpstr>1. Crear equipo en teams</vt:lpstr>
      <vt:lpstr>1. Crear equipo en teams</vt:lpstr>
      <vt:lpstr>Entorno teams</vt:lpstr>
      <vt:lpstr>COMUNICACIONES CON LOS MIEMBROS DEL EQUIPO</vt:lpstr>
      <vt:lpstr>Cargar materiales</vt:lpstr>
      <vt:lpstr>Cargar materiales</vt:lpstr>
      <vt:lpstr>Cargar materiales</vt:lpstr>
      <vt:lpstr>CONFIGURAR BLOC DE NOTAS</vt:lpstr>
      <vt:lpstr>CONFIGURAR BLOC DE NOTAS</vt:lpstr>
      <vt:lpstr>CONFIGURAR BLOC DE NOTAS</vt:lpstr>
      <vt:lpstr>CONFIGURAR BLOC DE NOTAS</vt:lpstr>
      <vt:lpstr>CONFIGURAR BLOC DE NOTAS</vt:lpstr>
      <vt:lpstr>CONFIGURAR BLOC DE NOTAS</vt:lpstr>
      <vt:lpstr>CONFIGURAR BLOC DE NOTAS</vt:lpstr>
      <vt:lpstr>Crear una tarea</vt:lpstr>
      <vt:lpstr>Crear una tarea</vt:lpstr>
      <vt:lpstr>Crear una tarea</vt:lpstr>
      <vt:lpstr>Crear una tarea</vt:lpstr>
      <vt:lpstr>Crear una tarea</vt:lpstr>
      <vt:lpstr>Crear una tarea</vt:lpstr>
      <vt:lpstr>Crear una tarea</vt:lpstr>
      <vt:lpstr>Crear una tarea</vt:lpstr>
      <vt:lpstr>Crear una tarea</vt:lpstr>
      <vt:lpstr>Crear una tarea</vt:lpstr>
      <vt:lpstr>Crear una tarea</vt:lpstr>
      <vt:lpstr>Evaluar una tarea</vt:lpstr>
      <vt:lpstr>Evaluar una tarea</vt:lpstr>
      <vt:lpstr>Evaluar una tarea</vt:lpstr>
      <vt:lpstr>Administrar equipo</vt:lpstr>
      <vt:lpstr>administrar equipo</vt:lpstr>
      <vt:lpstr>Notas o grades</vt:lpstr>
      <vt:lpstr>Nuevas pestañas</vt:lpstr>
      <vt:lpstr>dudas</vt:lpstr>
      <vt:lpstr>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office 365: teams</dc:title>
  <dc:creator>Internet</dc:creator>
  <cp:lastModifiedBy>ANA CRISTINA ESCUDERO MORO</cp:lastModifiedBy>
  <cp:revision>7</cp:revision>
  <dcterms:created xsi:type="dcterms:W3CDTF">2020-01-26T22:38:29Z</dcterms:created>
  <dcterms:modified xsi:type="dcterms:W3CDTF">2020-01-28T12:28:13Z</dcterms:modified>
</cp:coreProperties>
</file>