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Plataforma e-</a:t>
            </a:r>
            <a:r>
              <a:rPr lang="es-ES" dirty="0" err="1" smtClean="0"/>
              <a:t>ducativa</a:t>
            </a:r>
            <a:r>
              <a:rPr lang="es-ES" dirty="0" smtClean="0"/>
              <a:t> Moodle </a:t>
            </a:r>
            <a:r>
              <a:rPr lang="es-ES" dirty="0" err="1" smtClean="0"/>
              <a:t>jcyl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Ponencia: </a:t>
            </a:r>
            <a:r>
              <a:rPr lang="es-ES" smtClean="0"/>
              <a:t>Fontiveros</a:t>
            </a:r>
            <a:endParaRPr lang="es-ES" dirty="0" smtClean="0"/>
          </a:p>
          <a:p>
            <a:r>
              <a:rPr lang="es-ES" dirty="0" smtClean="0"/>
              <a:t>Raúl Molina García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0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6629" y="764373"/>
            <a:ext cx="9089571" cy="129302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Profesor</a:t>
            </a:r>
            <a:br>
              <a:rPr lang="es-ES" sz="3200" dirty="0" smtClean="0"/>
            </a:br>
            <a:r>
              <a:rPr lang="es-ES" sz="3200" dirty="0" smtClean="0"/>
              <a:t>bloques al Aula Virtual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42" t="9732" r="79182" b="10803"/>
          <a:stretch/>
        </p:blipFill>
        <p:spPr>
          <a:xfrm>
            <a:off x="2063932" y="1861634"/>
            <a:ext cx="2094047" cy="4878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7946" t="12768" r="28280" b="5089"/>
          <a:stretch/>
        </p:blipFill>
        <p:spPr>
          <a:xfrm>
            <a:off x="5614851" y="1861634"/>
            <a:ext cx="4624252" cy="4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6629" y="764373"/>
            <a:ext cx="9089571" cy="129302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Profesor</a:t>
            </a:r>
            <a:br>
              <a:rPr lang="es-ES" sz="3200" dirty="0" smtClean="0"/>
            </a:br>
            <a:r>
              <a:rPr lang="es-ES" sz="3200" dirty="0" smtClean="0"/>
              <a:t>calificador Aula Virtual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43" t="8304" r="3583" b="6339"/>
          <a:stretch/>
        </p:blipFill>
        <p:spPr>
          <a:xfrm>
            <a:off x="1894115" y="2057401"/>
            <a:ext cx="8882742" cy="45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Moodle?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es-MX" dirty="0" smtClean="0"/>
              <a:t>Moodle </a:t>
            </a:r>
            <a:r>
              <a:rPr lang="es-MX" dirty="0"/>
              <a:t>es una plataforma de aprendizaje diseñada para proporcionarle a educadores, administradores y estudiantes un </a:t>
            </a:r>
            <a:r>
              <a:rPr lang="es-MX" b="1" dirty="0"/>
              <a:t>sistema integrado único, robusto y seguro</a:t>
            </a:r>
            <a:r>
              <a:rPr lang="es-MX" dirty="0"/>
              <a:t> para crear ambientes de </a:t>
            </a:r>
            <a:r>
              <a:rPr lang="es-MX" dirty="0" smtClean="0"/>
              <a:t>aprendizaje </a:t>
            </a:r>
            <a:r>
              <a:rPr lang="es-MX" dirty="0"/>
              <a:t>personalizados</a:t>
            </a:r>
            <a:r>
              <a:rPr lang="es-MX" dirty="0" smtClean="0"/>
              <a:t>.</a:t>
            </a:r>
            <a:r>
              <a:rPr lang="es-ES" dirty="0" smtClean="0"/>
              <a:t>”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08750"/>
            <a:ext cx="6148296" cy="18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la Ponencia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Ponencia para Equipo Directivo.</a:t>
            </a:r>
          </a:p>
          <a:p>
            <a:r>
              <a:rPr lang="es-ES" dirty="0" smtClean="0"/>
              <a:t>Ponencia para Administradores de Moodle.</a:t>
            </a:r>
          </a:p>
          <a:p>
            <a:r>
              <a:rPr lang="es-ES" dirty="0" smtClean="0"/>
              <a:t>Ponencia para profesores de Moodle.</a:t>
            </a:r>
          </a:p>
          <a:p>
            <a:r>
              <a:rPr lang="es-ES" dirty="0" smtClean="0"/>
              <a:t>Ponencia para Alumnos de Moodle.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1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Equipos directivos</a:t>
            </a:r>
            <a:br>
              <a:rPr lang="es-ES" sz="3200" dirty="0" smtClean="0"/>
            </a:br>
            <a:r>
              <a:rPr lang="es-ES" sz="3200" dirty="0" smtClean="0"/>
              <a:t>administradores de Moodle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74" t="325" r="-547" b="61357"/>
          <a:stretch/>
        </p:blipFill>
        <p:spPr>
          <a:xfrm>
            <a:off x="207412" y="1788978"/>
            <a:ext cx="5820009" cy="14567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" y="3331030"/>
            <a:ext cx="5819775" cy="3371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17" y="1788978"/>
            <a:ext cx="5359484" cy="48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Equipos directivos</a:t>
            </a:r>
            <a:br>
              <a:rPr lang="es-ES" sz="3200" dirty="0" smtClean="0"/>
            </a:br>
            <a:r>
              <a:rPr lang="es-ES" sz="3200" dirty="0" smtClean="0"/>
              <a:t>cargar usuarios a Moodle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74" t="325" r="-547" b="61357"/>
          <a:stretch/>
        </p:blipFill>
        <p:spPr>
          <a:xfrm>
            <a:off x="207412" y="1788978"/>
            <a:ext cx="5820009" cy="14567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" y="3251775"/>
            <a:ext cx="5819775" cy="3371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21" y="2388870"/>
            <a:ext cx="58197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administradores</a:t>
            </a:r>
            <a:br>
              <a:rPr lang="es-ES" sz="3200" dirty="0" smtClean="0"/>
            </a:br>
            <a:r>
              <a:rPr lang="es-ES" sz="3200" dirty="0" smtClean="0"/>
              <a:t>crear Aulas Virtuales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4520" r="23631" b="10023"/>
          <a:stretch/>
        </p:blipFill>
        <p:spPr>
          <a:xfrm>
            <a:off x="152400" y="2646476"/>
            <a:ext cx="5486399" cy="34516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2897" t="9962" r="2342" b="18715"/>
          <a:stretch/>
        </p:blipFill>
        <p:spPr>
          <a:xfrm>
            <a:off x="5697070" y="2683354"/>
            <a:ext cx="6297706" cy="33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administradores</a:t>
            </a:r>
            <a:br>
              <a:rPr lang="es-ES" sz="3200" dirty="0" smtClean="0"/>
            </a:br>
            <a:r>
              <a:rPr lang="es-ES" sz="3200" dirty="0" smtClean="0"/>
              <a:t>crear Aulas Virtuales</a:t>
            </a:r>
            <a:endParaRPr lang="es-E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Nombre completo del curso</a:t>
            </a:r>
          </a:p>
          <a:p>
            <a:r>
              <a:rPr lang="es-ES" dirty="0" smtClean="0"/>
              <a:t>Nombre corto del curso.</a:t>
            </a:r>
          </a:p>
          <a:p>
            <a:r>
              <a:rPr lang="es-ES" dirty="0" smtClean="0"/>
              <a:t>Fecha de inicio del curso</a:t>
            </a:r>
          </a:p>
          <a:p>
            <a:r>
              <a:rPr lang="es-ES" dirty="0" smtClean="0"/>
              <a:t>Fecha de Finalización del curso</a:t>
            </a:r>
          </a:p>
          <a:p>
            <a:r>
              <a:rPr lang="es-ES" dirty="0" smtClean="0"/>
              <a:t>Formato del curso:</a:t>
            </a:r>
          </a:p>
          <a:p>
            <a:pPr lvl="1"/>
            <a:r>
              <a:rPr lang="es-ES" dirty="0" smtClean="0"/>
              <a:t>Formato Social.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246" t="9220" r="21705" b="7559"/>
          <a:stretch/>
        </p:blipFill>
        <p:spPr>
          <a:xfrm>
            <a:off x="685800" y="2194559"/>
            <a:ext cx="5499270" cy="45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administradores</a:t>
            </a:r>
            <a:br>
              <a:rPr lang="es-ES" sz="3200" dirty="0" smtClean="0"/>
            </a:br>
            <a:r>
              <a:rPr lang="es-ES" sz="3200" dirty="0" smtClean="0"/>
              <a:t>crear Aulas Virtuales participantes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3026" t="22589" r="24366" b="14197"/>
          <a:stretch/>
        </p:blipFill>
        <p:spPr>
          <a:xfrm>
            <a:off x="256238" y="2423540"/>
            <a:ext cx="5278723" cy="35661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7203" t="13482" r="17136" b="28482"/>
          <a:stretch/>
        </p:blipFill>
        <p:spPr>
          <a:xfrm>
            <a:off x="5761644" y="2652140"/>
            <a:ext cx="6256183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6629" y="764373"/>
            <a:ext cx="9089571" cy="1293028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Profesor</a:t>
            </a:r>
            <a:br>
              <a:rPr lang="es-ES" sz="3200" dirty="0" smtClean="0"/>
            </a:br>
            <a:r>
              <a:rPr lang="es-ES" sz="3200" dirty="0" smtClean="0"/>
              <a:t>Subir recursos y actividades al Aula Virtual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119" t="8839" b="40804"/>
          <a:stretch/>
        </p:blipFill>
        <p:spPr>
          <a:xfrm>
            <a:off x="705394" y="1933303"/>
            <a:ext cx="4650377" cy="1669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420" t="19197" b="38839"/>
          <a:stretch/>
        </p:blipFill>
        <p:spPr>
          <a:xfrm>
            <a:off x="5517968" y="1955286"/>
            <a:ext cx="5826034" cy="17492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0155" t="11340" r="30188" b="5446"/>
          <a:stretch/>
        </p:blipFill>
        <p:spPr>
          <a:xfrm>
            <a:off x="1832742" y="3704538"/>
            <a:ext cx="2402752" cy="2834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0155" t="11340" r="29485" b="6161"/>
          <a:stretch/>
        </p:blipFill>
        <p:spPr>
          <a:xfrm>
            <a:off x="7230411" y="3779650"/>
            <a:ext cx="2401147" cy="27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126</TotalTime>
  <Words>109</Words>
  <Application>Microsoft Office PowerPoint</Application>
  <PresentationFormat>Personalizado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Estela de condensación</vt:lpstr>
      <vt:lpstr>Plataforma e-ducativa Moodle jcyl</vt:lpstr>
      <vt:lpstr>Qué es Moodle?</vt:lpstr>
      <vt:lpstr>Estructura de la Ponencia </vt:lpstr>
      <vt:lpstr>Equipos directivos administradores de Moodle</vt:lpstr>
      <vt:lpstr>Equipos directivos cargar usuarios a Moodle</vt:lpstr>
      <vt:lpstr>administradores crear Aulas Virtuales</vt:lpstr>
      <vt:lpstr>administradores crear Aulas Virtuales</vt:lpstr>
      <vt:lpstr>administradores crear Aulas Virtuales participantes</vt:lpstr>
      <vt:lpstr>Profesor Subir recursos y actividades al Aula Virtual</vt:lpstr>
      <vt:lpstr>Profesor bloques al Aula Virtual</vt:lpstr>
      <vt:lpstr>Profesor calificador Aula Virtual</vt:lpstr>
    </vt:vector>
  </TitlesOfParts>
  <Company>InKulpado666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e-ducativa Moodle jcyl</dc:title>
  <dc:creator>raul.irmg@gmail.com</dc:creator>
  <cp:lastModifiedBy>ela</cp:lastModifiedBy>
  <cp:revision>14</cp:revision>
  <dcterms:created xsi:type="dcterms:W3CDTF">2018-09-28T18:00:24Z</dcterms:created>
  <dcterms:modified xsi:type="dcterms:W3CDTF">2018-10-17T07:36:25Z</dcterms:modified>
</cp:coreProperties>
</file>