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sldIdLst>
    <p:sldId id="256" r:id="rId5"/>
    <p:sldId id="257" r:id="rId6"/>
    <p:sldId id="258" r:id="rId7"/>
    <p:sldId id="259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9" r:id="rId17"/>
    <p:sldId id="270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045E2-EFC3-CEFB-5B28-D5AB539E9201}" v="1" dt="2025-10-08T16:11:08.076"/>
    <p1510:client id="{684DF96B-DC0C-3635-DB82-9370742C5A96}" v="1" dt="2025-10-08T15:21:50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4.svg"/><Relationship Id="rId9" Type="http://schemas.openxmlformats.org/officeDocument/2006/relationships/image" Target="../media/image4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4.svg"/><Relationship Id="rId9" Type="http://schemas.openxmlformats.org/officeDocument/2006/relationships/image" Target="../media/image4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5567A-5876-4ED6-8511-5077FB8609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8BCED20-1F5B-4BF3-89D9-D7D60F47928B}">
      <dgm:prSet/>
      <dgm:spPr/>
      <dgm:t>
        <a:bodyPr/>
        <a:lstStyle/>
        <a:p>
          <a:pPr>
            <a:defRPr cap="all"/>
          </a:pPr>
          <a:r>
            <a:rPr lang="es-ES" noProof="0"/>
            <a:t>Integrar en el diseño de situaciones de aprendizaje la IA. </a:t>
          </a:r>
        </a:p>
      </dgm:t>
    </dgm:pt>
    <dgm:pt modelId="{5AF9B2A2-384B-4812-97F2-B41916BE1AE4}" type="parTrans" cxnId="{B7B36366-DF09-42B5-8222-662BA8CDAAD1}">
      <dgm:prSet/>
      <dgm:spPr/>
      <dgm:t>
        <a:bodyPr/>
        <a:lstStyle/>
        <a:p>
          <a:endParaRPr lang="en-US"/>
        </a:p>
      </dgm:t>
    </dgm:pt>
    <dgm:pt modelId="{E88E3875-B9CC-4883-8346-CBC4AB8C8A02}" type="sibTrans" cxnId="{B7B36366-DF09-42B5-8222-662BA8CDAAD1}">
      <dgm:prSet/>
      <dgm:spPr/>
      <dgm:t>
        <a:bodyPr/>
        <a:lstStyle/>
        <a:p>
          <a:endParaRPr lang="en-US"/>
        </a:p>
      </dgm:t>
    </dgm:pt>
    <dgm:pt modelId="{C42A8B9B-76F0-43BA-A199-FAE3EE55C747}">
      <dgm:prSet/>
      <dgm:spPr/>
      <dgm:t>
        <a:bodyPr/>
        <a:lstStyle/>
        <a:p>
          <a:pPr>
            <a:defRPr cap="all"/>
          </a:pPr>
          <a:r>
            <a:rPr lang="es-ES" noProof="0"/>
            <a:t>Implementar su uso responsable en el ámbito educativo. </a:t>
          </a:r>
        </a:p>
      </dgm:t>
    </dgm:pt>
    <dgm:pt modelId="{E806DA3F-2247-410B-BB3E-AACEE42B5F58}" type="parTrans" cxnId="{0967D06F-CC61-4EBD-97FC-8691059CCB91}">
      <dgm:prSet/>
      <dgm:spPr/>
      <dgm:t>
        <a:bodyPr/>
        <a:lstStyle/>
        <a:p>
          <a:endParaRPr lang="en-US"/>
        </a:p>
      </dgm:t>
    </dgm:pt>
    <dgm:pt modelId="{8B999719-6E9A-4FBA-ACE8-3CEA7518C677}" type="sibTrans" cxnId="{0967D06F-CC61-4EBD-97FC-8691059CCB91}">
      <dgm:prSet/>
      <dgm:spPr/>
      <dgm:t>
        <a:bodyPr/>
        <a:lstStyle/>
        <a:p>
          <a:endParaRPr lang="en-US"/>
        </a:p>
      </dgm:t>
    </dgm:pt>
    <dgm:pt modelId="{D1AE1ADC-B1E4-4AE5-BC35-5959FCFAF863}">
      <dgm:prSet/>
      <dgm:spPr/>
      <dgm:t>
        <a:bodyPr/>
        <a:lstStyle/>
        <a:p>
          <a:pPr>
            <a:defRPr cap="all"/>
          </a:pPr>
          <a:r>
            <a:rPr lang="es-ES" noProof="0"/>
            <a:t>Promover la IA en el proceso de enseñanza-aprendizaje.</a:t>
          </a:r>
        </a:p>
      </dgm:t>
    </dgm:pt>
    <dgm:pt modelId="{9CC7DBB1-0CD5-4B95-A947-B30683D9F641}" type="parTrans" cxnId="{C7B9B2F6-6545-4860-8BF9-A356713A76E7}">
      <dgm:prSet/>
      <dgm:spPr/>
      <dgm:t>
        <a:bodyPr/>
        <a:lstStyle/>
        <a:p>
          <a:endParaRPr lang="en-US"/>
        </a:p>
      </dgm:t>
    </dgm:pt>
    <dgm:pt modelId="{93E3BB1E-7C86-42A1-AC2C-91F317D53214}" type="sibTrans" cxnId="{C7B9B2F6-6545-4860-8BF9-A356713A76E7}">
      <dgm:prSet/>
      <dgm:spPr/>
      <dgm:t>
        <a:bodyPr/>
        <a:lstStyle/>
        <a:p>
          <a:endParaRPr lang="en-US"/>
        </a:p>
      </dgm:t>
    </dgm:pt>
    <dgm:pt modelId="{522A0805-BB74-465B-B43E-CDFE7E9FBA6A}">
      <dgm:prSet/>
      <dgm:spPr/>
      <dgm:t>
        <a:bodyPr/>
        <a:lstStyle/>
        <a:p>
          <a:pPr>
            <a:defRPr cap="all"/>
          </a:pPr>
          <a:r>
            <a:rPr lang="es-ES" noProof="0"/>
            <a:t>Adoptar recursos digitales con IA al contexto educativo.</a:t>
          </a:r>
        </a:p>
      </dgm:t>
    </dgm:pt>
    <dgm:pt modelId="{93B248B5-F209-452B-A403-8E5D70925693}" type="parTrans" cxnId="{95AF7257-4094-4752-B273-03B3932F1F6E}">
      <dgm:prSet/>
      <dgm:spPr/>
      <dgm:t>
        <a:bodyPr/>
        <a:lstStyle/>
        <a:p>
          <a:endParaRPr lang="en-US"/>
        </a:p>
      </dgm:t>
    </dgm:pt>
    <dgm:pt modelId="{FCB18745-5D3A-45A5-B184-98DFFF286A58}" type="sibTrans" cxnId="{95AF7257-4094-4752-B273-03B3932F1F6E}">
      <dgm:prSet/>
      <dgm:spPr/>
      <dgm:t>
        <a:bodyPr/>
        <a:lstStyle/>
        <a:p>
          <a:endParaRPr lang="en-US"/>
        </a:p>
      </dgm:t>
    </dgm:pt>
    <dgm:pt modelId="{81C6AC39-A096-49D3-BAF4-BFC0A24EEE2F}" type="pres">
      <dgm:prSet presAssocID="{1775567A-5876-4ED6-8511-5077FB860986}" presName="root" presStyleCnt="0">
        <dgm:presLayoutVars>
          <dgm:dir/>
          <dgm:resizeHandles val="exact"/>
        </dgm:presLayoutVars>
      </dgm:prSet>
      <dgm:spPr/>
    </dgm:pt>
    <dgm:pt modelId="{638DA051-74A8-407E-ABE9-E3D2AEE233DC}" type="pres">
      <dgm:prSet presAssocID="{08BCED20-1F5B-4BF3-89D9-D7D60F47928B}" presName="compNode" presStyleCnt="0"/>
      <dgm:spPr/>
    </dgm:pt>
    <dgm:pt modelId="{9E1CD002-AFF5-4114-A3CC-1B389524A9B0}" type="pres">
      <dgm:prSet presAssocID="{08BCED20-1F5B-4BF3-89D9-D7D60F47928B}" presName="iconBgRect" presStyleLbl="bgShp" presStyleIdx="0" presStyleCnt="4"/>
      <dgm:spPr/>
    </dgm:pt>
    <dgm:pt modelId="{2014342F-D73D-4218-930A-9BD33CC64237}" type="pres">
      <dgm:prSet presAssocID="{08BCED20-1F5B-4BF3-89D9-D7D60F4792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844669E4-4D26-44B2-A6A8-F83AF45453CE}" type="pres">
      <dgm:prSet presAssocID="{08BCED20-1F5B-4BF3-89D9-D7D60F47928B}" presName="spaceRect" presStyleCnt="0"/>
      <dgm:spPr/>
    </dgm:pt>
    <dgm:pt modelId="{50B0D344-EF6D-45C0-9ABA-46E1A9EBB642}" type="pres">
      <dgm:prSet presAssocID="{08BCED20-1F5B-4BF3-89D9-D7D60F47928B}" presName="textRect" presStyleLbl="revTx" presStyleIdx="0" presStyleCnt="4">
        <dgm:presLayoutVars>
          <dgm:chMax val="1"/>
          <dgm:chPref val="1"/>
        </dgm:presLayoutVars>
      </dgm:prSet>
      <dgm:spPr/>
    </dgm:pt>
    <dgm:pt modelId="{439BF7E8-399B-4AA2-8B78-3CB769962BDF}" type="pres">
      <dgm:prSet presAssocID="{E88E3875-B9CC-4883-8346-CBC4AB8C8A02}" presName="sibTrans" presStyleCnt="0"/>
      <dgm:spPr/>
    </dgm:pt>
    <dgm:pt modelId="{1DBEC884-37DF-4D26-8BA4-73A8E2452563}" type="pres">
      <dgm:prSet presAssocID="{C42A8B9B-76F0-43BA-A199-FAE3EE55C747}" presName="compNode" presStyleCnt="0"/>
      <dgm:spPr/>
    </dgm:pt>
    <dgm:pt modelId="{95E6CA18-F543-4F97-A596-B228539A4947}" type="pres">
      <dgm:prSet presAssocID="{C42A8B9B-76F0-43BA-A199-FAE3EE55C747}" presName="iconBgRect" presStyleLbl="bgShp" presStyleIdx="1" presStyleCnt="4"/>
      <dgm:spPr/>
    </dgm:pt>
    <dgm:pt modelId="{1D250DF4-2A8C-4DE4-8844-BE023C7836E7}" type="pres">
      <dgm:prSet presAssocID="{C42A8B9B-76F0-43BA-A199-FAE3EE55C7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E6D147A3-39FA-4343-9714-996E0CB2274B}" type="pres">
      <dgm:prSet presAssocID="{C42A8B9B-76F0-43BA-A199-FAE3EE55C747}" presName="spaceRect" presStyleCnt="0"/>
      <dgm:spPr/>
    </dgm:pt>
    <dgm:pt modelId="{A1DC5566-B25E-4151-8A3A-BC9C214315A2}" type="pres">
      <dgm:prSet presAssocID="{C42A8B9B-76F0-43BA-A199-FAE3EE55C747}" presName="textRect" presStyleLbl="revTx" presStyleIdx="1" presStyleCnt="4">
        <dgm:presLayoutVars>
          <dgm:chMax val="1"/>
          <dgm:chPref val="1"/>
        </dgm:presLayoutVars>
      </dgm:prSet>
      <dgm:spPr/>
    </dgm:pt>
    <dgm:pt modelId="{F383E672-C32D-4A89-9031-F15D307D50FA}" type="pres">
      <dgm:prSet presAssocID="{8B999719-6E9A-4FBA-ACE8-3CEA7518C677}" presName="sibTrans" presStyleCnt="0"/>
      <dgm:spPr/>
    </dgm:pt>
    <dgm:pt modelId="{1DDBD3BD-9FE5-40B0-9129-5B69EEED572B}" type="pres">
      <dgm:prSet presAssocID="{D1AE1ADC-B1E4-4AE5-BC35-5959FCFAF863}" presName="compNode" presStyleCnt="0"/>
      <dgm:spPr/>
    </dgm:pt>
    <dgm:pt modelId="{7A2F15E6-1E25-43BF-861C-037245D70DE7}" type="pres">
      <dgm:prSet presAssocID="{D1AE1ADC-B1E4-4AE5-BC35-5959FCFAF863}" presName="iconBgRect" presStyleLbl="bgShp" presStyleIdx="2" presStyleCnt="4"/>
      <dgm:spPr/>
    </dgm:pt>
    <dgm:pt modelId="{74B0B9AC-4804-47CE-B864-D9B4B6075554}" type="pres">
      <dgm:prSet presAssocID="{D1AE1ADC-B1E4-4AE5-BC35-5959FCFAF86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ntro educativo"/>
        </a:ext>
      </dgm:extLst>
    </dgm:pt>
    <dgm:pt modelId="{98B85F1E-566D-4D98-A20F-57766E907727}" type="pres">
      <dgm:prSet presAssocID="{D1AE1ADC-B1E4-4AE5-BC35-5959FCFAF863}" presName="spaceRect" presStyleCnt="0"/>
      <dgm:spPr/>
    </dgm:pt>
    <dgm:pt modelId="{D3F728FB-1D3A-48D6-8124-451A13D97012}" type="pres">
      <dgm:prSet presAssocID="{D1AE1ADC-B1E4-4AE5-BC35-5959FCFAF863}" presName="textRect" presStyleLbl="revTx" presStyleIdx="2" presStyleCnt="4">
        <dgm:presLayoutVars>
          <dgm:chMax val="1"/>
          <dgm:chPref val="1"/>
        </dgm:presLayoutVars>
      </dgm:prSet>
      <dgm:spPr/>
    </dgm:pt>
    <dgm:pt modelId="{FA81A233-15D2-4959-B34D-9193E86A1A50}" type="pres">
      <dgm:prSet presAssocID="{93E3BB1E-7C86-42A1-AC2C-91F317D53214}" presName="sibTrans" presStyleCnt="0"/>
      <dgm:spPr/>
    </dgm:pt>
    <dgm:pt modelId="{6FBA0B02-796E-4B05-B933-EFF5E85C5E55}" type="pres">
      <dgm:prSet presAssocID="{522A0805-BB74-465B-B43E-CDFE7E9FBA6A}" presName="compNode" presStyleCnt="0"/>
      <dgm:spPr/>
    </dgm:pt>
    <dgm:pt modelId="{15924B64-8D0F-4423-8E5F-A63269A27898}" type="pres">
      <dgm:prSet presAssocID="{522A0805-BB74-465B-B43E-CDFE7E9FBA6A}" presName="iconBgRect" presStyleLbl="bgShp" presStyleIdx="3" presStyleCnt="4"/>
      <dgm:spPr/>
    </dgm:pt>
    <dgm:pt modelId="{80155CDF-22C3-4E66-9B22-240FDEF2655D}" type="pres">
      <dgm:prSet presAssocID="{522A0805-BB74-465B-B43E-CDFE7E9FBA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48B11AFC-E83B-484A-B537-84F5578AB2CE}" type="pres">
      <dgm:prSet presAssocID="{522A0805-BB74-465B-B43E-CDFE7E9FBA6A}" presName="spaceRect" presStyleCnt="0"/>
      <dgm:spPr/>
    </dgm:pt>
    <dgm:pt modelId="{5CBF31DF-8093-4450-9CC6-F59483A469B1}" type="pres">
      <dgm:prSet presAssocID="{522A0805-BB74-465B-B43E-CDFE7E9FBA6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5010720-C591-4BA3-88F6-C2029F8D66E9}" type="presOf" srcId="{C42A8B9B-76F0-43BA-A199-FAE3EE55C747}" destId="{A1DC5566-B25E-4151-8A3A-BC9C214315A2}" srcOrd="0" destOrd="0" presId="urn:microsoft.com/office/officeart/2018/5/layout/IconCircleLabelList"/>
    <dgm:cxn modelId="{B7B36366-DF09-42B5-8222-662BA8CDAAD1}" srcId="{1775567A-5876-4ED6-8511-5077FB860986}" destId="{08BCED20-1F5B-4BF3-89D9-D7D60F47928B}" srcOrd="0" destOrd="0" parTransId="{5AF9B2A2-384B-4812-97F2-B41916BE1AE4}" sibTransId="{E88E3875-B9CC-4883-8346-CBC4AB8C8A02}"/>
    <dgm:cxn modelId="{0967D06F-CC61-4EBD-97FC-8691059CCB91}" srcId="{1775567A-5876-4ED6-8511-5077FB860986}" destId="{C42A8B9B-76F0-43BA-A199-FAE3EE55C747}" srcOrd="1" destOrd="0" parTransId="{E806DA3F-2247-410B-BB3E-AACEE42B5F58}" sibTransId="{8B999719-6E9A-4FBA-ACE8-3CEA7518C677}"/>
    <dgm:cxn modelId="{95AF7257-4094-4752-B273-03B3932F1F6E}" srcId="{1775567A-5876-4ED6-8511-5077FB860986}" destId="{522A0805-BB74-465B-B43E-CDFE7E9FBA6A}" srcOrd="3" destOrd="0" parTransId="{93B248B5-F209-452B-A403-8E5D70925693}" sibTransId="{FCB18745-5D3A-45A5-B184-98DFFF286A58}"/>
    <dgm:cxn modelId="{870CC5A7-3B93-447E-B287-F6A15268F694}" type="presOf" srcId="{522A0805-BB74-465B-B43E-CDFE7E9FBA6A}" destId="{5CBF31DF-8093-4450-9CC6-F59483A469B1}" srcOrd="0" destOrd="0" presId="urn:microsoft.com/office/officeart/2018/5/layout/IconCircleLabelList"/>
    <dgm:cxn modelId="{CAE1A3B5-8236-4F68-BC3C-D52841F0B36A}" type="presOf" srcId="{1775567A-5876-4ED6-8511-5077FB860986}" destId="{81C6AC39-A096-49D3-BAF4-BFC0A24EEE2F}" srcOrd="0" destOrd="0" presId="urn:microsoft.com/office/officeart/2018/5/layout/IconCircleLabelList"/>
    <dgm:cxn modelId="{8D8DF2B6-493B-4C20-8F41-B4B75B482BD6}" type="presOf" srcId="{D1AE1ADC-B1E4-4AE5-BC35-5959FCFAF863}" destId="{D3F728FB-1D3A-48D6-8124-451A13D97012}" srcOrd="0" destOrd="0" presId="urn:microsoft.com/office/officeart/2018/5/layout/IconCircleLabelList"/>
    <dgm:cxn modelId="{10CD22E4-9350-4EC1-AC3B-84065DAFDCFF}" type="presOf" srcId="{08BCED20-1F5B-4BF3-89D9-D7D60F47928B}" destId="{50B0D344-EF6D-45C0-9ABA-46E1A9EBB642}" srcOrd="0" destOrd="0" presId="urn:microsoft.com/office/officeart/2018/5/layout/IconCircleLabelList"/>
    <dgm:cxn modelId="{C7B9B2F6-6545-4860-8BF9-A356713A76E7}" srcId="{1775567A-5876-4ED6-8511-5077FB860986}" destId="{D1AE1ADC-B1E4-4AE5-BC35-5959FCFAF863}" srcOrd="2" destOrd="0" parTransId="{9CC7DBB1-0CD5-4B95-A947-B30683D9F641}" sibTransId="{93E3BB1E-7C86-42A1-AC2C-91F317D53214}"/>
    <dgm:cxn modelId="{7B7B0438-9652-4469-B627-28733F97B146}" type="presParOf" srcId="{81C6AC39-A096-49D3-BAF4-BFC0A24EEE2F}" destId="{638DA051-74A8-407E-ABE9-E3D2AEE233DC}" srcOrd="0" destOrd="0" presId="urn:microsoft.com/office/officeart/2018/5/layout/IconCircleLabelList"/>
    <dgm:cxn modelId="{80B54EE6-539D-4BB3-A914-78936EDB5B8E}" type="presParOf" srcId="{638DA051-74A8-407E-ABE9-E3D2AEE233DC}" destId="{9E1CD002-AFF5-4114-A3CC-1B389524A9B0}" srcOrd="0" destOrd="0" presId="urn:microsoft.com/office/officeart/2018/5/layout/IconCircleLabelList"/>
    <dgm:cxn modelId="{C00FEB7C-BC31-4A17-8C38-84F026DD3640}" type="presParOf" srcId="{638DA051-74A8-407E-ABE9-E3D2AEE233DC}" destId="{2014342F-D73D-4218-930A-9BD33CC64237}" srcOrd="1" destOrd="0" presId="urn:microsoft.com/office/officeart/2018/5/layout/IconCircleLabelList"/>
    <dgm:cxn modelId="{C2DAFBB8-116F-430F-87EE-A66F272288DB}" type="presParOf" srcId="{638DA051-74A8-407E-ABE9-E3D2AEE233DC}" destId="{844669E4-4D26-44B2-A6A8-F83AF45453CE}" srcOrd="2" destOrd="0" presId="urn:microsoft.com/office/officeart/2018/5/layout/IconCircleLabelList"/>
    <dgm:cxn modelId="{EC3CEE3F-EA1E-4072-B5FC-A741DF80A809}" type="presParOf" srcId="{638DA051-74A8-407E-ABE9-E3D2AEE233DC}" destId="{50B0D344-EF6D-45C0-9ABA-46E1A9EBB642}" srcOrd="3" destOrd="0" presId="urn:microsoft.com/office/officeart/2018/5/layout/IconCircleLabelList"/>
    <dgm:cxn modelId="{CFA433F8-80D8-4187-B072-B2AE3CB2ED6F}" type="presParOf" srcId="{81C6AC39-A096-49D3-BAF4-BFC0A24EEE2F}" destId="{439BF7E8-399B-4AA2-8B78-3CB769962BDF}" srcOrd="1" destOrd="0" presId="urn:microsoft.com/office/officeart/2018/5/layout/IconCircleLabelList"/>
    <dgm:cxn modelId="{460091CA-04CD-4303-98AB-7262FA5887E4}" type="presParOf" srcId="{81C6AC39-A096-49D3-BAF4-BFC0A24EEE2F}" destId="{1DBEC884-37DF-4D26-8BA4-73A8E2452563}" srcOrd="2" destOrd="0" presId="urn:microsoft.com/office/officeart/2018/5/layout/IconCircleLabelList"/>
    <dgm:cxn modelId="{50227057-F93E-4829-A096-4764B0D8D3AE}" type="presParOf" srcId="{1DBEC884-37DF-4D26-8BA4-73A8E2452563}" destId="{95E6CA18-F543-4F97-A596-B228539A4947}" srcOrd="0" destOrd="0" presId="urn:microsoft.com/office/officeart/2018/5/layout/IconCircleLabelList"/>
    <dgm:cxn modelId="{B31B53FE-AAD3-4452-838D-25FB8DB5675C}" type="presParOf" srcId="{1DBEC884-37DF-4D26-8BA4-73A8E2452563}" destId="{1D250DF4-2A8C-4DE4-8844-BE023C7836E7}" srcOrd="1" destOrd="0" presId="urn:microsoft.com/office/officeart/2018/5/layout/IconCircleLabelList"/>
    <dgm:cxn modelId="{40DA6E0C-634F-4A77-A41D-D56ACB468D6C}" type="presParOf" srcId="{1DBEC884-37DF-4D26-8BA4-73A8E2452563}" destId="{E6D147A3-39FA-4343-9714-996E0CB2274B}" srcOrd="2" destOrd="0" presId="urn:microsoft.com/office/officeart/2018/5/layout/IconCircleLabelList"/>
    <dgm:cxn modelId="{91FA4472-177C-4356-96DF-37B79D74558F}" type="presParOf" srcId="{1DBEC884-37DF-4D26-8BA4-73A8E2452563}" destId="{A1DC5566-B25E-4151-8A3A-BC9C214315A2}" srcOrd="3" destOrd="0" presId="urn:microsoft.com/office/officeart/2018/5/layout/IconCircleLabelList"/>
    <dgm:cxn modelId="{F4A83B31-10E0-4C9F-B6B9-B009DBC55139}" type="presParOf" srcId="{81C6AC39-A096-49D3-BAF4-BFC0A24EEE2F}" destId="{F383E672-C32D-4A89-9031-F15D307D50FA}" srcOrd="3" destOrd="0" presId="urn:microsoft.com/office/officeart/2018/5/layout/IconCircleLabelList"/>
    <dgm:cxn modelId="{A6215EA7-F10B-42E4-8ED3-380661BB6A3C}" type="presParOf" srcId="{81C6AC39-A096-49D3-BAF4-BFC0A24EEE2F}" destId="{1DDBD3BD-9FE5-40B0-9129-5B69EEED572B}" srcOrd="4" destOrd="0" presId="urn:microsoft.com/office/officeart/2018/5/layout/IconCircleLabelList"/>
    <dgm:cxn modelId="{A8366049-41D1-486E-BDA6-54C31DE87158}" type="presParOf" srcId="{1DDBD3BD-9FE5-40B0-9129-5B69EEED572B}" destId="{7A2F15E6-1E25-43BF-861C-037245D70DE7}" srcOrd="0" destOrd="0" presId="urn:microsoft.com/office/officeart/2018/5/layout/IconCircleLabelList"/>
    <dgm:cxn modelId="{B9BD72FD-6B8A-4094-A465-D4480C32984F}" type="presParOf" srcId="{1DDBD3BD-9FE5-40B0-9129-5B69EEED572B}" destId="{74B0B9AC-4804-47CE-B864-D9B4B6075554}" srcOrd="1" destOrd="0" presId="urn:microsoft.com/office/officeart/2018/5/layout/IconCircleLabelList"/>
    <dgm:cxn modelId="{A3BE5844-D083-4398-80D8-26B7B29634DD}" type="presParOf" srcId="{1DDBD3BD-9FE5-40B0-9129-5B69EEED572B}" destId="{98B85F1E-566D-4D98-A20F-57766E907727}" srcOrd="2" destOrd="0" presId="urn:microsoft.com/office/officeart/2018/5/layout/IconCircleLabelList"/>
    <dgm:cxn modelId="{8EBAFFC9-8444-4C34-A9C6-1441B3645F5E}" type="presParOf" srcId="{1DDBD3BD-9FE5-40B0-9129-5B69EEED572B}" destId="{D3F728FB-1D3A-48D6-8124-451A13D97012}" srcOrd="3" destOrd="0" presId="urn:microsoft.com/office/officeart/2018/5/layout/IconCircleLabelList"/>
    <dgm:cxn modelId="{78F4B3E1-E608-465D-835D-5BBC665CDC3E}" type="presParOf" srcId="{81C6AC39-A096-49D3-BAF4-BFC0A24EEE2F}" destId="{FA81A233-15D2-4959-B34D-9193E86A1A50}" srcOrd="5" destOrd="0" presId="urn:microsoft.com/office/officeart/2018/5/layout/IconCircleLabelList"/>
    <dgm:cxn modelId="{D3315D55-1886-46CB-82F5-DA7497B6C267}" type="presParOf" srcId="{81C6AC39-A096-49D3-BAF4-BFC0A24EEE2F}" destId="{6FBA0B02-796E-4B05-B933-EFF5E85C5E55}" srcOrd="6" destOrd="0" presId="urn:microsoft.com/office/officeart/2018/5/layout/IconCircleLabelList"/>
    <dgm:cxn modelId="{F83D46E8-BE39-4092-AA92-9D89C6F066A4}" type="presParOf" srcId="{6FBA0B02-796E-4B05-B933-EFF5E85C5E55}" destId="{15924B64-8D0F-4423-8E5F-A63269A27898}" srcOrd="0" destOrd="0" presId="urn:microsoft.com/office/officeart/2018/5/layout/IconCircleLabelList"/>
    <dgm:cxn modelId="{D1C70BD8-9D9A-4AD9-A167-E72BE4B08915}" type="presParOf" srcId="{6FBA0B02-796E-4B05-B933-EFF5E85C5E55}" destId="{80155CDF-22C3-4E66-9B22-240FDEF2655D}" srcOrd="1" destOrd="0" presId="urn:microsoft.com/office/officeart/2018/5/layout/IconCircleLabelList"/>
    <dgm:cxn modelId="{725C9F7D-9F26-44C0-92E9-9107752E888A}" type="presParOf" srcId="{6FBA0B02-796E-4B05-B933-EFF5E85C5E55}" destId="{48B11AFC-E83B-484A-B537-84F5578AB2CE}" srcOrd="2" destOrd="0" presId="urn:microsoft.com/office/officeart/2018/5/layout/IconCircleLabelList"/>
    <dgm:cxn modelId="{EF11D32D-116A-473C-86A7-5254B7CB2B4D}" type="presParOf" srcId="{6FBA0B02-796E-4B05-B933-EFF5E85C5E55}" destId="{5CBF31DF-8093-4450-9CC6-F59483A469B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01C8E-4D25-4D1B-A2E7-33F189357940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DD16E0A-F069-40DC-BE02-0C62059FE17B}">
      <dgm:prSet/>
      <dgm:spPr/>
      <dgm:t>
        <a:bodyPr/>
        <a:lstStyle/>
        <a:p>
          <a:r>
            <a:rPr lang="es-ES" noProof="0"/>
            <a:t>Introducción a la IA.</a:t>
          </a:r>
        </a:p>
      </dgm:t>
    </dgm:pt>
    <dgm:pt modelId="{75B1A24D-BD58-4A52-98B7-1725BCB2078C}" type="parTrans" cxnId="{78E297FA-029B-4B40-B144-5363BDAD85D9}">
      <dgm:prSet/>
      <dgm:spPr/>
      <dgm:t>
        <a:bodyPr/>
        <a:lstStyle/>
        <a:p>
          <a:endParaRPr lang="en-US"/>
        </a:p>
      </dgm:t>
    </dgm:pt>
    <dgm:pt modelId="{DE579BC1-4BD6-4EF8-B4BD-15B1F880A195}" type="sibTrans" cxnId="{78E297FA-029B-4B40-B144-5363BDAD85D9}">
      <dgm:prSet phldrT="1" phldr="0"/>
      <dgm:spPr/>
      <dgm:t>
        <a:bodyPr/>
        <a:lstStyle/>
        <a:p>
          <a:r>
            <a:rPr lang="es-ES" noProof="0"/>
            <a:t>1</a:t>
          </a:r>
        </a:p>
      </dgm:t>
    </dgm:pt>
    <dgm:pt modelId="{4FEEC792-7A9A-4009-9B1B-B4E6FF5882AC}">
      <dgm:prSet/>
      <dgm:spPr/>
      <dgm:t>
        <a:bodyPr/>
        <a:lstStyle/>
        <a:p>
          <a:r>
            <a:rPr lang="es-ES" noProof="0"/>
            <a:t>Herramientas y aplicaciones de la IA en educación.</a:t>
          </a:r>
        </a:p>
      </dgm:t>
    </dgm:pt>
    <dgm:pt modelId="{FD539D78-46D7-471F-9A9E-7FECCE0E8E04}" type="parTrans" cxnId="{8AC70626-383D-488A-BB6F-FD1AFB8FC55B}">
      <dgm:prSet/>
      <dgm:spPr/>
      <dgm:t>
        <a:bodyPr/>
        <a:lstStyle/>
        <a:p>
          <a:endParaRPr lang="en-US"/>
        </a:p>
      </dgm:t>
    </dgm:pt>
    <dgm:pt modelId="{B1F82BA5-A0AF-4ECE-AC84-D51176CDB317}" type="sibTrans" cxnId="{8AC70626-383D-488A-BB6F-FD1AFB8FC55B}">
      <dgm:prSet phldrT="2" phldr="0"/>
      <dgm:spPr/>
      <dgm:t>
        <a:bodyPr/>
        <a:lstStyle/>
        <a:p>
          <a:r>
            <a:rPr lang="es-ES" noProof="0"/>
            <a:t>2</a:t>
          </a:r>
        </a:p>
      </dgm:t>
    </dgm:pt>
    <dgm:pt modelId="{DE6618D1-458D-4728-8B0D-E5311D959192}">
      <dgm:prSet/>
      <dgm:spPr/>
      <dgm:t>
        <a:bodyPr/>
        <a:lstStyle/>
        <a:p>
          <a:r>
            <a:rPr lang="es-ES" noProof="0"/>
            <a:t>Integración de la IA en el proceso de enseñanza-aprendizaje. </a:t>
          </a:r>
        </a:p>
      </dgm:t>
    </dgm:pt>
    <dgm:pt modelId="{EB1C2B18-768C-4E31-82FB-87A6697FD4DD}" type="parTrans" cxnId="{BC4D8661-13A2-4D64-BE06-45DF034EDF03}">
      <dgm:prSet/>
      <dgm:spPr/>
      <dgm:t>
        <a:bodyPr/>
        <a:lstStyle/>
        <a:p>
          <a:endParaRPr lang="en-US"/>
        </a:p>
      </dgm:t>
    </dgm:pt>
    <dgm:pt modelId="{CF8F6855-6DED-4E01-99D3-7DC8AAEA6BB0}" type="sibTrans" cxnId="{BC4D8661-13A2-4D64-BE06-45DF034EDF03}">
      <dgm:prSet phldrT="3" phldr="0"/>
      <dgm:spPr/>
      <dgm:t>
        <a:bodyPr/>
        <a:lstStyle/>
        <a:p>
          <a:r>
            <a:rPr lang="es-ES" noProof="0"/>
            <a:t>3</a:t>
          </a:r>
        </a:p>
      </dgm:t>
    </dgm:pt>
    <dgm:pt modelId="{CD93DD6F-7126-401D-9574-260F9C97260D}" type="pres">
      <dgm:prSet presAssocID="{79C01C8E-4D25-4D1B-A2E7-33F189357940}" presName="Name0" presStyleCnt="0">
        <dgm:presLayoutVars>
          <dgm:animLvl val="lvl"/>
          <dgm:resizeHandles val="exact"/>
        </dgm:presLayoutVars>
      </dgm:prSet>
      <dgm:spPr/>
    </dgm:pt>
    <dgm:pt modelId="{D4317EA4-B91C-4D36-A812-6ED932E649F4}" type="pres">
      <dgm:prSet presAssocID="{DDD16E0A-F069-40DC-BE02-0C62059FE17B}" presName="compositeNode" presStyleCnt="0">
        <dgm:presLayoutVars>
          <dgm:bulletEnabled val="1"/>
        </dgm:presLayoutVars>
      </dgm:prSet>
      <dgm:spPr/>
    </dgm:pt>
    <dgm:pt modelId="{4AE75E7C-3304-4A58-A7B6-8F9A1F63DAC2}" type="pres">
      <dgm:prSet presAssocID="{DDD16E0A-F069-40DC-BE02-0C62059FE17B}" presName="bgRect" presStyleLbl="bgAccFollowNode1" presStyleIdx="0" presStyleCnt="3"/>
      <dgm:spPr/>
    </dgm:pt>
    <dgm:pt modelId="{17BE6032-0CC5-4169-94C3-11BBB1048552}" type="pres">
      <dgm:prSet presAssocID="{DE579BC1-4BD6-4EF8-B4BD-15B1F880A19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4BC0CD7-ED4D-42D2-9934-A3B1D4777EB7}" type="pres">
      <dgm:prSet presAssocID="{DDD16E0A-F069-40DC-BE02-0C62059FE17B}" presName="bottomLine" presStyleLbl="alignNode1" presStyleIdx="1" presStyleCnt="6">
        <dgm:presLayoutVars/>
      </dgm:prSet>
      <dgm:spPr/>
    </dgm:pt>
    <dgm:pt modelId="{3D7FF6CE-D68A-4AB6-B8D8-A85CA41C4C5C}" type="pres">
      <dgm:prSet presAssocID="{DDD16E0A-F069-40DC-BE02-0C62059FE17B}" presName="nodeText" presStyleLbl="bgAccFollowNode1" presStyleIdx="0" presStyleCnt="3">
        <dgm:presLayoutVars>
          <dgm:bulletEnabled val="1"/>
        </dgm:presLayoutVars>
      </dgm:prSet>
      <dgm:spPr/>
    </dgm:pt>
    <dgm:pt modelId="{51B2B71F-BDAD-4385-9A15-218F17D24CB4}" type="pres">
      <dgm:prSet presAssocID="{DE579BC1-4BD6-4EF8-B4BD-15B1F880A195}" presName="sibTrans" presStyleCnt="0"/>
      <dgm:spPr/>
    </dgm:pt>
    <dgm:pt modelId="{6FD8A52D-E835-4A27-A423-78D1BC3F8795}" type="pres">
      <dgm:prSet presAssocID="{4FEEC792-7A9A-4009-9B1B-B4E6FF5882AC}" presName="compositeNode" presStyleCnt="0">
        <dgm:presLayoutVars>
          <dgm:bulletEnabled val="1"/>
        </dgm:presLayoutVars>
      </dgm:prSet>
      <dgm:spPr/>
    </dgm:pt>
    <dgm:pt modelId="{F46817A4-3714-4A30-B02A-A4E8E8DCD5AC}" type="pres">
      <dgm:prSet presAssocID="{4FEEC792-7A9A-4009-9B1B-B4E6FF5882AC}" presName="bgRect" presStyleLbl="bgAccFollowNode1" presStyleIdx="1" presStyleCnt="3"/>
      <dgm:spPr/>
    </dgm:pt>
    <dgm:pt modelId="{47F7AE22-8192-453A-9445-D23B50831502}" type="pres">
      <dgm:prSet presAssocID="{B1F82BA5-A0AF-4ECE-AC84-D51176CDB31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9D77096-B818-4880-A517-1BA9E7FB309C}" type="pres">
      <dgm:prSet presAssocID="{4FEEC792-7A9A-4009-9B1B-B4E6FF5882AC}" presName="bottomLine" presStyleLbl="alignNode1" presStyleIdx="3" presStyleCnt="6">
        <dgm:presLayoutVars/>
      </dgm:prSet>
      <dgm:spPr/>
    </dgm:pt>
    <dgm:pt modelId="{79DAF6C6-36C0-47C3-A347-5EB72B2AE596}" type="pres">
      <dgm:prSet presAssocID="{4FEEC792-7A9A-4009-9B1B-B4E6FF5882AC}" presName="nodeText" presStyleLbl="bgAccFollowNode1" presStyleIdx="1" presStyleCnt="3">
        <dgm:presLayoutVars>
          <dgm:bulletEnabled val="1"/>
        </dgm:presLayoutVars>
      </dgm:prSet>
      <dgm:spPr/>
    </dgm:pt>
    <dgm:pt modelId="{6E175AD8-F971-4894-A8F0-729C89089D68}" type="pres">
      <dgm:prSet presAssocID="{B1F82BA5-A0AF-4ECE-AC84-D51176CDB317}" presName="sibTrans" presStyleCnt="0"/>
      <dgm:spPr/>
    </dgm:pt>
    <dgm:pt modelId="{44F3CDB5-6BDF-4415-BA3A-76111936F7B1}" type="pres">
      <dgm:prSet presAssocID="{DE6618D1-458D-4728-8B0D-E5311D959192}" presName="compositeNode" presStyleCnt="0">
        <dgm:presLayoutVars>
          <dgm:bulletEnabled val="1"/>
        </dgm:presLayoutVars>
      </dgm:prSet>
      <dgm:spPr/>
    </dgm:pt>
    <dgm:pt modelId="{2EE30E9A-5E2A-4052-9C59-33A67A722A70}" type="pres">
      <dgm:prSet presAssocID="{DE6618D1-458D-4728-8B0D-E5311D959192}" presName="bgRect" presStyleLbl="bgAccFollowNode1" presStyleIdx="2" presStyleCnt="3"/>
      <dgm:spPr/>
    </dgm:pt>
    <dgm:pt modelId="{C4628BA5-76DE-4302-A934-F1B4BE948BA8}" type="pres">
      <dgm:prSet presAssocID="{CF8F6855-6DED-4E01-99D3-7DC8AAEA6BB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F415F1E-AAF1-4019-975A-1FC402A86B8A}" type="pres">
      <dgm:prSet presAssocID="{DE6618D1-458D-4728-8B0D-E5311D959192}" presName="bottomLine" presStyleLbl="alignNode1" presStyleIdx="5" presStyleCnt="6">
        <dgm:presLayoutVars/>
      </dgm:prSet>
      <dgm:spPr/>
    </dgm:pt>
    <dgm:pt modelId="{FADB3E1E-E37A-4ABF-8532-0F471AA7DAFF}" type="pres">
      <dgm:prSet presAssocID="{DE6618D1-458D-4728-8B0D-E5311D95919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96570D13-C24E-4CCD-ACEE-EAD5F9BEF30C}" type="presOf" srcId="{4FEEC792-7A9A-4009-9B1B-B4E6FF5882AC}" destId="{F46817A4-3714-4A30-B02A-A4E8E8DCD5AC}" srcOrd="0" destOrd="0" presId="urn:microsoft.com/office/officeart/2016/7/layout/BasicLinearProcessNumbered"/>
    <dgm:cxn modelId="{F655A623-118A-4BCA-A8ED-BA97DBCA6FBF}" type="presOf" srcId="{79C01C8E-4D25-4D1B-A2E7-33F189357940}" destId="{CD93DD6F-7126-401D-9574-260F9C97260D}" srcOrd="0" destOrd="0" presId="urn:microsoft.com/office/officeart/2016/7/layout/BasicLinearProcessNumbered"/>
    <dgm:cxn modelId="{8AC70626-383D-488A-BB6F-FD1AFB8FC55B}" srcId="{79C01C8E-4D25-4D1B-A2E7-33F189357940}" destId="{4FEEC792-7A9A-4009-9B1B-B4E6FF5882AC}" srcOrd="1" destOrd="0" parTransId="{FD539D78-46D7-471F-9A9E-7FECCE0E8E04}" sibTransId="{B1F82BA5-A0AF-4ECE-AC84-D51176CDB317}"/>
    <dgm:cxn modelId="{BDBC302F-4BEE-4F6B-A842-ECB19D0360BC}" type="presOf" srcId="{DE579BC1-4BD6-4EF8-B4BD-15B1F880A195}" destId="{17BE6032-0CC5-4169-94C3-11BBB1048552}" srcOrd="0" destOrd="0" presId="urn:microsoft.com/office/officeart/2016/7/layout/BasicLinearProcessNumbered"/>
    <dgm:cxn modelId="{BC4D8661-13A2-4D64-BE06-45DF034EDF03}" srcId="{79C01C8E-4D25-4D1B-A2E7-33F189357940}" destId="{DE6618D1-458D-4728-8B0D-E5311D959192}" srcOrd="2" destOrd="0" parTransId="{EB1C2B18-768C-4E31-82FB-87A6697FD4DD}" sibTransId="{CF8F6855-6DED-4E01-99D3-7DC8AAEA6BB0}"/>
    <dgm:cxn modelId="{53F6CA61-F747-45E1-A446-DFCB9E2F554D}" type="presOf" srcId="{DDD16E0A-F069-40DC-BE02-0C62059FE17B}" destId="{4AE75E7C-3304-4A58-A7B6-8F9A1F63DAC2}" srcOrd="0" destOrd="0" presId="urn:microsoft.com/office/officeart/2016/7/layout/BasicLinearProcessNumbered"/>
    <dgm:cxn modelId="{AA7BA574-E6DE-4BF5-AE40-0452137C8965}" type="presOf" srcId="{CF8F6855-6DED-4E01-99D3-7DC8AAEA6BB0}" destId="{C4628BA5-76DE-4302-A934-F1B4BE948BA8}" srcOrd="0" destOrd="0" presId="urn:microsoft.com/office/officeart/2016/7/layout/BasicLinearProcessNumbered"/>
    <dgm:cxn modelId="{EC493C76-3B60-4049-B7CB-55946AE35406}" type="presOf" srcId="{DDD16E0A-F069-40DC-BE02-0C62059FE17B}" destId="{3D7FF6CE-D68A-4AB6-B8D8-A85CA41C4C5C}" srcOrd="1" destOrd="0" presId="urn:microsoft.com/office/officeart/2016/7/layout/BasicLinearProcessNumbered"/>
    <dgm:cxn modelId="{C6A7A556-EB6C-4F2F-B756-A10ECE1124A2}" type="presOf" srcId="{DE6618D1-458D-4728-8B0D-E5311D959192}" destId="{2EE30E9A-5E2A-4052-9C59-33A67A722A70}" srcOrd="0" destOrd="0" presId="urn:microsoft.com/office/officeart/2016/7/layout/BasicLinearProcessNumbered"/>
    <dgm:cxn modelId="{4289C57C-7F12-4542-8E42-11A53A08FC8D}" type="presOf" srcId="{B1F82BA5-A0AF-4ECE-AC84-D51176CDB317}" destId="{47F7AE22-8192-453A-9445-D23B50831502}" srcOrd="0" destOrd="0" presId="urn:microsoft.com/office/officeart/2016/7/layout/BasicLinearProcessNumbered"/>
    <dgm:cxn modelId="{B57971B5-9539-4815-9CCC-D29F2DCADEA3}" type="presOf" srcId="{4FEEC792-7A9A-4009-9B1B-B4E6FF5882AC}" destId="{79DAF6C6-36C0-47C3-A347-5EB72B2AE596}" srcOrd="1" destOrd="0" presId="urn:microsoft.com/office/officeart/2016/7/layout/BasicLinearProcessNumbered"/>
    <dgm:cxn modelId="{AA5E27B6-6019-464A-98CE-6DCDF7EE2795}" type="presOf" srcId="{DE6618D1-458D-4728-8B0D-E5311D959192}" destId="{FADB3E1E-E37A-4ABF-8532-0F471AA7DAFF}" srcOrd="1" destOrd="0" presId="urn:microsoft.com/office/officeart/2016/7/layout/BasicLinearProcessNumbered"/>
    <dgm:cxn modelId="{78E297FA-029B-4B40-B144-5363BDAD85D9}" srcId="{79C01C8E-4D25-4D1B-A2E7-33F189357940}" destId="{DDD16E0A-F069-40DC-BE02-0C62059FE17B}" srcOrd="0" destOrd="0" parTransId="{75B1A24D-BD58-4A52-98B7-1725BCB2078C}" sibTransId="{DE579BC1-4BD6-4EF8-B4BD-15B1F880A195}"/>
    <dgm:cxn modelId="{38332A51-C1DF-4784-86FC-D99902D93634}" type="presParOf" srcId="{CD93DD6F-7126-401D-9574-260F9C97260D}" destId="{D4317EA4-B91C-4D36-A812-6ED932E649F4}" srcOrd="0" destOrd="0" presId="urn:microsoft.com/office/officeart/2016/7/layout/BasicLinearProcessNumbered"/>
    <dgm:cxn modelId="{F0DC9D28-3F12-4776-AE07-8E88793C315B}" type="presParOf" srcId="{D4317EA4-B91C-4D36-A812-6ED932E649F4}" destId="{4AE75E7C-3304-4A58-A7B6-8F9A1F63DAC2}" srcOrd="0" destOrd="0" presId="urn:microsoft.com/office/officeart/2016/7/layout/BasicLinearProcessNumbered"/>
    <dgm:cxn modelId="{FCEF6202-915D-4071-8433-B4FA82393AD7}" type="presParOf" srcId="{D4317EA4-B91C-4D36-A812-6ED932E649F4}" destId="{17BE6032-0CC5-4169-94C3-11BBB1048552}" srcOrd="1" destOrd="0" presId="urn:microsoft.com/office/officeart/2016/7/layout/BasicLinearProcessNumbered"/>
    <dgm:cxn modelId="{75F1512A-C473-4F41-B5E4-83B9575B9F7B}" type="presParOf" srcId="{D4317EA4-B91C-4D36-A812-6ED932E649F4}" destId="{54BC0CD7-ED4D-42D2-9934-A3B1D4777EB7}" srcOrd="2" destOrd="0" presId="urn:microsoft.com/office/officeart/2016/7/layout/BasicLinearProcessNumbered"/>
    <dgm:cxn modelId="{DC430486-507F-42FF-B426-50FE81173E37}" type="presParOf" srcId="{D4317EA4-B91C-4D36-A812-6ED932E649F4}" destId="{3D7FF6CE-D68A-4AB6-B8D8-A85CA41C4C5C}" srcOrd="3" destOrd="0" presId="urn:microsoft.com/office/officeart/2016/7/layout/BasicLinearProcessNumbered"/>
    <dgm:cxn modelId="{023973C5-CF7F-41DE-9912-86BF682AE2B4}" type="presParOf" srcId="{CD93DD6F-7126-401D-9574-260F9C97260D}" destId="{51B2B71F-BDAD-4385-9A15-218F17D24CB4}" srcOrd="1" destOrd="0" presId="urn:microsoft.com/office/officeart/2016/7/layout/BasicLinearProcessNumbered"/>
    <dgm:cxn modelId="{4381EDEE-E065-4367-BE40-6DC7C8A2F28F}" type="presParOf" srcId="{CD93DD6F-7126-401D-9574-260F9C97260D}" destId="{6FD8A52D-E835-4A27-A423-78D1BC3F8795}" srcOrd="2" destOrd="0" presId="urn:microsoft.com/office/officeart/2016/7/layout/BasicLinearProcessNumbered"/>
    <dgm:cxn modelId="{D9622201-C978-4BA2-95C3-FA8F0FB37F04}" type="presParOf" srcId="{6FD8A52D-E835-4A27-A423-78D1BC3F8795}" destId="{F46817A4-3714-4A30-B02A-A4E8E8DCD5AC}" srcOrd="0" destOrd="0" presId="urn:microsoft.com/office/officeart/2016/7/layout/BasicLinearProcessNumbered"/>
    <dgm:cxn modelId="{48182432-9D73-42B7-81ED-0AE8954BCBC5}" type="presParOf" srcId="{6FD8A52D-E835-4A27-A423-78D1BC3F8795}" destId="{47F7AE22-8192-453A-9445-D23B50831502}" srcOrd="1" destOrd="0" presId="urn:microsoft.com/office/officeart/2016/7/layout/BasicLinearProcessNumbered"/>
    <dgm:cxn modelId="{72D597E7-6FC3-4F74-81B1-6108DF951DDE}" type="presParOf" srcId="{6FD8A52D-E835-4A27-A423-78D1BC3F8795}" destId="{D9D77096-B818-4880-A517-1BA9E7FB309C}" srcOrd="2" destOrd="0" presId="urn:microsoft.com/office/officeart/2016/7/layout/BasicLinearProcessNumbered"/>
    <dgm:cxn modelId="{2CB50FE7-4F0E-4723-B65C-38BF28378C52}" type="presParOf" srcId="{6FD8A52D-E835-4A27-A423-78D1BC3F8795}" destId="{79DAF6C6-36C0-47C3-A347-5EB72B2AE596}" srcOrd="3" destOrd="0" presId="urn:microsoft.com/office/officeart/2016/7/layout/BasicLinearProcessNumbered"/>
    <dgm:cxn modelId="{AF33F4E7-15B4-417E-BAAD-1380D0D79A61}" type="presParOf" srcId="{CD93DD6F-7126-401D-9574-260F9C97260D}" destId="{6E175AD8-F971-4894-A8F0-729C89089D68}" srcOrd="3" destOrd="0" presId="urn:microsoft.com/office/officeart/2016/7/layout/BasicLinearProcessNumbered"/>
    <dgm:cxn modelId="{185A6740-A256-41A5-8794-DCD25801837D}" type="presParOf" srcId="{CD93DD6F-7126-401D-9574-260F9C97260D}" destId="{44F3CDB5-6BDF-4415-BA3A-76111936F7B1}" srcOrd="4" destOrd="0" presId="urn:microsoft.com/office/officeart/2016/7/layout/BasicLinearProcessNumbered"/>
    <dgm:cxn modelId="{F3DED858-5351-419B-8377-89BB59A1C457}" type="presParOf" srcId="{44F3CDB5-6BDF-4415-BA3A-76111936F7B1}" destId="{2EE30E9A-5E2A-4052-9C59-33A67A722A70}" srcOrd="0" destOrd="0" presId="urn:microsoft.com/office/officeart/2016/7/layout/BasicLinearProcessNumbered"/>
    <dgm:cxn modelId="{48C13BA3-AB3D-4839-97EC-1EDE5533DA28}" type="presParOf" srcId="{44F3CDB5-6BDF-4415-BA3A-76111936F7B1}" destId="{C4628BA5-76DE-4302-A934-F1B4BE948BA8}" srcOrd="1" destOrd="0" presId="urn:microsoft.com/office/officeart/2016/7/layout/BasicLinearProcessNumbered"/>
    <dgm:cxn modelId="{916BEB57-BF31-456D-BA57-3905837186E9}" type="presParOf" srcId="{44F3CDB5-6BDF-4415-BA3A-76111936F7B1}" destId="{0F415F1E-AAF1-4019-975A-1FC402A86B8A}" srcOrd="2" destOrd="0" presId="urn:microsoft.com/office/officeart/2016/7/layout/BasicLinearProcessNumbered"/>
    <dgm:cxn modelId="{2FB8AC13-4CE7-42DD-BC36-45C6BEBC8EB0}" type="presParOf" srcId="{44F3CDB5-6BDF-4415-BA3A-76111936F7B1}" destId="{FADB3E1E-E37A-4ABF-8532-0F471AA7DAF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165A8B-4682-46BD-8123-5FDD8EB08E47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482CC7-7F3C-4D04-BC91-8761559FAAE6}">
      <dgm:prSet/>
      <dgm:spPr/>
      <dgm:t>
        <a:bodyPr/>
        <a:lstStyle/>
        <a:p>
          <a:r>
            <a:rPr lang="es-ES" b="1" u="sng"/>
            <a:t>Definición sencilla</a:t>
          </a:r>
          <a:r>
            <a:rPr lang="es-ES"/>
            <a:t>: La IA es un conjunto de tecnologías que permiten que las máquinas imiten ciertas capacidades humanas como aprender, razonar, crear o tomar decisiones.</a:t>
          </a:r>
          <a:endParaRPr lang="en-US"/>
        </a:p>
      </dgm:t>
    </dgm:pt>
    <dgm:pt modelId="{41B86F0B-A1E2-4CCC-850F-EA4EB2E995A2}" type="parTrans" cxnId="{4E0F836F-DD86-46A6-9132-A540AE9F93F6}">
      <dgm:prSet/>
      <dgm:spPr/>
      <dgm:t>
        <a:bodyPr/>
        <a:lstStyle/>
        <a:p>
          <a:endParaRPr lang="en-US"/>
        </a:p>
      </dgm:t>
    </dgm:pt>
    <dgm:pt modelId="{9AFD897B-57B8-4308-BCAB-59DE2C42A4BB}" type="sibTrans" cxnId="{4E0F836F-DD86-46A6-9132-A540AE9F93F6}">
      <dgm:prSet/>
      <dgm:spPr/>
      <dgm:t>
        <a:bodyPr/>
        <a:lstStyle/>
        <a:p>
          <a:endParaRPr lang="en-US"/>
        </a:p>
      </dgm:t>
    </dgm:pt>
    <dgm:pt modelId="{54EB06E3-72B6-4B10-A27B-ED49F4905E6F}">
      <dgm:prSet/>
      <dgm:spPr/>
      <dgm:t>
        <a:bodyPr/>
        <a:lstStyle/>
        <a:p>
          <a:r>
            <a:rPr lang="es-ES" b="1" u="sng"/>
            <a:t>Ejemplo didáctico</a:t>
          </a:r>
          <a:r>
            <a:rPr lang="es-ES"/>
            <a:t>: Igual que un alumno aprende observando y practicando, la IA aprende analizando grandes cantidades de datos.</a:t>
          </a:r>
          <a:endParaRPr lang="en-US"/>
        </a:p>
      </dgm:t>
    </dgm:pt>
    <dgm:pt modelId="{7D170DDD-F8D9-487F-913D-B414D8157D96}" type="parTrans" cxnId="{DB2B4958-4B8F-47D8-855D-D1918DDF980E}">
      <dgm:prSet/>
      <dgm:spPr/>
      <dgm:t>
        <a:bodyPr/>
        <a:lstStyle/>
        <a:p>
          <a:endParaRPr lang="en-US"/>
        </a:p>
      </dgm:t>
    </dgm:pt>
    <dgm:pt modelId="{10908E5B-06A8-4A39-987A-DC17E4CE924E}" type="sibTrans" cxnId="{DB2B4958-4B8F-47D8-855D-D1918DDF980E}">
      <dgm:prSet/>
      <dgm:spPr/>
      <dgm:t>
        <a:bodyPr/>
        <a:lstStyle/>
        <a:p>
          <a:endParaRPr lang="en-US"/>
        </a:p>
      </dgm:t>
    </dgm:pt>
    <dgm:pt modelId="{AF49ECC4-C57D-43C5-A355-08F8CA9CF906}">
      <dgm:prSet/>
      <dgm:spPr/>
      <dgm:t>
        <a:bodyPr/>
        <a:lstStyle/>
        <a:p>
          <a:r>
            <a:rPr lang="es-ES" b="1" u="sng"/>
            <a:t>Aclaración</a:t>
          </a:r>
          <a:r>
            <a:rPr lang="es-ES"/>
            <a:t>: No es “magia” ni “una mente humana digital”; son algoritmos que reconocen patrones y generan resultados.</a:t>
          </a:r>
          <a:endParaRPr lang="en-US"/>
        </a:p>
      </dgm:t>
    </dgm:pt>
    <dgm:pt modelId="{E2E5D4CB-FAD5-4E65-A06C-03B6D9872342}" type="parTrans" cxnId="{52B48B70-EB2F-4564-A1CC-A5ABEB2EFE88}">
      <dgm:prSet/>
      <dgm:spPr/>
      <dgm:t>
        <a:bodyPr/>
        <a:lstStyle/>
        <a:p>
          <a:endParaRPr lang="en-US"/>
        </a:p>
      </dgm:t>
    </dgm:pt>
    <dgm:pt modelId="{31BEB84D-8233-499A-9E54-25DCE32FD7EF}" type="sibTrans" cxnId="{52B48B70-EB2F-4564-A1CC-A5ABEB2EFE88}">
      <dgm:prSet/>
      <dgm:spPr/>
      <dgm:t>
        <a:bodyPr/>
        <a:lstStyle/>
        <a:p>
          <a:endParaRPr lang="en-US"/>
        </a:p>
      </dgm:t>
    </dgm:pt>
    <dgm:pt modelId="{234E29F5-FB36-416E-92BB-4E63CD336442}" type="pres">
      <dgm:prSet presAssocID="{7F165A8B-4682-46BD-8123-5FDD8EB08E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FEFB2A-019A-4EE8-8EC1-E3CC1C9D99C8}" type="pres">
      <dgm:prSet presAssocID="{2D482CC7-7F3C-4D04-BC91-8761559FAAE6}" presName="hierRoot1" presStyleCnt="0"/>
      <dgm:spPr/>
    </dgm:pt>
    <dgm:pt modelId="{C60DA89E-0EC1-4781-AE53-C564110640F5}" type="pres">
      <dgm:prSet presAssocID="{2D482CC7-7F3C-4D04-BC91-8761559FAAE6}" presName="composite" presStyleCnt="0"/>
      <dgm:spPr/>
    </dgm:pt>
    <dgm:pt modelId="{50D9C64B-2112-4BE6-BF6A-1495EAFAE275}" type="pres">
      <dgm:prSet presAssocID="{2D482CC7-7F3C-4D04-BC91-8761559FAAE6}" presName="background" presStyleLbl="node0" presStyleIdx="0" presStyleCnt="3"/>
      <dgm:spPr/>
    </dgm:pt>
    <dgm:pt modelId="{8C09DD41-4F99-4CBA-AC71-2C3DCBA7BD38}" type="pres">
      <dgm:prSet presAssocID="{2D482CC7-7F3C-4D04-BC91-8761559FAAE6}" presName="text" presStyleLbl="fgAcc0" presStyleIdx="0" presStyleCnt="3">
        <dgm:presLayoutVars>
          <dgm:chPref val="3"/>
        </dgm:presLayoutVars>
      </dgm:prSet>
      <dgm:spPr/>
    </dgm:pt>
    <dgm:pt modelId="{FD67B991-24E0-4C49-A07A-685A4CAD1BDB}" type="pres">
      <dgm:prSet presAssocID="{2D482CC7-7F3C-4D04-BC91-8761559FAAE6}" presName="hierChild2" presStyleCnt="0"/>
      <dgm:spPr/>
    </dgm:pt>
    <dgm:pt modelId="{7336A082-72DF-49F7-B892-B9EDE154DE9F}" type="pres">
      <dgm:prSet presAssocID="{54EB06E3-72B6-4B10-A27B-ED49F4905E6F}" presName="hierRoot1" presStyleCnt="0"/>
      <dgm:spPr/>
    </dgm:pt>
    <dgm:pt modelId="{3B478252-BA8F-4532-88B0-88936E87A06B}" type="pres">
      <dgm:prSet presAssocID="{54EB06E3-72B6-4B10-A27B-ED49F4905E6F}" presName="composite" presStyleCnt="0"/>
      <dgm:spPr/>
    </dgm:pt>
    <dgm:pt modelId="{30AD2D2D-9CD3-4814-AD4F-0ED2A0B6B900}" type="pres">
      <dgm:prSet presAssocID="{54EB06E3-72B6-4B10-A27B-ED49F4905E6F}" presName="background" presStyleLbl="node0" presStyleIdx="1" presStyleCnt="3"/>
      <dgm:spPr/>
    </dgm:pt>
    <dgm:pt modelId="{66B3BAA3-B30D-45F3-8430-91CEA4769DEA}" type="pres">
      <dgm:prSet presAssocID="{54EB06E3-72B6-4B10-A27B-ED49F4905E6F}" presName="text" presStyleLbl="fgAcc0" presStyleIdx="1" presStyleCnt="3">
        <dgm:presLayoutVars>
          <dgm:chPref val="3"/>
        </dgm:presLayoutVars>
      </dgm:prSet>
      <dgm:spPr/>
    </dgm:pt>
    <dgm:pt modelId="{A680B7F1-0CE7-43B3-8742-285D7D88CF66}" type="pres">
      <dgm:prSet presAssocID="{54EB06E3-72B6-4B10-A27B-ED49F4905E6F}" presName="hierChild2" presStyleCnt="0"/>
      <dgm:spPr/>
    </dgm:pt>
    <dgm:pt modelId="{57E1E9B9-265F-4477-8333-65E7975B04CC}" type="pres">
      <dgm:prSet presAssocID="{AF49ECC4-C57D-43C5-A355-08F8CA9CF906}" presName="hierRoot1" presStyleCnt="0"/>
      <dgm:spPr/>
    </dgm:pt>
    <dgm:pt modelId="{F9E988A3-7643-41C7-A031-2536EF97B30B}" type="pres">
      <dgm:prSet presAssocID="{AF49ECC4-C57D-43C5-A355-08F8CA9CF906}" presName="composite" presStyleCnt="0"/>
      <dgm:spPr/>
    </dgm:pt>
    <dgm:pt modelId="{2387903C-CE33-4555-AC83-78CC9F955ECE}" type="pres">
      <dgm:prSet presAssocID="{AF49ECC4-C57D-43C5-A355-08F8CA9CF906}" presName="background" presStyleLbl="node0" presStyleIdx="2" presStyleCnt="3"/>
      <dgm:spPr/>
    </dgm:pt>
    <dgm:pt modelId="{461C4942-C22B-472E-A3C7-ABF669E1F33C}" type="pres">
      <dgm:prSet presAssocID="{AF49ECC4-C57D-43C5-A355-08F8CA9CF906}" presName="text" presStyleLbl="fgAcc0" presStyleIdx="2" presStyleCnt="3">
        <dgm:presLayoutVars>
          <dgm:chPref val="3"/>
        </dgm:presLayoutVars>
      </dgm:prSet>
      <dgm:spPr/>
    </dgm:pt>
    <dgm:pt modelId="{14D36099-7A87-46F2-A41D-04E84DA4E033}" type="pres">
      <dgm:prSet presAssocID="{AF49ECC4-C57D-43C5-A355-08F8CA9CF906}" presName="hierChild2" presStyleCnt="0"/>
      <dgm:spPr/>
    </dgm:pt>
  </dgm:ptLst>
  <dgm:cxnLst>
    <dgm:cxn modelId="{6391610B-E3BD-408B-82E9-E52E19AA16AA}" type="presOf" srcId="{7F165A8B-4682-46BD-8123-5FDD8EB08E47}" destId="{234E29F5-FB36-416E-92BB-4E63CD336442}" srcOrd="0" destOrd="0" presId="urn:microsoft.com/office/officeart/2005/8/layout/hierarchy1"/>
    <dgm:cxn modelId="{061BB545-C49E-4100-813E-562DD2769ACA}" type="presOf" srcId="{2D482CC7-7F3C-4D04-BC91-8761559FAAE6}" destId="{8C09DD41-4F99-4CBA-AC71-2C3DCBA7BD38}" srcOrd="0" destOrd="0" presId="urn:microsoft.com/office/officeart/2005/8/layout/hierarchy1"/>
    <dgm:cxn modelId="{229EBF65-2D9C-4564-B5C3-3CF273CC3C44}" type="presOf" srcId="{54EB06E3-72B6-4B10-A27B-ED49F4905E6F}" destId="{66B3BAA3-B30D-45F3-8430-91CEA4769DEA}" srcOrd="0" destOrd="0" presId="urn:microsoft.com/office/officeart/2005/8/layout/hierarchy1"/>
    <dgm:cxn modelId="{4E0F836F-DD86-46A6-9132-A540AE9F93F6}" srcId="{7F165A8B-4682-46BD-8123-5FDD8EB08E47}" destId="{2D482CC7-7F3C-4D04-BC91-8761559FAAE6}" srcOrd="0" destOrd="0" parTransId="{41B86F0B-A1E2-4CCC-850F-EA4EB2E995A2}" sibTransId="{9AFD897B-57B8-4308-BCAB-59DE2C42A4BB}"/>
    <dgm:cxn modelId="{52B48B70-EB2F-4564-A1CC-A5ABEB2EFE88}" srcId="{7F165A8B-4682-46BD-8123-5FDD8EB08E47}" destId="{AF49ECC4-C57D-43C5-A355-08F8CA9CF906}" srcOrd="2" destOrd="0" parTransId="{E2E5D4CB-FAD5-4E65-A06C-03B6D9872342}" sibTransId="{31BEB84D-8233-499A-9E54-25DCE32FD7EF}"/>
    <dgm:cxn modelId="{DB2B4958-4B8F-47D8-855D-D1918DDF980E}" srcId="{7F165A8B-4682-46BD-8123-5FDD8EB08E47}" destId="{54EB06E3-72B6-4B10-A27B-ED49F4905E6F}" srcOrd="1" destOrd="0" parTransId="{7D170DDD-F8D9-487F-913D-B414D8157D96}" sibTransId="{10908E5B-06A8-4A39-987A-DC17E4CE924E}"/>
    <dgm:cxn modelId="{18B0D5CD-4D55-4377-B784-15AF0AEBC0D6}" type="presOf" srcId="{AF49ECC4-C57D-43C5-A355-08F8CA9CF906}" destId="{461C4942-C22B-472E-A3C7-ABF669E1F33C}" srcOrd="0" destOrd="0" presId="urn:microsoft.com/office/officeart/2005/8/layout/hierarchy1"/>
    <dgm:cxn modelId="{9DAEF9A0-5430-4AC7-815A-2978F40F1190}" type="presParOf" srcId="{234E29F5-FB36-416E-92BB-4E63CD336442}" destId="{C0FEFB2A-019A-4EE8-8EC1-E3CC1C9D99C8}" srcOrd="0" destOrd="0" presId="urn:microsoft.com/office/officeart/2005/8/layout/hierarchy1"/>
    <dgm:cxn modelId="{3D68F5A7-94A5-4BC9-BCB0-6F633D7EB4FF}" type="presParOf" srcId="{C0FEFB2A-019A-4EE8-8EC1-E3CC1C9D99C8}" destId="{C60DA89E-0EC1-4781-AE53-C564110640F5}" srcOrd="0" destOrd="0" presId="urn:microsoft.com/office/officeart/2005/8/layout/hierarchy1"/>
    <dgm:cxn modelId="{FAABBE1A-35A6-4946-8A77-506D03C441BF}" type="presParOf" srcId="{C60DA89E-0EC1-4781-AE53-C564110640F5}" destId="{50D9C64B-2112-4BE6-BF6A-1495EAFAE275}" srcOrd="0" destOrd="0" presId="urn:microsoft.com/office/officeart/2005/8/layout/hierarchy1"/>
    <dgm:cxn modelId="{DCD439F4-227B-444A-9545-2FDFD40B5AB5}" type="presParOf" srcId="{C60DA89E-0EC1-4781-AE53-C564110640F5}" destId="{8C09DD41-4F99-4CBA-AC71-2C3DCBA7BD38}" srcOrd="1" destOrd="0" presId="urn:microsoft.com/office/officeart/2005/8/layout/hierarchy1"/>
    <dgm:cxn modelId="{E230B4D9-B085-4421-A357-0679E0CFD9B8}" type="presParOf" srcId="{C0FEFB2A-019A-4EE8-8EC1-E3CC1C9D99C8}" destId="{FD67B991-24E0-4C49-A07A-685A4CAD1BDB}" srcOrd="1" destOrd="0" presId="urn:microsoft.com/office/officeart/2005/8/layout/hierarchy1"/>
    <dgm:cxn modelId="{A9FD223B-6503-4CF1-907C-3DA29B633437}" type="presParOf" srcId="{234E29F5-FB36-416E-92BB-4E63CD336442}" destId="{7336A082-72DF-49F7-B892-B9EDE154DE9F}" srcOrd="1" destOrd="0" presId="urn:microsoft.com/office/officeart/2005/8/layout/hierarchy1"/>
    <dgm:cxn modelId="{27AF9302-2A01-4DBF-BD80-1544A05A114E}" type="presParOf" srcId="{7336A082-72DF-49F7-B892-B9EDE154DE9F}" destId="{3B478252-BA8F-4532-88B0-88936E87A06B}" srcOrd="0" destOrd="0" presId="urn:microsoft.com/office/officeart/2005/8/layout/hierarchy1"/>
    <dgm:cxn modelId="{1D02E48F-C398-4521-9367-345F41AAB31D}" type="presParOf" srcId="{3B478252-BA8F-4532-88B0-88936E87A06B}" destId="{30AD2D2D-9CD3-4814-AD4F-0ED2A0B6B900}" srcOrd="0" destOrd="0" presId="urn:microsoft.com/office/officeart/2005/8/layout/hierarchy1"/>
    <dgm:cxn modelId="{E70F2C08-F042-4BE2-9870-F9C9384FFBA9}" type="presParOf" srcId="{3B478252-BA8F-4532-88B0-88936E87A06B}" destId="{66B3BAA3-B30D-45F3-8430-91CEA4769DEA}" srcOrd="1" destOrd="0" presId="urn:microsoft.com/office/officeart/2005/8/layout/hierarchy1"/>
    <dgm:cxn modelId="{9C3F44FB-F377-49EE-96B5-AD2EF3205D94}" type="presParOf" srcId="{7336A082-72DF-49F7-B892-B9EDE154DE9F}" destId="{A680B7F1-0CE7-43B3-8742-285D7D88CF66}" srcOrd="1" destOrd="0" presId="urn:microsoft.com/office/officeart/2005/8/layout/hierarchy1"/>
    <dgm:cxn modelId="{736DBA5C-1B30-471D-8EAF-2E70628F6E7B}" type="presParOf" srcId="{234E29F5-FB36-416E-92BB-4E63CD336442}" destId="{57E1E9B9-265F-4477-8333-65E7975B04CC}" srcOrd="2" destOrd="0" presId="urn:microsoft.com/office/officeart/2005/8/layout/hierarchy1"/>
    <dgm:cxn modelId="{EA277F28-7A69-468C-B885-4C9695BEAD29}" type="presParOf" srcId="{57E1E9B9-265F-4477-8333-65E7975B04CC}" destId="{F9E988A3-7643-41C7-A031-2536EF97B30B}" srcOrd="0" destOrd="0" presId="urn:microsoft.com/office/officeart/2005/8/layout/hierarchy1"/>
    <dgm:cxn modelId="{16872B1D-5F34-48EA-BA3B-9401FF8B6A9C}" type="presParOf" srcId="{F9E988A3-7643-41C7-A031-2536EF97B30B}" destId="{2387903C-CE33-4555-AC83-78CC9F955ECE}" srcOrd="0" destOrd="0" presId="urn:microsoft.com/office/officeart/2005/8/layout/hierarchy1"/>
    <dgm:cxn modelId="{03AC22D5-50BC-4C38-9AC5-AF951FD434FC}" type="presParOf" srcId="{F9E988A3-7643-41C7-A031-2536EF97B30B}" destId="{461C4942-C22B-472E-A3C7-ABF669E1F33C}" srcOrd="1" destOrd="0" presId="urn:microsoft.com/office/officeart/2005/8/layout/hierarchy1"/>
    <dgm:cxn modelId="{89B24AB1-025E-4417-AB97-B2707C980C74}" type="presParOf" srcId="{57E1E9B9-265F-4477-8333-65E7975B04CC}" destId="{14D36099-7A87-46F2-A41D-04E84DA4E0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94E08C-12B7-48F3-A9EF-8C91058B42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F4C3A33-70D9-4B18-8024-ADB33836C47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u="sng"/>
            <a:t>Asistentes de voz </a:t>
          </a:r>
          <a:r>
            <a:rPr lang="es-ES"/>
            <a:t>(Alexa, Siri, Google Assistant).</a:t>
          </a:r>
          <a:endParaRPr lang="en-US"/>
        </a:p>
      </dgm:t>
    </dgm:pt>
    <dgm:pt modelId="{C0CC39CE-2691-4F58-8D0A-5F8D2837FF16}" type="parTrans" cxnId="{3032EEDC-C477-4557-BDDA-DDB460457C01}">
      <dgm:prSet/>
      <dgm:spPr/>
      <dgm:t>
        <a:bodyPr/>
        <a:lstStyle/>
        <a:p>
          <a:endParaRPr lang="en-US"/>
        </a:p>
      </dgm:t>
    </dgm:pt>
    <dgm:pt modelId="{10AD5350-B442-497F-AD70-0F4745E8520C}" type="sibTrans" cxnId="{3032EEDC-C477-4557-BDDA-DDB460457C01}">
      <dgm:prSet/>
      <dgm:spPr/>
      <dgm:t>
        <a:bodyPr/>
        <a:lstStyle/>
        <a:p>
          <a:endParaRPr lang="en-US"/>
        </a:p>
      </dgm:t>
    </dgm:pt>
    <dgm:pt modelId="{94F9CBB7-8070-4719-B328-197728F3F75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u="sng"/>
            <a:t>Banca</a:t>
          </a:r>
          <a:r>
            <a:rPr lang="es-ES"/>
            <a:t>: detección de fraudes.</a:t>
          </a:r>
          <a:endParaRPr lang="en-US"/>
        </a:p>
      </dgm:t>
    </dgm:pt>
    <dgm:pt modelId="{CD4C15CE-BB25-4F2E-9D87-4663FE2F6609}" type="parTrans" cxnId="{B2977EB1-ED1D-4D1B-866E-C83858C07801}">
      <dgm:prSet/>
      <dgm:spPr/>
      <dgm:t>
        <a:bodyPr/>
        <a:lstStyle/>
        <a:p>
          <a:endParaRPr lang="en-US"/>
        </a:p>
      </dgm:t>
    </dgm:pt>
    <dgm:pt modelId="{30DD6685-A884-4406-B830-FC492B0BE643}" type="sibTrans" cxnId="{B2977EB1-ED1D-4D1B-866E-C83858C07801}">
      <dgm:prSet/>
      <dgm:spPr/>
      <dgm:t>
        <a:bodyPr/>
        <a:lstStyle/>
        <a:p>
          <a:endParaRPr lang="en-US"/>
        </a:p>
      </dgm:t>
    </dgm:pt>
    <dgm:pt modelId="{E595FF87-19B7-42A7-97C3-215D5D6296E9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u="sng"/>
            <a:t>Medicina</a:t>
          </a:r>
          <a:r>
            <a:rPr lang="es-ES"/>
            <a:t>: análisis de radiografías.</a:t>
          </a:r>
          <a:endParaRPr lang="en-US"/>
        </a:p>
      </dgm:t>
    </dgm:pt>
    <dgm:pt modelId="{D94762E6-8FFB-46CC-B3B1-08B3FB1238AC}" type="parTrans" cxnId="{5EB54145-757F-4575-9166-C3135CD46D8F}">
      <dgm:prSet/>
      <dgm:spPr/>
      <dgm:t>
        <a:bodyPr/>
        <a:lstStyle/>
        <a:p>
          <a:endParaRPr lang="en-US"/>
        </a:p>
      </dgm:t>
    </dgm:pt>
    <dgm:pt modelId="{7137F708-6B83-456A-B977-E40590F85BBC}" type="sibTrans" cxnId="{5EB54145-757F-4575-9166-C3135CD46D8F}">
      <dgm:prSet/>
      <dgm:spPr/>
      <dgm:t>
        <a:bodyPr/>
        <a:lstStyle/>
        <a:p>
          <a:endParaRPr lang="en-US"/>
        </a:p>
      </dgm:t>
    </dgm:pt>
    <dgm:pt modelId="{171F2D31-D1AB-4A19-B380-FBADC635C092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u="sng"/>
            <a:t>Educación</a:t>
          </a:r>
          <a:r>
            <a:rPr lang="es-ES"/>
            <a:t>: correctores, traductores automáticos, generadores de actividades.</a:t>
          </a:r>
          <a:endParaRPr lang="en-US"/>
        </a:p>
      </dgm:t>
    </dgm:pt>
    <dgm:pt modelId="{025C532A-00B8-478B-B6DB-5F351C673F43}" type="parTrans" cxnId="{5F89C7C9-CB59-4E9D-A2A5-F77007257E18}">
      <dgm:prSet/>
      <dgm:spPr/>
      <dgm:t>
        <a:bodyPr/>
        <a:lstStyle/>
        <a:p>
          <a:endParaRPr lang="en-US"/>
        </a:p>
      </dgm:t>
    </dgm:pt>
    <dgm:pt modelId="{660D601A-387A-4AB2-9BB3-0846DF379264}" type="sibTrans" cxnId="{5F89C7C9-CB59-4E9D-A2A5-F77007257E18}">
      <dgm:prSet/>
      <dgm:spPr/>
      <dgm:t>
        <a:bodyPr/>
        <a:lstStyle/>
        <a:p>
          <a:endParaRPr lang="en-US"/>
        </a:p>
      </dgm:t>
    </dgm:pt>
    <dgm:pt modelId="{228F83EC-CE67-4017-93B2-25F46A9F2858}" type="pres">
      <dgm:prSet presAssocID="{5994E08C-12B7-48F3-A9EF-8C91058B429F}" presName="root" presStyleCnt="0">
        <dgm:presLayoutVars>
          <dgm:dir/>
          <dgm:resizeHandles val="exact"/>
        </dgm:presLayoutVars>
      </dgm:prSet>
      <dgm:spPr/>
    </dgm:pt>
    <dgm:pt modelId="{9761D382-F2F7-476B-B6D7-4EC750BC2814}" type="pres">
      <dgm:prSet presAssocID="{5F4C3A33-70D9-4B18-8024-ADB33836C471}" presName="compNode" presStyleCnt="0"/>
      <dgm:spPr/>
    </dgm:pt>
    <dgm:pt modelId="{3CD6D507-6554-44DD-B198-7DCFD105A858}" type="pres">
      <dgm:prSet presAssocID="{5F4C3A33-70D9-4B18-8024-ADB33836C471}" presName="bgRect" presStyleLbl="bgShp" presStyleIdx="0" presStyleCnt="4"/>
      <dgm:spPr/>
    </dgm:pt>
    <dgm:pt modelId="{9583DC5F-4B56-4EAA-8978-9CBB40C2414F}" type="pres">
      <dgm:prSet presAssocID="{5F4C3A33-70D9-4B18-8024-ADB33836C471}" presName="iconRect" presStyleLbl="nod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C42F797-D26D-433C-BE87-6C3358E8B876}" type="pres">
      <dgm:prSet presAssocID="{5F4C3A33-70D9-4B18-8024-ADB33836C471}" presName="spaceRect" presStyleCnt="0"/>
      <dgm:spPr/>
    </dgm:pt>
    <dgm:pt modelId="{C18A0408-4C27-43CB-8032-7497411A3550}" type="pres">
      <dgm:prSet presAssocID="{5F4C3A33-70D9-4B18-8024-ADB33836C471}" presName="parTx" presStyleLbl="revTx" presStyleIdx="0" presStyleCnt="4">
        <dgm:presLayoutVars>
          <dgm:chMax val="0"/>
          <dgm:chPref val="0"/>
        </dgm:presLayoutVars>
      </dgm:prSet>
      <dgm:spPr/>
    </dgm:pt>
    <dgm:pt modelId="{F72210B3-42AA-4E3E-9AE2-DA5720FDF662}" type="pres">
      <dgm:prSet presAssocID="{10AD5350-B442-497F-AD70-0F4745E8520C}" presName="sibTrans" presStyleCnt="0"/>
      <dgm:spPr/>
    </dgm:pt>
    <dgm:pt modelId="{9879800A-218A-4602-98F9-AC18ED5B0783}" type="pres">
      <dgm:prSet presAssocID="{94F9CBB7-8070-4719-B328-197728F3F75C}" presName="compNode" presStyleCnt="0"/>
      <dgm:spPr/>
    </dgm:pt>
    <dgm:pt modelId="{F101C095-E443-4436-A6CB-859F99CCECA4}" type="pres">
      <dgm:prSet presAssocID="{94F9CBB7-8070-4719-B328-197728F3F75C}" presName="bgRect" presStyleLbl="bgShp" presStyleIdx="1" presStyleCnt="4"/>
      <dgm:spPr/>
    </dgm:pt>
    <dgm:pt modelId="{EF16F3B4-0541-492F-A9B4-BAA8BF4599AB}" type="pres">
      <dgm:prSet presAssocID="{94F9CBB7-8070-4719-B328-197728F3F75C}" presName="iconRect" presStyleLbl="nod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7B5B948-6DD1-4581-99AD-527F0B44EC39}" type="pres">
      <dgm:prSet presAssocID="{94F9CBB7-8070-4719-B328-197728F3F75C}" presName="spaceRect" presStyleCnt="0"/>
      <dgm:spPr/>
    </dgm:pt>
    <dgm:pt modelId="{FF4BDF4C-7B3B-444C-9EEA-93A601220D41}" type="pres">
      <dgm:prSet presAssocID="{94F9CBB7-8070-4719-B328-197728F3F75C}" presName="parTx" presStyleLbl="revTx" presStyleIdx="1" presStyleCnt="4">
        <dgm:presLayoutVars>
          <dgm:chMax val="0"/>
          <dgm:chPref val="0"/>
        </dgm:presLayoutVars>
      </dgm:prSet>
      <dgm:spPr/>
    </dgm:pt>
    <dgm:pt modelId="{3A1D0218-B403-471F-AD92-CC4018DC17D4}" type="pres">
      <dgm:prSet presAssocID="{30DD6685-A884-4406-B830-FC492B0BE643}" presName="sibTrans" presStyleCnt="0"/>
      <dgm:spPr/>
    </dgm:pt>
    <dgm:pt modelId="{901BE858-B6B8-49BF-9EE4-469A1C729FA4}" type="pres">
      <dgm:prSet presAssocID="{E595FF87-19B7-42A7-97C3-215D5D6296E9}" presName="compNode" presStyleCnt="0"/>
      <dgm:spPr/>
    </dgm:pt>
    <dgm:pt modelId="{E05AB61C-2A0C-49C8-82E6-BB321ABB53C9}" type="pres">
      <dgm:prSet presAssocID="{E595FF87-19B7-42A7-97C3-215D5D6296E9}" presName="bgRect" presStyleLbl="bgShp" presStyleIdx="2" presStyleCnt="4"/>
      <dgm:spPr/>
    </dgm:pt>
    <dgm:pt modelId="{1341FA4F-EB14-4E36-80FE-B8953C245D9E}" type="pres">
      <dgm:prSet presAssocID="{E595FF87-19B7-42A7-97C3-215D5D6296E9}" presName="iconRect" presStyleLbl="nod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7EAAC651-6B1F-40B0-BD9D-C69C6D3E1E4F}" type="pres">
      <dgm:prSet presAssocID="{E595FF87-19B7-42A7-97C3-215D5D6296E9}" presName="spaceRect" presStyleCnt="0"/>
      <dgm:spPr/>
    </dgm:pt>
    <dgm:pt modelId="{9AE05337-861C-43AE-AD1C-990EA9F0535D}" type="pres">
      <dgm:prSet presAssocID="{E595FF87-19B7-42A7-97C3-215D5D6296E9}" presName="parTx" presStyleLbl="revTx" presStyleIdx="2" presStyleCnt="4">
        <dgm:presLayoutVars>
          <dgm:chMax val="0"/>
          <dgm:chPref val="0"/>
        </dgm:presLayoutVars>
      </dgm:prSet>
      <dgm:spPr/>
    </dgm:pt>
    <dgm:pt modelId="{1501CF3A-7E23-4AF9-BC91-AFE1152C06FC}" type="pres">
      <dgm:prSet presAssocID="{7137F708-6B83-456A-B977-E40590F85BBC}" presName="sibTrans" presStyleCnt="0"/>
      <dgm:spPr/>
    </dgm:pt>
    <dgm:pt modelId="{4CF93033-6839-402D-9EF9-65A2F6C7BC8A}" type="pres">
      <dgm:prSet presAssocID="{171F2D31-D1AB-4A19-B380-FBADC635C092}" presName="compNode" presStyleCnt="0"/>
      <dgm:spPr/>
    </dgm:pt>
    <dgm:pt modelId="{0CD4511D-4F91-498E-B436-A642BF58BF70}" type="pres">
      <dgm:prSet presAssocID="{171F2D31-D1AB-4A19-B380-FBADC635C092}" presName="bgRect" presStyleLbl="bgShp" presStyleIdx="3" presStyleCnt="4"/>
      <dgm:spPr/>
    </dgm:pt>
    <dgm:pt modelId="{3927733F-3736-455B-B57E-AFEA1F51E1B9}" type="pres">
      <dgm:prSet presAssocID="{171F2D31-D1AB-4A19-B380-FBADC635C092}" presName="iconRect" presStyleLbl="node1" presStyleIdx="3" presStyleCnt="4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0188F784-62D3-4718-BC08-2FC5C8F35797}" type="pres">
      <dgm:prSet presAssocID="{171F2D31-D1AB-4A19-B380-FBADC635C092}" presName="spaceRect" presStyleCnt="0"/>
      <dgm:spPr/>
    </dgm:pt>
    <dgm:pt modelId="{3F935B26-24B7-4C71-8452-E79C375F18AA}" type="pres">
      <dgm:prSet presAssocID="{171F2D31-D1AB-4A19-B380-FBADC635C09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932E19-CED0-4D66-9C27-DBC3B84DF34B}" type="presOf" srcId="{5F4C3A33-70D9-4B18-8024-ADB33836C471}" destId="{C18A0408-4C27-43CB-8032-7497411A3550}" srcOrd="0" destOrd="0" presId="urn:microsoft.com/office/officeart/2018/2/layout/IconVerticalSolidList"/>
    <dgm:cxn modelId="{5EB54145-757F-4575-9166-C3135CD46D8F}" srcId="{5994E08C-12B7-48F3-A9EF-8C91058B429F}" destId="{E595FF87-19B7-42A7-97C3-215D5D6296E9}" srcOrd="2" destOrd="0" parTransId="{D94762E6-8FFB-46CC-B3B1-08B3FB1238AC}" sibTransId="{7137F708-6B83-456A-B977-E40590F85BBC}"/>
    <dgm:cxn modelId="{BBE54493-19CF-4F16-A4AF-E86B10C5189B}" type="presOf" srcId="{94F9CBB7-8070-4719-B328-197728F3F75C}" destId="{FF4BDF4C-7B3B-444C-9EEA-93A601220D41}" srcOrd="0" destOrd="0" presId="urn:microsoft.com/office/officeart/2018/2/layout/IconVerticalSolidList"/>
    <dgm:cxn modelId="{B2977EB1-ED1D-4D1B-866E-C83858C07801}" srcId="{5994E08C-12B7-48F3-A9EF-8C91058B429F}" destId="{94F9CBB7-8070-4719-B328-197728F3F75C}" srcOrd="1" destOrd="0" parTransId="{CD4C15CE-BB25-4F2E-9D87-4663FE2F6609}" sibTransId="{30DD6685-A884-4406-B830-FC492B0BE643}"/>
    <dgm:cxn modelId="{50F224B9-09CB-4A70-8261-1FE9651DA86F}" type="presOf" srcId="{171F2D31-D1AB-4A19-B380-FBADC635C092}" destId="{3F935B26-24B7-4C71-8452-E79C375F18AA}" srcOrd="0" destOrd="0" presId="urn:microsoft.com/office/officeart/2018/2/layout/IconVerticalSolidList"/>
    <dgm:cxn modelId="{FE366BC9-0304-4DE9-90C3-5A02E79F69C8}" type="presOf" srcId="{E595FF87-19B7-42A7-97C3-215D5D6296E9}" destId="{9AE05337-861C-43AE-AD1C-990EA9F0535D}" srcOrd="0" destOrd="0" presId="urn:microsoft.com/office/officeart/2018/2/layout/IconVerticalSolidList"/>
    <dgm:cxn modelId="{5F89C7C9-CB59-4E9D-A2A5-F77007257E18}" srcId="{5994E08C-12B7-48F3-A9EF-8C91058B429F}" destId="{171F2D31-D1AB-4A19-B380-FBADC635C092}" srcOrd="3" destOrd="0" parTransId="{025C532A-00B8-478B-B6DB-5F351C673F43}" sibTransId="{660D601A-387A-4AB2-9BB3-0846DF379264}"/>
    <dgm:cxn modelId="{9586BCD4-625F-4C7E-9D7C-37B2D40ECE86}" type="presOf" srcId="{5994E08C-12B7-48F3-A9EF-8C91058B429F}" destId="{228F83EC-CE67-4017-93B2-25F46A9F2858}" srcOrd="0" destOrd="0" presId="urn:microsoft.com/office/officeart/2018/2/layout/IconVerticalSolidList"/>
    <dgm:cxn modelId="{3032EEDC-C477-4557-BDDA-DDB460457C01}" srcId="{5994E08C-12B7-48F3-A9EF-8C91058B429F}" destId="{5F4C3A33-70D9-4B18-8024-ADB33836C471}" srcOrd="0" destOrd="0" parTransId="{C0CC39CE-2691-4F58-8D0A-5F8D2837FF16}" sibTransId="{10AD5350-B442-497F-AD70-0F4745E8520C}"/>
    <dgm:cxn modelId="{F1719AA9-BE1F-4CBD-B767-619615C67FFC}" type="presParOf" srcId="{228F83EC-CE67-4017-93B2-25F46A9F2858}" destId="{9761D382-F2F7-476B-B6D7-4EC750BC2814}" srcOrd="0" destOrd="0" presId="urn:microsoft.com/office/officeart/2018/2/layout/IconVerticalSolidList"/>
    <dgm:cxn modelId="{85CD0E2B-571F-4D8E-9495-79CAEB299A9B}" type="presParOf" srcId="{9761D382-F2F7-476B-B6D7-4EC750BC2814}" destId="{3CD6D507-6554-44DD-B198-7DCFD105A858}" srcOrd="0" destOrd="0" presId="urn:microsoft.com/office/officeart/2018/2/layout/IconVerticalSolidList"/>
    <dgm:cxn modelId="{8674F87A-4C68-4B91-ABA4-29ADE028DC84}" type="presParOf" srcId="{9761D382-F2F7-476B-B6D7-4EC750BC2814}" destId="{9583DC5F-4B56-4EAA-8978-9CBB40C2414F}" srcOrd="1" destOrd="0" presId="urn:microsoft.com/office/officeart/2018/2/layout/IconVerticalSolidList"/>
    <dgm:cxn modelId="{EED82A59-B460-4330-ADD7-392B5571E77A}" type="presParOf" srcId="{9761D382-F2F7-476B-B6D7-4EC750BC2814}" destId="{AC42F797-D26D-433C-BE87-6C3358E8B876}" srcOrd="2" destOrd="0" presId="urn:microsoft.com/office/officeart/2018/2/layout/IconVerticalSolidList"/>
    <dgm:cxn modelId="{71836765-11C2-4FC9-BD48-5B5C7BBD3276}" type="presParOf" srcId="{9761D382-F2F7-476B-B6D7-4EC750BC2814}" destId="{C18A0408-4C27-43CB-8032-7497411A3550}" srcOrd="3" destOrd="0" presId="urn:microsoft.com/office/officeart/2018/2/layout/IconVerticalSolidList"/>
    <dgm:cxn modelId="{F662E006-9289-4B05-97A7-7B6D2A94F231}" type="presParOf" srcId="{228F83EC-CE67-4017-93B2-25F46A9F2858}" destId="{F72210B3-42AA-4E3E-9AE2-DA5720FDF662}" srcOrd="1" destOrd="0" presId="urn:microsoft.com/office/officeart/2018/2/layout/IconVerticalSolidList"/>
    <dgm:cxn modelId="{372DBC02-6849-4ADE-B4C1-CBE47724E31E}" type="presParOf" srcId="{228F83EC-CE67-4017-93B2-25F46A9F2858}" destId="{9879800A-218A-4602-98F9-AC18ED5B0783}" srcOrd="2" destOrd="0" presId="urn:microsoft.com/office/officeart/2018/2/layout/IconVerticalSolidList"/>
    <dgm:cxn modelId="{29D4E70E-3DB2-42B5-BFDD-7169BAF74949}" type="presParOf" srcId="{9879800A-218A-4602-98F9-AC18ED5B0783}" destId="{F101C095-E443-4436-A6CB-859F99CCECA4}" srcOrd="0" destOrd="0" presId="urn:microsoft.com/office/officeart/2018/2/layout/IconVerticalSolidList"/>
    <dgm:cxn modelId="{708B82B6-0047-4D0E-8D9D-8975C27D5833}" type="presParOf" srcId="{9879800A-218A-4602-98F9-AC18ED5B0783}" destId="{EF16F3B4-0541-492F-A9B4-BAA8BF4599AB}" srcOrd="1" destOrd="0" presId="urn:microsoft.com/office/officeart/2018/2/layout/IconVerticalSolidList"/>
    <dgm:cxn modelId="{36F79F86-6D89-42D0-898D-B98C3D31CB0C}" type="presParOf" srcId="{9879800A-218A-4602-98F9-AC18ED5B0783}" destId="{67B5B948-6DD1-4581-99AD-527F0B44EC39}" srcOrd="2" destOrd="0" presId="urn:microsoft.com/office/officeart/2018/2/layout/IconVerticalSolidList"/>
    <dgm:cxn modelId="{89AC71F7-64CE-4C88-AACE-E8C7D4037908}" type="presParOf" srcId="{9879800A-218A-4602-98F9-AC18ED5B0783}" destId="{FF4BDF4C-7B3B-444C-9EEA-93A601220D41}" srcOrd="3" destOrd="0" presId="urn:microsoft.com/office/officeart/2018/2/layout/IconVerticalSolidList"/>
    <dgm:cxn modelId="{78B070D1-DE79-4D62-AB9D-198D0DADB3BD}" type="presParOf" srcId="{228F83EC-CE67-4017-93B2-25F46A9F2858}" destId="{3A1D0218-B403-471F-AD92-CC4018DC17D4}" srcOrd="3" destOrd="0" presId="urn:microsoft.com/office/officeart/2018/2/layout/IconVerticalSolidList"/>
    <dgm:cxn modelId="{7C2566EA-A4CC-4CC9-8929-CF83C4173120}" type="presParOf" srcId="{228F83EC-CE67-4017-93B2-25F46A9F2858}" destId="{901BE858-B6B8-49BF-9EE4-469A1C729FA4}" srcOrd="4" destOrd="0" presId="urn:microsoft.com/office/officeart/2018/2/layout/IconVerticalSolidList"/>
    <dgm:cxn modelId="{EC459396-04C4-4775-9282-30614276CC02}" type="presParOf" srcId="{901BE858-B6B8-49BF-9EE4-469A1C729FA4}" destId="{E05AB61C-2A0C-49C8-82E6-BB321ABB53C9}" srcOrd="0" destOrd="0" presId="urn:microsoft.com/office/officeart/2018/2/layout/IconVerticalSolidList"/>
    <dgm:cxn modelId="{07B5CC3C-BDF1-4D55-83CB-C5F10309FE2A}" type="presParOf" srcId="{901BE858-B6B8-49BF-9EE4-469A1C729FA4}" destId="{1341FA4F-EB14-4E36-80FE-B8953C245D9E}" srcOrd="1" destOrd="0" presId="urn:microsoft.com/office/officeart/2018/2/layout/IconVerticalSolidList"/>
    <dgm:cxn modelId="{EE8025FD-EAAD-43C6-A766-3C65680CCA83}" type="presParOf" srcId="{901BE858-B6B8-49BF-9EE4-469A1C729FA4}" destId="{7EAAC651-6B1F-40B0-BD9D-C69C6D3E1E4F}" srcOrd="2" destOrd="0" presId="urn:microsoft.com/office/officeart/2018/2/layout/IconVerticalSolidList"/>
    <dgm:cxn modelId="{9291737D-F833-475A-B36C-AA48E682D1D7}" type="presParOf" srcId="{901BE858-B6B8-49BF-9EE4-469A1C729FA4}" destId="{9AE05337-861C-43AE-AD1C-990EA9F0535D}" srcOrd="3" destOrd="0" presId="urn:microsoft.com/office/officeart/2018/2/layout/IconVerticalSolidList"/>
    <dgm:cxn modelId="{9D63BC45-CD6A-4248-835E-E8B8BCB331C7}" type="presParOf" srcId="{228F83EC-CE67-4017-93B2-25F46A9F2858}" destId="{1501CF3A-7E23-4AF9-BC91-AFE1152C06FC}" srcOrd="5" destOrd="0" presId="urn:microsoft.com/office/officeart/2018/2/layout/IconVerticalSolidList"/>
    <dgm:cxn modelId="{4221EB97-7635-4B77-8057-8E29EAB9298C}" type="presParOf" srcId="{228F83EC-CE67-4017-93B2-25F46A9F2858}" destId="{4CF93033-6839-402D-9EF9-65A2F6C7BC8A}" srcOrd="6" destOrd="0" presId="urn:microsoft.com/office/officeart/2018/2/layout/IconVerticalSolidList"/>
    <dgm:cxn modelId="{784123AC-0CD1-476E-A742-85509433AD3D}" type="presParOf" srcId="{4CF93033-6839-402D-9EF9-65A2F6C7BC8A}" destId="{0CD4511D-4F91-498E-B436-A642BF58BF70}" srcOrd="0" destOrd="0" presId="urn:microsoft.com/office/officeart/2018/2/layout/IconVerticalSolidList"/>
    <dgm:cxn modelId="{B73331A7-BF82-46F0-B6A7-6D558CCF812B}" type="presParOf" srcId="{4CF93033-6839-402D-9EF9-65A2F6C7BC8A}" destId="{3927733F-3736-455B-B57E-AFEA1F51E1B9}" srcOrd="1" destOrd="0" presId="urn:microsoft.com/office/officeart/2018/2/layout/IconVerticalSolidList"/>
    <dgm:cxn modelId="{1F9335D7-AE3D-4D0C-8718-5868E3B13BF8}" type="presParOf" srcId="{4CF93033-6839-402D-9EF9-65A2F6C7BC8A}" destId="{0188F784-62D3-4718-BC08-2FC5C8F35797}" srcOrd="2" destOrd="0" presId="urn:microsoft.com/office/officeart/2018/2/layout/IconVerticalSolidList"/>
    <dgm:cxn modelId="{37703B76-92D0-4A73-8324-4D7BF62FF5ED}" type="presParOf" srcId="{4CF93033-6839-402D-9EF9-65A2F6C7BC8A}" destId="{3F935B26-24B7-4C71-8452-E79C375F18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17E602-D375-41FC-B480-280CC2C8D9E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813D299-8E66-4B9B-BEB4-30ECB13E763C}">
      <dgm:prSet/>
      <dgm:spPr/>
      <dgm:t>
        <a:bodyPr/>
        <a:lstStyle/>
        <a:p>
          <a:pPr>
            <a:defRPr cap="all"/>
          </a:pPr>
          <a:r>
            <a:rPr lang="es-ES" b="1" u="sng"/>
            <a:t>Personalización</a:t>
          </a:r>
          <a:r>
            <a:rPr lang="es-ES"/>
            <a:t>: adaptar un mismo contenido a diferentes niveles de alumnos.</a:t>
          </a:r>
          <a:endParaRPr lang="en-US"/>
        </a:p>
      </dgm:t>
    </dgm:pt>
    <dgm:pt modelId="{113F554A-E68D-420E-8F2F-9B04DB43607E}" type="parTrans" cxnId="{C0ABCD1D-3F05-4682-84D9-169DF65BC7BE}">
      <dgm:prSet/>
      <dgm:spPr/>
      <dgm:t>
        <a:bodyPr/>
        <a:lstStyle/>
        <a:p>
          <a:endParaRPr lang="en-US"/>
        </a:p>
      </dgm:t>
    </dgm:pt>
    <dgm:pt modelId="{E724B498-3071-4814-8EC1-FFF25742D193}" type="sibTrans" cxnId="{C0ABCD1D-3F05-4682-84D9-169DF65BC7BE}">
      <dgm:prSet/>
      <dgm:spPr/>
      <dgm:t>
        <a:bodyPr/>
        <a:lstStyle/>
        <a:p>
          <a:endParaRPr lang="en-US"/>
        </a:p>
      </dgm:t>
    </dgm:pt>
    <dgm:pt modelId="{4D77BB40-1146-411C-98B6-52841A71978C}">
      <dgm:prSet/>
      <dgm:spPr/>
      <dgm:t>
        <a:bodyPr/>
        <a:lstStyle/>
        <a:p>
          <a:pPr>
            <a:defRPr cap="all"/>
          </a:pPr>
          <a:r>
            <a:rPr lang="es-ES" b="1" u="sng"/>
            <a:t>Creatividad</a:t>
          </a:r>
          <a:r>
            <a:rPr lang="es-ES"/>
            <a:t>: generar imágenes, historias, presentaciones.</a:t>
          </a:r>
          <a:endParaRPr lang="en-US"/>
        </a:p>
      </dgm:t>
    </dgm:pt>
    <dgm:pt modelId="{4D39187A-9633-4047-B1ED-A85966A9156E}" type="parTrans" cxnId="{15FF06C0-2D0C-44B1-AD3D-1027D123246B}">
      <dgm:prSet/>
      <dgm:spPr/>
      <dgm:t>
        <a:bodyPr/>
        <a:lstStyle/>
        <a:p>
          <a:endParaRPr lang="en-US"/>
        </a:p>
      </dgm:t>
    </dgm:pt>
    <dgm:pt modelId="{BC91B16C-9D5A-4C85-A83A-B286FACD1065}" type="sibTrans" cxnId="{15FF06C0-2D0C-44B1-AD3D-1027D123246B}">
      <dgm:prSet/>
      <dgm:spPr/>
      <dgm:t>
        <a:bodyPr/>
        <a:lstStyle/>
        <a:p>
          <a:endParaRPr lang="en-US"/>
        </a:p>
      </dgm:t>
    </dgm:pt>
    <dgm:pt modelId="{70AAD1C4-266D-44D2-A242-6C897246A46E}">
      <dgm:prSet/>
      <dgm:spPr/>
      <dgm:t>
        <a:bodyPr/>
        <a:lstStyle/>
        <a:p>
          <a:pPr>
            <a:defRPr cap="all"/>
          </a:pPr>
          <a:r>
            <a:rPr lang="es-ES" b="1" u="sng"/>
            <a:t>Ahorro de tiempo</a:t>
          </a:r>
          <a:r>
            <a:rPr lang="es-ES"/>
            <a:t>: preparar rúbricas, fichas, cuestionarios.</a:t>
          </a:r>
          <a:endParaRPr lang="en-US"/>
        </a:p>
      </dgm:t>
    </dgm:pt>
    <dgm:pt modelId="{8BB87543-9306-492B-B1DA-2F3D1DF964B8}" type="parTrans" cxnId="{220B61E7-53AD-4434-A885-B5B513D230F7}">
      <dgm:prSet/>
      <dgm:spPr/>
      <dgm:t>
        <a:bodyPr/>
        <a:lstStyle/>
        <a:p>
          <a:endParaRPr lang="en-US"/>
        </a:p>
      </dgm:t>
    </dgm:pt>
    <dgm:pt modelId="{908251F9-7F74-48A2-AE47-3F4C462D8AB6}" type="sibTrans" cxnId="{220B61E7-53AD-4434-A885-B5B513D230F7}">
      <dgm:prSet/>
      <dgm:spPr/>
      <dgm:t>
        <a:bodyPr/>
        <a:lstStyle/>
        <a:p>
          <a:endParaRPr lang="en-US"/>
        </a:p>
      </dgm:t>
    </dgm:pt>
    <dgm:pt modelId="{5AD050FC-D568-416F-94AD-469E7B66A89D}">
      <dgm:prSet/>
      <dgm:spPr/>
      <dgm:t>
        <a:bodyPr/>
        <a:lstStyle/>
        <a:p>
          <a:pPr>
            <a:defRPr cap="all"/>
          </a:pPr>
          <a:r>
            <a:rPr lang="es-ES" b="1" u="sng"/>
            <a:t>Accesibilidad</a:t>
          </a:r>
          <a:r>
            <a:rPr lang="es-ES"/>
            <a:t>: simplificar textos para alumnado con dificultades.</a:t>
          </a:r>
          <a:endParaRPr lang="en-US"/>
        </a:p>
      </dgm:t>
    </dgm:pt>
    <dgm:pt modelId="{15CFE44B-E80F-4DA4-87E2-BC4553B8F86E}" type="parTrans" cxnId="{E9305966-6671-44C5-B1AD-8D2950B78195}">
      <dgm:prSet/>
      <dgm:spPr/>
      <dgm:t>
        <a:bodyPr/>
        <a:lstStyle/>
        <a:p>
          <a:endParaRPr lang="en-US"/>
        </a:p>
      </dgm:t>
    </dgm:pt>
    <dgm:pt modelId="{907C31C4-A188-40A2-9F34-3B47D2B51C07}" type="sibTrans" cxnId="{E9305966-6671-44C5-B1AD-8D2950B78195}">
      <dgm:prSet/>
      <dgm:spPr/>
      <dgm:t>
        <a:bodyPr/>
        <a:lstStyle/>
        <a:p>
          <a:endParaRPr lang="en-US"/>
        </a:p>
      </dgm:t>
    </dgm:pt>
    <dgm:pt modelId="{FF40F960-2A00-4EA2-B920-9D043BA19CD9}" type="pres">
      <dgm:prSet presAssocID="{6B17E602-D375-41FC-B480-280CC2C8D9E1}" presName="root" presStyleCnt="0">
        <dgm:presLayoutVars>
          <dgm:dir/>
          <dgm:resizeHandles val="exact"/>
        </dgm:presLayoutVars>
      </dgm:prSet>
      <dgm:spPr/>
    </dgm:pt>
    <dgm:pt modelId="{44D02FF2-139B-4C3B-A6FB-0086C6E482BC}" type="pres">
      <dgm:prSet presAssocID="{5813D299-8E66-4B9B-BEB4-30ECB13E763C}" presName="compNode" presStyleCnt="0"/>
      <dgm:spPr/>
    </dgm:pt>
    <dgm:pt modelId="{1CB52B6A-4F17-4CD5-B602-298BE56CDBF8}" type="pres">
      <dgm:prSet presAssocID="{5813D299-8E66-4B9B-BEB4-30ECB13E763C}" presName="iconBgRect" presStyleLbl="bgShp" presStyleIdx="0" presStyleCnt="4"/>
      <dgm:spPr/>
    </dgm:pt>
    <dgm:pt modelId="{D5FCA01C-CF5C-41E6-98CE-7837D8B64377}" type="pres">
      <dgm:prSet presAssocID="{5813D299-8E66-4B9B-BEB4-30ECB13E763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54F9B6F7-6A32-4625-9429-654EFEE78CD4}" type="pres">
      <dgm:prSet presAssocID="{5813D299-8E66-4B9B-BEB4-30ECB13E763C}" presName="spaceRect" presStyleCnt="0"/>
      <dgm:spPr/>
    </dgm:pt>
    <dgm:pt modelId="{0EA5C910-8355-4E5D-8E8D-118E198D18E4}" type="pres">
      <dgm:prSet presAssocID="{5813D299-8E66-4B9B-BEB4-30ECB13E763C}" presName="textRect" presStyleLbl="revTx" presStyleIdx="0" presStyleCnt="4">
        <dgm:presLayoutVars>
          <dgm:chMax val="1"/>
          <dgm:chPref val="1"/>
        </dgm:presLayoutVars>
      </dgm:prSet>
      <dgm:spPr/>
    </dgm:pt>
    <dgm:pt modelId="{1AA684EC-1464-4DA0-8B71-B755D71F1E25}" type="pres">
      <dgm:prSet presAssocID="{E724B498-3071-4814-8EC1-FFF25742D193}" presName="sibTrans" presStyleCnt="0"/>
      <dgm:spPr/>
    </dgm:pt>
    <dgm:pt modelId="{44C0C96B-4C20-4A2F-BDAD-982479FE4798}" type="pres">
      <dgm:prSet presAssocID="{4D77BB40-1146-411C-98B6-52841A71978C}" presName="compNode" presStyleCnt="0"/>
      <dgm:spPr/>
    </dgm:pt>
    <dgm:pt modelId="{6F829C65-C7C1-4D9C-9825-5BC450E4C2A5}" type="pres">
      <dgm:prSet presAssocID="{4D77BB40-1146-411C-98B6-52841A71978C}" presName="iconBgRect" presStyleLbl="bgShp" presStyleIdx="1" presStyleCnt="4"/>
      <dgm:spPr/>
    </dgm:pt>
    <dgm:pt modelId="{EA19B8EF-A0C9-4A51-BF2B-98C697B73ED0}" type="pres">
      <dgm:prSet presAssocID="{4D77BB40-1146-411C-98B6-52841A71978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n"/>
        </a:ext>
      </dgm:extLst>
    </dgm:pt>
    <dgm:pt modelId="{866B4B47-9FE5-4E30-A1E3-6F2BBEAA1566}" type="pres">
      <dgm:prSet presAssocID="{4D77BB40-1146-411C-98B6-52841A71978C}" presName="spaceRect" presStyleCnt="0"/>
      <dgm:spPr/>
    </dgm:pt>
    <dgm:pt modelId="{AEFB9882-D703-4876-8838-8548535AA805}" type="pres">
      <dgm:prSet presAssocID="{4D77BB40-1146-411C-98B6-52841A71978C}" presName="textRect" presStyleLbl="revTx" presStyleIdx="1" presStyleCnt="4">
        <dgm:presLayoutVars>
          <dgm:chMax val="1"/>
          <dgm:chPref val="1"/>
        </dgm:presLayoutVars>
      </dgm:prSet>
      <dgm:spPr/>
    </dgm:pt>
    <dgm:pt modelId="{813CF017-969B-400C-A264-14FD862BACDA}" type="pres">
      <dgm:prSet presAssocID="{BC91B16C-9D5A-4C85-A83A-B286FACD1065}" presName="sibTrans" presStyleCnt="0"/>
      <dgm:spPr/>
    </dgm:pt>
    <dgm:pt modelId="{65306FB6-B69A-41C8-8930-0060EFA542BE}" type="pres">
      <dgm:prSet presAssocID="{70AAD1C4-266D-44D2-A242-6C897246A46E}" presName="compNode" presStyleCnt="0"/>
      <dgm:spPr/>
    </dgm:pt>
    <dgm:pt modelId="{8345737A-B431-479C-B3EA-C5C00DFE6BB9}" type="pres">
      <dgm:prSet presAssocID="{70AAD1C4-266D-44D2-A242-6C897246A46E}" presName="iconBgRect" presStyleLbl="bgShp" presStyleIdx="2" presStyleCnt="4"/>
      <dgm:spPr/>
    </dgm:pt>
    <dgm:pt modelId="{9C4100F3-2235-4BB2-A5AD-67364B6360EE}" type="pres">
      <dgm:prSet presAssocID="{70AAD1C4-266D-44D2-A242-6C897246A4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das"/>
        </a:ext>
      </dgm:extLst>
    </dgm:pt>
    <dgm:pt modelId="{4150812B-AA87-465E-A9EA-E83719DE23FF}" type="pres">
      <dgm:prSet presAssocID="{70AAD1C4-266D-44D2-A242-6C897246A46E}" presName="spaceRect" presStyleCnt="0"/>
      <dgm:spPr/>
    </dgm:pt>
    <dgm:pt modelId="{EBBD4848-45AF-4E32-AA6F-27CCE95F049E}" type="pres">
      <dgm:prSet presAssocID="{70AAD1C4-266D-44D2-A242-6C897246A46E}" presName="textRect" presStyleLbl="revTx" presStyleIdx="2" presStyleCnt="4">
        <dgm:presLayoutVars>
          <dgm:chMax val="1"/>
          <dgm:chPref val="1"/>
        </dgm:presLayoutVars>
      </dgm:prSet>
      <dgm:spPr/>
    </dgm:pt>
    <dgm:pt modelId="{BD6834F9-EA7E-430C-BBCA-FDFFE3C9C9F6}" type="pres">
      <dgm:prSet presAssocID="{908251F9-7F74-48A2-AE47-3F4C462D8AB6}" presName="sibTrans" presStyleCnt="0"/>
      <dgm:spPr/>
    </dgm:pt>
    <dgm:pt modelId="{5FE1BC60-2790-4391-A993-6281E51F1F27}" type="pres">
      <dgm:prSet presAssocID="{5AD050FC-D568-416F-94AD-469E7B66A89D}" presName="compNode" presStyleCnt="0"/>
      <dgm:spPr/>
    </dgm:pt>
    <dgm:pt modelId="{F13E9B0E-8D9D-4E20-9207-0B8E5CB34B47}" type="pres">
      <dgm:prSet presAssocID="{5AD050FC-D568-416F-94AD-469E7B66A89D}" presName="iconBgRect" presStyleLbl="bgShp" presStyleIdx="3" presStyleCnt="4"/>
      <dgm:spPr/>
    </dgm:pt>
    <dgm:pt modelId="{56065006-4116-486F-9725-864AF8C9EB00}" type="pres">
      <dgm:prSet presAssocID="{5AD050FC-D568-416F-94AD-469E7B66A8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A85F9CCD-FC47-4B0D-97B1-4E70E31D862E}" type="pres">
      <dgm:prSet presAssocID="{5AD050FC-D568-416F-94AD-469E7B66A89D}" presName="spaceRect" presStyleCnt="0"/>
      <dgm:spPr/>
    </dgm:pt>
    <dgm:pt modelId="{3D94C90B-A43E-4ADE-A13A-2D8CF75A4300}" type="pres">
      <dgm:prSet presAssocID="{5AD050FC-D568-416F-94AD-469E7B66A89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0ABCD1D-3F05-4682-84D9-169DF65BC7BE}" srcId="{6B17E602-D375-41FC-B480-280CC2C8D9E1}" destId="{5813D299-8E66-4B9B-BEB4-30ECB13E763C}" srcOrd="0" destOrd="0" parTransId="{113F554A-E68D-420E-8F2F-9B04DB43607E}" sibTransId="{E724B498-3071-4814-8EC1-FFF25742D193}"/>
    <dgm:cxn modelId="{BA14415C-E6F9-4B10-8731-266111EADCB3}" type="presOf" srcId="{5AD050FC-D568-416F-94AD-469E7B66A89D}" destId="{3D94C90B-A43E-4ADE-A13A-2D8CF75A4300}" srcOrd="0" destOrd="0" presId="urn:microsoft.com/office/officeart/2018/5/layout/IconCircleLabelList"/>
    <dgm:cxn modelId="{E9305966-6671-44C5-B1AD-8D2950B78195}" srcId="{6B17E602-D375-41FC-B480-280CC2C8D9E1}" destId="{5AD050FC-D568-416F-94AD-469E7B66A89D}" srcOrd="3" destOrd="0" parTransId="{15CFE44B-E80F-4DA4-87E2-BC4553B8F86E}" sibTransId="{907C31C4-A188-40A2-9F34-3B47D2B51C07}"/>
    <dgm:cxn modelId="{4924C54C-365A-4DF0-9F68-189C13BC8B7A}" type="presOf" srcId="{4D77BB40-1146-411C-98B6-52841A71978C}" destId="{AEFB9882-D703-4876-8838-8548535AA805}" srcOrd="0" destOrd="0" presId="urn:microsoft.com/office/officeart/2018/5/layout/IconCircleLabelList"/>
    <dgm:cxn modelId="{4E5EC270-5213-436C-AACE-2DD5E8E28358}" type="presOf" srcId="{5813D299-8E66-4B9B-BEB4-30ECB13E763C}" destId="{0EA5C910-8355-4E5D-8E8D-118E198D18E4}" srcOrd="0" destOrd="0" presId="urn:microsoft.com/office/officeart/2018/5/layout/IconCircleLabelList"/>
    <dgm:cxn modelId="{F7543CBC-2784-4F18-A2E9-82C69A57925D}" type="presOf" srcId="{6B17E602-D375-41FC-B480-280CC2C8D9E1}" destId="{FF40F960-2A00-4EA2-B920-9D043BA19CD9}" srcOrd="0" destOrd="0" presId="urn:microsoft.com/office/officeart/2018/5/layout/IconCircleLabelList"/>
    <dgm:cxn modelId="{15FF06C0-2D0C-44B1-AD3D-1027D123246B}" srcId="{6B17E602-D375-41FC-B480-280CC2C8D9E1}" destId="{4D77BB40-1146-411C-98B6-52841A71978C}" srcOrd="1" destOrd="0" parTransId="{4D39187A-9633-4047-B1ED-A85966A9156E}" sibTransId="{BC91B16C-9D5A-4C85-A83A-B286FACD1065}"/>
    <dgm:cxn modelId="{220B61E7-53AD-4434-A885-B5B513D230F7}" srcId="{6B17E602-D375-41FC-B480-280CC2C8D9E1}" destId="{70AAD1C4-266D-44D2-A242-6C897246A46E}" srcOrd="2" destOrd="0" parTransId="{8BB87543-9306-492B-B1DA-2F3D1DF964B8}" sibTransId="{908251F9-7F74-48A2-AE47-3F4C462D8AB6}"/>
    <dgm:cxn modelId="{9E783DFA-F958-49F6-BEB2-D7F8BBDFBD4B}" type="presOf" srcId="{70AAD1C4-266D-44D2-A242-6C897246A46E}" destId="{EBBD4848-45AF-4E32-AA6F-27CCE95F049E}" srcOrd="0" destOrd="0" presId="urn:microsoft.com/office/officeart/2018/5/layout/IconCircleLabelList"/>
    <dgm:cxn modelId="{11E99678-D081-4D79-8742-421D1A91C8F0}" type="presParOf" srcId="{FF40F960-2A00-4EA2-B920-9D043BA19CD9}" destId="{44D02FF2-139B-4C3B-A6FB-0086C6E482BC}" srcOrd="0" destOrd="0" presId="urn:microsoft.com/office/officeart/2018/5/layout/IconCircleLabelList"/>
    <dgm:cxn modelId="{7AFA6E45-59D4-4CF5-8D3D-58E3D211B531}" type="presParOf" srcId="{44D02FF2-139B-4C3B-A6FB-0086C6E482BC}" destId="{1CB52B6A-4F17-4CD5-B602-298BE56CDBF8}" srcOrd="0" destOrd="0" presId="urn:microsoft.com/office/officeart/2018/5/layout/IconCircleLabelList"/>
    <dgm:cxn modelId="{F250AE28-5182-49B6-97B6-EFFB9C5BF69F}" type="presParOf" srcId="{44D02FF2-139B-4C3B-A6FB-0086C6E482BC}" destId="{D5FCA01C-CF5C-41E6-98CE-7837D8B64377}" srcOrd="1" destOrd="0" presId="urn:microsoft.com/office/officeart/2018/5/layout/IconCircleLabelList"/>
    <dgm:cxn modelId="{739052EB-2851-4BDA-BD8F-757378E0A6DB}" type="presParOf" srcId="{44D02FF2-139B-4C3B-A6FB-0086C6E482BC}" destId="{54F9B6F7-6A32-4625-9429-654EFEE78CD4}" srcOrd="2" destOrd="0" presId="urn:microsoft.com/office/officeart/2018/5/layout/IconCircleLabelList"/>
    <dgm:cxn modelId="{B9580500-995B-4D43-B3A1-D83574FDE973}" type="presParOf" srcId="{44D02FF2-139B-4C3B-A6FB-0086C6E482BC}" destId="{0EA5C910-8355-4E5D-8E8D-118E198D18E4}" srcOrd="3" destOrd="0" presId="urn:microsoft.com/office/officeart/2018/5/layout/IconCircleLabelList"/>
    <dgm:cxn modelId="{ACC2E4DB-FDC7-4135-98A2-0E533221787F}" type="presParOf" srcId="{FF40F960-2A00-4EA2-B920-9D043BA19CD9}" destId="{1AA684EC-1464-4DA0-8B71-B755D71F1E25}" srcOrd="1" destOrd="0" presId="urn:microsoft.com/office/officeart/2018/5/layout/IconCircleLabelList"/>
    <dgm:cxn modelId="{6FC2C08A-1252-4679-B257-EF6389371F5A}" type="presParOf" srcId="{FF40F960-2A00-4EA2-B920-9D043BA19CD9}" destId="{44C0C96B-4C20-4A2F-BDAD-982479FE4798}" srcOrd="2" destOrd="0" presId="urn:microsoft.com/office/officeart/2018/5/layout/IconCircleLabelList"/>
    <dgm:cxn modelId="{81FFD8DF-9597-4532-9726-12F9FA4F37EB}" type="presParOf" srcId="{44C0C96B-4C20-4A2F-BDAD-982479FE4798}" destId="{6F829C65-C7C1-4D9C-9825-5BC450E4C2A5}" srcOrd="0" destOrd="0" presId="urn:microsoft.com/office/officeart/2018/5/layout/IconCircleLabelList"/>
    <dgm:cxn modelId="{B8F9EB2B-6C25-4EA0-9436-018A6C344137}" type="presParOf" srcId="{44C0C96B-4C20-4A2F-BDAD-982479FE4798}" destId="{EA19B8EF-A0C9-4A51-BF2B-98C697B73ED0}" srcOrd="1" destOrd="0" presId="urn:microsoft.com/office/officeart/2018/5/layout/IconCircleLabelList"/>
    <dgm:cxn modelId="{492C2683-5C5F-48FA-8EEE-C14C0EF5D68B}" type="presParOf" srcId="{44C0C96B-4C20-4A2F-BDAD-982479FE4798}" destId="{866B4B47-9FE5-4E30-A1E3-6F2BBEAA1566}" srcOrd="2" destOrd="0" presId="urn:microsoft.com/office/officeart/2018/5/layout/IconCircleLabelList"/>
    <dgm:cxn modelId="{2E9BDD6C-B3BC-49F2-A2B3-5EC9ED79B631}" type="presParOf" srcId="{44C0C96B-4C20-4A2F-BDAD-982479FE4798}" destId="{AEFB9882-D703-4876-8838-8548535AA805}" srcOrd="3" destOrd="0" presId="urn:microsoft.com/office/officeart/2018/5/layout/IconCircleLabelList"/>
    <dgm:cxn modelId="{1483345A-B787-4840-99CD-585B90F3957B}" type="presParOf" srcId="{FF40F960-2A00-4EA2-B920-9D043BA19CD9}" destId="{813CF017-969B-400C-A264-14FD862BACDA}" srcOrd="3" destOrd="0" presId="urn:microsoft.com/office/officeart/2018/5/layout/IconCircleLabelList"/>
    <dgm:cxn modelId="{AE3DB044-30C6-463B-A6C1-A6084F389298}" type="presParOf" srcId="{FF40F960-2A00-4EA2-B920-9D043BA19CD9}" destId="{65306FB6-B69A-41C8-8930-0060EFA542BE}" srcOrd="4" destOrd="0" presId="urn:microsoft.com/office/officeart/2018/5/layout/IconCircleLabelList"/>
    <dgm:cxn modelId="{3FA4E2DF-5303-4088-9074-DF87D91D7336}" type="presParOf" srcId="{65306FB6-B69A-41C8-8930-0060EFA542BE}" destId="{8345737A-B431-479C-B3EA-C5C00DFE6BB9}" srcOrd="0" destOrd="0" presId="urn:microsoft.com/office/officeart/2018/5/layout/IconCircleLabelList"/>
    <dgm:cxn modelId="{4AAC0CCD-6BC6-4780-8901-9FDB9CFA6BBE}" type="presParOf" srcId="{65306FB6-B69A-41C8-8930-0060EFA542BE}" destId="{9C4100F3-2235-4BB2-A5AD-67364B6360EE}" srcOrd="1" destOrd="0" presId="urn:microsoft.com/office/officeart/2018/5/layout/IconCircleLabelList"/>
    <dgm:cxn modelId="{7679785E-1EA7-4A93-885D-8FA5DC1E03E3}" type="presParOf" srcId="{65306FB6-B69A-41C8-8930-0060EFA542BE}" destId="{4150812B-AA87-465E-A9EA-E83719DE23FF}" srcOrd="2" destOrd="0" presId="urn:microsoft.com/office/officeart/2018/5/layout/IconCircleLabelList"/>
    <dgm:cxn modelId="{C7E6576D-1307-45CE-9535-EC8578B77135}" type="presParOf" srcId="{65306FB6-B69A-41C8-8930-0060EFA542BE}" destId="{EBBD4848-45AF-4E32-AA6F-27CCE95F049E}" srcOrd="3" destOrd="0" presId="urn:microsoft.com/office/officeart/2018/5/layout/IconCircleLabelList"/>
    <dgm:cxn modelId="{D1645E34-3BEA-4269-8B2F-372B05805088}" type="presParOf" srcId="{FF40F960-2A00-4EA2-B920-9D043BA19CD9}" destId="{BD6834F9-EA7E-430C-BBCA-FDFFE3C9C9F6}" srcOrd="5" destOrd="0" presId="urn:microsoft.com/office/officeart/2018/5/layout/IconCircleLabelList"/>
    <dgm:cxn modelId="{779D3EAD-79E2-427D-B0D9-6E90C1186ACD}" type="presParOf" srcId="{FF40F960-2A00-4EA2-B920-9D043BA19CD9}" destId="{5FE1BC60-2790-4391-A993-6281E51F1F27}" srcOrd="6" destOrd="0" presId="urn:microsoft.com/office/officeart/2018/5/layout/IconCircleLabelList"/>
    <dgm:cxn modelId="{31CFCD48-BA3A-4D46-9302-039E2B0ABE56}" type="presParOf" srcId="{5FE1BC60-2790-4391-A993-6281E51F1F27}" destId="{F13E9B0E-8D9D-4E20-9207-0B8E5CB34B47}" srcOrd="0" destOrd="0" presId="urn:microsoft.com/office/officeart/2018/5/layout/IconCircleLabelList"/>
    <dgm:cxn modelId="{F4E25B7A-31CE-4475-9703-C413BA17E70F}" type="presParOf" srcId="{5FE1BC60-2790-4391-A993-6281E51F1F27}" destId="{56065006-4116-486F-9725-864AF8C9EB00}" srcOrd="1" destOrd="0" presId="urn:microsoft.com/office/officeart/2018/5/layout/IconCircleLabelList"/>
    <dgm:cxn modelId="{50395A10-900C-474D-9BC0-81F230CD3A64}" type="presParOf" srcId="{5FE1BC60-2790-4391-A993-6281E51F1F27}" destId="{A85F9CCD-FC47-4B0D-97B1-4E70E31D862E}" srcOrd="2" destOrd="0" presId="urn:microsoft.com/office/officeart/2018/5/layout/IconCircleLabelList"/>
    <dgm:cxn modelId="{794BA1C5-BD4D-46C1-A235-24E03AD614F2}" type="presParOf" srcId="{5FE1BC60-2790-4391-A993-6281E51F1F27}" destId="{3D94C90B-A43E-4ADE-A13A-2D8CF75A430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601F92-876F-4107-948B-0BB0250DF2CA}" type="doc">
      <dgm:prSet loTypeId="urn:microsoft.com/office/officeart/2005/8/layout/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DBE9BEC-F86F-4E7E-BD64-F57C11F43BD0}">
      <dgm:prSet/>
      <dgm:spPr/>
      <dgm:t>
        <a:bodyPr/>
        <a:lstStyle/>
        <a:p>
          <a:pPr>
            <a:defRPr b="1"/>
          </a:pPr>
          <a:r>
            <a:rPr lang="es-ES" b="1" u="sng"/>
            <a:t>Ejercicio</a:t>
          </a:r>
          <a:r>
            <a:rPr lang="es-ES"/>
            <a:t>: Abrir ChatGPT y </a:t>
          </a:r>
          <a:r>
            <a:rPr lang="es-ES" err="1"/>
            <a:t>Copilot</a:t>
          </a:r>
          <a:r>
            <a:rPr lang="es-ES"/>
            <a:t> y Escribir este prompt: Explica qué es la inteligencia artificial adaptándote a estos públicos:</a:t>
          </a:r>
          <a:endParaRPr lang="en-US"/>
        </a:p>
      </dgm:t>
    </dgm:pt>
    <dgm:pt modelId="{E9327322-C013-473A-A03B-0DFF2EC9AD0B}" type="parTrans" cxnId="{8D4DF9E7-30C0-465A-9B41-682BBFE4240F}">
      <dgm:prSet/>
      <dgm:spPr/>
      <dgm:t>
        <a:bodyPr/>
        <a:lstStyle/>
        <a:p>
          <a:endParaRPr lang="en-US"/>
        </a:p>
      </dgm:t>
    </dgm:pt>
    <dgm:pt modelId="{9D58D72D-3027-457C-A62A-F6CF809376D7}" type="sibTrans" cxnId="{8D4DF9E7-30C0-465A-9B41-682BBFE4240F}">
      <dgm:prSet/>
      <dgm:spPr/>
      <dgm:t>
        <a:bodyPr/>
        <a:lstStyle/>
        <a:p>
          <a:endParaRPr lang="en-US"/>
        </a:p>
      </dgm:t>
    </dgm:pt>
    <dgm:pt modelId="{01F4D224-8D91-4645-93B1-1AA13B61F0C9}">
      <dgm:prSet/>
      <dgm:spPr/>
      <dgm:t>
        <a:bodyPr/>
        <a:lstStyle/>
        <a:p>
          <a:r>
            <a:rPr lang="es-ES"/>
            <a:t>Un alumno de primaria (8-10 años)</a:t>
          </a:r>
          <a:endParaRPr lang="en-US"/>
        </a:p>
      </dgm:t>
    </dgm:pt>
    <dgm:pt modelId="{60C62669-BD75-4D52-91E1-CDB5E7AF056E}" type="parTrans" cxnId="{A32A9E80-CD27-4D3E-854C-D0A878C5F7D7}">
      <dgm:prSet/>
      <dgm:spPr/>
      <dgm:t>
        <a:bodyPr/>
        <a:lstStyle/>
        <a:p>
          <a:endParaRPr lang="en-US"/>
        </a:p>
      </dgm:t>
    </dgm:pt>
    <dgm:pt modelId="{466DA4A1-03FF-46E3-9813-5EE4BE18D336}" type="sibTrans" cxnId="{A32A9E80-CD27-4D3E-854C-D0A878C5F7D7}">
      <dgm:prSet/>
      <dgm:spPr/>
      <dgm:t>
        <a:bodyPr/>
        <a:lstStyle/>
        <a:p>
          <a:endParaRPr lang="en-US"/>
        </a:p>
      </dgm:t>
    </dgm:pt>
    <dgm:pt modelId="{88141029-8F0F-4FFD-8D35-DCDF1B8291BA}">
      <dgm:prSet/>
      <dgm:spPr/>
      <dgm:t>
        <a:bodyPr/>
        <a:lstStyle/>
        <a:p>
          <a:r>
            <a:rPr lang="es-ES"/>
            <a:t>Un alumno de secundaria (14-16 años)</a:t>
          </a:r>
          <a:endParaRPr lang="en-US"/>
        </a:p>
      </dgm:t>
    </dgm:pt>
    <dgm:pt modelId="{04F32638-7627-43B9-B7DA-0ABF72460D26}" type="parTrans" cxnId="{55EDAD53-3D96-4A1C-B8D0-9B0F58550621}">
      <dgm:prSet/>
      <dgm:spPr/>
      <dgm:t>
        <a:bodyPr/>
        <a:lstStyle/>
        <a:p>
          <a:endParaRPr lang="en-US"/>
        </a:p>
      </dgm:t>
    </dgm:pt>
    <dgm:pt modelId="{2197B1D5-D084-49A3-BFF0-7F1617E25627}" type="sibTrans" cxnId="{55EDAD53-3D96-4A1C-B8D0-9B0F58550621}">
      <dgm:prSet/>
      <dgm:spPr/>
      <dgm:t>
        <a:bodyPr/>
        <a:lstStyle/>
        <a:p>
          <a:endParaRPr lang="en-US"/>
        </a:p>
      </dgm:t>
    </dgm:pt>
    <dgm:pt modelId="{00E56C96-1B7F-46CB-B088-74F40D988F7D}">
      <dgm:prSet/>
      <dgm:spPr/>
      <dgm:t>
        <a:bodyPr/>
        <a:lstStyle/>
        <a:p>
          <a:r>
            <a:rPr lang="es-ES"/>
            <a:t>Un alumno de 18 años ACNEAE con dificultad en la comprensión de palabras poco comunes.</a:t>
          </a:r>
          <a:endParaRPr lang="en-US"/>
        </a:p>
      </dgm:t>
    </dgm:pt>
    <dgm:pt modelId="{0E87A1B2-9052-45CC-8E0E-89D6B757D5C1}" type="parTrans" cxnId="{07625162-06C5-474A-8D91-D04D11D7B1C1}">
      <dgm:prSet/>
      <dgm:spPr/>
      <dgm:t>
        <a:bodyPr/>
        <a:lstStyle/>
        <a:p>
          <a:endParaRPr lang="en-US"/>
        </a:p>
      </dgm:t>
    </dgm:pt>
    <dgm:pt modelId="{B2B19D48-378A-4D3E-8F81-7DDA86CBD8EE}" type="sibTrans" cxnId="{07625162-06C5-474A-8D91-D04D11D7B1C1}">
      <dgm:prSet/>
      <dgm:spPr/>
      <dgm:t>
        <a:bodyPr/>
        <a:lstStyle/>
        <a:p>
          <a:endParaRPr lang="en-US"/>
        </a:p>
      </dgm:t>
    </dgm:pt>
    <dgm:pt modelId="{61F0473F-26A0-45B0-8B0F-268D8D834B73}">
      <dgm:prSet/>
      <dgm:spPr/>
      <dgm:t>
        <a:bodyPr/>
        <a:lstStyle/>
        <a:p>
          <a:r>
            <a:rPr lang="es-ES"/>
            <a:t>Un padre que no sabe de tecnología</a:t>
          </a:r>
          <a:endParaRPr lang="en-US"/>
        </a:p>
      </dgm:t>
    </dgm:pt>
    <dgm:pt modelId="{2BFCE99D-F9E8-4092-960E-D2A9A02F82D7}" type="parTrans" cxnId="{25F3F66B-4CF5-4EE1-BF3C-C483810A3E56}">
      <dgm:prSet/>
      <dgm:spPr/>
      <dgm:t>
        <a:bodyPr/>
        <a:lstStyle/>
        <a:p>
          <a:endParaRPr lang="en-US"/>
        </a:p>
      </dgm:t>
    </dgm:pt>
    <dgm:pt modelId="{539B8C2A-7A90-4EF4-843F-FB1B70141A7A}" type="sibTrans" cxnId="{25F3F66B-4CF5-4EE1-BF3C-C483810A3E56}">
      <dgm:prSet/>
      <dgm:spPr/>
      <dgm:t>
        <a:bodyPr/>
        <a:lstStyle/>
        <a:p>
          <a:endParaRPr lang="en-US"/>
        </a:p>
      </dgm:t>
    </dgm:pt>
    <dgm:pt modelId="{4C6EC468-C854-4387-827D-C970B3B830FD}">
      <dgm:prSet/>
      <dgm:spPr/>
      <dgm:t>
        <a:bodyPr/>
        <a:lstStyle/>
        <a:p>
          <a:pPr>
            <a:defRPr b="1"/>
          </a:pPr>
          <a:r>
            <a:rPr lang="es-ES" b="1" u="sng"/>
            <a:t>Analizar</a:t>
          </a:r>
          <a:r>
            <a:rPr lang="es-ES"/>
            <a:t> cómo cambia el tono, el vocabulario y los ejemplos según el destinatario.</a:t>
          </a:r>
          <a:endParaRPr lang="en-US"/>
        </a:p>
      </dgm:t>
    </dgm:pt>
    <dgm:pt modelId="{5CE5FF98-EC92-4B88-BEDA-5CDFA4F51908}" type="parTrans" cxnId="{23C43F0D-3427-42EC-A437-A53404E439F7}">
      <dgm:prSet/>
      <dgm:spPr/>
      <dgm:t>
        <a:bodyPr/>
        <a:lstStyle/>
        <a:p>
          <a:endParaRPr lang="en-US"/>
        </a:p>
      </dgm:t>
    </dgm:pt>
    <dgm:pt modelId="{0CCF5AC5-9169-4014-8240-CAEEB8FB71DA}" type="sibTrans" cxnId="{23C43F0D-3427-42EC-A437-A53404E439F7}">
      <dgm:prSet/>
      <dgm:spPr/>
      <dgm:t>
        <a:bodyPr/>
        <a:lstStyle/>
        <a:p>
          <a:endParaRPr lang="en-US"/>
        </a:p>
      </dgm:t>
    </dgm:pt>
    <dgm:pt modelId="{C09EBA3F-3734-4E3D-BB5D-F9B6CFA4D51A}">
      <dgm:prSet/>
      <dgm:spPr/>
      <dgm:t>
        <a:bodyPr/>
        <a:lstStyle/>
        <a:p>
          <a:pPr>
            <a:defRPr b="1"/>
          </a:pPr>
          <a:r>
            <a:rPr lang="es-ES" b="1" u="sng"/>
            <a:t>Objetivo pedagógico</a:t>
          </a:r>
          <a:r>
            <a:rPr lang="es-ES"/>
            <a:t>: Mostrar que la IA puede adaptar el lenguaje y la complejidad según la audiencia. </a:t>
          </a:r>
          <a:r>
            <a:rPr lang="es-ES" b="0" u="none"/>
            <a:t>Evidenciar</a:t>
          </a:r>
          <a:r>
            <a:rPr lang="es-ES"/>
            <a:t> utilidad para atender a la diversidad en el aula.</a:t>
          </a:r>
          <a:endParaRPr lang="en-US"/>
        </a:p>
      </dgm:t>
    </dgm:pt>
    <dgm:pt modelId="{E7812EB0-6073-4D84-8BFA-47DF4AE464D7}" type="parTrans" cxnId="{4DE6DFA3-2577-4719-8A50-B0AE78CCD3B1}">
      <dgm:prSet/>
      <dgm:spPr/>
      <dgm:t>
        <a:bodyPr/>
        <a:lstStyle/>
        <a:p>
          <a:endParaRPr lang="en-US"/>
        </a:p>
      </dgm:t>
    </dgm:pt>
    <dgm:pt modelId="{E0273FED-2C37-412C-AE6A-10345D56260E}" type="sibTrans" cxnId="{4DE6DFA3-2577-4719-8A50-B0AE78CCD3B1}">
      <dgm:prSet/>
      <dgm:spPr/>
      <dgm:t>
        <a:bodyPr/>
        <a:lstStyle/>
        <a:p>
          <a:endParaRPr lang="en-US"/>
        </a:p>
      </dgm:t>
    </dgm:pt>
    <dgm:pt modelId="{BBB554E5-50C1-41D9-82AD-CF36291E38EA}" type="pres">
      <dgm:prSet presAssocID="{21601F92-876F-4107-948B-0BB0250DF2CA}" presName="Name0" presStyleCnt="0">
        <dgm:presLayoutVars>
          <dgm:dir/>
          <dgm:animLvl val="lvl"/>
          <dgm:resizeHandles val="exact"/>
        </dgm:presLayoutVars>
      </dgm:prSet>
      <dgm:spPr/>
    </dgm:pt>
    <dgm:pt modelId="{96709ED4-E71A-443F-A2A5-8AECE59A4A29}" type="pres">
      <dgm:prSet presAssocID="{C09EBA3F-3734-4E3D-BB5D-F9B6CFA4D51A}" presName="boxAndChildren" presStyleCnt="0"/>
      <dgm:spPr/>
    </dgm:pt>
    <dgm:pt modelId="{5443D402-843E-4547-B057-424ED8A7F03F}" type="pres">
      <dgm:prSet presAssocID="{C09EBA3F-3734-4E3D-BB5D-F9B6CFA4D51A}" presName="parentTextBox" presStyleLbl="node1" presStyleIdx="0" presStyleCnt="3"/>
      <dgm:spPr/>
    </dgm:pt>
    <dgm:pt modelId="{4B2717B1-CE08-4F3C-B125-A324AB80E88B}" type="pres">
      <dgm:prSet presAssocID="{0CCF5AC5-9169-4014-8240-CAEEB8FB71DA}" presName="sp" presStyleCnt="0"/>
      <dgm:spPr/>
    </dgm:pt>
    <dgm:pt modelId="{92AD0777-F547-48C2-B7E7-AC9EA41C1D2B}" type="pres">
      <dgm:prSet presAssocID="{4C6EC468-C854-4387-827D-C970B3B830FD}" presName="arrowAndChildren" presStyleCnt="0"/>
      <dgm:spPr/>
    </dgm:pt>
    <dgm:pt modelId="{8A6ABDD6-9498-4E7A-B112-26D90C46DB88}" type="pres">
      <dgm:prSet presAssocID="{4C6EC468-C854-4387-827D-C970B3B830FD}" presName="parentTextArrow" presStyleLbl="node1" presStyleIdx="1" presStyleCnt="3"/>
      <dgm:spPr/>
    </dgm:pt>
    <dgm:pt modelId="{1368D727-F5E2-4E64-9D2C-7566530DA063}" type="pres">
      <dgm:prSet presAssocID="{9D58D72D-3027-457C-A62A-F6CF809376D7}" presName="sp" presStyleCnt="0"/>
      <dgm:spPr/>
    </dgm:pt>
    <dgm:pt modelId="{C04D2E63-FFA1-4FB8-AF17-393A784C77F0}" type="pres">
      <dgm:prSet presAssocID="{8DBE9BEC-F86F-4E7E-BD64-F57C11F43BD0}" presName="arrowAndChildren" presStyleCnt="0"/>
      <dgm:spPr/>
    </dgm:pt>
    <dgm:pt modelId="{825DB60F-2136-4791-B290-C3C4B5E5C4F2}" type="pres">
      <dgm:prSet presAssocID="{8DBE9BEC-F86F-4E7E-BD64-F57C11F43BD0}" presName="parentTextArrow" presStyleLbl="node1" presStyleIdx="1" presStyleCnt="3"/>
      <dgm:spPr/>
    </dgm:pt>
    <dgm:pt modelId="{EA625403-C06C-4A3C-AE92-B2B6DEBA8380}" type="pres">
      <dgm:prSet presAssocID="{8DBE9BEC-F86F-4E7E-BD64-F57C11F43BD0}" presName="arrow" presStyleLbl="node1" presStyleIdx="2" presStyleCnt="3"/>
      <dgm:spPr/>
    </dgm:pt>
    <dgm:pt modelId="{83B27960-8EF4-4FCB-97D0-D9C386EC0FD5}" type="pres">
      <dgm:prSet presAssocID="{8DBE9BEC-F86F-4E7E-BD64-F57C11F43BD0}" presName="descendantArrow" presStyleCnt="0"/>
      <dgm:spPr/>
    </dgm:pt>
    <dgm:pt modelId="{FA8B4252-B1C3-4042-8D90-13BC2A6EAACC}" type="pres">
      <dgm:prSet presAssocID="{01F4D224-8D91-4645-93B1-1AA13B61F0C9}" presName="childTextArrow" presStyleLbl="fgAccFollowNode1" presStyleIdx="0" presStyleCnt="4">
        <dgm:presLayoutVars>
          <dgm:bulletEnabled val="1"/>
        </dgm:presLayoutVars>
      </dgm:prSet>
      <dgm:spPr/>
    </dgm:pt>
    <dgm:pt modelId="{D323448F-5584-4425-9DAF-1B1516D47EDB}" type="pres">
      <dgm:prSet presAssocID="{88141029-8F0F-4FFD-8D35-DCDF1B8291BA}" presName="childTextArrow" presStyleLbl="fgAccFollowNode1" presStyleIdx="1" presStyleCnt="4">
        <dgm:presLayoutVars>
          <dgm:bulletEnabled val="1"/>
        </dgm:presLayoutVars>
      </dgm:prSet>
      <dgm:spPr/>
    </dgm:pt>
    <dgm:pt modelId="{968FF594-CE1A-44F0-942E-A986A98E9ADC}" type="pres">
      <dgm:prSet presAssocID="{00E56C96-1B7F-46CB-B088-74F40D988F7D}" presName="childTextArrow" presStyleLbl="fgAccFollowNode1" presStyleIdx="2" presStyleCnt="4">
        <dgm:presLayoutVars>
          <dgm:bulletEnabled val="1"/>
        </dgm:presLayoutVars>
      </dgm:prSet>
      <dgm:spPr/>
    </dgm:pt>
    <dgm:pt modelId="{C3FA6F43-18C4-4AA0-82E5-E82D48F00C33}" type="pres">
      <dgm:prSet presAssocID="{61F0473F-26A0-45B0-8B0F-268D8D834B73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23C43F0D-3427-42EC-A437-A53404E439F7}" srcId="{21601F92-876F-4107-948B-0BB0250DF2CA}" destId="{4C6EC468-C854-4387-827D-C970B3B830FD}" srcOrd="1" destOrd="0" parTransId="{5CE5FF98-EC92-4B88-BEDA-5CDFA4F51908}" sibTransId="{0CCF5AC5-9169-4014-8240-CAEEB8FB71DA}"/>
    <dgm:cxn modelId="{D0AADF0E-A51D-4FB2-A9E4-F0F7F63A9B55}" type="presOf" srcId="{C09EBA3F-3734-4E3D-BB5D-F9B6CFA4D51A}" destId="{5443D402-843E-4547-B057-424ED8A7F03F}" srcOrd="0" destOrd="0" presId="urn:microsoft.com/office/officeart/2005/8/layout/process4"/>
    <dgm:cxn modelId="{1ACDAE3A-7425-49FE-A8E3-2F931C7B1BEA}" type="presOf" srcId="{61F0473F-26A0-45B0-8B0F-268D8D834B73}" destId="{C3FA6F43-18C4-4AA0-82E5-E82D48F00C33}" srcOrd="0" destOrd="0" presId="urn:microsoft.com/office/officeart/2005/8/layout/process4"/>
    <dgm:cxn modelId="{07625162-06C5-474A-8D91-D04D11D7B1C1}" srcId="{8DBE9BEC-F86F-4E7E-BD64-F57C11F43BD0}" destId="{00E56C96-1B7F-46CB-B088-74F40D988F7D}" srcOrd="2" destOrd="0" parTransId="{0E87A1B2-9052-45CC-8E0E-89D6B757D5C1}" sibTransId="{B2B19D48-378A-4D3E-8F81-7DDA86CBD8EE}"/>
    <dgm:cxn modelId="{C0442D4B-A206-416B-A27A-78776A90A866}" type="presOf" srcId="{21601F92-876F-4107-948B-0BB0250DF2CA}" destId="{BBB554E5-50C1-41D9-82AD-CF36291E38EA}" srcOrd="0" destOrd="0" presId="urn:microsoft.com/office/officeart/2005/8/layout/process4"/>
    <dgm:cxn modelId="{25F3F66B-4CF5-4EE1-BF3C-C483810A3E56}" srcId="{8DBE9BEC-F86F-4E7E-BD64-F57C11F43BD0}" destId="{61F0473F-26A0-45B0-8B0F-268D8D834B73}" srcOrd="3" destOrd="0" parTransId="{2BFCE99D-F9E8-4092-960E-D2A9A02F82D7}" sibTransId="{539B8C2A-7A90-4EF4-843F-FB1B70141A7A}"/>
    <dgm:cxn modelId="{77701F6F-AD9D-4689-80A8-47011CE0271C}" type="presOf" srcId="{01F4D224-8D91-4645-93B1-1AA13B61F0C9}" destId="{FA8B4252-B1C3-4042-8D90-13BC2A6EAACC}" srcOrd="0" destOrd="0" presId="urn:microsoft.com/office/officeart/2005/8/layout/process4"/>
    <dgm:cxn modelId="{55EDAD53-3D96-4A1C-B8D0-9B0F58550621}" srcId="{8DBE9BEC-F86F-4E7E-BD64-F57C11F43BD0}" destId="{88141029-8F0F-4FFD-8D35-DCDF1B8291BA}" srcOrd="1" destOrd="0" parTransId="{04F32638-7627-43B9-B7DA-0ABF72460D26}" sibTransId="{2197B1D5-D084-49A3-BFF0-7F1617E25627}"/>
    <dgm:cxn modelId="{A32A9E80-CD27-4D3E-854C-D0A878C5F7D7}" srcId="{8DBE9BEC-F86F-4E7E-BD64-F57C11F43BD0}" destId="{01F4D224-8D91-4645-93B1-1AA13B61F0C9}" srcOrd="0" destOrd="0" parTransId="{60C62669-BD75-4D52-91E1-CDB5E7AF056E}" sibTransId="{466DA4A1-03FF-46E3-9813-5EE4BE18D336}"/>
    <dgm:cxn modelId="{D7DF3889-AD3F-4D32-B8DF-A82652E95F5A}" type="presOf" srcId="{4C6EC468-C854-4387-827D-C970B3B830FD}" destId="{8A6ABDD6-9498-4E7A-B112-26D90C46DB88}" srcOrd="0" destOrd="0" presId="urn:microsoft.com/office/officeart/2005/8/layout/process4"/>
    <dgm:cxn modelId="{EEC7C39B-07BB-4676-B03D-9FC1C08EE9EE}" type="presOf" srcId="{88141029-8F0F-4FFD-8D35-DCDF1B8291BA}" destId="{D323448F-5584-4425-9DAF-1B1516D47EDB}" srcOrd="0" destOrd="0" presId="urn:microsoft.com/office/officeart/2005/8/layout/process4"/>
    <dgm:cxn modelId="{B21F719D-1AD7-490C-AF34-E9CDEC4CED83}" type="presOf" srcId="{8DBE9BEC-F86F-4E7E-BD64-F57C11F43BD0}" destId="{EA625403-C06C-4A3C-AE92-B2B6DEBA8380}" srcOrd="1" destOrd="0" presId="urn:microsoft.com/office/officeart/2005/8/layout/process4"/>
    <dgm:cxn modelId="{4DE6DFA3-2577-4719-8A50-B0AE78CCD3B1}" srcId="{21601F92-876F-4107-948B-0BB0250DF2CA}" destId="{C09EBA3F-3734-4E3D-BB5D-F9B6CFA4D51A}" srcOrd="2" destOrd="0" parTransId="{E7812EB0-6073-4D84-8BFA-47DF4AE464D7}" sibTransId="{E0273FED-2C37-412C-AE6A-10345D56260E}"/>
    <dgm:cxn modelId="{4AE85FC1-D156-4FB4-8E65-421AFA74E2FD}" type="presOf" srcId="{00E56C96-1B7F-46CB-B088-74F40D988F7D}" destId="{968FF594-CE1A-44F0-942E-A986A98E9ADC}" srcOrd="0" destOrd="0" presId="urn:microsoft.com/office/officeart/2005/8/layout/process4"/>
    <dgm:cxn modelId="{A1C1FDDE-B760-4045-A575-8F227184605C}" type="presOf" srcId="{8DBE9BEC-F86F-4E7E-BD64-F57C11F43BD0}" destId="{825DB60F-2136-4791-B290-C3C4B5E5C4F2}" srcOrd="0" destOrd="0" presId="urn:microsoft.com/office/officeart/2005/8/layout/process4"/>
    <dgm:cxn modelId="{8D4DF9E7-30C0-465A-9B41-682BBFE4240F}" srcId="{21601F92-876F-4107-948B-0BB0250DF2CA}" destId="{8DBE9BEC-F86F-4E7E-BD64-F57C11F43BD0}" srcOrd="0" destOrd="0" parTransId="{E9327322-C013-473A-A03B-0DFF2EC9AD0B}" sibTransId="{9D58D72D-3027-457C-A62A-F6CF809376D7}"/>
    <dgm:cxn modelId="{14B28A89-B3F7-402E-87B6-D58204D8E1E7}" type="presParOf" srcId="{BBB554E5-50C1-41D9-82AD-CF36291E38EA}" destId="{96709ED4-E71A-443F-A2A5-8AECE59A4A29}" srcOrd="0" destOrd="0" presId="urn:microsoft.com/office/officeart/2005/8/layout/process4"/>
    <dgm:cxn modelId="{5746B39F-9A60-409F-9332-7CFBAD507552}" type="presParOf" srcId="{96709ED4-E71A-443F-A2A5-8AECE59A4A29}" destId="{5443D402-843E-4547-B057-424ED8A7F03F}" srcOrd="0" destOrd="0" presId="urn:microsoft.com/office/officeart/2005/8/layout/process4"/>
    <dgm:cxn modelId="{21CAA8CF-9A29-49FB-B825-7A624442DA18}" type="presParOf" srcId="{BBB554E5-50C1-41D9-82AD-CF36291E38EA}" destId="{4B2717B1-CE08-4F3C-B125-A324AB80E88B}" srcOrd="1" destOrd="0" presId="urn:microsoft.com/office/officeart/2005/8/layout/process4"/>
    <dgm:cxn modelId="{B166783E-5541-4CFB-B206-1E593515E4D3}" type="presParOf" srcId="{BBB554E5-50C1-41D9-82AD-CF36291E38EA}" destId="{92AD0777-F547-48C2-B7E7-AC9EA41C1D2B}" srcOrd="2" destOrd="0" presId="urn:microsoft.com/office/officeart/2005/8/layout/process4"/>
    <dgm:cxn modelId="{029F3B2C-6492-47E0-BD49-37BCFFA231BC}" type="presParOf" srcId="{92AD0777-F547-48C2-B7E7-AC9EA41C1D2B}" destId="{8A6ABDD6-9498-4E7A-B112-26D90C46DB88}" srcOrd="0" destOrd="0" presId="urn:microsoft.com/office/officeart/2005/8/layout/process4"/>
    <dgm:cxn modelId="{39034D5B-DE25-4867-87A0-D61901E3274C}" type="presParOf" srcId="{BBB554E5-50C1-41D9-82AD-CF36291E38EA}" destId="{1368D727-F5E2-4E64-9D2C-7566530DA063}" srcOrd="3" destOrd="0" presId="urn:microsoft.com/office/officeart/2005/8/layout/process4"/>
    <dgm:cxn modelId="{CD951CEC-1CF8-46AD-A8ED-0970F06D1899}" type="presParOf" srcId="{BBB554E5-50C1-41D9-82AD-CF36291E38EA}" destId="{C04D2E63-FFA1-4FB8-AF17-393A784C77F0}" srcOrd="4" destOrd="0" presId="urn:microsoft.com/office/officeart/2005/8/layout/process4"/>
    <dgm:cxn modelId="{3C30B2DF-B82D-4AFC-B579-C52AF2D781FA}" type="presParOf" srcId="{C04D2E63-FFA1-4FB8-AF17-393A784C77F0}" destId="{825DB60F-2136-4791-B290-C3C4B5E5C4F2}" srcOrd="0" destOrd="0" presId="urn:microsoft.com/office/officeart/2005/8/layout/process4"/>
    <dgm:cxn modelId="{C630D2D4-E93C-4B02-8344-9811EB056735}" type="presParOf" srcId="{C04D2E63-FFA1-4FB8-AF17-393A784C77F0}" destId="{EA625403-C06C-4A3C-AE92-B2B6DEBA8380}" srcOrd="1" destOrd="0" presId="urn:microsoft.com/office/officeart/2005/8/layout/process4"/>
    <dgm:cxn modelId="{F4891A88-FD03-4AC5-A792-EEB2126378A1}" type="presParOf" srcId="{C04D2E63-FFA1-4FB8-AF17-393A784C77F0}" destId="{83B27960-8EF4-4FCB-97D0-D9C386EC0FD5}" srcOrd="2" destOrd="0" presId="urn:microsoft.com/office/officeart/2005/8/layout/process4"/>
    <dgm:cxn modelId="{09285820-A9D1-475E-8606-52B18905B4CE}" type="presParOf" srcId="{83B27960-8EF4-4FCB-97D0-D9C386EC0FD5}" destId="{FA8B4252-B1C3-4042-8D90-13BC2A6EAACC}" srcOrd="0" destOrd="0" presId="urn:microsoft.com/office/officeart/2005/8/layout/process4"/>
    <dgm:cxn modelId="{820CD22B-61F2-42CB-9812-BB339E884F49}" type="presParOf" srcId="{83B27960-8EF4-4FCB-97D0-D9C386EC0FD5}" destId="{D323448F-5584-4425-9DAF-1B1516D47EDB}" srcOrd="1" destOrd="0" presId="urn:microsoft.com/office/officeart/2005/8/layout/process4"/>
    <dgm:cxn modelId="{65059881-C2C0-4994-987E-54DAB51028D7}" type="presParOf" srcId="{83B27960-8EF4-4FCB-97D0-D9C386EC0FD5}" destId="{968FF594-CE1A-44F0-942E-A986A98E9ADC}" srcOrd="2" destOrd="0" presId="urn:microsoft.com/office/officeart/2005/8/layout/process4"/>
    <dgm:cxn modelId="{8FEB5DA6-7EE9-4284-9C82-61DA3B1A6048}" type="presParOf" srcId="{83B27960-8EF4-4FCB-97D0-D9C386EC0FD5}" destId="{C3FA6F43-18C4-4AA0-82E5-E82D48F00C33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19763F-6436-477C-BEB8-D731F9D0702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F869CC3-07DF-4B74-96DA-07E624CF587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u="sng"/>
            <a:t>Precisión</a:t>
          </a:r>
          <a:r>
            <a:rPr lang="es-ES"/>
            <a:t>: puede inventar datos (“alucinaciones”).</a:t>
          </a:r>
          <a:endParaRPr lang="en-US"/>
        </a:p>
      </dgm:t>
    </dgm:pt>
    <dgm:pt modelId="{5B75CC91-8E22-4ADF-8161-46B03D4647C6}" type="parTrans" cxnId="{70D78C70-B7AE-4139-B99F-90C86701E421}">
      <dgm:prSet/>
      <dgm:spPr/>
      <dgm:t>
        <a:bodyPr/>
        <a:lstStyle/>
        <a:p>
          <a:endParaRPr lang="en-US"/>
        </a:p>
      </dgm:t>
    </dgm:pt>
    <dgm:pt modelId="{E52B1B93-9F43-4DE8-8C2E-5DC114ACCAC9}" type="sibTrans" cxnId="{70D78C70-B7AE-4139-B99F-90C86701E4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DEFB1E-E1D5-409F-9E9C-55AB576E2F8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u="sng"/>
            <a:t>Plagio</a:t>
          </a:r>
          <a:r>
            <a:rPr lang="es-ES"/>
            <a:t>: alumnos que copian directamente sin aprender.</a:t>
          </a:r>
          <a:endParaRPr lang="en-US"/>
        </a:p>
      </dgm:t>
    </dgm:pt>
    <dgm:pt modelId="{8A03DD51-555F-46F1-86B0-AB4FE6DD87BB}" type="parTrans" cxnId="{02F82339-9F7A-43BC-9D35-D727F5F011A8}">
      <dgm:prSet/>
      <dgm:spPr/>
      <dgm:t>
        <a:bodyPr/>
        <a:lstStyle/>
        <a:p>
          <a:endParaRPr lang="en-US"/>
        </a:p>
      </dgm:t>
    </dgm:pt>
    <dgm:pt modelId="{FF45C665-E07E-4DCC-8157-44B60348C0A4}" type="sibTrans" cxnId="{02F82339-9F7A-43BC-9D35-D727F5F011A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84AC6E-DABA-4FAF-9723-0EBC24E979E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u="sng"/>
            <a:t>Privacidad</a:t>
          </a:r>
          <a:r>
            <a:rPr lang="es-ES"/>
            <a:t>: no compartir datos sensibles de alumnado.</a:t>
          </a:r>
          <a:endParaRPr lang="en-US"/>
        </a:p>
      </dgm:t>
    </dgm:pt>
    <dgm:pt modelId="{FD716C79-AC8E-4206-B362-6DD4816104FC}" type="parTrans" cxnId="{B353C802-356B-4A54-995A-425ABFEFFC01}">
      <dgm:prSet/>
      <dgm:spPr/>
      <dgm:t>
        <a:bodyPr/>
        <a:lstStyle/>
        <a:p>
          <a:endParaRPr lang="en-US"/>
        </a:p>
      </dgm:t>
    </dgm:pt>
    <dgm:pt modelId="{4246E08D-8C2B-4CE8-891C-C4D975B59450}" type="sibTrans" cxnId="{B353C802-356B-4A54-995A-425ABFEFFC0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D2CBDD-04C9-4A2F-A9C6-90A0811FBBD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u="sng"/>
            <a:t>Dependencia</a:t>
          </a:r>
          <a:r>
            <a:rPr lang="es-ES"/>
            <a:t>: riesgo de que el alumno deje de pensar si siempre pide todo a la IA.</a:t>
          </a:r>
          <a:endParaRPr lang="en-US"/>
        </a:p>
      </dgm:t>
    </dgm:pt>
    <dgm:pt modelId="{3A107BEF-2248-4675-8E8D-82D224F9802C}" type="parTrans" cxnId="{221EAFD2-3F44-4313-859F-9456D681959B}">
      <dgm:prSet/>
      <dgm:spPr/>
      <dgm:t>
        <a:bodyPr/>
        <a:lstStyle/>
        <a:p>
          <a:endParaRPr lang="en-US"/>
        </a:p>
      </dgm:t>
    </dgm:pt>
    <dgm:pt modelId="{203C363A-52C2-478C-822D-EA7675D6E94A}" type="sibTrans" cxnId="{221EAFD2-3F44-4313-859F-9456D681959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1E45F3A-3BC9-4F15-95B0-143926B0293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u="sng"/>
            <a:t>Sesgos</a:t>
          </a:r>
          <a:r>
            <a:rPr lang="es-ES"/>
            <a:t>: la IA refleja los sesgos de los datos con los que fue entrenada.</a:t>
          </a:r>
          <a:endParaRPr lang="en-US"/>
        </a:p>
      </dgm:t>
    </dgm:pt>
    <dgm:pt modelId="{00E01767-4769-4451-9097-D123C47CCDF3}" type="parTrans" cxnId="{6E2BFE91-DEEC-4E66-8828-E3421675316E}">
      <dgm:prSet/>
      <dgm:spPr/>
      <dgm:t>
        <a:bodyPr/>
        <a:lstStyle/>
        <a:p>
          <a:endParaRPr lang="en-US"/>
        </a:p>
      </dgm:t>
    </dgm:pt>
    <dgm:pt modelId="{D2449596-E23B-4C2F-B66C-2F0339EE579A}" type="sibTrans" cxnId="{6E2BFE91-DEEC-4E66-8828-E3421675316E}">
      <dgm:prSet/>
      <dgm:spPr/>
      <dgm:t>
        <a:bodyPr/>
        <a:lstStyle/>
        <a:p>
          <a:endParaRPr lang="en-US"/>
        </a:p>
      </dgm:t>
    </dgm:pt>
    <dgm:pt modelId="{856385D8-3156-4EF2-B245-EA1C0B52A76A}" type="pres">
      <dgm:prSet presAssocID="{B119763F-6436-477C-BEB8-D731F9D07025}" presName="root" presStyleCnt="0">
        <dgm:presLayoutVars>
          <dgm:dir/>
          <dgm:resizeHandles val="exact"/>
        </dgm:presLayoutVars>
      </dgm:prSet>
      <dgm:spPr/>
    </dgm:pt>
    <dgm:pt modelId="{F96CDBA6-0D88-486C-A899-3FEB3770C631}" type="pres">
      <dgm:prSet presAssocID="{B119763F-6436-477C-BEB8-D731F9D07025}" presName="container" presStyleCnt="0">
        <dgm:presLayoutVars>
          <dgm:dir/>
          <dgm:resizeHandles val="exact"/>
        </dgm:presLayoutVars>
      </dgm:prSet>
      <dgm:spPr/>
    </dgm:pt>
    <dgm:pt modelId="{5F332F76-EC57-4EE6-A702-082274FF29CB}" type="pres">
      <dgm:prSet presAssocID="{0F869CC3-07DF-4B74-96DA-07E624CF587D}" presName="compNode" presStyleCnt="0"/>
      <dgm:spPr/>
    </dgm:pt>
    <dgm:pt modelId="{2600E98B-C30A-4DA9-B302-FAF77646F9B3}" type="pres">
      <dgm:prSet presAssocID="{0F869CC3-07DF-4B74-96DA-07E624CF587D}" presName="iconBgRect" presStyleLbl="bgShp" presStyleIdx="0" presStyleCnt="5"/>
      <dgm:spPr/>
    </dgm:pt>
    <dgm:pt modelId="{FD90AC1D-824C-4C0B-882D-48DB7350B137}" type="pres">
      <dgm:prSet presAssocID="{0F869CC3-07DF-4B74-96DA-07E624CF587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E3281AAE-4002-466A-BF07-6D24A4862C9E}" type="pres">
      <dgm:prSet presAssocID="{0F869CC3-07DF-4B74-96DA-07E624CF587D}" presName="spaceRect" presStyleCnt="0"/>
      <dgm:spPr/>
    </dgm:pt>
    <dgm:pt modelId="{7BB6B77B-667A-45F3-8F9A-68665DF8A581}" type="pres">
      <dgm:prSet presAssocID="{0F869CC3-07DF-4B74-96DA-07E624CF587D}" presName="textRect" presStyleLbl="revTx" presStyleIdx="0" presStyleCnt="5">
        <dgm:presLayoutVars>
          <dgm:chMax val="1"/>
          <dgm:chPref val="1"/>
        </dgm:presLayoutVars>
      </dgm:prSet>
      <dgm:spPr/>
    </dgm:pt>
    <dgm:pt modelId="{0D048B9D-719C-4C71-925C-75E0E1AB6681}" type="pres">
      <dgm:prSet presAssocID="{E52B1B93-9F43-4DE8-8C2E-5DC114ACCAC9}" presName="sibTrans" presStyleLbl="sibTrans2D1" presStyleIdx="0" presStyleCnt="0"/>
      <dgm:spPr/>
    </dgm:pt>
    <dgm:pt modelId="{70D72D02-65EC-4AED-928E-E326E75F6073}" type="pres">
      <dgm:prSet presAssocID="{94DEFB1E-E1D5-409F-9E9C-55AB576E2F8E}" presName="compNode" presStyleCnt="0"/>
      <dgm:spPr/>
    </dgm:pt>
    <dgm:pt modelId="{D7E5BD82-D25A-4C4D-AF65-E04F5431B5FE}" type="pres">
      <dgm:prSet presAssocID="{94DEFB1E-E1D5-409F-9E9C-55AB576E2F8E}" presName="iconBgRect" presStyleLbl="bgShp" presStyleIdx="1" presStyleCnt="5"/>
      <dgm:spPr/>
    </dgm:pt>
    <dgm:pt modelId="{1B64ACBB-DBB2-479C-B625-7FE58ACD589A}" type="pres">
      <dgm:prSet presAssocID="{94DEFB1E-E1D5-409F-9E9C-55AB576E2F8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441EA66F-E690-4EAF-9657-62350AEEDBF7}" type="pres">
      <dgm:prSet presAssocID="{94DEFB1E-E1D5-409F-9E9C-55AB576E2F8E}" presName="spaceRect" presStyleCnt="0"/>
      <dgm:spPr/>
    </dgm:pt>
    <dgm:pt modelId="{930202C2-DF50-4E86-801E-5E7E2E23B01E}" type="pres">
      <dgm:prSet presAssocID="{94DEFB1E-E1D5-409F-9E9C-55AB576E2F8E}" presName="textRect" presStyleLbl="revTx" presStyleIdx="1" presStyleCnt="5">
        <dgm:presLayoutVars>
          <dgm:chMax val="1"/>
          <dgm:chPref val="1"/>
        </dgm:presLayoutVars>
      </dgm:prSet>
      <dgm:spPr/>
    </dgm:pt>
    <dgm:pt modelId="{3E6A294D-47FC-432D-AC65-91E7C1698B81}" type="pres">
      <dgm:prSet presAssocID="{FF45C665-E07E-4DCC-8157-44B60348C0A4}" presName="sibTrans" presStyleLbl="sibTrans2D1" presStyleIdx="0" presStyleCnt="0"/>
      <dgm:spPr/>
    </dgm:pt>
    <dgm:pt modelId="{2020AFC3-0F5B-4246-A003-4071EEE6045D}" type="pres">
      <dgm:prSet presAssocID="{0B84AC6E-DABA-4FAF-9723-0EBC24E979E6}" presName="compNode" presStyleCnt="0"/>
      <dgm:spPr/>
    </dgm:pt>
    <dgm:pt modelId="{E49BDF1C-856A-4E1D-B2EE-871D953FF26D}" type="pres">
      <dgm:prSet presAssocID="{0B84AC6E-DABA-4FAF-9723-0EBC24E979E6}" presName="iconBgRect" presStyleLbl="bgShp" presStyleIdx="2" presStyleCnt="5"/>
      <dgm:spPr/>
    </dgm:pt>
    <dgm:pt modelId="{384F6ADC-A5DE-4982-ABAA-87F129370C2A}" type="pres">
      <dgm:prSet presAssocID="{0B84AC6E-DABA-4FAF-9723-0EBC24E979E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quear"/>
        </a:ext>
      </dgm:extLst>
    </dgm:pt>
    <dgm:pt modelId="{0B8DB0B2-E44E-4359-AF2C-550D7F9ED2D8}" type="pres">
      <dgm:prSet presAssocID="{0B84AC6E-DABA-4FAF-9723-0EBC24E979E6}" presName="spaceRect" presStyleCnt="0"/>
      <dgm:spPr/>
    </dgm:pt>
    <dgm:pt modelId="{A1894AE6-6734-4CD5-8B66-2677F9357F75}" type="pres">
      <dgm:prSet presAssocID="{0B84AC6E-DABA-4FAF-9723-0EBC24E979E6}" presName="textRect" presStyleLbl="revTx" presStyleIdx="2" presStyleCnt="5">
        <dgm:presLayoutVars>
          <dgm:chMax val="1"/>
          <dgm:chPref val="1"/>
        </dgm:presLayoutVars>
      </dgm:prSet>
      <dgm:spPr/>
    </dgm:pt>
    <dgm:pt modelId="{72F40B0A-F479-46AB-96DF-625994F21B18}" type="pres">
      <dgm:prSet presAssocID="{4246E08D-8C2B-4CE8-891C-C4D975B59450}" presName="sibTrans" presStyleLbl="sibTrans2D1" presStyleIdx="0" presStyleCnt="0"/>
      <dgm:spPr/>
    </dgm:pt>
    <dgm:pt modelId="{EBA588D1-FB3D-4A59-8395-B5B8DA88BF9B}" type="pres">
      <dgm:prSet presAssocID="{3ED2CBDD-04C9-4A2F-A9C6-90A0811FBBD3}" presName="compNode" presStyleCnt="0"/>
      <dgm:spPr/>
    </dgm:pt>
    <dgm:pt modelId="{4C468CCC-3FC9-4AB9-BA18-2B45627E470A}" type="pres">
      <dgm:prSet presAssocID="{3ED2CBDD-04C9-4A2F-A9C6-90A0811FBBD3}" presName="iconBgRect" presStyleLbl="bgShp" presStyleIdx="3" presStyleCnt="5"/>
      <dgm:spPr/>
    </dgm:pt>
    <dgm:pt modelId="{422A1D54-BEB8-4915-B11D-D927242A4CD1}" type="pres">
      <dgm:prSet presAssocID="{3ED2CBDD-04C9-4A2F-A9C6-90A0811FBBD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7BCFC08-5B60-4160-9364-CF926099920E}" type="pres">
      <dgm:prSet presAssocID="{3ED2CBDD-04C9-4A2F-A9C6-90A0811FBBD3}" presName="spaceRect" presStyleCnt="0"/>
      <dgm:spPr/>
    </dgm:pt>
    <dgm:pt modelId="{BC32A909-DC4A-447A-B9AC-F494EB29DB88}" type="pres">
      <dgm:prSet presAssocID="{3ED2CBDD-04C9-4A2F-A9C6-90A0811FBBD3}" presName="textRect" presStyleLbl="revTx" presStyleIdx="3" presStyleCnt="5">
        <dgm:presLayoutVars>
          <dgm:chMax val="1"/>
          <dgm:chPref val="1"/>
        </dgm:presLayoutVars>
      </dgm:prSet>
      <dgm:spPr/>
    </dgm:pt>
    <dgm:pt modelId="{E2507714-46F2-41CE-B522-052C79E5C9D3}" type="pres">
      <dgm:prSet presAssocID="{203C363A-52C2-478C-822D-EA7675D6E94A}" presName="sibTrans" presStyleLbl="sibTrans2D1" presStyleIdx="0" presStyleCnt="0"/>
      <dgm:spPr/>
    </dgm:pt>
    <dgm:pt modelId="{8C45F7DC-60A8-4C90-AE6C-4219BA1C460A}" type="pres">
      <dgm:prSet presAssocID="{E1E45F3A-3BC9-4F15-95B0-143926B0293D}" presName="compNode" presStyleCnt="0"/>
      <dgm:spPr/>
    </dgm:pt>
    <dgm:pt modelId="{89DFC505-57D5-468E-B153-E2C29B976692}" type="pres">
      <dgm:prSet presAssocID="{E1E45F3A-3BC9-4F15-95B0-143926B0293D}" presName="iconBgRect" presStyleLbl="bgShp" presStyleIdx="4" presStyleCnt="5"/>
      <dgm:spPr/>
    </dgm:pt>
    <dgm:pt modelId="{5498BC32-569E-4FAB-B77F-D8CE85C8CCFD}" type="pres">
      <dgm:prSet presAssocID="{E1E45F3A-3BC9-4F15-95B0-143926B0293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a"/>
        </a:ext>
      </dgm:extLst>
    </dgm:pt>
    <dgm:pt modelId="{8F6F2D3B-4E9B-449E-B6A4-4E3256D02FBC}" type="pres">
      <dgm:prSet presAssocID="{E1E45F3A-3BC9-4F15-95B0-143926B0293D}" presName="spaceRect" presStyleCnt="0"/>
      <dgm:spPr/>
    </dgm:pt>
    <dgm:pt modelId="{CB3F1FBA-0E82-4054-B28F-7871CC1C41B7}" type="pres">
      <dgm:prSet presAssocID="{E1E45F3A-3BC9-4F15-95B0-143926B0293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353C802-356B-4A54-995A-425ABFEFFC01}" srcId="{B119763F-6436-477C-BEB8-D731F9D07025}" destId="{0B84AC6E-DABA-4FAF-9723-0EBC24E979E6}" srcOrd="2" destOrd="0" parTransId="{FD716C79-AC8E-4206-B362-6DD4816104FC}" sibTransId="{4246E08D-8C2B-4CE8-891C-C4D975B59450}"/>
    <dgm:cxn modelId="{6DEB1D18-B3CD-4BFF-B0D9-AD488FAF5BA2}" type="presOf" srcId="{4246E08D-8C2B-4CE8-891C-C4D975B59450}" destId="{72F40B0A-F479-46AB-96DF-625994F21B18}" srcOrd="0" destOrd="0" presId="urn:microsoft.com/office/officeart/2018/2/layout/IconCircleList"/>
    <dgm:cxn modelId="{3E15D632-C6AA-429E-8CCD-1E8552539C0B}" type="presOf" srcId="{FF45C665-E07E-4DCC-8157-44B60348C0A4}" destId="{3E6A294D-47FC-432D-AC65-91E7C1698B81}" srcOrd="0" destOrd="0" presId="urn:microsoft.com/office/officeart/2018/2/layout/IconCircleList"/>
    <dgm:cxn modelId="{E9B5DB36-1D2A-4D32-8117-0F918A62C3B2}" type="presOf" srcId="{3ED2CBDD-04C9-4A2F-A9C6-90A0811FBBD3}" destId="{BC32A909-DC4A-447A-B9AC-F494EB29DB88}" srcOrd="0" destOrd="0" presId="urn:microsoft.com/office/officeart/2018/2/layout/IconCircleList"/>
    <dgm:cxn modelId="{02F82339-9F7A-43BC-9D35-D727F5F011A8}" srcId="{B119763F-6436-477C-BEB8-D731F9D07025}" destId="{94DEFB1E-E1D5-409F-9E9C-55AB576E2F8E}" srcOrd="1" destOrd="0" parTransId="{8A03DD51-555F-46F1-86B0-AB4FE6DD87BB}" sibTransId="{FF45C665-E07E-4DCC-8157-44B60348C0A4}"/>
    <dgm:cxn modelId="{F9A8946B-71D5-4FF8-A606-1764E9DB2131}" type="presOf" srcId="{94DEFB1E-E1D5-409F-9E9C-55AB576E2F8E}" destId="{930202C2-DF50-4E86-801E-5E7E2E23B01E}" srcOrd="0" destOrd="0" presId="urn:microsoft.com/office/officeart/2018/2/layout/IconCircleList"/>
    <dgm:cxn modelId="{9878D76E-F0CC-43D4-85F1-BDAE0E6F7B79}" type="presOf" srcId="{0F869CC3-07DF-4B74-96DA-07E624CF587D}" destId="{7BB6B77B-667A-45F3-8F9A-68665DF8A581}" srcOrd="0" destOrd="0" presId="urn:microsoft.com/office/officeart/2018/2/layout/IconCircleList"/>
    <dgm:cxn modelId="{70D78C70-B7AE-4139-B99F-90C86701E421}" srcId="{B119763F-6436-477C-BEB8-D731F9D07025}" destId="{0F869CC3-07DF-4B74-96DA-07E624CF587D}" srcOrd="0" destOrd="0" parTransId="{5B75CC91-8E22-4ADF-8161-46B03D4647C6}" sibTransId="{E52B1B93-9F43-4DE8-8C2E-5DC114ACCAC9}"/>
    <dgm:cxn modelId="{6E2BFE91-DEEC-4E66-8828-E3421675316E}" srcId="{B119763F-6436-477C-BEB8-D731F9D07025}" destId="{E1E45F3A-3BC9-4F15-95B0-143926B0293D}" srcOrd="4" destOrd="0" parTransId="{00E01767-4769-4451-9097-D123C47CCDF3}" sibTransId="{D2449596-E23B-4C2F-B66C-2F0339EE579A}"/>
    <dgm:cxn modelId="{E8F332B4-07E4-404E-8735-3BD1CD6809F7}" type="presOf" srcId="{0B84AC6E-DABA-4FAF-9723-0EBC24E979E6}" destId="{A1894AE6-6734-4CD5-8B66-2677F9357F75}" srcOrd="0" destOrd="0" presId="urn:microsoft.com/office/officeart/2018/2/layout/IconCircleList"/>
    <dgm:cxn modelId="{FC1C54C5-21D2-41A6-9705-24AAFF3FAE40}" type="presOf" srcId="{E1E45F3A-3BC9-4F15-95B0-143926B0293D}" destId="{CB3F1FBA-0E82-4054-B28F-7871CC1C41B7}" srcOrd="0" destOrd="0" presId="urn:microsoft.com/office/officeart/2018/2/layout/IconCircleList"/>
    <dgm:cxn modelId="{B7BB22CE-0DB4-49B6-A3D6-30736258C711}" type="presOf" srcId="{B119763F-6436-477C-BEB8-D731F9D07025}" destId="{856385D8-3156-4EF2-B245-EA1C0B52A76A}" srcOrd="0" destOrd="0" presId="urn:microsoft.com/office/officeart/2018/2/layout/IconCircleList"/>
    <dgm:cxn modelId="{DF4B4DD0-7392-4BBF-887C-08F73CE4B026}" type="presOf" srcId="{203C363A-52C2-478C-822D-EA7675D6E94A}" destId="{E2507714-46F2-41CE-B522-052C79E5C9D3}" srcOrd="0" destOrd="0" presId="urn:microsoft.com/office/officeart/2018/2/layout/IconCircleList"/>
    <dgm:cxn modelId="{221EAFD2-3F44-4313-859F-9456D681959B}" srcId="{B119763F-6436-477C-BEB8-D731F9D07025}" destId="{3ED2CBDD-04C9-4A2F-A9C6-90A0811FBBD3}" srcOrd="3" destOrd="0" parTransId="{3A107BEF-2248-4675-8E8D-82D224F9802C}" sibTransId="{203C363A-52C2-478C-822D-EA7675D6E94A}"/>
    <dgm:cxn modelId="{F41E86EE-2937-4B43-90AC-36149ED3183D}" type="presOf" srcId="{E52B1B93-9F43-4DE8-8C2E-5DC114ACCAC9}" destId="{0D048B9D-719C-4C71-925C-75E0E1AB6681}" srcOrd="0" destOrd="0" presId="urn:microsoft.com/office/officeart/2018/2/layout/IconCircleList"/>
    <dgm:cxn modelId="{D2CADC36-2C51-4DBC-915B-AF856AA8808B}" type="presParOf" srcId="{856385D8-3156-4EF2-B245-EA1C0B52A76A}" destId="{F96CDBA6-0D88-486C-A899-3FEB3770C631}" srcOrd="0" destOrd="0" presId="urn:microsoft.com/office/officeart/2018/2/layout/IconCircleList"/>
    <dgm:cxn modelId="{A6232BA0-286E-4C94-B2CE-257EE9A7903B}" type="presParOf" srcId="{F96CDBA6-0D88-486C-A899-3FEB3770C631}" destId="{5F332F76-EC57-4EE6-A702-082274FF29CB}" srcOrd="0" destOrd="0" presId="urn:microsoft.com/office/officeart/2018/2/layout/IconCircleList"/>
    <dgm:cxn modelId="{640FBCB1-BE09-4DD9-84A7-1AEF3D213B06}" type="presParOf" srcId="{5F332F76-EC57-4EE6-A702-082274FF29CB}" destId="{2600E98B-C30A-4DA9-B302-FAF77646F9B3}" srcOrd="0" destOrd="0" presId="urn:microsoft.com/office/officeart/2018/2/layout/IconCircleList"/>
    <dgm:cxn modelId="{57BAD10C-33C5-493D-9E99-84D13A66405E}" type="presParOf" srcId="{5F332F76-EC57-4EE6-A702-082274FF29CB}" destId="{FD90AC1D-824C-4C0B-882D-48DB7350B137}" srcOrd="1" destOrd="0" presId="urn:microsoft.com/office/officeart/2018/2/layout/IconCircleList"/>
    <dgm:cxn modelId="{16EF306F-0178-48EB-B868-26387FCFA00C}" type="presParOf" srcId="{5F332F76-EC57-4EE6-A702-082274FF29CB}" destId="{E3281AAE-4002-466A-BF07-6D24A4862C9E}" srcOrd="2" destOrd="0" presId="urn:microsoft.com/office/officeart/2018/2/layout/IconCircleList"/>
    <dgm:cxn modelId="{4ECEA944-21E3-4755-9AD7-A3CB0A94D24C}" type="presParOf" srcId="{5F332F76-EC57-4EE6-A702-082274FF29CB}" destId="{7BB6B77B-667A-45F3-8F9A-68665DF8A581}" srcOrd="3" destOrd="0" presId="urn:microsoft.com/office/officeart/2018/2/layout/IconCircleList"/>
    <dgm:cxn modelId="{073DDCC5-46E6-46CA-97C9-2B36C98F1B40}" type="presParOf" srcId="{F96CDBA6-0D88-486C-A899-3FEB3770C631}" destId="{0D048B9D-719C-4C71-925C-75E0E1AB6681}" srcOrd="1" destOrd="0" presId="urn:microsoft.com/office/officeart/2018/2/layout/IconCircleList"/>
    <dgm:cxn modelId="{A2219F87-7204-421B-A488-644498333838}" type="presParOf" srcId="{F96CDBA6-0D88-486C-A899-3FEB3770C631}" destId="{70D72D02-65EC-4AED-928E-E326E75F6073}" srcOrd="2" destOrd="0" presId="urn:microsoft.com/office/officeart/2018/2/layout/IconCircleList"/>
    <dgm:cxn modelId="{83B931B3-1370-412A-B7D6-9128F3E51549}" type="presParOf" srcId="{70D72D02-65EC-4AED-928E-E326E75F6073}" destId="{D7E5BD82-D25A-4C4D-AF65-E04F5431B5FE}" srcOrd="0" destOrd="0" presId="urn:microsoft.com/office/officeart/2018/2/layout/IconCircleList"/>
    <dgm:cxn modelId="{C70D9831-4E43-4215-A666-B8619951A2F8}" type="presParOf" srcId="{70D72D02-65EC-4AED-928E-E326E75F6073}" destId="{1B64ACBB-DBB2-479C-B625-7FE58ACD589A}" srcOrd="1" destOrd="0" presId="urn:microsoft.com/office/officeart/2018/2/layout/IconCircleList"/>
    <dgm:cxn modelId="{6242CE19-67B2-4019-A00A-FDE5CAAF5FBC}" type="presParOf" srcId="{70D72D02-65EC-4AED-928E-E326E75F6073}" destId="{441EA66F-E690-4EAF-9657-62350AEEDBF7}" srcOrd="2" destOrd="0" presId="urn:microsoft.com/office/officeart/2018/2/layout/IconCircleList"/>
    <dgm:cxn modelId="{44AEA760-CE78-4AC6-948F-5431B15B185F}" type="presParOf" srcId="{70D72D02-65EC-4AED-928E-E326E75F6073}" destId="{930202C2-DF50-4E86-801E-5E7E2E23B01E}" srcOrd="3" destOrd="0" presId="urn:microsoft.com/office/officeart/2018/2/layout/IconCircleList"/>
    <dgm:cxn modelId="{AF0231C2-5621-4220-8416-82F26895F2C1}" type="presParOf" srcId="{F96CDBA6-0D88-486C-A899-3FEB3770C631}" destId="{3E6A294D-47FC-432D-AC65-91E7C1698B81}" srcOrd="3" destOrd="0" presId="urn:microsoft.com/office/officeart/2018/2/layout/IconCircleList"/>
    <dgm:cxn modelId="{1704270B-41AC-4EEE-88E9-880F8B794B3A}" type="presParOf" srcId="{F96CDBA6-0D88-486C-A899-3FEB3770C631}" destId="{2020AFC3-0F5B-4246-A003-4071EEE6045D}" srcOrd="4" destOrd="0" presId="urn:microsoft.com/office/officeart/2018/2/layout/IconCircleList"/>
    <dgm:cxn modelId="{A28D128E-ED8D-48DE-86AE-C39819B652E9}" type="presParOf" srcId="{2020AFC3-0F5B-4246-A003-4071EEE6045D}" destId="{E49BDF1C-856A-4E1D-B2EE-871D953FF26D}" srcOrd="0" destOrd="0" presId="urn:microsoft.com/office/officeart/2018/2/layout/IconCircleList"/>
    <dgm:cxn modelId="{0CB3E976-B74D-46D7-924F-8A014E27B1E0}" type="presParOf" srcId="{2020AFC3-0F5B-4246-A003-4071EEE6045D}" destId="{384F6ADC-A5DE-4982-ABAA-87F129370C2A}" srcOrd="1" destOrd="0" presId="urn:microsoft.com/office/officeart/2018/2/layout/IconCircleList"/>
    <dgm:cxn modelId="{6EB3DBFC-6887-414D-85A0-9488DAF291FF}" type="presParOf" srcId="{2020AFC3-0F5B-4246-A003-4071EEE6045D}" destId="{0B8DB0B2-E44E-4359-AF2C-550D7F9ED2D8}" srcOrd="2" destOrd="0" presId="urn:microsoft.com/office/officeart/2018/2/layout/IconCircleList"/>
    <dgm:cxn modelId="{7C24348B-FC24-4156-A96F-2098F9C8F4FA}" type="presParOf" srcId="{2020AFC3-0F5B-4246-A003-4071EEE6045D}" destId="{A1894AE6-6734-4CD5-8B66-2677F9357F75}" srcOrd="3" destOrd="0" presId="urn:microsoft.com/office/officeart/2018/2/layout/IconCircleList"/>
    <dgm:cxn modelId="{29B315DD-24C6-4417-8696-7AA31AF624DA}" type="presParOf" srcId="{F96CDBA6-0D88-486C-A899-3FEB3770C631}" destId="{72F40B0A-F479-46AB-96DF-625994F21B18}" srcOrd="5" destOrd="0" presId="urn:microsoft.com/office/officeart/2018/2/layout/IconCircleList"/>
    <dgm:cxn modelId="{132AD553-D791-4AC0-8BB2-A7CD2E9196D5}" type="presParOf" srcId="{F96CDBA6-0D88-486C-A899-3FEB3770C631}" destId="{EBA588D1-FB3D-4A59-8395-B5B8DA88BF9B}" srcOrd="6" destOrd="0" presId="urn:microsoft.com/office/officeart/2018/2/layout/IconCircleList"/>
    <dgm:cxn modelId="{5E9BC9F7-94DD-4D1D-A3B9-46762E40A696}" type="presParOf" srcId="{EBA588D1-FB3D-4A59-8395-B5B8DA88BF9B}" destId="{4C468CCC-3FC9-4AB9-BA18-2B45627E470A}" srcOrd="0" destOrd="0" presId="urn:microsoft.com/office/officeart/2018/2/layout/IconCircleList"/>
    <dgm:cxn modelId="{69F14F08-3137-46B3-999C-E609838B1332}" type="presParOf" srcId="{EBA588D1-FB3D-4A59-8395-B5B8DA88BF9B}" destId="{422A1D54-BEB8-4915-B11D-D927242A4CD1}" srcOrd="1" destOrd="0" presId="urn:microsoft.com/office/officeart/2018/2/layout/IconCircleList"/>
    <dgm:cxn modelId="{5C7E104D-8F94-4667-8EDD-6706FCA8DB12}" type="presParOf" srcId="{EBA588D1-FB3D-4A59-8395-B5B8DA88BF9B}" destId="{B7BCFC08-5B60-4160-9364-CF926099920E}" srcOrd="2" destOrd="0" presId="urn:microsoft.com/office/officeart/2018/2/layout/IconCircleList"/>
    <dgm:cxn modelId="{6F93ADA6-580A-45F3-807E-5E91AE60B4A2}" type="presParOf" srcId="{EBA588D1-FB3D-4A59-8395-B5B8DA88BF9B}" destId="{BC32A909-DC4A-447A-B9AC-F494EB29DB88}" srcOrd="3" destOrd="0" presId="urn:microsoft.com/office/officeart/2018/2/layout/IconCircleList"/>
    <dgm:cxn modelId="{8C7FE9E1-B86D-49CC-93AB-0BB4AB5100CC}" type="presParOf" srcId="{F96CDBA6-0D88-486C-A899-3FEB3770C631}" destId="{E2507714-46F2-41CE-B522-052C79E5C9D3}" srcOrd="7" destOrd="0" presId="urn:microsoft.com/office/officeart/2018/2/layout/IconCircleList"/>
    <dgm:cxn modelId="{23B53B77-3770-4562-9DE1-F1BD0289C46E}" type="presParOf" srcId="{F96CDBA6-0D88-486C-A899-3FEB3770C631}" destId="{8C45F7DC-60A8-4C90-AE6C-4219BA1C460A}" srcOrd="8" destOrd="0" presId="urn:microsoft.com/office/officeart/2018/2/layout/IconCircleList"/>
    <dgm:cxn modelId="{ECC6B81E-EC51-4062-889B-7F62A821F4C6}" type="presParOf" srcId="{8C45F7DC-60A8-4C90-AE6C-4219BA1C460A}" destId="{89DFC505-57D5-468E-B153-E2C29B976692}" srcOrd="0" destOrd="0" presId="urn:microsoft.com/office/officeart/2018/2/layout/IconCircleList"/>
    <dgm:cxn modelId="{3A7155BB-74D2-4B7B-8B61-AC37731F46DF}" type="presParOf" srcId="{8C45F7DC-60A8-4C90-AE6C-4219BA1C460A}" destId="{5498BC32-569E-4FAB-B77F-D8CE85C8CCFD}" srcOrd="1" destOrd="0" presId="urn:microsoft.com/office/officeart/2018/2/layout/IconCircleList"/>
    <dgm:cxn modelId="{061A9282-4E34-47CC-971E-5FCD07A24B14}" type="presParOf" srcId="{8C45F7DC-60A8-4C90-AE6C-4219BA1C460A}" destId="{8F6F2D3B-4E9B-449E-B6A4-4E3256D02FBC}" srcOrd="2" destOrd="0" presId="urn:microsoft.com/office/officeart/2018/2/layout/IconCircleList"/>
    <dgm:cxn modelId="{5B9117E8-BAC8-4FC8-9C09-FA18BA040FFB}" type="presParOf" srcId="{8C45F7DC-60A8-4C90-AE6C-4219BA1C460A}" destId="{CB3F1FBA-0E82-4054-B28F-7871CC1C41B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FE860F-6177-4EBE-8126-9E3F6AE8647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9F7AF3C-AC50-4573-9E82-595D6A30C785}">
      <dgm:prSet/>
      <dgm:spPr/>
      <dgm:t>
        <a:bodyPr/>
        <a:lstStyle/>
        <a:p>
          <a:pPr>
            <a:defRPr cap="all"/>
          </a:pPr>
          <a:r>
            <a:rPr lang="es-ES"/>
            <a:t>¿Qué oportunidad de la IA ves más útil en tu aula?</a:t>
          </a:r>
          <a:endParaRPr lang="en-US"/>
        </a:p>
      </dgm:t>
    </dgm:pt>
    <dgm:pt modelId="{AD5052A6-7E80-4A3C-ACA7-B2F8AFB30B29}" type="parTrans" cxnId="{BF51A098-6892-4231-A37B-8EA59010103F}">
      <dgm:prSet/>
      <dgm:spPr/>
      <dgm:t>
        <a:bodyPr/>
        <a:lstStyle/>
        <a:p>
          <a:endParaRPr lang="en-US"/>
        </a:p>
      </dgm:t>
    </dgm:pt>
    <dgm:pt modelId="{0E0C30DC-0E9D-4AF7-843D-8A09FD5F01E3}" type="sibTrans" cxnId="{BF51A098-6892-4231-A37B-8EA59010103F}">
      <dgm:prSet/>
      <dgm:spPr/>
      <dgm:t>
        <a:bodyPr/>
        <a:lstStyle/>
        <a:p>
          <a:endParaRPr lang="en-US"/>
        </a:p>
      </dgm:t>
    </dgm:pt>
    <dgm:pt modelId="{E22E26E2-C033-4D29-88EF-2213348BC088}">
      <dgm:prSet/>
      <dgm:spPr/>
      <dgm:t>
        <a:bodyPr/>
        <a:lstStyle/>
        <a:p>
          <a:pPr>
            <a:defRPr cap="all"/>
          </a:pPr>
          <a:r>
            <a:rPr lang="es-ES"/>
            <a:t>¿Qué riesgo te preocupa más como docente?</a:t>
          </a:r>
          <a:endParaRPr lang="en-US"/>
        </a:p>
      </dgm:t>
    </dgm:pt>
    <dgm:pt modelId="{E327088A-8388-4587-8D6B-846E01807C59}" type="parTrans" cxnId="{F1312559-06E6-443F-BA76-08B5331B4900}">
      <dgm:prSet/>
      <dgm:spPr/>
      <dgm:t>
        <a:bodyPr/>
        <a:lstStyle/>
        <a:p>
          <a:endParaRPr lang="en-US"/>
        </a:p>
      </dgm:t>
    </dgm:pt>
    <dgm:pt modelId="{ED218803-D765-4117-A117-F219D67AABB9}" type="sibTrans" cxnId="{F1312559-06E6-443F-BA76-08B5331B4900}">
      <dgm:prSet/>
      <dgm:spPr/>
      <dgm:t>
        <a:bodyPr/>
        <a:lstStyle/>
        <a:p>
          <a:endParaRPr lang="en-US"/>
        </a:p>
      </dgm:t>
    </dgm:pt>
    <dgm:pt modelId="{CB12D902-DCF9-4E3C-A66E-D24210DB161F}">
      <dgm:prSet/>
      <dgm:spPr/>
      <dgm:t>
        <a:bodyPr/>
        <a:lstStyle/>
        <a:p>
          <a:pPr>
            <a:defRPr cap="all"/>
          </a:pPr>
          <a:r>
            <a:rPr lang="es-ES"/>
            <a:t>¿Cómo podemos enseñar al alumnado a usarla con responsabilidad?</a:t>
          </a:r>
          <a:endParaRPr lang="en-US"/>
        </a:p>
      </dgm:t>
    </dgm:pt>
    <dgm:pt modelId="{936A314A-F453-4A3D-9C7D-C17EE6B6C96E}" type="parTrans" cxnId="{0DFDF4DC-143D-4AAB-99A1-B71EA43143B9}">
      <dgm:prSet/>
      <dgm:spPr/>
      <dgm:t>
        <a:bodyPr/>
        <a:lstStyle/>
        <a:p>
          <a:endParaRPr lang="en-US"/>
        </a:p>
      </dgm:t>
    </dgm:pt>
    <dgm:pt modelId="{51203D4C-570E-481F-94D2-614DA2661E01}" type="sibTrans" cxnId="{0DFDF4DC-143D-4AAB-99A1-B71EA43143B9}">
      <dgm:prSet/>
      <dgm:spPr/>
      <dgm:t>
        <a:bodyPr/>
        <a:lstStyle/>
        <a:p>
          <a:endParaRPr lang="en-US"/>
        </a:p>
      </dgm:t>
    </dgm:pt>
    <dgm:pt modelId="{EC12E8C5-0D9E-450C-B0DA-12752B3DECC8}" type="pres">
      <dgm:prSet presAssocID="{8BFE860F-6177-4EBE-8126-9E3F6AE8647A}" presName="root" presStyleCnt="0">
        <dgm:presLayoutVars>
          <dgm:dir/>
          <dgm:resizeHandles val="exact"/>
        </dgm:presLayoutVars>
      </dgm:prSet>
      <dgm:spPr/>
    </dgm:pt>
    <dgm:pt modelId="{7A3660D8-88A1-4528-9993-E60CDEBCECA3}" type="pres">
      <dgm:prSet presAssocID="{A9F7AF3C-AC50-4573-9E82-595D6A30C785}" presName="compNode" presStyleCnt="0"/>
      <dgm:spPr/>
    </dgm:pt>
    <dgm:pt modelId="{7F29397E-3E66-4BD0-A175-057F05145DAC}" type="pres">
      <dgm:prSet presAssocID="{A9F7AF3C-AC50-4573-9E82-595D6A30C785}" presName="iconBgRect" presStyleLbl="bgShp" presStyleIdx="0" presStyleCnt="3"/>
      <dgm:spPr/>
    </dgm:pt>
    <dgm:pt modelId="{C9F22BFB-C278-48C7-9961-9EB218C655B2}" type="pres">
      <dgm:prSet presAssocID="{A9F7AF3C-AC50-4573-9E82-595D6A30C785}" presName="iconRect" presStyleLbl="nod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F17B5820-B45C-48A1-B368-95B8A87EDFD5}" type="pres">
      <dgm:prSet presAssocID="{A9F7AF3C-AC50-4573-9E82-595D6A30C785}" presName="spaceRect" presStyleCnt="0"/>
      <dgm:spPr/>
    </dgm:pt>
    <dgm:pt modelId="{279712CE-0E15-460F-A500-9B31E113C10F}" type="pres">
      <dgm:prSet presAssocID="{A9F7AF3C-AC50-4573-9E82-595D6A30C785}" presName="textRect" presStyleLbl="revTx" presStyleIdx="0" presStyleCnt="3">
        <dgm:presLayoutVars>
          <dgm:chMax val="1"/>
          <dgm:chPref val="1"/>
        </dgm:presLayoutVars>
      </dgm:prSet>
      <dgm:spPr/>
    </dgm:pt>
    <dgm:pt modelId="{E542DD49-C415-4419-BF49-B3C487124AFD}" type="pres">
      <dgm:prSet presAssocID="{0E0C30DC-0E9D-4AF7-843D-8A09FD5F01E3}" presName="sibTrans" presStyleCnt="0"/>
      <dgm:spPr/>
    </dgm:pt>
    <dgm:pt modelId="{4B1C969F-2A51-41DF-B646-0A2424FC695A}" type="pres">
      <dgm:prSet presAssocID="{E22E26E2-C033-4D29-88EF-2213348BC088}" presName="compNode" presStyleCnt="0"/>
      <dgm:spPr/>
    </dgm:pt>
    <dgm:pt modelId="{D85758A6-49CB-48FC-9776-DDFE14C1A04A}" type="pres">
      <dgm:prSet presAssocID="{E22E26E2-C033-4D29-88EF-2213348BC088}" presName="iconBgRect" presStyleLbl="bgShp" presStyleIdx="1" presStyleCnt="3"/>
      <dgm:spPr/>
    </dgm:pt>
    <dgm:pt modelId="{4D043C25-772F-4211-95E3-A73A070FA334}" type="pres">
      <dgm:prSet presAssocID="{E22E26E2-C033-4D29-88EF-2213348BC088}" presName="iconRect" presStyleLbl="node1" presStyleIdx="1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945F81E3-D8A9-496A-A8AE-0890CC229199}" type="pres">
      <dgm:prSet presAssocID="{E22E26E2-C033-4D29-88EF-2213348BC088}" presName="spaceRect" presStyleCnt="0"/>
      <dgm:spPr/>
    </dgm:pt>
    <dgm:pt modelId="{58BE7255-F2E6-43C9-94C0-51E476270124}" type="pres">
      <dgm:prSet presAssocID="{E22E26E2-C033-4D29-88EF-2213348BC088}" presName="textRect" presStyleLbl="revTx" presStyleIdx="1" presStyleCnt="3">
        <dgm:presLayoutVars>
          <dgm:chMax val="1"/>
          <dgm:chPref val="1"/>
        </dgm:presLayoutVars>
      </dgm:prSet>
      <dgm:spPr/>
    </dgm:pt>
    <dgm:pt modelId="{1AA8438E-4EF1-4D1E-AEB0-0EC19191A07B}" type="pres">
      <dgm:prSet presAssocID="{ED218803-D765-4117-A117-F219D67AABB9}" presName="sibTrans" presStyleCnt="0"/>
      <dgm:spPr/>
    </dgm:pt>
    <dgm:pt modelId="{39812CEB-26E3-4A4F-8FF7-CE4B042910CB}" type="pres">
      <dgm:prSet presAssocID="{CB12D902-DCF9-4E3C-A66E-D24210DB161F}" presName="compNode" presStyleCnt="0"/>
      <dgm:spPr/>
    </dgm:pt>
    <dgm:pt modelId="{BAE0A849-0D12-4D4A-93B1-22D606584867}" type="pres">
      <dgm:prSet presAssocID="{CB12D902-DCF9-4E3C-A66E-D24210DB161F}" presName="iconBgRect" presStyleLbl="bgShp" presStyleIdx="2" presStyleCnt="3"/>
      <dgm:spPr/>
    </dgm:pt>
    <dgm:pt modelId="{F8036F75-9DA9-4FEB-A6BF-989D26F3C283}" type="pres">
      <dgm:prSet presAssocID="{CB12D902-DCF9-4E3C-A66E-D24210DB161F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ción"/>
        </a:ext>
      </dgm:extLst>
    </dgm:pt>
    <dgm:pt modelId="{2878E543-D015-4E59-BBF8-B137143BD5B3}" type="pres">
      <dgm:prSet presAssocID="{CB12D902-DCF9-4E3C-A66E-D24210DB161F}" presName="spaceRect" presStyleCnt="0"/>
      <dgm:spPr/>
    </dgm:pt>
    <dgm:pt modelId="{3BDC6454-C9DA-494B-9913-67B32A27F3D8}" type="pres">
      <dgm:prSet presAssocID="{CB12D902-DCF9-4E3C-A66E-D24210DB16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3D22618-968F-48D6-B963-A6EE44D0ADD7}" type="presOf" srcId="{8BFE860F-6177-4EBE-8126-9E3F6AE8647A}" destId="{EC12E8C5-0D9E-450C-B0DA-12752B3DECC8}" srcOrd="0" destOrd="0" presId="urn:microsoft.com/office/officeart/2018/5/layout/IconCircleLabelList"/>
    <dgm:cxn modelId="{0F3F2F4B-2C2C-46DD-9C84-146059084A78}" type="presOf" srcId="{CB12D902-DCF9-4E3C-A66E-D24210DB161F}" destId="{3BDC6454-C9DA-494B-9913-67B32A27F3D8}" srcOrd="0" destOrd="0" presId="urn:microsoft.com/office/officeart/2018/5/layout/IconCircleLabelList"/>
    <dgm:cxn modelId="{F1312559-06E6-443F-BA76-08B5331B4900}" srcId="{8BFE860F-6177-4EBE-8126-9E3F6AE8647A}" destId="{E22E26E2-C033-4D29-88EF-2213348BC088}" srcOrd="1" destOrd="0" parTransId="{E327088A-8388-4587-8D6B-846E01807C59}" sibTransId="{ED218803-D765-4117-A117-F219D67AABB9}"/>
    <dgm:cxn modelId="{BF51A098-6892-4231-A37B-8EA59010103F}" srcId="{8BFE860F-6177-4EBE-8126-9E3F6AE8647A}" destId="{A9F7AF3C-AC50-4573-9E82-595D6A30C785}" srcOrd="0" destOrd="0" parTransId="{AD5052A6-7E80-4A3C-ACA7-B2F8AFB30B29}" sibTransId="{0E0C30DC-0E9D-4AF7-843D-8A09FD5F01E3}"/>
    <dgm:cxn modelId="{0DFDF4DC-143D-4AAB-99A1-B71EA43143B9}" srcId="{8BFE860F-6177-4EBE-8126-9E3F6AE8647A}" destId="{CB12D902-DCF9-4E3C-A66E-D24210DB161F}" srcOrd="2" destOrd="0" parTransId="{936A314A-F453-4A3D-9C7D-C17EE6B6C96E}" sibTransId="{51203D4C-570E-481F-94D2-614DA2661E01}"/>
    <dgm:cxn modelId="{7588C3EE-ADBA-4106-BF79-B4EE1F94003C}" type="presOf" srcId="{E22E26E2-C033-4D29-88EF-2213348BC088}" destId="{58BE7255-F2E6-43C9-94C0-51E476270124}" srcOrd="0" destOrd="0" presId="urn:microsoft.com/office/officeart/2018/5/layout/IconCircleLabelList"/>
    <dgm:cxn modelId="{2BF937FF-405E-4286-AD5D-86C9172CC875}" type="presOf" srcId="{A9F7AF3C-AC50-4573-9E82-595D6A30C785}" destId="{279712CE-0E15-460F-A500-9B31E113C10F}" srcOrd="0" destOrd="0" presId="urn:microsoft.com/office/officeart/2018/5/layout/IconCircleLabelList"/>
    <dgm:cxn modelId="{B57C7951-1E3E-4765-97AC-8E304703E470}" type="presParOf" srcId="{EC12E8C5-0D9E-450C-B0DA-12752B3DECC8}" destId="{7A3660D8-88A1-4528-9993-E60CDEBCECA3}" srcOrd="0" destOrd="0" presId="urn:microsoft.com/office/officeart/2018/5/layout/IconCircleLabelList"/>
    <dgm:cxn modelId="{EA9DC3F5-AF43-4618-843C-2A1BC2EE3D4E}" type="presParOf" srcId="{7A3660D8-88A1-4528-9993-E60CDEBCECA3}" destId="{7F29397E-3E66-4BD0-A175-057F05145DAC}" srcOrd="0" destOrd="0" presId="urn:microsoft.com/office/officeart/2018/5/layout/IconCircleLabelList"/>
    <dgm:cxn modelId="{46DBE0A5-A530-4A33-9E99-404AC0560553}" type="presParOf" srcId="{7A3660D8-88A1-4528-9993-E60CDEBCECA3}" destId="{C9F22BFB-C278-48C7-9961-9EB218C655B2}" srcOrd="1" destOrd="0" presId="urn:microsoft.com/office/officeart/2018/5/layout/IconCircleLabelList"/>
    <dgm:cxn modelId="{40F31CF0-C87C-473A-8F66-05B1752E9691}" type="presParOf" srcId="{7A3660D8-88A1-4528-9993-E60CDEBCECA3}" destId="{F17B5820-B45C-48A1-B368-95B8A87EDFD5}" srcOrd="2" destOrd="0" presId="urn:microsoft.com/office/officeart/2018/5/layout/IconCircleLabelList"/>
    <dgm:cxn modelId="{1F5C30C8-DC68-4BC2-991B-B2CE4B0B24E0}" type="presParOf" srcId="{7A3660D8-88A1-4528-9993-E60CDEBCECA3}" destId="{279712CE-0E15-460F-A500-9B31E113C10F}" srcOrd="3" destOrd="0" presId="urn:microsoft.com/office/officeart/2018/5/layout/IconCircleLabelList"/>
    <dgm:cxn modelId="{E746313B-F800-4F6C-A2A4-5394F4D14ED6}" type="presParOf" srcId="{EC12E8C5-0D9E-450C-B0DA-12752B3DECC8}" destId="{E542DD49-C415-4419-BF49-B3C487124AFD}" srcOrd="1" destOrd="0" presId="urn:microsoft.com/office/officeart/2018/5/layout/IconCircleLabelList"/>
    <dgm:cxn modelId="{E529AA9B-CC38-4189-9DAE-BEB14034A17C}" type="presParOf" srcId="{EC12E8C5-0D9E-450C-B0DA-12752B3DECC8}" destId="{4B1C969F-2A51-41DF-B646-0A2424FC695A}" srcOrd="2" destOrd="0" presId="urn:microsoft.com/office/officeart/2018/5/layout/IconCircleLabelList"/>
    <dgm:cxn modelId="{C225A9D1-D0B0-4C79-951A-FB30571F4512}" type="presParOf" srcId="{4B1C969F-2A51-41DF-B646-0A2424FC695A}" destId="{D85758A6-49CB-48FC-9776-DDFE14C1A04A}" srcOrd="0" destOrd="0" presId="urn:microsoft.com/office/officeart/2018/5/layout/IconCircleLabelList"/>
    <dgm:cxn modelId="{970DCD26-FE39-498B-BBE0-204B79FC26AE}" type="presParOf" srcId="{4B1C969F-2A51-41DF-B646-0A2424FC695A}" destId="{4D043C25-772F-4211-95E3-A73A070FA334}" srcOrd="1" destOrd="0" presId="urn:microsoft.com/office/officeart/2018/5/layout/IconCircleLabelList"/>
    <dgm:cxn modelId="{59918E48-7A95-497B-B7D0-D8ACD1059981}" type="presParOf" srcId="{4B1C969F-2A51-41DF-B646-0A2424FC695A}" destId="{945F81E3-D8A9-496A-A8AE-0890CC229199}" srcOrd="2" destOrd="0" presId="urn:microsoft.com/office/officeart/2018/5/layout/IconCircleLabelList"/>
    <dgm:cxn modelId="{780088DE-E877-42A6-AE78-3739E8F870F0}" type="presParOf" srcId="{4B1C969F-2A51-41DF-B646-0A2424FC695A}" destId="{58BE7255-F2E6-43C9-94C0-51E476270124}" srcOrd="3" destOrd="0" presId="urn:microsoft.com/office/officeart/2018/5/layout/IconCircleLabelList"/>
    <dgm:cxn modelId="{1C78B61F-6D6C-49CB-BF8E-94967F183FB7}" type="presParOf" srcId="{EC12E8C5-0D9E-450C-B0DA-12752B3DECC8}" destId="{1AA8438E-4EF1-4D1E-AEB0-0EC19191A07B}" srcOrd="3" destOrd="0" presId="urn:microsoft.com/office/officeart/2018/5/layout/IconCircleLabelList"/>
    <dgm:cxn modelId="{821E0E97-8CCD-409D-AE11-D9BDE3F8A947}" type="presParOf" srcId="{EC12E8C5-0D9E-450C-B0DA-12752B3DECC8}" destId="{39812CEB-26E3-4A4F-8FF7-CE4B042910CB}" srcOrd="4" destOrd="0" presId="urn:microsoft.com/office/officeart/2018/5/layout/IconCircleLabelList"/>
    <dgm:cxn modelId="{C74ECD22-F3E0-4FBE-8303-039BB6701795}" type="presParOf" srcId="{39812CEB-26E3-4A4F-8FF7-CE4B042910CB}" destId="{BAE0A849-0D12-4D4A-93B1-22D606584867}" srcOrd="0" destOrd="0" presId="urn:microsoft.com/office/officeart/2018/5/layout/IconCircleLabelList"/>
    <dgm:cxn modelId="{D88B99B1-C37A-4566-8656-178AFD444602}" type="presParOf" srcId="{39812CEB-26E3-4A4F-8FF7-CE4B042910CB}" destId="{F8036F75-9DA9-4FEB-A6BF-989D26F3C283}" srcOrd="1" destOrd="0" presId="urn:microsoft.com/office/officeart/2018/5/layout/IconCircleLabelList"/>
    <dgm:cxn modelId="{38E96100-EEC1-46FB-A13D-672E38235741}" type="presParOf" srcId="{39812CEB-26E3-4A4F-8FF7-CE4B042910CB}" destId="{2878E543-D015-4E59-BBF8-B137143BD5B3}" srcOrd="2" destOrd="0" presId="urn:microsoft.com/office/officeart/2018/5/layout/IconCircleLabelList"/>
    <dgm:cxn modelId="{EE04F3AC-68F6-479F-8206-4BBAC4743ED2}" type="presParOf" srcId="{39812CEB-26E3-4A4F-8FF7-CE4B042910CB}" destId="{3BDC6454-C9DA-494B-9913-67B32A27F3D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CD002-AFF5-4114-A3CC-1B389524A9B0}">
      <dsp:nvSpPr>
        <dsp:cNvPr id="0" name=""/>
        <dsp:cNvSpPr/>
      </dsp:nvSpPr>
      <dsp:spPr>
        <a:xfrm>
          <a:off x="569308" y="898551"/>
          <a:ext cx="1446654" cy="14466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4342F-D73D-4218-930A-9BD33CC64237}">
      <dsp:nvSpPr>
        <dsp:cNvPr id="0" name=""/>
        <dsp:cNvSpPr/>
      </dsp:nvSpPr>
      <dsp:spPr>
        <a:xfrm>
          <a:off x="877611" y="1206854"/>
          <a:ext cx="830047" cy="8300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0D344-EF6D-45C0-9ABA-46E1A9EBB642}">
      <dsp:nvSpPr>
        <dsp:cNvPr id="0" name=""/>
        <dsp:cNvSpPr/>
      </dsp:nvSpPr>
      <dsp:spPr>
        <a:xfrm>
          <a:off x="106853" y="2795802"/>
          <a:ext cx="2371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400" kern="1200" noProof="0"/>
            <a:t>Integrar en el diseño de situaciones de aprendizaje la IA. </a:t>
          </a:r>
        </a:p>
      </dsp:txBody>
      <dsp:txXfrm>
        <a:off x="106853" y="2795802"/>
        <a:ext cx="2371564" cy="720000"/>
      </dsp:txXfrm>
    </dsp:sp>
    <dsp:sp modelId="{95E6CA18-F543-4F97-A596-B228539A4947}">
      <dsp:nvSpPr>
        <dsp:cNvPr id="0" name=""/>
        <dsp:cNvSpPr/>
      </dsp:nvSpPr>
      <dsp:spPr>
        <a:xfrm>
          <a:off x="3355896" y="898551"/>
          <a:ext cx="1446654" cy="14466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50DF4-2A8C-4DE4-8844-BE023C7836E7}">
      <dsp:nvSpPr>
        <dsp:cNvPr id="0" name=""/>
        <dsp:cNvSpPr/>
      </dsp:nvSpPr>
      <dsp:spPr>
        <a:xfrm>
          <a:off x="3664200" y="1206854"/>
          <a:ext cx="830047" cy="8300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C5566-B25E-4151-8A3A-BC9C214315A2}">
      <dsp:nvSpPr>
        <dsp:cNvPr id="0" name=""/>
        <dsp:cNvSpPr/>
      </dsp:nvSpPr>
      <dsp:spPr>
        <a:xfrm>
          <a:off x="2893441" y="2795802"/>
          <a:ext cx="2371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400" kern="1200" noProof="0"/>
            <a:t>Implementar su uso responsable en el ámbito educativo. </a:t>
          </a:r>
        </a:p>
      </dsp:txBody>
      <dsp:txXfrm>
        <a:off x="2893441" y="2795802"/>
        <a:ext cx="2371564" cy="720000"/>
      </dsp:txXfrm>
    </dsp:sp>
    <dsp:sp modelId="{7A2F15E6-1E25-43BF-861C-037245D70DE7}">
      <dsp:nvSpPr>
        <dsp:cNvPr id="0" name=""/>
        <dsp:cNvSpPr/>
      </dsp:nvSpPr>
      <dsp:spPr>
        <a:xfrm>
          <a:off x="6142485" y="898551"/>
          <a:ext cx="1446654" cy="14466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0B9AC-4804-47CE-B864-D9B4B6075554}">
      <dsp:nvSpPr>
        <dsp:cNvPr id="0" name=""/>
        <dsp:cNvSpPr/>
      </dsp:nvSpPr>
      <dsp:spPr>
        <a:xfrm>
          <a:off x="6450788" y="1206854"/>
          <a:ext cx="830047" cy="8300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728FB-1D3A-48D6-8124-451A13D97012}">
      <dsp:nvSpPr>
        <dsp:cNvPr id="0" name=""/>
        <dsp:cNvSpPr/>
      </dsp:nvSpPr>
      <dsp:spPr>
        <a:xfrm>
          <a:off x="5680030" y="2795802"/>
          <a:ext cx="2371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400" kern="1200" noProof="0"/>
            <a:t>Promover la IA en el proceso de enseñanza-aprendizaje.</a:t>
          </a:r>
        </a:p>
      </dsp:txBody>
      <dsp:txXfrm>
        <a:off x="5680030" y="2795802"/>
        <a:ext cx="2371564" cy="720000"/>
      </dsp:txXfrm>
    </dsp:sp>
    <dsp:sp modelId="{15924B64-8D0F-4423-8E5F-A63269A27898}">
      <dsp:nvSpPr>
        <dsp:cNvPr id="0" name=""/>
        <dsp:cNvSpPr/>
      </dsp:nvSpPr>
      <dsp:spPr>
        <a:xfrm>
          <a:off x="8929074" y="898551"/>
          <a:ext cx="1446654" cy="14466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55CDF-22C3-4E66-9B22-240FDEF2655D}">
      <dsp:nvSpPr>
        <dsp:cNvPr id="0" name=""/>
        <dsp:cNvSpPr/>
      </dsp:nvSpPr>
      <dsp:spPr>
        <a:xfrm>
          <a:off x="9237377" y="1206854"/>
          <a:ext cx="830047" cy="8300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F31DF-8093-4450-9CC6-F59483A469B1}">
      <dsp:nvSpPr>
        <dsp:cNvPr id="0" name=""/>
        <dsp:cNvSpPr/>
      </dsp:nvSpPr>
      <dsp:spPr>
        <a:xfrm>
          <a:off x="8466619" y="2795802"/>
          <a:ext cx="23715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400" kern="1200" noProof="0"/>
            <a:t>Adoptar recursos digitales con IA al contexto educativo.</a:t>
          </a:r>
        </a:p>
      </dsp:txBody>
      <dsp:txXfrm>
        <a:off x="8466619" y="2795802"/>
        <a:ext cx="237156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75E7C-3304-4A58-A7B6-8F9A1F63DAC2}">
      <dsp:nvSpPr>
        <dsp:cNvPr id="0" name=""/>
        <dsp:cNvSpPr/>
      </dsp:nvSpPr>
      <dsp:spPr>
        <a:xfrm>
          <a:off x="0" y="0"/>
          <a:ext cx="3298031" cy="33647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27" tIns="330200" rIns="25712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/>
            <a:t>Introducción a la IA.</a:t>
          </a:r>
        </a:p>
      </dsp:txBody>
      <dsp:txXfrm>
        <a:off x="0" y="1278601"/>
        <a:ext cx="3298031" cy="2018844"/>
      </dsp:txXfrm>
    </dsp:sp>
    <dsp:sp modelId="{17BE6032-0CC5-4169-94C3-11BBB1048552}">
      <dsp:nvSpPr>
        <dsp:cNvPr id="0" name=""/>
        <dsp:cNvSpPr/>
      </dsp:nvSpPr>
      <dsp:spPr>
        <a:xfrm>
          <a:off x="1144304" y="336474"/>
          <a:ext cx="1009422" cy="100942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98" tIns="12700" rIns="786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noProof="0"/>
            <a:t>1</a:t>
          </a:r>
        </a:p>
      </dsp:txBody>
      <dsp:txXfrm>
        <a:off x="1292130" y="484300"/>
        <a:ext cx="713770" cy="713770"/>
      </dsp:txXfrm>
    </dsp:sp>
    <dsp:sp modelId="{54BC0CD7-ED4D-42D2-9934-A3B1D4777EB7}">
      <dsp:nvSpPr>
        <dsp:cNvPr id="0" name=""/>
        <dsp:cNvSpPr/>
      </dsp:nvSpPr>
      <dsp:spPr>
        <a:xfrm>
          <a:off x="0" y="3364669"/>
          <a:ext cx="3298031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6817A4-3714-4A30-B02A-A4E8E8DCD5AC}">
      <dsp:nvSpPr>
        <dsp:cNvPr id="0" name=""/>
        <dsp:cNvSpPr/>
      </dsp:nvSpPr>
      <dsp:spPr>
        <a:xfrm>
          <a:off x="3627834" y="0"/>
          <a:ext cx="3298031" cy="33647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27" tIns="330200" rIns="25712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/>
            <a:t>Herramientas y aplicaciones de la IA en educación.</a:t>
          </a:r>
        </a:p>
      </dsp:txBody>
      <dsp:txXfrm>
        <a:off x="3627834" y="1278601"/>
        <a:ext cx="3298031" cy="2018844"/>
      </dsp:txXfrm>
    </dsp:sp>
    <dsp:sp modelId="{47F7AE22-8192-453A-9445-D23B50831502}">
      <dsp:nvSpPr>
        <dsp:cNvPr id="0" name=""/>
        <dsp:cNvSpPr/>
      </dsp:nvSpPr>
      <dsp:spPr>
        <a:xfrm>
          <a:off x="4772138" y="336474"/>
          <a:ext cx="1009422" cy="100942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98" tIns="12700" rIns="786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noProof="0"/>
            <a:t>2</a:t>
          </a:r>
        </a:p>
      </dsp:txBody>
      <dsp:txXfrm>
        <a:off x="4919964" y="484300"/>
        <a:ext cx="713770" cy="713770"/>
      </dsp:txXfrm>
    </dsp:sp>
    <dsp:sp modelId="{D9D77096-B818-4880-A517-1BA9E7FB309C}">
      <dsp:nvSpPr>
        <dsp:cNvPr id="0" name=""/>
        <dsp:cNvSpPr/>
      </dsp:nvSpPr>
      <dsp:spPr>
        <a:xfrm>
          <a:off x="3627834" y="3364669"/>
          <a:ext cx="3298031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E30E9A-5E2A-4052-9C59-33A67A722A70}">
      <dsp:nvSpPr>
        <dsp:cNvPr id="0" name=""/>
        <dsp:cNvSpPr/>
      </dsp:nvSpPr>
      <dsp:spPr>
        <a:xfrm>
          <a:off x="7255668" y="0"/>
          <a:ext cx="3298031" cy="336474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127" tIns="330200" rIns="25712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/>
            <a:t>Integración de la IA en el proceso de enseñanza-aprendizaje. </a:t>
          </a:r>
        </a:p>
      </dsp:txBody>
      <dsp:txXfrm>
        <a:off x="7255668" y="1278601"/>
        <a:ext cx="3298031" cy="2018844"/>
      </dsp:txXfrm>
    </dsp:sp>
    <dsp:sp modelId="{C4628BA5-76DE-4302-A934-F1B4BE948BA8}">
      <dsp:nvSpPr>
        <dsp:cNvPr id="0" name=""/>
        <dsp:cNvSpPr/>
      </dsp:nvSpPr>
      <dsp:spPr>
        <a:xfrm>
          <a:off x="8399973" y="336474"/>
          <a:ext cx="1009422" cy="100942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98" tIns="12700" rIns="786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noProof="0"/>
            <a:t>3</a:t>
          </a:r>
        </a:p>
      </dsp:txBody>
      <dsp:txXfrm>
        <a:off x="8547799" y="484300"/>
        <a:ext cx="713770" cy="713770"/>
      </dsp:txXfrm>
    </dsp:sp>
    <dsp:sp modelId="{0F415F1E-AAF1-4019-975A-1FC402A86B8A}">
      <dsp:nvSpPr>
        <dsp:cNvPr id="0" name=""/>
        <dsp:cNvSpPr/>
      </dsp:nvSpPr>
      <dsp:spPr>
        <a:xfrm>
          <a:off x="7255668" y="3364669"/>
          <a:ext cx="3298031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9C64B-2112-4BE6-BF6A-1495EAFAE275}">
      <dsp:nvSpPr>
        <dsp:cNvPr id="0" name=""/>
        <dsp:cNvSpPr/>
      </dsp:nvSpPr>
      <dsp:spPr>
        <a:xfrm>
          <a:off x="0" y="583301"/>
          <a:ext cx="2968228" cy="18848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9DD41-4F99-4CBA-AC71-2C3DCBA7BD38}">
      <dsp:nvSpPr>
        <dsp:cNvPr id="0" name=""/>
        <dsp:cNvSpPr/>
      </dsp:nvSpPr>
      <dsp:spPr>
        <a:xfrm>
          <a:off x="329803" y="896614"/>
          <a:ext cx="2968228" cy="188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/>
            <a:t>Definición sencilla</a:t>
          </a:r>
          <a:r>
            <a:rPr lang="es-ES" sz="1600" kern="1200"/>
            <a:t>: La IA es un conjunto de tecnologías que permiten que las máquinas imiten ciertas capacidades humanas como aprender, razonar, crear o tomar decisiones.</a:t>
          </a:r>
          <a:endParaRPr lang="en-US" sz="1600" kern="1200"/>
        </a:p>
      </dsp:txBody>
      <dsp:txXfrm>
        <a:off x="385008" y="951819"/>
        <a:ext cx="2857818" cy="1774414"/>
      </dsp:txXfrm>
    </dsp:sp>
    <dsp:sp modelId="{30AD2D2D-9CD3-4814-AD4F-0ED2A0B6B900}">
      <dsp:nvSpPr>
        <dsp:cNvPr id="0" name=""/>
        <dsp:cNvSpPr/>
      </dsp:nvSpPr>
      <dsp:spPr>
        <a:xfrm>
          <a:off x="3627834" y="583301"/>
          <a:ext cx="2968228" cy="18848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3BAA3-B30D-45F3-8430-91CEA4769DEA}">
      <dsp:nvSpPr>
        <dsp:cNvPr id="0" name=""/>
        <dsp:cNvSpPr/>
      </dsp:nvSpPr>
      <dsp:spPr>
        <a:xfrm>
          <a:off x="3957637" y="896614"/>
          <a:ext cx="2968228" cy="188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/>
            <a:t>Ejemplo didáctico</a:t>
          </a:r>
          <a:r>
            <a:rPr lang="es-ES" sz="1600" kern="1200"/>
            <a:t>: Igual que un alumno aprende observando y practicando, la IA aprende analizando grandes cantidades de datos.</a:t>
          </a:r>
          <a:endParaRPr lang="en-US" sz="1600" kern="1200"/>
        </a:p>
      </dsp:txBody>
      <dsp:txXfrm>
        <a:off x="4012842" y="951819"/>
        <a:ext cx="2857818" cy="1774414"/>
      </dsp:txXfrm>
    </dsp:sp>
    <dsp:sp modelId="{2387903C-CE33-4555-AC83-78CC9F955ECE}">
      <dsp:nvSpPr>
        <dsp:cNvPr id="0" name=""/>
        <dsp:cNvSpPr/>
      </dsp:nvSpPr>
      <dsp:spPr>
        <a:xfrm>
          <a:off x="7255668" y="583301"/>
          <a:ext cx="2968228" cy="18848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C4942-C22B-472E-A3C7-ABF669E1F33C}">
      <dsp:nvSpPr>
        <dsp:cNvPr id="0" name=""/>
        <dsp:cNvSpPr/>
      </dsp:nvSpPr>
      <dsp:spPr>
        <a:xfrm>
          <a:off x="7585471" y="896614"/>
          <a:ext cx="2968228" cy="188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/>
            <a:t>Aclaración</a:t>
          </a:r>
          <a:r>
            <a:rPr lang="es-ES" sz="1600" kern="1200"/>
            <a:t>: No es “magia” ni “una mente humana digital”; son algoritmos que reconocen patrones y generan resultados.</a:t>
          </a:r>
          <a:endParaRPr lang="en-US" sz="1600" kern="1200"/>
        </a:p>
      </dsp:txBody>
      <dsp:txXfrm>
        <a:off x="7640676" y="951819"/>
        <a:ext cx="2857818" cy="1774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6D507-6554-44DD-B198-7DCFD105A858}">
      <dsp:nvSpPr>
        <dsp:cNvPr id="0" name=""/>
        <dsp:cNvSpPr/>
      </dsp:nvSpPr>
      <dsp:spPr>
        <a:xfrm>
          <a:off x="0" y="1374"/>
          <a:ext cx="10553700" cy="696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3DC5F-4B56-4EAA-8978-9CBB40C2414F}">
      <dsp:nvSpPr>
        <dsp:cNvPr id="0" name=""/>
        <dsp:cNvSpPr/>
      </dsp:nvSpPr>
      <dsp:spPr>
        <a:xfrm>
          <a:off x="210671" y="158072"/>
          <a:ext cx="383039" cy="38303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A0408-4C27-43CB-8032-7497411A3550}">
      <dsp:nvSpPr>
        <dsp:cNvPr id="0" name=""/>
        <dsp:cNvSpPr/>
      </dsp:nvSpPr>
      <dsp:spPr>
        <a:xfrm>
          <a:off x="804382" y="1374"/>
          <a:ext cx="9749317" cy="69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06" tIns="73706" rIns="73706" bIns="7370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u="sng" kern="1200"/>
            <a:t>Asistentes de voz </a:t>
          </a:r>
          <a:r>
            <a:rPr lang="es-ES" sz="1900" kern="1200"/>
            <a:t>(Alexa, Siri, Google Assistant).</a:t>
          </a:r>
          <a:endParaRPr lang="en-US" sz="1900" kern="1200"/>
        </a:p>
      </dsp:txBody>
      <dsp:txXfrm>
        <a:off x="804382" y="1374"/>
        <a:ext cx="9749317" cy="696435"/>
      </dsp:txXfrm>
    </dsp:sp>
    <dsp:sp modelId="{F101C095-E443-4436-A6CB-859F99CCECA4}">
      <dsp:nvSpPr>
        <dsp:cNvPr id="0" name=""/>
        <dsp:cNvSpPr/>
      </dsp:nvSpPr>
      <dsp:spPr>
        <a:xfrm>
          <a:off x="0" y="871918"/>
          <a:ext cx="10553700" cy="696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6F3B4-0541-492F-A9B4-BAA8BF4599AB}">
      <dsp:nvSpPr>
        <dsp:cNvPr id="0" name=""/>
        <dsp:cNvSpPr/>
      </dsp:nvSpPr>
      <dsp:spPr>
        <a:xfrm>
          <a:off x="210671" y="1028616"/>
          <a:ext cx="383039" cy="383039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BDF4C-7B3B-444C-9EEA-93A601220D41}">
      <dsp:nvSpPr>
        <dsp:cNvPr id="0" name=""/>
        <dsp:cNvSpPr/>
      </dsp:nvSpPr>
      <dsp:spPr>
        <a:xfrm>
          <a:off x="804382" y="871918"/>
          <a:ext cx="9749317" cy="69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06" tIns="73706" rIns="73706" bIns="7370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u="sng" kern="1200"/>
            <a:t>Banca</a:t>
          </a:r>
          <a:r>
            <a:rPr lang="es-ES" sz="1900" kern="1200"/>
            <a:t>: detección de fraudes.</a:t>
          </a:r>
          <a:endParaRPr lang="en-US" sz="1900" kern="1200"/>
        </a:p>
      </dsp:txBody>
      <dsp:txXfrm>
        <a:off x="804382" y="871918"/>
        <a:ext cx="9749317" cy="696435"/>
      </dsp:txXfrm>
    </dsp:sp>
    <dsp:sp modelId="{E05AB61C-2A0C-49C8-82E6-BB321ABB53C9}">
      <dsp:nvSpPr>
        <dsp:cNvPr id="0" name=""/>
        <dsp:cNvSpPr/>
      </dsp:nvSpPr>
      <dsp:spPr>
        <a:xfrm>
          <a:off x="0" y="1742462"/>
          <a:ext cx="10553700" cy="696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1FA4F-EB14-4E36-80FE-B8953C245D9E}">
      <dsp:nvSpPr>
        <dsp:cNvPr id="0" name=""/>
        <dsp:cNvSpPr/>
      </dsp:nvSpPr>
      <dsp:spPr>
        <a:xfrm>
          <a:off x="210671" y="1899160"/>
          <a:ext cx="383039" cy="383039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05337-861C-43AE-AD1C-990EA9F0535D}">
      <dsp:nvSpPr>
        <dsp:cNvPr id="0" name=""/>
        <dsp:cNvSpPr/>
      </dsp:nvSpPr>
      <dsp:spPr>
        <a:xfrm>
          <a:off x="804382" y="1742462"/>
          <a:ext cx="9749317" cy="69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06" tIns="73706" rIns="73706" bIns="7370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u="sng" kern="1200"/>
            <a:t>Medicina</a:t>
          </a:r>
          <a:r>
            <a:rPr lang="es-ES" sz="1900" kern="1200"/>
            <a:t>: análisis de radiografías.</a:t>
          </a:r>
          <a:endParaRPr lang="en-US" sz="1900" kern="1200"/>
        </a:p>
      </dsp:txBody>
      <dsp:txXfrm>
        <a:off x="804382" y="1742462"/>
        <a:ext cx="9749317" cy="696435"/>
      </dsp:txXfrm>
    </dsp:sp>
    <dsp:sp modelId="{0CD4511D-4F91-498E-B436-A642BF58BF70}">
      <dsp:nvSpPr>
        <dsp:cNvPr id="0" name=""/>
        <dsp:cNvSpPr/>
      </dsp:nvSpPr>
      <dsp:spPr>
        <a:xfrm>
          <a:off x="0" y="2613006"/>
          <a:ext cx="10553700" cy="6964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7733F-3736-455B-B57E-AFEA1F51E1B9}">
      <dsp:nvSpPr>
        <dsp:cNvPr id="0" name=""/>
        <dsp:cNvSpPr/>
      </dsp:nvSpPr>
      <dsp:spPr>
        <a:xfrm>
          <a:off x="210671" y="2769704"/>
          <a:ext cx="383039" cy="383039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35B26-24B7-4C71-8452-E79C375F18AA}">
      <dsp:nvSpPr>
        <dsp:cNvPr id="0" name=""/>
        <dsp:cNvSpPr/>
      </dsp:nvSpPr>
      <dsp:spPr>
        <a:xfrm>
          <a:off x="804382" y="2613006"/>
          <a:ext cx="9749317" cy="69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06" tIns="73706" rIns="73706" bIns="7370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u="sng" kern="1200"/>
            <a:t>Educación</a:t>
          </a:r>
          <a:r>
            <a:rPr lang="es-ES" sz="1900" kern="1200"/>
            <a:t>: correctores, traductores automáticos, generadores de actividades.</a:t>
          </a:r>
          <a:endParaRPr lang="en-US" sz="1900" kern="1200"/>
        </a:p>
      </dsp:txBody>
      <dsp:txXfrm>
        <a:off x="804382" y="2613006"/>
        <a:ext cx="9749317" cy="696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52B6A-4F17-4CD5-B602-298BE56CDBF8}">
      <dsp:nvSpPr>
        <dsp:cNvPr id="0" name=""/>
        <dsp:cNvSpPr/>
      </dsp:nvSpPr>
      <dsp:spPr>
        <a:xfrm>
          <a:off x="989778" y="492949"/>
          <a:ext cx="1264867" cy="126486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CA01C-CF5C-41E6-98CE-7837D8B64377}">
      <dsp:nvSpPr>
        <dsp:cNvPr id="0" name=""/>
        <dsp:cNvSpPr/>
      </dsp:nvSpPr>
      <dsp:spPr>
        <a:xfrm>
          <a:off x="1259340" y="762511"/>
          <a:ext cx="725743" cy="725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5C910-8355-4E5D-8E8D-118E198D18E4}">
      <dsp:nvSpPr>
        <dsp:cNvPr id="0" name=""/>
        <dsp:cNvSpPr/>
      </dsp:nvSpPr>
      <dsp:spPr>
        <a:xfrm>
          <a:off x="585436" y="2151791"/>
          <a:ext cx="20735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200" b="1" u="sng" kern="1200"/>
            <a:t>Personalización</a:t>
          </a:r>
          <a:r>
            <a:rPr lang="es-ES" sz="1200" kern="1200"/>
            <a:t>: adaptar un mismo contenido a diferentes niveles de alumnos.</a:t>
          </a:r>
          <a:endParaRPr lang="en-US" sz="1200" kern="1200"/>
        </a:p>
      </dsp:txBody>
      <dsp:txXfrm>
        <a:off x="585436" y="2151791"/>
        <a:ext cx="2073553" cy="720000"/>
      </dsp:txXfrm>
    </dsp:sp>
    <dsp:sp modelId="{6F829C65-C7C1-4D9C-9825-5BC450E4C2A5}">
      <dsp:nvSpPr>
        <dsp:cNvPr id="0" name=""/>
        <dsp:cNvSpPr/>
      </dsp:nvSpPr>
      <dsp:spPr>
        <a:xfrm>
          <a:off x="3426203" y="492949"/>
          <a:ext cx="1264867" cy="126486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9B8EF-A0C9-4A51-BF2B-98C697B73ED0}">
      <dsp:nvSpPr>
        <dsp:cNvPr id="0" name=""/>
        <dsp:cNvSpPr/>
      </dsp:nvSpPr>
      <dsp:spPr>
        <a:xfrm>
          <a:off x="3695765" y="762511"/>
          <a:ext cx="725743" cy="725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B9882-D703-4876-8838-8548535AA805}">
      <dsp:nvSpPr>
        <dsp:cNvPr id="0" name=""/>
        <dsp:cNvSpPr/>
      </dsp:nvSpPr>
      <dsp:spPr>
        <a:xfrm>
          <a:off x="3021860" y="2151791"/>
          <a:ext cx="20735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200" b="1" u="sng" kern="1200"/>
            <a:t>Creatividad</a:t>
          </a:r>
          <a:r>
            <a:rPr lang="es-ES" sz="1200" kern="1200"/>
            <a:t>: generar imágenes, historias, presentaciones.</a:t>
          </a:r>
          <a:endParaRPr lang="en-US" sz="1200" kern="1200"/>
        </a:p>
      </dsp:txBody>
      <dsp:txXfrm>
        <a:off x="3021860" y="2151791"/>
        <a:ext cx="2073553" cy="720000"/>
      </dsp:txXfrm>
    </dsp:sp>
    <dsp:sp modelId="{8345737A-B431-479C-B3EA-C5C00DFE6BB9}">
      <dsp:nvSpPr>
        <dsp:cNvPr id="0" name=""/>
        <dsp:cNvSpPr/>
      </dsp:nvSpPr>
      <dsp:spPr>
        <a:xfrm>
          <a:off x="5862628" y="492949"/>
          <a:ext cx="1264867" cy="126486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100F3-2235-4BB2-A5AD-67364B6360EE}">
      <dsp:nvSpPr>
        <dsp:cNvPr id="0" name=""/>
        <dsp:cNvSpPr/>
      </dsp:nvSpPr>
      <dsp:spPr>
        <a:xfrm>
          <a:off x="6132190" y="762511"/>
          <a:ext cx="725743" cy="725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D4848-45AF-4E32-AA6F-27CCE95F049E}">
      <dsp:nvSpPr>
        <dsp:cNvPr id="0" name=""/>
        <dsp:cNvSpPr/>
      </dsp:nvSpPr>
      <dsp:spPr>
        <a:xfrm>
          <a:off x="5458285" y="2151791"/>
          <a:ext cx="20735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200" b="1" u="sng" kern="1200"/>
            <a:t>Ahorro de tiempo</a:t>
          </a:r>
          <a:r>
            <a:rPr lang="es-ES" sz="1200" kern="1200"/>
            <a:t>: preparar rúbricas, fichas, cuestionarios.</a:t>
          </a:r>
          <a:endParaRPr lang="en-US" sz="1200" kern="1200"/>
        </a:p>
      </dsp:txBody>
      <dsp:txXfrm>
        <a:off x="5458285" y="2151791"/>
        <a:ext cx="2073553" cy="720000"/>
      </dsp:txXfrm>
    </dsp:sp>
    <dsp:sp modelId="{F13E9B0E-8D9D-4E20-9207-0B8E5CB34B47}">
      <dsp:nvSpPr>
        <dsp:cNvPr id="0" name=""/>
        <dsp:cNvSpPr/>
      </dsp:nvSpPr>
      <dsp:spPr>
        <a:xfrm>
          <a:off x="8299053" y="492949"/>
          <a:ext cx="1264867" cy="126486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65006-4116-486F-9725-864AF8C9EB00}">
      <dsp:nvSpPr>
        <dsp:cNvPr id="0" name=""/>
        <dsp:cNvSpPr/>
      </dsp:nvSpPr>
      <dsp:spPr>
        <a:xfrm>
          <a:off x="8568615" y="762511"/>
          <a:ext cx="725743" cy="7257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4C90B-A43E-4ADE-A13A-2D8CF75A4300}">
      <dsp:nvSpPr>
        <dsp:cNvPr id="0" name=""/>
        <dsp:cNvSpPr/>
      </dsp:nvSpPr>
      <dsp:spPr>
        <a:xfrm>
          <a:off x="7894710" y="2151791"/>
          <a:ext cx="20735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200" b="1" u="sng" kern="1200"/>
            <a:t>Accesibilidad</a:t>
          </a:r>
          <a:r>
            <a:rPr lang="es-ES" sz="1200" kern="1200"/>
            <a:t>: simplificar textos para alumnado con dificultades.</a:t>
          </a:r>
          <a:endParaRPr lang="en-US" sz="1200" kern="1200"/>
        </a:p>
      </dsp:txBody>
      <dsp:txXfrm>
        <a:off x="7894710" y="2151791"/>
        <a:ext cx="2073553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D402-843E-4547-B057-424ED8A7F03F}">
      <dsp:nvSpPr>
        <dsp:cNvPr id="0" name=""/>
        <dsp:cNvSpPr/>
      </dsp:nvSpPr>
      <dsp:spPr>
        <a:xfrm>
          <a:off x="0" y="5162379"/>
          <a:ext cx="7550422" cy="16944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800" b="1" u="sng" kern="1200"/>
            <a:t>Objetivo pedagógico</a:t>
          </a:r>
          <a:r>
            <a:rPr lang="es-ES" sz="1800" kern="1200"/>
            <a:t>: Mostrar que la IA puede adaptar el lenguaje y la complejidad según la audiencia. </a:t>
          </a:r>
          <a:r>
            <a:rPr lang="es-ES" sz="1800" b="0" u="none" kern="1200"/>
            <a:t>Evidenciar</a:t>
          </a:r>
          <a:r>
            <a:rPr lang="es-ES" sz="1800" kern="1200"/>
            <a:t> utilidad para atender a la diversidad en el aula.</a:t>
          </a:r>
          <a:endParaRPr lang="en-US" sz="1800" kern="1200"/>
        </a:p>
      </dsp:txBody>
      <dsp:txXfrm>
        <a:off x="0" y="5162379"/>
        <a:ext cx="7550422" cy="1694408"/>
      </dsp:txXfrm>
    </dsp:sp>
    <dsp:sp modelId="{8A6ABDD6-9498-4E7A-B112-26D90C46DB88}">
      <dsp:nvSpPr>
        <dsp:cNvPr id="0" name=""/>
        <dsp:cNvSpPr/>
      </dsp:nvSpPr>
      <dsp:spPr>
        <a:xfrm rot="10800000">
          <a:off x="0" y="2581795"/>
          <a:ext cx="7550422" cy="260599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800" b="1" u="sng" kern="1200"/>
            <a:t>Analizar</a:t>
          </a:r>
          <a:r>
            <a:rPr lang="es-ES" sz="1800" kern="1200"/>
            <a:t> cómo cambia el tono, el vocabulario y los ejemplos según el destinatario.</a:t>
          </a:r>
          <a:endParaRPr lang="en-US" sz="1800" kern="1200"/>
        </a:p>
      </dsp:txBody>
      <dsp:txXfrm rot="10800000">
        <a:off x="0" y="2581795"/>
        <a:ext cx="7550422" cy="1693300"/>
      </dsp:txXfrm>
    </dsp:sp>
    <dsp:sp modelId="{EA625403-C06C-4A3C-AE92-B2B6DEBA8380}">
      <dsp:nvSpPr>
        <dsp:cNvPr id="0" name=""/>
        <dsp:cNvSpPr/>
      </dsp:nvSpPr>
      <dsp:spPr>
        <a:xfrm rot="10800000">
          <a:off x="0" y="1212"/>
          <a:ext cx="7550422" cy="260599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800" b="1" u="sng" kern="1200"/>
            <a:t>Ejercicio</a:t>
          </a:r>
          <a:r>
            <a:rPr lang="es-ES" sz="1800" kern="1200"/>
            <a:t>: Abrir ChatGPT y </a:t>
          </a:r>
          <a:r>
            <a:rPr lang="es-ES" sz="1800" kern="1200" err="1"/>
            <a:t>Copilot</a:t>
          </a:r>
          <a:r>
            <a:rPr lang="es-ES" sz="1800" kern="1200"/>
            <a:t> y Escribir este prompt: Explica qué es la inteligencia artificial adaptándote a estos públicos:</a:t>
          </a:r>
          <a:endParaRPr lang="en-US" sz="1800" kern="1200"/>
        </a:p>
      </dsp:txBody>
      <dsp:txXfrm rot="-10800000">
        <a:off x="0" y="1212"/>
        <a:ext cx="7550422" cy="914705"/>
      </dsp:txXfrm>
    </dsp:sp>
    <dsp:sp modelId="{FA8B4252-B1C3-4042-8D90-13BC2A6EAACC}">
      <dsp:nvSpPr>
        <dsp:cNvPr id="0" name=""/>
        <dsp:cNvSpPr/>
      </dsp:nvSpPr>
      <dsp:spPr>
        <a:xfrm>
          <a:off x="0" y="915918"/>
          <a:ext cx="1887605" cy="77919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Un alumno de primaria (8-10 años)</a:t>
          </a:r>
          <a:endParaRPr lang="en-US" sz="1100" kern="1200"/>
        </a:p>
      </dsp:txBody>
      <dsp:txXfrm>
        <a:off x="0" y="915918"/>
        <a:ext cx="1887605" cy="779193"/>
      </dsp:txXfrm>
    </dsp:sp>
    <dsp:sp modelId="{D323448F-5584-4425-9DAF-1B1516D47EDB}">
      <dsp:nvSpPr>
        <dsp:cNvPr id="0" name=""/>
        <dsp:cNvSpPr/>
      </dsp:nvSpPr>
      <dsp:spPr>
        <a:xfrm>
          <a:off x="1887605" y="915918"/>
          <a:ext cx="1887605" cy="77919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Un alumno de secundaria (14-16 años)</a:t>
          </a:r>
          <a:endParaRPr lang="en-US" sz="1100" kern="1200"/>
        </a:p>
      </dsp:txBody>
      <dsp:txXfrm>
        <a:off x="1887605" y="915918"/>
        <a:ext cx="1887605" cy="779193"/>
      </dsp:txXfrm>
    </dsp:sp>
    <dsp:sp modelId="{968FF594-CE1A-44F0-942E-A986A98E9ADC}">
      <dsp:nvSpPr>
        <dsp:cNvPr id="0" name=""/>
        <dsp:cNvSpPr/>
      </dsp:nvSpPr>
      <dsp:spPr>
        <a:xfrm>
          <a:off x="3775211" y="915918"/>
          <a:ext cx="1887605" cy="77919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Un alumno de 18 años ACNEAE con dificultad en la comprensión de palabras poco comunes.</a:t>
          </a:r>
          <a:endParaRPr lang="en-US" sz="1100" kern="1200"/>
        </a:p>
      </dsp:txBody>
      <dsp:txXfrm>
        <a:off x="3775211" y="915918"/>
        <a:ext cx="1887605" cy="779193"/>
      </dsp:txXfrm>
    </dsp:sp>
    <dsp:sp modelId="{C3FA6F43-18C4-4AA0-82E5-E82D48F00C33}">
      <dsp:nvSpPr>
        <dsp:cNvPr id="0" name=""/>
        <dsp:cNvSpPr/>
      </dsp:nvSpPr>
      <dsp:spPr>
        <a:xfrm>
          <a:off x="5662816" y="915918"/>
          <a:ext cx="1887605" cy="77919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Un padre que no sabe de tecnología</a:t>
          </a:r>
          <a:endParaRPr lang="en-US" sz="1100" kern="1200"/>
        </a:p>
      </dsp:txBody>
      <dsp:txXfrm>
        <a:off x="5662816" y="915918"/>
        <a:ext cx="1887605" cy="7791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0E98B-C30A-4DA9-B302-FAF77646F9B3}">
      <dsp:nvSpPr>
        <dsp:cNvPr id="0" name=""/>
        <dsp:cNvSpPr/>
      </dsp:nvSpPr>
      <dsp:spPr>
        <a:xfrm>
          <a:off x="93971" y="497788"/>
          <a:ext cx="898579" cy="8985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0AC1D-824C-4C0B-882D-48DB7350B137}">
      <dsp:nvSpPr>
        <dsp:cNvPr id="0" name=""/>
        <dsp:cNvSpPr/>
      </dsp:nvSpPr>
      <dsp:spPr>
        <a:xfrm>
          <a:off x="282673" y="686489"/>
          <a:ext cx="521176" cy="5211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6B77B-667A-45F3-8F9A-68665DF8A581}">
      <dsp:nvSpPr>
        <dsp:cNvPr id="0" name=""/>
        <dsp:cNvSpPr/>
      </dsp:nvSpPr>
      <dsp:spPr>
        <a:xfrm>
          <a:off x="1185104" y="497788"/>
          <a:ext cx="2118080" cy="89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/>
            <a:t>Precisión</a:t>
          </a:r>
          <a:r>
            <a:rPr lang="es-ES" sz="1400" kern="1200"/>
            <a:t>: puede inventar datos (“alucinaciones”).</a:t>
          </a:r>
          <a:endParaRPr lang="en-US" sz="1400" kern="1200"/>
        </a:p>
      </dsp:txBody>
      <dsp:txXfrm>
        <a:off x="1185104" y="497788"/>
        <a:ext cx="2118080" cy="898579"/>
      </dsp:txXfrm>
    </dsp:sp>
    <dsp:sp modelId="{D7E5BD82-D25A-4C4D-AF65-E04F5431B5FE}">
      <dsp:nvSpPr>
        <dsp:cNvPr id="0" name=""/>
        <dsp:cNvSpPr/>
      </dsp:nvSpPr>
      <dsp:spPr>
        <a:xfrm>
          <a:off x="3672243" y="497788"/>
          <a:ext cx="898579" cy="8985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4ACBB-DBB2-479C-B625-7FE58ACD589A}">
      <dsp:nvSpPr>
        <dsp:cNvPr id="0" name=""/>
        <dsp:cNvSpPr/>
      </dsp:nvSpPr>
      <dsp:spPr>
        <a:xfrm>
          <a:off x="3860945" y="686489"/>
          <a:ext cx="521176" cy="5211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202C2-DF50-4E86-801E-5E7E2E23B01E}">
      <dsp:nvSpPr>
        <dsp:cNvPr id="0" name=""/>
        <dsp:cNvSpPr/>
      </dsp:nvSpPr>
      <dsp:spPr>
        <a:xfrm>
          <a:off x="4763376" y="497788"/>
          <a:ext cx="2118080" cy="89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/>
            <a:t>Plagio</a:t>
          </a:r>
          <a:r>
            <a:rPr lang="es-ES" sz="1400" kern="1200"/>
            <a:t>: alumnos que copian directamente sin aprender.</a:t>
          </a:r>
          <a:endParaRPr lang="en-US" sz="1400" kern="1200"/>
        </a:p>
      </dsp:txBody>
      <dsp:txXfrm>
        <a:off x="4763376" y="497788"/>
        <a:ext cx="2118080" cy="898579"/>
      </dsp:txXfrm>
    </dsp:sp>
    <dsp:sp modelId="{E49BDF1C-856A-4E1D-B2EE-871D953FF26D}">
      <dsp:nvSpPr>
        <dsp:cNvPr id="0" name=""/>
        <dsp:cNvSpPr/>
      </dsp:nvSpPr>
      <dsp:spPr>
        <a:xfrm>
          <a:off x="7250515" y="497788"/>
          <a:ext cx="898579" cy="8985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F6ADC-A5DE-4982-ABAA-87F129370C2A}">
      <dsp:nvSpPr>
        <dsp:cNvPr id="0" name=""/>
        <dsp:cNvSpPr/>
      </dsp:nvSpPr>
      <dsp:spPr>
        <a:xfrm>
          <a:off x="7439217" y="686489"/>
          <a:ext cx="521176" cy="5211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94AE6-6734-4CD5-8B66-2677F9357F75}">
      <dsp:nvSpPr>
        <dsp:cNvPr id="0" name=""/>
        <dsp:cNvSpPr/>
      </dsp:nvSpPr>
      <dsp:spPr>
        <a:xfrm>
          <a:off x="8341647" y="497788"/>
          <a:ext cx="2118080" cy="89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/>
            <a:t>Privacidad</a:t>
          </a:r>
          <a:r>
            <a:rPr lang="es-ES" sz="1400" kern="1200"/>
            <a:t>: no compartir datos sensibles de alumnado.</a:t>
          </a:r>
          <a:endParaRPr lang="en-US" sz="1400" kern="1200"/>
        </a:p>
      </dsp:txBody>
      <dsp:txXfrm>
        <a:off x="8341647" y="497788"/>
        <a:ext cx="2118080" cy="898579"/>
      </dsp:txXfrm>
    </dsp:sp>
    <dsp:sp modelId="{4C468CCC-3FC9-4AB9-BA18-2B45627E470A}">
      <dsp:nvSpPr>
        <dsp:cNvPr id="0" name=""/>
        <dsp:cNvSpPr/>
      </dsp:nvSpPr>
      <dsp:spPr>
        <a:xfrm>
          <a:off x="93971" y="1968373"/>
          <a:ext cx="898579" cy="8985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A1D54-BEB8-4915-B11D-D927242A4CD1}">
      <dsp:nvSpPr>
        <dsp:cNvPr id="0" name=""/>
        <dsp:cNvSpPr/>
      </dsp:nvSpPr>
      <dsp:spPr>
        <a:xfrm>
          <a:off x="282673" y="2157075"/>
          <a:ext cx="521176" cy="5211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2A909-DC4A-447A-B9AC-F494EB29DB88}">
      <dsp:nvSpPr>
        <dsp:cNvPr id="0" name=""/>
        <dsp:cNvSpPr/>
      </dsp:nvSpPr>
      <dsp:spPr>
        <a:xfrm>
          <a:off x="1185104" y="1968373"/>
          <a:ext cx="2118080" cy="89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/>
            <a:t>Dependencia</a:t>
          </a:r>
          <a:r>
            <a:rPr lang="es-ES" sz="1400" kern="1200"/>
            <a:t>: riesgo de que el alumno deje de pensar si siempre pide todo a la IA.</a:t>
          </a:r>
          <a:endParaRPr lang="en-US" sz="1400" kern="1200"/>
        </a:p>
      </dsp:txBody>
      <dsp:txXfrm>
        <a:off x="1185104" y="1968373"/>
        <a:ext cx="2118080" cy="898579"/>
      </dsp:txXfrm>
    </dsp:sp>
    <dsp:sp modelId="{89DFC505-57D5-468E-B153-E2C29B976692}">
      <dsp:nvSpPr>
        <dsp:cNvPr id="0" name=""/>
        <dsp:cNvSpPr/>
      </dsp:nvSpPr>
      <dsp:spPr>
        <a:xfrm>
          <a:off x="3672243" y="1968373"/>
          <a:ext cx="898579" cy="8985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8BC32-569E-4FAB-B77F-D8CE85C8CCFD}">
      <dsp:nvSpPr>
        <dsp:cNvPr id="0" name=""/>
        <dsp:cNvSpPr/>
      </dsp:nvSpPr>
      <dsp:spPr>
        <a:xfrm>
          <a:off x="3860945" y="2157075"/>
          <a:ext cx="521176" cy="5211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F1FBA-0E82-4054-B28F-7871CC1C41B7}">
      <dsp:nvSpPr>
        <dsp:cNvPr id="0" name=""/>
        <dsp:cNvSpPr/>
      </dsp:nvSpPr>
      <dsp:spPr>
        <a:xfrm>
          <a:off x="4763376" y="1968373"/>
          <a:ext cx="2118080" cy="89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/>
            <a:t>Sesgos</a:t>
          </a:r>
          <a:r>
            <a:rPr lang="es-ES" sz="1400" kern="1200"/>
            <a:t>: la IA refleja los sesgos de los datos con los que fue entrenada.</a:t>
          </a:r>
          <a:endParaRPr lang="en-US" sz="1400" kern="1200"/>
        </a:p>
      </dsp:txBody>
      <dsp:txXfrm>
        <a:off x="4763376" y="1968373"/>
        <a:ext cx="2118080" cy="8985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9397E-3E66-4BD0-A175-057F05145DAC}">
      <dsp:nvSpPr>
        <dsp:cNvPr id="0" name=""/>
        <dsp:cNvSpPr/>
      </dsp:nvSpPr>
      <dsp:spPr>
        <a:xfrm>
          <a:off x="614850" y="35407"/>
          <a:ext cx="1921500" cy="1921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22BFB-C278-48C7-9961-9EB218C655B2}">
      <dsp:nvSpPr>
        <dsp:cNvPr id="0" name=""/>
        <dsp:cNvSpPr/>
      </dsp:nvSpPr>
      <dsp:spPr>
        <a:xfrm>
          <a:off x="1024350" y="444907"/>
          <a:ext cx="1102500" cy="110250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712CE-0E15-460F-A500-9B31E113C10F}">
      <dsp:nvSpPr>
        <dsp:cNvPr id="0" name=""/>
        <dsp:cNvSpPr/>
      </dsp:nvSpPr>
      <dsp:spPr>
        <a:xfrm>
          <a:off x="60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kern="1200"/>
            <a:t>¿Qué oportunidad de la IA ves más útil en tu aula?</a:t>
          </a:r>
          <a:endParaRPr lang="en-US" sz="1700" kern="1200"/>
        </a:p>
      </dsp:txBody>
      <dsp:txXfrm>
        <a:off x="600" y="2555408"/>
        <a:ext cx="3150000" cy="720000"/>
      </dsp:txXfrm>
    </dsp:sp>
    <dsp:sp modelId="{D85758A6-49CB-48FC-9776-DDFE14C1A04A}">
      <dsp:nvSpPr>
        <dsp:cNvPr id="0" name=""/>
        <dsp:cNvSpPr/>
      </dsp:nvSpPr>
      <dsp:spPr>
        <a:xfrm>
          <a:off x="4316100" y="35407"/>
          <a:ext cx="1921500" cy="1921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43C25-772F-4211-95E3-A73A070FA334}">
      <dsp:nvSpPr>
        <dsp:cNvPr id="0" name=""/>
        <dsp:cNvSpPr/>
      </dsp:nvSpPr>
      <dsp:spPr>
        <a:xfrm>
          <a:off x="4725600" y="444907"/>
          <a:ext cx="1102500" cy="110250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E7255-F2E6-43C9-94C0-51E476270124}">
      <dsp:nvSpPr>
        <dsp:cNvPr id="0" name=""/>
        <dsp:cNvSpPr/>
      </dsp:nvSpPr>
      <dsp:spPr>
        <a:xfrm>
          <a:off x="370185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kern="1200"/>
            <a:t>¿Qué riesgo te preocupa más como docente?</a:t>
          </a:r>
          <a:endParaRPr lang="en-US" sz="1700" kern="1200"/>
        </a:p>
      </dsp:txBody>
      <dsp:txXfrm>
        <a:off x="3701850" y="2555408"/>
        <a:ext cx="3150000" cy="720000"/>
      </dsp:txXfrm>
    </dsp:sp>
    <dsp:sp modelId="{BAE0A849-0D12-4D4A-93B1-22D606584867}">
      <dsp:nvSpPr>
        <dsp:cNvPr id="0" name=""/>
        <dsp:cNvSpPr/>
      </dsp:nvSpPr>
      <dsp:spPr>
        <a:xfrm>
          <a:off x="8017350" y="35407"/>
          <a:ext cx="1921500" cy="1921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36F75-9DA9-4FEB-A6BF-989D26F3C283}">
      <dsp:nvSpPr>
        <dsp:cNvPr id="0" name=""/>
        <dsp:cNvSpPr/>
      </dsp:nvSpPr>
      <dsp:spPr>
        <a:xfrm>
          <a:off x="8426850" y="444907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C6454-C9DA-494B-9913-67B32A27F3D8}">
      <dsp:nvSpPr>
        <dsp:cNvPr id="0" name=""/>
        <dsp:cNvSpPr/>
      </dsp:nvSpPr>
      <dsp:spPr>
        <a:xfrm>
          <a:off x="740310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kern="1200"/>
            <a:t>¿Cómo podemos enseñar al alumnado a usarla con responsabilidad?</a:t>
          </a:r>
          <a:endParaRPr lang="en-US" sz="1700" kern="1200"/>
        </a:p>
      </dsp:txBody>
      <dsp:txXfrm>
        <a:off x="7403100" y="2555408"/>
        <a:ext cx="315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1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81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44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672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30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332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80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550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197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361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26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89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309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326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11/28/2025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74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educajcyl-my.sharepoint.com/:p:/g/personal/josen_jimmor_educa_jcyl_es/EQITaP42YohCqWc7nbgyaq4BhSeD6_CGlHXBohhUYQomqg?e=vgqv3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perplexity.a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ndo de tecnología de bloques y redes azules">
            <a:extLst>
              <a:ext uri="{FF2B5EF4-FFF2-40B4-BE49-F238E27FC236}">
                <a16:creationId xmlns:a16="http://schemas.microsoft.com/office/drawing/2014/main" id="{32C8407B-D77D-0008-F080-6B0476563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446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26F30C-2C44-C561-28F8-B4BE85957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06" y="3991500"/>
            <a:ext cx="8837546" cy="1870483"/>
          </a:xfrm>
        </p:spPr>
        <p:txBody>
          <a:bodyPr>
            <a:normAutofit/>
          </a:bodyPr>
          <a:lstStyle/>
          <a:p>
            <a:pPr algn="l"/>
            <a:r>
              <a:rPr lang="es-ES" sz="4200" noProof="0">
                <a:solidFill>
                  <a:srgbClr val="FFFFFF"/>
                </a:solidFill>
              </a:rPr>
              <a:t>Curso: INTELIGENCIA ARTIFICIAL (PF) (CURSO: 2025/2026)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657249-9B1A-A867-F1CE-84F29BA42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06" y="5917399"/>
            <a:ext cx="8837546" cy="644789"/>
          </a:xfrm>
        </p:spPr>
        <p:txBody>
          <a:bodyPr>
            <a:normAutofit/>
          </a:bodyPr>
          <a:lstStyle/>
          <a:p>
            <a:pPr algn="l"/>
            <a:r>
              <a:rPr lang="es-ES" sz="2400" noProof="0">
                <a:solidFill>
                  <a:srgbClr val="FFFFFF"/>
                </a:solidFill>
              </a:rPr>
              <a:t>Profesor: José Antonio Jiménez Morales</a:t>
            </a:r>
          </a:p>
        </p:txBody>
      </p:sp>
    </p:spTree>
    <p:extLst>
      <p:ext uri="{BB962C8B-B14F-4D97-AF65-F5344CB8AC3E}">
        <p14:creationId xmlns:p14="http://schemas.microsoft.com/office/powerpoint/2010/main" val="3608036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6824CE-083D-4ED5-94A5-655345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785D83B-2124-40CD-9E29-811BC2B7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E81C76-3124-0D03-A1D2-8AD97BEE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5. Oportunidades en educación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B5DE83E-AF22-F8A7-2DA9-A295D654E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198484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7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7950BD-29B2-D3FC-C34D-870429001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77223-281C-1FA5-A7CC-8D5595FA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933700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100"/>
              <a:t>5. Oportunidades en educación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0EA4FB-D0A7-D501-9E3C-B94E57EB2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924988" cy="3636511"/>
          </a:xfrm>
        </p:spPr>
        <p:txBody>
          <a:bodyPr>
            <a:normAutofit/>
          </a:bodyPr>
          <a:lstStyle/>
          <a:p>
            <a:r>
              <a:rPr lang="es-ES" b="1" u="sng"/>
              <a:t>Ejercicio</a:t>
            </a:r>
            <a:r>
              <a:rPr lang="es-ES"/>
              <a:t>: pedid a ChatGPT “Haz una imagen horizontal en 1080p en la que se vea el proceso de la fotosíntesis” Si salen textos en inglés, pedir que los cambie a español.</a:t>
            </a:r>
          </a:p>
          <a:p>
            <a:r>
              <a:rPr lang="es-ES" b="1" u="sng"/>
              <a:t>Ejercicio</a:t>
            </a:r>
            <a:r>
              <a:rPr lang="es-ES"/>
              <a:t>: pedid a ChatGPT “Haz una presentación de 5 diapositivas en la que se explique el proceso de la fotosíntesis.”</a:t>
            </a:r>
          </a:p>
          <a:p>
            <a:endParaRPr lang="es-ES"/>
          </a:p>
        </p:txBody>
      </p:sp>
      <p:sp>
        <p:nvSpPr>
          <p:cNvPr id="6151" name="Rectangle 6150">
            <a:extLst>
              <a:ext uri="{FF2B5EF4-FFF2-40B4-BE49-F238E27FC236}">
                <a16:creationId xmlns:a16="http://schemas.microsoft.com/office/drawing/2014/main" id="{1D996364-1340-4EE4-B174-E33542A33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0" y="0"/>
            <a:ext cx="46451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ounded Rectangle 17">
            <a:extLst>
              <a:ext uri="{FF2B5EF4-FFF2-40B4-BE49-F238E27FC236}">
                <a16:creationId xmlns:a16="http://schemas.microsoft.com/office/drawing/2014/main" id="{8965892C-BF50-41A2-844F-64C2E1346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F12A81-531C-F847-36FF-1845A87F58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055" b="-3"/>
          <a:stretch>
            <a:fillRect/>
          </a:stretch>
        </p:blipFill>
        <p:spPr>
          <a:xfrm>
            <a:off x="8505456" y="1274970"/>
            <a:ext cx="2722432" cy="206636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7EE7BAE-12C5-C5EF-8BF1-DF62384E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4" b="3"/>
          <a:stretch>
            <a:fillRect/>
          </a:stretch>
        </p:blipFill>
        <p:spPr bwMode="auto">
          <a:xfrm>
            <a:off x="8505456" y="3505927"/>
            <a:ext cx="2722432" cy="208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hlinkClick r:id="rId4"/>
            <a:extLst>
              <a:ext uri="{FF2B5EF4-FFF2-40B4-BE49-F238E27FC236}">
                <a16:creationId xmlns:a16="http://schemas.microsoft.com/office/drawing/2014/main" id="{EC35E6FD-5005-F749-407F-AC2375F5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17440"/>
            <a:ext cx="1940560" cy="19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8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0229B4-F86D-45F5-8F7E-C54AAD36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s-ES" sz="3400"/>
              <a:t>5. Oportunidades en educación</a:t>
            </a:r>
          </a:p>
        </p:txBody>
      </p:sp>
      <p:graphicFrame>
        <p:nvGraphicFramePr>
          <p:cNvPr id="17" name="Marcador de contenido 2">
            <a:extLst>
              <a:ext uri="{FF2B5EF4-FFF2-40B4-BE49-F238E27FC236}">
                <a16:creationId xmlns:a16="http://schemas.microsoft.com/office/drawing/2014/main" id="{7C405BEF-EA67-DD65-6A75-FEC652CC1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273202"/>
              </p:ext>
            </p:extLst>
          </p:nvPr>
        </p:nvGraphicFramePr>
        <p:xfrm>
          <a:off x="4256805" y="-111509"/>
          <a:ext cx="755042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ChatGPT vs. Microsoft Copilot: Comparativa y diferencias">
            <a:extLst>
              <a:ext uri="{FF2B5EF4-FFF2-40B4-BE49-F238E27FC236}">
                <a16:creationId xmlns:a16="http://schemas.microsoft.com/office/drawing/2014/main" id="{C3BECB05-7BB6-C5EC-86AC-DD158EDE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764" y="4145547"/>
            <a:ext cx="3100106" cy="206932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27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229B4-F86D-45F5-8F7E-C54AAD36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5. Oportunidades en educación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59E0A-F775-4E19-8B21-1B9C4630C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4445000"/>
          </a:xfrm>
        </p:spPr>
        <p:txBody>
          <a:bodyPr>
            <a:normAutofit/>
          </a:bodyPr>
          <a:lstStyle/>
          <a:p>
            <a:r>
              <a:rPr lang="es-ES" b="1" u="sng"/>
              <a:t>Ejercicio</a:t>
            </a:r>
            <a:r>
              <a:rPr lang="es-ES"/>
              <a:t>: Ve a </a:t>
            </a:r>
            <a:r>
              <a:rPr lang="es-ES">
                <a:hlinkClick r:id="rId2"/>
              </a:rPr>
              <a:t>perplexity.ai</a:t>
            </a:r>
            <a:r>
              <a:rPr lang="es-ES"/>
              <a:t> e introduce el siguiente prompt: “Resume la Revolución Francesa en 5 ideas clave.”</a:t>
            </a:r>
          </a:p>
          <a:p>
            <a:r>
              <a:rPr lang="es-ES" b="1"/>
              <a:t>Observar que </a:t>
            </a:r>
            <a:r>
              <a:rPr lang="es-ES" b="1" err="1"/>
              <a:t>Perplexity</a:t>
            </a:r>
            <a:r>
              <a:rPr lang="es-ES" b="1"/>
              <a:t> cita fuentes</a:t>
            </a:r>
            <a:r>
              <a:rPr lang="es-ES"/>
              <a:t> (Wikipedia, artículos, enciclopedias, etc.).</a:t>
            </a:r>
          </a:p>
          <a:p>
            <a:r>
              <a:rPr lang="es-ES" b="1"/>
              <a:t>Comparar con Google</a:t>
            </a:r>
            <a:r>
              <a:rPr lang="es-ES"/>
              <a:t>: buscar lo mismo y ver que aquí la IA ya hace un resumen directo con referencias.</a:t>
            </a:r>
          </a:p>
          <a:p>
            <a:r>
              <a:rPr lang="es-ES"/>
              <a:t>Objetivo pedagógico: </a:t>
            </a:r>
          </a:p>
          <a:p>
            <a:pPr lvl="1"/>
            <a:r>
              <a:rPr lang="es-ES"/>
              <a:t>Comprender que la IA puede servir como filtro de información fiable. </a:t>
            </a:r>
          </a:p>
          <a:p>
            <a:pPr lvl="1"/>
            <a:r>
              <a:rPr lang="es-ES"/>
              <a:t>Aprender a comprobar las fuentes antes de usar contenido en clase</a:t>
            </a:r>
          </a:p>
        </p:txBody>
      </p:sp>
      <p:pic>
        <p:nvPicPr>
          <p:cNvPr id="2050" name="Picture 2" descr="Perplexity - Ask Anything - Aplicaciones en Google Play">
            <a:extLst>
              <a:ext uri="{FF2B5EF4-FFF2-40B4-BE49-F238E27FC236}">
                <a16:creationId xmlns:a16="http://schemas.microsoft.com/office/drawing/2014/main" id="{1B84AC15-6E77-4508-8E9A-94D49848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3868" y="2413043"/>
            <a:ext cx="2913062" cy="291306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6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lígrafo situado en la parte superior de una línea de firma">
            <a:extLst>
              <a:ext uri="{FF2B5EF4-FFF2-40B4-BE49-F238E27FC236}">
                <a16:creationId xmlns:a16="http://schemas.microsoft.com/office/drawing/2014/main" id="{D0BDFFEB-5ECA-4272-1623-2915B877D3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0682" r="-2" b="-2"/>
          <a:stretch>
            <a:fillRect/>
          </a:stretch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D8F382-D4E7-20AD-207C-487A058B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/>
          </a:bodyPr>
          <a:lstStyle/>
          <a:p>
            <a:r>
              <a:rPr lang="es-ES"/>
              <a:t>5. Oportunidades en educación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E83950-0671-1C56-CBB1-48954EF6C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55923" cy="444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b="1" u="sng"/>
              <a:t>Ejercicio</a:t>
            </a:r>
            <a:r>
              <a:rPr lang="es-ES"/>
              <a:t>: Escribir el prompt: “Crea 5 preguntas tipo test sobre la Revolución Francesa para 3º ESO. Incluye 4 opciones por pregunta y señala la correcta.</a:t>
            </a:r>
          </a:p>
          <a:p>
            <a:pPr>
              <a:lnSpc>
                <a:spcPct val="90000"/>
              </a:lnSpc>
            </a:pPr>
            <a:r>
              <a:rPr lang="es-ES" b="1" u="sng"/>
              <a:t>Revisar la calidad de las preguntas</a:t>
            </a:r>
            <a:r>
              <a:rPr lang="es-ES"/>
              <a:t>:¿Son correctas las respuestas?¿Se adaptan al nivel del alumnado?¿Qué habría que modificar?</a:t>
            </a:r>
          </a:p>
          <a:p>
            <a:pPr>
              <a:lnSpc>
                <a:spcPct val="90000"/>
              </a:lnSpc>
            </a:pPr>
            <a:r>
              <a:rPr lang="es-ES" b="1" u="sng"/>
              <a:t>Objetivo pedagógico</a:t>
            </a:r>
            <a:r>
              <a:rPr lang="es-ES"/>
              <a:t>: Ver que la IA puede ahorrar tiempo al generar actividades. Reflexionar sobre la necesidad de revisar y adaptar el material antes de usarlo en clase.</a:t>
            </a:r>
          </a:p>
        </p:txBody>
      </p:sp>
    </p:spTree>
    <p:extLst>
      <p:ext uri="{BB962C8B-B14F-4D97-AF65-F5344CB8AC3E}">
        <p14:creationId xmlns:p14="http://schemas.microsoft.com/office/powerpoint/2010/main" val="149513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6824CE-083D-4ED5-94A5-655345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785D83B-2124-40CD-9E29-811BC2B7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C1D1D1-7B17-113D-F13E-059C9BD3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6. Riesgos y limitaciones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1A9F636-5B48-236D-232B-8552F8DAA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349266"/>
              </p:ext>
            </p:extLst>
          </p:nvPr>
        </p:nvGraphicFramePr>
        <p:xfrm>
          <a:off x="812777" y="2557995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DD4ED-8FBB-8023-12C1-53606694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7. Debate</a:t>
            </a:r>
          </a:p>
        </p:txBody>
      </p:sp>
      <p:graphicFrame>
        <p:nvGraphicFramePr>
          <p:cNvPr id="19" name="Marcador de contenido 2">
            <a:extLst>
              <a:ext uri="{FF2B5EF4-FFF2-40B4-BE49-F238E27FC236}">
                <a16:creationId xmlns:a16="http://schemas.microsoft.com/office/drawing/2014/main" id="{75A62B1B-E39B-1432-4E3C-4E2C29045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22567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60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C43BC-CE22-AE62-711B-B690E384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s-ES" noProof="0"/>
              <a:t>1. Objetivos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BBA7AFE8-CAAF-A0D8-E495-2123F0A5A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835840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8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F667F-A23C-CF13-3E37-7961F522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 noProof="0"/>
              <a:t>2. Contenidos</a:t>
            </a:r>
          </a:p>
        </p:txBody>
      </p:sp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B835E883-DE26-0AF6-5D24-CF7F0D869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663710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3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FB407-F39B-D3A8-133B-D1B94C36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 noProof="0"/>
              <a:t>3. Introducción a la IA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EDF1930E-CB69-2B80-3DD3-A2329B827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s-ES" sz="3600" noProof="0"/>
              <a:t>¿Qué es la IA?</a:t>
            </a:r>
          </a:p>
        </p:txBody>
      </p:sp>
      <p:pic>
        <p:nvPicPr>
          <p:cNvPr id="1026" name="Picture 2" descr="Inteligencia artificial - Wikipedia, la enciclopedia libre">
            <a:extLst>
              <a:ext uri="{FF2B5EF4-FFF2-40B4-BE49-F238E27FC236}">
                <a16:creationId xmlns:a16="http://schemas.microsoft.com/office/drawing/2014/main" id="{68777AD6-0694-B83E-909A-10F525B8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356" y="2413000"/>
            <a:ext cx="3716338" cy="371633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8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05B52-EB91-CD72-8D4C-1E0BCE2F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0F9D7B-AE82-C919-49CB-E9B8551CF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83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56824CE-083D-4ED5-94A5-655345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0785D83B-2124-40CD-9E29-811BC2B7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FE24AA-A123-0F4A-7726-ABC9C4D0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3. Introducción a la IA</a:t>
            </a:r>
          </a:p>
        </p:txBody>
      </p:sp>
      <p:graphicFrame>
        <p:nvGraphicFramePr>
          <p:cNvPr id="19" name="Marcador de contenido 2">
            <a:extLst>
              <a:ext uri="{FF2B5EF4-FFF2-40B4-BE49-F238E27FC236}">
                <a16:creationId xmlns:a16="http://schemas.microsoft.com/office/drawing/2014/main" id="{04A6E791-8778-07E7-BBD8-1EEFF6E88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701311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102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 useBgFill="1">
        <p:nvSpPr>
          <p:cNvPr id="3091" name="Rectangle 3084">
            <a:extLst>
              <a:ext uri="{FF2B5EF4-FFF2-40B4-BE49-F238E27FC236}">
                <a16:creationId xmlns:a16="http://schemas.microsoft.com/office/drawing/2014/main" id="{3BC50DD1-DD7D-4E46-87FA-488D20EFD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Freeform: Shape 3086">
            <a:extLst>
              <a:ext uri="{FF2B5EF4-FFF2-40B4-BE49-F238E27FC236}">
                <a16:creationId xmlns:a16="http://schemas.microsoft.com/office/drawing/2014/main" id="{5C2AC00E-795B-4042-8AE5-AB81D1038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750C5D-D4CF-EEAB-611A-DC38957B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1050463"/>
            <a:ext cx="3505200" cy="3217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3. Introducción a la IA</a:t>
            </a:r>
          </a:p>
        </p:txBody>
      </p:sp>
      <p:pic>
        <p:nvPicPr>
          <p:cNvPr id="3076" name="Picture 4" descr="netflix logo en un plano y rojo botón 60385610 PNG">
            <a:extLst>
              <a:ext uri="{FF2B5EF4-FFF2-40B4-BE49-F238E27FC236}">
                <a16:creationId xmlns:a16="http://schemas.microsoft.com/office/drawing/2014/main" id="{DEE20F6A-6ACF-C173-E16A-6F14DFD42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4184" r="14540" b="13276"/>
          <a:stretch>
            <a:fillRect/>
          </a:stretch>
        </p:blipFill>
        <p:spPr bwMode="auto">
          <a:xfrm>
            <a:off x="5541433" y="1050467"/>
            <a:ext cx="2180983" cy="22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DB1562E-DEE6-A512-113D-616B4109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3650" y="1050465"/>
            <a:ext cx="2267540" cy="22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B6940CE-1DBA-4B21-B285-E975E201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0640" y="3644041"/>
            <a:ext cx="2266165" cy="22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My Maps – Información – Google Maps">
            <a:extLst>
              <a:ext uri="{FF2B5EF4-FFF2-40B4-BE49-F238E27FC236}">
                <a16:creationId xmlns:a16="http://schemas.microsoft.com/office/drawing/2014/main" id="{22447320-8B73-4655-046F-0405636C7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t="13589" r="13367" b="20377"/>
          <a:stretch>
            <a:fillRect/>
          </a:stretch>
        </p:blipFill>
        <p:spPr bwMode="auto">
          <a:xfrm>
            <a:off x="8784743" y="3644040"/>
            <a:ext cx="2302055" cy="227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5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E1F07-1F09-3B4E-D075-A40C8773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4. Usos en la vida diaria</a:t>
            </a:r>
          </a:p>
        </p:txBody>
      </p:sp>
      <p:graphicFrame>
        <p:nvGraphicFramePr>
          <p:cNvPr id="17" name="Marcador de contenido 2">
            <a:extLst>
              <a:ext uri="{FF2B5EF4-FFF2-40B4-BE49-F238E27FC236}">
                <a16:creationId xmlns:a16="http://schemas.microsoft.com/office/drawing/2014/main" id="{38A826DE-AC2D-0E32-C92A-4339429E2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799161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24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71E5B2-F2BA-7EA7-6C71-9E4940A7A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E1BF1-12B6-7D9F-E962-9D6FC0DD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4. Usos en la vida diaria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79D8AA-ED32-31F6-79B4-9F43E6B43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2413000"/>
            <a:ext cx="5017346" cy="3632200"/>
          </a:xfrm>
        </p:spPr>
        <p:txBody>
          <a:bodyPr>
            <a:normAutofit/>
          </a:bodyPr>
          <a:lstStyle/>
          <a:p>
            <a:r>
              <a:rPr lang="es-ES" sz="2000" b="1" u="sng"/>
              <a:t>Ejercicio</a:t>
            </a:r>
            <a:r>
              <a:rPr lang="es-ES" sz="2000"/>
              <a:t>: pedid a ChatGPT/</a:t>
            </a:r>
            <a:r>
              <a:rPr lang="es-ES" sz="2000" err="1"/>
              <a:t>Copilot</a:t>
            </a:r>
            <a:r>
              <a:rPr lang="es-ES" sz="2000"/>
              <a:t> “Explícame qué es la fotosíntesis como si tuviera 6 años, 12 años y 24 años. Brevemente.</a:t>
            </a:r>
          </a:p>
        </p:txBody>
      </p:sp>
      <p:pic>
        <p:nvPicPr>
          <p:cNvPr id="5124" name="Picture 4" descr="ChatGPT vs. Microsoft Copilot: Comparativa y diferencias">
            <a:extLst>
              <a:ext uri="{FF2B5EF4-FFF2-40B4-BE49-F238E27FC236}">
                <a16:creationId xmlns:a16="http://schemas.microsoft.com/office/drawing/2014/main" id="{70E5AF28-4C2A-7059-399C-BCA3231C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752" y="2413000"/>
            <a:ext cx="5567547" cy="371633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86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7057A5BE0651946B5EA02C3D2C0E16D" ma:contentTypeVersion="10" ma:contentTypeDescription="Crear nuevo documento." ma:contentTypeScope="" ma:versionID="d62a1228215f1d4f99a4c19d0d6a01fc">
  <xsd:schema xmlns:xsd="http://www.w3.org/2001/XMLSchema" xmlns:xs="http://www.w3.org/2001/XMLSchema" xmlns:p="http://schemas.microsoft.com/office/2006/metadata/properties" xmlns:ns2="f3b48e50-f447-43c3-84a6-5d8523e54843" xmlns:ns3="294fa145-a426-4503-8ef4-d74cb7c8ea78" targetNamespace="http://schemas.microsoft.com/office/2006/metadata/properties" ma:root="true" ma:fieldsID="9ea232356da34e7ed514b5a639498a1a" ns2:_="" ns3:_="">
    <xsd:import namespace="f3b48e50-f447-43c3-84a6-5d8523e54843"/>
    <xsd:import namespace="294fa145-a426-4503-8ef4-d74cb7c8ea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48e50-f447-43c3-84a6-5d8523e54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fa145-a426-4503-8ef4-d74cb7c8ea7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d35ce76-4e3f-4ef3-9c4a-fe138c319792}" ma:internalName="TaxCatchAll" ma:showField="CatchAllData" ma:web="294fa145-a426-4503-8ef4-d74cb7c8ea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b48e50-f447-43c3-84a6-5d8523e54843">
      <Terms xmlns="http://schemas.microsoft.com/office/infopath/2007/PartnerControls"/>
    </lcf76f155ced4ddcb4097134ff3c332f>
    <TaxCatchAll xmlns="294fa145-a426-4503-8ef4-d74cb7c8ea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B9DEB4-EFE9-45CD-A258-E0736A23D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48e50-f447-43c3-84a6-5d8523e54843"/>
    <ds:schemaRef ds:uri="294fa145-a426-4503-8ef4-d74cb7c8ea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76F9EA-F31E-4BA1-94EB-4A790A920A80}">
  <ds:schemaRefs>
    <ds:schemaRef ds:uri="http://schemas.microsoft.com/office/2006/metadata/properties"/>
    <ds:schemaRef ds:uri="http://schemas.microsoft.com/office/infopath/2007/PartnerControls"/>
    <ds:schemaRef ds:uri="f3b48e50-f447-43c3-84a6-5d8523e54843"/>
    <ds:schemaRef ds:uri="294fa145-a426-4503-8ef4-d74cb7c8ea78"/>
  </ds:schemaRefs>
</ds:datastoreItem>
</file>

<file path=customXml/itemProps3.xml><?xml version="1.0" encoding="utf-8"?>
<ds:datastoreItem xmlns:ds="http://schemas.openxmlformats.org/officeDocument/2006/customXml" ds:itemID="{52EAE3E1-AF81-475A-AA4A-0A1332FF34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Application>Microsoft Office PowerPoint</Application>
  <PresentationFormat>Panorámica</PresentationFormat>
  <Slides>16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Citable</vt:lpstr>
      <vt:lpstr>Curso: INTELIGENCIA ARTIFICIAL (PF) (CURSO: 2025/2026)</vt:lpstr>
      <vt:lpstr>1. Objetivos</vt:lpstr>
      <vt:lpstr>2. Contenidos</vt:lpstr>
      <vt:lpstr>3. Introducción a la IA</vt:lpstr>
      <vt:lpstr>Presentación de PowerPoint</vt:lpstr>
      <vt:lpstr>3. Introducción a la IA</vt:lpstr>
      <vt:lpstr>3. Introducción a la IA</vt:lpstr>
      <vt:lpstr>4. Usos en la vida diaria</vt:lpstr>
      <vt:lpstr>4. Usos en la vida diaria</vt:lpstr>
      <vt:lpstr>5. Oportunidades en educación</vt:lpstr>
      <vt:lpstr>5. Oportunidades en educación</vt:lpstr>
      <vt:lpstr>5. Oportunidades en educación</vt:lpstr>
      <vt:lpstr>5. Oportunidades en educación</vt:lpstr>
      <vt:lpstr>5. Oportunidades en educación</vt:lpstr>
      <vt:lpstr>6. Riesgos y limitaciones</vt:lpstr>
      <vt:lpstr>7. Debate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Curso: INTELIGENCIA ARTIFICIAL (PF) (CURSO: 2025/2026)</dc:title>
  <dc:creator>JOSE ANTONIO JIMENEZ MORALES</dc:creator>
  <cp:revision>2</cp:revision>
  <dcterms:created xsi:type="dcterms:W3CDTF">2025-09-23T17:54:03Z</dcterms:created>
  <dcterms:modified xsi:type="dcterms:W3CDTF">2025-11-28T11:53:57Z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0x01010087057A5BE0651946B5EA02C3D2C0E16D</vt:lpwstr>
  </property>
</Properties>
</file>