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6" r:id="rId2"/>
    <p:sldId id="262" r:id="rId3"/>
    <p:sldId id="316" r:id="rId4"/>
    <p:sldId id="264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47" r:id="rId36"/>
    <p:sldId id="348" r:id="rId37"/>
    <p:sldId id="349" r:id="rId38"/>
    <p:sldId id="350" r:id="rId39"/>
    <p:sldId id="351" r:id="rId40"/>
    <p:sldId id="352" r:id="rId41"/>
    <p:sldId id="353" r:id="rId42"/>
    <p:sldId id="354" r:id="rId43"/>
    <p:sldId id="355" r:id="rId44"/>
    <p:sldId id="356" r:id="rId45"/>
    <p:sldId id="357" r:id="rId46"/>
    <p:sldId id="358" r:id="rId47"/>
    <p:sldId id="359" r:id="rId48"/>
    <p:sldId id="360" r:id="rId49"/>
    <p:sldId id="361" r:id="rId50"/>
    <p:sldId id="362" r:id="rId51"/>
    <p:sldId id="363" r:id="rId52"/>
    <p:sldId id="364" r:id="rId53"/>
    <p:sldId id="365" r:id="rId54"/>
    <p:sldId id="366" r:id="rId55"/>
    <p:sldId id="315" r:id="rId5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9" autoAdjust="0"/>
    <p:restoredTop sz="95940"/>
  </p:normalViewPr>
  <p:slideViewPr>
    <p:cSldViewPr>
      <p:cViewPr varScale="1">
        <p:scale>
          <a:sx n="110" d="100"/>
          <a:sy n="110" d="100"/>
        </p:scale>
        <p:origin x="185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CDB6E-E93C-884F-9528-BC382D8245AE}" type="datetimeFigureOut">
              <a:rPr lang="es-ES" smtClean="0"/>
              <a:t>21/10/20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8C382-9D11-5347-9A75-CC912D274A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936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8C382-9D11-5347-9A75-CC912D274A6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150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" name="wind.wav"/>
          </p:stSnd>
        </p:sndAc>
      </p:transition>
    </mc:Choice>
    <mc:Fallback>
      <p:transition spd="slow" advTm="300">
        <p:wipe/>
        <p:sndAc>
          <p:stSnd>
            <p:snd r:embed="rId1" name="wind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F41B9-26FF-4B82-B727-45CE53F3F61B}" type="datetimeFigureOut">
              <a:rPr lang="es-ES" smtClean="0"/>
              <a:pPr/>
              <a:t>21/10/20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FA63E-7359-473B-99A0-B270F54856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13" name="wind.wav"/>
          </p:stSnd>
        </p:sndAc>
      </p:transition>
    </mc:Choice>
    <mc:Fallback>
      <p:transition spd="slow" advTm="300">
        <p:wipe/>
        <p:sndAc>
          <p:stSnd>
            <p:snd r:embed="rId13" name="wind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69" name="68 CuadroTexto"/>
          <p:cNvSpPr txBox="1"/>
          <p:nvPr/>
        </p:nvSpPr>
        <p:spPr>
          <a:xfrm>
            <a:off x="2699792" y="2492896"/>
            <a:ext cx="3816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itchFamily="34" charset="0"/>
              </a:rPr>
              <a:t>Lo sintió Isabel cuando vio a María</a:t>
            </a:r>
          </a:p>
        </p:txBody>
      </p:sp>
      <p:sp>
        <p:nvSpPr>
          <p:cNvPr id="19458" name="AutoShape 2" descr="https://s-media-cache-ak0.pinimg.com/736x/ae/f9/d6/aef9d69a02c1b7183f2f0230cbeb0378.jpg"/>
          <p:cNvSpPr>
            <a:spLocks noChangeAspect="1" noChangeArrowheads="1"/>
          </p:cNvSpPr>
          <p:nvPr/>
        </p:nvSpPr>
        <p:spPr bwMode="auto">
          <a:xfrm>
            <a:off x="155575" y="-1652588"/>
            <a:ext cx="1685925" cy="3457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3" name="wind.wav"/>
          </p:stSnd>
        </p:sndAc>
      </p:transition>
    </mc:Choice>
    <mc:Fallback>
      <p:transition spd="slow" advTm="300">
        <p:wipe/>
        <p:sndAc>
          <p:stSnd>
            <p:snd r:embed="rId3" name="wind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27784" y="294178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Evangelio</a:t>
            </a:r>
          </a:p>
        </p:txBody>
      </p:sp>
    </p:spTree>
    <p:extLst>
      <p:ext uri="{BB962C8B-B14F-4D97-AF65-F5344CB8AC3E}">
        <p14:creationId xmlns:p14="http://schemas.microsoft.com/office/powerpoint/2010/main" val="2156459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Virtud destacada en Isabel</a:t>
            </a:r>
          </a:p>
        </p:txBody>
      </p:sp>
    </p:spTree>
    <p:extLst>
      <p:ext uri="{BB962C8B-B14F-4D97-AF65-F5344CB8AC3E}">
        <p14:creationId xmlns:p14="http://schemas.microsoft.com/office/powerpoint/2010/main" val="846547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Fe</a:t>
            </a:r>
          </a:p>
        </p:txBody>
      </p:sp>
    </p:spTree>
    <p:extLst>
      <p:ext uri="{BB962C8B-B14F-4D97-AF65-F5344CB8AC3E}">
        <p14:creationId xmlns:p14="http://schemas.microsoft.com/office/powerpoint/2010/main" val="2104110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Región de Palestina donde vivía María</a:t>
            </a:r>
          </a:p>
        </p:txBody>
      </p:sp>
    </p:spTree>
    <p:extLst>
      <p:ext uri="{BB962C8B-B14F-4D97-AF65-F5344CB8AC3E}">
        <p14:creationId xmlns:p14="http://schemas.microsoft.com/office/powerpoint/2010/main" val="1832968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Galilea</a:t>
            </a:r>
          </a:p>
        </p:txBody>
      </p:sp>
    </p:spTree>
    <p:extLst>
      <p:ext uri="{BB962C8B-B14F-4D97-AF65-F5344CB8AC3E}">
        <p14:creationId xmlns:p14="http://schemas.microsoft.com/office/powerpoint/2010/main" val="696160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AC99DAB-C208-F947-8156-BBA53D01C5B6}"/>
              </a:ext>
            </a:extLst>
          </p:cNvPr>
          <p:cNvSpPr txBox="1"/>
          <p:nvPr/>
        </p:nvSpPr>
        <p:spPr>
          <a:xfrm>
            <a:off x="2627784" y="2806794"/>
            <a:ext cx="417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Isabel era originaria de este lugar</a:t>
            </a:r>
          </a:p>
        </p:txBody>
      </p:sp>
    </p:spTree>
    <p:extLst>
      <p:ext uri="{BB962C8B-B14F-4D97-AF65-F5344CB8AC3E}">
        <p14:creationId xmlns:p14="http://schemas.microsoft.com/office/powerpoint/2010/main" val="44534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27784" y="310467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Hebrón</a:t>
            </a:r>
          </a:p>
        </p:txBody>
      </p:sp>
    </p:spTree>
    <p:extLst>
      <p:ext uri="{BB962C8B-B14F-4D97-AF65-F5344CB8AC3E}">
        <p14:creationId xmlns:p14="http://schemas.microsoft.com/office/powerpoint/2010/main" val="311783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722042" y="2987080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Nombre de la madre de Juan Bautista</a:t>
            </a:r>
          </a:p>
        </p:txBody>
      </p:sp>
    </p:spTree>
    <p:extLst>
      <p:ext uri="{BB962C8B-B14F-4D97-AF65-F5344CB8AC3E}">
        <p14:creationId xmlns:p14="http://schemas.microsoft.com/office/powerpoint/2010/main" val="1002218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34134" y="3049796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Isabel</a:t>
            </a:r>
          </a:p>
        </p:txBody>
      </p:sp>
    </p:spTree>
    <p:extLst>
      <p:ext uri="{BB962C8B-B14F-4D97-AF65-F5344CB8AC3E}">
        <p14:creationId xmlns:p14="http://schemas.microsoft.com/office/powerpoint/2010/main" val="490265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Nombre del hijo de Isabel</a:t>
            </a:r>
          </a:p>
        </p:txBody>
      </p:sp>
    </p:spTree>
    <p:extLst>
      <p:ext uri="{BB962C8B-B14F-4D97-AF65-F5344CB8AC3E}">
        <p14:creationId xmlns:p14="http://schemas.microsoft.com/office/powerpoint/2010/main" val="3398003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solidFill>
            <a:srgbClr val="92D050">
              <a:alpha val="9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70" name="69 CuadroTexto"/>
          <p:cNvSpPr txBox="1"/>
          <p:nvPr/>
        </p:nvSpPr>
        <p:spPr>
          <a:xfrm>
            <a:off x="3743908" y="294178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itchFamily="34" charset="0"/>
              </a:rPr>
              <a:t>Alegría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Juan</a:t>
            </a:r>
          </a:p>
        </p:txBody>
      </p:sp>
    </p:spTree>
    <p:extLst>
      <p:ext uri="{BB962C8B-B14F-4D97-AF65-F5344CB8AC3E}">
        <p14:creationId xmlns:p14="http://schemas.microsoft.com/office/powerpoint/2010/main" val="145028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500">
        <p:wipe/>
        <p:sndAc>
          <p:stSnd>
            <p:snd r:embed="rId2" name="wind.wav"/>
          </p:stSnd>
        </p:sndAc>
      </p:transition>
    </mc:Choice>
    <mc:Fallback>
      <p:transition spd="slow" advTm="500">
        <p:wipe/>
        <p:sndAc>
          <p:stSnd>
            <p:snd r:embed="rId2" name="wind.wav"/>
          </p:stSnd>
        </p:sndAc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8385C29-82B4-EF40-9263-ECB1EE1C284D}"/>
              </a:ext>
            </a:extLst>
          </p:cNvPr>
          <p:cNvSpPr txBox="1"/>
          <p:nvPr/>
        </p:nvSpPr>
        <p:spPr>
          <a:xfrm>
            <a:off x="2699792" y="2754957"/>
            <a:ext cx="4176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Century Gothic" panose="020B0502020202020204" pitchFamily="34" charset="0"/>
              </a:rPr>
              <a:t>María recorrió muchos para visitar a Isabel</a:t>
            </a:r>
          </a:p>
        </p:txBody>
      </p:sp>
    </p:spTree>
    <p:extLst>
      <p:ext uri="{BB962C8B-B14F-4D97-AF65-F5344CB8AC3E}">
        <p14:creationId xmlns:p14="http://schemas.microsoft.com/office/powerpoint/2010/main" val="1902305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7231" y="306402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Kilómetros</a:t>
            </a:r>
          </a:p>
        </p:txBody>
      </p:sp>
    </p:spTree>
    <p:extLst>
      <p:ext uri="{BB962C8B-B14F-4D97-AF65-F5344CB8AC3E}">
        <p14:creationId xmlns:p14="http://schemas.microsoft.com/office/powerpoint/2010/main" val="4227613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Evangelista que narra el texto de la visitación</a:t>
            </a:r>
          </a:p>
        </p:txBody>
      </p:sp>
    </p:spTree>
    <p:extLst>
      <p:ext uri="{BB962C8B-B14F-4D97-AF65-F5344CB8AC3E}">
        <p14:creationId xmlns:p14="http://schemas.microsoft.com/office/powerpoint/2010/main" val="2110002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Lucas</a:t>
            </a:r>
          </a:p>
        </p:txBody>
      </p:sp>
    </p:spTree>
    <p:extLst>
      <p:ext uri="{BB962C8B-B14F-4D97-AF65-F5344CB8AC3E}">
        <p14:creationId xmlns:p14="http://schemas.microsoft.com/office/powerpoint/2010/main" val="3614171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Nombre de la prima de Isabel</a:t>
            </a:r>
          </a:p>
        </p:txBody>
      </p:sp>
    </p:spTree>
    <p:extLst>
      <p:ext uri="{BB962C8B-B14F-4D97-AF65-F5344CB8AC3E}">
        <p14:creationId xmlns:p14="http://schemas.microsoft.com/office/powerpoint/2010/main" val="178781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María</a:t>
            </a:r>
          </a:p>
        </p:txBody>
      </p:sp>
    </p:spTree>
    <p:extLst>
      <p:ext uri="{BB962C8B-B14F-4D97-AF65-F5344CB8AC3E}">
        <p14:creationId xmlns:p14="http://schemas.microsoft.com/office/powerpoint/2010/main" val="3940826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0DC95D0-F906-4640-AA32-C991E816EC80}"/>
              </a:ext>
            </a:extLst>
          </p:cNvPr>
          <p:cNvSpPr txBox="1"/>
          <p:nvPr/>
        </p:nvSpPr>
        <p:spPr>
          <a:xfrm>
            <a:off x="2555776" y="2988241"/>
            <a:ext cx="4392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Mes de la festividad de Isabel</a:t>
            </a:r>
          </a:p>
        </p:txBody>
      </p:sp>
    </p:spTree>
    <p:extLst>
      <p:ext uri="{BB962C8B-B14F-4D97-AF65-F5344CB8AC3E}">
        <p14:creationId xmlns:p14="http://schemas.microsoft.com/office/powerpoint/2010/main" val="2466305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69136" y="3279377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Noviembre</a:t>
            </a:r>
          </a:p>
        </p:txBody>
      </p:sp>
    </p:spTree>
    <p:extLst>
      <p:ext uri="{BB962C8B-B14F-4D97-AF65-F5344CB8AC3E}">
        <p14:creationId xmlns:p14="http://schemas.microsoft.com/office/powerpoint/2010/main" val="392165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latin typeface="Century Gothic" panose="020B0502020202020204" pitchFamily="34" charset="0"/>
              </a:rPr>
              <a:t>Contiene la “Ñ”</a:t>
            </a:r>
          </a:p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Isabel lo tenía en su vientre</a:t>
            </a:r>
          </a:p>
        </p:txBody>
      </p:sp>
    </p:spTree>
    <p:extLst>
      <p:ext uri="{BB962C8B-B14F-4D97-AF65-F5344CB8AC3E}">
        <p14:creationId xmlns:p14="http://schemas.microsoft.com/office/powerpoint/2010/main" val="1595661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754248-C184-4E4F-A0E0-FEAEAF1E208B}"/>
              </a:ext>
            </a:extLst>
          </p:cNvPr>
          <p:cNvSpPr txBox="1"/>
          <p:nvPr/>
        </p:nvSpPr>
        <p:spPr>
          <a:xfrm>
            <a:off x="3059833" y="2546901"/>
            <a:ext cx="34563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Century Gothic" panose="020B0502020202020204" pitchFamily="34" charset="0"/>
              </a:rPr>
              <a:t>Libro que narra la historia de Isabel</a:t>
            </a:r>
          </a:p>
        </p:txBody>
      </p:sp>
    </p:spTree>
    <p:extLst>
      <p:ext uri="{BB962C8B-B14F-4D97-AF65-F5344CB8AC3E}">
        <p14:creationId xmlns:p14="http://schemas.microsoft.com/office/powerpoint/2010/main" val="1192907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328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Niño</a:t>
            </a:r>
          </a:p>
        </p:txBody>
      </p:sp>
    </p:spTree>
    <p:extLst>
      <p:ext uri="{BB962C8B-B14F-4D97-AF65-F5344CB8AC3E}">
        <p14:creationId xmlns:p14="http://schemas.microsoft.com/office/powerpoint/2010/main" val="3461772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Lo recitó María cuando vio a Isabel</a:t>
            </a:r>
          </a:p>
        </p:txBody>
      </p:sp>
    </p:spTree>
    <p:extLst>
      <p:ext uri="{BB962C8B-B14F-4D97-AF65-F5344CB8AC3E}">
        <p14:creationId xmlns:p14="http://schemas.microsoft.com/office/powerpoint/2010/main" val="1346346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Oración</a:t>
            </a:r>
          </a:p>
        </p:txBody>
      </p:sp>
    </p:spTree>
    <p:extLst>
      <p:ext uri="{BB962C8B-B14F-4D97-AF65-F5344CB8AC3E}">
        <p14:creationId xmlns:p14="http://schemas.microsoft.com/office/powerpoint/2010/main" val="3811775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País de Isabel</a:t>
            </a:r>
          </a:p>
        </p:txBody>
      </p:sp>
    </p:spTree>
    <p:extLst>
      <p:ext uri="{BB962C8B-B14F-4D97-AF65-F5344CB8AC3E}">
        <p14:creationId xmlns:p14="http://schemas.microsoft.com/office/powerpoint/2010/main" val="77998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Palestina</a:t>
            </a:r>
          </a:p>
        </p:txBody>
      </p:sp>
    </p:spTree>
    <p:extLst>
      <p:ext uri="{BB962C8B-B14F-4D97-AF65-F5344CB8AC3E}">
        <p14:creationId xmlns:p14="http://schemas.microsoft.com/office/powerpoint/2010/main" val="3140408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D31EEDC-129C-4340-BDE4-6F8515B4AD94}"/>
              </a:ext>
            </a:extLst>
          </p:cNvPr>
          <p:cNvSpPr txBox="1"/>
          <p:nvPr/>
        </p:nvSpPr>
        <p:spPr>
          <a:xfrm>
            <a:off x="3111086" y="3176466"/>
            <a:ext cx="3456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Century Gothic" panose="020B0502020202020204" pitchFamily="34" charset="0"/>
              </a:rPr>
              <a:t>Sinónimo de amar</a:t>
            </a:r>
          </a:p>
        </p:txBody>
      </p:sp>
    </p:spTree>
    <p:extLst>
      <p:ext uri="{BB962C8B-B14F-4D97-AF65-F5344CB8AC3E}">
        <p14:creationId xmlns:p14="http://schemas.microsoft.com/office/powerpoint/2010/main" val="502507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706142" y="3248690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Querer</a:t>
            </a:r>
          </a:p>
        </p:txBody>
      </p:sp>
    </p:spTree>
    <p:extLst>
      <p:ext uri="{BB962C8B-B14F-4D97-AF65-F5344CB8AC3E}">
        <p14:creationId xmlns:p14="http://schemas.microsoft.com/office/powerpoint/2010/main" val="1003784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655433" y="2926105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latin typeface="Century Gothic" panose="020B0502020202020204" pitchFamily="34" charset="0"/>
              </a:rPr>
              <a:t>Contiene la “R”</a:t>
            </a:r>
          </a:p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Isabel y María lo eran</a:t>
            </a:r>
            <a:endParaRPr lang="es-E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512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655433" y="2926105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Primas</a:t>
            </a:r>
          </a:p>
        </p:txBody>
      </p:sp>
    </p:spTree>
    <p:extLst>
      <p:ext uri="{BB962C8B-B14F-4D97-AF65-F5344CB8AC3E}">
        <p14:creationId xmlns:p14="http://schemas.microsoft.com/office/powerpoint/2010/main" val="492095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99792" y="300595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Lo primero que hizo María al ver a Isabel</a:t>
            </a:r>
          </a:p>
        </p:txBody>
      </p:sp>
    </p:spTree>
    <p:extLst>
      <p:ext uri="{BB962C8B-B14F-4D97-AF65-F5344CB8AC3E}">
        <p14:creationId xmlns:p14="http://schemas.microsoft.com/office/powerpoint/2010/main" val="206645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solidFill>
            <a:srgbClr val="92D050">
              <a:alpha val="9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C819EC1-8218-444C-9D2F-FDC0E4FBC336}"/>
              </a:ext>
            </a:extLst>
          </p:cNvPr>
          <p:cNvSpPr txBox="1"/>
          <p:nvPr/>
        </p:nvSpPr>
        <p:spPr>
          <a:xfrm>
            <a:off x="3275856" y="3284984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Biblia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breeze.wav"/>
          </p:stSnd>
        </p:sndAc>
      </p:transition>
    </mc:Choice>
    <mc:Fallback>
      <p:transition spd="slow" advTm="300">
        <p:wipe/>
        <p:sndAc>
          <p:stSnd>
            <p:snd r:embed="rId2" name="breeze.wav"/>
          </p:stSnd>
        </p:sndAc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636086" y="319388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Saludar</a:t>
            </a:r>
          </a:p>
        </p:txBody>
      </p:sp>
    </p:spTree>
    <p:extLst>
      <p:ext uri="{BB962C8B-B14F-4D97-AF65-F5344CB8AC3E}">
        <p14:creationId xmlns:p14="http://schemas.microsoft.com/office/powerpoint/2010/main" val="3599887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655433" y="2926105"/>
            <a:ext cx="42484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Número de meses que estuvo María con Isabel</a:t>
            </a:r>
          </a:p>
        </p:txBody>
      </p:sp>
    </p:spTree>
    <p:extLst>
      <p:ext uri="{BB962C8B-B14F-4D97-AF65-F5344CB8AC3E}">
        <p14:creationId xmlns:p14="http://schemas.microsoft.com/office/powerpoint/2010/main" val="1376735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587629" y="3137818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Tres</a:t>
            </a:r>
          </a:p>
        </p:txBody>
      </p:sp>
    </p:spTree>
    <p:extLst>
      <p:ext uri="{BB962C8B-B14F-4D97-AF65-F5344CB8AC3E}">
        <p14:creationId xmlns:p14="http://schemas.microsoft.com/office/powerpoint/2010/main" val="611174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659637" y="3092232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María e Isabel estaban así</a:t>
            </a:r>
          </a:p>
        </p:txBody>
      </p:sp>
    </p:spTree>
    <p:extLst>
      <p:ext uri="{BB962C8B-B14F-4D97-AF65-F5344CB8AC3E}">
        <p14:creationId xmlns:p14="http://schemas.microsoft.com/office/powerpoint/2010/main" val="1190696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659637" y="309223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Unidas</a:t>
            </a:r>
          </a:p>
        </p:txBody>
      </p:sp>
    </p:spTree>
    <p:extLst>
      <p:ext uri="{BB962C8B-B14F-4D97-AF65-F5344CB8AC3E}">
        <p14:creationId xmlns:p14="http://schemas.microsoft.com/office/powerpoint/2010/main" val="2240817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411760" y="2948751"/>
            <a:ext cx="4680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Título del texto que narra el encuentro de Isabel y María</a:t>
            </a:r>
          </a:p>
        </p:txBody>
      </p:sp>
    </p:spTree>
    <p:extLst>
      <p:ext uri="{BB962C8B-B14F-4D97-AF65-F5344CB8AC3E}">
        <p14:creationId xmlns:p14="http://schemas.microsoft.com/office/powerpoint/2010/main" val="1014096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375756" y="3325634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Visitación</a:t>
            </a:r>
          </a:p>
        </p:txBody>
      </p:sp>
    </p:spTree>
    <p:extLst>
      <p:ext uri="{BB962C8B-B14F-4D97-AF65-F5344CB8AC3E}">
        <p14:creationId xmlns:p14="http://schemas.microsoft.com/office/powerpoint/2010/main" val="3390069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355002" y="2988821"/>
            <a:ext cx="46805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Century Gothic" panose="020B0502020202020204" pitchFamily="34" charset="0"/>
              </a:rPr>
              <a:t>En inglés</a:t>
            </a:r>
          </a:p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Lo hicieron Isabel y María</a:t>
            </a:r>
          </a:p>
        </p:txBody>
      </p:sp>
    </p:spTree>
    <p:extLst>
      <p:ext uri="{BB962C8B-B14F-4D97-AF65-F5344CB8AC3E}">
        <p14:creationId xmlns:p14="http://schemas.microsoft.com/office/powerpoint/2010/main" val="2921149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355002" y="2988821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err="1">
                <a:latin typeface="Century Gothic" panose="020B0502020202020204" pitchFamily="34" charset="0"/>
              </a:rPr>
              <a:t>Wait</a:t>
            </a:r>
            <a:endParaRPr lang="es-ES" sz="2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417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735796" y="2575468"/>
            <a:ext cx="41044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latin typeface="Century Gothic" panose="020B0502020202020204" pitchFamily="34" charset="0"/>
              </a:rPr>
              <a:t>Contiene la “X”</a:t>
            </a:r>
          </a:p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Isabel estaba en este mes de embarazo cuando vio a María</a:t>
            </a:r>
          </a:p>
        </p:txBody>
      </p:sp>
    </p:spTree>
    <p:extLst>
      <p:ext uri="{BB962C8B-B14F-4D97-AF65-F5344CB8AC3E}">
        <p14:creationId xmlns:p14="http://schemas.microsoft.com/office/powerpoint/2010/main" val="2536890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99792" y="2692077"/>
            <a:ext cx="41044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Lugar donde se encontraron María e Isabel</a:t>
            </a:r>
          </a:p>
        </p:txBody>
      </p:sp>
    </p:spTree>
    <p:extLst>
      <p:ext uri="{BB962C8B-B14F-4D97-AF65-F5344CB8AC3E}">
        <p14:creationId xmlns:p14="http://schemas.microsoft.com/office/powerpoint/2010/main" val="3773488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355002" y="2988821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Sexto</a:t>
            </a:r>
          </a:p>
        </p:txBody>
      </p:sp>
    </p:spTree>
    <p:extLst>
      <p:ext uri="{BB962C8B-B14F-4D97-AF65-F5344CB8AC3E}">
        <p14:creationId xmlns:p14="http://schemas.microsoft.com/office/powerpoint/2010/main" val="1969094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355002" y="2988821"/>
            <a:ext cx="4680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En hebreo nombre dado a Dios</a:t>
            </a:r>
          </a:p>
        </p:txBody>
      </p:sp>
    </p:spTree>
    <p:extLst>
      <p:ext uri="{BB962C8B-B14F-4D97-AF65-F5344CB8AC3E}">
        <p14:creationId xmlns:p14="http://schemas.microsoft.com/office/powerpoint/2010/main" val="361551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195736" y="3045211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Yahvé</a:t>
            </a:r>
          </a:p>
        </p:txBody>
      </p:sp>
    </p:spTree>
    <p:extLst>
      <p:ext uri="{BB962C8B-B14F-4D97-AF65-F5344CB8AC3E}">
        <p14:creationId xmlns:p14="http://schemas.microsoft.com/office/powerpoint/2010/main" val="102944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Nombre del esposo de Isabel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F390C1-4B82-DD48-971F-E7BD8A56DB0E}"/>
              </a:ext>
            </a:extLst>
          </p:cNvPr>
          <p:cNvSpPr txBox="1"/>
          <p:nvPr/>
        </p:nvSpPr>
        <p:spPr>
          <a:xfrm>
            <a:off x="2355002" y="2988821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290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Zacarías</a:t>
            </a:r>
          </a:p>
        </p:txBody>
      </p:sp>
    </p:spTree>
    <p:extLst>
      <p:ext uri="{BB962C8B-B14F-4D97-AF65-F5344CB8AC3E}">
        <p14:creationId xmlns:p14="http://schemas.microsoft.com/office/powerpoint/2010/main" val="7705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0200962">
            <a:off x="29196" y="908156"/>
            <a:ext cx="4824536" cy="1143000"/>
          </a:xfrm>
        </p:spPr>
        <p:txBody>
          <a:bodyPr/>
          <a:lstStyle/>
          <a:p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Century Gothic" pitchFamily="34" charset="0"/>
              </a:rPr>
              <a:t>BIEN HECHO!!</a:t>
            </a:r>
          </a:p>
        </p:txBody>
      </p:sp>
      <p:pic>
        <p:nvPicPr>
          <p:cNvPr id="4" name="3 Marcador de contenido" descr="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9872" y="1700808"/>
            <a:ext cx="3960440" cy="4592425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19482" y="289537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Casa</a:t>
            </a:r>
          </a:p>
        </p:txBody>
      </p:sp>
    </p:spTree>
    <p:extLst>
      <p:ext uri="{BB962C8B-B14F-4D97-AF65-F5344CB8AC3E}">
        <p14:creationId xmlns:p14="http://schemas.microsoft.com/office/powerpoint/2010/main" val="2447979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</p:transition>
    </mc:Choice>
    <mc:Fallback>
      <p:transition spd="slow" advTm="300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1B03261-C422-254D-B6CC-4A957B74E5BD}"/>
              </a:ext>
            </a:extLst>
          </p:cNvPr>
          <p:cNvSpPr txBox="1"/>
          <p:nvPr/>
        </p:nvSpPr>
        <p:spPr>
          <a:xfrm>
            <a:off x="3115588" y="2699918"/>
            <a:ext cx="3240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Isabel confiaba mucho en Él</a:t>
            </a:r>
          </a:p>
        </p:txBody>
      </p:sp>
    </p:spTree>
    <p:extLst>
      <p:ext uri="{BB962C8B-B14F-4D97-AF65-F5344CB8AC3E}">
        <p14:creationId xmlns:p14="http://schemas.microsoft.com/office/powerpoint/2010/main" val="3634089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04831" y="2996662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Dios</a:t>
            </a:r>
          </a:p>
        </p:txBody>
      </p:sp>
    </p:spTree>
    <p:extLst>
      <p:ext uri="{BB962C8B-B14F-4D97-AF65-F5344CB8AC3E}">
        <p14:creationId xmlns:p14="http://schemas.microsoft.com/office/powerpoint/2010/main" val="1404514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283968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427984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</a:t>
            </a:r>
          </a:p>
        </p:txBody>
      </p:sp>
      <p:sp>
        <p:nvSpPr>
          <p:cNvPr id="15" name="14 Elipse"/>
          <p:cNvSpPr/>
          <p:nvPr/>
        </p:nvSpPr>
        <p:spPr>
          <a:xfrm>
            <a:off x="4932040" y="6926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7647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B</a:t>
            </a:r>
          </a:p>
        </p:txBody>
      </p:sp>
      <p:sp>
        <p:nvSpPr>
          <p:cNvPr id="17" name="16 Elipse"/>
          <p:cNvSpPr/>
          <p:nvPr/>
        </p:nvSpPr>
        <p:spPr>
          <a:xfrm>
            <a:off x="5508104" y="8367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5652120" y="9087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</a:p>
        </p:txBody>
      </p:sp>
      <p:sp>
        <p:nvSpPr>
          <p:cNvPr id="19" name="18 Elipse"/>
          <p:cNvSpPr/>
          <p:nvPr/>
        </p:nvSpPr>
        <p:spPr>
          <a:xfrm>
            <a:off x="6012160" y="112474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6156176" y="11967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</a:t>
            </a:r>
          </a:p>
        </p:txBody>
      </p:sp>
      <p:sp>
        <p:nvSpPr>
          <p:cNvPr id="21" name="20 Elipse"/>
          <p:cNvSpPr/>
          <p:nvPr/>
        </p:nvSpPr>
        <p:spPr>
          <a:xfrm>
            <a:off x="6444208" y="1556792"/>
            <a:ext cx="576064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658822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</a:t>
            </a:r>
          </a:p>
        </p:txBody>
      </p:sp>
      <p:sp>
        <p:nvSpPr>
          <p:cNvPr id="23" name="22 Elipse"/>
          <p:cNvSpPr/>
          <p:nvPr/>
        </p:nvSpPr>
        <p:spPr>
          <a:xfrm>
            <a:off x="6804248" y="20608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6948264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</a:t>
            </a:r>
          </a:p>
        </p:txBody>
      </p:sp>
      <p:sp>
        <p:nvSpPr>
          <p:cNvPr id="25" name="24 Elipse"/>
          <p:cNvSpPr/>
          <p:nvPr/>
        </p:nvSpPr>
        <p:spPr>
          <a:xfrm>
            <a:off x="6948264" y="263691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092280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G</a:t>
            </a:r>
          </a:p>
        </p:txBody>
      </p:sp>
      <p:sp>
        <p:nvSpPr>
          <p:cNvPr id="27" name="26 Elipse"/>
          <p:cNvSpPr/>
          <p:nvPr/>
        </p:nvSpPr>
        <p:spPr>
          <a:xfrm>
            <a:off x="7092280" y="32129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7236296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H</a:t>
            </a:r>
          </a:p>
        </p:txBody>
      </p:sp>
      <p:sp>
        <p:nvSpPr>
          <p:cNvPr id="29" name="28 Elipse"/>
          <p:cNvSpPr/>
          <p:nvPr/>
        </p:nvSpPr>
        <p:spPr>
          <a:xfrm>
            <a:off x="7020272" y="37890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716428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I</a:t>
            </a:r>
          </a:p>
        </p:txBody>
      </p:sp>
      <p:sp>
        <p:nvSpPr>
          <p:cNvPr id="31" name="30 Elipse"/>
          <p:cNvSpPr/>
          <p:nvPr/>
        </p:nvSpPr>
        <p:spPr>
          <a:xfrm>
            <a:off x="6732240" y="429309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87625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J</a:t>
            </a:r>
          </a:p>
        </p:txBody>
      </p:sp>
      <p:sp>
        <p:nvSpPr>
          <p:cNvPr id="33" name="32 Elipse"/>
          <p:cNvSpPr/>
          <p:nvPr/>
        </p:nvSpPr>
        <p:spPr>
          <a:xfrm>
            <a:off x="6444208" y="479715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6588224" y="48691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K</a:t>
            </a:r>
          </a:p>
        </p:txBody>
      </p:sp>
      <p:sp>
        <p:nvSpPr>
          <p:cNvPr id="35" name="34 Elipse"/>
          <p:cNvSpPr/>
          <p:nvPr/>
        </p:nvSpPr>
        <p:spPr>
          <a:xfrm>
            <a:off x="6012160" y="522920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6156176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</a:t>
            </a:r>
          </a:p>
        </p:txBody>
      </p:sp>
      <p:sp>
        <p:nvSpPr>
          <p:cNvPr id="37" name="36 Elipse"/>
          <p:cNvSpPr/>
          <p:nvPr/>
        </p:nvSpPr>
        <p:spPr>
          <a:xfrm>
            <a:off x="5508104" y="551723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5652120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</a:t>
            </a:r>
          </a:p>
        </p:txBody>
      </p:sp>
      <p:sp>
        <p:nvSpPr>
          <p:cNvPr id="39" name="38 Elipse"/>
          <p:cNvSpPr/>
          <p:nvPr/>
        </p:nvSpPr>
        <p:spPr>
          <a:xfrm>
            <a:off x="4932040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5076056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</a:t>
            </a:r>
          </a:p>
        </p:txBody>
      </p:sp>
      <p:sp>
        <p:nvSpPr>
          <p:cNvPr id="41" name="40 Elipse"/>
          <p:cNvSpPr/>
          <p:nvPr/>
        </p:nvSpPr>
        <p:spPr>
          <a:xfrm>
            <a:off x="4355976" y="566124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4499992" y="57332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Ñ</a:t>
            </a:r>
          </a:p>
        </p:txBody>
      </p:sp>
      <p:sp>
        <p:nvSpPr>
          <p:cNvPr id="43" name="42 Elipse"/>
          <p:cNvSpPr/>
          <p:nvPr/>
        </p:nvSpPr>
        <p:spPr>
          <a:xfrm>
            <a:off x="3779912" y="558924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3923928" y="56612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</a:t>
            </a:r>
          </a:p>
        </p:txBody>
      </p:sp>
      <p:sp>
        <p:nvSpPr>
          <p:cNvPr id="45" name="44 Elipse"/>
          <p:cNvSpPr/>
          <p:nvPr/>
        </p:nvSpPr>
        <p:spPr>
          <a:xfrm>
            <a:off x="3203848" y="54452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CuadroTexto"/>
          <p:cNvSpPr txBox="1"/>
          <p:nvPr/>
        </p:nvSpPr>
        <p:spPr>
          <a:xfrm>
            <a:off x="3347864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</a:t>
            </a:r>
          </a:p>
        </p:txBody>
      </p:sp>
      <p:sp>
        <p:nvSpPr>
          <p:cNvPr id="47" name="46 Elipse"/>
          <p:cNvSpPr/>
          <p:nvPr/>
        </p:nvSpPr>
        <p:spPr>
          <a:xfrm>
            <a:off x="2699792" y="5157192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CuadroTexto"/>
          <p:cNvSpPr txBox="1"/>
          <p:nvPr/>
        </p:nvSpPr>
        <p:spPr>
          <a:xfrm>
            <a:off x="2843808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Q</a:t>
            </a:r>
          </a:p>
        </p:txBody>
      </p:sp>
      <p:sp>
        <p:nvSpPr>
          <p:cNvPr id="49" name="48 Elipse"/>
          <p:cNvSpPr/>
          <p:nvPr/>
        </p:nvSpPr>
        <p:spPr>
          <a:xfrm>
            <a:off x="2411760" y="46531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>
            <a:off x="2555776" y="47251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</a:t>
            </a:r>
          </a:p>
        </p:txBody>
      </p:sp>
      <p:sp>
        <p:nvSpPr>
          <p:cNvPr id="51" name="50 Elipse"/>
          <p:cNvSpPr/>
          <p:nvPr/>
        </p:nvSpPr>
        <p:spPr>
          <a:xfrm>
            <a:off x="2051720" y="42210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2195736" y="42930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</a:t>
            </a:r>
          </a:p>
        </p:txBody>
      </p:sp>
      <p:sp>
        <p:nvSpPr>
          <p:cNvPr id="53" name="52 Elipse"/>
          <p:cNvSpPr/>
          <p:nvPr/>
        </p:nvSpPr>
        <p:spPr>
          <a:xfrm>
            <a:off x="1907704" y="36450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51720" y="37170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</a:t>
            </a:r>
          </a:p>
        </p:txBody>
      </p:sp>
      <p:sp>
        <p:nvSpPr>
          <p:cNvPr id="55" name="54 Elipse"/>
          <p:cNvSpPr/>
          <p:nvPr/>
        </p:nvSpPr>
        <p:spPr>
          <a:xfrm>
            <a:off x="1835696" y="3068960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CuadroTexto"/>
          <p:cNvSpPr txBox="1"/>
          <p:nvPr/>
        </p:nvSpPr>
        <p:spPr>
          <a:xfrm>
            <a:off x="1979712" y="31409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U</a:t>
            </a:r>
          </a:p>
        </p:txBody>
      </p:sp>
      <p:sp>
        <p:nvSpPr>
          <p:cNvPr id="57" name="56 Elipse"/>
          <p:cNvSpPr/>
          <p:nvPr/>
        </p:nvSpPr>
        <p:spPr>
          <a:xfrm>
            <a:off x="1907704" y="2420888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CuadroTexto"/>
          <p:cNvSpPr txBox="1"/>
          <p:nvPr/>
        </p:nvSpPr>
        <p:spPr>
          <a:xfrm>
            <a:off x="2051720" y="24928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</a:t>
            </a:r>
          </a:p>
        </p:txBody>
      </p:sp>
      <p:sp>
        <p:nvSpPr>
          <p:cNvPr id="59" name="58 Elipse"/>
          <p:cNvSpPr/>
          <p:nvPr/>
        </p:nvSpPr>
        <p:spPr>
          <a:xfrm>
            <a:off x="2123728" y="184482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CuadroTexto"/>
          <p:cNvSpPr txBox="1"/>
          <p:nvPr/>
        </p:nvSpPr>
        <p:spPr>
          <a:xfrm>
            <a:off x="2267744" y="19168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W</a:t>
            </a:r>
          </a:p>
        </p:txBody>
      </p:sp>
      <p:sp>
        <p:nvSpPr>
          <p:cNvPr id="61" name="60 Elipse"/>
          <p:cNvSpPr/>
          <p:nvPr/>
        </p:nvSpPr>
        <p:spPr>
          <a:xfrm>
            <a:off x="2555776" y="141277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CuadroTexto"/>
          <p:cNvSpPr txBox="1"/>
          <p:nvPr/>
        </p:nvSpPr>
        <p:spPr>
          <a:xfrm>
            <a:off x="2699792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</a:p>
        </p:txBody>
      </p:sp>
      <p:sp>
        <p:nvSpPr>
          <p:cNvPr id="65" name="64 Elipse"/>
          <p:cNvSpPr/>
          <p:nvPr/>
        </p:nvSpPr>
        <p:spPr>
          <a:xfrm>
            <a:off x="305983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3203848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Y</a:t>
            </a:r>
          </a:p>
        </p:txBody>
      </p:sp>
      <p:sp>
        <p:nvSpPr>
          <p:cNvPr id="67" name="66 Elipse"/>
          <p:cNvSpPr/>
          <p:nvPr/>
        </p:nvSpPr>
        <p:spPr>
          <a:xfrm>
            <a:off x="3635896" y="764704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CuadroTexto"/>
          <p:cNvSpPr txBox="1"/>
          <p:nvPr/>
        </p:nvSpPr>
        <p:spPr>
          <a:xfrm>
            <a:off x="3779912" y="8367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C08B5-A294-5942-8185-7196EE3D1DF0}"/>
              </a:ext>
            </a:extLst>
          </p:cNvPr>
          <p:cNvSpPr txBox="1"/>
          <p:nvPr/>
        </p:nvSpPr>
        <p:spPr>
          <a:xfrm>
            <a:off x="2699792" y="2953348"/>
            <a:ext cx="41044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entury Gothic" panose="020B0502020202020204" pitchFamily="34" charset="0"/>
              </a:rPr>
              <a:t>Libro de la biblia que narra la historia de Isabel</a:t>
            </a:r>
          </a:p>
        </p:txBody>
      </p:sp>
    </p:spTree>
    <p:extLst>
      <p:ext uri="{BB962C8B-B14F-4D97-AF65-F5344CB8AC3E}">
        <p14:creationId xmlns:p14="http://schemas.microsoft.com/office/powerpoint/2010/main" val="30479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300">
        <p:wipe/>
        <p:sndAc>
          <p:stSnd>
            <p:snd r:embed="rId2" name="wind.wav"/>
          </p:stSnd>
        </p:sndAc>
      </p:transition>
    </mc:Choice>
    <mc:Fallback>
      <p:transition spd="slow" advTm="300">
        <p:wipe/>
        <p:sndAc>
          <p:stSnd>
            <p:snd r:embed="rId2" name="wind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369</TotalTime>
  <Words>1681</Words>
  <Application>Microsoft Macintosh PowerPoint</Application>
  <PresentationFormat>Presentación en pantalla (4:3)</PresentationFormat>
  <Paragraphs>1518</Paragraphs>
  <Slides>55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59" baseType="lpstr">
      <vt:lpstr>Arial</vt:lpstr>
      <vt:lpstr>Calibri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BIEN HECHO!!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Alvaro Garcia</cp:lastModifiedBy>
  <cp:revision>46</cp:revision>
  <dcterms:created xsi:type="dcterms:W3CDTF">2016-05-14T12:05:16Z</dcterms:created>
  <dcterms:modified xsi:type="dcterms:W3CDTF">2020-10-21T18:08:05Z</dcterms:modified>
</cp:coreProperties>
</file>