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645.xml" ContentType="application/inkml+xml"/>
  <Override PartName="/ppt/ink/ink646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647.xml" ContentType="application/inkml+xml"/>
  <Override PartName="/ppt/ink/ink648.xml" ContentType="application/inkml+xml"/>
  <Override PartName="/ppt/notesSlides/notesSlide19.xml" ContentType="application/vnd.openxmlformats-officedocument.presentationml.notesSlide+xml"/>
  <Override PartName="/ppt/ink/ink649.xml" ContentType="application/inkml+xml"/>
  <Override PartName="/ppt/ink/ink650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681" r:id="rId2"/>
    <p:sldId id="257" r:id="rId3"/>
    <p:sldId id="435" r:id="rId4"/>
    <p:sldId id="647" r:id="rId5"/>
    <p:sldId id="646" r:id="rId6"/>
    <p:sldId id="649" r:id="rId7"/>
    <p:sldId id="650" r:id="rId8"/>
    <p:sldId id="267" r:id="rId9"/>
    <p:sldId id="281" r:id="rId10"/>
    <p:sldId id="537" r:id="rId11"/>
    <p:sldId id="538" r:id="rId12"/>
    <p:sldId id="471" r:id="rId13"/>
    <p:sldId id="657" r:id="rId14"/>
    <p:sldId id="655" r:id="rId15"/>
    <p:sldId id="259" r:id="rId16"/>
    <p:sldId id="678" r:id="rId17"/>
    <p:sldId id="679" r:id="rId18"/>
    <p:sldId id="662" r:id="rId19"/>
    <p:sldId id="656" r:id="rId20"/>
    <p:sldId id="287" r:id="rId21"/>
    <p:sldId id="286" r:id="rId22"/>
    <p:sldId id="549" r:id="rId23"/>
    <p:sldId id="283" r:id="rId24"/>
    <p:sldId id="284" r:id="rId25"/>
    <p:sldId id="285" r:id="rId26"/>
    <p:sldId id="261" r:id="rId27"/>
    <p:sldId id="332" r:id="rId28"/>
    <p:sldId id="611" r:id="rId29"/>
    <p:sldId id="334" r:id="rId30"/>
    <p:sldId id="638" r:id="rId31"/>
    <p:sldId id="639" r:id="rId32"/>
    <p:sldId id="333" r:id="rId33"/>
    <p:sldId id="663" r:id="rId34"/>
    <p:sldId id="302" r:id="rId35"/>
    <p:sldId id="665" r:id="rId36"/>
    <p:sldId id="674" r:id="rId37"/>
    <p:sldId id="303" r:id="rId38"/>
    <p:sldId id="680" r:id="rId39"/>
    <p:sldId id="306" r:id="rId40"/>
    <p:sldId id="323" r:id="rId41"/>
    <p:sldId id="675" r:id="rId42"/>
    <p:sldId id="664" r:id="rId43"/>
    <p:sldId id="522" r:id="rId44"/>
    <p:sldId id="309" r:id="rId45"/>
    <p:sldId id="310" r:id="rId46"/>
    <p:sldId id="311" r:id="rId47"/>
    <p:sldId id="313" r:id="rId48"/>
    <p:sldId id="314" r:id="rId49"/>
    <p:sldId id="316" r:id="rId50"/>
    <p:sldId id="521" r:id="rId51"/>
    <p:sldId id="317" r:id="rId52"/>
    <p:sldId id="318" r:id="rId53"/>
    <p:sldId id="319" r:id="rId54"/>
    <p:sldId id="320" r:id="rId55"/>
    <p:sldId id="351" r:id="rId5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ción" id="{D0684F0B-2D76-434A-8694-5A552FB2FEFA}">
          <p14:sldIdLst>
            <p14:sldId id="681"/>
            <p14:sldId id="257"/>
            <p14:sldId id="435"/>
            <p14:sldId id="647"/>
            <p14:sldId id="646"/>
            <p14:sldId id="649"/>
            <p14:sldId id="650"/>
            <p14:sldId id="267"/>
            <p14:sldId id="281"/>
            <p14:sldId id="537"/>
            <p14:sldId id="538"/>
            <p14:sldId id="471"/>
            <p14:sldId id="657"/>
            <p14:sldId id="655"/>
            <p14:sldId id="259"/>
            <p14:sldId id="678"/>
            <p14:sldId id="679"/>
            <p14:sldId id="662"/>
            <p14:sldId id="656"/>
            <p14:sldId id="287"/>
            <p14:sldId id="286"/>
            <p14:sldId id="549"/>
            <p14:sldId id="283"/>
            <p14:sldId id="284"/>
            <p14:sldId id="285"/>
            <p14:sldId id="261"/>
            <p14:sldId id="332"/>
            <p14:sldId id="611"/>
            <p14:sldId id="334"/>
            <p14:sldId id="638"/>
            <p14:sldId id="639"/>
            <p14:sldId id="333"/>
            <p14:sldId id="663"/>
            <p14:sldId id="302"/>
            <p14:sldId id="665"/>
            <p14:sldId id="674"/>
            <p14:sldId id="303"/>
            <p14:sldId id="680"/>
            <p14:sldId id="306"/>
            <p14:sldId id="323"/>
            <p14:sldId id="675"/>
            <p14:sldId id="664"/>
          </p14:sldIdLst>
        </p14:section>
        <p14:section name="OVACE en famosos" id="{1A226857-1BAC-4DB7-9957-BE415CBDB5FC}">
          <p14:sldIdLst>
            <p14:sldId id="522"/>
            <p14:sldId id="309"/>
            <p14:sldId id="310"/>
            <p14:sldId id="311"/>
            <p14:sldId id="313"/>
            <p14:sldId id="314"/>
            <p14:sldId id="316"/>
            <p14:sldId id="521"/>
            <p14:sldId id="317"/>
            <p14:sldId id="318"/>
            <p14:sldId id="319"/>
            <p14:sldId id="320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IA ROSA BARDON" initials="ARB" lastIdx="1" clrIdx="0">
    <p:extLst>
      <p:ext uri="{19B8F6BF-5375-455C-9EA6-DF929625EA0E}">
        <p15:presenceInfo xmlns:p15="http://schemas.microsoft.com/office/powerpoint/2012/main" userId="ALICIA ROSA BARD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AEA"/>
    <a:srgbClr val="006600"/>
    <a:srgbClr val="D8730E"/>
    <a:srgbClr val="BA0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E160E3-A701-4B46-91DD-9D6572B7FB2A}" v="13" dt="2021-04-23T13:17:34.921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1" autoAdjust="0"/>
    <p:restoredTop sz="86486" autoAdjust="0"/>
  </p:normalViewPr>
  <p:slideViewPr>
    <p:cSldViewPr>
      <p:cViewPr varScale="1">
        <p:scale>
          <a:sx n="62" d="100"/>
          <a:sy n="62" d="100"/>
        </p:scale>
        <p:origin x="258" y="5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FE3A9F-B649-46DC-B75E-42B2FA21A742}" type="datetime1">
              <a:rPr lang="es-ES" smtClean="0"/>
              <a:t>08/02/2022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861E8E-D392-497B-BB21-122DD7C27CF3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4:41.6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514 399 24575,'-43'2'0,"-59"10"0,-33 2 0,-37 4 0,120-11 0,43-5 0,10-1 0,21 0 0,-2 0 0,203 37 0,-143-21 0,124 10 0,-148-26 0,-46-2 0,-37 0 0,-507 1 0,565 1 0,59 12 0,22 1 0,43 0 0,47 1 0,-74-15 0,-855-1 0,1599 1 0,-900-12 0,5 2 0,-12 0 0,-1 1 0,0 2 0,-1 2 0,-40-1 0,-154 6 0,100 3 0,6-3 0,434-17 0,-142 4 0,-159 9 0,-15-1 0,-19-2 0,-65-1 0,-144 4 0,174 5 0,61-1 0,0 1 0,-1-1 0,1 0 0,-1 0 0,1 0 0,-1 0 0,1 0 0,-1 0 0,1 0 0,0 0 0,-1 0 0,1 0 0,-1 0 0,1 0 0,-1 0 0,1-1 0,0 1 0,-1 0 0,1 0 0,-1 0 0,1 0 0,0-1 0,-1 1 0,1 0 0,0-1 0,-1 1 0,1 0 0,0 0 0,-1-1 0,1 0 0,9-8 0,32-13 0,-34 19 0,9-6 0,1 0 0,-2-1 0,28-22 0,-36 26 0,-1 0 0,1-1 0,-1 0 0,-1 0 0,1 0 0,-1-1 0,0 1 0,-1-1 0,7-16 0,-10 22 0,-1 0 0,1 0 0,0 1 0,-1-1 0,1 0 0,-1 0 0,0 0 0,1 0 0,-1 1 0,0-1 0,0 0 0,0 0 0,-1 0 0,1 0 0,0 0 0,-1 0 0,1 1 0,-1-1 0,1 0 0,-1 0 0,0 1 0,0-1 0,0 0 0,0 1 0,0-1 0,0 1 0,0-1 0,-1 1 0,1 0 0,0-1 0,-1 1 0,1 0 0,-1 0 0,0 0 0,1 0 0,-1 0 0,0 0 0,1 1 0,-1-1 0,-3 0 0,-6-2 0,-1 1 0,0 0 0,0 1 0,0 1 0,-14 0 0,17 0 0,4 0 0,-62 3 0,61-2 0,1-1 0,-1 1 0,1 1 0,-1-1 0,1 1 0,0 0 0,-1 0 0,1 0 0,-5 4 0,9-2 0,9 0 0,13 0 0,-19-3 0,15 2 0,-1 1 0,1 1 0,-1 1 0,0 0 0,0 1 0,-1 1 0,0 0 0,-1 1 0,25 19 0,-39-27 0,1-1 0,-1 0 0,0 1 0,1-1 0,-1 0 0,1 1 0,-1-1 0,0 1 0,1-1 0,-1 0 0,0 1 0,1-1 0,-1 1 0,0-1 0,0 1 0,0-1 0,1 1 0,-1-1 0,0 1 0,0-1 0,0 1 0,0 0 0,0-1 0,0 1 0,0-1 0,0 1 0,0-1 0,0 1 0,0-1 0,0 1 0,-1-1 0,1 1 0,0-1 0,0 1 0,0-1 0,-1 1 0,1-1 0,0 1 0,-1-1 0,1 0 0,0 1 0,-1-1 0,1 1 0,-1-1 0,1 0 0,0 1 0,-1-1 0,1 0 0,-1 0 0,1 1 0,-1-1 0,1 0 0,-1 0 0,1 0 0,-1 0 0,0 1 0,1-1 0,-1 0 0,1 0 0,-1 0 0,0 0 0,-36 5 0,36-5 0,-17 1 0,0-1 0,0-1 0,-20-4 0,30 4 0,1 0 0,0-1 0,-1 0 0,1-1 0,0 1 0,1-1 0,-1-1 0,0 1 0,1-1 0,-7-6 0,11 10 0,1-1 0,0 0 0,0 0 0,0 0 0,0 0 0,0 0 0,0 0 0,1 0 0,-1-1 0,0 1 0,0 0 0,1 0 0,-1-1 0,1 1 0,-1 0 0,1-1 0,-1-1 0,1 2 0,0 1 0,1-1 0,-1 0 0,0 0 0,0 1 0,1-1 0,-1 0 0,1 0 0,-1 1 0,0-1 0,1 1 0,-1-1 0,1 0 0,-1 1 0,1-1 0,0 1 0,-1-1 0,1 1 0,-1-1 0,1 1 0,0 0 0,1-1 0,6-2 0,0 0 0,0 0 0,0 1 0,15-1 0,-2-2 0,-20 5 0,1 0 0,-1-1 0,0 1 0,1-1 0,-1 1 0,0-1 0,0 0 0,0 0 0,0 1 0,0-1 0,1 0 0,-1 0 0,-1 0 0,1 0 0,0 0 0,0 0 0,0 0 0,0-1 0,-1 1 0,1 0 0,-1 0 0,1-1 0,-1 1 0,1 0 0,-1-1 0,0 1 0,0 0 0,1-1 0,-1 1 0,0 0 0,0-1 0,0 1 0,-1-1 0,1 1 0,0 0 0,0-1 0,-1 1 0,0-2 0,-2-6 0,-1 0 0,0 0 0,-1 1 0,-9-14 0,2 2 0,-19-24 0,-5-7 0,34 47 0,0 0 0,0 1 0,0-1 0,1 0 0,0 0 0,-1 0 0,1 0 0,1 0 0,-1 0 0,1-1 0,-1-5 0,5 1 0,1 20 0,4 19 0,-7-20 0,1-1 0,0 0 0,1 0 0,0-1 0,0 1 0,1-1 0,0 0 0,1 0 0,0 0 0,0-1 0,0 0 0,1 0 0,0-1 0,0 0 0,1 0 0,0 0 0,0-1 0,0 0 0,0-1 0,1 0 0,0 0 0,0-1 0,0 0 0,11 2 0,25 7 0,-1 3 0,-1 1 0,-1 1 0,67 40 0,-106-56 0,0 1 0,0 0 0,0 0 0,0 0 0,-1 0 0,1 0 0,-1 0 0,1 1 0,-1 0 0,0-1 0,0 1 0,0 0 0,0 0 0,-1 0 0,1 0 0,-1 0 0,0 0 0,1 4 0,-2-5 0,0 0 0,0 0 0,0 0 0,0 0 0,0 0 0,-1-1 0,1 1 0,-1 0 0,0 0 0,1 0 0,-1 0 0,0-1 0,0 1 0,0 0 0,0-1 0,-1 1 0,1-1 0,0 1 0,-1-1 0,1 0 0,0 1 0,-1-1 0,0 0 0,1 0 0,-1 0 0,0 0 0,0 0 0,1 0 0,-1-1 0,0 1 0,0-1 0,-3 1 0,-1 1 0,-1-1 0,0 1 0,0-1 0,0-1 0,0 1 0,1-1 0,-1-1 0,0 1 0,0-1 0,0 0 0,0-1 0,1 0 0,-1 0 0,1 0 0,-1-1 0,1 0 0,0 0 0,0 0 0,-11-9 0,6 4 0,0-1 0,0-1 0,1 0 0,0 0 0,1-1 0,1 0 0,-1-1 0,-11-22 0,20 33 0,-1 0 0,0 0 0,1-1 0,-1 1 0,0 0 0,1-1 0,0 1 0,-1 0 0,1-1 0,0 1 0,-1 0 0,1-1 0,0 1 0,0-1 0,0 1 0,1-1 0,-1 1 0,0 0 0,0-1 0,1 1 0,-1 0 0,1-1 0,-1 1 0,2-2 0,-1 2 0,0-1 0,1 1 0,0 0 0,-1-1 0,1 1 0,0 0 0,-1 0 0,1 0 0,0 0 0,0 1 0,0-1 0,0 0 0,0 1 0,3-1 0,8 0 0,-1 0 0,1 0 0,-1 1 0,15 3 0,-22-3 0,-1 1 0,1 1 0,0-1 0,0 1 0,-1 0 0,1 0 0,-1 0 0,0 0 0,0 1 0,1 0 0,-2 0 0,8 6 0,-10-8 0,1 0 0,-1 1 0,0-1 0,0 1 0,0-1 0,0 0 0,0 1 0,0 0 0,0-1 0,0 1 0,-1 0 0,1-1 0,0 1 0,-1 0 0,0 0 0,1-1 0,-1 1 0,0 0 0,0 0 0,0 0 0,0-1 0,0 1 0,-1 0 0,1 0 0,0-1 0,-1 1 0,1 0 0,-1 0 0,0-1 0,1 1 0,-1 0 0,0-1 0,0 1 0,0-1 0,0 0 0,-1 1 0,-1 1 0,0 0 0,-1 0 0,0 0 0,0-1 0,0 0 0,0 1 0,0-1 0,0-1 0,-1 1 0,1-1 0,-1 1 0,1-1 0,-1 0 0,1-1 0,-1 1 0,0-1 0,1 0 0,-1 0 0,0-1 0,-7-1 0,-4 0 0,1-2 0,-1 0 0,1-1 0,-19-9 0,2 1 0,18 8 0,1-1 0,0 0 0,0 0 0,0-2 0,1 1 0,-21-18 0,21 14 0,8 8 0,-1-1 0,1 1 0,0-1 0,0 0 0,0 0 0,1 0 0,-1-1 0,1 1 0,0-1 0,0 0 0,1 0 0,0 0 0,-1 0 0,2 0 0,-3-8 0,5 11 0,3 6 0,9 15 0,11 26 0,-8-3 0,-13-29 0,2-1 0,10 24 0,-13-33 0,0 0 0,0 0 0,0 0 0,1 0 0,-1 0 0,1 0 0,-1-1 0,1 1 0,0-1 0,0 0 0,0 0 0,1 0 0,-1 0 0,6 2 0,11 2 0,-1-2 0,1 0 0,23 1 0,32 6 0,-62-7 0,0-1 0,-1 0 0,1-1 0,23 2 0,-34-4 0,-1 1 0,1-1 0,0 0 0,-1 0 0,1 0 0,-1 0 0,1 0 0,0-1 0,-1 1 0,1 0 0,-1-1 0,1 0 0,0 1 0,-1-1 0,0 0 0,1 1 0,-1-1 0,1 0 0,-1 0 0,0 0 0,0 0 0,1 0 0,-1-1 0,0 1 0,0 0 0,0-1 0,0 1 0,-1 0 0,1-1 0,0 1 0,0-1 0,-1 1 0,1-1 0,-1 1 0,0-1 0,1 0 0,-1-2 0,-1-11 0,0-18 0,1 32 0,0 0 0,0 0 0,0 0 0,0 0 0,0 0 0,0 0 0,0 0 0,0 0 0,1 0 0,-1 0 0,0 0 0,1 0 0,-1 1 0,1-1 0,-1 0 0,1 0 0,-1 0 0,1 1 0,0-1 0,-1 0 0,1 1 0,0-1 0,0 0 0,0 0 0,1 2 0,-1-1 0,0 1 0,0 0 0,1 0 0,-1 0 0,0 0 0,0 0 0,0 0 0,0 0 0,0 1 0,-1-1 0,1 0 0,0 0 0,0 1 0,-1-1 0,1 0 0,0 3 0,3 5 0,4 3 0,-1 0 0,0 1 0,-1 1 0,0-1 0,-1 1 0,6 25 0,-10-35 0,0 0 0,0 0 0,-1-1 0,0 1 0,1 0 0,-1 0 0,-1 0 0,1 0 0,-1 0 0,1-1 0,-1 1 0,0 0 0,0 0 0,-1-1 0,1 1 0,-1-1 0,0 1 0,0-1 0,0 0 0,0 0 0,0 0 0,-1 0 0,1 0 0,-1 0 0,0 0 0,0-1 0,0 0 0,0 1 0,0-1 0,-1 0 0,-3 1 0,-18 5 0,-1-1 0,0-1 0,0-1 0,-1-1 0,-33 0 0,41-3 0,-34 3 0,18-3 0,0 3 0,-40 8 0,27-5 0,212 2 0,-125-4 0,15 3 0,1-2 0,100-3 0,-147-4 0,-1-1 0,0 0 0,0 0 0,0-1 0,0 0 0,-1 0 0,1-1 0,-1 1 0,1-1 0,-1-1 0,-1 1 0,1-1 0,8-9 0,-7 8 0,-1-1 0,1 1 0,1 1 0,-1-1 0,1 1 0,0 1 0,0 0 0,1 0 0,8-3 0,10 2-3,-1 2 0,1 0-1,0 2 1,1 1-1,30 5 1,14-2-1342,-42-3-5481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41.9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1.9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3.5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4.0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4.4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0.0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 24575,'0'-5'0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2.5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6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6.5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4.0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5.4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44.4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7.0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8.2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0.2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3.2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4.0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5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7.7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8.5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06.8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07.4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45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1.9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2.7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4.2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0 24575,'-4'0'0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4.7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5.4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6.3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6.9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67 0 24575,'-4'0'0,"-12"0"0,-8 0 0,1 0-8191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7.4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9.1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9.8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46.7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0.6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1.9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2.7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24575,'5'5'0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3.3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4.4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5.7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24575,'4'5'0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6.3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7.3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8.6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9.2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4.5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0.1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0.9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1.6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2.4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3.2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3.9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4.6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5.4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6.0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2.7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5.2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3.2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4.2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5.3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5.9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7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31.8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34.7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0 24575,'-5'0'0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35.7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36.3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25.2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7.7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26.5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32.2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34.9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35.8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38.7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28.1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29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1.7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2.5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2.9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8.3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4.3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6 24575,'5'-5'0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5.4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6.6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39.8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0.3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1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24575,'5'0'0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2.1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4.0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4.5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4.6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31.7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2.7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4.5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9.8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1.0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1.7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3.1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4.3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24575,'0'5'0,"0"6"0,0 2-8191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4.9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6.0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7.1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33.6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8.3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9.1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9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1.4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2.2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4.0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5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1.1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2.3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3.7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 1 24575,'-9'0'0,"-4"0"-8191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31.8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176 0 24575,'0'27'0,"-1"-1"0,-1 1 0,-1-1 0,-1 0 0,-1 0 0,-12 33 0,13-52 0,1 0 0,-1-1 0,-1 1 0,1-1 0,-1 0 0,0 0 0,-8 7 0,11-11 0,-1 1 0,1-1 0,-1 0 0,0 0 0,0 0 0,0 0 0,0 0 0,0-1 0,0 1 0,0-1 0,0 0 0,0 0 0,-1 0 0,1 0 0,0-1 0,-1 0 0,1 1 0,-6-1 0,7-1 0,0 1 0,1-1 0,-1 0 0,0 1 0,1-1 0,-1 0 0,1 0 0,-1 0 0,1 0 0,0 0 0,-1-1 0,1 1 0,0 0 0,0-1 0,0 1 0,0-1 0,0 1 0,0-1 0,0 1 0,0-1 0,1 0 0,-1 1 0,0-1 0,1 0 0,0 0 0,-1 1 0,1-1 0,0 0 0,0 0 0,0 1 0,0-1 0,0 0 0,0 0 0,1 0 0,0-1 0,-1-2 0,1 1 0,0 0 0,0 0 0,0 0 0,1 0 0,0 0 0,-1 0 0,1 0 0,1 0 0,-1 1 0,0-1 0,1 1 0,5-6 0,37-16 0,-40 23 0,1 0 0,-1 0 0,0-1 0,0 1 0,-1-1 0,1 0 0,0-1 0,-1 1 0,0-1 0,0 0 0,0 0 0,0 0 0,3-6 0,-6 9 0,-1 1 0,0-1 0,0 0 0,1 1 0,-1-1 0,0 1 0,0-1 0,0 0 0,1 1 0,-1-1 0,0 1 0,0-1 0,0 0 0,0 1 0,0-1 0,-1 0 0,1 1 0,0-1 0,0 1 0,0-1 0,0 0 0,-1 1 0,1-1 0,0 1 0,-1-1 0,1 1 0,0-1 0,-1 1 0,0-2 0,-20-7 0,-30 4 0,47 5 0,-16 0 0,-6 0 0,56 4 0,-27-4 0,0 1 0,0-1 0,0 1 0,0-1 0,0 1 0,0 0 0,0 0 0,0 0 0,-1 1 0,1-1 0,0 1 0,-1 0 0,1-1 0,-1 1 0,1 0 0,-1 0 0,0 1 0,0-1 0,0 0 0,0 1 0,0-1 0,-1 1 0,1 0 0,-1 0 0,2 4 0,-2-3 0,0-1 0,-1 0 0,0 1 0,0-1 0,0 0 0,0 1 0,0-1 0,0 0 0,-1 0 0,0 1 0,0-1 0,0 0 0,0 0 0,0 0 0,-1 0 0,1 0 0,-1 0 0,0 0 0,0 0 0,0-1 0,0 1 0,0-1 0,0 1 0,-4 1 0,-26 21 0,26-21 0,-1 1 0,0 0 0,1 0 0,0 1 0,0 0 0,1 0 0,-6 8 0,10-12 0,0 0 0,0 0 0,0 1 0,0-1 0,1 0 0,-1 0 0,1 1 0,0-1 0,0 0 0,0 1 0,0-1 0,0 0 0,0 1 0,1-1 0,-1 0 0,1 1 0,-1-1 0,1 0 0,0 0 0,0 0 0,0 1 0,0-1 0,0 0 0,1 0 0,-1-1 0,1 1 0,-1 0 0,1 0 0,0-1 0,2 3 0,11 11 0,-6-6 0,0-1 0,-1 2 0,10 13 0,-16-20 0,0 0 0,-1-1 0,1 1 0,-1 0 0,0 0 0,0 0 0,0 0 0,0 0 0,-1 1 0,1-1 0,-1 0 0,0 0 0,1 0 0,-2 1 0,1-1 0,0 0 0,-1 0 0,0 4 0,-2 2 0,-1-1 0,1 1 0,-1-1 0,-1 0 0,0-1 0,0 1 0,0-1 0,-12 12 0,16-18 0,1-1 0,0 1 0,-1-1 0,1 0 0,-1 1 0,1-1 0,-1 1 0,1-1 0,-1 0 0,1 1 0,-1-1 0,0 0 0,1 0 0,-1 0 0,1 1 0,-1-1 0,0 0 0,1 0 0,-1 0 0,0 0 0,1 0 0,-1 0 0,1 0 0,-1 0 0,0 0 0,1 0 0,-1 0 0,1-1 0,-1 1 0,0 0 0,1 0 0,-1-1 0,1 1 0,-1 0 0,0-1 0,0-1 0,-1 1 0,1-1 0,0 0 0,0 0 0,0 0 0,0 0 0,1 0 0,-1 0 0,0 0 0,0-3 0,-1-6 0,1 1 0,0-1 0,0-13 0,5 0 0,0-1 0,13-41 0,-13 52 0,3-4 0,0 1 0,1 1 0,1-1 0,1 1 0,0 1 0,1 0 0,1 0 0,0 1 0,23-20 0,-24 25 0,0 1 0,1 0 0,0 1 0,0 0 0,1 1 0,0 0 0,0 1 0,0 1 0,0 0 0,1 1 0,0 0 0,-1 1 0,1 0 0,0 1 0,0 1 0,24 2 0,-37-2 0,0 0 0,0 0 0,0 0 0,0 0 0,0 0 0,0 1 0,0-1 0,0 0 0,0 0 0,0 1 0,-1-1 0,1 1 0,0-1 0,0 1 0,0-1 0,0 1 0,-1-1 0,1 1 0,0 0 0,-1-1 0,1 1 0,0 0 0,-1 0 0,1 0 0,-1-1 0,1 1 0,-1 0 0,0 0 0,1 1 0,-1 0 0,0 0 0,0 0 0,0 0 0,-1 0 0,1 0 0,0 0 0,-1 0 0,0 0 0,1 0 0,-1 0 0,0 0 0,0-1 0,-2 4 0,-2 1 0,0 1 0,0-1 0,0 0 0,-1 0 0,0 0 0,-10 7 0,7-9 0,0-1 0,0 1 0,0-2 0,0 1 0,-1-1 0,1-1 0,-1 0 0,0 0 0,1 0 0,-1-2 0,-10 0 0,-47 3 0,62-1 0,0 0 0,0 0 0,1 0 0,-1 0 0,1 1 0,-1 0 0,1 0 0,0 0 0,-1 1 0,1-1 0,-4 4 0,25-15 0,-12 6 0,0 1 0,0-1 0,-1 0 0,1 0 0,5-6 0,72-83 0,-74 86 0,-8 13 0,-9 14 0,-9 7 0,9-15 0,1 0 0,1 0 0,0 1 0,0 0 0,-7 27 0,6-15 0,-2 1 0,-14 27 0,16-37 0,0-1 0,2 1 0,-1 1 0,2-1 0,0 1 0,2 0 0,-4 31 0,8-31 0,-1 0 0,-1 0 0,-1-1 0,0 1 0,-1-1 0,-1 1 0,-1-1 0,-1 0 0,-10 22 0,-18 30 0,34-70 0,0 1 0,0 0 0,0 0 0,0 0 0,0-1 0,0 1 0,0 0 0,0 0 0,-1 0 0,1 0 0,0-1 0,0 1 0,0 0 0,0 0 0,0 0 0,0 0 0,-1 0 0,1 0 0,0-1 0,0 1 0,0 0 0,0 0 0,-1 0 0,1 0 0,0 0 0,0 0 0,0 0 0,0 0 0,-1 0 0,1 0 0,0 0 0,0 0 0,0 0 0,-1 0 0,1 0 0,0 0 0,0 0 0,0 0 0,-1 0 0,1 0 0,0 0 0,0 0 0,0 0 0,0 0 0,-1 0 0,1 1 0,0-1 0,0 0 0,0 0 0,0 0 0,0 0 0,-1 0 0,1 1 0,0-1 0,0 0 0,0 0 0,0 0 0,0 0 0,0 1 0,0-1 0,0 0 0,0 0 0,-2-18 0,2 16 0,1-37 0,1 0 0,10-47 0,-5 39 0,2-48 0,-9 66 0,0 10 0,1-1 0,0 1 0,5-24 0,-4 35 0,1 1 0,-1-1 0,1 1 0,1 0 0,-1-1 0,1 2 0,0-1 0,1 0 0,0 1 0,0 0 0,8-8 0,20-15 0,2 1 0,1 1 0,0 2 0,73-35 0,-96 54 0,-1 1 0,1 0 0,0 1 0,0 1 0,0 0 0,1 0 0,19 0 0,99 5 0,-56 1 0,-22-2 0,105-2 0,-155 1 0,0 0 0,0 0 0,0-1 0,0 1 0,0-1 0,0 0 0,0 0 0,0-1 0,0 1 0,0-1 0,-1 0 0,1 1 0,-1-2 0,1 1 0,-1 0 0,0-1 0,4-3 0,-7 6 0,0 0 0,1-1 0,-1 1 0,0 0 0,0-1 0,0 1 0,0-1 0,1 1 0,-1 0 0,0-1 0,0 1 0,0-1 0,0 1 0,0-1 0,0 1 0,0-1 0,0 1 0,0 0 0,0-1 0,0 1 0,0-1 0,0 1 0,-1-1 0,1 1 0,0 0 0,0-1 0,0 1 0,-1 0 0,1-1 0,0 1 0,0-1 0,-1 1 0,1-1 0,-18-7 0,-25 2 0,41 6 0,-14 0 0,0 1 0,-1 1 0,1 0 0,0 1 0,0 1 0,0 0 0,-15 7 0,8-3 0,0-1 0,-39 6 0,3-9 0,35-3 0,-47 8 0,63-7 0,1 0 0,-1 0 0,1 1 0,0 0 0,0 0 0,0 0 0,1 1 0,-1 0 0,1 1 0,-8 6 0,12-10 0,1 0 0,0 0 0,0 0 0,0 0 0,0 0 0,-1 0 0,2 0 0,-1 1 0,0-1 0,0 0 0,0 1 0,0-1 0,1 0 0,-1 1 0,1-1 0,-1 1 0,1-1 0,-1 1 0,1-1 0,0 1 0,0-1 0,0 1 0,0 1 0,1-1 0,-1-1 0,1 0 0,0 0 0,0 0 0,0 1 0,0-1 0,0 0 0,0 0 0,0-1 0,0 1 0,1 0 0,-1 0 0,0-1 0,0 1 0,1 0 0,-1-1 0,0 1 0,1-1 0,1 1 0,7 1 0,0-1 0,-1 1 0,1-2 0,0 1 0,0-1 0,9-2 0,9-2 0,-1-1 0,52-16 0,-67 16 0,0 0 0,-1-1 0,0 0 0,1 0 0,-2-1 0,1-1 0,-1 0 0,12-13 0,-10 5-1365,-8 4-5461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36.6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5.2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6.0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6.3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8.8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 24575,'0'-4'0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7.4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9.9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0.6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2.1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2.8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3.2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38.3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4.1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5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5.6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6.9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7.9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9.4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0.1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1.0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2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3.9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6.1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8.5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9.1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0.3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1.3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43.9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44.5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45 24575,'0'-9'0,"0"-8"0,0-2-8191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2.2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3.8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4.4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3.6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7.0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4.1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5.3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2.9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4.1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4.8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5.6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6.3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7.1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24575,'5'0'0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8.4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9.1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0 24575,'-5'0'0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04.6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0.1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 24575,'0'-5'0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0.8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2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3.9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4.7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5.7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6.5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7.6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24575,'5'5'0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6.9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8.5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05.2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8.1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8.9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0.3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0.9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3.1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3.9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5.0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5.7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6.4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5 24575,'5'-5'0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5.3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05.7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6.6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9.1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50.0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4:41.9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2.3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11 24575,'0'-3'0,"0"-5"0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54.5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10.4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3.5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5.4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6.7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4.7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7.8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9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21.8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23.6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25.3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27.8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28.8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04.7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05.9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07.1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5.4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0 24575,'-5'0'0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7.6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8.6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4 24575,'0'-4'0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9.2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0.6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14.1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15.3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17.2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18.6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0.2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2.0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6.0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4.1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3.1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5.3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6.5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8.5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1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2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3.1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5.1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6.1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48.0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333 208 24575,'1'0'0,"0"-1"0,0 1 0,1-1 0,-1 1 0,0-1 0,0 0 0,0 1 0,0-1 0,0 0 0,0 0 0,0 0 0,0 0 0,0 0 0,0 0 0,-1 0 0,1 0 0,0 0 0,-1 0 0,1-1 0,-1 1 0,1 0 0,-1 0 0,1-1 0,-1 1 0,0 0 0,0 0 0,0-3 0,6-42 0,-6 41 0,1-10 0,2-15 0,-4 27 0,-2 19 0,3-12 0,-1 0 0,0 0 0,0-1 0,-1 1 0,1 0 0,-1 0 0,0-1 0,0 1 0,0-1 0,0 1 0,-1-1 0,0 0 0,1 0 0,-1 0 0,0 0 0,0 0 0,-1-1 0,1 0 0,0 1 0,-1-1 0,0 0 0,1-1 0,-1 1 0,0-1 0,0 1 0,0-1 0,0 0 0,0-1 0,0 1 0,-5-1 0,-4 1 0,0-1 0,-1 0 0,1-1 0,0 0 0,-1-2 0,1 1 0,0-2 0,-13-4 0,-6-1 0,19 6 0,0-1 0,0 0 0,-21-11 0,32 15 0,0-1 0,0 0 0,0-1 0,1 1 0,-1 0 0,0 0 0,0-1 0,1 1 0,-1-1 0,1 0 0,-1 1 0,1-1 0,0 0 0,0 0 0,0 0 0,0 0 0,0 0 0,0 0 0,0 0 0,1 0 0,-1 0 0,1 0 0,-1 0 0,1 0 0,0-1 0,0 1 0,0 0 0,0-3 0,1 2 0,1 0 0,-1 0 0,0 0 0,1 0 0,0 0 0,-1 0 0,1 1 0,0-1 0,1 1 0,-1 0 0,0-1 0,1 1 0,-1 0 0,1 1 0,-1-1 0,1 0 0,0 1 0,0-1 0,0 1 0,0 0 0,0 0 0,0 0 0,0 0 0,0 1 0,4-1 0,12-3 0,0 2 0,34-1 0,-52 3 0,1 0 0,12 0 0,0 0 0,1 1 0,18 4 0,-31-5 0,1 1 0,-1-1 0,0 1 0,0 0 0,0 0 0,0 0 0,0 0 0,0 0 0,0 0 0,0 1 0,0-1 0,3 4 0,-4-4 0,-1 0 0,1 0 0,-1 0 0,1 0 0,-1 0 0,1 0 0,-1 0 0,0 0 0,0 1 0,0-1 0,0 0 0,0 0 0,0 0 0,0 1 0,0-1 0,0 0 0,0 0 0,-1 0 0,1 0 0,0 0 0,-1 1 0,1-1 0,-1 0 0,1 0 0,-1 0 0,0 0 0,0 1 0,-8 17 0,25-19 0,6-3 0,-1 0 0,-5 1 0,0 0 0,-1 1 0,1 1 0,17 1 0,-30-1 0,0 1 0,0-1 0,0 1 0,0-1 0,0 1 0,0 0 0,0 0 0,-1 0 0,1 1 0,0-1 0,-1 1 0,1-1 0,0 1 0,-1 0 0,0 0 0,0 0 0,1 0 0,-1 0 0,0 1 0,-1-1 0,1 1 0,0-1 0,-1 1 0,1-1 0,-1 1 0,0 0 0,1 4 0,2 20 0,-2-1 0,-1 1 0,-1-1 0,-2 1 0,-5 37 0,6-60 0,1 0 0,-1-1 0,1 1 0,-1 0 0,0 0 0,-1 0 0,1 0 0,-1-1 0,0 1 0,0-1 0,0 1 0,0-1 0,0 0 0,-1 0 0,1 0 0,-5 4 0,2-4 0,0 0 0,0 0 0,1-1 0,-2 0 0,1 0 0,0 0 0,0 0 0,-1-1 0,1 0 0,0 0 0,-8-1 0,-28 3 0,1-2 0,-60-7 0,98 6 0,-1 0 0,1-1 0,0 1 0,-1-1 0,1 1 0,-1-1 0,1 0 0,0 0 0,0 0 0,-1 0 0,1-1 0,0 1 0,0 0 0,0-1 0,1 0 0,-1 1 0,0-1 0,0 0 0,1 0 0,-1 0 0,1 0 0,-2-2 0,1-3 0,-1 0 0,1 0 0,1 0 0,-1 0 0,1 0 0,0-8 0,0 9 0,1-1 0,-1 1 0,0-1 0,-1 1 0,1 0 0,-1 0 0,-1-1 0,-5-10 0,-26-25 0,29 38 0,0-1 0,0 0 0,1 0 0,-1-1 0,1 1 0,1-1 0,-1 0 0,1 0 0,0 0 0,0 0 0,1-1 0,-1 1 0,2-1 0,-1 1 0,1-1 0,-1-11 0,2 15 0,0 1 0,1-1 0,0 0 0,-1 1 0,1-1 0,0 1 0,0-1 0,1 1 0,-1 0 0,0-1 0,1 1 0,-1 0 0,1 0 0,0 0 0,0 0 0,0 0 0,0 1 0,0-1 0,0 0 0,0 1 0,1 0 0,-1-1 0,0 1 0,1 0 0,-1 0 0,1 0 0,-1 1 0,1-1 0,0 1 0,2-1 0,9-1 0,-1 0 0,1 0 0,0 2 0,20 1 0,-30-1 0,-1 0 0,1 1 0,0 0 0,0 0 0,-1 0 0,1 0 0,0 0 0,-1 1 0,1 0 0,-1 0 0,0 0 0,1 0 0,-1 0 0,0 1 0,0-1 0,-1 1 0,1 0 0,0-1 0,-1 1 0,0 1 0,0-1 0,0 0 0,0 1 0,0-1 0,0 1 0,-1-1 0,0 1 0,0 0 0,0-1 0,1 8 0,1 11 0,-1 0 0,-2 0 0,0 0 0,-4 30 0,2-15 0,2-36 0,-6 40 0,7-41 0,-1 1 0,0 0 0,0-1 0,0 1 0,-1-1 0,1 1 0,0 0 0,0-1 0,0 1 0,0-1 0,0 1 0,-1-1 0,1 1 0,0-1 0,-1 1 0,1-1 0,0 1 0,-1-1 0,1 1 0,0-1 0,-1 1 0,1-1 0,-1 0 0,1 1 0,-1-1 0,1 0 0,-1 1 0,1-1 0,-1 0 0,1 0 0,-1 1 0,1-1 0,-1 0 0,0 0 0,1 0 0,-1 0 0,1 0 0,-1 0 0,0 0 0,1 0 0,-1 0 0,1 0 0,-1 0 0,0 0 0,1 0 0,-1-1 0,1 1 0,-1 0 0,1 0 0,-1-1 0,1 1 0,-1 0 0,1-1 0,-1 1 0,1 0 0,-1-1 0,1 1 0,-1-1 0,1 1 0,-1-1 0,-1-1 0,1 0 0,-1 0 0,0 1 0,1-1 0,-1 0 0,1-1 0,0 1 0,-1 0 0,1 0 0,0 0 0,0-1 0,1 1 0,-1-1 0,0 1 0,1 0 0,-1-1 0,1 1 0,0-1 0,0 1 0,0-1 0,0 1 0,1-1 0,-1 1 0,0-1 0,2-3 0,0 3 0,-1 0 0,1 0 0,0 1 0,-1-1 0,1 0 0,0 1 0,1 0 0,-1 0 0,0-1 0,1 1 0,-1 1 0,1-1 0,0 0 0,-1 1 0,1-1 0,0 1 0,0 0 0,0 0 0,0 0 0,3-1 0,8-1 0,0 1 0,0 1 0,1 0 0,23 2 0,-37-2 0,0 1 0,0 0 0,0 0 0,0 0 0,0 0 0,0 0 0,0 0 0,-1 0 0,1 1 0,0-1 0,0 0 0,0 1 0,0-1 0,0 0 0,-1 1 0,1-1 0,0 1 0,0-1 0,-1 1 0,1-1 0,0 1 0,-1-1 0,1 1 0,0 0 0,-1 0 0,1-1 0,-1 1 0,1 0 0,-1 0 0,0-1 0,1 1 0,-1 0 0,0 0 0,1 0 0,-1 0 0,0 0 0,0 0 0,0-1 0,0 1 0,0 0 0,0 2 0,-2 3 0,1-1 0,-2 1 0,1 0 0,-1 0 0,-5 8 0,6-11 0,0 1 0,0-1 0,0 1 0,0-1 0,1 1 0,-1-1 0,1 1 0,0 0 0,0 0 0,0 0 0,0 4 0,2-8 0,-1 1 0,1 0 0,0-1 0,-1 1 0,1-1 0,-1 1 0,1 0 0,0-1 0,0 0 0,-1 1 0,1-1 0,0 1 0,0-1 0,0 0 0,-1 1 0,1-1 0,0 0 0,0 0 0,0 0 0,0 0 0,-1 0 0,1 0 0,0 0 0,0 0 0,0 0 0,0 0 0,0 0 0,-1 0 0,1-1 0,0 1 0,0 0 0,0-1 0,-1 1 0,1-1 0,1 0 0,36-15 0,-35 14 0,12-4 0,-1-1 0,-1 0 0,1-2 0,-2 1 0,1-1 0,-1-1 0,13-13 0,-24 21 0,0 0 0,0 1 0,0-1 0,0 0 0,-1 0 0,1 1 0,0-1 0,-1 0 0,1 0 0,-1 0 0,0 0 0,0 0 0,0 0 0,0 1 0,0-1 0,0 0 0,0 0 0,-1 0 0,1 0 0,-1 0 0,1 0 0,-2-1 0,-24-46 0,6 12 0,-1-69-1365,15 88-5461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7.4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7.0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5.7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6.4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7.0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7.8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24575,'0'3'0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8.6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0.2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0.7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4.2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5.0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7.9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24575,'5'0'0,"6"0"0,6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11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13.8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14.6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16.6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9.4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50.5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24575,'4'0'0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51.1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19.6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20.6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 4 24575,'-3'-3'0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21.6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9.0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22.6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26.9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23 24575,'0'-4'0,"0"-3"0,0-5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30.6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32.8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34.2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36.6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38.8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0.3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3.1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9.9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5.2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6.4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7.6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0.1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2.1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4.0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5.0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6.9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8.1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9.0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8.5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36.1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24575,'0'6'0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37.7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 24575,'-7'0'0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39.4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0.5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33.1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34.3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6.2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7.2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8.9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2.7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10.2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1579 19 24575,'-6'0'0,"1"0"0,0 0 0,0 1 0,-1 0 0,1 0 0,0 0 0,-6 2 0,10-2 0,1-1 0,-1 0 0,1 0 0,-1 1 0,1-1 0,-1 0 0,1 1 0,-1-1 0,1 0 0,0 1 0,-1-1 0,1 1 0,-1-1 0,1 1 0,0-1 0,0 1 0,-1-1 0,1 1 0,0-1 0,0 1 0,-1-1 0,1 1 0,0 0 0,0-1 0,0 1 0,0 0 0,0 1 0,1-1 0,-1 1 0,1-1 0,0 1 0,0-1 0,-1 1 0,1-1 0,0 0 0,0 1 0,0-1 0,0 0 0,1 0 0,-1 0 0,2 2 0,9 6 0,0-2 0,0 1 0,0-1 0,1-1 0,0 0 0,0-1 0,0-1 0,27 6 0,-20-6 0,1 0 0,0-2 0,0 0 0,0-2 0,30-2 0,-34-3 0,-13-2 0,-5 6 0,0 0 0,0 0 0,0 0 0,0 0 0,0 0 0,0 0 0,0 0 0,-1 1 0,1-1 0,0 0 0,-1 1 0,1-1 0,0 1 0,-1 0 0,1-1 0,0 1 0,-3 0 0,-43-4 0,-8 1 0,51 2 0,1 1 0,-1-1 0,0 0 0,1 0 0,-1-1 0,1 1 0,0-1 0,-1 1 0,1-1 0,-6-4 0,8 5 0,0 1 0,1-1 0,-1 0 0,0 1 0,0-1 0,1 0 0,-1 0 0,0 0 0,1 0 0,-1 1 0,1-1 0,-1 0 0,1 0 0,-1 0 0,1 0 0,0 0 0,-1 0 0,1 0 0,0 0 0,0 0 0,0-1 0,0 1 0,0 0 0,0 0 0,0-1 0,1 0 0,0 1 0,0-1 0,-1 1 0,1 0 0,0-1 0,0 1 0,1 0 0,-1 0 0,0 0 0,0 0 0,1 0 0,-1 0 0,0 0 0,3-1 0,3-2 0,1 1 0,0 0 0,0 0 0,0 1 0,10-2 0,7 0 0,0 1 0,0 2 0,0 0 0,0 1 0,0 2 0,41 7 0,-59-7 0,0-1 0,0 1 0,0 1 0,0 0 0,-1 0 0,1 0 0,-1 0 0,0 1 0,0 0 0,0 1 0,-1-1 0,1 1 0,-1 0 0,0 0 0,0 1 0,-1 0 0,0 0 0,6 9 0,-9-11 0,14 28 0,-15-32 0,0 0 0,0 1 0,0-1 0,1 0 0,-1 0 0,0 1 0,0-1 0,0 0 0,0 0 0,1 0 0,-1 1 0,0-1 0,0 0 0,0 0 0,1 0 0,-1 0 0,0 1 0,0-1 0,1 0 0,-1 0 0,0 0 0,0 0 0,1 0 0,-1 0 0,0 0 0,0 0 0,1 0 0,-1 0 0,0 0 0,0 0 0,1 0 0,-1 0 0,0 0 0,1 0 0,4-18 0,-4 11 0,0 0 0,0 0 0,1 0 0,0 0 0,0 1 0,1-1 0,-1 1 0,1-1 0,1 1 0,7-11 0,-9 15 0,-1 0 0,1 0 0,0 1 0,0-1 0,-1 0 0,1 1 0,0 0 0,0-1 0,1 1 0,-1 0 0,0 0 0,0 0 0,1 0 0,-1 1 0,0-1 0,1 1 0,-1-1 0,0 1 0,1 0 0,-1 0 0,1 0 0,-1 0 0,1 0 0,-1 0 0,0 1 0,1-1 0,-1 1 0,0 0 0,1 0 0,-1 0 0,0 0 0,0 0 0,0 0 0,0 1 0,4 2 0,0 1 0,0 0 0,-1 0 0,0 0 0,1 1 0,-2 0 0,1 0 0,-1 0 0,0 0 0,0 1 0,4 10 0,-7-15 0,0-1 0,0 1 0,-1 0 0,1 0 0,0 0 0,-1 0 0,1 0 0,-1 1 0,0-1 0,1 0 0,-1 0 0,0 0 0,0 0 0,-1 0 0,1 0 0,0 0 0,-1 0 0,1 0 0,-1 0 0,0 0 0,0 0 0,1 0 0,-1 0 0,-1 0 0,1 0 0,0-1 0,0 1 0,-1 0 0,1-1 0,0 1 0,-1-1 0,0 1 0,1-1 0,-1 0 0,0 0 0,0 0 0,0 0 0,1 0 0,-1 0 0,0 0 0,-3 0 0,2 0 0,-1 0 0,1 0 0,0 0 0,-1 0 0,1-1 0,-1 1 0,1-1 0,0 0 0,-1 0 0,1 0 0,-1-1 0,1 1 0,-1-1 0,1 0 0,0 0 0,-1 0 0,1 0 0,0 0 0,0-1 0,0 0 0,0 1 0,0-1 0,-3-3 0,2 1 0,1 0 0,0-1 0,0 1 0,0-1 0,0 0 0,0 0 0,1 0 0,0 0 0,0 0 0,1 0 0,-1-1 0,1 1 0,0 0 0,0-7 0,-1-3 0,1 0 0,1 0 0,2-21 0,-2 36 0,0 0 0,1 0 0,-1 0 0,1 1 0,-1-1 0,1 0 0,-1 0 0,0 1 0,1-1 0,-1 0 0,1 0 0,-1 1 0,0-1 0,1 0 0,-1 1 0,0-1 0,0 1 0,1-1 0,-1 0 0,0 1 0,0-1 0,0 1 0,1-1 0,-1 1 0,0-1 0,0 0 0,0 1 0,0-1 0,0 1 0,0-1 0,0 1 0,0-1 0,0 1 0,0-1 0,0 1 0,0-1 0,0 1 0,0-1 0,-1 0 0,1 1 0,0-1 0,0 1 0,0-1 0,-1 0 0,1 1 0,0-1 0,-1 1 0,1-1 0,0 0 0,-1 1 0,-1 1 0,-1 0 0,1-1 0,-1 1 0,0 0 0,0-1 0,1 0 0,-1 0 0,0 0 0,0 0 0,0 0 0,0 0 0,0-1 0,0 1 0,0-1 0,-6 0 0,-51-6 0,42 3 0,-171-12 0,-242 10 0,232 7 0,81-4 0,-131 5 0,228 1 0,21-4 0,0 0 0,0 0 0,-1 0 0,1 0 0,0 1 0,0-1 0,0 0 0,0 0 0,0 0 0,0 0 0,0 0 0,0 0 0,0 0 0,-1 1 0,1-1 0,0 0 0,0 0 0,0 0 0,0 0 0,0 0 0,0 0 0,0 1 0,0-1 0,0 0 0,0 0 0,0 0 0,0 0 0,0 0 0,0 1 0,0-1 0,0 0 0,0 0 0,0 0 0,0 0 0,0 0 0,1 1 0,-1-1 0,0 0 0,0 0 0,0 0 0,0 0 0,0 0 0,0 0 0,0 0 0,0 1 0,0-1 0,1 0 0,-1 0 0,0 0 0,0 0 0,0 0 0,0 0 0,0 0 0,0 0 0,1 0 0,-1 0 0,4 2 0,1 0 0,-1-1 0,1 1 0,-1-1 0,1 0 0,7 0 0,171 8 0,-1 0 0,109 35 0,-291-44 0,41 10 0,-40-10 0,0 1 0,1-1 0,-1 0 0,0 1 0,0-1 0,1 0 0,-1 1 0,0 0 0,0-1 0,0 1 0,1 0 0,-1 0 0,0-1 0,0 1 0,0 0 0,0 0 0,0 0 0,-1 0 0,1 0 0,0 0 0,0 1 0,-1-1 0,1 0 0,-1 0 0,1 1 0,-1-1 0,1 0 0,-1 2 0,0-2 0,-1 0 0,1 0 0,-1 0 0,0 0 0,1 0 0,-1-1 0,0 1 0,0 0 0,1 0 0,-1 0 0,0-1 0,0 1 0,0-1 0,0 1 0,0 0 0,0-1 0,0 0 0,0 1 0,0-1 0,0 1 0,0-1 0,-2 0 0,-28 5 0,28-5 0,-314 4 0,161-8 0,100 3 0,28 0 0,0 1 0,0 1 0,-37 6 0,64-7 0,0 0 0,0 0 0,0 0 0,-1 0 0,1 0 0,0 0 0,0 1 0,0-1 0,1 0 0,-1 1 0,0-1 0,0 1 0,0-1 0,0 1 0,0 0 0,0-1 0,1 1 0,-2 1 0,14 5 0,32 0 0,345-4 0,-198-6 0,359 3 0,-543 0 0,-1 0 0,1 0 0,0-1 0,-1 0 0,0-1 0,12-3 0,-17 5 0,0-1 0,0 1 0,0-1 0,0 1 0,0-1 0,0 0 0,0 1 0,0-1 0,0 0 0,0 0 0,0 0 0,0 0 0,0 0 0,-1 1 0,1-1 0,0-1 0,-1 1 0,1 0 0,-1 0 0,1 0 0,-1 0 0,0 0 0,1 0 0,-1-1 0,0 1 0,0 0 0,0 0 0,0 0 0,0-1 0,0 1 0,0 0 0,0 0 0,0 0 0,-1-1 0,1 1 0,0 0 0,-1 0 0,1 0 0,-1 0 0,1 0 0,-1 0 0,0 0 0,1 0 0,-2-2 0,-1-1 0,-1 0 0,1 0 0,-1 1 0,0-1 0,0 1 0,0 0 0,-1 0 0,1 0 0,-1 0 0,1 1 0,-1 0 0,0 0 0,0 0 0,0 1 0,-6-2 0,-10-2 0,-1 2 0,-27-2 0,-245 4 0,135 4 0,20-4 0,-139 3 0,160 12 0,-23 0 0,1079-16 0,-502 3 0,-428-1 0,1 0 0,-1 0 0,0 0 0,16-4 0,-23 4 0,0 0 0,0 0 0,1 0 0,-1-1 0,0 1 0,0-1 0,0 1 0,0-1 0,0 1 0,0-1 0,0 0 0,0 0 0,0 1 0,0-1 0,0 0 0,0 0 0,0 0 0,0 0 0,-1 0 0,1 0 0,0 0 0,-1 0 0,1 0 0,-1 0 0,1 0 0,-1-1 0,0 1 0,1 0 0,-1 0 0,0-1 0,0 1 0,0 0 0,0-2 0,0-3 0,-2-1 0,1 0 0,-1 1 0,0-1 0,0 1 0,0-1 0,-6-9 0,8 16 0,0 0 0,0-1 0,0 1 0,0 0 0,0 0 0,0-1 0,-1 1 0,1 0 0,0 0 0,0-1 0,0 1 0,0 0 0,0 0 0,-1 0 0,1-1 0,0 1 0,0 0 0,0 0 0,0 0 0,-1 0 0,1 0 0,0-1 0,0 1 0,0 0 0,-1 0 0,1 0 0,0 0 0,0 0 0,-1 0 0,1 0 0,0 0 0,0 0 0,-1 0 0,1 0 0,0 0 0,0 0 0,-1 0 0,1 0 0,0 0 0,0 0 0,-1 0 0,1 0 0,0 0 0,0 0 0,0 0 0,-1 1 0,1-1 0,0 0 0,0 0 0,0 0 0,-1 0 0,1 0 0,0 1 0,0-1 0,0 0 0,0 0 0,-1 0 0,1 1 0,0-1 0,-7 19 0,3-8 0,1-8 0,0 1 0,1-1 0,-1 0 0,0-1 0,-1 1 0,1 0 0,0-1 0,-1 0 0,1 0 0,-1 0 0,0 0 0,0 0 0,0-1 0,0 0 0,0 0 0,0 0 0,0 0 0,-4 0 0,-15 2 0,1-2 0,-25-1 0,28 0 0,-18 0 0,19-1 0,-1 1 0,0 1 0,0 0 0,-29 7 0,48-8 0,-1 0 0,1 0 0,0 0 0,0 1 0,-1-1 0,1 0 0,0 0 0,0 0 0,0 0 0,-1 0 0,1 0 0,0 1 0,0-1 0,0 0 0,0 0 0,-1 0 0,1 1 0,0-1 0,0 0 0,0 0 0,0 0 0,0 1 0,0-1 0,0 0 0,-1 0 0,1 1 0,0-1 0,0 0 0,0 0 0,0 1 0,0-1 0,0 0 0,0 0 0,0 0 0,0 1 0,0-1 0,1 0 0,-1 0 0,0 1 0,0-1 0,0 0 0,0 0 0,0 1 0,0-1 0,0 0 0,0 0 0,1 0 0,-1 0 0,0 1 0,0-1 0,0 0 0,1 0 0,-1 0 0,0 0 0,0 1 0,1-1 0,20 17 0,30 11 0,-34-23 0,0-1 0,0 0 0,0-2 0,1 0 0,18 0 0,-13-1 0,1 1 0,31 7 0,-49-7 0,0-1 0,0 1 0,0 0 0,-1 1 0,1-1 0,-1 1 0,0 0 0,0 1 0,0-1 0,0 1 0,0 0 0,-1 0 0,7 9 0,-10-13 0,0 1 0,-1-1 0,1 1 0,-1 0 0,0-1 0,1 1 0,-1 0 0,1-1 0,-1 1 0,0 0 0,0 0 0,1-1 0,-1 1 0,0 0 0,0 0 0,0 0 0,0-1 0,0 1 0,0 0 0,0 0 0,0 0 0,0-1 0,0 1 0,-1 0 0,1 0 0,0-1 0,0 1 0,-1 1 0,-1 0 0,1-1 0,0 0 0,-1 1 0,1-1 0,-1 0 0,1 0 0,-1 0 0,0 0 0,1 0 0,-1-1 0,-3 2 0,-5 1 0,-1 0 0,1-1 0,-13 1 0,-16-1 0,-1-1 0,1-2 0,0-1 0,-70-15 0,56 11 0,42 6 0,0-1 0,1 0 0,-1-1 0,1 0 0,-1 0 0,1-1 0,-19-8 0,28 10 0,1 1 0,-1 0 0,0-1 0,0 1 0,0-1 0,0 1 0,0-1 0,1 1 0,-1-1 0,0 0 0,1 1 0,-1-1 0,0 0 0,1 0 0,-1 1 0,1-1 0,-1 0 0,1 0 0,-1 0 0,1 0 0,0 0 0,-1 0 0,1 1 0,0-3 0,0 3 0,0-1 0,1 0 0,-1 0 0,1 1 0,-1-1 0,1 0 0,0 1 0,-1-1 0,1 0 0,0 1 0,-1-1 0,1 1 0,0-1 0,0 1 0,0-1 0,-1 1 0,1 0 0,0-1 0,2 1 0,47-9 0,94 10 0,-105 2 0,0-3 0,0-1 0,48-7 0,-81 6 0,1 0 0,0-1 0,-1 0 0,1 0 0,-1 0 0,0-1 0,0 0 0,0 0 0,-1-1 0,1 1 0,-1-1 0,0-1 0,-1 1 0,1-1 0,-1 1 0,0-1 0,0-1 0,-1 1 0,0 0 0,0-1 0,2-7 0,-5 13 0,1 0 0,-1-1 0,1 0 0,-1 1 0,0-1 0,0 1 0,0-1 0,1 1 0,-2-1 0,1 1 0,0-1 0,0 1 0,0-1 0,-1 0 0,1 1 0,-1 0 0,1-1 0,-1 1 0,0-1 0,1 1 0,-1 0 0,-1-2 0,0 1 0,0 0 0,0 0 0,0 1 0,-1-1 0,1 1 0,0 0 0,-1 0 0,1-1 0,-1 1 0,1 1 0,-1-1 0,-2 0 0,-10-2 0,0 2 0,-1 0 0,-26 1 0,29 1 0,-750 3 0,647-4 0,100 1 0,0 1 0,-1 1 0,1 0 0,0 1 0,1 1 0,-1 1 0,-24 12 0,23-10 0,-1 0 0,0-2 0,-1 0 0,1-1 0,-25 4 0,-235 18 0,280-27 0,41 0 0,-41 0 0,0 0 0,0 0 0,1 1 0,-1-1 0,0 1 0,0-1 0,0 1 0,0 0 0,0 0 0,0 0 0,0 0 0,0 0 0,0 0 0,0 0 0,0 1 0,3 2 0,-5-3 0,0 0 0,1-1 0,-1 1 0,0 0 0,0-1 0,1 1 0,-1 0 0,0-1 0,0 1 0,0 0 0,0 0 0,0-1 0,0 1 0,0 0 0,0 0 0,0-1 0,0 1 0,0 0 0,0 0 0,-1-1 0,1 1 0,0 0 0,0-1 0,-1 1 0,1 0 0,-1-1 0,1 1 0,0-1 0,-1 1 0,1-1 0,-1 1 0,1-1 0,-1 1 0,0-1 0,1 1 0,-1-1 0,1 1 0,-1-1 0,0 0 0,1 1 0,-1-1 0,0 0 0,0 0 0,-34 11 0,-32-4 0,50-6 0,0 0 0,0 1 0,1 1 0,-30 9 0,-58 36 0,78-35 0,12-7 0,0-1 0,-1 0 0,0 0 0,1-2 0,-2 0 0,-28 2 0,-98-6 0,78-2 0,35 4 0,14-1 0,37-7 0,25-2 0,0 1 0,0 3 0,1 2 0,88 6 0,65-4 0,-77-21 0,-103 18 0,70-18 0,-55 11 0,1 3 0,0 1 0,66-4 0,591 13 0,-761-1 0,-108 15 0,131-12 0,35-4 0,-1 1 0,0 0 0,1 0 0,-1 1 0,1 0 0,0 1 0,-1 0 0,1 0 0,-8 5 0,16-8 0,0 1 0,0-1 0,1 0 0,-1 1 0,0-1 0,0 1 0,1-1 0,-1 1 0,1-1 0,-1 1 0,0-1 0,1 1 0,-1 0 0,1-1 0,-1 1 0,1 0 0,0 0 0,-1-1 0,1 1 0,0 0 0,-1 0 0,1 0 0,0-1 0,0 1 0,0 0 0,0 0 0,0 1 0,0-1 0,1-1 0,-1 1 0,1 0 0,0 0 0,0 0 0,-1-1 0,1 1 0,0 0 0,0-1 0,0 1 0,0 0 0,0-1 0,0 1 0,0-1 0,0 0 0,0 1 0,1-1 0,50 9 0,171-8 0,-110-3 0,-85 1 0,0-2 0,30-7 0,-28 5 0,47-4 0,-49 9 0,-15 0 0,-1 0 0,1-1 0,0 0 0,-1-1 0,1 0 0,22-8 0,-13 2 0,1 0 0,-1 1 0,1 1 0,0 2 0,37-4 0,-650 9 0,225 0 0,343 1 0,0 1 0,0 1 0,0 0 0,1 2 0,0 0 0,0 2 0,-35 17 0,19-9 0,-40 12 0,52-23 0,0-1 0,0-1 0,-1-1 0,1-1 0,-37-4 0,-5 0 0,-34 3-1365,55 0-5461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4.2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5.5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7.1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8.3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9.5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51.0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0.6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1.5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2.9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0 24575,'-3'0'0,"-5"0"0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4.3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11.7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36.1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37.1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37.9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39.3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40.3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41.4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25.08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24575,'0'0'-8191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0.1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33.0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34.7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12.5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0 24575,'-5'0'0,"-11"0"0,-3 0-8191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37.6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38.9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1.6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2.5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3.9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8.4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9.4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50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5.9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6.9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13.0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52.5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8.9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30.4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31.3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33.0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34.5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5.4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6.3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2.5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11.9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1.9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13.7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15.5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17.3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18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32.7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3.4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04.76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2:57.01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24575,'0'0'-8191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2:58.15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2:58.95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51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236 22 24575,'-5'0'0,"-6"0"0,-6 0 0,-5 0 0,-3 0 0,2 5 0,-4 1 0,-2 0 0,3-6 0,7-7 0,2-8 0,3-1-8191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2.4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07.05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08.61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09.85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0.6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2.73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4.21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6.42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7.72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9.07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9.84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5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57.1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58.5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59.7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1.4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4.6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5.9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7.4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35.70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37.1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39.3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6.1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24575,'5'0'0,"10"0"0,9 0 0,-1 0-8191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40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41.9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42.9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24575,'3'2'0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46.7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9.8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5.1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6.6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7.3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8.8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1.7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6.5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2.5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1.4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2.4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4.3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5.5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0 24575,'-2'3'0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6.6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7.6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48.9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50.2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51.6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7.4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53.2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54.4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56.1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03.1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04.1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6.7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0.7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1.5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2.2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2.9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6.3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24575,'5'0'0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3.5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4.9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7.8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9.4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0.3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2.6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24575,'2'0'0,"4"0"0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3.6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4.6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7.3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4.8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7.2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24575,'9'0'0,"8"0"0,6 0 0,9 0 0,-2 0-8191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5.7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 24575,'0'-2'0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6.2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8.4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9.5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5.5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6.6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7.6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8.5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9.3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6.2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7.8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7.5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2.3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3.0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9.2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02.1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03.3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04.9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06.3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07.6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8.4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8.8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9.3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0.1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0.9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5.5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6.7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7.6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5.6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7.8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8.8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9.9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9.8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21.3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24.3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26.2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28.2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7.1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8.6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0.2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5.9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3.2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4.2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04.9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0 794 24575,'3'0'0,"-1"-1"0,0 1 0,1 0 0,-1-1 0,0 0 0,0 1 0,0-1 0,1 0 0,-1 0 0,0 0 0,0-1 0,0 1 0,0 0 0,-1-1 0,1 1 0,0-1 0,0 0 0,1-2 0,26-42 0,-8 12 0,-11 18 0,0 0 0,0 0 0,-2-1 0,0 0 0,-1 0 0,0-1 0,-2 1 0,0-2 0,-1 1 0,-1 0 0,-1-1 0,0 0 0,-2-34 0,-1 39 0,2 0 0,0 0 0,0 1 0,1-1 0,1 0 0,0 1 0,1-1 0,1 1 0,0 0 0,0 0 0,2 1 0,-1 0 0,2 0 0,-1 0 0,2 1 0,-1 0 0,1 0 0,1 1 0,13-10 0,-6 5 0,-1-1 0,26-31 0,-2 1 0,-38 44 0,1-1 0,-1 1 0,1-1 0,0 1 0,0 0 0,0 0 0,0 0 0,0 0 0,0 0 0,1 1 0,6-3 0,-9 4 0,0 0 0,0 0 0,0 0 0,0 0 0,0 0 0,-1 0 0,1 0 0,0 0 0,0 1 0,0-1 0,0 0 0,0 0 0,0 1 0,-1-1 0,1 1 0,0-1 0,0 1 0,0-1 0,1 2 0,-1-1 0,0 1 0,0 0 0,0 0 0,0-1 0,0 1 0,0 0 0,0 0 0,0 0 0,-1 0 0,1 0 0,-1 0 0,1 3 0,0 3 0,-1 0 0,0 0 0,0 1 0,-1-1 0,0 0 0,0 0 0,-1 0 0,0 0 0,-1 0 0,0 0 0,0 0 0,-8 13 0,8-15 0,-1 0 0,1 0 0,-1-1 0,-1 1 0,1-1 0,-1 0 0,0 0 0,0-1 0,0 1 0,-1-1 0,1 0 0,-1 0 0,0-1 0,0 0 0,-14 5 0,-10-2 0,24-5 0,-1 0 0,0 0 0,0 0 0,1 1 0,-1 0 0,1 1 0,0-1 0,-1 1 0,1 0 0,0 1 0,1 0 0,-1-1 0,1 2 0,-9 7 0,11-8 0,5-6 0,6-10 0,-4-2 0,1 1 0,0 0 0,1 0 0,0 1 0,1-1 0,16-20 0,-18 27 0,0 1 0,1-1 0,0 1 0,0 0 0,0 0 0,1 1 0,-1-1 0,1 2 0,0-1 0,0 1 0,0 0 0,1 0 0,-1 1 0,9-2 0,7 0 0,0 1 0,0 1 0,0 1 0,42 4 0,-64-3 0,1 0 0,-1 0 0,0 0 0,0 0 0,1 0 0,-1 0 0,0 1 0,1-1 0,-1 0 0,0 1 0,0-1 0,0 1 0,1 0 0,-1-1 0,0 1 0,0 0 0,0 0 0,0-1 0,0 1 0,0 0 0,0 0 0,0 0 0,-1 0 0,2 2 0,-2-2 0,0 1 0,0-1 0,0 1 0,0-1 0,0 0 0,0 1 0,-1-1 0,1 1 0,0-1 0,-1 0 0,0 1 0,1-1 0,-1 0 0,1 0 0,-1 1 0,0-1 0,0 0 0,-1 1 0,-7 8 0,1-1 0,-2 0 0,-16 12 0,10-9 0,0-1 0,-1-1 0,0-1 0,-1 0 0,0-1 0,-30 9 0,41-15 0,0 0 0,0 1 0,0 0 0,1 1 0,-1-1 0,1 1 0,0 1 0,-9 6 0,3 1 0,0 1 0,-15 21 0,12-16-1365,0-3-5461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0.7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6.7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8.2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1.2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24575,'2'2'0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3.5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4.5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0.3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1.5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9.4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24575,'2'0'0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05.4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16.5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1.3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18.6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20.3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21.5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23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3.5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4.2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0.7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1.6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6.7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8.3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24575,'3'3'0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2.3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9.0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28.0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29.5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43.7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45.0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46.3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26.5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47.8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49.4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1.3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7.3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2.6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22.8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24.8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09.0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09.8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12.0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54.2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55.5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56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57.4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0.6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 1 24575,'-5'0'0,"-5"0"0,-3 0-8191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59.8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02.7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05.1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 24575,'0'-2'0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08.0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17.6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1.0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19.6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1.6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2.9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24575,'2'0'0,"5"0"0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3.7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2.9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4.4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5.4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133 0 24575,'-5'0'0,"-4"0"0,-3 0 0,-3 0 0,0 0 0,-1 0 0,0 0 0,0 0 0,0 0 0,3 0-8191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0:55.34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470 54 24575,'-5'-3'0,"1"1"0,-1 1 0,0-1 0,0 1 0,0-1 0,0 2 0,0-1 0,0 0 0,0 1 0,0 0 0,0 0 0,-7 1 0,-3 0 0,-320-12 0,328 11 0,0 0 0,-1 0 0,2-1 0,-14-4 0,80 1 0,344 4 0,-429 0 0,14-1 0,-1 0 0,0 2 0,0-1 0,0 1 0,1 1 0,-1 0 0,1 1 0,-1 0 0,-12 6 0,6-1 0,-1-1 0,0-1 0,0-1 0,-1 0 0,-34 3 0,-81-3 0,223-3 0,98-4 0,-79-8 0,-55 10 0,-348 0 0,288 1 0,0 0 0,1 0 0,-1 0 0,1 1 0,0 1 0,-1-1 0,-9 6 0,50-5 0,66-2 0,97-3 0,-150-9 0,-38 9 0,0-1 0,0 1 0,0 1 0,11-2 0,77 3 0,-45 1 0,1-2 0,71-12 0,-29 1 0,0 5 0,158 6 0,-109 3 0,-63-2 0,-48 0 0,-27 0 0,-12 0 0,5 0 0,-50-1 0,0 2 0,1 3 0,-89 17 0,94-10 0,-1-1 0,0-3 0,-93 4 0,-486-11 0,605-2 0,0 0 0,-38-9 0,-15-2 0,66 12 0,-29-3 0,35 4 0,1 0 0,0 0 0,0 0 0,0 0 0,0-1 0,0 1 0,0 0 0,0-1 0,0 1 0,0 0 0,0-1 0,0 1 0,0-1 0,0 0 0,0 1 0,1-1 0,-1 0 0,0 0 0,0 1 0,1-1 0,-1 0 0,0 0 0,1 0 0,-2-2 0,3 3 0,-1-1 0,0 0 0,1 0 0,-1 1 0,0-1 0,1 0 0,-1 1 0,1-1 0,-1 1 0,1-1 0,-1 1 0,1-1 0,-1 1 0,1-1 0,0 1 0,-1-1 0,1 1 0,0-1 0,-1 1 0,1 0 0,0 0 0,0-1 0,-1 1 0,1 0 0,0 0 0,0 0 0,1 0 0,28-5 0,-22 4 0,45-8 0,30-4 0,146-6 0,888 20 0,-1116-1 0,0 0 0,1-1 0,-1 1 0,0 0 0,0 0 0,0 0 0,1 0 0,-1 1 0,0-1 0,0 0 0,0 0 0,1 1 0,-1-1 0,0 1 0,0-1 0,2 2 0,-16 6 0,-37 8 0,-3-6 0,0-2 0,-1-3 0,0-2 0,-56-4 0,101 1 0,1 1 0,-1 0 0,1 1 0,-17 5 0,-27 3 0,33-7 0,28 0 0,32 1 0,238-3 0,-353-3 0,-81 4 0,142-1 0,4-1 0,-1 0 0,0 1 0,1 1 0,-1-1 0,1 1 0,0 1 0,-10 4 0,55-3 0,29-3 0,83-3 0,-27-12 0,-60 6 0,72-1 0,-99 9 0,-31 0 0,-21 0 0,-12 0 0,1 0 0,0 2 0,-41 9 0,15-6 0,46-5 0,1 0 0,-1 1 0,1 0 0,-1 0 0,1 1 0,-15 4 0,23-6 0,-1 0 0,1 0 0,0 0 0,0 0 0,0 0 0,-1 0 0,1 0 0,0 0 0,0 0 0,0 0 0,-1 0 0,1 1 0,0-1 0,0 0 0,0 0 0,0 0 0,-1 0 0,1 0 0,0 0 0,0 0 0,0 0 0,0 1 0,-1-1 0,1 0 0,0 0 0,0 0 0,0 0 0,0 0 0,0 1 0,0-1 0,0 0 0,0 0 0,-1 0 0,1 0 0,0 1 0,0-1 0,0 0 0,0 0 0,0 0 0,0 1 0,0-1 0,0 0 0,0 0 0,0 0 0,0 1 0,0-1 0,0 0 0,0 0 0,1 0 0,-1 0 0,0 1 0,0-1 0,0 0 0,14 4 0,19-1 0,35-2 0,-26 1 0,66-7 0,-51-10 0,-48 12 0,1 0 0,-1 0 0,1 1 0,0 0 0,-1 1 0,17-1 0,52 6 0,115 22 0,-307-24 0,-124-2-1365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1:22.42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1566 119 24575,'0'-2'0,"0"0"0,0 0 0,0 1 0,-1-1 0,1 0 0,0 0 0,-1 0 0,1 1 0,-1-1 0,0 0 0,1 0 0,-1 1 0,0-1 0,0 1 0,0-1 0,0 1 0,0-1 0,0 1 0,-1-1 0,1 1 0,0 0 0,-1 0 0,1 0 0,-1 0 0,1 0 0,-3-1 0,-2 0 0,-1 0 0,1 0 0,-1 0 0,1 1 0,-13 0 0,-10-3 0,25 2 0,1 1 0,0-1 0,-1 0 0,1 0 0,0 0 0,0 0 0,0 0 0,0-1 0,0 1 0,-4-6 0,4 4 0,0 1 0,0 0 0,0 1 0,0-1 0,0 1 0,0-1 0,-1 1 0,1 0 0,-1 0 0,-6-2 0,7 3 0,1 0 0,-1 0 0,1 1 0,-1-1 0,1 1 0,-1 0 0,1 0 0,-1 0 0,1 0 0,-1 0 0,1 1 0,-1-1 0,1 1 0,-1-1 0,-3 2 0,5 0 0,-1-1 0,1 0 0,0 1 0,-1-1 0,1 1 0,0-1 0,0 1 0,0 0 0,0-1 0,0 1 0,0 0 0,1 0 0,-1 0 0,1 0 0,-1-1 0,1 1 0,0 0 0,0 0 0,-1 0 0,2 2 0,-2-1 0,1-1 0,0 1 0,0-1 0,-1 0 0,1 1 0,-1-1 0,0 0 0,0 1 0,0-1 0,0 0 0,0 0 0,0 0 0,-1 0 0,1 0 0,-1 0 0,1 0 0,-1-1 0,0 1 0,0 0 0,1-1 0,-1 1 0,0-1 0,0 0 0,-1 0 0,1 0 0,0 0 0,0 0 0,0 0 0,-4 0 0,6-1 0,-1 0 0,1 0 0,-1 0 0,1 0 0,-1 0 0,1 0 0,-1-1 0,1 1 0,0 0 0,-1 0 0,1-1 0,-1 1 0,1 0 0,-1-1 0,1 1 0,0 0 0,-1-1 0,1 1 0,0 0 0,-1-1 0,1 1 0,0-1 0,0 1 0,-1-1 0,1 1 0,0-1 0,0 1 0,0-1 0,0 1 0,-1-1 0,1 0 0,0 1 0,0-1 0,0 1 0,0-1 0,0 0 0,0 1 0,-1-1 0,1 1 0,0-1 0,0 1 0,-1-1 0,1 1 0,-1-1 0,1 1 0,0 0 0,-1-1 0,1 1 0,-1-1 0,1 1 0,-1 0 0,1-1 0,-1 1 0,1 0 0,-1 0 0,1-1 0,-1 1 0,1 0 0,-1 0 0,1 0 0,-1 0 0,1 0 0,-1 0 0,0 0 0,1 0 0,-1 0 0,1 0 0,-1 0 0,0 0 0,1 0 0,-1 0 0,1 0 0,-1 0 0,1 1 0,-1-1 0,1 0 0,-1 1 0,1-1 0,-1 0 0,1 1 0,-1-1 0,1 0 0,0 1 0,-1-1 0,1 1 0,-1 0 0,-4 3 0,0 0 0,0 0 0,0 0 0,-1-1 0,0 1 0,0-1 0,0-1 0,0 1 0,0-1 0,0 0 0,0-1 0,-11 2 0,3-1 0,0-1 0,1 2 0,-1 0 0,1 0 0,0 2 0,0-1 0,-19 11 0,27-12 0,-1 0 0,1-1 0,-1 0 0,0 0 0,1 0 0,-1-1 0,0 0 0,-8 1 0,12-2 0,1 0 0,-1 0 0,0 0 0,1 0 0,-1 0 0,1 0 0,-1 0 0,0-1 0,1 1 0,-1-1 0,1 1 0,-1-1 0,1 0 0,0 1 0,-1-1 0,1 0 0,0 0 0,-1 0 0,1 0 0,0 0 0,0 0 0,0 0 0,0-1 0,0 1 0,0 0 0,0-1 0,0 1 0,0-1 0,1 1 0,-1 0 0,1-1 0,-1 0 0,1 1 0,-1-3 0,-2-7 0,0 21 0,1 40 0,2-27 0,-2-16 0,1 0 0,-1 1 0,-1-1 0,1 0 0,-1 0 0,0 0 0,-8 11 0,-32 43 0,41-58 0,-1-1 0,1 0 0,-1 0 0,0 0 0,0 0 0,0 0 0,0-1 0,0 1 0,0-1 0,0 0 0,0 0 0,0 0 0,-1 0 0,1-1 0,0 1 0,-1-1 0,1 0 0,-1 0 0,1 0 0,-4-1 0,-5 0 0,0-1 0,0 0 0,0-1 0,-15-5 0,-9 1 0,30 6 0,1 1 0,0-1 0,-1 0 0,1-1 0,-7-2 0,10 3 0,0 0 0,0 0 0,1 0 0,-1 0 0,0 0 0,1-1 0,-1 1 0,1 0 0,0-1 0,0 0 0,-1 1 0,1-1 0,0 0 0,0 1 0,0-1 0,1 0 0,-1 0 0,-1-3 0,2 4 0,0 0 0,0 0 0,0 0 0,0 0 0,0 1 0,-1-1 0,1 0 0,0 0 0,-1 1 0,1-1 0,0 0 0,-1 0 0,1 1 0,-1-1 0,1 1 0,-1-1 0,1 0 0,-1 1 0,0-1 0,1 1 0,-1-1 0,0 1 0,1-1 0,-1 1 0,0 0 0,1-1 0,-1 1 0,0 0 0,0 0 0,0-1 0,1 1 0,-1 0 0,-1 0 0,-1 1 0,0 0 0,0 0 0,0 0 0,0 0 0,0 1 0,1-1 0,-5 4 0,-1 0 0,-7 3 0,-1-1 0,0 0 0,0-1 0,-1 0 0,0-1 0,1-1 0,-2-1 0,-20 1 0,-22 0 0,-62-6 0,35 0 0,61 2 0,-12 0 0,35 0 0,6 0 0,23 0 0,127 7 0,-86-3 0,66 6 0,-155-8 0,-25 1 0,-58 11 0,91-11 0,1 0 0,0 1 0,0 0 0,0 2 0,0-1 0,0 1 0,1 1 0,-22 16 0,27-19 0,1 1 0,-2-2 0,1 1 0,0-1 0,-1 0 0,-14 4 0,13-5 0,0 1 0,0 1 0,-13 6 0,22-10 0,0 0 0,0 0 0,0 0 0,-1 0 0,1 0 0,0 0 0,0 0 0,0 0 0,0 0 0,0 0 0,-1 0 0,1 1 0,0-1 0,0 0 0,0 0 0,0 0 0,0 0 0,0 0 0,0 0 0,-1 0 0,1 0 0,0 1 0,0-1 0,0 0 0,0 0 0,0 0 0,0 0 0,0 0 0,0 0 0,0 1 0,0-1 0,0 0 0,0 0 0,0 0 0,0 0 0,0 0 0,0 1 0,0-1 0,0 0 0,0 0 0,0 0 0,0 0 0,0 0 0,0 1 0,0-1 0,0 0 0,0 0 0,0 0 0,0 0 0,0 0 0,0 0 0,1 1 0,-1-1 0,0 0 0,0 0 0,12 3 0,15-1 0,63-1 0,-27 1 0,98-11 0,-155 8 0,0 0 0,0-1 0,0 0 0,0 0 0,5-4 0,-6 4 0,-1 0 0,1 0 0,0 0 0,0 1 0,0-1 0,0 1 0,0 0 0,6 0 0,141-9 0,-58 12 0,77-4 0,-191-4 0,-22-2 0,-387-10 0,393 18 0,363 15 0,26-6 0,-221-11 0,-127 2 0,0 0 0,1 0 0,-1 0 0,0-1 0,0 0 0,0 0 0,0 0 0,7-3 0,-12 3 0,0 1 0,0 0 0,0 0 0,0 0 0,1 0 0,-1 0 0,0 0 0,0 0 0,0 0 0,0 0 0,0 0 0,0 0 0,0 0 0,0-1 0,0 1 0,0 0 0,0 0 0,0 0 0,0 0 0,0 0 0,0 0 0,0 0 0,0 0 0,0-1 0,0 1 0,0 0 0,0 0 0,0 0 0,0 0 0,0 0 0,0 0 0,0 0 0,0 0 0,0-1 0,0 1 0,0 0 0,0 0 0,0 0 0,0 0 0,0 0 0,0 0 0,0 0 0,0 0 0,-1 0 0,1 0 0,0 0 0,0 0 0,0-1 0,0 1 0,0 0 0,0 0 0,0 0 0,0 0 0,0 0 0,-1 0 0,1 0 0,0 0 0,0 0 0,0 0 0,0 0 0,0 0 0,-13-5 0,-13-1 0,-19 1 0,-1 2 0,0 2 0,0 2 0,0 2 0,-58 11 0,98-13 0,-30 4 0,35-5 0,-1 0 0,0 0 0,0 0 0,0 0 0,0 0 0,0 0 0,1-1 0,-1 1 0,0-1 0,0 1 0,1-1 0,-1 0 0,0 1 0,1-1 0,-3-1 0,4 2 0,0-1 0,0 1 0,-1 0 0,1 0 0,0 0 0,0 0 0,0 0 0,0 0 0,0-1 0,0 1 0,-1 0 0,1 0 0,0 0 0,0 0 0,0-1 0,0 1 0,0 0 0,0 0 0,0 0 0,0 0 0,0-1 0,0 1 0,0 0 0,0 0 0,0 0 0,0-1 0,0 1 0,0 0 0,0 0 0,0 0 0,0 0 0,0-1 0,0 1 0,0 0 0,0 0 0,0 0 0,1 0 0,-1-1 0,0 1 0,0 0 0,0 0 0,0 0 0,0 0 0,0 0 0,1-1 0,11-3 0,18 0 0,-28 4 0,178-11 0,-73-11 0,-103 22 0,0 0 0,0 0 0,0 0 0,0-1 0,0 1 0,0-1 0,0 0 0,0 0 0,0-1 0,-1 1 0,1-1 0,5-3 0,-8 5 0,-1 0 0,0-1 0,0 1 0,1 0 0,-1 0 0,0-1 0,0 1 0,0-1 0,1 1 0,-1 0 0,0-1 0,0 1 0,0 0 0,0-1 0,0 1 0,0-1 0,0 1 0,0 0 0,0-1 0,0 1 0,0 0 0,0-1 0,0 1 0,0-1 0,0 1 0,0 0 0,0-1 0,0 1 0,-1 0 0,1-1 0,0 1 0,0 0 0,0-1 0,-1 1 0,1 0 0,0-1 0,0 1 0,-1 0 0,1 0 0,0-1 0,-1 1 0,1 0 0,0 0 0,-1 0 0,1-1 0,0 1 0,-1 0 0,1 0 0,-1 0 0,1 0 0,-1 0 0,-22-9 0,-8 4 0,1 1 0,-1 1 0,-32 2 0,-5-1 0,83 0 0,0-1 0,0 0 0,-1-1 0,1-1 0,14-6 0,-22 7 0,0 0 0,-1 0 0,0-1 0,1 1 0,-2-1 0,1-1 0,-1 1 0,1-1 0,-1 0 0,-1 0 0,8-13 0,-11 17 0,1 1 0,-1 0 0,1-1 0,-1 1 0,1 0 0,-1 0 0,1 0 0,0 0 0,0 0 0,-1 0 0,1 0 0,0 1 0,0-1 0,0 0 0,0 1 0,0 0 0,0 0 0,0-1 0,2 1 0,46 2 0,-31-1 0,7-1 0,0-1 0,0-2 0,26-5 0,49-16 0,-72 9 0,-18 6 0,-11 9 0,0 0 0,0 0 0,0-1 0,0 1 0,0 0 0,0 0 0,0 0 0,0 0 0,0 0 0,0 0 0,0 0 0,0-1 0,0 1 0,1 0 0,-1 0 0,0 0 0,0 0 0,0 0 0,0 0 0,0-1 0,0 1 0,0 0 0,0 0 0,0 0 0,-1 0 0,1 0 0,0 0 0,0-1 0,0 1 0,0 0 0,0 0 0,0 0 0,0 0 0,0 0 0,0 0 0,0 0 0,0-1 0,0 1 0,0 0 0,-1 0 0,1 0 0,0 0 0,0 0 0,0 0 0,0 0 0,0 0 0,0 0 0,0 0 0,-1 0 0,1 0 0,0 0 0,0 0 0,0 0 0,0 0 0,0 0 0,-1 0 0,-56-5 0,45 5 0,0-1 0,-22-4 0,33 5 0,-1 0 0,1 0 0,0-1 0,0 1 0,0-1 0,0 1 0,0-1 0,0 1 0,0-1 0,0 0 0,0 1 0,0-1 0,0 0 0,0 0 0,0 0 0,0 0 0,0 0 0,1 0 0,-1 0 0,0 0 0,1 0 0,-1 0 0,1 0 0,-1 0 0,1 0 0,0-1 0,-1 1 0,1 0 0,0 0 0,0 0 0,0-1 0,0 1 0,0 0 0,0 0 0,0 0 0,0-1 0,1 1 0,-1 0 0,0 0 0,1 0 0,0-3 0,0 1 0,0 0 0,1 0 0,-1 0 0,1 1 0,0-1 0,0 0 0,0 0 0,0 1 0,0 0 0,0-1 0,1 1 0,-1 0 0,1 0 0,5-3 0,-7 5-15,9-4-154,1-1 0,-1 0 1,0-1-1,0 0 0,-1 0 0,0-1 1,12-10-1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2:03.64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1719 1 24575,'6'-1'0,"-1"1"0,0 0 0,1 1 0,-1 0 0,1 0 0,-1 0 0,0 0 0,0 1 0,0 0 0,0 0 0,0 0 0,0 0 0,0 1 0,-1 0 0,7 5 0,-3-4 0,0 0 0,0-1 0,0 0 0,1-1 0,-1 1 0,1-2 0,11 2 0,18 4 0,36 5 0,0 1 0,-72-13 0,-1 1 0,0-1 0,0 1 0,0 0 0,0-1 0,0 1 0,0 0 0,0 0 0,0 0 0,0 0 0,0 0 0,0 0 0,0 0 0,-1 0 0,1 0 0,0 1 0,-1-1 0,1 0 0,-1 0 0,1 1 0,-1-1 0,0 0 0,0 1 0,1-1 0,-1 0 0,0 1 0,0-1 0,-1 3 0,-5 47 0,2-29 0,3-16 0,1 0 0,0-1 0,0 1 0,0 0 0,0-1 0,1 1 0,0 0 0,1-1 0,-1 1 0,1-1 0,0 1 0,0-1 0,6 9 0,-5-8 0,-1 0 0,1 0 0,-1 1 0,0-1 0,-1 1 0,1 0 0,-1 0 0,0 9 0,-3 62 0,0-31 0,2-22 0,1-13 0,-1 0 0,0 0 0,-1 1 0,0-1 0,-4 13 0,5-23 0,-1 1 0,0-1 0,0 1 0,0-1 0,0 0 0,0 1 0,-1-1 0,1 0 0,-1 0 0,1 0 0,-1 0 0,0 0 0,1 0 0,-1-1 0,0 1 0,-1-1 0,1 1 0,0-1 0,0 0 0,0 1 0,-1-1 0,1-1 0,-1 1 0,1 0 0,-1 0 0,1-1 0,-1 1 0,1-1 0,-5 0 0,-104-2 0,110 2 0,0 0 0,0 0 0,0-1 0,1 1 0,-1 0 0,0 0 0,0 0 0,0-1 0,0 1 0,1-1 0,-1 1 0,0 0 0,0-1 0,1 1 0,-1-1 0,0 0 0,1 1 0,-1-1 0,0 0 0,1 1 0,-1-1 0,1 0 0,-1 1 0,1-1 0,0 0 0,-1 0 0,1-1 0,-1 0 0,1-1 0,-1 1 0,1-1 0,0 0 0,0 1 0,0-1 0,0 1 0,1-1 0,0-3 0,1-3 0,1 1 0,0 0 0,0 0 0,0 0 0,6-7 0,-5 8 0,0-1 0,-1 0 0,0 0 0,0 0 0,0 0 0,-1-1 0,0 1 0,-1-1 0,1-13 0,-1-11 0,-5-37 0,3 54 0,-3-32 0,-2-36 0,6 83 0,0 0 0,0 0 0,0 0 0,-1-1 0,1 1 0,0 0 0,0 0 0,-1 0 0,1-1 0,-1 1 0,1 0 0,-1 0 0,1 0 0,-1 0 0,0 0 0,0 0 0,1 0 0,-1 0 0,0 0 0,0 1 0,0-1 0,0 0 0,0 0 0,0 1 0,-1-1 0,-2-1 0,1 1 0,-1 0 0,1 0 0,-1 0 0,0 0 0,1 1 0,-1-1 0,-5 1 0,-7 1 0,1 0 0,0 1 0,-18 5 0,28-6 0,0 1 0,0-1 0,1 1 0,-1 0 0,1 0 0,-1 0 0,1 1 0,0-1 0,0 1 0,0 0 0,-3 4 0,0 1 0,0 0 0,0 1 0,-8 16 0,13-21 0,-1 0 0,1 1 0,-1-1 0,-1 0 0,1 0 0,-1-1 0,1 1 0,-1-1 0,0 0 0,0 0 0,-1 0 0,1 0 0,-6 2 0,-2 0 0,-1-1 0,0 0 0,-15 3 0,-29 8 0,55-14 0,0-1 0,1 1 0,-1-1 0,0 1 0,1 0 0,-1 0 0,1 0 0,-1 0 0,1 0 0,-1 0 0,1 0 0,-1 0 0,1 1 0,0-1 0,0 0 0,0 1 0,-2 2 0,3-3 0,0 0 0,1 0 0,-1 0 0,0 0 0,0 0 0,0 0 0,1-1 0,-1 1 0,1 0 0,-1 0 0,1 0 0,-1 0 0,1-1 0,-1 1 0,1 0 0,-1 0 0,1-1 0,0 1 0,0-1 0,-1 1 0,1 0 0,0-1 0,0 1 0,0-1 0,-1 0 0,1 1 0,0-1 0,0 0 0,0 0 0,0 1 0,0-1 0,2 0 0,30 11 0,0-1 0,1-1 0,0-2 0,0-2 0,62 3 0,-93-8 0,-1 0 0,1 0 0,-1 1 0,1-1 0,-1 1 0,1-1 0,-1 1 0,0 0 0,1 0 0,-1 0 0,0 0 0,0 1 0,0-1 0,0 1 0,0-1 0,0 1 0,0 0 0,0-1 0,-1 1 0,1 0 0,-1 0 0,3 5 0,-3-6 0,-1 0 0,1 0 0,-1 0 0,0 0 0,1 0 0,-1 0 0,0 0 0,0 0 0,0 1 0,1-1 0,-1 0 0,0 0 0,-1 0 0,1 0 0,0 0 0,0 0 0,0 1 0,-1-1 0,1 0 0,-1 1 0,0 0 0,0-1 0,0 0 0,-1 0 0,1 1 0,0-1 0,0 0 0,-1 0 0,1 0 0,-1 0 0,1-1 0,-1 1 0,1 0 0,-1-1 0,1 1 0,-1-1 0,0 1 0,-3 0 0,-20 2 0,-52 2 0,2-1 0,-21 16 0,119-22 0,0 2 0,23 1 0,3 0 0,-45 0 0,1-1 0,-1 0 0,0 1 0,0 0 0,1 0 0,-1 0 0,0 0 0,0 1 0,0 0 0,0 0 0,-1 0 0,1 0 0,0 0 0,4 5 0,15 8 0,-17-12 0,0 0 0,0-1 0,0 0 0,0 0 0,0 0 0,1-1 0,-1 0 0,1 0 0,-1 0 0,1-1 0,-1 0 0,1 0 0,-1-1 0,12-2 0,-14 2 0,-1 0 0,0 1 0,0-1 0,0-1 0,0 1 0,0 0 0,0-1 0,-1 1 0,1-1 0,0 0 0,-1 0 0,1 0 0,-1 0 0,0-1 0,0 1 0,0-1 0,0 1 0,0-1 0,0 1 0,-1-1 0,1 0 0,-1 0 0,0 0 0,0 0 0,0 0 0,0 0 0,0 0 0,-1-1 0,1 1 0,-1-6 0,1 0 0,0-1 0,0 0 0,1 0 0,0 1 0,6-15 0,-4 13 0,-1 1 0,-1-1 0,1 0 0,0-16 0,-3 5 0,2-21 0,-2 42 0,0 1 0,0 0 0,0 0 0,0 0 0,0 0 0,0-1 0,0 1 0,0 0 0,0 0 0,0 0 0,0 0 0,0 0 0,0-1 0,0 1 0,0 0 0,0 0 0,0 0 0,1 0 0,-1 0 0,0 0 0,0-1 0,0 1 0,0 0 0,0 0 0,0 0 0,0 0 0,1 0 0,-1 0 0,0 0 0,0 0 0,0 0 0,0 0 0,0 0 0,1 0 0,-1-1 0,0 1 0,0 0 0,0 0 0,0 0 0,0 0 0,1 0 0,-1 0 0,0 0 0,0 1 0,0-1 0,0 0 0,1 0 0,-1 0 0,0 0 0,0 0 0,0 0 0,0 0 0,1 0 0,7 11 0,3 13 0,-7 3 0,-1 1 0,-1-1 0,-2 1 0,-5 49 0,5-75 0,-1-1 0,1 1 0,-1 0 0,0 0 0,0-1 0,1 1 0,-1-1 0,0 1 0,0-1 0,-1 1 0,1-1 0,0 1 0,0-1 0,-1 0 0,1 0 0,-1 0 0,1 0 0,-1 0 0,0 0 0,1 0 0,-1 0 0,0-1 0,1 1 0,-1-1 0,0 1 0,0-1 0,0 1 0,1-1 0,-1 0 0,0 0 0,-3 0 0,-6 0 0,0 0 0,0 0 0,-20-4 0,20 2 0,0 0 0,0-1 0,1 0 0,-1 0 0,1-1 0,-1-1 0,1 0 0,-18-12 0,24 13 0,-1 1 0,1-1 0,0 0 0,0 0 0,1-1 0,-1 1 0,1-1 0,0 0 0,0 0 0,1 0 0,-1 0 0,1-1 0,0 1 0,1 0 0,-1-1 0,1 0 0,0 1 0,0-1 0,1-7 0,-1-9 0,-1 9 0,2 1 0,0-1 0,0 0 0,1 0 0,4-15 0,-4 26 0,1 0 0,-1 0 0,1 0 0,-1 0 0,1 0 0,0 1 0,0-1 0,0 0 0,0 1 0,0 0 0,0-1 0,1 1 0,-1 0 0,0 0 0,1 0 0,-1 0 0,1 1 0,-1-1 0,1 1 0,-1-1 0,1 1 0,3 0 0,-2-1 0,1 1 0,-1 0 0,0 0 0,1 0 0,-1 0 0,1 1 0,-1-1 0,0 1 0,0 0 0,1 0 0,-1 1 0,6 3 0,-8-4 0,0 1 0,0-1 0,0 1 0,0 0 0,-1 0 0,1 0 0,-1 0 0,1 0 0,-1 1 0,0-1 0,0 0 0,0 1 0,0-1 0,0 0 0,-1 1 0,1-1 0,-1 1 0,1 0 0,-1-1 0,0 1 0,0-1 0,0 1 0,0-1 0,-1 1 0,1-1 0,-1 1 0,1-1 0,-1 1 0,0-1 0,0 1 0,0-1 0,0 0 0,0 0 0,-1 1 0,1-1 0,-1 0 0,1 0 0,-1 0 0,0-1 0,0 1 0,0 0 0,0-1 0,0 1 0,0-1 0,0 0 0,-1 1 0,1-1 0,0 0 0,-1 0 0,1-1 0,-1 1 0,-4 0 0,-31 1 0,-61-4 0,-26 1 0,121 2 0,0-1 0,0 2 0,0-1 0,1 0 0,-1 1 0,0-1 0,1 1 0,-1 0 0,1 1 0,0-1 0,-6 5 0,9-6 0,-1-1 0,0 1 0,0-1 0,1 1 0,-1 0 0,0 0 0,1-1 0,-1 1 0,0 0 0,1 0 0,0 0 0,-1 0 0,1-1 0,-1 1 0,1 0 0,0 0 0,-1 0 0,1 0 0,0 0 0,0 0 0,0 0 0,0 0 0,0 0 0,0 0 0,0 0 0,0 0 0,0 0 0,1 0 0,-1 0 0,0 0 0,1 0 0,-1 0 0,0-1 0,1 1 0,-1 0 0,1 0 0,0 0 0,-1 0 0,1-1 0,-1 1 0,1 0 0,0-1 0,0 1 0,-1 0 0,1-1 0,0 1 0,0-1 0,0 1 0,0-1 0,0 0 0,1 1 0,2 1 0,1 1 0,-1-1 0,1 0 0,-1-1 0,1 1 0,0-1 0,0 0 0,0 0 0,9 0 0,-14-2 0,0 0 0,0 1 0,-1-1 0,1 0 0,0 0 0,0 1 0,0-1 0,-1 0 0,1 1 0,0-1 0,-1 0 0,1 1 0,-1-1 0,1 1 0,-1-1 0,1 0 0,-1 1 0,1-1 0,-1 1 0,0-1 0,1 1 0,-1 0 0,0-1 0,1 1 0,-1 0 0,-1-1 0,-22-18 0,14 13 0,0-2 0,1 1 0,-9-10 0,11 10 0,0 0 0,-1 0 0,0 1 0,-14-9 0,17 13 0,-2-3 0,-1 1 0,1 1 0,-1 0 0,0 0 0,-12-3 0,18 6 0,1 0 0,0-1 0,0 1 0,-1 0 0,1 0 0,0 0 0,0 1 0,0-1 0,-1 0 0,1 0 0,0 1 0,0-1 0,0 0 0,0 1 0,-1 0 0,1-1 0,0 1 0,-2 1 0,2-1 0,0 1 0,0-1 0,0 1 0,1-1 0,-1 1 0,0 0 0,1-1 0,-1 1 0,1 0 0,-1-1 0,1 1 0,0 0 0,0 0 0,0-1 0,0 1 0,0 0 0,0 3 0,4 29 0,-2-24 0,-1 1 0,0-1 0,-1 1 0,0 0 0,-2 19 0,1-27 0,0 0 0,0 0 0,-1 0 0,1 1 0,0-1 0,-1 0 0,0-1 0,0 1 0,0 0 0,0 0 0,0-1 0,-1 1 0,1-1 0,-1 0 0,1 0 0,-1 0 0,0 0 0,0 0 0,0-1 0,0 1 0,0-1 0,0 0 0,-4 2 0,-7 0 0,-1-1 0,1 0 0,-1 0 0,1-2 0,-1 0 0,-21-2 0,-13-1 0,-441 3 0,470-1 0,-1-1 0,0-1 0,-36-11 0,30 7 0,-34-5 0,-27 6 0,-99 7 0,68 1 0,106-2 0,-9 0 0,35 0 0,-4 0 0,-1 1 0,1 0 0,-1 0 0,1 1 0,10 3 0,-16-4 0,0 0 0,-1 0 0,1 0 0,0 0 0,-1 1 0,1-1 0,-1 1 0,0-1 0,1 1 0,-1 0 0,0 0 0,0 0 0,0 0 0,0 0 0,-1 0 0,1 1 0,0-1 0,-1 1 0,2 4 0,-3-6 0,0 0 0,0-1 0,0 1 0,0-1 0,0 1 0,-1 0 0,1-1 0,0 1 0,0 0 0,-1-1 0,1 1 0,0-1 0,-1 1 0,1-1 0,-1 1 0,1-1 0,-1 1 0,1-1 0,-1 1 0,1-1 0,-1 0 0,1 1 0,-1-1 0,0 0 0,1 1 0,-1-1 0,0 0 0,1 0 0,-1 0 0,0 1 0,1-1 0,-1 0 0,0 0 0,1 0 0,-1 0 0,0 0 0,0-1 0,-33 2 0,31-1 0,-7 0 0,-12-1 0,37-4 0,122-8 0,-50 7 0,-70 0 0,-17 6 0,1 0 0,-1-1 0,0 1 0,0 0 0,0-1 0,0 1 0,1 0 0,-1 0 0,0-1 0,0 1 0,0 0 0,0-1 0,0 1 0,0 0 0,0-1 0,0 1 0,0 0 0,0-1 0,0 1 0,0 0 0,0-1 0,0 1 0,0 0 0,0-1 0,-1 1 0,1 0 0,0-1 0,0 1 0,0-1 0,-24-22 0,23 22 0,-23-17 0,13 11 0,1-1 0,-1 0 0,-14-17 0,23 23 0,0 0 0,1 0 0,-1 0 0,1 0 0,-1 0 0,1 0 0,0-1 0,0 1 0,0 0 0,0-1 0,0 1 0,1-1 0,-1 1 0,1-1 0,-1 0 0,1 1 0,0-1 0,0 1 0,0-1 0,1 0 0,-1 1 0,0-1 0,1 1 0,1-4 0,-1 4 0,1 0 0,-1 0 0,1 1 0,0-1 0,0 0 0,0 0 0,0 1 0,0 0 0,0-1 0,0 1 0,0 0 0,1 0 0,-1 0 0,1 0 0,-1 0 0,0 1 0,1-1 0,-1 1 0,1 0 0,-1-1 0,1 1 0,-1 0 0,5 1 0,10-1 0,0 2 0,18 3 0,-34-5 0,6 2 0,0-1 0,1 0 0,-1 0 0,0 0 0,1-1 0,-1 0 0,0 0 0,1-1 0,-1 0 0,0 0 0,0 0 0,0-1 0,0-1 0,0 1 0,12-7 0,-5 2 0,-11 6 0,1 0 0,-1-1 0,0 0 0,1 1 0,-1-2 0,0 1 0,0 0 0,0 0 0,-1-1 0,1 0 0,2-3 0,-5 6 0,0 0 0,0 0 0,0-1 0,0 1 0,0 0 0,0 0 0,0-1 0,0 1 0,0 0 0,0 0 0,0-1 0,0 1 0,0 0 0,-1 0 0,1 0 0,0-1 0,0 1 0,0 0 0,0 0 0,-1 0 0,1-1 0,0 1 0,0 0 0,0 0 0,-1 0 0,1 0 0,0 0 0,0-1 0,-1 1 0,1 0 0,0 0 0,0 0 0,-1 0 0,1 0 0,0 0 0,0 0 0,-1 0 0,1 0 0,0 0 0,0 0 0,-1 0 0,-13-1 0,12 1 0,-52 2 0,32-1 0,0 0 0,-37-4 0,55 2 0,-1 1 0,1-1 0,-1 0 0,1 0 0,0-1 0,-1 1 0,1-1 0,0 0 0,0 0 0,0 0 0,0-1 0,1 1 0,-1-1 0,1 0 0,-1 0 0,1 0 0,0 0 0,-4-6 0,7 8 0,0 1 0,-1 0 0,1-1 0,0 1 0,0-1 0,0 1 0,-1 0 0,1-1 0,0 1 0,0-1 0,0 1 0,0-1 0,0 1 0,-1-1 0,1 1 0,0 0 0,0-1 0,0 1 0,0-1 0,1 1 0,-1-1 0,0 1 0,0-1 0,0 1 0,0-1 0,0 1 0,1 0 0,-1-1 0,0 1 0,0-1 0,0 1 0,1 0 0,-1-1 0,0 1 0,1 0 0,-1-1 0,21-5 0,-14 6 0,0 0 0,-1 0 0,1 0 0,11 3 0,16 11 0,-28-11 0,1 0 0,0-1 0,0 1 0,0-1 0,1-1 0,-1 1 0,9 0 0,-7-2 0,1 0 0,-1 0 0,0-1 0,0 0 0,0 0 0,0-1 0,0-1 0,0 1 0,0-1 0,-1-1 0,1 1 0,-1-2 0,0 1 0,0-1 0,0 0 0,-1-1 0,0 0 0,0 0 0,10-11 0,-17 17 0,0-1 0,0 1 0,0 0 0,0-1 0,0 1 0,0 0 0,1 0 0,-1-1 0,0 1 0,0 0 0,0 0 0,0-1 0,1 1 0,-1 0 0,0 0 0,0 0 0,1-1 0,-1 1 0,0 0 0,0 0 0,1 0 0,-1 0 0,0 0 0,0 0 0,1-1 0,-1 1 0,0 0 0,1 0 0,-1 0 0,0 0 0,1 0 0,-1 0 0,0 0 0,0 0 0,1 0 0,-1 0 0,0 1 0,1-1 0,-1 0 0,0 0 0,0 0 0,1 0 0,-1 0 0,0 0 0,0 1 0,1-1 0,-1 0 0,0 0 0,0 0 0,1 1 0,-1-1 0,0 0 0,0 0 0,0 1 0,7 22 0,2 5 0,-8-26 0,1-1 0,0 1 0,-1-1 0,1 0 0,0 0 0,0 1 0,0-1 0,0-1 0,0 1 0,3 1 0,-2-2 0,-1 1 0,1 0 0,-1 0 0,0 0 0,1 0 0,-1 1 0,0-1 0,0 1 0,3 2 0,0 0 0,0-1 0,0 1 0,0-1 0,0 1 0,1-2 0,0 1 0,-1-1 0,1 1 0,0-2 0,0 1 0,0-1 0,1 0 0,-1 0 0,12 0 0,-8 0 0,1 0 0,-1 1 0,0 0 0,16 6 0,-25-8 0,-1 0 0,1 0 0,-1 0 0,0 0 0,1 0 0,-1 0 0,0 0 0,1 1 0,-1-1 0,1 0 0,-1 0 0,0 0 0,0 0 0,1 1 0,-1-1 0,0 0 0,1 0 0,-1 1 0,0-1 0,0 0 0,1 1 0,-1-1 0,0 0 0,0 0 0,0 1 0,1-1 0,-1 1 0,0-1 0,0 0 0,0 1 0,0-1 0,0 0 0,0 1 0,0-1 0,0 1 0,-12 6 0,-22-1 0,-178-7 0,210 0 0,-1 1 0,1-1 0,-1 1 0,1-1 0,-1 0 0,1 0 0,-1 0 0,1 0 0,0 0 0,0-1 0,-1 1 0,1-1 0,0 1 0,0-1 0,1 0 0,-1 0 0,0 0 0,1 0 0,-3-2 0,-20-20 0,20 23 0,1-1 0,-1 1 0,0 0 0,0 0 0,0 0 0,0 0 0,0 1 0,0 0 0,0 0 0,0 0 0,-7 1 0,-47 9 0,49-8 0,-22 5 0,-44 3 0,43-4 0,30-5 0,0 0 0,0 0 0,-1-1 0,1 1 0,0 0 0,-1-1 0,1 0 0,0 0 0,-1 0 0,1 0 0,0 0 0,-1 0 0,1 0 0,0-1 0,-1 1 0,1-1 0,0 0 0,0 1 0,-1-1 0,1 0 0,0 0 0,0-1 0,0 1 0,0 0 0,0-1 0,1 1 0,-4-4 0,-3-4 0,1 1 0,0-1 0,1-1 0,0 1 0,1-1 0,-1 0 0,2 0 0,-7-20 0,7 21 0,-1-6 0,6 15 0,-1 0 0,1 0 0,-1-1 0,0 1 0,1 0 0,-1 0 0,1-1 0,-1 1 0,0 0 0,1 0 0,-1 0 0,1 0 0,-1 0 0,1 0 0,-1 0 0,1 0 0,-1 0 0,1 0 0,-1 0 0,0 0 0,1 0 0,-1 0 0,1 0 0,-1 0 0,1 1 0,-1-1 0,1 0 0,-1 0 0,0 0 0,1 1 0,-1-1 0,0 0 0,1 1 0,-1-1 0,1 1 0,25 19 0,-24-18 0,0 0 0,1 0 0,-1 0 0,0 0 0,1 0 0,-1 0 0,1 0 0,0-1 0,0 0 0,-1 1 0,1-1 0,4 1 0,-6-2 0,-1-1 0,1 1 0,-1 0 0,0 0 0,1-1 0,-1 1 0,1 0 0,-1-1 0,0 1 0,1 0 0,-1-1 0,0 1 0,1-1 0,-1 1 0,0-1 0,0 1 0,1-1 0,-1 1 0,0-1 0,0 1 0,0-1 0,0 1 0,0-1 0,1 1 0,-1-1 0,0 1 0,0-1 0,0 1 0,0-1 0,-1 1 0,1-1 0,0 0 0,-2-24 0,1 19 0,-5-14 0,1 13 0,2 12 0,3-4 0,0-1 0,0 1 0,0 0 0,0-1 0,0 1 0,0 0 0,1 0 0,-1-1 0,0 1 0,0 0 0,1-1 0,-1 1 0,1-1 0,-1 1 0,1 0 0,-1-1 0,1 1 0,-1-1 0,1 1 0,-1-1 0,1 0 0,-1 1 0,1-1 0,0 1 0,-1-1 0,1 0 0,0 0 0,-1 1 0,1-1 0,0 0 0,-1 0 0,2 0 0,30 5 0,-18-3 0,-7 1 0,0-1 0,0 1 0,-1 0 0,1 1 0,9 6 0,-12-7 0,1 0 0,-1 0 0,1 0 0,0-1 0,0 1 0,0-1 0,0-1 0,0 1 0,0-1 0,1 0 0,-1 0 0,7 0 0,-6-1 0,6 0 0,-1 0 0,1 1 0,0 0 0,-1 0 0,1 1 0,19 7 0,-29-8 0,0-1 0,1 1 0,-1-1 0,1 1 0,-1-1 0,0 0 0,1 0 0,-1 0 0,1 0 0,-1-1 0,0 1 0,1 0 0,-1-1 0,0 0 0,1 1 0,-1-1 0,0 0 0,0 0 0,0-1 0,1 1 0,-1 0 0,-1-1 0,1 1 0,0-1 0,0 0 0,0 1 0,-1-1 0,1 0 0,-1 0 0,0 0 0,1 0 0,-1 0 0,0 0 0,0-1 0,0 1 0,-1 0 0,1 0 0,0-1 0,-1 1 0,0-1 0,1 1 0,-1-4 0,0 6 0,0-1 0,0 1 0,0 0 0,0 0 0,0-1 0,0 1 0,1 0 0,-1-1 0,0 1 0,0 0 0,0 0 0,0-1 0,-1 1 0,1 0 0,0-1 0,0 1 0,0 0 0,0 0 0,0-1 0,0 1 0,0 0 0,0 0 0,-1-1 0,1 1 0,0 0 0,0 0 0,0-1 0,0 1 0,-1 0 0,1 0 0,0 0 0,0 0 0,-1-1 0,1 1 0,0 0 0,0 0 0,-1 0 0,1 0 0,-1 0 0,-12 5 0,-11 13 0,21-14-114,0 0 1,0 0-1,1 0 0,-1 1 0,1-1 1,0 1-1,0-1 0,0 1 0,1 0 1,-1-1-1,0 8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2:36.66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 24575,'0'0'-8191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3:13.85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378 1417 24575,'-19'2'0,"-1"0"0,1 0 0,-27 9 0,28-7 0,-1 0 0,0-1 0,-33 2 0,43-5 0,-1 0 0,1-1 0,-1 0 0,1 0 0,-17-6 0,24 6 0,0 1 0,0-1 0,0 0 0,0 0 0,1 0 0,-1 0 0,0 0 0,1-1 0,-1 1 0,1 0 0,0-1 0,-1 1 0,1-1 0,0 1 0,0-1 0,0 0 0,0 0 0,0 1 0,0-1 0,0 0 0,1 0 0,-1 0 0,1 0 0,-1 0 0,1 0 0,0 0 0,0 0 0,0 0 0,0 0 0,0 0 0,0 0 0,0 0 0,1 0 0,0-3 0,0 4 0,-1-1 0,1 1 0,0-1 0,-1 1 0,1-1 0,0 1 0,0 0 0,0 0 0,0-1 0,0 1 0,0 0 0,0 0 0,1 0 0,-1 0 0,0 0 0,0 0 0,1 0 0,-1 1 0,1-1 0,-1 0 0,1 1 0,-1-1 0,1 1 0,-1 0 0,1-1 0,-1 1 0,1 0 0,3 0 0,1 0 0,0 0 0,1 0 0,-1 1 0,0 0 0,12 3 0,-85 0 0,64-4 0,0 0 0,0 0 0,0-1 0,0 1 0,1-1 0,-1 0 0,0 0 0,0 0 0,1 0 0,-1 0 0,1 0 0,-4-3 0,5 3 0,0 0 0,0 1 0,0-1 0,1 0 0,-1 0 0,0 0 0,1 0 0,-1 0 0,1 0 0,-1 0 0,1 0 0,0 0 0,-1 0 0,1 0 0,0 0 0,0 0 0,-1 0 0,1 0 0,0 0 0,0 0 0,0-1 0,0 1 0,1 0 0,-1 0 0,0 0 0,0 0 0,1 0 0,-1 0 0,0 0 0,1 0 0,-1 0 0,1 0 0,0 0 0,-1 0 0,1 0 0,1-1 0,-2 1 0,1 0 0,0 0 0,0 0 0,-1 0 0,1 0 0,0 0 0,0 1 0,0-1 0,0 0 0,0 0 0,0 1 0,0-1 0,0 1 0,0-1 0,0 1 0,0-1 0,1 1 0,-1 0 0,0-1 0,0 1 0,0 0 0,0 0 0,1 0 0,-1 0 0,0 0 0,0 0 0,2 0 0,0 1 0,0 0 0,0 1 0,0-1 0,-1 0 0,1 1 0,0 0 0,-1 0 0,1 0 0,-1 0 0,4 4 0,0 1 0,1 0 0,-2 1 0,1-1 0,-1 2 0,0-1 0,5 12 0,-4 3 0,-1 1 0,-1-1 0,-1 1 0,-1-1 0,-1 1 0,-5 47 0,4-69 0,-1 0 0,1-1 0,-1 1 0,1 0 0,-1-1 0,0 1 0,0 0 0,0-1 0,0 1 0,0-1 0,0 0 0,0 1 0,0-1 0,-1 0 0,1 0 0,-1 0 0,1 0 0,-1 0 0,1 0 0,-1 0 0,1 0 0,-1 0 0,0-1 0,1 1 0,-3 0 0,1 0 0,0-1 0,0 1 0,0 0 0,0-1 0,0 0 0,0 1 0,0-1 0,0 0 0,0-1 0,0 1 0,0 0 0,0-1 0,0 0 0,-5-2 0,7 3 0,0-1 0,0-1 0,1 1 0,-1 0 0,0 0 0,0 0 0,1 0 0,-1-1 0,1 1 0,-1 0 0,1 0 0,-1-1 0,1 1 0,0-1 0,0 1 0,-1 0 0,1-1 0,0 1 0,0 0 0,1-1 0,-1 1 0,0-1 0,0 1 0,1 0 0,-1-1 0,0 1 0,1 0 0,0 0 0,-1-1 0,1 1 0,1-1 0,21-41 0,12 2 0,-26 32 0,0-1 0,-1 0 0,0-1 0,7-13 0,-13 20 0,0 0 0,0 0 0,-1 0 0,0 0 0,1 0 0,-2-1 0,1 1 0,0 0 0,-1-1 0,0 1 0,0 0 0,0-1 0,-1 1 0,1 0 0,-1-1 0,-2-6 0,-3-11 0,-6-40 0,11 50 0,-1 7 0,1 0 0,-1 0 0,0 1 0,0-1 0,0 0 0,0 1 0,-1-1 0,0 1 0,0 0 0,-7-7 0,7 8 0,0 0 0,0-1 0,0 0 0,1 0 0,-1 1 0,1-1 0,0-1 0,0 1 0,0 0 0,0 0 0,1-1 0,0 1 0,0-1 0,-1-8 0,2-21 0,2-91 0,-1 119 0,0 1 0,0-1 0,1 1 0,0 0 0,0-1 0,0 1 0,1 0 0,5-8 0,-5 8 0,0-1 0,0 1 0,0-1 0,0 0 0,-1 0 0,2-10 0,-2 11 0,-1 1 0,1-1 0,0 1 0,1 0 0,-1-1 0,1 1 0,0 0 0,0 0 0,0 1 0,0-1 0,1 1 0,-1-1 0,1 1 0,0 0 0,0 1 0,0-1 0,9-4 0,29-24 0,-40 29 0,0 0 0,0-1 0,0 1 0,0-1 0,-1 0 0,1 1 0,0-1 0,-1 0 0,0 0 0,0 0 0,0 0 0,0 0 0,0 0 0,0-4 0,9-33 0,-2 18 0,-9 20 0,0 0 0,0 1 0,0-1 0,0 0 0,-1 1 0,1 0 0,0-1 0,-1 1 0,1 0 0,-1 0 0,1-1 0,-1 1 0,0 0 0,0 1 0,1-1 0,-1 0 0,0 0 0,-2 0 0,-17-11 0,18 8 0,0 1 0,1-1 0,0 0 0,0 0 0,0 0 0,0 0 0,1-1 0,-1 1 0,1 0 0,0-1 0,0 1 0,1-1 0,-1 1 0,1-1 0,0 1 0,0-1 0,1 0 0,-1 1 0,1 0 0,0-1 0,0 1 0,1-1 0,-1 1 0,1 0 0,0 0 0,0 0 0,0 0 0,4-4 0,9-20 0,-11 21 0,0 0 0,0-1 0,1 1 0,-1 1 0,2-1 0,5-6 0,10-7 0,-15 13 0,1 0 0,0 1 0,0-1 0,0 2 0,1-1 0,-1 1 0,1 0 0,1 1 0,14-7 0,-9 6 0,-2-1 0,1 0 0,-1-1 0,0-1 0,0 0 0,-1 0 0,12-11 0,8-7 0,-19 18 0,-1 1 0,23-10 0,-21 11 0,0-1 0,19-13 0,-23 13 0,2-1 0,-1 1 0,1 1 0,0 0 0,0 1 0,1 0 0,-1 1 0,1 0 0,0 0 0,23-2 0,126-8 0,-158 13 0,-1 0 0,0 0 0,1 0 0,-1 0 0,0 0 0,1 0 0,-1 0 0,0-1 0,0 0 0,0 1 0,0-1 0,-1 0 0,1 0 0,0 0 0,-1 0 0,1 0 0,-1 0 0,0 0 0,1 0 0,0-4 0,19-22 0,-20 28 0,-1 0 0,1-1 0,-1 1 0,1 0 0,-1 0 0,0-1 0,1 1 0,-1 0 0,1-1 0,-1 1 0,0-1 0,1 1 0,-1 0 0,0-1 0,1 1 0,-1-1 0,0 1 0,0-1 0,1 1 0,-1-1 0,0 1 0,0-1 0,0 1 0,0-1 0,0 1 0,0-1 0,0 1 0,0-1 0,0 1 0,0-1 0,0 1 0,0-1 0,0 1 0,0-1 0,0 1 0,0-1 0,-1 1 0,1-1 0,-1 0 0,0 0 0,-1 0 0,0 0 0,0 0 0,1 0 0,-1 0 0,0 0 0,0 0 0,0 1 0,0-1 0,-4 1 0,-56-4 0,61 4 0,-75-1 0,-97 3 0,151 1 0,0 2 0,-40 12 0,8-1 0,22-6 0,24-7 0,0-1 0,-1 1 0,1-2 0,-1 1 0,-13 0 0,-22-1 0,-186-3 0,211-2 0,0 0 0,1-2 0,-1 0 0,1-1 0,0-1 0,0 0 0,-20-15 0,30 17 0,19 7 0,19 8 0,-12-4 0,0 0 0,1 0 0,-1-2 0,35 2 0,80-6 0,-54-1 0,-78 2 0,7 0 0,0 0 0,-1 0 0,1 0 0,-1 1 0,1 0 0,-1 1 0,0 0 0,0 0 0,8 3 0,-15-5 0,0 1 0,1-1 0,-1 0 0,0 0 0,0 1 0,1-1 0,-1 0 0,0 0 0,0 1 0,0-1 0,1 0 0,-1 1 0,0-1 0,0 0 0,0 1 0,0-1 0,0 0 0,0 1 0,0-1 0,0 0 0,0 1 0,0-1 0,0 1 0,0-1 0,0 0 0,0 1 0,0-1 0,0 0 0,0 1 0,0-1 0,0 0 0,-1 1 0,1-1 0,0 0 0,0 1 0,-1-1 0,-13 14 0,-18 7 0,20-15 0,-1 0 0,0-1 0,0-1 0,0 0 0,0 0 0,0-2 0,-1 1 0,-25 0 0,-99 17 0,132-19 0,0 0 0,1 0 0,-1 0 0,0 1 0,-7 3 0,12-5 0,1 1 0,-1-1 0,1 0 0,-1 0 0,1 0 0,-1 1 0,1-1 0,-1 0 0,1 1 0,0-1 0,-1 1 0,1-1 0,-1 0 0,1 1 0,0-1 0,-1 1 0,1-1 0,0 1 0,0-1 0,-1 1 0,1-1 0,0 1 0,0-1 0,-1 2 0,2-1 0,-1 0 0,1 0 0,0-1 0,-1 1 0,1 0 0,0 0 0,-1-1 0,1 1 0,0 0 0,0-1 0,0 1 0,-1 0 0,1-1 0,0 1 0,0-1 0,0 0 0,0 1 0,0-1 0,2 1 0,38 6 0,-36-7 0,0 0 0,-1 0 0,1 1 0,0 0 0,-1 0 0,1 0 0,0 0 0,-1 1 0,1 0 0,-1 0 0,7 4 0,-11-6 0,1 0 0,-1 1 0,0-1 0,1 1 0,-1-1 0,0 1 0,0-1 0,1 1 0,-1-1 0,0 1 0,0-1 0,0 1 0,0-1 0,0 1 0,1-1 0,-1 1 0,0-1 0,0 1 0,0-1 0,0 1 0,-1 0 0,1-1 0,0 1 0,0-1 0,0 1 0,0-1 0,0 1 0,-1-1 0,1 1 0,0-1 0,-1 0 0,1 1 0,0-1 0,-1 1 0,1-1 0,0 1 0,-1-1 0,0 1 0,-22 17 0,6-5 0,15-10 0,0 0 0,1 1 0,-1-1 0,1 1 0,0-1 0,0 1 0,0 0 0,1-1 0,-1 1 0,1 7 0,3 45 0,-1-21 0,-1-28 0,-1-1 0,0 0 0,0 1 0,-1-1 0,0 1 0,0-1 0,0 0 0,-1 0 0,0 1 0,0-1 0,0-1 0,-1 1 0,0 0 0,0 0 0,0-1 0,-7 8 0,8-11 0,0-1 0,1 1 0,-1 0 0,0 0 0,1 0 0,-1 0 0,1 1 0,0-1 0,0 0 0,0 0 0,0 1 0,0-1 0,0 1 0,1-1 0,-1 1 0,1-1 0,0 1 0,-1-1 0,1 1 0,1-1 0,-1 1 0,1 3 0,1 2 0,1 0 0,0-1 0,0 1 0,1 0 0,6 10 0,-6-13 0,0 2 0,-1-1 0,1 0 0,-2 1 0,1-1 0,-1 1 0,0 0 0,2 10 0,-7 20 0,2-35 0,1-1 0,-1 1 0,1 0 0,-1 0 0,0 0 0,0 0 0,0-1 0,0 1 0,0 0 0,0-1 0,0 1 0,0-1 0,-1 1 0,1-1 0,-1 0 0,-2 2 0,4-2 0,0-1 0,0 0 0,-1 0 0,1 0 0,0 0 0,0 0 0,0 0 0,-1 0 0,1 0 0,0 0 0,0 0 0,0 0 0,-1 0 0,1 0 0,0 0 0,0 0 0,0 0 0,-1 0 0,1 0 0,0 0 0,0 0 0,0-1 0,-1 1 0,1 0 0,0 0 0,0 0 0,0 0 0,0 0 0,0 0 0,-1-1 0,1 1 0,0 0 0,0 0 0,0 0 0,0 0 0,0-1 0,0 1 0,0 0 0,-1 0 0,1-1 0,-3-12 0,2-17 0,1 29 0,0-24 0,0-1 0,1 0 0,5-32 0,-4 48 0,0 1 0,1 0 0,0 0 0,0 0 0,1 0 0,1 0 0,-1 1 0,1 0 0,11-13 0,28-21 0,-37 37 0,-1 0 0,1 0 0,-1-1 0,0 0 0,-1 0 0,1 0 0,-1-1 0,7-13 0,-8 13 0,-1 0 0,1 1 0,0 0 0,0 0 0,1 0 0,0 0 0,0 1 0,0 0 0,1 0 0,0 0 0,0 1 0,0-1 0,0 2 0,1-1 0,-1 1 0,15-6 0,14-8 0,-34 17 0,0-1 0,0 1 0,0 0 0,-1 0 0,1-1 0,0 1 0,0-1 0,-1 1 0,1 0 0,0-1 0,-1 0 0,1 1 0,0-1 0,-1 1 0,1-1 0,-1 0 0,1 1 0,-1-1 0,1 0 0,-1 1 0,0-1 0,1 0 0,-1 0 0,0 0 0,0 1 0,1-2 0,-2 1 0,1 0 0,-1 1 0,0-1 0,1 0 0,-1 0 0,0 1 0,1-1 0,-1 1 0,0-1 0,0 1 0,0-1 0,0 1 0,1 0 0,-1-1 0,0 1 0,0 0 0,0 0 0,-1-1 0,-48-4 0,20 4 0,19 1 0,1-1 0,-1 2 0,0-1 0,1 1 0,-1 1 0,1 0 0,-11 4 0,11 1 0,14-3 0,20-2 0,-9-5 0,-1-1 0,26-10 0,-27 8 0,1 1 0,-1 1 0,19-4 0,-27 7 0,0-1 0,1 1 0,-1-1 0,0-1 0,0 1 0,-1-1 0,1 1 0,-1-2 0,5-2 0,-4 2 0,0 0 0,0 1 0,0 0 0,0 0 0,1 0 0,-1 1 0,10-3 0,-3 1 0,0-1 0,0-1 0,0 1 0,0-2 0,-1 0 0,0 0 0,-1-1 0,17-15 0,-27 23 0,0 0 0,0 0 0,1-1 0,-1 1 0,0 0 0,0 0 0,0 0 0,0 0 0,1 0 0,-1-1 0,0 1 0,0 0 0,0 0 0,0 0 0,0-1 0,0 1 0,0 0 0,0 0 0,0-1 0,0 1 0,0 0 0,0 0 0,1 0 0,-1-1 0,-1 1 0,1 0 0,0 0 0,0-1 0,0 1 0,0 0 0,0 0 0,0 0 0,0-1 0,0 1 0,0 0 0,0 0 0,0 0 0,-1-1 0,1 1 0,0 0 0,0 0 0,0 0 0,0 0 0,0-1 0,-1 1 0,-14-4 0,-23 4 0,35 0 0,-19 0 0,17 0 0,0-1 0,-1 1 0,1 0 0,0 0 0,-1 1 0,1 0 0,0 0 0,0 0 0,0 0 0,0 1 0,0 0 0,0 0 0,0 0 0,0 1 0,1-1 0,-5 5 0,-25 17 0,27-20 0,0 1 0,1-1 0,0 1 0,-11 11 0,2 1 0,-1-1 0,-35 28 0,49-43 0,1-1 0,0 1 0,0 0 0,0 0 0,-1-1 0,1 1 0,0 0 0,0 0 0,0 0 0,0 0 0,0 0 0,1 0 0,-1 0 0,0 1 0,0-1 0,1 0 0,-1 0 0,1 1 0,-1-1 0,1 0 0,0 1 0,-1-1 0,1 0 0,0 1 0,0-1 0,0 0 0,0 1 0,0-1 0,0 1 0,0-1 0,1 2 0,0-2 0,0 1 0,1-1 0,-1 1 0,1-1 0,0 0 0,-1 0 0,1 0 0,0 0 0,0 0 0,0 0 0,-1 0 0,1 0 0,0-1 0,0 1 0,0-1 0,0 0 0,0 1 0,0-1 0,1 0 0,1 0 0,3 0 0,23 5 0,-30-5 0,1 1 0,-1-1 0,1 1 0,0-1 0,-1 1 0,1-1 0,-1 1 0,1 0 0,-1-1 0,1 1 0,-1 0 0,0-1 0,1 1 0,-1 0 0,0 0 0,0-1 0,1 1 0,-1 0 0,0 0 0,0-1 0,0 1 0,0 0 0,0 0 0,0 0 0,0-1 0,0 1 0,0 0 0,0 0 0,-1 0 0,1-1 0,0 1 0,0 0 0,-1 0 0,1-1 0,-1 2 0,-10 29 0,10-24 0,-2 0 0,1 0 0,-1 0 0,0 0 0,0 0 0,-1-1 0,0 1 0,-5 5 0,-7 6 0,10-12 0,0 1 0,0 0 0,1 0 0,-7 13 0,10-18 0,1 1 0,0-1 0,1 1 0,-1-1 0,0 1 0,1 0 0,-1 0 0,1-1 0,0 1 0,0 0 0,0 0 0,0-1 0,0 1 0,1 0 0,-1-1 0,1 1 0,0 0 0,0-1 0,1 4 0,13 34 0,-14-120 0,-2 70 0,-1 0 0,0 1 0,0-1 0,-1 0 0,0 1 0,-1 0 0,0 0 0,0 0 0,-1 0 0,0 0 0,-1 1 0,-7-9 0,-21-36 0,31 43 0,0 0 0,1 1 0,0-1 0,0 0 0,1 0 0,1 0 0,0 0 0,0 0 0,3-17 0,0-15 0,-4 29 0,1 8 0,0-1 0,0 0 0,0 0 0,1 1 0,1-11 0,-2 15 0,1 1 0,-1-1 0,0 1 0,0-1 0,1 0 0,-1 1 0,0-1 0,1 1 0,-1-1 0,1 1 0,-1-1 0,0 1 0,1-1 0,-1 1 0,1 0 0,-1-1 0,1 1 0,0 0 0,-1-1 0,1 1 0,-1 0 0,2-1 0,-1 1 0,1 0 0,-1 0 0,0 1 0,1-1 0,-1 0 0,1 0 0,-1 1 0,0-1 0,1 1 0,-1-1 0,0 1 0,0 0 0,0-1 0,3 3 0,30 18-1365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3:41.96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867 159 24575,'13'4'0,"-14"3"0,-23 12 0,23-18 0,-2 0 0,0 1 0,0-1 0,0 1 0,0-1 0,-1 0 0,1 0 0,0 0 0,-1-1 0,1 1 0,0-1 0,-1 0 0,-4 0 0,-26 4 0,32-3 0,1 0 0,0 0 0,-1 0 0,1 0 0,0 1 0,0-1 0,-1 0 0,1 1 0,0-1 0,0 1 0,1-1 0,-1 1 0,0-1 0,0 1 0,1 0 0,-1-1 0,1 1 0,-1 2 0,1-2 0,-1 1 0,0-1 0,0 1 0,1-1 0,-2 0 0,1 0 0,0 0 0,0 1 0,-1-1 0,1 0 0,-1 0 0,-3 2 0,2-2 0,-1 0 0,0-1 0,1 0 0,-1 0 0,0 0 0,-8 1 0,10-2 0,-1 0 0,0 1 0,0-1 0,1 1 0,-1-1 0,0 1 0,1 0 0,-1 0 0,1 0 0,-1 0 0,1 1 0,0-1 0,-4 3 0,21 3 0,3-1 0,-18-6 0,0 0 0,0 0 0,-1 0 0,1 0 0,0 0 0,0 0 0,0 0 0,0 0 0,0 0 0,0 1 0,-1-1 0,1 0 0,0 0 0,0 0 0,0 0 0,0 0 0,0 0 0,0 0 0,0 0 0,0 1 0,-1-1 0,1 0 0,0 0 0,0 0 0,0 0 0,0 0 0,0 1 0,0-1 0,0 0 0,0 0 0,0 0 0,0 0 0,0 0 0,0 1 0,0-1 0,0 0 0,0 0 0,0 0 0,0 0 0,0 1 0,0-1 0,0 0 0,0 0 0,0 0 0,1 0 0,-1 0 0,0 0 0,0 1 0,0-1 0,0 0 0,0 0 0,0 0 0,0 0 0,0 0 0,1 0 0,-1 0 0,0 0 0,0 1 0,0-1 0,0 0 0,0 0 0,0 0 0,1 0 0,-1 0 0,0 0 0,0 0 0,0 0 0,0 0 0,1 0 0,-12 9 0,12-2 0,22 6 0,-18-11 0,4 1 0,-1 0 0,0-1 0,1 0 0,-1 0 0,12 0 0,-12-2 0,1 1 0,0 1 0,-1-1 0,0 2 0,14 4 0,-12-3 0,1-1 0,-1 0 0,1 0 0,-1-1 0,1-1 0,0 0 0,11 0 0,78-5 0,-97 4 0,0 0 0,-1-1 0,1 1 0,0 0 0,0-1 0,0 0 0,-1 1 0,1-1 0,0 0 0,-1-1 0,1 1 0,-1 0 0,1-1 0,-1 1 0,1-1 0,-1 0 0,3-3 0,-3 2 0,-1 1 0,0-1 0,0 0 0,0 0 0,0 0 0,-1 0 0,1 0 0,-1 0 0,0 0 0,1 0 0,-1 0 0,-1 0 0,1 1 0,0-1 0,-1 0 0,0-4 0,-1-11 0,1 1 0,0-1 0,1 0 0,5-29 0,1-24 0,-6 67 0,0 0 0,0 0 0,0 0 0,-1 0 0,1 0 0,-1 0 0,0 0 0,0 0 0,-1 0 0,1 0 0,-1 1 0,1-1 0,-1 0 0,-1 1 0,-3-6 0,3 6 0,0 1 0,0 0 0,0 0 0,0 0 0,0 0 0,-1 1 0,1-1 0,-1 1 0,1 0 0,-1 0 0,1 0 0,-1 0 0,1 1 0,-1-1 0,0 1 0,1 0 0,-6 1 0,-31 0 0,-143-1 0,132-4 0,-51-2 0,6 7 0,-123-2 0,163-10 0,45 8 0,0 0 0,-1 1 0,-21-1 0,18 4 0,1 0 0,-1 0 0,0 1 0,1 1 0,0 1 0,0 0 0,0 1 0,-20 9 0,29-12 0,-1 0 0,0-1 0,0 1 0,0-1 0,-11 0 0,13-1 0,30-1 0,8-1 0,-1-1 0,32-8 0,-34 5 0,0 2 0,47-2 0,-58 6 0,7 0 0,0 1 0,0 1 0,47 10 0,-22-4 0,-45-8 0,-1 0 0,1 1 0,-1 0 0,0 0 0,0 0 0,1 1 0,-1 0 0,0 0 0,0 0 0,0 1 0,-1 0 0,1 0 0,-1 1 0,9 6 0,-5-2 0,0 0 0,-1 0 0,0 1 0,0 0 0,-1 1 0,-1-1 0,1 1 0,-2 1 0,8 16 0,-12-25 0,0 1 0,1-1 0,-1 0 0,0 1 0,1-1 0,0 0 0,-1 0 0,1 0 0,0 0 0,0 0 0,0-1 0,0 1 0,0-1 0,0 1 0,1-1 0,-1 0 0,0 0 0,1 0 0,-1 0 0,1 0 0,-1 0 0,1-1 0,0 1 0,-1-1 0,1 0 0,5 0 0,-4 1 0,0-2 0,0 1 0,1 0 0,-1-1 0,0 0 0,0 0 0,0 0 0,0 0 0,0-1 0,0 1 0,-1-1 0,1 0 0,0 0 0,-1-1 0,1 1 0,3-5 0,-4 5 0,0-1 0,-1 0 0,1 0 0,-1 0 0,0 0 0,0-1 0,0 1 0,2-6 0,-4 7 0,0 1 0,0 0 0,0 0 0,0 0 0,0 0 0,0 0 0,-1 0 0,1 0 0,0 0 0,0 0 0,-1 0 0,1 0 0,-1 0 0,1 0 0,-1 1 0,1-1 0,-1 0 0,0 0 0,1 0 0,-1 1 0,0-1 0,0 0 0,0 1 0,1-1 0,-1 0 0,0 1 0,0-1 0,0 1 0,0-1 0,0 1 0,0 0 0,0 0 0,0-1 0,0 1 0,0 0 0,-2 0 0,-9-3 0,7 2 0,0-1 0,0 1 0,0 0 0,1-1 0,-1 0 0,0 0 0,1-1 0,0 1 0,-1-1 0,1 0 0,-4-4 0,8 7 0,0 0 0,0 0 0,-1 0 0,1 0 0,0 0 0,0-1 0,0 1 0,0 0 0,0 0 0,0 0 0,0 0 0,0 0 0,0 0 0,0 0 0,0-1 0,0 1 0,0 0 0,0 0 0,0 0 0,0 0 0,0 0 0,0 0 0,0-1 0,0 1 0,0 0 0,0 0 0,0 0 0,0 0 0,0 0 0,0 0 0,0 0 0,0-1 0,0 1 0,0 0 0,0 0 0,0 0 0,0 0 0,0 0 0,0 0 0,0 0 0,1 0 0,-1 0 0,0-1 0,0 1 0,0 0 0,0 0 0,0 0 0,0 0 0,0 0 0,1 0 0,-1 0 0,0 0 0,0 0 0,0 0 0,12-1 0,21 3 0,-27-2 0,16 2 0,-12-2 0,0 0 0,0 1 0,0 0 0,0 1 0,18 5 0,-25-6 0,-1 1 0,0-1 0,0 0 0,1 1 0,-1-1 0,0 1 0,0-1 0,0 1 0,0 0 0,-1 0 0,1 0 0,0 0 0,-1 0 0,1 0 0,-1 1 0,0-1 0,0 0 0,0 1 0,0-1 0,0 1 0,0-1 0,-1 1 0,1 0 0,-1-1 0,0 1 0,0-1 0,0 6 0,0-3 0,0 1 0,0 0 0,0 0 0,-1-1 0,0 1 0,0 0 0,-1-1 0,1 1 0,-4 5 0,4-9 0,0 0 0,-1-1 0,0 1 0,1 0 0,-1 0 0,0-1 0,0 1 0,0-1 0,0 1 0,0-1 0,0 0 0,0 0 0,-1 0 0,1 0 0,0 0 0,-1-1 0,1 1 0,0-1 0,-1 1 0,1-1 0,-1 0 0,1 0 0,-4 0 0,-26-2 0,-16 2 0,92 9 0,-35-8 0,12 1 0,-1-1 0,42-4 0,-61 2 0,1 1 0,0-1 0,0 0 0,-1 1 0,1-1 0,-1 0 0,1 0 0,-1 0 0,1-1 0,-1 1 0,1 0 0,-1 0 0,0-1 0,0 1 0,1-1 0,-1 1 0,0-1 0,-1 1 0,1-1 0,0 0 0,0 0 0,-1 1 0,1-1 0,-1 0 0,1 0 0,-1 0 0,0 1 0,0-5 0,1-7 0,0-1 0,-1 1 0,-3-15 0,2 6 0,-3 35 0,2 1 0,-1-1 0,2 1 0,0-1 0,1 1 0,2 27 0,15-18-1365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3:58.51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244 461 24575,'6'-117'0,"-6"115"0,0 0 0,0 0 0,-1 0 0,1 0 0,-1 0 0,1 0 0,-1 0 0,0 0 0,1 0 0,-1 0 0,0 1 0,0-1 0,0 0 0,-1 1 0,1-1 0,0 1 0,-1-1 0,-2-2 0,2 3 0,0-1 0,0 0 0,1 0 0,-1 0 0,0 0 0,1-1 0,-1 1 0,1 0 0,0-1 0,0 1 0,0-1 0,0 1 0,0-1 0,0-3 0,0-12 0,2 12 0,-2 0 0,1 0 0,-1 0 0,0-1 0,0 1 0,-4-11 0,4 16 0,0-1 0,0 0 0,0 0 0,0 1 0,-1-1 0,1 1 0,0-1 0,-1 1 0,0 0 0,1-1 0,-1 1 0,0 0 0,1 0 0,-1 0 0,0 0 0,0 1 0,0-1 0,0 0 0,0 1 0,0-1 0,0 1 0,0 0 0,0 0 0,0 0 0,-3 0 0,-8-1 0,11 2 0,-1-1 0,1 0 0,0 0 0,-1 0 0,1 0 0,-1 0 0,1 0 0,0-1 0,-1 1 0,1-1 0,0 0 0,-1 1 0,1-1 0,0 0 0,0-1 0,0 1 0,0 0 0,0 0 0,0-1 0,0 1 0,0-1 0,1 0 0,-1 0 0,1 1 0,-1-1 0,1 0 0,-1 0 0,-1-4 0,-6-9 0,6 11 0,1 0 0,-1-1 0,1 1 0,-1-1 0,1 0 0,1 0 0,-4-9 0,4 11 0,0 0 0,0 1 0,-1-1 0,1 1 0,-1-1 0,0 1 0,0 0 0,0 0 0,0 0 0,0 0 0,-5-3 0,5 4 0,0 0 0,1 0 0,-1-1 0,0 1 0,1 0 0,-1-1 0,1 1 0,-1-1 0,1 1 0,-1-1 0,1 0 0,0 0 0,0 1 0,0-1 0,0 0 0,0 0 0,1 0 0,-1 0 0,1 0 0,-1 0 0,1 0 0,-1-1 0,1-3 0,0 6 2,0 0 0,1 0 0,-1-1 1,0 1-1,0 0 0,0 0 0,0 0 0,0-1 0,1 1 0,-1 0 0,0 0 0,0 0 0,0 0 0,1-1 0,-1 1 0,0 0 1,0 0-1,0 0 0,1 0 0,-1 0 0,0 0 0,0 0 0,1 0 0,-1-1 0,0 1 0,0 0 0,1 0 0,-1 0 0,0 0 0,0 0 1,1 0-1,-1 1 0,0-1 0,0 0 0,1 0 0,-1 0 0,0 0 0,0 0 0,1 0 0,-1 0 0,0 0 0,0 1 0,0-1 1,1 0-1,-1 0 0,0 0 0,0 0 0,0 1 0,0-1 0,1 0 0,-1 0 0,10 11-1475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4:12.53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688 5 24575,'-1'-1'0,"0"1"0,0-1 0,1 1 0,-1 0 0,0-1 0,0 1 0,0-1 0,0 1 0,1 0 0,-1 0 0,0 0 0,0-1 0,0 1 0,0 0 0,0 0 0,0 0 0,0 0 0,1 1 0,-1-1 0,0 0 0,0 0 0,0 0 0,0 1 0,0-1 0,1 0 0,-1 1 0,0-1 0,0 1 0,0-1 0,1 1 0,-1-1 0,0 1 0,0 1 0,-27 26 0,19-18 0,-3 1 0,-1 0 0,-1-1 0,0 0 0,0-1 0,-1-1 0,0 0 0,0-1 0,-1-1 0,0 0 0,0-1 0,0-1 0,-1 0 0,-17 1 0,14-1 0,0 2 0,0 0 0,-19 10 0,-4 0 0,36-13 0,-7 2 0,0 0 0,0 0 0,-1-2 0,1 0 0,-1 0 0,-27 0 0,34-3 0,6 0 0,-1-1 0,0 1 0,0 0 0,1 0 0,-1 1 0,0-1 0,1 0 0,-1 1 0,1 0 0,-1-1 0,0 1 0,-3 2 0,49 1 0,125-6 0,128 4 0,-284 0 0,1 0 0,-1 1 0,0 0 0,18 8 0,-18-6 0,-1-1 0,1 0 0,0-1 0,0-1 0,14 2 0,170-5 0,-194 1 0,0-1 0,0 1 0,0-1 0,0 1 0,0-1 0,0 0 0,0 0 0,0 0 0,0 0 0,0 0 0,0 0 0,-1 0 0,1-1 0,-1 1 0,1-1 0,-1 1 0,1-1 0,-1 0 0,0 1 0,1-1 0,-1 0 0,0 0 0,1-4 0,0 3 0,0-1 0,0 1 0,0 0 0,0 0 0,0 0 0,1 0 0,0 0 0,3-2 0,-4 4 0,0-1 0,0 1 0,0-1 0,0 0 0,0 1 0,-1-1 0,1 0 0,-1 0 0,1 0 0,-1 0 0,1-1 0,-1 1 0,0 0 0,0 0 0,1-5 0,-2 6 0,0 1 0,0-1 0,0 0 0,0 1 0,0-1 0,0 0 0,0 1 0,-1-1 0,1 1 0,0-1 0,0 0 0,0 1 0,-1-1 0,1 1 0,0-1 0,-1 1 0,1-1 0,-1 1 0,1-1 0,-1 1 0,1 0 0,0-1 0,-2 0 0,0 0 0,0 0 0,0 0 0,0 1 0,0-1 0,0 0 0,0 1 0,0 0 0,-1-1 0,1 1 0,-3 0 0,-68-10 0,56 6 0,-1 2 0,-31-2 0,-38 3 0,-65 3 0,150-2 0,-1 0 0,1 1 0,-1-1 0,1 1 0,-1 0 0,1 0 0,-1 0 0,1 0 0,0 0 0,0 0 0,0 1 0,-1-1 0,1 1 0,1-1 0,-1 1 0,0 0 0,0 0 0,-2 3 0,-18 15 0,14-15 0,0-1 0,0 0 0,-1 0 0,1-1 0,-1 0 0,0-1 0,0 0 0,0 0 0,-14 0 0,-13 0 0,-40-4 0,17 0 0,33 3 0,0 2 0,1 0 0,0 2 0,0 1 0,0 1 0,-46 19 0,40-17 0,21-5 0,34-4 0,392-1 0,-403 0 0,-1 0 0,0-1 0,0-1 0,18-5 0,32-7 0,-4 5 0,0-2 0,87-32 0,12-17 0,-147 55 0,-21 4 0,-22 5 0,-125 50 0,127-43 0,22-6 0,0-1 0,-1 0 0,1-1 0,-11 2 0,11-2 0,1 0 0,-1 0 0,1 1 0,0 0 0,0 1 0,0 0 0,-8 6 0,7-5 0,0 0 0,-1 0 0,1-1 0,-18 5 0,3-4 0,18-5 0,0 1 0,0-1 0,0 2 0,1-1 0,-1 1 0,1 0 0,-1 0 0,1 0 0,-11 7 0,16-9 0,0 0 0,0 0 0,0 0 0,0 0 0,-1 0 0,1 0 0,0 0 0,0 0 0,0 1 0,0-1 0,0 0 0,0 0 0,0 0 0,0 0 0,0 0 0,-1 0 0,1 1 0,0-1 0,0 0 0,0 0 0,0 0 0,0 0 0,0 0 0,0 1 0,0-1 0,0 0 0,0 0 0,0 0 0,0 0 0,0 0 0,0 1 0,0-1 0,0 0 0,0 0 0,1 0 0,-1 0 0,0 0 0,0 0 0,0 1 0,0-1 0,0 0 0,0 0 0,0 0 0,0 0 0,0 0 0,1 0 0,-1 0 0,0 1 0,0-1 0,0 0 0,0 0 0,0 0 0,0 0 0,1 0 0,12 3 0,15-1 0,33-1 0,-25 0 0,-1-1 0,57-7 0,-3-13 0,-80 17 0,1 0 0,-1 0 0,0-1 0,0 0 0,0-1 0,0 0 0,12-9 0,3-6 0,24-23 0,-17 14 0,-25 25 0,0 1 0,1 1 0,-1-1 0,1 1 0,0 0 0,0 1 0,-1-1 0,1 1 0,0 1 0,0-1 0,8 1 0,8-1 0,-13 0-1365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5.5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4:23.15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90 772 24575,'-4'0'0,"1"-1"0,-1 0 0,1-1 0,0 1 0,-1-1 0,1 1 0,0-1 0,0 0 0,0 0 0,0 0 0,0-1 0,1 1 0,-1-1 0,-2-2 0,1-1 0,-1 1 0,1 0 0,-1-1 0,2 0 0,-1 0 0,-4-9 0,5 0 0,1 0 0,0 0 0,1 0 0,1-1 0,0 1 0,4-20 0,-3 13 0,1 9 0,0-1 0,1 1 0,6-19 0,-5 21 0,0-1 0,-2 1 0,1-1 0,-2 0 0,2-12 0,-3 11 0,2 0 0,-1 0 0,6-17 0,-4 17 0,0 0 0,-1 0 0,0-20 0,-3-15 0,2-61 0,-1 106 0,1 0 0,-1 1 0,1-1 0,0 0 0,0 0 0,0 1 0,0-1 0,0 1 0,1-1 0,-1 1 0,1-1 0,0 1 0,-1 0 0,1 0 0,3-3 0,38-24 0,-13 10 0,-29 19 0,-1 0 0,0 0 0,0 0 0,0-1 0,0 1 0,0 0 0,0 0 0,0 0 0,0 0 0,1 0 0,-1 0 0,0-1 0,0 1 0,0 0 0,0 0 0,1 0 0,-1 0 0,0 0 0,0 0 0,0 0 0,0 0 0,1 0 0,-1 0 0,0 0 0,0 0 0,0-1 0,0 1 0,1 0 0,-1 1 0,0-1 0,0 0 0,0 0 0,1 0 0,-1 0 0,0 0 0,0 0 0,0 0 0,0 0 0,1 0 0,-1 0 0,0 0 0,0 0 0,0 0 0,0 1 0,1-1 0,-1 0 0,0 0 0,0 0 0,0 0 0,0 0 0,0 1 0,0-1 0,1 0 0,-3 15 0,-9 16 0,-10 11 0,16-30 0,0 0 0,-1-1 0,0 0 0,-10 13 0,15-24-2,1 1 0,0-1 0,0 1-1,-1-1 1,1 1 0,0-1 0,-1 1-1,1-1 1,-1 0 0,1 1 0,-1-1-1,1 1 1,-1-1 0,1 0 0,-1 1 0,1-1-1,-1 0 1,1 0 0,-1 0 0,1 1-1,-1-1 1,0 0 0,1 0 0,-1 0-1,1 0 1,-1 0 0,0 0 0,1 0-1,-1 0 1,1 0 0,-1 0 0,1 0 0,-1 0-1,0-1 1,0 1 0,0-1 17,0-1 1,0 1-1,0 0 0,0-1 1,0 1-1,0-1 1,1 1-1,-1-1 0,1 1 1,-1-1-1,1 0 1,-1-2-1,-4-48-1500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5:13.020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142 774 24575,'3'-1'0,"1"0"0,0 0 0,0-1 0,0 1 0,-1-1 0,1 1 0,-1-1 0,1 0 0,4-5 0,17-7 0,-20 11 0,1 0 0,-1 0 0,0-1 0,0 0 0,0 0 0,0 0 0,0-1 0,-1 1 0,0-1 0,0 0 0,-1 0 0,1-1 0,-1 1 0,0-1 0,0 1 0,3-12 0,3-12 0,-7 24 0,-1-1 0,1 1 0,0-1 0,0 1 0,0 0 0,1 0 0,0 0 0,0 0 0,0 1 0,8-8 0,85-75 0,-83 69 0,-12 16 0,0 0 0,1-1 0,-1 1 0,1 0 0,0 0 0,-1 0 0,1 0 0,0 0 0,0 0 0,1 0 0,-1 1 0,0-1 0,3 0 0,-4 2 0,-1 1 0,1-1 0,0 1 0,-1 0 0,1-1 0,0 1 0,-1 0 0,1 0 0,-1-1 0,0 1 0,1 0 0,-1 0 0,1 0 0,-1 0 0,0 0 0,0 0 0,0 0 0,1-1 0,-1 1 0,0 0 0,0 0 0,0 0 0,0 0 0,-1 0 0,1 2 0,-2 25 0,1-21 0,-1 0 0,0 0 0,0 0 0,0 0 0,-6 11 0,8-17 0,-1 0 0,1 0 0,0 0 0,-1 0 0,1 0 0,-1 0 0,0 0 0,1 0 0,-1 0 0,0 0 0,1 0 0,-1 0 0,0-1 0,0 1 0,0 0 0,0 0 0,0-1 0,0 1 0,0-1 0,0 1 0,0-1 0,0 1 0,0-1 0,0 0 0,0 1 0,0-1 0,-1 0 0,1 0 0,0 0 0,0 0 0,0 0 0,0 0 0,-1 0 0,1 0 0,0-1 0,0 1 0,0 0 0,0-1 0,0 1 0,0 0 0,0-1 0,0 0 0,0 1 0,-1-2 0,0 0 0,0 0 0,0-1 0,1 1 0,-1-1 0,1 1 0,-1-1 0,1 0 0,0 0 0,0 0 0,0 1 0,0-1 0,1 0 0,-1 0 0,1 0 0,0-3 0,-1 0 0,1 1 0,0 0 0,0 0 0,1-1 0,-1 1 0,1 0 0,0 0 0,2-5 0,1 7 0,-1 0 0,1 0 0,0 0 0,0 1 0,0-1 0,1 1 0,-1 0 0,0 0 0,1 1 0,0 0 0,-1-1 0,8 0 0,-8 5 0,-9 4 0,-11 7 0,13-12 0,-6 7 0,-1 0 0,0-1 0,-1 0 0,1-1 0,-2 0 0,1-1 0,-1 0 0,0-1 0,0-1 0,0 1 0,-1-2 0,1 0 0,-1 0 0,0-1 0,0-1 0,-13 0 0,-50-1 0,76 0 0,-1 0 0,1 1 0,0-1 0,0 0 0,0 0 0,0 1 0,0-1 0,0 0 0,0 0 0,0 1 0,0-1 0,0 0 0,0 1 0,0-1 0,0 0 0,0 0 0,0 1 0,1-1 0,-1 0 0,0 0 0,0 1 0,0-1 0,0 0 0,0 0 0,1 1 0,-1-1 0,0 0 0,0 0 0,0 0 0,1 1 0,-1-1 0,0 0 0,0 0 0,1 0 0,-1 0 0,0 0 0,0 0 0,1 0 0,-1 1 0,0-1 0,0 0 0,1 0 0,-1 0 0,1 0 0,14 9 0,6 2 0,-12-7 0,1 0 0,-1 0 0,0 1 0,0 0 0,0 1 0,-1 0 0,0 0 0,0 1 0,-1 0 0,1 1 0,-2-1 0,1 1 0,6 12 0,-12-19 0,0 0 0,-1 1 0,1-1 0,0 0 0,0 1 0,0-1 0,0 0 0,0 0 0,0 0 0,1 0 0,-1 0 0,2 2 0,-2-3 0,-1 0 0,0 0 0,1 0 0,-1 0 0,0 0 0,1 0 0,-1 0 0,0 0 0,1 0 0,-1-1 0,0 1 0,1 0 0,-1 0 0,0 0 0,0 0 0,1 0 0,-1-1 0,0 1 0,1 0 0,-1 0 0,0 0 0,0-1 0,0 1 0,1 0 0,-1 0 0,0-1 0,0 1 0,0 0 0,1-1 0,-1 1 0,0 0 0,0-1 0,0 1 0,0-1 0,8-45 0,-5 19 0,6-18 0,-8 38 0,0 0 0,0 1 0,0-1 0,1 1 0,0 0 0,3-8 0,-3 11 0,0 1 0,0-1 0,1 1 0,-1-1 0,1 1 0,0 0 0,0 0 0,0 0 0,0 0 0,0 1 0,0-1 0,0 1 0,0 0 0,0 0 0,1 0 0,-1 0 0,1 0 0,6 0 0,14-4 0,-23 7 0,-1 0 0,0 1 0,0-1 0,0 1 0,0-1 0,0 1 0,0-1 0,-1 0 0,1 1 0,-1-1 0,-1 4 0,-8 17 0,5-21 0,3-16 0,1-5 0,2 34 0,0 33 0,-2-43 0,1 0 0,1 0 0,-1 0 0,1 0 0,0 1 0,0-2 0,0 1 0,1 0 0,-1 0 0,1 0 0,1-1 0,-1 1 0,0-1 0,1 1 0,0-1 0,0 0 0,1 0 0,-1 0 0,1-1 0,-1 1 0,1-1 0,0 0 0,1 0 0,-1 0 0,0-1 0,1 0 0,-1 1 0,1-1 0,0-1 0,0 1 0,0-1 0,0 0 0,0 0 0,0 0 0,6-1 0,-6 0 0,10 1 0,0-1 0,-1-1 0,25-5 0,-35 5 0,0 0 0,0 0 0,0 0 0,-1-1 0,1 0 0,-1 1 0,1-1 0,-1-1 0,0 1 0,0 0 0,0-1 0,0 0 0,0 1 0,0-1 0,-1 0 0,1-1 0,-1 1 0,3-5 0,16-27 0,-17 30 0,0-1 0,0 0 0,-1 0 0,0 0 0,0 0 0,0-1 0,-1 1 0,0-1 0,2-8 0,1-3 0,-5 18 0,1 0 0,-1 0 0,0 0 0,0 0 0,0 0 0,0 0 0,1 0 0,-1-1 0,0 1 0,0 0 0,0 0 0,0 0 0,1 0 0,-1 0 0,0 0 0,0 0 0,0 0 0,1 0 0,-1 0 0,0 0 0,0 1 0,0-1 0,0 0 0,1 0 0,-1 0 0,0 0 0,0 0 0,0 0 0,0 0 0,0 0 0,1 0 0,-1 1 0,0-1 0,0 0 0,0 0 0,0 0 0,0 0 0,0 0 0,1 1 0,-1-1 0,0 0 0,0 0 0,0 1 0,1 1 0,1 1 0,-1 0 0,0 0 0,0 0 0,-1 0 0,1 0 0,0 0 0,-1 5 0,0 25 0,1 22 0,-1-52 0,1 1 0,0 0 0,-1-1 0,2 0 0,-1 1 0,0-1 0,1 0 0,-1 1 0,1-1 0,0 0 0,0 0 0,4 4 0,-8-10 0,0 0 0,0 0 0,0 0 0,1-1 0,-1 1 0,1 0 0,0-1 0,0 1 0,-2-7 0,2 5 0,0 0 0,0 1 0,-1-1 0,0 1 0,-4-8 0,6 12 0,0-1 0,0 1 0,0 0 0,0-1 0,-1 1 0,1 0 0,0-1 0,0 1 0,-1 0 0,1 0 0,0-1 0,0 1 0,-1 0 0,1 0 0,0-1 0,-1 1 0,1 0 0,-1 0 0,1 0 0,0 0 0,-1 0 0,1-1 0,0 1 0,-1 0 0,1 0 0,0 0 0,-1 0 0,1 0 0,-1 0 0,1 0 0,0 0 0,-1 1 0,1-1 0,-1 0 0,1 0 0,0 0 0,-1 0 0,-11 15 0,-1 20 0,4-16 0,9-19 0,0 1 0,0-1 0,0 0 0,-1 0 0,1 0 0,0 0 0,0 0 0,0 0 0,-1 0 0,1 0 0,0 0 0,0 0 0,0 0 0,0 0 0,-1 0 0,1 0 0,0-1 0,0 1 0,0 0 0,-1 0 0,1 0 0,0 0 0,0 0 0,0 0 0,0 0 0,0 0 0,-1-1 0,1 1 0,0 0 0,0 0 0,0 0 0,0 0 0,0 0 0,0-1 0,0 1 0,-1 0 0,1 0 0,0 0 0,0-1 0,0 1 0,0 0 0,0 0 0,0 0 0,0 0 0,0-1 0,-5-36 0,6 48 0,0-1 0,0 1 0,1-1 0,1 1 0,-1-1 0,2 0 0,-1 0 0,2 0 0,-1-1 0,1 1 0,8 10 0,-12-19 0,1 0 0,-1 0 0,1 0 0,-1 0 0,1 0 0,0 0 0,0-1 0,-1 1 0,1-1 0,0 1 0,0-1 0,0 0 0,0 1 0,-1-1 0,1 0 0,0 0 0,0-1 0,0 1 0,0 0 0,0 0 0,-1-1 0,1 1 0,0-1 0,0 0 0,-1 0 0,1 1 0,0-1 0,-1 0 0,3-2 0,6-3 0,0-1 0,0 1 0,10-11 0,20-12 0,-33 25 0,-1 0 0,0 0 0,1-1 0,-2 0 0,1 0 0,-1 0 0,0-1 0,0 1 0,8-13 0,-3-3 0,11-20 0,-19 39 0,-1 0 0,1 0 0,-1 0 0,1 0 0,0 0 0,-1 0 0,1 0 0,0 0 0,0 1 0,1-1 0,-1 1 0,0 0 0,3-2 0,-4 3 0,1 0 0,-1 0 0,1 0 0,-1 0 0,0 0 0,1 1 0,-1-1 0,0 0 0,1 1 0,-1-1 0,0 1 0,0-1 0,1 1 0,-1 0 0,0 0 0,0-1 0,0 1 0,0 0 0,0 0 0,0 0 0,0 0 0,0 0 0,0 0 0,0 0 0,-1 0 0,1 1 0,0-1 0,-1 0 0,2 3 0,15 40 0,-16-42 0,3 13 0,-1 0 0,-1 0 0,-1 1 0,0-1 0,0 0 0,-2 1 0,0-1 0,-1 0 0,-7 29 0,8-40 0,0 0 0,-1-1 0,0 1 0,1-1 0,-1 1 0,-1-1 0,1 0 0,0 0 0,-1 0 0,1 0 0,-1 0 0,0-1 0,0 1 0,0-1 0,-1 0 0,1 0 0,0 0 0,-1 0 0,1-1 0,-5 2 0,-7 2 0,-1-2 0,0 0 0,-28 2 0,31-4 0,-1 1 0,1 0 0,0 0 0,-18 7 0,17-4 0,0-1 0,0 0 0,0-1 0,0 0 0,-24 1 0,-77-5 0,47-1 0,13 3 0,34 1 0,0-1 0,0-1 0,0-1 0,0-1 0,1-1 0,-39-10 0,43 6 0,1 0 0,0-2 0,0 1 0,0-2 0,1 0 0,1-1 0,0 0 0,-14-16 0,9 6 0,0-1 0,1 0 0,1-2 0,-16-30 0,20 33 0,2 0 0,0 0 0,1-1 0,1-1 0,-8-36 0,14 35 0,1-1 0,0 1 0,6-40 0,-4 60 0,0 1 0,0-1 0,0 1 0,1 0 0,-1 0 0,1-1 0,0 1 0,0 0 0,0 0 0,0 0 0,5-3 0,35-31 0,-1 1 0,-36 29 0,0 0 0,-1-1 0,1 1 0,-1-1 0,-1 0 0,4-12 0,-4 12 0,0 0 0,0 0 0,1 0 0,0 1 0,1-1 0,9-13 0,-10 18 0,0 0 0,0 0 0,0 0 0,0 0 0,0 1 0,7-4 0,-7 4 0,0 1 0,0-2 0,-1 1 0,1 0 0,-1-1 0,1 0 0,3-4 0,-6 7 0,-1 0 0,0-1 0,1 1 0,-1-1 0,0 1 0,0-1 0,1 1 0,-1-1 0,0 1 0,0-1 0,0 1 0,1-1 0,-1 1 0,0-1 0,0 1 0,0-1 0,0 0 0,0 1 0,0-1 0,0 1 0,0-1 0,-1 1 0,1-1 0,0 1 0,0-1 0,0 1 0,0-1 0,-1 1 0,0-2 0,-15-10 0,14 11 0,0 0 0,0 0 0,0 0 0,0 1 0,0-1 0,0 1 0,0 0 0,0-1 0,0 1 0,0 0 0,0 0 0,0 0 0,0 0 0,0 1 0,0-1 0,0 0 0,0 1 0,-3 1 0,8-1 0,-1 1 0,1-1 0,0 0 0,0 0 0,0 0 0,0-1 0,-1 1 0,1 0 0,4-1 0,-5 1 0,9 1 0,-6-2 0,-1 1 0,1 0 0,0 0 0,-1 0 0,1 1 0,-1 0 0,5 2 0,-8-3 0,0-1 0,0 1 0,-1 0 0,1 0 0,0-1 0,0 1 0,-1 0 0,1 0 0,-1 0 0,1 0 0,-1 0 0,1 0 0,-1 0 0,0 0 0,0 0 0,1 0 0,-1 0 0,0 0 0,0 0 0,0 1 0,0-1 0,0 0 0,0 0 0,0 0 0,0 0 0,-1 0 0,1 0 0,0 0 0,-1 0 0,1 0 0,-1 0 0,1 0 0,-1 0 0,1 0 0,-1 0 0,0 0 0,0 0 0,-6 10 0,-1-1 0,-15 17 0,3-4 0,30-31 0,21-19 0,-29 26 0,-1 0 0,0-1 0,1 1 0,-1 0 0,0-1 0,0 0 0,0 1 0,0-1 0,0 0 0,0 1 0,-1-1 0,1 0 0,-1 0 0,1 0 0,-1 0 0,0 0 0,1 0 0,-1-2 0,0 3 0,-1 1 0,1-1 0,-1 0 0,1 0 0,-1 0 0,1 1 0,-1-1 0,0 0 0,1 0 0,-1 1 0,0-1 0,1 1 0,-1-1 0,0 1 0,0-1 0,0 1 0,1-1 0,-1 1 0,0 0 0,0-1 0,0 1 0,0 0 0,0 0 0,0 0 0,0-1 0,0 1 0,0 0 0,1 0 0,-1 1 0,0-1 0,0 0 0,0 0 0,0 0 0,0 1 0,0-1 0,0 0 0,0 1 0,1-1 0,-1 0 0,-1 2 0,1-2 0,-1 0 0,0 1 0,1-1 0,0 1 0,-1 0 0,1 0 0,-1-1 0,1 1 0,0 0 0,0 0 0,-1 0 0,1 0 0,0 0 0,0 1 0,0-1 0,0 0 0,0 0 0,0 1 0,1-1 0,-1 1 0,0-1 0,1 1 0,-1-1 0,0 3 0,8-14 0,0-9 0,-7 17 0,0 0 0,1 1 0,-1-1 0,0 0 0,-1 0 0,1 1 0,0-1 0,0 0 0,-1 1 0,1-1 0,-1 1 0,0-1 0,1 1 0,-1-1 0,0 1 0,0-1 0,0 1 0,0-1 0,0 1 0,0 0 0,0 0 0,0 0 0,-1-1 0,1 1 0,0 0 0,-1 1 0,1-1 0,-1 0 0,1 0 0,-4-1 0,0 1 0,-1 0 0,0 0 0,1 0 0,-1 0 0,0 1 0,1 0 0,-12 2 0,23-3 0,1 0 0,-1 1 0,1 0 0,0 0 0,-1 1 0,1-1 0,-1 2 0,11 2 0,-16-3 0,1-1 0,0 1 0,0 0 0,-1 0 0,1 0 0,0 1 0,-1-1 0,1 0 0,-1 0 0,0 1 0,1-1 0,-1 1 0,0 0 0,0-1 0,0 1 0,0 0 0,0-1 0,-1 1 0,1 0 0,0 0 0,-1 0 0,1 0 0,-1 0 0,0-1 0,1 1 0,-1 0 0,0 0 0,0 0 0,-1 0 0,1 0 0,0 0 0,0 0 0,-1 0 0,-1 3 0,1-1 0,0-1 0,-1 1 0,1 0 0,-1-1 0,0 1 0,0-1 0,-4 5 0,-8 16 0,50-59 0,-34 33 0,0-1 0,-1 1 0,1-1 0,-1 1 0,0-1 0,1 1 0,-1-1 0,-1 0 0,1 1 0,0-1 0,0 0 0,-1 0 0,0 0 0,0 0 0,0-3 0,0 4 0,-1 1 0,0 0 0,1 0 0,-1 0 0,0-1 0,0 1 0,0 0 0,0 0 0,0 0 0,0 0 0,0 0 0,0 0 0,0 1 0,0-1 0,-1 0 0,1 1 0,0-1 0,-1 0 0,1 1 0,0 0 0,-1-1 0,1 1 0,-1 0 0,1 0 0,0-1 0,-1 1 0,1 0 0,-1 0 0,1 1 0,-1-1 0,-1 0 0,-15 1 0,0 1 0,0 0 0,-32 8 0,49-10 0,0 0 0,0 0 0,0 0 0,-1 0 0,1 0 0,0-1 0,0 1 0,0 0 0,0 0 0,0-1 0,0 1 0,1-1 0,-1 1 0,0-1 0,0 1 0,0-1 0,0 0 0,0 1 0,1-1 0,-1 0 0,0 0 0,1 0 0,-1 1 0,1-1 0,-1 0 0,1 0 0,-1 0 0,1 0 0,-1 0 0,1 0 0,0 0 0,-1 0 0,1 0 0,0 0 0,0 0 0,0-1 0,-1-8 0,5 28 0,-2-9-1365,0-1-5461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5:19.124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160 0 24575,'0'3'0,"0"-1"0,0 1 0,-1 0 0,1-1 0,0 1 0,-1 0 0,0-1 0,1 1 0,-1-1 0,0 1 0,0-1 0,0 0 0,-1 1 0,1-1 0,-1 0 0,1 0 0,-1 0 0,0 0 0,0 0 0,0 0 0,0 0 0,0 0 0,-4 2 0,-2-1 0,0 1 0,0-1 0,-1-1 0,1 1 0,-16 1 0,-19 6 0,42-9 0,-1-1 0,1 1 0,0 0 0,0-1 0,0 1 0,0 0 0,-1 0 0,1 0 0,0 0 0,1 0 0,-1 0 0,0 0 0,0 0 0,0 0 0,0 0 0,1 0 0,-1 1 0,1-1 0,-1 0 0,1 0 0,-1 1 0,1-1 0,0 0 0,0 1 0,-1-1 0,1 1 0,0-1 0,0 0 0,0 1 0,1-1 0,-1 0 0,0 1 0,0-1 0,1 0 0,-1 1 0,1-1 0,-1 0 0,1 0 0,0 1 0,-1-1 0,1 0 0,0 0 0,0 0 0,0 0 0,0 0 0,0 0 0,0 0 0,0 0 0,0 0 0,0-1 0,0 1 0,0 0 0,0-1 0,1 1 0,-1-1 0,0 1 0,1-1 0,-1 1 0,0-1 0,1 0 0,1 0 0,49 1-1365,-42-1-5461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5:27.709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709 165 24575,'1'0'0,"-1"0"0,1 0 0,-1 0 0,1 0 0,0 0 0,-1 0 0,1 0 0,0 0 0,-1 0 0,1 0 0,-1 0 0,1 0 0,0 0 0,-1-1 0,1 1 0,-1 0 0,1 0 0,-1-1 0,1 1 0,-1 0 0,1-1 0,-1 1 0,1 0 0,-1-1 0,1 1 0,-1-1 0,1 1 0,-1-1 0,0 1 0,1-1 0,-1 1 0,0-1 0,1 1 0,-1-1 0,0 1 0,0-1 0,0 0 0,0 1 0,1-1 0,-1 1 0,0-1 0,0 0 0,0 1 0,0-1 0,0 1 0,0-1 0,-1 0 0,1 1 0,0-1 0,0 1 0,-1-2 0,1 1 0,-1-1 0,0 1 0,1-1 0,-1 1 0,0 0 0,0-1 0,0 1 0,0 0 0,-1 0 0,1 0 0,0 0 0,0 0 0,-1 0 0,1 0 0,-1 0 0,1 0 0,-1 0 0,1 1 0,-3-1 0,-10-1 0,0 0 0,0 2 0,-24 1 0,27 0 0,1 0 0,-1-1 0,1 0 0,0-1 0,-1 0 0,1-1 0,0 0 0,-14-4 0,15 2 0,0 1 0,-1 0 0,2-1 0,-1 0 0,0 0 0,1-1 0,0 0 0,0 0 0,0-1 0,1 0 0,0-1 0,0 1 0,0-1 0,-7-11 0,12 15 0,0 1 0,0 1 0,0-1 0,-1 0 0,1 0 0,0 1 0,-1-1 0,1 1 0,-1 0 0,1 0 0,-1 0 0,0 0 0,1 0 0,-1 1 0,0-1 0,0 1 0,1-1 0,-1 1 0,0 0 0,0 0 0,0 0 0,1 1 0,-6 0 0,2 0 0,-1 1 0,0-1 0,1 1 0,-1 0 0,1 1 0,0-1 0,-1 1 0,-8 7 0,5-3 0,0 0 0,0-1 0,-1 0 0,1 0 0,-1-1 0,-1 0 0,1-1 0,-1 0 0,1-1 0,-24 3 0,30-6-61,-5 1-102,0 1 0,-1 0 0,1 0 0,0 0 0,0 2 0,0-1 0,-14 8 0,15-5-6663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5:44.3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24575,'3'-15'0,"6"19"0,14 27 0,-13-17 0,3-4 0,1 0 0,0 0 0,1-2 0,22 11 0,-29-17 0,1 0 0,0 0 0,0-1 0,0-1 0,15 1 0,23 1 0,-31 1 0,31 6 0,-1-2 0,1-3 0,82-1 0,-9-20 128,-38 4-1621,-72 12-5333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5:55.5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96 457 24575,'-3'-2'0,"1"0"0,0 1 0,0 0 0,-1 0 0,1-1 0,0 1 0,-1 1 0,1-1 0,-1 0 0,0 1 0,1-1 0,-1 1 0,-3 0 0,-6-3 0,9 3 0,1-1 0,-1 0 0,1 0 0,-1 0 0,1-1 0,0 1 0,0 0 0,0-1 0,-1 0 0,1 1 0,1-1 0,-1 0 0,0 0 0,0 0 0,1 0 0,-1 0 0,1-1 0,0 1 0,-2-5 0,2 3 0,0 0 0,0 0 0,0-1 0,1 1 0,-1 0 0,1-1 0,1 1 0,-1-1 0,0 1 0,3-9 0,1-1 0,1 1 0,1-1 0,-1 1 0,2 0 0,0 0 0,10-13 0,-11 18 0,1 0 0,-1 0 0,1 1 0,1 0 0,-1 1 0,1 0 0,0 0 0,16-9 0,1 4 0,48-17 0,-44 18 0,-4 0 0,0-2 0,34-21 0,-33 18 0,37-16 0,-53 27 0,1 0 0,-1 1 0,1 0 0,0 1 0,0 0 0,0 1 0,15 0 0,7 1-1365,-21 0-5461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6:04.4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1 159 24575,'4'-1'0,"0"1"0,1-1 0,-1-1 0,0 1 0,0-1 0,1 1 0,-1-1 0,-1 0 0,1 0 0,0-1 0,0 1 0,-1-1 0,1 0 0,-1 0 0,0 0 0,0-1 0,0 1 0,-1-1 0,1 1 0,2-5 0,4-17 0,-6 17 0,0 0 0,0 0 0,1 0 0,0 0 0,6-9 0,-8 15 0,-1 0 0,1 0 0,0 0 0,0 1 0,0-1 0,0 0 0,0 1 0,1 0 0,-1-1 0,0 1 0,1 0 0,-1 0 0,1 0 0,-1 0 0,1 1 0,-1-1 0,1 1 0,-1 0 0,1-1 0,0 1 0,-1 0 0,4 1 0,27 1 0,-1 2 0,0 1 0,56 17 0,-78-19 0,-1-1 0,1 0 0,0-1 0,17 1 0,-19-2 0,-1 0 0,1 0 0,0 1 0,-1 0 0,0 1 0,1 0 0,-1 0 0,0 0 0,8 5 0,64 46-1365,-69-47-5461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6:18.3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397 330 24575,'-3'0'0,"1"0"0,-1 1 0,0 0 0,1 0 0,-1-1 0,1 2 0,-1-1 0,1 0 0,-1 0 0,1 1 0,0-1 0,0 1 0,0 0 0,-2 2 0,-31 34 0,20-21 0,10-12 0,-1-1 0,0 1 0,1-1 0,-1-1 0,-1 1 0,1-1 0,0 0 0,-1-1 0,1 1 0,-1-1 0,0-1 0,0 1 0,-12 0 0,-11 0 0,-59-3 0,36-1 0,52 2 0,0 0 0,-1 0 0,1 0 0,0 0 0,-1 0 0,1-1 0,-1 1 0,1 0 0,0-1 0,0 1 0,-1-1 0,1 0 0,0 1 0,0-1 0,0 0 0,-1 0 0,1 1 0,0-1 0,0 0 0,0 0 0,0 0 0,1 0 0,-3-3 0,2 1 0,0 0 0,0 0 0,0 0 0,0 0 0,1 0 0,-1 0 0,1 0 0,0 0 0,0 0 0,0-5 0,2-8 0,0 0 0,2 0 0,6-20 0,-9 29 0,7-31 0,-8 33 0,0-1 0,1 1 0,0-1 0,1 1 0,-1-1 0,1 1 0,0 0 0,0 0 0,1 0 0,3-6 0,31-52 0,-31 51 0,0 0 0,1 0 0,0 0 0,1 1 0,18-19 0,25-10-1365,-42 34-5461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6:36.6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184 0 24575,'2'0'0,"1"1"0,0 0 0,0-1 0,-1 1 0,1 0 0,0 0 0,-1 1 0,4 1 0,19 7 0,11-5 0,-16-2 0,-1 0 0,38 11 0,-57-14 0,0 0 0,0 0 0,0 0 0,0 0 0,0 0 0,-1 0 0,1 0 0,0 0 0,0 1 0,0-1 0,0 0 0,0 0 0,0 0 0,0 0 0,0 0 0,0 0 0,0 0 0,0 0 0,0 1 0,0-1 0,0 0 0,0 0 0,0 0 0,0 0 0,0 0 0,0 0 0,0 0 0,0 1 0,0-1 0,0 0 0,0 0 0,0 0 0,0 0 0,0 0 0,0 0 0,0 0 0,0 0 0,1 1 0,-1-1 0,0 0 0,0 0 0,0 0 0,0 0 0,0 0 0,0 0 0,0 0 0,0 0 0,0 0 0,1 0 0,-1 0 0,0 0 0,0 0 0,0 0 0,0 0 0,0 0 0,0 0 0,0 0 0,0 0 0,1 0 0,-1 0 0,0 0 0,0 0 0,0 0 0,0 0 0,0 0 0,1 0 0,-15 3 0,-17-1 0,-24-1 0,-1 3 0,-59 12 0,94-12 0,6-1 0,35-14 0,-12 8 0,1 0 0,0 1 0,0-1 0,0 2 0,0-1 0,1 1 0,-1 1 0,11 0 0,41-5 0,-56 3 0,-6 0 0,-14 0 0,-21-1 0,-14 2 0,-56 3 0,106-2 0,-1 0 0,0-1 0,0 1 0,0 0 0,1 0 0,-1 0 0,0 0 0,0 1 0,0-1 0,1 0 0,-1 0 0,0 0 0,0 1 0,1-1 0,-1 0 0,0 1 0,0-1 0,1 0 0,-1 1 0,0-1 0,1 1 0,-1-1 0,1 1 0,-1 0 0,1-1 0,-1 1 0,1 0 0,-1-1 0,0 2 0,2-1 0,-1-1 0,1 1 0,0 0 0,-1 0 0,1-1 0,0 1 0,-1 0 0,1-1 0,0 1 0,0-1 0,-1 1 0,1-1 0,0 1 0,0-1 0,0 0 0,0 1 0,0-1 0,-1 0 0,1 0 0,0 0 0,0 1 0,0-1 0,0 0 0,2 0 0,24 0 0,-24 0 0,-17 0 0,-24-5-1365,25 3-5461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7:09.3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462 282 24575,'0'0'0,"-1"-1"0,1 1 0,0 0 0,-1 0 0,1-1 0,0 1 0,-1-1 0,1 1 0,0 0 0,-1-1 0,1 1 0,0-1 0,0 1 0,0-1 0,0 1 0,-1 0 0,1-1 0,0 1 0,0-1 0,0 1 0,0-1 0,0 1 0,0-1 0,0 1 0,0-1 0,0 1 0,0-1 0,0 1 0,1-1 0,-1 1 0,0 0 0,0-1 0,1 0 0,14-9 0,23 3 0,-30 6 0,-1 0 0,1 0 0,-1-1 0,0 0 0,0 0 0,0 0 0,0-1 0,0 0 0,9-6 0,-8 5 0,-7 3 0,0 0 0,0 1 0,0-1 0,0 1 0,0-1 0,1 1 0,-1 0 0,0-1 0,0 1 0,0 0 0,0 0 0,1 0 0,-1 0 0,2 0 0,-3 0 0,1 0 0,-1 0 0,0 0 0,0 1 0,1-1 0,-1 0 0,0 0 0,0 1 0,0-1 0,1 0 0,-1 0 0,0 1 0,0-1 0,0 0 0,0 0 0,0 1 0,1-1 0,-1 0 0,0 1 0,0-1 0,0 0 0,0 1 0,0-1 0,0 0 0,0 1 0,0-1 0,0 0 0,0 0 0,0 1 0,0-1 0,0 0 0,-1 1 0,1-1 0,-1 3 0,0-1 0,0 1 0,0-1 0,0 1 0,-1-1 0,1 0 0,-1 1 0,1-1 0,-1 0 0,0 0 0,-3 3 0,-2 0 0,0-1 0,0 1 0,0-1 0,-1 0 0,1-1 0,-1 0 0,0 0 0,0-1 0,0 1 0,0-2 0,0 1 0,0-1 0,0-1 0,-1 1 0,-15-3 0,29 3 0,0 0 0,0-1 0,0 0 0,1 0 0,-1-1 0,0 0 0,0 1 0,0-2 0,0 1 0,0 0 0,0-1 0,0 0 0,0 0 0,8-6 0,-13 8 0,0 0 0,1-1 0,-1 1 0,0 0 0,0-1 0,0 1 0,0 0 0,1-1 0,-1 1 0,0-1 0,0 1 0,0 0 0,0-1 0,0 1 0,0 0 0,0-1 0,0 1 0,0-1 0,0 1 0,0 0 0,0-1 0,0 1 0,0 0 0,-1-1 0,1 1 0,0 0 0,0-1 0,0 1 0,-1 0 0,1-1 0,0 1 0,0 0 0,0-1 0,-1 1 0,1 0 0,0 0 0,-1-1 0,1 1 0,0 0 0,-1 0 0,1 0 0,0-1 0,-1 1 0,1 0 0,0 0 0,-1 0 0,1 0 0,0 0 0,-1 0 0,1 0 0,-1 0 0,-24-8 0,22 7 0,-80-12 0,67 12 0,0-1 0,0 0 0,0-1 0,0-1 0,1-1 0,-21-8 0,35 13 0,1 0 0,-1 0 0,0-1 0,1 1 0,-1 0 0,1 0 0,-1 0 0,0-1 0,1 1 0,-1 0 0,1-1 0,-1 1 0,1-1 0,-1 1 0,1 0 0,-1-1 0,1 1 0,0-1 0,-1 1 0,1-1 0,-1 1 0,1-1 0,0 0 0,0 1 0,-1-1 0,1 1 0,0-1 0,0 0 0,0 1 0,-1-2 0,2 1 0,0 0 0,0 1 0,0-1 0,0 0 0,0 1 0,0-1 0,0 1 0,0-1 0,1 1 0,-1 0 0,0-1 0,0 1 0,0 0 0,2 0 0,46-3 0,119 4 0,-202 9 0,25-2 0,10-8 0,-1 1 0,1 0 0,-1-1 0,1 1 0,-1 0 0,1-1 0,0 1 0,-1-1 0,1 1 0,0-1 0,-1 0 0,1 1 0,0-1 0,-1 0 0,1 1 0,0-1 0,0 0 0,0 0 0,-1 0 0,2 1 0,36 2 0,-33-3 0,1 0 0,-1 0 0,0 1 0,0-1 0,0 1 0,1 1 0,5 1 0,-11-3 0,0 0 0,0 0 0,0 0 0,0 0 0,0 0 0,1 0 0,-1 0 0,0 0 0,0 0 0,0 0 0,0 0 0,0 0 0,0 1 0,0-1 0,1 0 0,-1 0 0,0 0 0,0 0 0,0 0 0,0 0 0,0 0 0,0 0 0,0 0 0,0 1 0,0-1 0,0 0 0,0 0 0,0 0 0,1 0 0,-1 0 0,0 0 0,0 1 0,0-1 0,0 0 0,0 0 0,0 0 0,0 0 0,0 0 0,0 0 0,0 1 0,-1-1 0,1 0 0,0 0 0,0 0 0,0 0 0,0 0 0,0 0 0,0 1 0,0-1 0,0 0 0,0 0 0,0 0 0,0 0 0,-1 0 0,-9 6 0,-22 4 0,25-9 0,-1 1 0,5-1 0,-1 0 0,1 0 0,-1 0 0,1 0 0,-1 0 0,1 1 0,0 0 0,0-1 0,0 1 0,-5 4 0,11-5 0,0 0 0,0 0 0,0 0 0,0-1 0,0 1 0,0-1 0,0 1 0,0-1 0,6 0 0,5 0 0,-10 1 0,1 0 0,-1-1 0,1 0 0,-1 0 0,1 0 0,-1-1 0,1 1 0,5-3 0,-42-15 0,24 14 0,-1 1 0,0 0 0,0 1 0,-12-2 0,13 3 0,0 0 0,0-1 0,0 0 0,0-1 0,-9-3 0,53 2 0,-25 4 0,-32-1 0,16 1 0,-1 0 0,1 0 0,-1 1 0,1-1 0,0 1 0,-1 1 0,-7 2 0,12-4 0,1 1 0,0-1 0,0 0 0,0 1 0,0-1 0,0 1 0,0-1 0,0 0 0,0 1 0,0-1 0,0 1 0,0-1 0,0 1 0,0-1 0,0 0 0,0 1 0,0-1 0,1 1 0,-1-1 0,0 0 0,0 1 0,0-1 0,1 1 0,-1-1 0,0 0 0,0 1 0,1-1 0,-1 0 0,0 0 0,1 1 0,-1-1 0,0 0 0,1 0 0,-1 1 0,0-1 0,1 0 0,-1 0 0,1 0 0,0 0 0,23 14 0,-15-10 0,-6-1 0,0-1 0,-1 1 0,1-1 0,-1 1 0,1 0 0,-1 0 0,0 0 0,0 0 0,-1 0 0,1 0 0,0 1 0,-1-1 0,2 6 0,3 46 0,-5-35 0,-1-19 0,1 1 0,-1-1 0,1 1 0,-1 0 0,1-1 0,-1 1 0,1-1 0,0 1 0,0-1 0,0 0 0,0 1 0,0-1 0,0 0 0,0 0 0,3 3 0,-3-3 0,1 0 0,-1 0 0,1 1 0,-1-1 0,0 1 0,0-1 0,0 1 0,0 0 0,0-1 0,0 1 0,0 0 0,-1 0 0,1 0 0,0-1 0,0 4 0,1 12 0,-1 0 0,-1 0 0,0 1 0,-1-1 0,-4 24 0,3-36 0,0-1 0,0 1 0,-1-1 0,1 0 0,-1 0 0,0 0 0,0 0 0,-5 5 0,4-5 0,0 0 0,1 1 0,-1-1 0,1 1 0,-3 6 0,6-10 0,0-1 0,0 1 0,0 0 0,0-1 0,0 1 0,0 0 0,0-1 0,0 1 0,0 0 0,0-1 0,1 1 0,-1 0 0,0-1 0,0 1 0,1-1 0,-1 1 0,0-1 0,1 1 0,-1-1 0,1 1 0,-1-1 0,1 1 0,-1-1 0,1 1 0,-1-1 0,1 0 0,-1 1 0,1-1 0,-1 0 0,1 1 0,0-1 0,-1 0 0,1 0 0,0 0 0,-1 1 0,1-1 0,0 0 0,-1 0 0,1 0 0,0 0 0,-1 0 0,2-1 0,36 4 0,-32-3 0,-4 1 0,2-2 0,-1 1 0,1 1 0,-1-1 0,0 0 0,1 1 0,-1 0 0,1 0 0,-1 0 0,0 0 0,5 3 0,-8-4 0,0 1 0,0-1 0,0 0 0,0 0 0,0 1 0,0-1 0,0 0 0,0 1 0,0-1 0,0 0 0,-1 0 0,1 1 0,0-1 0,0 0 0,0 0 0,0 0 0,-1 1 0,1-1 0,0 0 0,0 0 0,-1 0 0,1 1 0,0-1 0,0 0 0,-1 0 0,1 0 0,0 0 0,0 0 0,-1 0 0,1 0 0,0 0 0,-1 0 0,1 0 0,0 0 0,0 0 0,-1 0 0,1 0 0,0 0 0,-1 0 0,1 0 0,-1 0 0,-14 3 0,-115-2 0,119-1 0,57-2 0,-28 1 0,0 0 0,1 2 0,-1 0 0,19 3 0,-37-4 0,1 0 0,-1 0 0,0 0 0,1 0 0,-1 0 0,0 0 0,0 0 0,1 0 0,-1 0 0,0 0 0,1 0 0,-1 0 0,0 0 0,0 0 0,1 0 0,-1 0 0,0 0 0,0 0 0,1 0 0,-1 0 0,0 1 0,0-1 0,1 0 0,-1 0 0,0 0 0,0 0 0,1 1 0,-1-1 0,0 0 0,0 0 0,0 0 0,0 1 0,1-1 0,-1 0 0,0 0 0,0 1 0,0-1 0,0 0 0,0 1 0,0-1 0,0 0 0,0 0 0,0 1 0,0-1 0,-14 6 0,-26 0 0,18-5 0,10-1 0,-1 1 0,1 0 0,-18 4 0,86-1 0,-14-6 0,-29 1 0,0 0 0,0 1 0,0 0 0,0 1 0,18 3 0,-48 1 0,-14-1 0,11-4 0,5 0 0,0 0 0,0 1 0,0 0 0,0 1 0,1 1 0,-1 0 0,1 1 0,-1 1 0,-13 6 0,28-11 0,0 0 0,-1 0 0,1 0 0,0 0 0,0 0 0,-1 0 0,1 0 0,0 0 0,0 0 0,-1 0 0,1 0 0,0 0 0,0 0 0,0 0 0,-1 0 0,1 0 0,0 1 0,0-1 0,-1 0 0,1 0 0,0 0 0,0 0 0,0 1 0,-1-1 0,1 0 0,0 0 0,0 0 0,0 1 0,0-1 0,0 0 0,0 0 0,-1 0 0,1 1 0,0-1 0,0 0 0,0 0 0,0 1 0,0-1 0,0 0 0,0 0 0,0 1 0,0-1 0,0 0 0,0 0 0,0 1 0,0-1 0,0 0 0,0 0 0,0 1 0,1-1 0,-1 0 0,0 0 0,0 1 0,0-1 0,21 4 0,47-4 0,-49-1 0,2 2 0,-15 0 0,-1 0 0,1-1 0,-1 0 0,1 0 0,0 0 0,-1-1 0,1 0 0,-1 0 0,8-3 0,-14 3 0,-1 0 0,1 0 0,0 0 0,-1 0 0,1 0 0,-1 0 0,1 0 0,-1 0 0,0 1 0,1-1 0,-3 0 0,-10-3 0,0 2 0,-28-3 0,31 4 0,0 0 0,0-1 0,0 0 0,0 0 0,0-1 0,-11-5 0,22 8 0,-1 0 0,0 0 0,0-1 0,1 1 0,-1-1 0,0 1 0,1 0 0,-1-1 0,0 1 0,1-1 0,-1 0 0,1 1 0,-1-1 0,1 1 0,-1-1 0,1 0 0,-1 1 0,1-1 0,-1 0 0,1-1 0,0 2 0,0-1 0,0 1 0,0-1 0,0 1 0,1-1 0,-1 1 0,0-1 0,0 1 0,1-1 0,-1 1 0,0-1 0,1 1 0,-1-1 0,0 1 0,1 0 0,-1-1 0,1 1 0,-1 0 0,1-1 0,-1 1 0,0 0 0,2-1 0,37-13 0,-27 10 0,-9 3 0,0 0 0,-1 0 0,1 0 0,0-1 0,0 1 0,-1-1 0,1 0 0,-1 1 0,1-1 0,2-3 0,-5 4 0,0 1 0,0 0 0,0-1 0,1 1 0,-1 0 0,0-1 0,0 1 0,0 0 0,0-1 0,0 1 0,0 0 0,0-1 0,0 1 0,0 0 0,0-1 0,0 1 0,0 0 0,0-1 0,0 1 0,0 0 0,0-1 0,0 1 0,0 0 0,-1 0 0,1-1 0,0 1 0,0 0 0,0-1 0,0 1 0,-1 0 0,1 0 0,0-1 0,-21-8 0,16 8 0,-21-7 0,26 8 0,-1 0 0,0 0 0,0 0 0,1-1 0,-1 1 0,0 0 0,0-1 0,1 1 0,-1-1 0,0 1 0,1-1 0,-1 1 0,0-1 0,1 1 0,-1-1 0,1 0 0,-1 1 0,1-1 0,-1 0 0,1 1 0,0-1 0,-1 0 0,1 0 0,0 1 0,-1-2 0,3 0 0,0 1 0,0-1 0,0 1 0,0 0 0,0-1 0,0 1 0,0 0 0,1 0 0,-1 1 0,0-1 0,0 0 0,1 1 0,-1-1 0,1 1 0,3 0 0,1-2 0,13-6 0,-20 8 0,0 0 0,0 0 0,1-1 0,-1 1 0,0 0 0,0 0 0,0 0 0,1-1 0,-1 1 0,0 0 0,0 0 0,0 0 0,0-1 0,0 1 0,0 0 0,0 0 0,1-1 0,-1 1 0,0 0 0,0 0 0,0-1 0,0 1 0,0 0 0,0 0 0,0-1 0,0 1 0,0 0 0,0-1 0,0 1 0,-1 0 0,1 0 0,0-1 0,0 1 0,0 0 0,-2-2 0,1 1 0,-1 0 0,1 0 0,-1 0 0,0 1 0,1-1 0,-1 0 0,0 0 0,0 1 0,1-1 0,-1 1 0,0 0 0,0 0 0,0-1 0,-3 1 0,-23 1 0,21-2 0,26-5 0,-16 5 0,2 0 0,0-1 0,0 1 0,0-1 0,-1 0 0,1 0 0,-1-1 0,1 1 0,-1-1 0,4-3 0,-6 3 0,-1 1 0,1 0 0,-1-1 0,1 0 0,-1 1 0,0-1 0,0 0 0,0 1 0,0-1 0,-1 0 0,1 0 0,-1 0 0,0 0 0,0 0 0,0 1 0,0-1 0,0-4 0,0-1 0,0 4 0,0 1 0,0 0 0,-1-1 0,1 1 0,0 0 0,-1 0 0,0-1 0,0 1 0,-1-3 0,0 10 0,1 0 0,0 0 0,0 0 0,0 1 0,0-1 0,1 7 0,0 7 0,1-14 0,-1 1 0,0-1 0,0 1 0,-1-1 0,1 1 0,-2 4 0,2-8 0,-1 0 0,1 0 0,-1 0 0,1 0 0,-1 1 0,0-1 0,1 0 0,-1-1 0,0 1 0,0 0 0,0 0 0,0 0 0,0 0 0,0-1 0,0 1 0,0 0 0,0-1 0,0 1 0,0-1 0,0 1 0,0-1 0,0 0 0,-1 1 0,1-1 0,0 0 0,-3 0 0,-66 1 0,56-2 0,0 1 0,0 0 0,-1 1 0,1 1 0,0 0 0,-14 4 0,28-6 0,0 0 0,0 0 0,0 0 0,0 1 0,0-1 0,0 0 0,0 0 0,0 0 0,0 0 0,0 0 0,0 0 0,0 0 0,1 0 0,-1 0 0,0 1 0,0-1 0,0 0 0,0 0 0,0 0 0,0 0 0,0 0 0,0 0 0,0 0 0,0 0 0,0 1 0,0-1 0,0 0 0,-1 0 0,1 0 0,0 0 0,0 0 0,0 0 0,0 0 0,0 0 0,0 0 0,0 1 0,0-1 0,0 0 0,0 0 0,0 0 0,0 0 0,0 0 0,0 0 0,-1 0 0,1 0 0,0 0 0,0 0 0,0 0 0,0 0 0,0 0 0,0 0 0,0 0 0,0 0 0,-1 0 0,1 0 0,0 0 0,0 0 0,0 0 0,0 0 0,0 0 0,14 3 0,21 0 0,13-4 0,-20-1 0,37 4 0,-65-2 0,0 0 0,0 0 0,0 0 0,0 1 0,0-1 0,0 0 0,0 0 0,0 0 0,0 0 0,0 0 0,0 0 0,-1 0 0,1 0 0,0 0 0,0 0 0,0 0 0,0 1 0,0-1 0,0 0 0,0 0 0,0 0 0,0 0 0,0 0 0,0 0 0,0 0 0,0 0 0,0 1 0,0-1 0,0 0 0,0 0 0,0 0 0,0 0 0,0 0 0,0 0 0,1 0 0,-1 0 0,0 0 0,0 0 0,0 1 0,0-1 0,0 0 0,0 0 0,0 0 0,0 0 0,0 0 0,0 0 0,0 0 0,0 0 0,0 0 0,1 0 0,-1 0 0,0 0 0,0 0 0,0 0 0,0 0 0,0 0 0,0 0 0,0 0 0,0 0 0,0 0 0,1 0 0,-1 0 0,0 0 0,0 0 0,-12 7 0,-16 5 0,25-11 0,-28 12 0,29-13 0,1 1 0,-1-1 0,1 1 0,0 0 0,-1 0 0,1-1 0,0 1 0,0 0 0,-1 0 0,1 0 0,0 1 0,0-1 0,0 0 0,0 0 0,0 1 0,0 1 0,1-3 0,0 1 0,1 0 0,-1-1 0,1 1 0,-1-1 0,1 1 0,-1-1 0,1 1 0,-1-1 0,1 1 0,-1-1 0,1 1 0,0-1 0,-1 0 0,1 1 0,-1-1 0,1 0 0,0 0 0,0 1 0,-1-1 0,1 0 0,0 0 0,-1 0 0,1 0 0,0 0 0,0 0 0,-1 0 0,2 0 0,25 1 0,-24-1 0,68 0 0,-42-1 0,-22 1 0,-9-1 0,-50-9 0,49 10 0,-1-1 0,1 0 0,0 0 0,0 0 0,0 0 0,1-1 0,-1 1 0,0-1 0,0 0 0,1 0 0,-1 0 0,1 0 0,-4-4 0,6 5 0,-1 0 0,1 0 0,-1 0 0,1 0 0,0 0 0,0 0 0,0 0 0,-1 0 0,1 0 0,0 0 0,0 0 0,0 0 0,1 0 0,-1 0 0,0 0 0,0 0 0,0 0 0,1 0 0,-1 0 0,0 0 0,1 0 0,-1 1 0,1-1 0,0 0 0,-1 0 0,1 0 0,-1 0 0,3-1 0,28-22 0,-4 2 0,-25 17 0,0 0 0,0 0 0,-1 0 0,0-1 0,0 1 0,0 0 0,0-1 0,-1 1 0,0 0 0,-1-12 0,-10-53 0,10 63 0,0 0 0,1 0 0,0 0 0,0 0 0,0 1 0,1-1 0,0 0 0,0 0 0,1 0 0,2-6 0,4-20 0,-6 27 0,-1-1 0,-1 0 0,1 1 0,-1-1 0,0 0 0,-1 1 0,0-1 0,0 0 0,0 1 0,-4-11 0,4 14 0,-1-1 0,1 1 0,-1 0 0,1 0 0,-1 0 0,0 1 0,0-1 0,-1 0 0,1 1 0,0-1 0,-1 1 0,1 0 0,-1 0 0,0 0 0,0 0 0,0 0 0,0 1 0,0-1 0,0 1 0,-1 0 0,1 0 0,-4-1 0,-52-7 0,41 8 0,1-2 0,-1 0 0,0-1 0,-32-13 0,9 1 0,24 10 0,2 0 0,-1-1 0,1-1 0,0 0 0,-20-16 0,34 24 0,1 0 0,0 0 0,0 0 0,-1-1 0,1 1 0,0 0 0,0 0 0,-1 0 0,1 0 0,0-1 0,0 1 0,0 0 0,-1 0 0,1-1 0,0 1 0,0 0 0,0 0 0,0-1 0,0 1 0,0 0 0,0-1 0,-1 1 0,1 0 0,0 0 0,0-1 0,0 1 0,0 0 0,0-1 0,0 1 0,0 0 0,0-1 0,1 1 0,-1 0 0,0 0 0,0-1 0,0 1 0,0 0 0,0-1 0,0 1 0,1 0 0,13-5 0,20 3 0,-34 2 0,49 1 0,60 9 0,-97-8 0,1 0 0,-1 1 0,1 0 0,-1 1 0,0 0 0,0 1 0,0 1 0,-1 0 0,0 0 0,12 9 0,-23-14 0,0-1 0,0 0 0,0 0 0,0 0 0,0 0 0,0 0 0,1 0 0,-1 0 0,0 0 0,0 0 0,0 0 0,0 1 0,0-1 0,0 0 0,0 0 0,0 0 0,0 0 0,0 0 0,0 0 0,0 0 0,0 1 0,0-1 0,0 0 0,0 0 0,0 0 0,0 0 0,0 0 0,0 0 0,0 0 0,0 1 0,0-1 0,0 0 0,0 0 0,0 0 0,0 0 0,0 0 0,0 0 0,0 0 0,0 0 0,0 1 0,-1-1 0,1 0 0,0 0 0,0 0 0,0 0 0,0 0 0,0 0 0,0 0 0,0 0 0,0 0 0,-1 0 0,1 0 0,0 0 0,0 0 0,0 0 0,0 0 0,0 0 0,-13 4 0,-14-2 0,14-1 0,0-1 0,0 0 0,0-1 0,0 0 0,0-1 0,1-1 0,-1 0 0,0 0 0,1-1 0,-18-9 0,23 10 0,0 0 0,0 0 0,0 1 0,-1 0 0,1 0 0,0 1 0,-1 0 0,0 1 0,1-1 0,-1 1 0,1 1 0,-16 2 0,63 7 0,126 21 0,-271-39 0,325 7 0,-216 1 0,1 1 0,-1-1 0,0 1 0,1 0 0,-1 1 0,0-1 0,1 1 0,-1 0 0,7 4 0,-11-6 0,0 0 0,0 0 0,1 1 0,-1-1 0,0 0 0,0 0 0,0 0 0,0 0 0,0 1 0,1-1 0,-1 0 0,0 0 0,0 1 0,0-1 0,0 0 0,0 0 0,0 0 0,0 1 0,0-1 0,0 0 0,0 0 0,0 1 0,0-1 0,0 0 0,0 0 0,0 1 0,0-1 0,0 0 0,0 0 0,0 1 0,0-1 0,0 0 0,0 0 0,0 0 0,-1 1 0,1-1 0,0 0 0,0 0 0,0 0 0,0 1 0,-1-1 0,1 0 0,0 0 0,0 0 0,0 0 0,-1 0 0,1 1 0,0-1 0,0 0 0,0 0 0,-1 0 0,1 0 0,0 0 0,0 0 0,-1 0 0,1 0 0,0 0 0,0 0 0,-1 0 0,1 0 0,0 0 0,0 0 0,0 0 0,-1 0 0,1 0 0,0 0 0,-21 3 0,20-3 0,-149 3 0,116-3 0,33-1 0,1 1 0,-1 0 0,1 0 0,-1 0 0,0 0 0,1 0 0,-1 0 0,0 0 0,1 0 0,-1 0 0,1 0 0,-1 0 0,0 0 0,1 1 0,-1-1 0,1 0 0,-1 0 0,1 1 0,-1-1 0,1 0 0,-1 0 0,1 1 0,-1-1 0,1 1 0,-1-1 0,1 1 0,-1-1 0,1 1 0,0-1 0,-1 1 0,1 0 0,0 0 0,0 1 0,1-1 0,-1 0 0,0 0 0,1 0 0,-1-1 0,1 1 0,-1 0 0,1 0 0,-1 0 0,1 0 0,0 0 0,0 0 0,1 0 0,35 28 0,-14-17 0,1-2 0,35 10 0,-31-11 0,36 16 0,-174-49 0,85 18 0,17 4 0,0 0 0,0 0 0,1-1 0,-11-5 0,19 5 0,9 1 0,11 0 0,-11 2 0,22-1 0,-26-1 0,-18-3 0,-64-10 0,55 13 0,0-2 0,-33-11 0,54 15 0,0 0 0,0 0 0,0 0 0,0 0 0,0 0 0,0 0 0,0 0 0,0 0 0,0 0 0,0 0 0,0 0 0,0 0 0,0 0 0,1 0 0,-1 0 0,0 0 0,0 0 0,0-1 0,0 1 0,0 0 0,0 0 0,0 0 0,0 0 0,0 0 0,0 0 0,0 0 0,0 0 0,0 0 0,0 0 0,0 0 0,-1 0 0,1 0 0,0 0 0,0 0 0,0-1 0,0 1 0,0 0 0,0 0 0,0 0 0,0 0 0,0 0 0,0 0 0,0 0 0,0 0 0,0 0 0,0 0 0,0 0 0,0 0 0,0 0 0,0 0 0,11-1 0,15 1 0,133 25 0,-143-19 0,-26 0 0,-32 0 0,38-6 0,-124-3 0,113 2 0,0-1 0,0 0 0,1-2 0,-1 1 0,1-2 0,-20-8 0,34 13 0,-1 0 0,1 0 0,0 0 0,0 0 0,-1 0 0,1 0 0,0-1 0,0 1 0,-1 0 0,1 0 0,0 0 0,0 0 0,0 0 0,-1-1 0,1 1 0,0 0 0,0 0 0,0 0 0,-1-1 0,1 1 0,0 0 0,0 0 0,0-1 0,0 1 0,0 0 0,0 0 0,0-1 0,0 1 0,0 0 0,0 0 0,0-1 0,0 1 0,0-1 0,8-5 0,24-2 0,-22 6 0,17-6 0,1 2 0,1 1 0,38-2 0,-55 5 0,-10-2 0,-21-7 0,-33-7 0,-26 5 0,40 8 0,253 29 0,-206-22 0,-9 0 0,-22 2 0,-34-1 0,14-5 0,-62-10 0,56 6 0,-70-7 0,134 14 0,0 0 0,0-1 0,-1-1 0,28-4 0,17-2 0,-28 8 0,-25 0 0,0-1 0,1 1 0,-1-2 0,0 1 0,1-1 0,9-2 0,-60-5 0,-19 5 0,-67-11 0,200 25 0,125 23 0,-174-31 0,1 0 0,39-2 0,13 2 0,-65-2 0,-7-1 0,1 0 0,0 0 0,0 0 0,0 1 0,0 0 0,0 0 0,-1 0 0,1 0 0,0 1 0,-1-1 0,7 5 0,-10-6 0,1 0 0,-1 0 0,0 0 0,0 0 0,0 0 0,0 0 0,0 0 0,0 1 0,0-1 0,0 0 0,0 0 0,0 0 0,0 0 0,0 0 0,0 0 0,0 1 0,0-1 0,0 0 0,0 0 0,0 0 0,0 0 0,0 0 0,0 0 0,0 0 0,0 1 0,0-1 0,0 0 0,0 0 0,0 0 0,0 0 0,0 0 0,0 0 0,0 1 0,0-1 0,0 0 0,0 0 0,0 0 0,-1 0 0,1 0 0,0 0 0,0 0 0,0 0 0,0 0 0,0 0 0,0 0 0,0 1 0,0-1 0,-1 0 0,1 0 0,-11 3 0,-10-1 0,-27-1 0,31-2 0,1 1 0,-1 1 0,1 0 0,-31 7 0,47-8 0,-1 0 0,1 0 0,0 0 0,0 0 0,-1 0 0,1 0 0,0 0 0,0 0 0,-1 0 0,1 0 0,0 0 0,0 0 0,-1 0 0,1 1 0,0-1 0,0 0 0,0 0 0,-1 0 0,1 0 0,0 0 0,0 0 0,0 1 0,-1-1 0,1 0 0,0 0 0,0 0 0,0 1 0,0-1 0,0 0 0,-1 0 0,1 0 0,0 1 0,0-1 0,0 0 0,0 0 0,0 1 0,0-1 0,0 0 0,0 0 0,0 1 0,0-1 0,0 0 0,0 0 0,0 1 0,0-1 0,0 0 0,0 0 0,0 1 0,14 8 0,22 4 0,-10-7 0,-20-4 0,1-1 0,-1 1 0,0 0 0,11 5 0,-15-6 0,0 0 0,0 1 0,0-1 0,0 1 0,0 0 0,0 0 0,0 0 0,0 0 0,-1 0 0,1 0 0,-1 0 0,0 1 0,1-1 0,-1 0 0,1 5 0,-1-5 0,0 0 0,1 0 0,-1 0 0,0 0 0,1 0 0,0 0 0,-1 0 0,1 0 0,0-1 0,0 1 0,0-1 0,0 1 0,0-1 0,0 0 0,1 0 0,3 2 0,-5-3 0,1 1 0,0-1 0,-1 1 0,1 0 0,0-1 0,-1 1 0,1 0 0,-1 0 0,1 0 0,-1 0 0,0 1 0,1-1 0,-1 0 0,0 1 0,0-1 0,0 0 0,0 1 0,0 0 0,0-1 0,0 1 0,0-1 0,-1 1 0,1 0 0,-1 0 0,1-1 0,-1 1 0,0 0 0,1 0 0,-1-1 0,0 1 0,0 0 0,-1 0 0,1 1 0,-2 5 0,-1-1 0,0 0 0,0 0 0,-1 0 0,0 0 0,0-1 0,-1 1 0,0-1 0,0 0 0,0-1 0,-6 6 0,-27 34 0,36-42 0,0-1 0,0 1 0,1 0 0,-1 0 0,0 0 0,1 0 0,0 0 0,0 0 0,0 0 0,0 0 0,0 0 0,1 1 0,-1-1 0,1 0 0,0 0 0,0 1 0,0-1 0,0 0 0,1 1 0,-1-1 0,1 0 0,0 0 0,0 1 0,0-1 0,0 0 0,1 0 0,-1 0 0,1-1 0,0 1 0,0 0 0,3 3 0,-4-4 0,7 9 0,-1 0 0,1 0 0,-2 1 0,7 17 0,-11-24 0,-1-1 0,0 1 0,0 0 0,0 0 0,-1-1 0,0 1 0,0 0 0,0 0 0,0 0 0,-1-1 0,0 1 0,0 0 0,0-1 0,-1 1 0,-3 8 0,4-12 0,0 0 0,1 0 0,-1 0 0,0 1 0,1-1 0,-1 0 0,1 1 0,0-1 0,-1 0 0,1 1 0,0-1 0,0 0 0,-1 1 0,1-1 0,0 1 0,1-1 0,-1 0 0,0 1 0,0-1 0,1 1 0,-1-1 0,0 0 0,1 1 0,0-1 0,-1 0 0,1 0 0,0 1 0,-1-1 0,1 0 0,0 0 0,0 0 0,0 0 0,1 1 0,3 0 0,0 1 0,0-2 0,0 1 0,0 0 0,0-1 0,0 0 0,10 1 0,33 3 0,-89 7 0,5 0 0,26-8 0,0 0 0,1 0 0,-1 1 0,1 0 0,-1 1 0,2 0 0,-1 0 0,1 1 0,0 0 0,-12 13 0,-32 26 0,-48 14 0,158-82 0,-39 11 0,-2-1 0,1-1 0,-2-1 0,20-20 0,-23 22 0,16-8 0,-25 18 0,0-1 0,0 1 0,0-1 0,0 0 0,0 0 0,-1 0 0,4-4 0,-7 6 0,0 1 0,0-1 0,0 1 0,0-1 0,0 1 0,0 0 0,-1-1 0,1 1 0,0 0 0,0-1 0,0 1 0,-1 0 0,1-1 0,0 1 0,-1 0 0,1-1 0,0 1 0,-1 0 0,1 0 0,0-1 0,-1 1 0,1 0 0,0 0 0,-1 0 0,1 0 0,-1-1 0,1 1 0,0 0 0,-1 0 0,1 0 0,-1 0 0,1 0 0,-1 0 0,1 0 0,0 0 0,-1 0 0,1 0 0,-1 0 0,0 1 0,-21-3 0,22 2 0,-12 0 0,0 0 0,0 0 0,0 2 0,-14 2 0,20-2 0,0 0 0,0 0 0,0 1 0,0 0 0,0 0 0,1 0 0,-1 1 0,1-1 0,-7 8 0,11-11 0,0 1 0,0-1 0,0 1 0,1-1 0,-1 1 0,0 0 0,0-1 0,1 1 0,-1 0 0,1 0 0,-1-1 0,0 1 0,1 0 0,-1 0 0,1 0 0,0 0 0,-1 0 0,1 0 0,0-1 0,-1 1 0,1 0 0,0 0 0,0 0 0,0 1 0,1-1 0,-1-1 0,1 1 0,0-1 0,0 1 0,0-1 0,0 0 0,0 1 0,0-1 0,0 0 0,0 0 0,-1 0 0,1 0 0,0 1 0,0-1 0,0-1 0,0 1 0,0 0 0,2 0 0,51-13 0,-21 0 0,-33 13 0,0 0 0,0 0 0,0 0 0,0 0 0,0 0 0,1 0 0,-1 0 0,0 0 0,0-1 0,0 1 0,0 0 0,0 0 0,1 0 0,-1 0 0,0 0 0,0 0 0,0 0 0,0 0 0,0 0 0,0 0 0,0 0 0,0-1 0,1 1 0,-1 0 0,0 0 0,0 0 0,0 0 0,0 0 0,0 0 0,0-1 0,0 1 0,0 0 0,0 0 0,0 0 0,0 0 0,0 0 0,0-1 0,0 1 0,0 0 0,0 0 0,0 0 0,0 0 0,0 0 0,0-1 0,0 1 0,0 0 0,0 0 0,0 0 0,0 0 0,0 0 0,-1-1 0,-17 1 0,-27 12 0,39-9 0,-1-1 0,0 0 0,0 0 0,0-1 0,-11 2 0,18-4 0,0 1 0,0 0 0,0 0 0,0 0 0,0 0 0,0 0 0,0 0 0,0 0 0,0 0 0,1 0 0,-1 0 0,0 0 0,0 0 0,0 0 0,0 0 0,0 0 0,0 0 0,0 0 0,0 0 0,0 0 0,0-1 0,0 1 0,0 0 0,0 0 0,0 0 0,0 0 0,0 0 0,0 0 0,0 0 0,0 0 0,0 0 0,0 0 0,0 0 0,0 0 0,0 0 0,0 0 0,-1 0 0,1 0 0,0-1 0,0 1 0,0 0 0,0 0 0,0 0 0,0 0 0,0 0 0,0 0 0,0 0 0,0 0 0,0 0 0,0 0 0,0 0 0,0 0 0,10-5 0,14-5 0,-6 7-1365,-2 0-5461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5.8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5 24575,'-5'-4'0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53:05.184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0 5 24575,'0'-2'0,"2"0"0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53:59.210"/>
    </inkml:context>
    <inkml:brush xml:id="br0">
      <inkml:brushProperty name="width" value="0.025" units="cm"/>
      <inkml:brushProperty name="height" value="0.025" units="cm"/>
      <inkml:brushProperty name="color" value="#00963D"/>
    </inkml:brush>
  </inkml:definitions>
  <inkml:trace contextRef="#ctx0" brushRef="#br0">0 0 24575,'0'1'0,"1"0"0,-1 0 0,0 0 0,0 0 0,1 0 0,-1 0 0,0 0 0,1-1 0,-1 1 0,1 0 0,-1 0 0,1 0 0,0 0 0,-1-1 0,1 1 0,0 0 0,0-1 0,-1 1 0,1-1 0,0 1 0,0 0 0,0-1 0,0 0 0,-1 1 0,1-1 0,0 0 0,0 1 0,0-1 0,0 0 0,0 0 0,0 0 0,0 0 0,0 0 0,0 0 0,2 0 0,7 2 0,-10-2 0,0 0 0,0 0 0,0 0 0,0 0 0,0 0 0,-1 0 0,1 0 0,0 0 0,0 0 0,0 0 0,0 0 0,0 0 0,0 0 0,0 0 0,0 0 0,0 0 0,0 0 0,-1 0 0,1 0 0,0 0 0,0 0 0,0 0 0,0 0 0,0 0 0,0 0 0,0 0 0,0 0 0,0 1 0,0-1 0,0 0 0,0 0 0,0 0 0,0 0 0,0 0 0,0 0 0,0 0 0,-1 0 0,1 0 0,0 0 0,0 0 0,0 0 0,0 1 0,0-1 0,0 0 0,0 0 0,0 0 0,0 0 0,0 0 0,0 0 0,0 0 0,0 0 0,1 0 0,-1 0 0,0 1 0,-14 2 0,1 0 0,23-2 0,62-11 0,-86 9 0,9 0 0,-1 1 0,0-1 0,-1 1 0,1 0 0,-11 2 0,19-2 0,0 1 0,1-1 0,-1 1 0,0-1 0,0 1 0,0 0 0,1 0 0,-1 0 0,3 2 0,0 5 0,-22-4 0,3-3-1365,-1-1-5461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29:26.278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2207 444 24575,'-2133'0'0,"2074"-1"0,44-2 0,17 0 0,23-3 0,198-22 0,112-18 0,-166 17 0,310-60 0,-462 85 0,28-5 0,72-25 0,-107 30 0,0 0 0,0 0 0,0-1 0,-1 0 0,1-1 0,-1 0 0,-1 0 0,1-1 0,-1 0 0,0-1 0,-1 0 0,12-15 0,-19 23 0,0-1 0,1 1 0,-1 0 0,0-1 0,0 1 0,1-1 0,-1 1 0,0-1 0,0 1 0,0-1 0,0 1 0,0-1 0,1 0 0,-1 1 0,0-1 0,0 1 0,-1-1 0,1 1 0,0-1 0,0 1 0,0-1 0,0 1 0,0-1 0,0 1 0,-1-1 0,1 1 0,0-1 0,0 1 0,-1-1 0,1 1 0,-18-10 0,-29 4 0,43 5 0,-505-3 0,269 8 0,32-4 0,372 1 0,203-3 0,-354 2 0,11-1 0,38-5 0,-58 5 0,1 0 0,0 0 0,-1 0 0,1 0 0,0-1 0,-1 0 0,0 0 0,1 0 0,-1 0 0,0-1 0,0 0 0,0 0 0,-1 0 0,4-4 0,-6 7 0,-1 0 0,1-1 0,-1 1 0,0 0 0,1-1 0,-1 1 0,0 0 0,0-1 0,1 1 0,-1-1 0,0 1 0,0 0 0,0-1 0,1 1 0,-1-1 0,0 1 0,0-1 0,0 1 0,0-1 0,0 1 0,0-1 0,0 1 0,0-1 0,0 1 0,0 0 0,0-1 0,0 1 0,0-1 0,0 1 0,-1-1 0,1 1 0,0-1 0,0 1 0,-1 0 0,1-1 0,0 1 0,0-1 0,-1 1 0,1 0 0,0-1 0,-1 1 0,1 0 0,0 0 0,-1-1 0,1 1 0,-1-1 0,-27-5 0,0 7 0,0 0 0,1 2 0,-1 1 0,1 1 0,-1 1 0,-48 19 0,55-16-151,1 1-1,0 1 0,0 1 0,1 0 1,0 2-1,1 0 0,1 1 1,-20 22-1,1 4-6674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0:10.23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8042 67 24575,'-1023'18'0,"70"-5"0,831-13 0,103 0 0,39 0 0,66 0 0,584-12 0,1299-43-1108,-1902 56 1108,-31 1 0,1-2 0,0-2 0,56-9 0,-85 7 0,-12 1 0,-16-2 0,-334-4 924,232 11-740,-2345-1-184,2321 4 0,121-3 0,0 2 0,0 0 0,-44 16 0,57-15 0,0 1 0,0 0 0,0 1 0,1 0 0,0 1 0,1 0 0,0 1 0,-10 11 0,-69 87 0,45-51 0,-55 45 0,69-72 0,-50 59 0,78-85 0,-1 0 0,1 0 0,0 1 0,0-1 0,1 1 0,-1-1 0,1 1 0,-1-1 0,1 1 0,0 0 0,0 6 0,1-8 0,0 0 0,0 0 0,0 0 0,1 0 0,-1 0 0,1 0 0,-1 0 0,1-1 0,0 1 0,0 0 0,0 0 0,0-1 0,0 1 0,0-1 0,0 1 0,1-1 0,-1 1 0,0-1 0,1 0 0,-1 0 0,1 1 0,-1-1 0,1 0 0,0-1 0,2 2 0,6 3 0,1-1 0,-1-1 0,1 1 0,0-2 0,0 0 0,0 0 0,16 0 0,87-3 0,-70-1 0,1082-6-478,-740 9 240,322 18 97,-365-6 139,159-9 214,15 1 207,-2 41-191,36 50-228,-533-91 0,-18-5 0,0 0 0,0-1 0,0 1 0,0 0 0,0 0 0,0 0 0,0 0 0,0 0 0,-1 0 0,1 0 0,0 0 0,0 0 0,0 0 0,0 0 0,0 0 0,0 0 0,0 0 0,0 0 0,0 0 0,0 0 0,0 0 0,-1 1 0,1-1 0,0 0 0,0 0 0,0 0 0,0 0 0,0 0 0,0 0 0,0 0 0,0 0 0,0 0 0,0 0 0,0 0 0,0 0 0,0 0 0,0 0 0,0 0 0,0 0 0,0 1 0,0-1 0,-1 0 0,1 0 0,0 0 0,0 0 0,0 0 0,0 0 0,0 0 0,0 0 0,0 0 0,0 0 0,0 1 0,0-1 0,1 0 0,-1 0 0,0 0 0,0 0 0,0 0 0,0 0 0,0 0 0,0 0 0,-37 2 0,-723-1-441,384-4-101,-2422 1-3300,2765 2 4374,0 1 1,0 1 0,0 2 0,1 1-1,-1 2 1,-54 19 0,-39 14 0,-144 27 1,205-52-505,-263 44-29,180-35 0,31-7 0,-1-4 0,-237-8 0,351-5 0,0 1 0,-1-1 0,0 0 0,1-1 0,-1 1 0,1-1 0,-1 0 0,1 0 0,0 0 0,-1-1 0,1 1 0,0-1 0,0 0 0,-8-5 0,12 6 0,0 1 0,-1-1 0,1 0 0,-1 0 0,1 1 0,0-1 0,0 0 0,-1 0 0,1 0 0,0 0 0,0 1 0,0-1 0,0 0 0,0 0 0,0 0 0,0 0 0,0 0 0,0 1 0,1-1 0,-1 0 0,0 0 0,0 0 0,1 0 0,-1 1 0,1-1 0,-1 0 0,0 1 0,1-1 0,0 0 0,-1 0 0,1 1 0,-1-1 0,1 1 0,0-1 0,-1 1 0,1-1 0,1 0 0,28-18 0,-6 7 0,1 2 0,1 1 0,-1 1 0,2 1 0,-1 1 0,49-3 0,168 5 0,-152 6 0,149-1 0,-154-1-18,1211 27-1477,-284 52 1369,-933-72 124,191 30 624,-164-19-112,157 5-1,602-23-509,-358-2 0,726 2 0,-7267 0 0,5530-25 0,433 15 0,1-3 0,-121-38 0,174 46 0,-44-9 0,-121-14 0,170 26 0,-145-9 0,-179 10 0,145 4 0,128-3 0,-161 3 0,165 1 0,-104 20 0,100-12 0,-117 6 0,-64-15 0,187-5 0,32 0 0,1 1 0,-1 2 0,1 0 0,-44 8 0,13 12 0,43-15 0,-1-2 0,1 1 0,-23 5 0,-21-3 0,-1-3 0,-107-4 0,-22 0 0,57 14 0,-29 2 0,-176-15 0,151-2 0,137 3 0,1 2 0,-85 20 0,102-17 0,-44 19 0,52-18 0,-1 0 0,0-1 0,0-2 0,-29 6 0,47-11 0,0 0 0,0 1 0,0-1 0,0 0 0,0 0 0,1 0 0,-1 0 0,0-1 0,0 1 0,0 0 0,0-1 0,1 1 0,-1-1 0,0 0 0,0 1 0,1-1 0,-4-2 0,5 3 0,0-1 0,0 1 0,0 0 0,0 0 0,-1-1 0,1 1 0,0 0 0,0 0 0,0-1 0,0 1 0,0 0 0,0-1 0,0 1 0,0 0 0,0 0 0,0-1 0,1 1 0,-1 0 0,0-1 0,0 1 0,0 0 0,0 0 0,0-1 0,0 1 0,0 0 0,1 0 0,-1 0 0,0-1 0,0 1 0,0 0 0,1 0 0,-1 0 0,0-1 0,1 1 0,19-9 0,-9 6 0,24-6 0,0-2 0,42-18 0,-39 14 0,1 1 0,0 3 0,1 1 0,79-9 0,-61 11 0,73-20 0,-77 13 0,1 2 0,65-6 0,146-12 0,-175 19 0,61-4 0,598 11 0,-404 8 0,1038-3 0,-806-38 0,-2-46 0,-494 71 0,37-3 0,93-18 0,-157 23 0,39-8 0,183-62 0,73-32 0,-66 25 0,-92 23 0,-192 65 0,0 0 0,0 0 0,0 0 0,0 0 0,0 0 0,0 0 0,0 0 0,0 0 0,0 0 0,0 0 0,0 0 0,-1 0 0,1-1 0,0 1 0,0 0 0,0 0 0,0 0 0,0 0 0,0 0 0,0 0 0,0 0 0,0 0 0,0 0 0,0-1 0,0 1 0,0 0 0,0 0 0,0 0 0,0 0 0,0 0 0,0 0 0,0 0 0,0 0 0,0 0 0,0-1 0,0 1 0,0 0 0,1 0 0,-1 0 0,0 0 0,0 0 0,0 0 0,0 0 0,0 0 0,0 0 0,0 0 0,-21-3 0,-34 2 0,-3286 5 0,3316-5-273,1 2 0,-1 0 0,0 2 0,-48 11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1:53.73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17945 1733 24575,'3'0'0,"0"-1"0,-1 1 0,1-1 0,0 0 0,0 0 0,-1-1 0,1 1 0,4-3 0,23-10 0,12 6 0,0 1 0,0 2 0,43 1 0,176-3 0,121 9-164,96 18-655,74 19-164,2010 269-2949,-1993-218 2949,-93-13 0,-114-19 0,16 4-655,-327-49 3276,-344-20 1788,65-1-1937,-498-8 1504,-327-3-2754,429 43 111,9 26 0,351-31-350,-315-17 0,263-37 0,117 10 0,157 20 0,-423-39 0,4 26 0,453 18 0,19 0 0,42 1 0,1922 1-1441,-1909-5 1631,120-22-1,-30 3 327,93 9-5,-124 8-476,-72 1-35,-50 4 0,-1 0 0,1 0 0,-1 0 0,1-1 0,-1 1 0,1-1 0,-1 0 0,1 0 0,-1 0 0,0 0 0,1 0 0,-1 0 0,4-3 0,-6 3 0,0 1 0,0 0 0,0 0 0,-1-1 0,1 1 0,0 0 0,0 0 0,0-1 0,0 1 0,0 0 0,0 0 0,0-1 0,0 1 0,0 0 0,-1 0 0,1 0 0,0-1 0,0 1 0,0 0 0,-1 0 0,1 0 0,0 0 0,0-1 0,0 1 0,-1 0 0,1 0 0,0 0 0,0 0 0,-1 0 0,1 0 0,0 0 0,0 0 0,-1-1 0,1 1 0,0 0 0,-26-6 0,-185-22 0,77 13 0,-187-26-164,-880-97-2064,494 59 2052,203 15 176,498 63 0,-3 0 0,0 0 0,1 1 0,-1-1 0,-17 3 0,24-1 0,0-1 0,0 1 0,-1-1 0,1 1 0,1 0 0,-1 0 0,0 0 0,0 0 0,0 0 0,0 1 0,1-1 0,-1 0 0,1 1 0,-1-1 0,1 1 0,-1 0 0,1-1 0,0 1 0,0 0 0,0 0 0,0 0 0,0 0 0,0 0 0,0 3 0,-1 3 147,-1 1-1,0 0 0,0-1 1,0 0-1,-1 0 0,-1 0 1,1 0-1,-1-1 0,0 1 1,-1-1-1,0-1 0,-7 7 1,-19 12-36,-1-2 0,-1-1 0,0-2-1,-2-2 1,-75 28 0,55-23-111,46-15 0,14-2 0,4-4 0,-1-1 0,1 1 0,-1-1 0,15 0 0,543 3-516,-344-8 184,838-1 20,-1049 6 376,-1-1-91,0 0-1,0 0 1,0-1-1,10-2 1,-18 3 44,0 0 0,-1-1 0,1 1 0,0 0 0,0 0 0,0 0 0,-1-1 0,1 1 0,0 0 0,0-1 0,-1 1 1,1-1-1,0 1 0,-1-1 0,1 1 0,-1-1 0,1 0 0,0 1 0,-1-1 0,0 0 0,1 1 0,-1-1 0,1 0 0,-1 1 1,0-1-1,1 0 0,-1 0 0,0 0 0,0 1 0,0-1 0,1 0 0,-1 0 0,0 0 0,0 1 0,0-1 0,0 0 0,-1 0 0,1 0 1,0 0-1,0 1 0,0-1 0,-1 0 0,1 0 0,0 1 0,-1-1 0,1 0 0,-1 0 0,1 1 0,-1-1 0,1 0 0,-1 1 1,1-1-1,-2 0 0,-6-9 16,-1 0 1,0 1-1,0 0 0,-1 1 1,0 0-1,0 0 1,-1 1-1,-22-10 0,-10-3-27,-48-15-1,-313-87-5,327 105 0,-1 4 0,0 2 0,-112 1 0,-91 13 0,-316 0 0,4-27 0,576 23 0,13 2 0,0-1 0,0 0 0,-1 0 0,1-1 0,0 0 0,0 1 0,0-1 0,0 0 0,0-1 0,0 1 0,-5-4 0,9 5 0,0 0 0,-1 0 0,1-1 0,0 1 0,0 0 0,0-1 0,0 1 0,0 0 0,0 0 0,0-1 0,0 1 0,0 0 0,0-1 0,0 1 0,0 0 0,0 0 0,0-1 0,0 1 0,1 0 0,-1-1 0,0 1 0,0 0 0,0 0 0,0-1 0,0 1 0,1 0 0,-1 0 0,0 0 0,0-1 0,0 1 0,1 0 0,-1 0 0,0 0 0,0-1 0,1 1 0,-1 0 0,0 0 0,0 0 0,1 0 0,-1 0 0,0 0 0,1 0 0,-1 0 0,1 0 0,15-10 0,1 2 0,0 0 0,0 1 0,23-6 0,80-16 0,-103 25 0,23-5 0,237-43 0,-252 47 0,0 0 0,-1-2 0,1-1 0,40-20 0,16-4 0,-80 31 0,21-6 0,0-1 0,-1-1 0,0-1 0,24-15 0,-41 22 0,1 0 0,-1 0 0,0 0 0,0 0 0,-1-1 0,1 0 0,-1 0 0,0 0 0,0 0 0,0 0 0,0-1 0,-1 1 0,1-1 0,-1 1 0,-1-1 0,1 0 0,-1 0 0,1 0 0,-1 0 0,-1 0 0,1 0 0,-1 0 0,0 0 0,0-1 0,-1-5 0,0 8 0,0 0 0,0 0 0,0 1 0,0-1 0,0 0 0,-1 1 0,0-1 0,1 1 0,-1-1 0,0 1 0,0 0 0,0 0 0,0 0 0,0 0 0,-1 0 0,1 1 0,-1-1 0,1 0 0,-1 1 0,0 0 0,1 0 0,-1 0 0,0 0 0,0 0 0,0 0 0,-3 0 0,-10-2 0,-1 1 0,0 0 0,-22 2 0,29 0 0,-33-2 0,1 3 0,0 2 0,-1 1 0,1 3 0,1 1 0,-64 21 0,-44 17 0,42-13 0,127-30 0,18-1 0,-20-2 0,21 0 0,68-8 0,-94 5 0,0 1 0,0-2 0,0 0 0,0 0 0,-1-1 0,0-1 0,0 0 0,0-1 0,10-8 0,65-57 0,-78 64 0,-1-1 0,1 0 0,-2 0 0,0-1 0,0 0 0,0 0 0,5-13 0,-12 22 0,1-1 0,0 1 0,-1-1 0,1 1 0,-1-1 0,1 0 0,-1 1 0,0-1 0,0 0 0,0 0 0,0 1 0,0-1 0,0 0 0,0 1 0,-1-1 0,1 0 0,0 1 0,-1-1 0,1 0 0,-1 1 0,0-1 0,0 1 0,0-1 0,1 1 0,-1 0 0,0-1 0,-1 1 0,1 0 0,0-1 0,0 1 0,-1 0 0,1 0 0,0 0 0,-1 0 0,1 0 0,-1 1 0,1-1 0,-1 0 0,1 1 0,-1-1 0,0 1 0,1-1 0,-4 1 0,-8-3 0,-1 1 0,0 0 0,0 1 0,-17 1 0,22 0 0,-15 0 0,3-1 0,-1 1 0,1 1 0,-1 0 0,1 2 0,-1 1 0,-38 11 0,21 0 0,19-8 0,1 0 0,0 2 0,1 0 0,0 1 0,-21 15 0,-94 73 0,112-85 0,-1 0 0,-1-2 0,0 0 0,-37 10 0,-2-5 0,-1-4 0,0-2 0,-76 2 0,102-9 0,1 2 0,0 1 0,1 2 0,-1 1 0,-63 27 0,71-25 0,0 0 0,0-2 0,-1-2 0,0 0 0,-36 3 0,42-7 0,0 2 0,1 1 0,0 0 0,1 2 0,-24 11 0,26-10 0,-1-1 0,0 0 0,-1-2 0,1 0 0,-1-2 0,-26 3 0,24-4 0,-1 1 0,1 0 0,0 2 0,0 0 0,1 2 0,-30 14 0,29-13 0,-1-1 0,0-1 0,-44 6 0,-78 1 0,21-3 0,9 7 0,-150 45 0,184-43 0,-141 16 0,176-28 0,-1 1 0,1 2 0,1 3 0,-56 23 0,64-23 0,-71 15 0,74-22 0,1 2 0,-56 22 0,72-22 0,-1-1 0,-1 0 0,0-2 0,0 0 0,0-1 0,0-1 0,-1-1 0,-23 0 0,-84-5 0,-56 1 0,131 8 0,0 2 0,-57 18 0,73-18 0,-126 41 0,-25 6 0,146-46 0,1 2 0,0 2 0,-70 35 0,75-33 0,-54 17 0,34-13 0,10-4 0,-1-3 0,-1-1 0,0-2 0,-1-2 0,0-3 0,-78-1 0,-41-8 0,-161 5 0,305 2 0,0 2 0,0 1 0,1 0 0,-26 12 0,9-4 0,19-6 0,1 2 0,0 0 0,1 1 0,-31 23 0,29-19 0,0-1 0,0-1 0,-27 11 0,-32 5 0,-90 19 0,-36 13 0,120-34 0,-143 25 0,196-43 0,1 0 0,0 2 0,-36 18 0,41-16 0,-2-1 0,1-1 0,-2-2 0,-45 9 0,18-9 0,-112 34 0,-51 35 0,205-72 0,-230 68 0,156-50 0,-27 4 0,59-16 0,-70 25 0,-89 31 0,125-41 0,-29 13 0,-50 14 0,154-49 0,0 1 0,-25 12 0,28-12 0,0 0 0,0-1 0,-1 0 0,-19 4 0,-89 9 0,-89 17 0,137-25 0,0-2 0,0-4 0,-96-6 0,56 0 0,34 1 0,-102 2 0,174-1 0,0 1 0,0 0 0,0 0 0,1 1 0,-1 0 0,1 0 0,-1 1 0,1 0 0,0 0 0,0 1 0,0 0 0,1 0 0,-1 1 0,1 0 0,0 0 0,0 0 0,1 0 0,-1 1 0,1 0 0,0 1 0,-5 8 0,5-9 0,0 0 0,0 0 0,-1-1 0,0 0 0,0 0 0,-1 0 0,1-1 0,-1 0 0,0 0 0,0 0 0,-1-1 0,1 0 0,-1-1 0,1 0 0,-1 0 0,-9 1 0,-14 0 0,0-1 0,-57-3 0,42-1 0,-92-1 0,-393 3 0,400 15 0,84-8 0,-63 2 0,-975-8 0,472-3 0,560 0 0,-62-11 0,-32-2 0,-526 12 0,347 5 0,-1119-2 0,1419 0 0,0 0 0,0-2 0,0-1 0,1-1 0,-1-1 0,-33-12 0,31 8 0,-1 2 0,0 0 0,-1 3 0,1 0 0,-1 2 0,-44 1 0,72 1 0,-12 1 0,0-2 0,1 0 0,-22-4 0,33 4 0,0 1 0,-1-1 0,1 0 0,0 1 0,0-1 0,-1-1 0,1 1 0,0 0 0,0 0 0,0-1 0,0 1 0,-2-4 0,3 4 0,0 0 0,1 0 0,-1 0 0,1 0 0,-1 0 0,1 0 0,0-1 0,0 1 0,-1 0 0,1 0 0,0-1 0,0 1 0,0 0 0,0 0 0,0-1 0,0 1 0,1 0 0,-1 0 0,0 0 0,1-1 0,-1 1 0,0 0 0,1 0 0,0 0 0,-1 0 0,2-2 0,2-3 0,0 0 0,1 0 0,-1 0 0,1 1 0,1-1 0,-1 1 0,1 0 0,0 1 0,0-1 0,0 1 0,1 0 0,-1 1 0,9-4 0,13-3 0,1 0 0,31-5 0,19-7 0,-53 14 0,48-19 0,-67 24 0,0-1 0,0 1 0,-1-1 0,0 0 0,1 0 0,-1-1 0,8-8 0,-13 13 0,-1-1 0,1 0 0,0 0 0,-1 0 0,1 0 0,0 0 0,-1 0 0,1 0 0,-1 0 0,0 0 0,1 0 0,-1 0 0,0 0 0,1 0 0,-1 0 0,0 0 0,0 0 0,0 0 0,0 0 0,0-1 0,0 1 0,0 0 0,-1 0 0,1 0 0,0 0 0,-1 0 0,1 0 0,0 0 0,-1 0 0,1 0 0,-1 0 0,0 0 0,1 0 0,-1 0 0,0 0 0,1 1 0,-1-1 0,0 0 0,0 0 0,0 1 0,0-1 0,0 1 0,0-1 0,0 1 0,-1-2 0,-8-2 0,1-1 0,0 1 0,-20-5 0,-331-71 0,-8 25 0,356 53 0,-21-2 0,1-1 0,-46-14 0,76 18 0,0 0 0,-1 0 0,1 0 0,0 0 0,0 0 0,0 0 0,0 0 0,0-1 0,0 1 0,0-1 0,-2-2 0,4 4 0,-1-1 0,1 1 0,0-1 0,0 1 0,-1-1 0,1 1 0,0-1 0,0 0 0,0 1 0,-1-1 0,1 1 0,0-1 0,0 1 0,0-1 0,0 0 0,0 1 0,0-1 0,1 1 0,-1-1 0,0 1 0,0-1 0,0 0 0,0 1 0,1-1 0,-1 1 0,0-1 0,0 1 0,1-1 0,2-2 0,0 0 0,0 1 0,0-1 0,0 1 0,0 0 0,1 0 0,-1 0 0,1 1 0,-1-1 0,1 1 0,6-2 0,19-5 0,133-44 0,-113 35 0,1 2 0,83-15 0,-72 19 0,77-27 0,-120 32 0,0-2 0,-1 0 0,27-17 0,-38 22 0,-1 0 0,0-1 0,0 0 0,0 0 0,-1 0 0,0-1 0,1 1 0,-2-1 0,1 0 0,0 0 0,-1-1 0,0 1 0,0-1 0,-1 1 0,3-8 0,-5 11 0,1 0 0,-1 0 0,0 1 0,0-1 0,0 0 0,0 0 0,-1 1 0,1-1 0,0 0 0,-1 0 0,1 1 0,-1-1 0,1 0 0,-1 1 0,0-1 0,0 1 0,0-1 0,0 1 0,0-1 0,0 1 0,0 0 0,0 0 0,0-1 0,-1 1 0,1 0 0,-1 0 0,1 0 0,-1 0 0,1 0 0,-1 1 0,-2-2 0,-6-2 0,-1 0 0,1 1 0,-1 0 0,-11-1 0,4 1 0,-9-3 0,-2 0 0,1-1 0,0-1 0,-28-13 0,48 17 0,-1-1 0,0 0 0,1 0 0,0-1 0,0 0 0,1 0 0,0-1 0,0 0 0,0 0 0,1-1 0,0 1 0,1-1 0,-6-10 0,2-2 0,1 0 0,0 0 0,2-1 0,0 0 0,2 0 0,0-1 0,-1-35 0,6 49 0,0 0 0,0 1 0,1-1 0,0 0 0,0 1 0,1-1 0,0 1 0,0 0 0,0 0 0,1 0 0,1 0 0,-1 0 0,1 1 0,0 0 0,0 0 0,1 1 0,0-1 0,8-6 0,8-5 0,1 1 0,0 1 0,48-23 0,7-7 0,-30 14 0,-39 26 0,-1 0 0,1-1 0,-1 0 0,-1-1 0,1 0 0,-1 0 0,0 0 0,-1-1 0,7-9 0,-11 14 0,-1 1 0,1-1 0,-1 1 0,0-1 0,0 0 0,0 0 0,0 0 0,0 0 0,-1 0 0,1 0 0,-1 0 0,0 0 0,0 0 0,0 0 0,0 0 0,0 0 0,-1 0 0,1 0 0,-1 1 0,0-1 0,0 0 0,0 0 0,0 0 0,0 1 0,-1-1 0,1 0 0,-1 1 0,0-1 0,0 1 0,0 0 0,0 0 0,0 0 0,0 0 0,-4-3 0,-45-35 0,26 22 0,1-2 0,-38-38 0,55 50 0,1 0 0,0-1 0,0 1 0,0-1 0,1-1 0,1 1 0,0-1 0,0 1 0,1-1 0,0 0 0,0-1 0,-1-11 0,1-31 0,6-89 0,0 41 0,-3 77 0,-1 4 0,1 1 0,1 0 0,0 0 0,1 0 0,2 0 0,-1 0 0,2 0 0,11-29 0,-10 36 0,-1 0 0,-1-1 0,0 0 0,-1 0 0,0 0 0,-1 0 0,0 0 0,-1-1 0,-1-14 0,0 21 0,-1 0 0,0-1 0,0 1 0,-1 0 0,0 0 0,0 0 0,-1 0 0,1 0 0,-1 1 0,-1-1 0,0 1 0,0-1 0,0 1 0,0 1 0,-1-1 0,0 1 0,-11-10 0,3 6 0,-1 0 0,0 1 0,-26-10 0,25 12 0,0-1 0,0-1 0,-15-11 0,25 16 0,0-1 0,1 0 0,0 0 0,0-1 0,0 1 0,0-1 0,1 0 0,-1 0 0,1 0 0,1 0 0,-1-1 0,-3-9 0,-6-28 0,8 27 0,-1 0 0,0 1 0,-1-1 0,0 1 0,-16-25 0,2 15 0,-1 1 0,-1 1 0,-1 0 0,-50-36 0,-34-33 0,96 81 0,0-1 0,0 0 0,2-1 0,0 0 0,0-1 0,-10-23 0,17 34 0,1 1 0,0-1 0,0 0 0,0 0 0,0 0 0,0 0 0,1 0 0,-1-1 0,1 1 0,0 0 0,0 0 0,0 0 0,1 0 0,-1 0 0,1 0 0,-1 0 0,1 0 0,0 0 0,0 0 0,2-4 0,0 3 0,0 0 0,0 1 0,0-1 0,1 1 0,-1 0 0,1-1 0,-1 2 0,1-1 0,0 0 0,0 1 0,1 0 0,4-2 0,9-3 0,-1 2 0,2 0 0,-1 1 0,0 1 0,32-2 0,34 2 0,103 9 0,-172-4 0,-1 1 0,0 0 0,0 1 0,0 1 0,-1 0 0,1 1 0,21 13 0,87 65 0,-86-57 0,-29-23 0,0 1 0,-1 1 0,1-1 0,-1 1 0,-1 0 0,1 0 0,-1 1 0,0 0 0,-1 0 0,1 0 0,-1 0 0,-1 1 0,0-1 0,0 1 0,0 0 0,2 13 0,23 136 0,-27-150 0,0 1 0,1-1 0,0 0 0,0 0 0,1 0 0,0 0 0,0-1 0,0 1 0,1-1 0,0 0 0,0 0 0,1 0 0,0 0 0,0-1 0,0 0 0,0 0 0,12 8 0,-6-7 0,-1 0 0,1-1 0,0-1 0,0 1 0,1-2 0,-1 1 0,1-2 0,0 0 0,-1 0 0,17 0 0,3 0 0,-1 2 0,49 11 0,-73-13 0,0 1 0,0-1 0,-1 1 0,1 0 0,-1 0 0,0 1 0,0 0 0,0 0 0,0 0 0,-1 0 0,7 8 0,5 8 0,20 32 0,-21-28 0,-6-9 0,-1 1 0,0 0 0,-1 1 0,6 19 0,-9-23 0,0 0 0,1-1 0,0 1 0,1-1 0,0 0 0,1-1 0,1 0 0,14 18 0,-3-13 0,0 0 0,2 0 0,35 19 0,-32-21 0,0 2 0,34 28 0,-33-24 0,0-1 0,1-1 0,47 23 0,-10-6 0,18 7 0,161 61 0,-237-101 0,29 11 0,0 1 0,-2 1 0,0 2 0,0 1 0,-2 2 0,31 25 0,-45-28 0,0 1 0,-1 1 0,-1 0 0,18 34 0,-19-30 0,2 1 0,34 39 0,-24-39 0,0-1 0,2-1 0,0-2 0,1-1 0,1-1 0,59 27 0,129 74 0,-88-44 0,-99-58 0,0 2 0,-2 1 0,0 1 0,-1 1 0,-1 2 0,-1 0 0,40 53 0,-53-64 0,1 0 0,1-1 0,0 0 0,1-1 0,0 0 0,1-2 0,0 1 0,1-2 0,19 7 0,-12-4 0,-1 1 0,0 0 0,35 27 0,-6 2 0,63 39 0,-93-67 0,1 0 0,1-2 0,-1-1 0,2 0 0,48 10 0,-31-8 0,1 1 0,-2 2 0,52 27 0,-32-15 0,-40-16 0,-2 1 0,1 0 0,-2 2 0,0 0 0,0 1 0,-1 1 0,28 34 0,43 39 0,-66-69 0,0-1 0,2-2 0,0 0 0,1-1 0,0-2 0,39 17 0,-20-13 0,-1 2 0,46 30 0,-18-10 0,-29-15 0,73 58 0,-50-33 0,-63-49 0,0 0 0,0 1 0,0-1 0,-1 1 0,1-1 0,0 1 0,-1 0 0,1-1 0,-1 1 0,0 0 0,1 0 0,-1 0 0,0 0 0,0 1 0,1 2 0,-2-5 0,0 1 0,0-1 0,0 1 0,0 0 0,0-1 0,-1 1 0,1 0 0,0-1 0,0 1 0,0 0 0,-1-1 0,1 1 0,0-1 0,-1 1 0,1 0 0,0-1 0,-1 1 0,1-1 0,-1 1 0,1-1 0,-1 1 0,-22 9 0,-24-3 0,0-2 0,0-2 0,-88-6 0,47 0 0,-66 4 0,-109-4 0,224-2 0,0-1 0,-52-17 0,10 3 0,-256-45 0,-35-9 0,268 52 0,0 5 0,-2 5 0,-167 1 0,-594 16 0,559-6 0,262-1 0,1-1 0,-67-15 0,-89-30 0,84 18 0,90 24 0,2 0 0,1 0 0,0-1 0,-27-12 0,45 16 0,1 0 0,-1 0 0,0 0 0,1-1 0,0 0 0,0 0 0,0 0 0,0-1 0,1 1 0,-1-1 0,1 0 0,0-1 0,1 1 0,0-1 0,-1 1 0,2-1 0,-4-8 0,1-8 0,1 0 0,1 0 0,1-1 0,1 0 0,1 1 0,4-39 0,-1 34 0,-2 0 0,-1 1 0,-1-1 0,-6-36 0,2 46 0,0 1 0,-1 1 0,0-1 0,-12-17 0,11 21 0,1-1 0,0 1 0,1-1 0,0 0 0,1 0 0,1-1 0,-4-17 0,6 16 0,-2 1 0,0 0 0,-1 0 0,0 0 0,-1 0 0,-1 1 0,0-1 0,-1 2 0,0-1 0,-1 1 0,-1 0 0,1 0 0,-2 1 0,0 0 0,0 1 0,-14-11 0,15 14 0,0-1 0,1-1 0,0 1 0,1-1 0,0 0 0,0-1 0,1 0 0,0 0 0,1 0 0,0-1 0,1 0 0,0 0 0,0 0 0,1 0 0,1 0 0,0-1 0,0 1 0,2-1 0,0-21 0,0-4 0,7-267 0,-4 280 0,2 0 0,0 1 0,2 0 0,1 0 0,0 0 0,18-31 0,-14 30 0,-1-1 0,-1 0 0,-2 0 0,12-50 0,-16 43 0,1 0 0,2 0 0,1 1 0,23-57 0,-21 62 0,-1 0 0,-2 0 0,-1-1 0,0-1 0,-3 1 0,0-1 0,-1 1 0,-2-1 0,-6-53 0,5 75 0,0 0 0,-1-1 0,1 1 0,-1 0 0,-1 1 0,1-1 0,-1 0 0,0 1 0,0-1 0,-1 1 0,1 0 0,-1 0 0,0 0 0,-1 1 0,1-1 0,-8-5 0,-8-4 0,-1 0 0,-42-21 0,26 16 0,5-1 0,2-1 0,0-1 0,1-2 0,1 0 0,-46-54 0,67 68 0,0-1 0,1 1 0,0-1 0,0 0 0,1 0 0,1-1 0,0 1 0,0-1 0,-2-19 0,-1 4 0,7 26 0,0 0 0,0 0 0,0 0 0,0 1 0,-1-1 0,1 0 0,0 0 0,0 1 0,0-1 0,-1 0 0,1 0 0,0 1 0,-1-1 0,1 0 0,-1 1 0,1-1 0,-1 0 0,1 1 0,-1-1 0,1 1 0,-1-1 0,0 1 0,-1-2 0,2 4 0,0-1 0,-1 0 0,1 0 0,0 0 0,-1 0 0,1 0 0,0 1 0,0-1 0,0 0 0,0 0 0,0 0 0,1 1 0,-1-1 0,0 0 0,0 0 0,1 2 0,4 15 0,0 0 0,2 0 0,-1-1 0,2 0 0,1 0 0,0-1 0,18 25 0,9 4 0,48 46 0,-13-14 0,-31-33 0,-9-10 0,-1 0 0,28 45 0,-44-61 0,1 1 0,1-2 0,1 0 0,0-1 0,1-1 0,0 0 0,36 20 0,-29-19 0,-1 0 0,-1 2 0,-1 1 0,27 29 0,-18-11 0,-9-10 0,1 0 0,1-2 0,40 34 0,-15-23 0,-9-7 0,-2 1 0,37 37 0,48 85 0,-37-43 0,-30-45 0,2-2 0,3-2 0,3-3 0,2-4 0,118 74 0,42 15 0,-196-120 0,-1 2 0,43 44 0,-3-1 0,-8-15 0,2-2 0,86 50 0,147 81 0,-240-144 0,-2 2 0,-1 2 0,73 77 0,-97-85 0,49 71 0,-77-103 0,0 0 0,0 0 0,-1 0 0,1 0 0,0 0 0,-1 0 0,1 0 0,0 0 0,-1 0 0,0 1 0,1-1 0,-1 0 0,0 0 0,0 1 0,1-1 0,-1 0 0,0 0 0,0 1 0,0-1 0,-1 0 0,1 0 0,0 1 0,-1 1 0,0-2 0,0 0 0,0-1 0,0 1 0,0 0 0,0 0 0,0 0 0,0-1 0,0 1 0,0 0 0,0-1 0,-1 1 0,1-1 0,0 0 0,-1 1 0,1-1 0,0 0 0,0 0 0,-3 0 0,-8 1 0,0-2 0,0 1 0,0-2 0,-13-2 0,-29-11 0,2-2 0,0-3 0,-75-39 0,108 50 0,-74-43 0,1-4 0,-102-82 0,56 38 0,75 53 0,3-2 0,-59-62 0,103 93 0,2 0 0,0-1 0,2-1 0,-21-42 0,32 61 0,0 0 0,0 0 0,0 0 0,1 0 0,-1-1 0,0 1 0,1 0 0,-1-1 0,1 1 0,0 0 0,-1-1 0,1 1 0,0 0 0,0-1 0,0 1 0,0 0 0,0-1 0,0 1 0,0-1 0,1 1 0,-1 0 0,0-1 0,1 1 0,-1 0 0,1-1 0,-1 1 0,1 0 0,0 0 0,-1 0 0,1-1 0,0 1 0,0 0 0,0 0 0,0 0 0,0 0 0,0 1 0,0-1 0,0 0 0,0 0 0,1 1 0,-1-1 0,0 0 0,0 1 0,1-1 0,-1 1 0,0 0 0,3-1 0,3 0 0,0 0 0,1 0 0,-1 1 0,0 0 0,0 1 0,0-1 0,1 1 0,-1 1 0,10 2 0,18 8 0,-1 2 0,0 2 0,33 19 0,99 69 0,-65-39 0,53 36 0,34 20 0,97 30 0,-77-33 0,-43-22 0,-143-87 0,1 0 0,0-2 0,0-1 0,1-1 0,-1 0 0,42 1 0,-3 1 0,-45-5 0,61 5 0,-73-7 0,0 0 0,0 0 0,-1 0 0,1-1 0,0 0 0,0 0 0,0-1 0,-1 1 0,1-1 0,-1 0 0,1 0 0,7-5 0,-10 6 0,-1-1 0,1 0 0,0 0 0,-1 0 0,0 1 0,1-1 0,-1-1 0,0 1 0,0 0 0,0 0 0,0 0 0,0-1 0,0 1 0,-1 0 0,1-1 0,-1 1 0,0 0 0,0-1 0,0 1 0,0-1 0,0 1 0,0 0 0,0-1 0,-1 1 0,1 0 0,-1-1 0,0 1 0,0 0 0,0-1 0,0 1 0,0 0 0,-2-2 0,-4-9 0,-1 1 0,0 0 0,-20-21 0,25 30 0,-28-33 0,-1 2 0,-1 2 0,-2 1 0,-2 2 0,-67-42 0,13 19 0,-239-125 0,2 35 0,217 98 0,2-4 0,-103-64 0,-188-147 0,371 238 0,3 2 0,0 2 0,-49-25 0,-95-48 0,58 30 0,-146-86 0,225 126 0,-44-34 0,59 39 0,-1 0 0,0 2 0,-1 0 0,-1 1 0,0 2 0,-1 0 0,-24-8 0,-65-7 0,-33-8 0,127 28 0,-12-4 0,0 1 0,-35-4 0,57 11 0,0 0 0,0 1 0,-1 0 0,1 0 0,0 0 0,0 1 0,0 0 0,0 0 0,0 1 0,0 0 0,1 0 0,-1 1 0,0 0 0,-10 6 0,14-6 0,-1 0 0,1 0 0,0 0 0,0 0 0,1 1 0,-1-1 0,1 1 0,0-1 0,0 1 0,0 0 0,0 0 0,1 0 0,-1 0 0,1 0 0,0 1 0,-1 5 0,0 9 0,1 0 0,2 30 0,-2 19 0,-1-57 0,-1 0 0,0-1 0,0 1 0,-1 0 0,0-1 0,-1 0 0,-1 0 0,1 0 0,-1-1 0,-1 0 0,0 0 0,0-1 0,-1 1 0,0-2 0,0 1 0,-1-1 0,0 0 0,0-1 0,0 0 0,-1 0 0,0-1 0,0-1 0,-1 0 0,1 0 0,-1 0 0,0-2 0,0 1 0,0-2 0,0 1 0,0-1 0,-1-1 0,1 0 0,0-1 0,0 0 0,0 0 0,0-1 0,-13-4 0,6-1 0,-1 0 0,1-1 0,1-1 0,0 0 0,0-1 0,1-1 0,0-1 0,0 0 0,2-1 0,0-1 0,0 0 0,1-1 0,1 0 0,0-1 0,-17-31 0,15 19 0,1-1 0,1-1 0,1 0 0,2-1 0,1 0 0,2 0 0,0 0 0,3-1 0,-1-33 0,4-15 0,1 38 0,-2 0 0,-10-74 0,4 79 0,3 14 0,0 0 0,-1 1 0,-2-1 0,0 1 0,-11-21 0,-3 6 0,-1 2 0,-39-49 0,51 70 0,0 0 0,1-1 0,0-1 0,1 1 0,1-1 0,0-1 0,1 1 0,1-1 0,0 0 0,2 0 0,0 0 0,1-1 0,0 1 0,2-20 0,2 238 0,0-51 0,-2 1026 0,1-1159 0,1 1 0,0 0 0,1-1 0,1 1 0,1-1 0,0 0 0,9 18 0,8 23 0,-3 1 0,-2 1 0,10 70 0,-21-60 0,-2 1 0,-7 75 0,1-24 0,2-99 0,-1 21 0,3 0 0,9 64 0,-1-49 0,-3 0 0,-2 0 0,-3 0 0,-8 81 0,-3-109 0,2-23 0,6-9 0,1 1 0,-1-1 0,1 1 0,-1-1 0,1 1 0,-1-1 0,1 0 0,-1 1 0,1-1 0,0 1 0,-1-1 0,1 0 0,0 0 0,0 1 0,-1-1 0,1 0 0,0 1 0,0-1 0,0 0 0,0 0 0,-14-69 0,3 1 0,-1-78 0,9-144 0,3 175 0,-1 95 0,-1 0 0,-2 0 0,0 1 0,-1-1 0,-10-25 0,7 23 0,1-2 0,1 1 0,-4-32 0,-20-117 0,18 123 0,-9-102 0,21 134 0,-2 1 0,-4-19 0,5 31 0,0 0 0,0 0 0,-1 1 0,1-1 0,-1 1 0,0-1 0,-1 1 0,1 0 0,-1 0 0,0 0 0,0 0 0,-4-4 0,7 8 0,-1-1 0,1 1 0,0 0 0,-1 0 0,1-1 0,0 1 0,-1 0 0,1 0 0,0 0 0,-1-1 0,1 1 0,-1 0 0,1 0 0,-1 0 0,1 0 0,0 0 0,-1 0 0,1 0 0,-1 0 0,1 0 0,-1 0 0,1 0 0,0 0 0,-1 0 0,1 0 0,-1 0 0,1 1 0,0-1 0,-1 0 0,1 0 0,-1 0 0,1 1 0,0-1 0,-1 0 0,1 1 0,0-1 0,-1 0 0,1 0 0,0 1 0,0-1 0,-1 0 0,1 1 0,0-1 0,0 1 0,0-1 0,-1 0 0,1 1 0,0-1 0,0 1 0,0-1 0,0 1 0,-6 24 0,1 39 0,3-1 0,8 90 0,10-35 0,-8-74 0,2 57 0,-12 58 0,4 53 0,12-112 0,-7-65 0,1 38 0,-8 193 0,2 33 0,-2-294 0,0 0 0,1 0 0,-1 0 0,1 0 0,1 0 0,-1 0 0,1 0 0,0 0 0,0-1 0,0 1 0,0-1 0,1 1 0,0-1 0,0 0 0,5 6 0,-3-6 0,0-1 0,0 1 0,0-1 0,1 0 0,-1-1 0,1 1 0,0-1 0,0 0 0,-1 0 0,1-1 0,0 0 0,11 1 0,59 3 0,135-8 0,-64-2 0,1042 5 0,-1120-4 0,129-22 0,-188 23 0,0 0 0,0-1 0,0 0 0,0 0 0,-1-1 0,0 0 0,0-1 0,0 0 0,13-12 0,-12 10 0,1-1 0,1 1 0,0 1 0,0 0 0,14-5 0,37-8 0,79-15 0,-64 18 0,60-12 0,-76 19 0,-1-4 0,-1-2 0,78-31 0,-128 42 0,0 0 0,0 0 0,0-1 0,0-1 0,-1 1 0,0-2 0,-1 1 0,1-1 0,-1-1 0,-1 1 0,8-12 0,-10 12 0,0-1 0,-1 0 0,0-1 0,0 1 0,-1-1 0,0 1 0,-1-1 0,0 0 0,-1 0 0,0 0 0,0 0 0,-2-18 0,1 11 0,-1 0 0,0 1 0,-1 0 0,-6-26 0,7 38 0,0 0 0,-1 0 0,1 0 0,-1 0 0,0 0 0,0 0 0,-1 1 0,1-1 0,-1 1 0,1 0 0,-1 0 0,0 0 0,-1 0 0,1 0 0,0 0 0,-1 1 0,1 0 0,-8-4 0,-3 1 0,0 1 0,0 0 0,0 1 0,0 0 0,-28-1 0,-80 5 0,69 1 0,-902 3 0,596-6 0,188-4 0,-194-31 0,-162-55 0,526 91 0,-64-13 0,-98-30 0,159 42 0,1-1 0,0 1 0,0 0 0,-1-1 0,1 0 0,0 1 0,0-1 0,-2-3 0,5 5 0,0 0 0,-1 0 0,1 0 0,0-1 0,0 1 0,0 0 0,0 0 0,0 0 0,0 0 0,0-1 0,0 1 0,0 0 0,0 0 0,0 0 0,0-1 0,0 1 0,0 0 0,0 0 0,0 0 0,0-1 0,0 1 0,0 0 0,0 0 0,0 0 0,0-1 0,0 1 0,1 0 0,-1 0 0,0 0 0,0 0 0,0-1 0,0 1 0,0 0 0,1 0 0,-1 0 0,0 0 0,0 0 0,0-1 0,0 1 0,1 0 0,-1 0 0,0 0 0,0 0 0,23-6 0,55-1 0,128 4 0,-120 4 0,926 6 0,-956-9 0,0-2 0,0-3 0,0-2 0,-1-2 0,-1-3 0,0-3 0,-1-1 0,89-46 0,-120 53 0,-1-2 0,-1-1 0,0 0 0,-1-2 0,-1 0 0,0-1 0,-1-1 0,-1 0 0,17-26 0,-22 29 0,7-10 0,22-41 0,-35 55 0,-1 1 0,1 0 0,-2-1 0,0 0 0,0 0 0,-1 0 0,2-21 0,-4 14 0,0-1 0,-1 0 0,0 1 0,-2 0 0,0-1 0,-1 1 0,-1 0 0,-1 0 0,0 1 0,-2 0 0,1 0 0,-2 1 0,-1 0 0,0 0 0,0 1 0,-25-26 0,-1 0 0,-3 2 0,-1 2 0,-2 2 0,-2 1 0,-68-41 0,82 58 0,0 2 0,-1 1 0,-1 1 0,0 1 0,0 2 0,-1 1 0,-1 2 0,1 1 0,-1 2 0,-36-1 0,29 6 0,-67 7 0,93-5 0,-1 0 0,1 1 0,0 1 0,0 0 0,1 1 0,0 1 0,-20 12 0,7-1 0,0 1 0,2 2 0,0 0 0,-35 40 0,46-45 0,1 1 0,1 0 0,0 1 0,1 0 0,1 1 0,1 0 0,1 0 0,-8 27 0,11-29 0,2-1 0,0 1 0,1 0 0,1 0 0,1 0 0,1 19 0,0-28 0,0 0 0,0 1 0,1-1 0,0 0 0,1 0 0,-1 0 0,2-1 0,-1 1 0,1-1 0,0 1 0,0-1 0,1-1 0,0 1 0,9 9 0,6 0 0,1 0 0,0-1 0,1-1 0,0-1 0,2-1 0,41 16 0,-6-7 0,103 20 0,-63-25 0,0-4 0,190-3 0,-274-9 0,0 0 0,1-2 0,-1 1 0,0-2 0,0 0 0,0-1 0,20-8 0,-28 9 0,-1 0 0,0-1 0,-1 0 0,1 0 0,-1 0 0,1 0 0,-1-1 0,-1 0 0,1 0 0,-1 0 0,1-1 0,-2 1 0,1-1 0,-1 0 0,1 0 0,-2 0 0,1-1 0,3-10 0,-3 2 0,1 1 0,-2-1 0,0-1 0,-1 1 0,0 0 0,-3-23 0,2 32 0,-1-1 0,1 1 0,-2 0 0,1 0 0,-1 0 0,0 0 0,0 0 0,0 0 0,-1 1 0,0-1 0,0 1 0,-1-1 0,1 1 0,-1 0 0,0 1 0,-1-1 0,1 1 0,-7-6 0,-10-1 0,0 1 0,0 1 0,-1 0 0,0 2 0,-25-5 0,7 1 0,-35-8 0,-102-13 0,-84 5 0,123 14 0,-2-1 0,-137-15 0,9-23 0,251 44 0,33 5 0,55 7 0,117 20 0,-161-19 0,61 8 0,0-3 0,97-2 0,-697-7 0,210-3 0,298 2 0,-28 2 0,32-2 0,0 0 0,-1 0 0,1 0 0,0 0 0,-1 0 0,1 0 0,-1 0 0,1 0 0,0 0 0,-1 0 0,1 0 0,0 1 0,-1-1 0,1 0 0,0 0 0,-1 0 0,1 1 0,0-1 0,0 0 0,-1 0 0,1 1 0,0-1 0,0 0 0,-1 1 0,1-1 0,0 0 0,0 1 0,0-1 0,0 0 0,0 1 0,-1-1 0,1 0 0,0 1 0,0-1 0,0 0 0,0 1 0,0-1 0,0 1 0,0-1 0,0 0 0,0 1 0,0-1 0,0 0 0,1 1 0,-1-1 0,0 0 0,0 1 0,0-1 0,0 0 0,0 1 0,1-1 0,-1 0 0,0 1 0,0-1 0,1 0 0,-1 0 0,0 1 0,0-1 0,1 0 0,-1 0 0,0 1 0,1-1 0,-1 0 0,0 0 0,1 0 0,5 5 0,0-1 0,0 1 0,1-1 0,0-1 0,-1 0 0,1 0 0,0 0 0,1 0 0,-1-1 0,0-1 0,10 2 0,14 1 0,41 1 0,187-7 0,51 2 0,-297 1 0,0 0 0,-1 0 0,1 2 0,0-1 0,20 8 0,-26-7 0,-1 0 0,0 1 0,0-1 0,-1 1 0,1 0 0,-1 1 0,0-1 0,0 1 0,0 0 0,0 0 0,-1 0 0,5 8 0,41 69 0,-28-42 0,3-2 0,33 41 0,-30-47 0,49 44 0,-67-67 0,0 0 0,1-2 0,0 1 0,1-1 0,0-1 0,0 0 0,0-1 0,1 0 0,17 4 0,68 8 0,-59-12 0,0 2 0,54 18 0,66 40 0,-110-42 0,1-3 0,1-1 0,0-3 0,86 15 0,-101-24 0,-1 1 0,0 2 0,50 21 0,-52-18 0,1-1 0,0-1 0,1-2 0,44 5 0,5-6 0,166 22 0,250 89 0,-239-66 0,-61-15 0,-69-3 0,106 21 0,-229-55 0,0 0 0,0 0 0,0-1 0,-1 0 0,1 0 0,0-1 0,0 0 0,0-1 0,0 1 0,12-6 0,-17 6 0,1-1 0,-1 0 0,0 0 0,0 0 0,0 0 0,0-1 0,-1 1 0,1-1 0,-1 0 0,0 0 0,1 0 0,-1 0 0,0 0 0,-1 0 0,1 0 0,0-1 0,-1 1 0,0 0 0,0-1 0,0 0 0,0 1 0,-1-1 0,1 1 0,-1-8 0,0 8 0,1 0 0,-1-1 0,0 1 0,0-1 0,-1 1 0,1-1 0,-1 1 0,0 0 0,0 0 0,0-1 0,0 1 0,0 0 0,-1 0 0,1 0 0,-1 0 0,0 0 0,0 0 0,0 1 0,0-1 0,-1 0 0,1 1 0,-1 0 0,1 0 0,-1 0 0,0 0 0,0 0 0,0 0 0,0 1 0,0-1 0,0 1 0,-7-2 0,-7 0 0,0 0 0,0 1 0,-1 0 0,1 2 0,-21 1 0,-6 0 0,38-2 0,0 1 0,0-1 0,0-1 0,0 1 0,0-1 0,0 0 0,0 0 0,1 0 0,-1-1 0,1 0 0,0 0 0,0-1 0,-9-7 0,0-2 0,1-1 0,-24-32 0,16 18 0,12 15 0,0-1 0,1 0 0,1 0 0,-9-23 0,9 19 0,-1 1 0,-12-19 0,16 30 0,0 0 0,0 1 0,-1-1 0,1 1 0,-1 0 0,-1 1 0,1-1 0,-1 1 0,-9-6 0,-26-10 0,-47-17 0,52 24 0,2-2 0,-51-30 0,-9-19 0,-37-23 0,110 73 0,1-1 0,-33-30 0,39 31 0,-1 1 0,-1 0 0,1 2 0,-2-1 0,-28-13 0,21 13 0,1-2 0,0 0 0,-33-28 0,13 8 0,-88-70 0,72 55 0,-66-42 0,89 67 0,-1 2 0,0 2 0,-2 1 0,-49-17 0,74 31 0,0-2 0,0 0 0,1 0 0,0-1 0,0-1 0,1 0 0,0-1 0,1 0 0,-11-13 0,-43-35 0,2 9 0,2-3 0,-70-78 0,4 7 0,98 95 0,9 11 0,-1 1 0,0 0 0,-1 2 0,0 0 0,-1 2 0,-1 0 0,0 2 0,0 0 0,-37-8 0,42 11 0,-1-1 0,1-1 0,0 0 0,1-2 0,0 0 0,-32-27 0,23 18 0,-45-27 0,55 37 0,0-1 0,1-1 0,1 0 0,0-1 0,0 0 0,-15-19 0,-68-99 0,31 38 0,61 85 0,-1 0 0,0 0 0,-1 1 0,1 0 0,-1 1 0,-1-1 0,1 2 0,-1-1 0,0 1 0,-16-6 0,11 6 0,0 1 0,0 1 0,0 0 0,-1 1 0,1 0 0,-29 1 0,34 2 0,-1-1 0,1-1 0,-1 0 0,1 0 0,0-1 0,-16-5 0,20 5 0,0-1 0,0 1 0,0-1 0,0 0 0,1 0 0,-1 0 0,1-1 0,0 0 0,0 0 0,0 0 0,0 0 0,-4-7 0,-11-12 0,0 0 0,-2 1 0,-1 2 0,0 0 0,-42-28 0,18 14 0,33 21 0,0 0 0,1 0 0,1-1 0,0 0 0,-11-21 0,-21-25 0,31 44 0,-1 2 0,-1 0 0,0 0 0,-1 1 0,0 1 0,-29-17 0,30 22 0,1 1 0,-1 0 0,0 1 0,0 0 0,0 1 0,-1 1 0,1 1 0,-1-1 0,-24 1 0,-272 11-1365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2:07.86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686 2701 24575,'-65'-3'0,"-115"-21"0,41 4 0,64 15 0,50 5 0,1-2 0,0 0 0,0-2 0,1 0 0,-45-15 0,65 18 0,1 0 0,-1 0 0,0-1 0,1 1 0,-1-1 0,1 0 0,-1 0 0,1 0 0,0 0 0,0 0 0,0 0 0,0 0 0,0-1 0,-2-3 0,4 5 0,-1-1 0,1 1 0,0 0 0,0-1 0,0 1 0,0-1 0,0 1 0,0 0 0,0-1 0,0 1 0,0 0 0,1-1 0,-1 1 0,0 0 0,1-1 0,-1 1 0,1 0 0,0 0 0,-1-1 0,1 1 0,0 0 0,0 0 0,0 0 0,0 0 0,0 0 0,0 0 0,0 0 0,0 0 0,0 1 0,0-1 0,2-1 0,12-5 0,-1 0 0,1 1 0,0 0 0,1 1 0,-1 1 0,1 0 0,21-2 0,-7 1 0,50-6 0,1 4 0,157 7 0,-103 2 0,-61-4 0,95-15 0,-97 10 0,-55 7 0,0-1 0,0-1 0,0 0 0,-1-1 0,1-1 0,-1-1 0,0 0 0,0-1 0,17-9 0,9-12 0,-25 15 0,0 0 0,2 2 0,-1 0 0,1 0 0,1 2 0,0 1 0,0 0 0,31-5 0,15 4 0,-24 4 0,-1-2 0,68-19 0,-38 0 0,70-36 0,-86 34 0,-36 16 0,0 1 0,1 1 0,0 1 0,0 0 0,1 2 0,0 0 0,27-3 0,142 5 0,-67 4 0,-110-1 0,0 0 0,0-1 0,0-1 0,-1 0 0,1-1 0,-1 0 0,17-8 0,5-6 0,37-26 0,-54 32 0,1 0 0,1 1 0,0 1 0,0 0 0,1 2 0,0 0 0,0 1 0,24-4 0,36 4 0,0 3 0,85 8 0,-15-1 0,-52-1 0,113-5 0,-196 1 0,0-1 0,-1 0 0,1-1 0,-1-1 0,0-1 0,-1 0 0,21-11 0,-18 8 0,0 1 0,1 0 0,34-9 0,-34 12 0,-17 5 0,0 0 0,0 0 0,0 0 0,0 0 0,0 0 0,0 0 0,0 0 0,0 0 0,0 0 0,0 0 0,0 0 0,0 0 0,0 0 0,0-1 0,0 1 0,0 0 0,0 0 0,0 0 0,0 0 0,0 0 0,0 0 0,0 0 0,0 0 0,0 0 0,0 0 0,0 0 0,0 0 0,0 0 0,0 0 0,0 0 0,0-1 0,0 1 0,0 0 0,0 0 0,0 0 0,0 0 0,0 0 0,0 0 0,0 0 0,0 0 0,0 0 0,0 0 0,0 0 0,0 0 0,0 0 0,0 0 0,0 0 0,0 0 0,0 0 0,0 0 0,0-1 0,0 1 0,0 0 0,0 0 0,1 0 0,-34-1 0,-488 5 0,650-3 0,143-3 0,-239-4 0,0 0 0,0-2 0,-1-2 0,0 0 0,38-20 0,68-21 0,-20 8 0,-94 32 0,1 1 0,0 2 0,1 0 0,-1 1 0,1 2 0,28-3 0,81 9 0,-90 1 0,0-2 0,-1-1 0,59-11 0,97-33 0,-175 39 0,-1-1 0,26-11 0,-28 9 0,0 1 0,45-9 0,3 2 0,0-3 0,-1-3 0,90-41 0,-105 41 0,13-7 0,-36 14 0,0 1 0,1 2 0,40-9 0,-13 8 0,0 3 0,74-3 0,-93 10 0,0-3 0,71-17 0,20-3 0,-38 14 0,293-42 0,-316 41 0,-1-4 0,101-36 0,-38-12 0,-48 25 0,-62 26 0,1 2 0,1 0 0,0 2 0,1 1 0,0 0 0,45-6 0,19 9 0,33-4 0,-76 4 0,-18 3 0,1-2 0,0 0 0,-1-2 0,0-1 0,-1-1 0,49-22 0,20-25 0,30-15 0,-84 50 0,50-16 0,-72 30 0,0 1 0,0 1 0,0 0 0,1 2 0,21 0 0,70 3 0,78-2 0,-159-1 0,0-1 0,-1-2 0,0-2 0,35-11 0,-30 6 0,-12 6 0,1-2 0,-1-1 0,-1-1 0,1-1 0,-2-1 0,22-15 0,-32 19 0,0 1 0,1 0 0,0 1 0,0 1 0,1 0 0,-1 0 0,1 1 0,0 1 0,0 0 0,23-2 0,15 2 0,76 5 0,-75 0 0,-32-2 0,6 1 0,42-4 0,-60 2 0,1-1 0,0 0 0,-1 0 0,1 0 0,-1-1 0,0-1 0,0 0 0,13-7 0,27-18 0,75-33 0,-93 51 0,-1 0 0,39-7 0,3-1 0,-38 9 0,0 3 0,1 0 0,62-3 0,101 11 0,37-3 0,-204-3 0,-2-2 0,1-1 0,-1-1 0,0-1 0,-1-2 0,28-15 0,0 0 0,-1 2-1365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2:32.27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10512 1204 24575,'-56'-24'0,"-92"-26"0,127 44 0,-58-16 0,-1 3 0,-1 4 0,-1 3 0,0 4 0,-97 3 0,120 6 0,-1 2 0,-107 21 0,112-13 0,30-7 0,-1 1 0,1 1 0,-29 12 0,47-16 0,1 1 0,0 0 0,0 0 0,0 1 0,0 0 0,1 0 0,-1 1 0,1-1 0,0 1 0,0 0 0,1 0 0,-1 1 0,1 0 0,1-1 0,-1 1 0,-4 11 0,2-1 0,-1 1 0,0 0 0,-14 23 0,17-35 0,0 1 0,0 0 0,-1-1 0,0 0 0,0 0 0,0 0 0,0-1 0,-1 0 0,0 0 0,-6 3 0,-44 22 0,50-20 0,20-12 0,14-8 0,-1-1 0,0-2 0,-1-1 0,44-33 0,-23 11 0,65-67 0,-107 99 0,86-96 0,-80 87 0,0-1 0,-1-1 0,-1 1 0,-1-1 0,10-25 0,-13 26 0,0 1 0,2 0 0,0 1 0,0-1 0,1 1 0,1 1 0,0-1 0,0 1 0,2 1 0,-1 0 0,1 1 0,1 0 0,0 0 0,0 1 0,25-13 0,-21 14 0,1 0 0,-1 2 0,1 0 0,1 1 0,-1 0 0,1 2 0,0 0 0,-1 1 0,30 0 0,-17 1 0,-36 2 0,-56 0 0,-10-1 0,9-1 0,-1 2 0,0 4 0,-123 23 0,32 15 0,-234 54 0,303-80 0,1 3 0,0 4 0,-136 59 0,203-75 0,7-4 0,1 0 0,0 1 0,0 0 0,0 1 0,1 0 0,-1 1 0,2 0 0,-11 9 0,3 0 0,0-1 0,-1-1 0,-1-1 0,-1-1 0,0 0 0,0-1 0,-1-1 0,0-1 0,-1-1 0,0-1 0,-26 6 0,-18 0 0,-1-2 0,-98 2 0,-241-7 0,-206 17 0,577-18 0,-1 1 0,-43 14 0,61-14 0,0 0 0,1 1 0,0 1 0,1 0 0,0 1 0,-22 17 0,1 5 0,14-12 0,0-1 0,-1-1 0,-48 27 0,3-14 0,-129 38 0,-79 0 0,225-56 0,-160 31 0,-66 15 0,92-10 0,162-40 0,23-8 0,0 0 0,0 0 0,0 0 0,0 0 0,0 0 0,0 1 0,-1-1 0,1 0 0,0 0 0,0 0 0,0 0 0,0 0 0,0 1 0,0-1 0,0 0 0,0 0 0,0 0 0,1 0 0,-1 1 0,0-1 0,0 0 0,0 0 0,0 0 0,0 0 0,0 0 0,0 0 0,0 1 0,0-1 0,0 0 0,0 0 0,1 0 0,-1 0 0,0 0 0,0 0 0,0 0 0,0 0 0,0 1 0,0-1 0,1 0 0,-1 0 0,0 0 0,0 0 0,0 0 0,0 0 0,0 0 0,1 0 0,-1 0 0,0 0 0,0 0 0,0 0 0,0 0 0,1 0 0,-1 0 0,0 0 0,0 0 0,0 0 0,0 0 0,0 0 0,1-1 0,47 5 0,349 20 0,189 15 0,-356-39 0,530 18 0,-711-14 0,-1 3 0,0 1 0,0 3 0,-1 2 0,58 23 0,-79-21 0,-26-15 0,1 0 0,-1 0 0,0 1 0,0-1 0,1 0 0,-1 0 0,0 0 0,0 1 0,0-1 0,1 0 0,-1 0 0,0 1 0,0-1 0,0 0 0,0 0 0,0 1 0,0-1 0,0 0 0,1 0 0,-1 1 0,0-1 0,0 0 0,0 1 0,0-1 0,0 0 0,0 0 0,0 1 0,0-1 0,-1 0 0,1 1 0,0-1 0,0 0 0,0 0 0,0 1 0,0-1 0,0 0 0,0 0 0,-1 1 0,1-1 0,0 0 0,0 0 0,-1 1 0,-4 1 0,-1 1 0,0-1 0,1 0 0,-1-1 0,0 1 0,0-1 0,-11 0 0,-139 11 0,-93-6 0,-1445-5-2415,1289-3 2156,396 2 257,0-1 15,1 0 0,-1 1-1,0 1 1,0-1 0,0 1 0,0 1-1,0 0 1,1 0 0,-1 0-1,1 1 1,-1 1 0,-10 5-1,-44 34 691,41-27-341,-1 0-1,-1-1 1,-1-2 0,-32 14-1,-73 17-361,-181 37 0,280-72 0,-59 23 0,60-19 0,-61 15 0,36-20 0,0-2 0,-1-2 0,-81-6 0,-37 2 0,103 11 0,35-4 0,297-61 0,-92 17 0,14-1 0,360-62 0,-526 98 0,-5 1 0,0-1 0,0 0 0,12-4 0,-21 5 0,0 0 0,-1 0 0,1 0 0,-1 0 0,1-1 0,-1 1 0,1-1 0,-1 0 0,0 1 0,0-1 0,0 0 0,0 0 0,0-1 0,0 1 0,-1 0 0,1 0 0,-1-1 0,2-2 0,0-4 0,1 0 0,0 1 0,1-1 0,0 1 0,9-12 0,-14 19 0,1 1 0,-1-1 0,1 1 0,-1-1 0,1 1 0,-1-1 0,1 0 0,-1 1 0,0-1 0,0 0 0,1 1 0,-1-1 0,0 0 0,0 1 0,1-1 0,-1 0 0,0 1 0,0-1 0,0 0 0,0 0 0,0 1 0,0-1 0,-1-1 0,1 2 0,-1-1 0,1 1 0,-1 0 0,1-1 0,-1 1 0,1 0 0,-1 0 0,1-1 0,-1 1 0,0 0 0,1 0 0,-1 0 0,0 0 0,1 0 0,-1 0 0,1 0 0,-1 0 0,0 0 0,1 0 0,-1 0 0,1 0 0,-1 0 0,0 0 0,1 1 0,-1-1 0,1 0 0,-1 1 0,1-1 0,-2 1 0,-180 87 0,140-66 0,-6 4 0,9-5 0,-1-2 0,-59 21 0,-38 12 0,99-36 0,-1-1 0,0-1 0,-73 13 0,52-18 0,1 3 0,-101 34 0,140-39 0,-157 53 0,147-53 0,0-1 0,-1-1 0,0-1 0,-33-1 0,-796-6 0,846 3 0,0 1 0,1 0 0,-1 2 0,0-1 0,-20 8 0,3 2 0,-35 18 0,46-22 0,-1 0 0,-1-1 0,-36 6 0,29-7 0,-43 15 0,-6 12 0,53-21 0,0-1 0,-1-2 0,0 0 0,0-2 0,-1 0 0,-27 2 0,-78 7 0,-42 2 0,-456-18 0,291-1 0,320 1 0,7-1 0,-1 1 0,1 0 0,0 1 0,-1 0 0,1 1 0,-22 7 0,33-9 0,1 0 0,0 0 0,0 0 0,0 0 0,-1 0 0,1 0 0,0 0 0,0 0 0,0 0 0,0 0 0,-1 0 0,1 0 0,0 0 0,0 0 0,0 0 0,0 0 0,-1 0 0,1 0 0,0 1 0,0-1 0,0 0 0,0 0 0,0 0 0,-1 0 0,1 0 0,0 0 0,0 1 0,0-1 0,0 0 0,0 0 0,0 0 0,0 0 0,0 1 0,-1-1 0,1 0 0,0 0 0,0 0 0,0 0 0,0 1 0,0-1 0,0 0 0,0 0 0,0 0 0,0 0 0,0 1 0,0-1 0,0 0 0,0 0 0,0 0 0,1 1 0,-1-1 0,0 0 0,0 0 0,0 0 0,0 0 0,0 0 0,0 1 0,0-1 0,16 6 0,22-1 0,414-2 0,-231-5 0,817 2 0,-979-3 0,62-10 0,44-3 0,-81 17 0,-44 0 0,1-1 0,-1-3 0,44-7 0,305-44 0,-353 48 0,55-14 0,3-2 0,-26 11 0,14-3 0,100-5 0,-136 15 0,0-2 0,65-16 0,-67 11 0,1 3 0,77-6 0,381 14 0,-205 2 0,-255 0 0,0 2 0,68 16 0,-12-2 0,41-4 0,202-8 0,-273-6 0,151-20 0,-144 11 0,24-5 0,95-7 0,59 1 0,-154 10 0,1 4 0,107 8 0,-66 1 0,670-3 0,-996-2 0,-208 5 0,265 11 0,-13 1 0,114-13 0,-45 0 0,66-3 0,1 1 0,-1 0 0,1-1 0,0 0 0,-1 0 0,1-1 0,0 1 0,0-1 0,0 0 0,0 0 0,0 0 0,-6-4 0,9 4 0,-1 1 0,1 0 0,-1-1 0,1 1 0,0-1 0,0 0 0,0 1 0,0-1 0,0 0 0,0 1 0,0-1 0,0 0 0,1 0 0,-1 0 0,1 0 0,-1 0 0,1 0 0,0 0 0,0 0 0,0 0 0,0-2 0,1 0 0,0 0 0,0 1 0,0-1 0,1 0 0,-1 1 0,1-1 0,0 1 0,0 0 0,0 0 0,4-5 0,5-4 0,1 1 0,0 0 0,1 0 0,15-9 0,42-23 0,2 3 0,2 3 0,123-43 0,-20 29 0,-121 38 0,-2-3 0,59-24 0,9-22 0,197-133 0,-116 64 0,270-164 0,-452 283 0,1 1 0,0 1 0,1 1 0,0 1 0,40-9 0,-7 7 0,72-2 0,-115 11 0,-5 1 0,-1-1 0,1 1 0,-1-1 0,0 0 0,1-1 0,10-3 0,-17 2 0,-8 0 0,-37-3 0,0 2 0,-87 4 0,61 0 0,-98-1 0,-260 5 0,151 27 0,-59 1 0,311-32 0,1 0 0,-1 2 0,0 0 0,1 2 0,0 1 0,0 0 0,0 2 0,1 1 0,-27 12 0,-121 81 0,2-1 0,141-86 0,-1-1 0,0-2 0,0 0 0,-40 7 0,4-7 0,-109 5 0,-73-14 0,65-2 0,-237 20 0,396-17 0,22-3 0,4 1 0,31 0 0,1004 1 0,-489-5 0,-479 3 0,393-10 0,-372 3 0,1-5 0,175-45 0,-217 45 0,0 1 0,1 2 0,69-2 0,153 11 0,-150 2 0,5-1 0,499 24 0,-228 24-246,272 29-295,-653-76 541,0-1 0,0-1 0,0 0 0,0-2 0,-1 0 0,1-1 0,0-1 0,-1 0 0,28-12 0,-15 7 84,1 1 0,1 2-1,-1 1 1,1 2-1,39-1 1,-23 2 58,64-11 1,77-25-143,208-37 0,-299 62 0,104 1 0,101 12 0,-265 1 0,-23-1 0,0 0 0,0 0 0,-1-2 0,1 0 0,20-5 0,-26 3 0,-10 0 0,-18 0 0,-78-4 0,-130 6 0,116 4 0,-39-3 0,-214 4 0,285 3 0,-87 19 0,20-2 0,100-17 0,-1 2 0,1 1 0,1 3 0,-86 34 0,93-31 0,0-3 0,0-1 0,-79 12 0,29-7 0,67-10 0,1 0 0,0 2 0,0 0 0,1 2 0,-27 17 0,26-15 0,0-1 0,-1 0 0,0-2 0,-29 10 0,37-16 0,-68 21 0,75-22 0,-1 1 0,1 0 0,1 0 0,-1 0 0,0 0 0,1 1 0,-1 0 0,1 0 0,-8 9 0,12-13 0,1 1 0,0-1 0,-1 1 0,1-1 0,0 0 0,-1 1 0,1-1 0,0 1 0,0-1 0,0 1 0,-1 0 0,1-1 0,0 1 0,0-1 0,0 1 0,0-1 0,0 1 0,0-1 0,0 1 0,0-1 0,0 1 0,0 0 0,0-1 0,0 1 0,0-1 0,1 1 0,-1-1 0,0 1 0,0-1 0,1 1 0,-1-1 0,0 1 0,0-1 0,1 0 0,-1 1 0,1-1 0,-1 1 0,0-1 0,1 0 0,-1 1 0,1-1 0,-1 0 0,1 1 0,-1-1 0,1 0 0,-1 0 0,1 0 0,-1 1 0,1-1 0,0 0 0,32 6 0,-32-6 0,279 7 0,-63-5 0,504 63 0,-220-16 0,-186-39 0,-24-1 0,318 54 0,-442-32 0,-76-12 0,99 8 0,329-22 0,-286-8 0,1397 3 0,-1906-2 0,-221 2 0,1 32 0,281 6 0,50-7 0,-491 53 0,654-84 0,-41 3 0,0 3 0,0 1 0,0 1 0,-79 29 0,86-23 0,0-2 0,-1-2 0,0-1 0,-1-1 0,-42 1 0,-189 0 0,221-9 0,24 0 0,27 0 0,41-1 0,100 0 0,364 2 0,-344 7 0,178 31 0,-242-28 0,1-3 0,141-9 0,-95-1 0,1933 2 0,-2063-2 0,0 0 0,-1-1 0,0-1 0,1 0 0,24-11 0,23-6 0,335-50 0,-293 64 0,137 7 0,-94 3 0,618-3 0,-742-2 0,1-1 0,-1-1 0,0-1 0,32-12 0,50-8 0,-31 17 0,1 4 0,92 6 0,-44 1 0,134-3 0,-250-1 0,0 1 0,1-1 0,-1 0 0,0-1 0,0 0 0,0-1 0,11-4 0,-16 5 0,-1 0 0,0 0 0,0 0 0,0 0 0,0 0 0,0-1 0,-1 0 0,1 1 0,-1-1 0,1 0 0,-1 0 0,0 0 0,0 0 0,0-1 0,-1 1 0,1 0 0,-1-1 0,0 1 0,0-1 0,1-4 0,0-13 0,0 1 0,-2-1 0,0 0 0,-2 0 0,-4-27 0,-3-36 0,2 12 0,-2 0 0,-24-89 0,31 156 0,-6-48 0,3 1 0,1-1 0,6-94 0,1 42 0,-3-811 0,2 877 0,2-1 0,2 1 0,2 0 0,18-55 0,3-11 0,-29 101 0,3-8 0,0 0 0,-1 0 0,0-23 0,-2 32 0,0 0 0,0 1 0,0-1 0,0 1 0,-1-1 0,1 0 0,-1 1 0,0-1 0,0 1 0,0-1 0,0 1 0,0 0 0,-1-1 0,1 1 0,-1 0 0,1 0 0,-1 0 0,0 0 0,0 0 0,0 1 0,0-1 0,0 0 0,0 1 0,-3-2 0,-3-1 0,-1 2 0,1-1 0,0 1 0,-1 0 0,0 0 0,1 1 0,-16 0 0,-67 6 0,43-1 0,24-4 0,0 2 0,1 1 0,-1 1 0,1 0 0,0 2 0,-42 16 0,36-10 0,-1-1 0,0-2 0,0-1 0,-1-2 0,0-1 0,0-1 0,-37 0 0,-80 10 0,8 1 0,78-15 0,31-1 0,-1 2 0,0 1 0,-37 7 0,4 2 0,0-4 0,0-3 0,-94-5 0,70 0 0,-4499-1 166,2484 3-1697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2:45.13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52 24575,'53'3'0,"100"17"0,-57-4 0,-16-6 0,0 3 0,130 40 0,-15 14 0,-168-57 0,0-2 0,1-1 0,0-1 0,0-1 0,33 1 0,146-6 0,-103-3 0,44 3 0,188 23 0,-39 23 0,362 37 0,-352-75 0,-146-7 0,246 34 0,366 151 0,-597-137 0,143 38 0,-232-59 0,-70-19 0,-17-9 0,0 1 0,0-1 0,0 0 0,0 0 0,0 1 0,0-1 0,0 0 0,0 1 0,0-1 0,0 0 0,0 0 0,0 1 0,0-1 0,0 0 0,0 0 0,0 0 0,-1 1 0,1-1 0,0 0 0,0 0 0,0 1 0,0-1 0,-1 0 0,1 0 0,0 0 0,0 0 0,0 1 0,-1-1 0,1 0 0,0 0 0,0 0 0,-1 0 0,1 0 0,0 0 0,0 0 0,-1 0 0,1 1 0,0-1 0,0 0 0,-1 0 0,1 0 0,0 0 0,0 0 0,-1 0 0,1-1 0,-25 5 0,0-1 0,-27-1 0,-163 1 0,-109-3-164,-102-2-655,-197-1 208,-1259-1-926,1586 9 1451,282-4 70,-48 0-122,1 3 0,-115 21 0,166-22 138,0-1 0,1 1 0,0 1 0,0 0 0,-14 8 0,20-11 0,1 1 0,-1 0 0,1 0 0,0 0 0,-1 0 0,1 0 0,0 1 0,0-1 0,1 1 0,-1-1 0,0 1 0,1 0 0,0 0 0,-1-1 0,1 1 0,0 0 0,1 0 0,-1 0 0,0 0 0,1 4 0,-2 14 30,2-11 257,0 1 0,-1-1 0,0 0 0,-1 0 0,-1 1 1,1-1-1,-1-1 0,-1 1 0,-7 14 0,-3-2-110,0-2-1,-31 34 1,31-39-146,1-1-1,1 2 1,1 0 0,0 0 0,1 1 0,-11 24 0,20-37-31,-1 0 0,1 0 0,0 0 0,0 0 0,1 0 0,-1 0 0,1 0 0,0 0 0,0 0 0,0 1 0,1-1 0,-1 0 0,1 0 0,0 0 0,0 0 0,0 0 0,1 0 0,0 0 0,-1-1 0,1 1 0,4 4 0,0 1 0,1-2 0,0 1 0,1-1 0,0 0 0,0-1 0,0 0 0,17 9 0,4 0 0,0-1 0,1-1 0,41 11 0,106 19 0,82 6-354,2-12-1,1-10 1,352-11-1,11-22 1773,-1972 6-1418,3004 61-2016,-1456-43 2013,860 61-378,-1031-78 381,118 0 0,-131-2 0,-1-1 0,0-1 0,0 0 0,0-1 0,-1-1 0,27-12 0,196-82 1876,-135 58-1352,-71 30-524,0 1 0,1 2 0,-1 1 0,2 1 0,40-2 0,173 8 0,-124 3 0,89-3 0,-547 20 0,-4 25 0,-205 16 0,530-60 0,-55 2 0,-96 17 0,145-16 0,0 1 0,0 1 0,0 0 0,1 2 0,0 0 0,1 1 0,-1 1 0,2 0 0,-20 16 0,31-21 0,-1 1 0,1-1 0,0 1 0,1 0 0,-1 1 0,1 0 0,1 0 0,-1 0 0,1 0 0,0 0 0,1 1 0,0 0 0,0 0 0,1 0 0,0 0 0,0 0 0,1 0 0,0 0 0,0 1 0,1 13 0,1-20 0,0 1 0,0 0 0,0 0 0,0 0 0,1 0 0,-1-1 0,1 1 0,0 0 0,0-1 0,0 0 0,0 1 0,0-1 0,0 0 0,1 0 0,-1 0 0,1-1 0,-1 1 0,1 0 0,0-1 0,0 0 0,0 1 0,-1-1 0,1-1 0,5 2 0,10 2 0,-1 0 0,0-2 0,20 1 0,-29-2 0,496-3 0,-151-41 0,-103 10 0,180-8 0,-176 33 0,-160 9 0,113-15 0,244-58 0,-361 63 0,105 1 0,90 17 0,-248-7 0,54 2 0,272 16 0,-344-18 0,-36-1 0,-98 2 0,-163 7 0,-58 5 0,-38 3 0,351-17 0,-8 2 0,-38 7 0,63-9 0,0 0 0,0 1 0,0 0 0,0 0 0,0 0 0,0 1 0,0 0 0,1 0 0,0 1 0,-1-1 0,1 1 0,-6 6 0,10-9 0,0 0 0,1 0 0,-1-1 0,1 1 0,-1 0 0,1 0 0,0 0 0,-1 0 0,1 0 0,0 0 0,-1 0 0,1 0 0,0 0 0,0 0 0,0 0 0,0 0 0,0 0 0,0-1 0,0 1 0,0 0 0,0 0 0,0 0 0,1 0 0,-1 0 0,0 0 0,1 0 0,-1 0 0,1 0 0,-1 0 0,1-1 0,-1 1 0,1 0 0,0 0 0,-1-1 0,1 1 0,0 0 0,34 23 0,-32-22 0,28 14 0,0-1 0,2-2 0,-1-1 0,1-2 0,1-1 0,0-1 0,0-2 0,0-2 0,63 1 0,-88-6 0,0 0 0,-1 0 0,1-1 0,-1 0 0,1 0 0,-1-1 0,0 0 0,0 0 0,0-1 0,-1 0 0,1-1 0,-1 1 0,0-1 0,7-7 0,7-8 0,-1-2 0,33-45 0,-41 50 0,0 1 0,1 0 0,1 0 0,0 1 0,1 1 0,1 1 0,19-14 0,-19 19 0,0 1 0,0 0 0,1 1 0,0 0 0,0 1 0,22-2 0,106-5 0,-101 10 0,83-13 0,-107 11 0,-1-2 0,0 0 0,0-1 0,-1-1 0,1-1 0,-2-1 0,1 0 0,-2-1 0,1-1 0,-2 0 0,18-18 0,-25 20 0,0 0 0,-1 0 0,0-1 0,-1 0 0,0 0 0,-1-1 0,0 1 0,-1-1 0,0 0 0,-1-1 0,0 1 0,-1-1 0,0 1 0,-1-18 0,0-4 0,-2 1 0,-2-1 0,-1 1 0,-10-42 0,5 18 0,2-1 0,3 0 0,7-104 0,-1 46 0,-2-390 0,1 499 0,-1 0 0,-1 0 0,1 0 0,-1 0 0,-1 0 0,1 0 0,-4-10 0,3 15 0,1-1 0,-1 1 0,1-1 0,-1 1 0,0 0 0,0 0 0,1 0 0,-2 0 0,1 0 0,0 0 0,0 0 0,-1 1 0,1-1 0,-1 1 0,1 0 0,-1-1 0,1 1 0,-1 1 0,0-1 0,0 0 0,1 1 0,-4-1 0,-32-3 0,0 2 0,-68 5 0,28 0 0,-1724 2 0,1003-7 0,639-5 0,-168-29 0,150 13 0,-649-116 0,779 130 0,19 3 0,-5-1 0,-1 1 0,-39-1 0,71 7 0,1 0 0,-1 0 0,0 0 0,1 1 0,-1-1 0,1 0 0,-1 1 0,1 0 0,-1-1 0,1 1 0,-1 0 0,-2 2 0,5-3 0,0 1 0,-1-1 0,1 0 0,0 1 0,0-1 0,-1 0 0,1 1 0,0-1 0,0 0 0,-1 1 0,1-1 0,0 1 0,0-1 0,0 1 0,0-1 0,0 0 0,0 1 0,0-1 0,0 1 0,0-1 0,0 1 0,0-1 0,0 0 0,0 1 0,0-1 0,0 1 0,0-1 0,1 1 0,15 18 0,-1-7 0,0-2 0,1 0 0,1-1 0,26 12 0,91 28 0,-134-49 0,151 47-339,221 40 0,173-3-415,-502-78 748,1934 280-2755,-1772-251 3564,156 16 1590,-155-53-1655,4 1-473,-160 9-265,-47-8 0,0 1 0,0 0 0,0 0 0,0 0 0,0 1 0,0-1 0,-1 1 0,1-1 0,-1 1 0,1 0 0,-1 0 0,1 0 0,1 3 0,-3-4 0,-1 0 0,1 0 0,-1 0 0,0 0 0,1 0 0,-1 0 0,0-1 0,0 1 0,0 0 0,0 0 0,1 0 0,-1 0 0,-1 0 0,1 0 0,0 0 0,0 0 0,0 0 0,0 0 0,-1 0 0,1 0 0,0 0 0,-1-1 0,1 1 0,-1 0 0,1 0 0,-1 0 0,0-1 0,1 1 0,-1 0 0,1 0 0,-1-1 0,0 1 0,0-1 0,0 1 0,1-1 0,-1 1 0,0-1 0,-1 1 0,-38 19 0,36-19 0,-38 15 0,-1-3 0,-64 12 0,-96 5 0,109-18 0,-43 6 0,-188 32 0,196-25 0,0-5 0,-150 2 0,-269-20 0,268-6 0,-393 4 0,653 0 0,10 0 0,-1-1 0,1 2 0,-1-1 0,1 1 0,-1 1 0,1 0 0,-20 6 0,28-7 0,1-1 0,0 1 0,-1 0 0,1-1 0,0 1 0,-1 0 0,1 0 0,0 0 0,0 0 0,0 0 0,0 0 0,0 0 0,0 0 0,0 0 0,0 1 0,0-1 0,0 0 0,1 1 0,-1-1 0,1 0 0,-1 2 0,1-1 0,0 0 0,0 0 0,0-1 0,1 1 0,-1 0 0,1-1 0,0 1 0,-1-1 0,1 1 0,0-1 0,0 1 0,0-1 0,0 1 0,0-1 0,0 0 0,0 0 0,0 1 0,0-1 0,1 0 0,2 1 0,13 10 0,1-1 0,1-1 0,0-1 0,0-1 0,1-1 0,32 8 0,-26-7 0,336 78 0,16-25 0,-131-23 0,787 101-1263,-153 10 920,-797-129 343,-54-10-41,-30-10 41,0 0 1,0 0 0,0 0 0,0 1-1,0-1 1,0 0 0,0 0 0,1 0-1,-1 0 1,0 0 0,0 0 0,0 0 0,0 0-1,0 0 1,0 0 0,0 0 0,0 0-1,0 1 1,0-1 0,1 0 0,-1 0-1,0 0 1,0 0 0,0 0 0,0 0-1,0 0 1,0 1 0,0-1 0,0 0-1,0 0 1,0 0 0,0 0 0,0 0-1,0 0 1,0 0 0,0 1 0,0-1-1,0 0 1,0 0 0,0 0 0,0 0-1,0 0 1,-1 0 0,1 0 0,0 1 0,0-1-1,0 0 1,0 0 0,0 0 0,0 0-1,0 0 1,0 0 0,0 0 0,-16 4 162,-61 1 458,-106-6-1,87-1-418,-934-3-202,1012 5 0,-8 1 0,1 1 0,-1 1 0,0 1 0,-40 13 0,-92 41 0,23-6 0,110-45 0,0-1 0,-35 3 0,58-9 0,4-2 0,15-2 0,30-6 0,333-31 0,7 33 0,-334 7 0,62-1 0,284 11 0,-370-4 0,1 1 0,-1 2 0,0 1 0,50 22 0,-47-17 0,0-2 0,0-1 0,36 7 0,-13-11 0,0-3 0,0-2 0,95-10 0,-129 6 0,-1-1 0,0 0 0,0-2 0,0 0 0,-1-1 0,0-1 0,0-1 0,24-14 0,-40 21 0,-1-1 0,1 0 0,-1 1 0,0-1 0,1 0 0,-1-1 0,0 1 0,0 0 0,0-1 0,-1 1 0,1-1 0,-1 1 0,1-1 0,-1 0 0,0 0 0,0 1 0,0-1 0,0 0 0,-1 0 0,1 0 0,-1 0 0,1 0 0,-1 0 0,0 0 0,0 0 0,-1 0 0,1 0 0,-1 0 0,1 0 0,-1 0 0,0 0 0,0 0 0,0 0 0,-1 1 0,-2-6 0,-2-1 0,0-1 0,-1 1 0,0 1 0,0-1 0,-1 1 0,0 0 0,-1 1 0,-12-9 0,-1 1 0,-17-12 0,-43-38 0,32 21 0,-76-73 0,120 111 0,1 1 0,-1 0 0,0 1 0,-1 0 0,1 0 0,-1 0 0,0 0 0,0 1 0,-12-4 0,-4 1 0,-42-5 0,44 8 0,-359-38 0,-107-18 0,468 55 0,0 0 0,1-1 0,0 0 0,0-2 0,-27-14 0,43 21 0,1-1 0,0 0 0,0 1 0,0-1 0,0 0 0,0 1 0,0-1 0,0 0 0,0 0 0,0 0 0,0 0 0,0 0 0,0 0 0,1 0 0,-1 0 0,0 0 0,1 0 0,-1 0 0,1-1 0,-1 1 0,1-2 0,0 2 0,1 0 0,-1 0 0,1-1 0,0 1 0,0 0 0,0 0 0,-1 0 0,1 0 0,0 1 0,0-1 0,0 0 0,1 0 0,-1 1 0,0-1 0,0 0 0,0 1 0,0-1 0,1 1 0,-1 0 0,0-1 0,0 1 0,2 0 0,29-8 0,1 2 0,-1 2 0,1 1 0,54 1 0,-42 2 0,178 1 0,58-1 0,-249-3 0,42-8 0,-43 5 0,38-2 0,25 8 0,-64 2 0,-1-2 0,1-1 0,48-8 0,-72 8 0,0-1 0,-1 0 0,1 0 0,0 0 0,0 0 0,-1-1 0,0 0 0,1 0 0,-1-1 0,0 0 0,-1 0 0,1 0 0,-1 0 0,1 0 0,4-8 0,-5 6 0,0-1 0,-1 0 0,0 1 0,0-1 0,-1 0 0,0-1 0,0 1 0,0 0 0,-1-1 0,0 1 0,-1-1 0,0-11 0,-1 3 0,0-1 0,-2 0 0,0 1 0,0 0 0,-2-1 0,0 2 0,-1-1 0,-1 0 0,0 1 0,-15-23 0,14 26 0,0 0 0,-2 1 0,1 0 0,-1 1 0,-1 0 0,1 0 0,-2 1 0,1 0 0,-1 1 0,-1 0 0,0 1 0,-21-8 0,-5 0 0,0-1 0,2-2 0,0-1 0,-62-44 0,79 48 0,-1 0 0,0 2 0,-1 0 0,0 2 0,-1 0 0,0 1 0,-1 2 0,0 0 0,0 1 0,-1 2 0,-36-4 0,-258 7 0,151 5 0,149-3 0,-171 5 0,150-2 0,0 3 0,-70 18 0,-25 13 0,-1-5 0,-189 18 0,-218-20-519,-10-25-360,171-4 594,341 0 277,5-2 8,0 2 0,-47 8-1,83-9 1,0 0 0,0 0 0,0 0 0,0 0 0,0 0 0,0 0 0,0 0 0,0 1 0,0-1 0,0 0 0,0 0 0,0 0 0,0 0 0,0 0 0,0 0 0,0 0 0,0 0 0,0 0 0,0 0 0,0 1 0,0-1 0,0 0 0,0 0 0,0 0 0,0 0 0,0 0 0,0 0 0,0 0 0,0 0 0,-1 0 0,1 0 0,0 0 0,0 0 0,0 0 0,0 0 0,0 1 0,0-1 0,0 0 0,0 0 0,0 0 0,0 0 0,0 0 0,-1 0 0,21 3 0,543 9 0,-380-12 0,859-2 1692,-1028 3-1692,1 0 0,-1 1 0,0 1 0,0 0 0,24 8 0,64 34 0,-52-23 0,-8-2 0,-25-11 0,1-1 0,0 0 0,1-1 0,0-1 0,0-1 0,26 4 0,82-3 0,-277-32 0,-861-130-596,582 95 433,376 53 160,-67-11 46,-1 6 0,-143 1 0,170 12 165,-52 3 84,125-1-265,-1 0-1,1 2 1,-1 0 0,-30 12-1,43-12-26,0 0 0,0 1 0,0 0 0,0 1 0,1 0 0,0 0 0,0 1 0,1 0 0,0 0 0,0 1 0,0 0 0,1 0 0,0 1 0,1 0 0,0-1 0,0 2 0,1-1 0,-6 20 0,4-6 0,0 0 0,2 0 0,0 1 0,2 0 0,1 0 0,0-1 0,4 27 0,-1-36 0,0 0 0,0 0 0,1-1 0,1 1 0,1-1 0,0 1 0,0-2 0,1 1 0,1 0 0,0-1 0,10 12 0,0-4 0,0-1 0,2 0 0,0-1 0,1-2 0,26 18 0,-5-7 0,2-2 0,0-3 0,1-1 0,56 19 0,191 44 0,-234-69 0,31 5 0,-51-13 0,38 13 0,-171-40 0,-50-15 0,-2 7 0,0 6 0,-197-3 0,308 27 0,1 2 0,-1 2 0,1 1 0,-66 22 0,55-14 0,-88 14 0,44-24 0,70-5 0,1 0 0,-1 2 0,1 0 0,-1 1 0,-38 11 0,42-7 0,11-6 0,1 1 0,-1 0 0,1 0 0,0 0 0,-1 1 0,1-1 0,1 1 0,-1 1 0,0-1 0,-4 5 0,9-8 0,0 0 0,-1 1 0,1-1 0,0 1 0,0-1 0,-1 0 0,1 1 0,0-1 0,0 0 0,0 1 0,0-1 0,0 1 0,0-1 0,0 0 0,0 1 0,0-1 0,0 1 0,0-1 0,0 0 0,0 1 0,0-1 0,0 1 0,0-1 0,0 1 0,0-1 0,0 0 0,1 1 0,-1-1 0,0 0 0,0 1 0,0-1 0,1 0 0,-1 1 0,0-1 0,1 0 0,-1 1 0,0-1 0,0 0 0,1 0 0,-1 1 0,1-1 0,-1 0 0,0 0 0,1 0 0,22 8 0,83 8 0,189 5 0,-254-19 0,210 0 0,54 3 0,-123 23 0,-17-1 0,76-21 0,-63-4 0,-164-2 0,1 1 0,-1 1 0,24 5 0,-35-3 0,-13-2 0,-21-1 0,0-2 0,-32-4 0,23 2 0,-791-100 0,787 94 0,-65-14 0,-200-16 0,223 36 0,-407-24 0,205-17 0,209 27 0,-1 4 0,0 4 0,-88 0 0,111 11-1365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2:57.10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1 285 24575,'0'-2'0,"1"0"0,-1 1 0,1-1 0,-1 1 0,1-1 0,-1 1 0,1-1 0,0 1 0,0-1 0,0 1 0,0 0 0,0-1 0,0 1 0,0 0 0,0 0 0,1 0 0,-1 0 0,0 0 0,1 0 0,1-1 0,33-16 0,-27 14 0,22-10 0,0 1 0,1 1 0,1 2 0,0 1 0,0 2 0,0 1 0,1 2 0,40-1 0,-32 3 0,51-9 0,41-3 0,-41 15 0,140 19 0,89 35 0,-312-53 0,50 7 0,-38-6 0,-1 0 0,1 1 0,-1 1 0,0 1 0,28 12 0,31 24 0,142 62 0,-193-93 0,0-2 0,1-1 0,0-1 0,0-2 0,0-1 0,36 1 0,325-13 0,-358 6 0,1-1 0,32-7 0,45-5 0,280 12 0,-206 5 0,2231-2 0,-2358-2 0,58-11 0,44-2 0,124 16 0,101-4 0,-249-12 0,27-1 0,248 17 0,-402-1 0,1 1 0,-1-1 0,0 2 0,1-1 0,9 4 0,-18-4 0,0-1 0,0 1 0,0-1 0,1 1 0,-1-1 0,0 1 0,0-1 0,0 1 0,0 0 0,0 0 0,0 0 0,0 0 0,0-1 0,0 1 0,-1 0 0,1 0 0,0 1 0,-1-1 0,2 1 0,-2-1 0,0 1 0,0-1 0,0 1 0,-1-1 0,1 0 0,0 1 0,-1-1 0,1 0 0,0 1 0,-1-1 0,0 0 0,1 1 0,-1-1 0,0 0 0,1 0 0,-1 0 0,0 0 0,0 0 0,0 0 0,0 0 0,0 0 0,-2 1 0,-5 4 0,0 0 0,0 0 0,-1-1 0,0 0 0,0 0 0,0-1 0,-18 5 0,3-2 0,0-2 0,-27 4 0,-43-2 0,-136-7 0,86-3 0,-1944 3 0,2063-1 0,0-1 0,0-1 0,1-1 0,0-1 0,-42-15 0,-108-56 0,95 39 0,59 28 0,-7-2 0,0-2 0,1 0 0,1-2 0,0-1 0,-23-19 0,43 31 0,0-1 0,0 1 0,0-1 0,1 0 0,0-1 0,0 1 0,1-1 0,-1 1 0,1-1 0,0 0 0,1-1 0,-1 1 0,1 0 0,0-1 0,1 1 0,0-1 0,0 1 0,0-1 0,1 0 0,0 1 0,0-1 0,1 0 0,-1 1 0,1-1 0,1 1 0,0-1 0,0 1 0,3-8 0,10-17-1365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3:12.871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8218 10 24575,'-43'1'0,"1"2"0,-59 11 0,33-3 0,43-8 0,1 0 0,0 2 0,0 1 0,0 1 0,-42 18 0,63-24 0,-18 12 0,-1-2 0,-1 0 0,1-2 0,-2 0 0,1-2 0,-1 0 0,-35 4 0,-249-9 0,153-4 0,-1314 2 0,1417-3 0,-1-2 0,-84-20 0,84 13 0,0 3 0,-84-4 0,-749 16 0,691-19 0,3 0 0,-990 17 0,1138 1 0,-64 11 0,-23 2 0,-24 2 0,-22 0 0,147-16 0,-1 0 0,1 2 0,0 1 0,-43 12 0,-5 6 0,-121 19 0,116-34 0,-140-7 0,99-2 0,-1000 2 0,1087-5 0,37 5 0,-1 0 0,1 0 0,0 0 0,0 0 0,-1 0 0,1 0 0,0 0 0,-1-1 0,1 1 0,0 0 0,0 0 0,-1 0 0,1-1 0,0 1 0,0 0 0,-1 0 0,1 0 0,0-1 0,0 1 0,0 0 0,0-1 0,-1 1 0,1 0 0,0 0 0,0-1 0,0 1 0,0 0 0,0-1 0,0 1 0,0 0 0,0-1 0,14-12 0,0 7 0,2 0 0,-1 0 0,1 2 0,0-1 0,0 2 0,21-2 0,-15 2 0,0-1 0,37-11 0,-25 3 0,0 3 0,1 0 0,1 3 0,-1 1 0,1 1 0,0 2 0,40 3 0,34-1 0,73 3 0,-1 25 0,-157-24 0,-1 1 0,0 1 0,-1 2 0,1 0 0,-2 1 0,30 16 0,-32-14 0,1-1 0,1-1 0,0-1 0,0 0 0,1-2 0,-1-1 0,35 4 0,249-13 0,-261-1 0,85-21 0,-14 1 0,-49 18 0,-51 6 0,1 0 0,0-1 0,0-1 0,-1 0 0,0-2 0,0 0 0,25-11 0,-41 16 0,1 0 0,-1 0 0,1 0 0,-1-1 0,1 1 0,-1 0 0,1-1 0,-1 1 0,1 0 0,-1-1 0,1 1 0,-1-1 0,0 1 0,1 0 0,-1-1 0,0 1 0,0-1 0,1 1 0,-1-1 0,0 0 0,0 1 0,0-1 0,1 1 0,-1-1 0,0 1 0,0-1 0,0 1 0,0-1 0,0 0 0,0 1 0,0-1 0,0 1 0,-1-2 0,-14-15 0,-30-8 0,8 10 0,0 1 0,0 3 0,-49-9 0,-118-8 0,139 22 0,0 3 0,0 3 0,0 3 0,-66 11 0,105-8 0,0 1 0,-42 19 0,47-17 0,0-1 0,-1-1 0,0-1 0,-37 6 0,-69-9 0,102-5 0,0 2 0,0 0 0,0 2 0,0 1 0,0 1 0,-39 11 0,34-4 0,-1-2 0,0-1 0,-56 6 0,60-9 0,1 1 0,-1 1 0,2 2 0,-1 1 0,-43 23 0,55-26 0,12-6 0,0 1 0,0-1 0,-1 1 0,1 0 0,1 0 0,-1 1 0,0-1 0,0 0 0,1 1 0,0 0 0,-1-1 0,1 1 0,-2 4 0,4-6 0,-1-1 0,1 1 0,0 0 0,0 0 0,-1 0 0,1-1 0,0 1 0,0 0 0,0 0 0,0 0 0,0-1 0,0 1 0,0 0 0,0 0 0,1 0 0,-1 0 0,0-1 0,0 1 0,1 0 0,-1 0 0,0-1 0,1 2 0,1-1 0,-1 1 0,1-1 0,-1 1 0,1-1 0,0 0 0,-1 0 0,1 0 0,0 0 0,0 0 0,0 0 0,0-1 0,-1 1 0,3 0 0,23 4 0,0-1 0,-1-1 0,1-1 0,0-1 0,29-4 0,0 1 0,146 0 0,448 2 0,-322 37 0,-173-14 0,406 62 0,-212-29 0,53 24 0,1-1 0,-245-56 0,299 3 0,-117-28 0,-327 1 0,0 0 0,-1 0 0,1-2 0,-1 1 0,0-2 0,1 1 0,20-11 0,5-5 0,36-25 0,3-2 0,29-14 0,115-86 0,-212 139 0,1-1 0,-1 0 0,0 0 0,-1 0 0,0-1 0,0-1 0,-1 1 0,0-1 0,-1-1 0,0 1 0,-1-1 0,0 0 0,-1 0 0,0 0 0,0-1 0,-1 0 0,-1 1 0,0-1 0,1-21 0,-3 23 0,0 0 0,1 0 0,1 0 0,0 0 0,0 1 0,1-1 0,7-16 0,-8 22 0,0 0 0,0 0 0,1 0 0,-1 1 0,1-1 0,0 0 0,0 1 0,1 0 0,-1 0 0,1 0 0,-1 0 0,1 1 0,0-1 0,0 1 0,0 0 0,0 0 0,1 1 0,-1-1 0,7-1 0,25-2 0,0 2 0,0 1 0,0 2 0,38 4 0,21 1 0,-77-4 0,0 1 0,-1 1 0,1 1 0,-1 1 0,33 13 0,30 8 0,59 13 0,75 15 0,-52-35 0,-61-7 0,1-5 0,133-7 0,-90-2 0,765 30 0,-878-26 0,-27-1 0,-18 0 0,-94-5 0,-124-20 0,196 19 0,-47-7 0,-67-6 0,144 18 0,-6-1 0,0 1 0,0-2 0,-14-2 0,22 3 0,-1 0 0,1 0 0,0-1 0,0 1 0,-1-1 0,1 1 0,0-1 0,0 0 0,1-1 0,-1 1 0,0 0 0,1-1 0,-1 1 0,-1-5 0,0 3 0,1 0 0,0-1 0,-1 1 0,0 0 0,0 1 0,0-1 0,-1 1 0,1 0 0,-1 0 0,0 0 0,0 1 0,-10-5 0,3 4 0,0 1 0,-1 0 0,1 0 0,-22 1 0,-384 1 0,161 3 0,-621-3 0,578 13 0,99-2 0,132-9 0,-337 24 0,307-16 0,-53 9 0,-36 14 0,-348 14 0,508-46 0,1 1 0,-1 1 0,0 1 0,1 2 0,0 1 0,1 1 0,-1 1 0,1 1 0,-45 26 0,23-11-1365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3.0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23 24575,'0'-10'0,"0"-3"-8191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3:31.46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7321 535 24575,'-2'2'0,"-1"1"0,-1-1 0,1 0 0,0 0 0,0 0 0,-1 0 0,1-1 0,-1 1 0,0-1 0,1 0 0,-6 1 0,-45 3 0,42-4 0,-554 5 0,340-8 0,-349 1 0,528 3 0,-90 17 0,24-1 0,-343 5 0,252-18 0,140 1 0,0 3 0,-80 20 0,-66 11 0,154-32 0,-72 21 0,-39 7 0,133-27 0,24-6 0,21-6 0,60-17 0,1 2 0,0 3 0,2 4 0,110-3 0,1654 16 0,-1785-5 0,0-2 0,75-18 0,67-7 0,-128 26 0,120-13 0,-129 10 0,0 2 0,59 4 0,-55 1 0,91-11 0,-5-3 0,264 8 0,-226 8 0,466-2 0,-1035 0 0,340 2 0,1 2 0,-78 19 0,-35 4 0,-34-22 0,38-2 0,95 3 0,-104 26 0,112-21 0,-63 20 0,71-19 0,0-1 0,-81 10 0,-47 1 0,143-18 0,11-1 0,20-1 0,26-1 0,-30-1 0,110-4 0,181-29 0,-188 19 0,29 2 0,180 7 0,-191 6 0,2189 1 0,-2257-4 0,56-10 0,15-2 0,511 9 0,-352 7 0,877-2 0,-230 57 0,-897-51 0,-31-4 0,-19-1 0,-556-1 0,234-2 0,173 1 0,-273-34 0,-204-109-567,397 76 567,-423-60 0,145 94 224,-2 33 89,352 2-283,-825-65-30,948 58 0,-311-35 0,-7 26 0,-179 54 0,138-9 0,369-24 0,0 2 0,-64 22 0,59-16 0,-65 13 0,-175 29 0,-75 11 0,-140-16 0,349-38 0,-173-5 0,297-7 0,0 2 0,0 1 0,0 1 0,-37 12 0,-40 8 0,37-14 0,5 0 0,-82 4 0,-424-13 0,273-4 0,-2221 2 0,5236 0 0,-2675 3 0,0 2 0,0 2 0,-1 2 0,87 29 0,-104-30 0,1 0 0,1-2 0,-1 0 0,49 1 0,92-8 0,-113-1 0,0 2 0,101 13 0,-55 0 0,-1-5 0,171-8 0,-125-2 0,2038 2 0,-2017-15 0,-33 2 0,304 9 0,-329 4 0,-93 0 0,1-1 0,0-1 0,0-1 0,-1-1 0,0 0 0,26-10 0,-1-5 0,57-32 0,-62 33 0,2 1 0,58-16 0,8-3 0,-18 5 0,166-34 0,-214 56 0,-1-2 0,61-26 0,-81 29 0,-1-1 0,0-1 0,0-1 0,-1 0 0,-1-1 0,0-1 0,15-16 0,-28 27 0,0-1 0,-1 0 0,0 0 0,1 0 0,-1-1 0,-1 1 0,1 0 0,0-1 0,-1 1 0,1-1 0,-1 0 0,0 0 0,0 1 0,-1-1 0,1 0 0,-1 0 0,0 0 0,0 1 0,0-1 0,0 0 0,-1 0 0,0 0 0,0 1 0,0-1 0,0 0 0,0 1 0,-1-1 0,1 1 0,-1-1 0,0 1 0,0 0 0,0-1 0,-1 1 0,1 1 0,-1-1 0,1 0 0,-1 0 0,0 1 0,0 0 0,0-1 0,-1 1 0,-5-2 0,-10-5 0,-1 1 0,-1 1 0,0 1 0,1 1 0,-32-4 0,-113-3 0,154 11 0,-488-4 0,103 3 0,-383-52-496,379 20 317,255 22 322,-199-9 389,251 22-532,0 4 0,0 3 0,1 5 0,0 4 0,-99 32 0,12 15 0,-192 98 0,162-66 0,64-30 0,44-18 0,-1-5 0,-124 35 0,166-67 0,46-9 0,-1 0 0,1 1 0,0 1 0,-15 5 0,4 1 0,0-2 0,0-1 0,-1-1 0,0-1 0,-35 3 0,-134-6 0,132-3 0,-116 11 0,152-6 0,8-2 0,0 0 0,1 2 0,-1 0 0,1 1 0,-25 11 0,9-2 0,-1-1 0,0-2 0,-1-1 0,-59 8 0,16-9 0,0-4 0,-106-6 0,79-1 0,-731 1 0,550-14 0,66 2 0,-807 8 0,571 7 0,361-2 0,68 0 0,22 0 0,8 0 0,86-5 0,-1-4 0,98-24 0,-7 2 0,343-17 0,-65 46 0,-80 1 0,-336 1 0,0-1 0,-1-3 0,1-1 0,-1-2 0,-1-1 0,54-20 0,15-9 0,158-35 0,118-1 0,-100 22 0,-225 40 0,94-23 0,-127 27 0,-1-1 0,0-1 0,0-2 0,22-13 0,-25 13 0,1 1 0,0 2 0,0-1 0,32-6 0,33-11 0,-49 11 0,1-1 0,0 1 0,1 3 0,1 1 0,48-7 0,165 4 0,-76 7 0,56-10 0,301-13 0,894 28-445,-672 4 274,-748-2 207,4 1-361,-1-1 1,0-1-1,23-4 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3:41.36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1221 1256 24575,'-1'-16'0,"-2"1"0,1 0 0,-2-1 0,0 1 0,-1 1 0,0-1 0,-2 1 0,-8-16 0,-15-39 0,-9-73 0,27 93 0,-14-22 0,19 56 0,1 0 0,1-1 0,-7-30 0,8 9 0,2-2 0,2-42 0,-1-37 0,1 114 0,0 0 0,0 1 0,-1-1 0,0 0 0,1 1 0,-2-1 0,1 1 0,0-1 0,-1 1 0,1 0 0,-1-1 0,0 1 0,0 0 0,0 0 0,-1 0 0,1 1 0,-1-1 0,1 0 0,-1 1 0,0 0 0,0-1 0,0 1 0,-4-1 0,-4-2 0,0 1 0,-1 1 0,1 0 0,-1 0 0,-20-1 0,19 2 0,0 0 0,0 0 0,0-1 0,-16-6 0,8-2 0,1-1 0,0-1 0,-18-14 0,16 10 0,-36-20 0,22 16 0,0-2 0,-38-33 0,57 42 0,10 8 0,0 0 0,0 0 0,0 1 0,-1 0 0,1 0 0,-1 0 0,0 1 0,-1 0 0,1 1 0,-1 0 0,0 0 0,-13-2 0,12 4 0,0 1 0,0-1 0,0 2 0,0-1 0,-1 1 0,2 1 0,-1 0 0,0 0 0,0 1 0,1 0 0,-1 1 0,1 0 0,0 1 0,0-1 0,1 2 0,-1-1 0,1 1 0,-12 12 0,7-7 0,-1-1 0,-24 14 0,26-18 0,1 2 0,-1-1 0,1 1 0,-12 12 0,20-16 0,0 0 0,0 0 0,0 0 0,0 0 0,0 1 0,1-1 0,0 1 0,0-1 0,0 1 0,1 0 0,-1 0 0,1 0 0,0 0 0,1 0 0,-1 7 0,1-4 0,1 0 0,0 0 0,1 0 0,-1 0 0,2-1 0,-1 1 0,1 0 0,0-1 0,0 0 0,1 0 0,5 8 0,9 12 0,31 33 0,-35-43 0,19 21 0,2-1 0,2-2 0,1-2 0,48 33 0,-41-31 0,-37-27 0,0-1 0,1 0 0,0-1 0,0 0 0,0 0 0,1-1 0,-1 0 0,1-1 0,0 0 0,1 0 0,-1-1 0,1 0 0,13 1 0,213-4 0,-96-4 0,-23 3 0,137 3 0,-248-1 0,0 0 0,0 1 0,0-1 0,0 1 0,0 1 0,-1-1 0,1 1 0,-1 0 0,1 1 0,10 8 0,3 3 0,31 34 0,-16-14 0,-12-12 0,-2 1 0,-1 1 0,0 1 0,-2 0 0,-1 2 0,-2 0 0,17 38 0,-29-59 0,0 0 0,0-1 0,1 1 0,0-1 0,1 0 0,-1 0 0,1-1 0,0 1 0,1-1 0,-1 0 0,1-1 0,0 1 0,0-1 0,13 7 0,47 19 0,-38-18 0,0 1 0,-1 2 0,43 30 0,-4 3 0,-46-35 0,-1 0 0,0 2 0,-1 0 0,-1 1 0,0 1 0,18 23 0,-1 9 0,106 137 0,-121-165 0,1 0 0,1-2 0,1 0 0,0-2 0,2 0 0,29 16 0,-17-11 0,45 35 0,11 6 0,283 202 0,-343-237 0,-2 1 0,-1 1 0,28 38 0,29 30 0,-57-68 0,1-1 0,1-1 0,2-2 0,0-2 0,2 0 0,59 28 0,207 117 0,-30-15 0,-229-136 0,1-3 0,0-1 0,52 9 0,16 5 0,-73-17 0,-1 1 0,0 1 0,-2 2 0,1 2 0,34 22 0,-13 0 0,-2 2 0,-1 2 0,55 59 0,208 198 0,-302-286 0,-2 1 0,0 0 0,-1 1 0,11 18 0,-13-19 0,0-1 0,0 0 0,2 0 0,0-1 0,19 17 0,41 17-1365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3:46.145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2914 1 24575,'-11'18'0,"0"-1"0,0 0 0,-18 19 0,7-8 0,13-18 0,-234 287 0,180-229 0,-2-2 0,-93 70 0,42-47 0,-210 169 0,201-144 0,60-53 0,-121 89 0,169-140 0,-1-1 0,-1-1 0,1-1 0,-1-1 0,0 0 0,-1-1 0,1-1 0,-23 1 0,-63 16 0,-33 22 0,-102 27 0,182-60 0,39-7 0,0 0 0,-36 12 0,54-15 0,-36 15 0,-2-1 0,0-2 0,0-2 0,-78 11 0,114-21 0,-43 2 0,-85 17 0,124-16 0,7-1 0,17 1 0,29 0 0,494-2 0,-245-3 0,-287 2 0,-3 0 0,0-1 0,0 1 0,-1 1 0,1-1 0,0 0 0,0 1 0,-1 0 0,1 0 0,-1 1 0,1-1 0,7 5 0,-12-6 0,1 0 0,-1 0 0,1 1 0,-1-1 0,1 1 0,-1-1 0,0 0 0,1 1 0,-1-1 0,1 1 0,-1-1 0,0 1 0,0-1 0,1 1 0,-1-1 0,0 1 0,0-1 0,1 1 0,-1-1 0,0 1 0,0-1 0,0 1 0,0-1 0,0 1 0,0 0 0,0-1 0,0 1 0,0-1 0,0 1 0,0-1 0,0 1 0,-1 0 0,1-1 0,0 1 0,0-1 0,-1 1 0,1-1 0,0 1 0,0-1 0,-1 1 0,1-1 0,-1 0 0,1 1 0,0-1 0,-1 1 0,1-1 0,-1 0 0,1 1 0,-1-1 0,1 0 0,-1 0 0,1 1 0,-1-1 0,-31 14 0,1-7 0,-1-2 0,0 0 0,-42-1 0,-23 3 0,-89 8 0,-229-11 0,216-6 0,188 2-341,1 0 0,0-1-1,-19-4 1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3:55.65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715 1012 24575,'0'-44'0,"-1"-1"0,-3 1 0,-1-1 0,-2 1 0,-3 1 0,-16-50 0,15 58 0,1 0 0,2 0 0,1-1 0,2 0 0,1 0 0,2 0 0,2-1 0,4-41 0,-3 69 0,1-1 0,1 1 0,0 0 0,0 0 0,0 0 0,1 0 0,0 0 0,10-12 0,51-65 0,-28 40 0,-28 36 0,-6 7 0,0 0 0,0-1 0,0 1 0,-1-1 0,1 1 0,-1-1 0,0 0 0,0 0 0,0 0 0,2-6 0,-5 10 0,1-1 0,-1 0 0,1 1 0,0-1 0,-1 1 0,1 0 0,-1-1 0,1 1 0,-1-1 0,1 1 0,-1 0 0,0-1 0,1 1 0,-1 0 0,1-1 0,-1 1 0,0 0 0,1 0 0,-1 0 0,0 0 0,1 0 0,-1 0 0,0 0 0,1 0 0,-1 0 0,-1 0 0,-22 1 0,19-1 0,-492 8 0,463-8 0,15 1-124,0 1 0,0 1 0,1 1 0,-1 1 0,1 1 0,0 0-1,1 1 1,-1 1 0,1 0 0,-19 14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4:14.822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11999 1 24575,'-7'0'0,"-1"0"0,1 1 0,-1 1 0,1-1 0,-1 1 0,1 0 0,0 1 0,0 0 0,0 0 0,0 0 0,-7 6 0,-6 5 0,1 1 0,-21 20 0,30-24 0,0-1 0,-1-1 0,0 0 0,0 0 0,-1-1 0,0-1 0,-1 0 0,0 0 0,-22 7 0,13-10 0,0-1 0,-38 1 0,34-3 0,-36 5 0,-64 8 0,88-12 0,0 3 0,-46 10 0,76-13 0,-38 10 0,-81 32 0,-160 69 0,257-102 0,0-1 0,0-1 0,-58 7 0,57-11 0,0 1 0,1 2 0,-53 19 0,35-5 0,19-7 0,-1-2 0,-1-1 0,-56 14 0,-90 20 0,149-39 0,0 0 0,-1-2 0,-51 2 0,-92-7 0,94-2 0,58 1 0,1 1 0,-1 0 0,1 2 0,0 0 0,0 1 0,0 1 0,0 1 0,0 1 0,-21 9 0,9 1 0,-2-2 0,0-2 0,-1 0 0,0-3 0,-1 0 0,1-2 0,-1-2 0,-67 1 0,76-5 0,0 1 0,1 1 0,-1 1 0,1 1 0,-26 10 0,-118 50 0,143-54 0,-37 19 0,43-20 0,0 0 0,-1-1 0,0-2 0,-28 8 0,-134 16 0,86-16 0,-115 32 0,144-22 0,49-17 0,-1-1 0,1-1 0,-1 0 0,-37 4 0,-138-8 0,13-2 0,153 4 0,0 2 0,0 0 0,-38 14 0,11-3 0,25-6 0,-55 26 0,53-21 0,-41 13 0,45-17 0,0 1 0,0 1 0,2 1 0,0 2 0,-42 33 0,-1 0 0,44-35 0,-1-1 0,0-1 0,-1-1 0,0-2 0,-1-1 0,-39 8 0,36-9 0,-9 3 0,-6 1 0,0-1 0,-74 8 0,95-18 0,1 1 0,-1 1 0,1 2 0,-37 11 0,61-14 0,8 0 0,12 0 0,-3-2 0,-1-1 0,0 0 0,0-1 0,0 0 0,0-2 0,0 0 0,-1 0 0,17-8 0,-6 0 0,-1-1 0,0-1 0,36-29 0,-52 37 0,1 1 0,0 0 0,0 0 0,0 1 0,1 0 0,-1 0 0,1 1 0,0 0 0,0 1 0,0 0 0,15 0 0,9-3 0,-10 0 0,41-16 0,-41 13 0,-1 1 0,26-4 0,-2 6 0,-22 2 0,-55 3 0,-120-1 0,-89 5 0,227-2 0,1 1 0,0 0 0,0 1 0,0 1 0,0 0 0,1 0 0,0 1 0,0 0 0,0 0 0,-12 12 0,-39 23 0,38-28 0,-128 64 0,126-66 0,0-2 0,0 0 0,-1-2 0,-36 6 0,-14-6 0,-95-4 0,37-2 0,117 1 0,0 1 0,0 0 0,0 1 0,0 1 0,-16 7 0,-31 9 0,15-9 0,-1-1 0,-98 7 0,121-16 0,-1 0 0,1 2 0,0 1 0,0 1 0,0 1 0,1 2 0,0 0 0,-40 22 0,-91 39 0,54-27 0,87-37 0,0 0 0,0-1 0,-1 0 0,1-2 0,-31 4 0,-85-5 0,93-3 0,-1 2 0,-56 8 0,-119 25 0,-32 6 0,120-20 0,-40 9 0,137-22 0,1 2 0,0 0 0,-42 21 0,-45 18 0,72-31 0,-47 25 0,-144 71 0,199-99 0,1-2 0,-2-2 0,0-1 0,-70 7 0,-171 20 0,116-12 0,147-21 0,1 0 0,0 1 0,0 1 0,0 0 0,1 1 0,-24 13 0,4 1 0,-42 36 0,41-28 0,27-20 0,-1-1 0,0 0 0,0 0 0,-1-1 0,0 0 0,0-1 0,0 0 0,-1 0 0,0-1 0,0 0 0,-20 4 0,-31 2 0,-85 11 0,210-21 0,-38 1 0,0-2 0,-1 0 0,41-7 0,-60 7 0,1-1 0,-1 0 0,1 0 0,-1 0 0,0-1 0,0 0 0,0 0 0,0-1 0,0 1 0,-1-1 0,0 0 0,1-1 0,-1 0 0,-1 1 0,1-1 0,-1-1 0,0 1 0,7-12 0,-11 15 0,1 1 0,0-1 0,0 0 0,0 1 0,-1-1 0,1 0 0,-1 0 0,0 0 0,1 1 0,-1-1 0,0 0 0,0 0 0,0 0 0,0 0 0,-1 0 0,1 0 0,0 1 0,-1-1 0,1 0 0,-1 0 0,0 1 0,-1-4 0,0 2 0,0 0 0,-1 0 0,1 1 0,-1-1 0,0 1 0,0 0 0,0 0 0,0 0 0,0 0 0,0 0 0,-4-1 0,-8-2 0,0 0 0,0 0 0,-1 2 0,-21-3 0,3 3 0,0 2 0,-68 5 0,-68 20 0,-2 1 0,-338-11 0,503-14 0,1 0 0,-1 1 0,0 0 0,0 1 0,0-1 0,0 1 0,1 1 0,-1-1 0,1 1 0,0 0 0,0 1 0,0 0 0,0-1 0,0 2 0,-5 4 0,-11 7 0,-29 15 0,-1-2 0,-73 28 0,111-51 0,-30 12-1365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4:20.24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1 24575,'0'0'-8191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4:21.393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0 24575,'0'0'-8191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4:56.303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0 24575,'5'0'0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4:57.64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1 24575,'0'0'-8191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39:05.9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63 24575,'0'-6'0,"0"-9"0,6-1 0,9 1 0,1 5-8191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2.1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2:28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745 130 24575,'-6'0'0,"-9"0"0,-7 0 0,-6 0 0,-11 0 0,-5 0 0,-1 0 0,1 0 0,-5 0 0,-6-6 0,-6-2 0,2 0 0,3-5 0,0 1 0,3-11 0,5-1 0,10 4 0,11 4-8191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3:30.289"/>
    </inkml:context>
    <inkml:brush xml:id="br0">
      <inkml:brushProperty name="width" value="0.1" units="cm"/>
      <inkml:brushProperty name="height" value="0.1" units="cm"/>
      <inkml:brushProperty name="color" value="#FFCC99"/>
    </inkml:brush>
  </inkml:definitions>
  <inkml:trace contextRef="#ctx0" brushRef="#br0">285 74 24575,'-6'0'0,"-9"0"0,-7 0 0,-7 0 0,-4 0 0,-2 0 0,-2-6 0,-1-15 0,0-3 0,6 1-8191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3:43.876"/>
    </inkml:context>
    <inkml:brush xml:id="br0">
      <inkml:brushProperty name="width" value="0.1" units="cm"/>
      <inkml:brushProperty name="height" value="0.1" units="cm"/>
      <inkml:brushProperty name="color" value="#FFCC99"/>
    </inkml:brush>
  </inkml:definitions>
  <inkml:trace contextRef="#ctx0" brushRef="#br0">458 368 24575,'68'0'0,"85"1"0,-147 0 0,1 0 0,-1 0 0,1 0 0,-1 1 0,0 0 0,1 0 0,-1 0 0,8 5 0,-11-5 0,0 0 0,0 0 0,0 0 0,-1 0 0,1 1 0,0-1 0,-1 1 0,0 0 0,0 0 0,0 0 0,0 0 0,0 0 0,0 0 0,-1 0 0,1 1 0,0 3 0,-1-5 0,-1-1 0,0 1 0,0-1 0,0 0 0,1 1 0,-1-1 0,0 1 0,-1-1 0,1 0 0,0 1 0,0-1 0,-1 0 0,1 1 0,0-1 0,-1 0 0,1 1 0,-1-1 0,0 0 0,1 0 0,-1 0 0,0 1 0,0-1 0,0 0 0,0 0 0,0 0 0,0 0 0,0 0 0,0-1 0,0 1 0,-1 0 0,1-1 0,0 1 0,0 0 0,-1-1 0,1 1 0,0-1 0,-1 0 0,1 1 0,-2-1 0,-7 2 0,0-1 0,-1 1 0,1-2 0,-12 0 0,15 0 0,-28-3 0,0-1 0,-63-15 0,53 9 0,27 5 0,0 0 0,1-1 0,-1 0 0,1-2 0,-25-14 0,-73-59 0,114 80 0,-12-7 0,1 0 0,-1 1 0,0 1 0,-1 0 0,0 1 0,0 0 0,0 1 0,0 1 0,-19-2 0,32 5 0,-41-12 0,40 12 0,1-1 0,-1 0 0,0 0 0,1 1 0,-1-1 0,1 0 0,-1 0 0,1-1 0,-1 1 0,1 0 0,-1 0 0,1-1 0,0 1 0,0 0 0,0-1 0,0 0 0,0 1 0,0-1 0,0 1 0,0-3 0,1 3 0,0 0 0,0 0 0,0-1 0,1 1 0,-1 0 0,0 0 0,1 0 0,-1 0 0,0 0 0,1 0 0,0 0 0,-1 1 0,1-1 0,-1 0 0,1 0 0,0 0 0,0 0 0,-1 1 0,1-1 0,0 0 0,0 1 0,0-1 0,0 1 0,0-1 0,0 1 0,0-1 0,0 1 0,0 0 0,0-1 0,0 1 0,0 0 0,2 0 0,43-9 0,-35 8 0,-8 0 0,-1 1 0,1-1 0,0 1 0,-1-1 0,1 0 0,0 0 0,-1 0 0,1-1 0,-1 1 0,0-1 0,1 1 0,2-3 0,-4 3 0,-1 0 0,1 0 0,0 0 0,-1 0 0,1 0 0,-1 0 0,1-1 0,-1 1 0,1 0 0,-1 0 0,0 0 0,1 0 0,-1-1 0,0 1 0,0 0 0,0 0 0,0-1 0,0 1 0,-1-2 0,-1-4 0,-1-1 0,0 1 0,0 0 0,0 1 0,-1-1 0,0 1 0,-6-8 0,-13-23 0,23 36 0,-1 0 0,1 0 0,-1 0 0,1 0 0,0 0 0,0 0 0,-1 0 0,1 0 0,0 0 0,0 0 0,0 0 0,0-1 0,0 1 0,0 0 0,1 0 0,-1 0 0,0 0 0,0 0 0,1 0 0,-1 0 0,1 0 0,-1 0 0,1 0 0,-1 0 0,2-1 0,0 1 0,0-1 0,-1 1 0,1 0 0,0-1 0,0 1 0,1 0 0,-1 0 0,0 0 0,0 1 0,0-1 0,4 0 0,5-1 0,0 1 0,1 0 0,20 2 0,-6 3 0,0 1 0,-1 1 0,1 1 0,43 19 0,19 5 0,-45-19 0,1-3 0,-1-2 0,74 4 0,140-12 0,-107-2 0,72 3 0,-278 2 0,-71 14 0,-24 1 0,-313-14 0,241-5 0,165 3 0,-72-3 0,125 1 0,0 0 0,0 0 0,0-1 0,0 1 0,0-1 0,1 0 0,-8-4 0,12 5 0,-1 1 0,0 0 0,1-1 0,-1 1 0,0 0 0,1-1 0,-1 1 0,1-1 0,-1 1 0,1 0 0,-1-1 0,0 0 0,1 1 0,0-1 0,-1 1 0,1-1 0,-1 0 0,1 1 0,0-1 0,-1 0 0,1 1 0,0-1 0,0 0 0,0 1 0,0-1 0,-1 0 0,1 0 0,0 1 0,0-1 0,0 0 0,0 0 0,1 1 0,-1-1 0,0 0 0,0 1 0,0-1 0,0 0 0,1 0 0,-1 1 0,0-1 0,1 1 0,-1-1 0,1 0 0,-1 1 0,1-1 0,-1 1 0,1-1 0,-1 1 0,1-1 0,-1 1 0,1-1 0,0 1 0,-1-1 0,1 1 0,-1 0 0,1 0 0,1-1 0,6-3 0,1 0 0,-1 1 0,1-1 0,0 2 0,0 0 0,0 0 0,0 0 0,12 0 0,80 1 0,-68 2 0,58-1 0,107 4 0,-77 12 0,19 2 0,-106-15 0,0 1 0,0 2 0,-1 1 0,0 2 0,0 1 0,44 21 0,-49-22 0,0 0 0,1-2 0,-1-1 0,2-1 0,37 1 0,-46-4 0,76 14 0,4 1 0,-90-16 0,0 0 0,1-1 0,-1 0 0,0-1 0,1-1 0,17-4 0,-25 5 0,-1 0 0,0 0 0,0 0 0,0-1 0,0 0 0,0 1 0,-1-1 0,1 0 0,0 0 0,-1 0 0,1-1 0,2-2 0,-5 4 0,0 1 0,1-1 0,-1 1 0,0-1 0,1 1 0,-1-1 0,0 0 0,0 1 0,0-1 0,1 0 0,-1 1 0,0-1 0,0 0 0,0 1 0,0-1 0,0 0 0,0 1 0,0-1 0,0 0 0,-1 1 0,1-1 0,0 0 0,-1 0 0,1 0 0,-1 0 0,0-1 0,0 1 0,0 0 0,-1 0 0,1 0 0,0 0 0,0 1 0,-1-1 0,1 0 0,0 0 0,-1 1 0,1-1 0,0 1 0,-2-1 0,-20-5 0,0 2 0,1 0 0,-29-1 0,20 3 0,-37-8 0,10-6 0,-103-41 0,159 57 0,1-1 0,0 1 0,0-1 0,0 1 0,0-1 0,0 1 0,0-1 0,0 0 0,0 1 0,0-1 0,0 0 0,1 0 0,-1 1 0,0-1 0,0 0 0,1 0 0,-2-2 0,2 2 0,0 1 0,0-1 0,0 0 0,0 1 0,0-1 0,0 1 0,0-1 0,1 1 0,-1-1 0,0 1 0,0-1 0,1 1 0,-1-1 0,0 1 0,0-1 0,1 1 0,-1-1 0,1 1 0,-1 0 0,0-1 0,1 1 0,-1 0 0,1-1 0,-1 1 0,1-1 0,4-1 0,0-1 0,1 1 0,-1 0 0,0 0 0,10-2 0,20-2 0,0 2 0,39 0 0,-38 3 0,64-11 0,-74 5 0,-25 3 0,-7 1 0,-12-1 0,-329-2 0,196 9 0,56-5 0,-90 4 0,157 0 0,1 1 0,0 1 0,0 2 0,-44 15 0,34-10 57,-66 14 0,18-7-1536,55-10-5347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3:56.551"/>
    </inkml:context>
    <inkml:brush xml:id="br0">
      <inkml:brushProperty name="width" value="0.1" units="cm"/>
      <inkml:brushProperty name="height" value="0.1" units="cm"/>
      <inkml:brushProperty name="color" value="#FFCC99"/>
    </inkml:brush>
  </inkml:definitions>
  <inkml:trace contextRef="#ctx0" brushRef="#br0">0 478 24575,'54'1'0,"-1"-3"0,0-3 0,85-17 0,-72 7 0,0 3 0,1 3 0,94-1 0,-139 12 0,-22-1 0,0-1 0,0 0 0,0 0 0,0 0 0,0 0 0,0 1 0,0-1 0,0 0 0,0 0 0,0 0 0,0 1 0,0-1 0,0 0 0,0 0 0,0 0 0,0 0 0,0 1 0,0-1 0,0 0 0,0 0 0,0 0 0,0 1 0,0-1 0,0 0 0,0 0 0,0 0 0,0 0 0,-1 0 0,1 1 0,0-1 0,0 0 0,0 0 0,0 0 0,0 0 0,-1 0 0,1 0 0,0 1 0,0-1 0,0 0 0,0 0 0,-1 0 0,1 0 0,0 0 0,0 0 0,0 0 0,0 0 0,-1 0 0,-37 15 0,28-11 0,-2-2 0,0 2 0,0 0 0,0 0 0,1 1 0,-1 1 0,1 0 0,0 0 0,1 1 0,0 0 0,-11 10 0,20-16 0,0 0 0,0 0 0,1 0 0,-1 0 0,0 0 0,0 0 0,0 0 0,1 0 0,-1 0 0,1 0 0,-1 0 0,1 1 0,-1-1 0,1 0 0,0 0 0,-1 0 0,1 1 0,0-1 0,0 0 0,0 0 0,0 1 0,0-1 0,0 0 0,1 3 0,0-3 0,0 0 0,0 1 0,0-1 0,0 0 0,0 0 0,0 0 0,0 0 0,1 0 0,-1 0 0,0 0 0,1 0 0,-1-1 0,1 1 0,-1 0 0,1-1 0,2 1 0,8 2 0,1-1 0,-1 0 0,22 0 0,-31-2 0,2 0 0,25 1 0,1-1 0,53-7 0,-77 7 0,1-2 0,-1 1 0,0-1 0,0 0 0,0-1 0,0 0 0,0 0 0,-1 0 0,1-1 0,-1 0 0,0 0 0,0-1 0,-1 1 0,1-1 0,-1 0 0,0-1 0,6-7 0,-10 12 0,0 0 0,0 0 0,-1 0 0,1-1 0,0 1 0,0 0 0,-1-1 0,1 1 0,0 0 0,-1-1 0,1 1 0,-1-1 0,0 1 0,1-1 0,-1 1 0,0-1 0,0 1 0,0-1 0,0 1 0,0-1 0,-1 1 0,1-1 0,0 1 0,-1 0 0,1-1 0,-1 1 0,1-1 0,-1 1 0,0 0 0,1-1 0,-1 1 0,0 0 0,0 0 0,0 0 0,0 0 0,0-1 0,0 1 0,0 1 0,0-1 0,-2-1 0,-4-2 0,-1 1 0,1 0 0,-1 1 0,0-1 0,0 1 0,-11-1 0,-241-28 0,208 26 0,69 3 0,0-1 0,0 0 0,0-1 0,0-1 0,22-10 0,-5 3 0,66-14 0,-83 24 0,42-9 0,-56 10 0,0 0 0,-1 0 0,1 0 0,0 0 0,0 0 0,-1-1 0,1 1 0,-1-1 0,1 0 0,-1 0 0,1 0 0,-1 0 0,0 0 0,0 0 0,3-5 0,-5 6 0,1 1 0,-1-1 0,0 1 0,0-1 0,0 1 0,1-1 0,-1 1 0,0-1 0,0 1 0,0-1 0,0 1 0,0-1 0,0 1 0,0-1 0,0 0 0,0 1 0,0-1 0,0 1 0,0-1 0,-1 1 0,1-1 0,0 1 0,0-1 0,-1 1 0,1-1 0,0 1 0,0-1 0,-1 1 0,1-1 0,-1 0 0,-20-9 0,-26 3 0,46 7 0,-127-1 0,107 1 0,63 2 0,10 0 0,65-6 0,-68-7 0,-48 11 0,1-1 0,-1 1 0,1-1 0,-1 1 0,1-1 0,-1 1 0,1-1 0,-1 1 0,1-1 0,-1 0 0,0 0 0,0 0 0,1 0 0,-1 0 0,0 0 0,0 0 0,0 0 0,0-1 0,0 1 0,0 0 0,-1-1 0,1 1 0,0-1 0,0 1 0,-1 0 0,1-1 0,-1 1 0,1-3 0,-2 3 0,0-1 0,0 1 0,0-1 0,0 1 0,-1 0 0,1 0 0,0-1 0,-1 1 0,1 0 0,0 0 0,-1 0 0,1 0 0,-1 1 0,0-1 0,1 0 0,-1 1 0,0-1 0,1 1 0,-1-1 0,0 1 0,0 0 0,-1-1 0,-3 0 0,-94-19 0,-13-3 0,99 20 0,1-2 0,0 1 0,0-2 0,1 0 0,-23-14 0,33 19 0,0 0 0,0 0 0,0-1 0,0 1 0,1-1 0,-1 1 0,1-1 0,-1 1 0,1-1 0,-1 0 0,1 0 0,0 0 0,0 0 0,0 0 0,0 0 0,-1-3 0,2 4 0,0 0 0,0 0 0,0 0 0,1 0 0,-1 0 0,0 0 0,1 0 0,-1 0 0,0 1 0,1-1 0,-1 0 0,1 0 0,-1 0 0,1 1 0,0-1 0,-1 0 0,1 0 0,0 1 0,-1-1 0,1 1 0,0-1 0,0 1 0,0-1 0,0 1 0,1-1 0,6-3 0,1 1 0,0 1 0,0 0 0,0 0 0,0 0 0,12 0 0,59-1 0,124 9 0,-197-5 0,0 1 0,1 0 0,-1 0 0,-1 0 0,1 1 0,0 0 0,0 1 0,-1-1 0,0 1 0,0 0 0,0 1 0,0 0 0,-1 0 0,0 0 0,0 0 0,0 1 0,0 0 0,3 7 0,9 13 0,-2 0 0,22 57 0,-34-78 0,-1 0 0,0 0 0,-1 1 0,1-1 0,-1 0 0,0 1 0,-1-1 0,1 1 0,-1-1 0,-1 9 0,1-10 0,-1-1 0,0 0 0,0 0 0,-1 0 0,1 0 0,-1 0 0,1 0 0,-1 0 0,0 0 0,0-1 0,0 1 0,0-1 0,-1 1 0,1-1 0,-1 0 0,1 0 0,-1 0 0,-4 3 0,-16 6 0,0-1 0,0 0 0,-1-2 0,0-1 0,0-1 0,-1-1 0,-30 3 0,67-9 0,-3 1 0,-1 0 0,1-1 0,-1 0 0,10-3 0,-14 4 0,-1-2 0,1 1 0,-1 0 0,0-1 0,0 1 0,0-1 0,0 0 0,0 0 0,0 0 0,0 0 0,-1-1 0,1 1 0,-1-1 0,0 1 0,0-1 0,4-5 0,-3-1 0,1 0 0,-1 0 0,-1 0 0,1 0 0,-2 0 0,2-18 0,8-31 0,-10 54 0,0 0 0,1 0 0,-1 0 0,1 1 0,0-1 0,0 1 0,1-1 0,-1 1 0,1 0 0,-1 0 0,1 0 0,4-3 0,-6 5 0,0 1 0,-1-1 0,1 0 0,0 0 0,0 1 0,0-1 0,0 1 0,0-1 0,0 1 0,0-1 0,0 1 0,0-1 0,1 1 0,-1 0 0,0 0 0,0 0 0,0-1 0,0 1 0,0 0 0,1 0 0,-1 1 0,0-1 0,0 0 0,0 0 0,0 1 0,0-1 0,1 0 0,-1 1 0,0-1 0,0 1 0,0-1 0,0 1 0,0 0 0,-1-1 0,1 1 0,0 0 0,1 1 0,3 4 0,-1 1 0,0-1 0,0 1 0,-1-1 0,3 10 0,-4-10 0,1 0 0,-1-1 0,1 1 0,0-1 0,6 7 0,19 9 0,-20-16 0,0 0 0,0 1 0,-1 0 0,10 10 0,-16-15 0,0-1 0,0 1 0,-1 0 0,1 0 0,0 0 0,-1 0 0,1 1 0,0-1 0,-1 0 0,1 0 0,-1 0 0,0 0 0,1 1 0,-1-1 0,0 0 0,0 0 0,0 1 0,0-1 0,0 0 0,0 0 0,0 1 0,0-1 0,0 0 0,-1 0 0,1 0 0,0 1 0,-1-1 0,1 0 0,-1 0 0,0 0 0,1 0 0,-1 0 0,0 0 0,1 0 0,-1 0 0,0 0 0,-2 1 0,-3 3 0,1-1 0,-2 0 0,1 0 0,0-1 0,-1 0 0,0 0 0,1 0 0,-1-1 0,0 0 0,-1 0 0,-10 0 0,-13 2 0,-40-1 0,64-3 0,-203 19-343,168-14-679,5-1-5804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4:01.457"/>
    </inkml:context>
    <inkml:brush xml:id="br0">
      <inkml:brushProperty name="width" value="0.1" units="cm"/>
      <inkml:brushProperty name="height" value="0.1" units="cm"/>
      <inkml:brushProperty name="color" value="#FFCC99"/>
    </inkml:brush>
  </inkml:definitions>
  <inkml:trace contextRef="#ctx0" brushRef="#br0">756 323 24575,'-1'-1'0,"0"1"0,-1 0 0,1-1 0,0 1 0,-1-1 0,1 1 0,0-1 0,0 0 0,-1 0 0,1 0 0,0 1 0,0-1 0,0 0 0,0 0 0,0 0 0,0-1 0,0 1 0,0 0 0,1 0 0,-2-2 0,-16-34 0,10 20 0,-13-26 0,6 13 0,0 1 0,-22-30 0,31 51 0,1 1 0,-2 0 0,1 0 0,-1 0 0,0 1 0,-1 0 0,1 0 0,-1 0 0,0 1 0,0 1 0,-18-8 0,20 10 0,0 1 0,0-1 0,0 1 0,0 0 0,-1 1 0,1-1 0,0 1 0,0 1 0,-1-1 0,1 1 0,0 0 0,0 1 0,0-1 0,-1 1 0,2 0 0,-1 1 0,0-1 0,0 1 0,1 0 0,-6 5 0,-10 8 0,1 0 0,0 2 0,-28 33 0,-18 16 0,50-56 0,0-1 0,0 0 0,-22 10 0,26-15 0,-1 1 0,2 0 0,-1 1 0,1 1 0,0-1 0,0 2 0,-16 17 0,25-26 0,1 1 0,0 0 0,0 0 0,0 0 0,1 1 0,-1-1 0,0 0 0,0 0 0,0 0 0,1 1 0,-1-1 0,1 0 0,-1 1 0,1-1 0,0 0 0,-1 1 0,1-1 0,0 1 0,0-1 0,0 0 0,0 1 0,0-1 0,0 1 0,0-1 0,0 0 0,1 1 0,-1-1 0,1 0 0,-1 1 0,1-1 0,-1 0 0,1 1 0,0-1 0,0 0 0,-1 0 0,1 0 0,0 0 0,0 0 0,0 0 0,0 0 0,0 0 0,0 0 0,3 1 0,4 2 0,1 1 0,-1-1 0,1-1 0,1 0 0,11 2 0,-15-3 0,43 9 0,1-2 0,99 4 0,108-14 0,-100-2 0,-147 2 0,-1 1 0,1 1 0,0 0 0,-1 0 0,13 3 0,-22-4 0,0 0 0,0 0 0,1 0 0,-1 0 0,0 0 0,0 0 0,0 0 0,1 0 0,-1 0 0,0 0 0,0 0 0,1 0 0,-1 1 0,0-1 0,0 0 0,0 0 0,1 0 0,-1 0 0,0 0 0,0 0 0,0 0 0,1 1 0,-1-1 0,0 0 0,0 0 0,0 0 0,0 1 0,1-1 0,-1 0 0,0 0 0,0 0 0,0 1 0,0-1 0,0 0 0,0 0 0,0 0 0,0 1 0,0-1 0,0 0 0,0 0 0,0 1 0,0-1 0,0 0 0,0 0 0,0 1 0,0-1 0,0 0 0,0 0 0,0 0 0,0 1 0,0-1 0,0 0 0,0 0 0,-1 1 0,1-1 0,0 0 0,0 0 0,0 0 0,0 0 0,0 1 0,-1-1 0,-14 6 0,-10 0 0,0-2 0,-37 2 0,42-5 0,0 0 0,0 2 0,1 0 0,-1 2 0,1 0 0,-19 7 0,-13 13-9,28-13-443,0-1 0,-33 9 0,26-12-6374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3:03.871"/>
    </inkml:context>
    <inkml:brush xml:id="br0">
      <inkml:brushProperty name="width" value="0.1" units="cm"/>
      <inkml:brushProperty name="height" value="0.1" units="cm"/>
      <inkml:brushProperty name="color" value="#FFCC99"/>
    </inkml:brush>
  </inkml:definitions>
  <inkml:trace contextRef="#ctx0" brushRef="#br0">1413 460 24575,'-5'-3'0,"1"-1"0,-1 1 0,0 0 0,0 0 0,0 0 0,0 1 0,-1 0 0,1 0 0,0 0 0,-1 1 0,-11-2 0,-8 0 0,-35 1 0,41 1 0,-31 1 0,0 2 0,1 2 0,-63 13 0,90-14 0,0-1 0,-1-2 0,1 0 0,0-1 0,-1-1 0,-25-5 0,-2 0 0,36 4 0,-1 0 0,1-1 0,0 0 0,0-1 0,0-1 0,1 0 0,0-1 0,0 0 0,0-1 0,-17-15 0,15 12 0,-1 1 0,0 1 0,-1 1 0,0 0 0,0 1 0,-1 1 0,-18-4 0,8 4 0,-1 1 0,1 2 0,-52 1 0,77 2 0,-1 0 0,1 0 0,0-1 0,-1 1 0,1 0 0,0-1 0,0 0 0,-1 0 0,-2-2 0,6 3 0,-1 0 0,1 0 0,0 0 0,-1-1 0,1 1 0,0 0 0,0 0 0,-1 0 0,1-1 0,0 1 0,0 0 0,-1-1 0,1 1 0,0 0 0,0 0 0,0-1 0,0 1 0,0 0 0,-1-1 0,1 1 0,0-1 0,0 1 0,0 0 0,0-1 0,0 1 0,0 0 0,0-1 0,0 1 0,0 0 0,0-1 0,15-15 0,-6 11 0,0 1 0,-1 0 0,2 0 0,-1 0 0,0 1 0,1 1 0,0 0 0,15-2 0,83-1 0,-97 5 0,-37-1 0,0-1 0,-29-6 0,-176-46 0,222 53 0,0-1 0,0 0 0,0-1 0,1 0 0,-1 0 0,1-1 0,-12-7 0,20 11 0,-1 0 0,0-1 0,1 1 0,-1 0 0,0-1 0,1 1 0,-1-1 0,1 1 0,-1-1 0,1 1 0,-1-1 0,1 0 0,-1 1 0,1-1 0,0 1 0,-1-1 0,1 0 0,0 0 0,-1 1 0,1-1 0,0 0 0,0 1 0,0-1 0,0 0 0,-1 0 0,1 1 0,0-1 0,0 0 0,1 0 0,-1 1 0,0-1 0,0-1 0,1 1 0,0 0 0,0-1 0,1 1 0,-1 0 0,0 0 0,1 0 0,-1 0 0,0 0 0,1 0 0,-1 1 0,1-1 0,0 0 0,2 0 0,54-11 0,282 8 0,-269 6 0,-167 0 0,26 0 0,-131-13 0,124-4 0,70 13 0,1 1 0,-1-2 0,1 1 0,0-1 0,0 1 0,0-2 0,0 1 0,0-1 0,-5-5 0,9 4 0,9 5 0,14 3 0,119 48 0,-87-30 0,60 15 0,197 59 0,-178-52 0,-69-28 0,-49-13 0,-1 1 0,0 0 0,0 1 0,-1 0 0,22 10 0,-34-14 0,0 0 0,1 0 0,-1 0 0,0 0 0,0 1 0,0-1 0,1 0 0,-1 0 0,0 0 0,0 0 0,0 0 0,1 0 0,-1 0 0,0 1 0,0-1 0,0 0 0,0 0 0,1 0 0,-1 0 0,0 1 0,0-1 0,0 0 0,0 0 0,0 0 0,0 1 0,1-1 0,-1 0 0,0 0 0,0 0 0,0 1 0,0-1 0,0 0 0,0 0 0,0 1 0,0-1 0,0 0 0,0 0 0,0 0 0,0 1 0,0-1 0,0 0 0,-1 0 0,1 0 0,0 1 0,0-1 0,0 0 0,0 0 0,0 1 0,-15 4 0,-19 0 0,-249-3 0,160-4 0,106 2 0,1-2 0,0 0 0,0-1 0,0-1 0,0 0 0,0-1 0,1-1 0,0 0 0,0-1 0,0-1 0,1 0 0,-24-19 0,14 10 0,0 1 0,-37-33 0,60 48 0,0 0 0,0 1 0,0-1 0,0 0 0,0 0 0,0-1 0,0 1 0,0 0 0,1 0 0,-1 0 0,0 0 0,1-1 0,-1 1 0,1 0 0,0-1 0,-1 1 0,1 0 0,0-1 0,0 1 0,0-2 0,0 2 0,0 0 0,1 0 0,-1 0 0,1 0 0,-1 0 0,1 0 0,-1 0 0,1 0 0,0 1 0,0-1 0,-1 0 0,1 0 0,0 1 0,0-1 0,0 0 0,0 1 0,0-1 0,0 1 0,1-1 0,7-2 0,-1 0 0,0 1 0,1 0 0,0 1 0,8-1 0,7-1 0,0 2 0,-1 0 0,1 2 0,-1 1 0,24 4 0,-39-4 0,-1 0 0,1 0 0,-1 1 0,0 0 0,0 0 0,0 1 0,0-1 0,8 8 0,-11-8 0,0 1 0,-1-1 0,1 1 0,-1 0 0,0 0 0,0 0 0,-1 0 0,1 0 0,-1 1 0,0-1 0,0 1 0,0 0 0,-1 0 0,2 5 0,-3-7 0,1-1 0,-1 1 0,0-1 0,0 1 0,0-1 0,0 1 0,-1-1 0,1 1 0,-1-1 0,1 1 0,-1-1 0,0 0 0,0 1 0,0-1 0,0 0 0,0 0 0,-1 0 0,1 0 0,-1 0 0,1 0 0,-1 0 0,0 0 0,0-1 0,0 1 0,0 0 0,0-1 0,0 0 0,0 1 0,0-1 0,-1 0 0,1 0 0,0 0 0,-5 0 0,-7 3 0,1 0 0,-1-1 0,0-1 0,-21 1 0,-57 5-1365,53-1-5461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3:04.757"/>
    </inkml:context>
    <inkml:brush xml:id="br0">
      <inkml:brushProperty name="width" value="0.1" units="cm"/>
      <inkml:brushProperty name="height" value="0.1" units="cm"/>
      <inkml:brushProperty name="color" value="#FFCC99"/>
    </inkml:brush>
  </inkml:definitions>
  <inkml:trace contextRef="#ctx0" brushRef="#br0">0 0 24575,'6'0'0,"8"0"0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3:16.921"/>
    </inkml:context>
    <inkml:brush xml:id="br0">
      <inkml:brushProperty name="width" value="0.1" units="cm"/>
      <inkml:brushProperty name="height" value="0.1" units="cm"/>
      <inkml:brushProperty name="color" value="#FFCC99"/>
    </inkml:brush>
  </inkml:definitions>
  <inkml:trace contextRef="#ctx0" brushRef="#br0">152 152 24575,'180'0'0,"-462"0"0,589 0 0,-303-2 0,-9-3 0,-19-10 0,-36-14 0,28 19 0,-46-6 0,53 12 0,-1-2 0,1 0 0,-33-14 0,35 6 0,19 5 0,15 2 0,5 4 0,0 1 0,1 0 0,-1 1 0,1 1 0,-1 0 0,0 2 0,32 5 0,113 39 0,-128-35 0,-11-2 0,0 0 0,39 24 0,19 9 0,123 32 0,-177-62 0,-26-12 0,1 1 0,-1-1 0,0 0 0,0 0 0,0 0 0,1 0 0,-1 0 0,0 0 0,0 1 0,0-1 0,1 0 0,-1 0 0,0 0 0,0 0 0,0 1 0,0-1 0,1 0 0,-1 0 0,0 0 0,0 1 0,0-1 0,0 0 0,0 0 0,0 1 0,0-1 0,0 0 0,0 0 0,0 1 0,0-1 0,0 0 0,0 0 0,0 1 0,0-1 0,0 0 0,0 0 0,0 1 0,0-1 0,0 0 0,0 1 0,-11 3 0,-16 0 0,-169-6 0,142 1 0,442 1 0,-1132 0 0,1324 0 0,-547 2 0,0 2 0,0 1 0,0 2 0,-1 1 0,40 16 0,-46-16 0,-19-6 0,-2-1 0,0 1 0,0-1 0,-1 1 0,1 0 0,0 0 0,-1 0 0,0 1 0,1 0 0,5 5 0,-9-8 0,-1 1 0,0-1 0,0 0 0,0 0 0,1 0 0,-1 1 0,0-1 0,0 0 0,0 0 0,0 0 0,0 1 0,0-1 0,1 0 0,-1 0 0,0 1 0,0-1 0,0 0 0,0 1 0,0-1 0,0 0 0,0 0 0,0 1 0,0-1 0,0 0 0,0 0 0,0 1 0,-1-1 0,1 0 0,0 0 0,0 1 0,0-1 0,0 0 0,0 0 0,0 1 0,-1-1 0,1 0 0,0 0 0,0 0 0,0 1 0,-1-1 0,1 0 0,0 0 0,0 0 0,0 0 0,-1 0 0,1 1 0,0-1 0,0 0 0,-1 0 0,-7 3 0,-1-1 0,1 0 0,-1 0 0,1-1 0,-1 0 0,-17-1 0,8 1 0,17-1 0,-146 11 0,121-8 0,1 2 0,0 1 0,-41 14 0,25 1 0,40-21 0,1 1 0,-1-1 0,1 0 0,-1 0 0,1 1 0,-1-1 0,1 1 0,-1-1 0,1 0 0,0 1 0,-1-1 0,1 1 0,0-1 0,-1 1 0,1-1 0,0 1 0,-1-1 0,1 1 0,0-1 0,0 1 0,0 0 0,0-1 0,0 1 0,-1-1 0,1 1 0,0 0 0,0-1 0,0 1 0,1-1 0,-1 1 0,0-1 0,0 2 0,1-1 0,0 0 0,0 0 0,0 0 0,0 0 0,0 0 0,0 0 0,1 0 0,-1-1 0,0 1 0,0 0 0,1-1 0,2 2 0,42 8 0,45-3 0,154-8 0,-132-2 0,-134 3 0,0-2 0,0-1 0,0 0 0,1-1 0,-31-11 0,-97-47 0,105 42 0,-2 1 0,-78-22 0,18 27 0,4 1 0,90 11 0,0-1 0,1 0 0,-1 0 0,1-1 0,0-1 0,-15-8 0,24 12 0,0 1 0,0 0 0,0-1 0,0 0 0,0 1 0,0-1 0,0 0 0,0 1 0,0-1 0,1 0 0,-1 0 0,0 0 0,0 0 0,1 1 0,-1-1 0,1 0 0,-1 0 0,1-1 0,-1 1 0,1 0 0,-1 0 0,1 0 0,0 0 0,0 0 0,0 0 0,-1-2 0,2 2 0,0-1 0,0 1 0,-1 0 0,1 0 0,0 0 0,0 0 0,0 0 0,0 0 0,0 0 0,1 0 0,-1 0 0,0 0 0,0 1 0,1-1 0,-1 0 0,0 1 0,3-1 0,8-3 0,0 0 0,0 2 0,22-3 0,164-5 0,60-6 0,-198 6 0,-77 7 0,-234 35 0,105-13 0,-15 2 0,117-18 0,1 3 0,0 2 0,-47 14 0,86-21 0,0 1 0,1-1 0,-1 1 0,0-1 0,1 1 0,0 0 0,-1 0 0,1 1 0,-4 3 0,6-6 0,1 1 0,-1-1 0,1 1 0,-1 0 0,1-1 0,0 1 0,-1-1 0,1 1 0,0 0 0,0-1 0,-1 1 0,1 0 0,0-1 0,0 1 0,0 0 0,0-1 0,0 1 0,0 0 0,0-1 0,0 1 0,0 0 0,0 0 0,1 1 0,-1-1 0,1 0 0,0 0 0,0 0 0,-1 0 0,1 0 0,0 0 0,0 0 0,0 0 0,0 0 0,0 0 0,0-1 0,1 1 0,-1 0 0,0-1 0,2 1 0,8 4 0,1 0 0,0-1 0,20 3 0,-19-4 0,1 0 0,-1 1 0,16 7 0,21 18 0,-48-28 0,1 1 0,-1 0 0,0 0 0,1 0 0,-1 0 0,0 0 0,0 1 0,-1-1 0,1 1 0,0-1 0,-1 1 0,1 0 0,-1 0 0,0-1 0,0 1 0,1 5 0,-2-7 3,0 1 0,0-1-1,0 0 1,-1 1 0,1-1-1,0 0 1,-1 1 0,1-1-1,-1 0 1,1 1 0,-1-1-1,0 0 1,1 0 0,-1 1-1,0-1 1,0 0 0,0 0-1,0 0 1,0 0-1,0 0 1,0 0 0,0-1-1,0 1 1,0 0 0,-1 0-1,1-1 1,0 1 0,-3 0-1,-39 10-1104,39-10 762,-34 4-6486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3:17.668"/>
    </inkml:context>
    <inkml:brush xml:id="br0">
      <inkml:brushProperty name="width" value="0.1" units="cm"/>
      <inkml:brushProperty name="height" value="0.1" units="cm"/>
      <inkml:brushProperty name="color" value="#FFCC99"/>
    </inkml:brush>
  </inkml:definitions>
  <inkml:trace contextRef="#ctx0" brushRef="#br0">93 0 24575,'-12'0'0,"-11"0"0,-6 0 0,0 0-8191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4:53.742"/>
    </inkml:context>
    <inkml:brush xml:id="br0">
      <inkml:brushProperty name="width" value="0.1" units="cm"/>
      <inkml:brushProperty name="height" value="0.1" units="cm"/>
      <inkml:brushProperty name="color" value="#FFCC99"/>
    </inkml:brush>
  </inkml:definitions>
  <inkml:trace contextRef="#ctx0" brushRef="#br0">746 430 24575,'-10'0'0,"-13"1"0,0-1 0,0-2 0,0 0 0,-38-9 0,-23-6 0,-3 0 0,78 14 0,0 0 0,0-1 0,0 1 0,1-2 0,0 1 0,0-1 0,-10-8 0,3 2 0,-1 0 0,-21-10 0,17 9 0,19 9 0,9 1 0,13 1 0,26 0 0,-27 0 0,0 0 0,0 2 0,1 0 0,-1 1 0,30 8 0,-48-10 0,-1 0 0,0 1 0,1-1 0,-1 1 0,0-1 0,1 1 0,-1 0 0,0-1 0,1 1 0,-1 0 0,0 0 0,0 0 0,0 0 0,0 0 0,0 0 0,0 0 0,0 0 0,0 0 0,0 1 0,1 1 0,-2-1 0,0-1 0,0 0 0,0 0 0,-1 0 0,1 0 0,0 0 0,0 0 0,-1 0 0,1 1 0,-1-1 0,1 0 0,-1 0 0,1 0 0,-1-1 0,1 1 0,-1 0 0,0 0 0,1 0 0,-1 0 0,-1 1 0,-5 3 0,1 0 0,-1-1 0,0 1 0,0-1 0,-14 6 0,2-4 0,-1 0 0,0-1 0,1-1 0,-1-1 0,-22 1 0,-103-3 0,96-2 0,41 0 0,-40-2 0,46 3 0,-1-1 0,0 1 0,0-1 0,1 0 0,-1 0 0,1 0 0,-1 0 0,1 0 0,-1-1 0,1 1 0,-1-1 0,1 1 0,-4-5 0,6 6 0,-1-1 0,1 1 0,0-1 0,-1 0 0,1 1 0,0-1 0,-1 0 0,1 1 0,0-1 0,0 0 0,-1 1 0,1-1 0,0 0 0,0 1 0,0-1 0,0 0 0,0 0 0,0 1 0,0-1 0,0 0 0,1 1 0,-1-1 0,0 0 0,0 0 0,0 1 0,1-1 0,-1 0 0,0 1 0,1-1 0,-1 1 0,1-1 0,-1 0 0,1 1 0,-1-1 0,1 1 0,-1-1 0,1 1 0,-1 0 0,1-1 0,0 1 0,-1 0 0,2-1 0,29-13 0,-5 8 0,1 2 0,-1 0 0,46 1 0,-35 2 0,46-8 0,87-35 0,-119 28 0,0 3 0,59-8 0,-127 16 0,-11-2 0,-39-17 0,61 20 0,0 0 0,0-1 0,0 0 0,0 0 0,1 0 0,0-1 0,-6-8 0,8 11 0,0-1 0,1 0 0,0 1 0,0-1 0,0 0 0,0 0 0,0 0 0,1 0 0,-1 0 0,1 0 0,0 0 0,1-1 0,-1-7 0,1 10 0,1 0 0,0 0 0,0 0 0,0 0 0,0 0 0,0 1 0,0-1 0,0 0 0,1 1 0,-1-1 0,1 1 0,-1-1 0,1 1 0,-1 0 0,1-1 0,0 1 0,0 0 0,-1 0 0,1 0 0,0 1 0,0-1 0,0 0 0,0 1 0,0-1 0,0 1 0,0 0 0,0-1 0,4 1 0,4 0 0,0-1 0,0 1 0,-1 1 0,20 3 0,3 4 0,0 1 0,0 1 0,-2 2 0,1 2 0,-1 0 0,52 36 0,-62-38 0,0-2 0,0 0 0,1-1 0,0 0 0,1-2 0,0-1 0,36 6 0,160 6 0,-185-16 0,767 4 0,-458-8 0,-290 0 0,-19 1 0,38 3 0,-62-1 0,0 0 0,0 0 0,0 1 0,0 1 0,0 0 0,0 0 0,-1 0 0,15 9 0,-8-3 0,-1 0 0,-1 1 0,0 1 0,0 0 0,18 21 0,-30-32 0,0 1 0,-1 0 0,1-1 0,-1 1 0,1 0 0,-1-1 0,0 1 0,1 0 0,-1-1 0,0 1 0,1 0 0,-1 0 0,0 0 0,0-1 0,0 1 0,0 0 0,0 0 0,0 0 0,0-1 0,0 1 0,0 0 0,0 0 0,0 0 0,0-1 0,0 1 0,-1 1 0,0-1 0,0 0 0,0 0 0,0 0 0,0 0 0,0 0 0,0 0 0,0-1 0,0 1 0,-1 0 0,1-1 0,0 1 0,0-1 0,-1 1 0,-1-1 0,-7 3 0,0-2 0,0 1 0,-14-1 0,20-1 0,-5 0 0,-68 7 0,72-7 0,0 1 0,0 0 0,0 1 0,0-1 0,0 1 0,1 0 0,-1 0 0,0 0 0,1 1 0,0 0 0,-8 5 0,12-7 0,-1-1 0,1 0 0,0 0 0,0 1 0,-1-1 0,1 0 0,0 1 0,0-1 0,0 0 0,-1 1 0,1-1 0,0 0 0,0 1 0,0-1 0,0 0 0,0 1 0,0-1 0,0 1 0,0-1 0,0 0 0,0 1 0,0-1 0,0 1 0,0-1 0,0 0 0,0 1 0,0-1 0,0 0 0,0 1 0,1-1 0,-1 0 0,0 1 0,0-1 0,0 0 0,1 1 0,-1-1 0,0 0 0,0 1 0,1-1 0,-1 0 0,0 0 0,0 1 0,1-1 0,-1 0 0,0 0 0,1 1 0,18 6 0,7-1 0,1-2 0,-1 0 0,1-2 0,-1-1 0,47-5 0,-69 4 0,0 0 0,-1 0 0,1-1 0,-1 0 0,0 1 0,1-1 0,-1 0 0,1-1 0,-1 1 0,0-1 0,0 1 0,0-1 0,0 0 0,0 0 0,0 0 0,0 0 0,-1-1 0,1 1 0,-1-1 0,0 0 0,1 0 0,-1 1 0,-1-1 0,1-1 0,0 1 0,-1 0 0,1 0 0,-1-1 0,0 1 0,0 0 0,0-1 0,-1 1 0,1-1 0,-1 1 0,0-1 0,0 1 0,0-1 0,-1 0 0,1 1 0,-1-1 0,1 1 0,-1 0 0,0-1 0,-1 1 0,1 0 0,-1-1 0,1 1 0,-4-4 0,-40-79 0,21 36 0,-2 2 0,-54-73 0,77 117 0,0 1 0,0-1 0,0 1 0,-1-1 0,0 1 0,1 0 0,-1 1 0,-6-4 0,10 6 0,-1-1 0,0 1 0,0 0 0,1 0 0,-1-1 0,0 1 0,0 0 0,0 0 0,1 0 0,-1 0 0,0 0 0,0 0 0,1 0 0,-1 0 0,0 0 0,0 1 0,0-1 0,1 0 0,-1 0 0,0 1 0,0 0 0,-1 0 0,1 0 0,0 0 0,0 0 0,0 0 0,0 1 0,1-1 0,-1 0 0,0 1 0,0-1 0,1 1 0,-1-1 0,1 1 0,-1-1 0,1 1 0,0 1 0,-5 30 0,3 1 0,0-1 0,6 56 0,-1-23 0,-3-53 0,1 0 0,1 0 0,0 0 0,1 0 0,0 0 0,1-1 0,1 0 0,0 0 0,0 0 0,8 13 0,-10-22 0,-1 1 0,0 0 0,0 0 0,0 0 0,-1 0 0,1 0 0,-1 0 0,1 7 0,-2-9 0,0 0 0,-1 1 0,1-1 0,-1 0 0,1 1 0,-1-1 0,0 0 0,0 0 0,0 0 0,0 0 0,0 0 0,0 0 0,-1 0 0,1 0 0,0 0 0,-4 2 0,3-1 0,-4 5 0,0-1 0,0 1 0,-1-1 0,0-1 0,0 1 0,0-1 0,-1-1 0,0 1 0,0-1 0,-1-1 0,1 1 0,-1-2 0,-13 5 0,-4-3-455,-1-1 0,-48 0 0,38-3-6371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14.4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1528 78 24575,'-49'2'0,"32"-1"0,1 0 0,0-1 0,0 0 0,0-1 0,0-1 0,0-1 0,0 0 0,0-1 0,-18-8 0,8-1 0,10 4 0,-1 1 0,0 1 0,-35-11 0,50 18 0,0-1 0,1 1 0,-1 0 0,0 0 0,0 0 0,0 0 0,0 0 0,1 1 0,-1-1 0,0 0 0,0 1 0,0-1 0,1 1 0,-1 0 0,0 0 0,1 0 0,-1-1 0,0 1 0,-2 3 0,-24 30 0,25-30 0,0 1 0,0 0 0,-1-1 0,0 1 0,0-1 0,-8 7 0,3-7 0,0 0 0,-1-1 0,1 0 0,-1 0 0,1-1 0,-1 0 0,0 0 0,0-1 0,0-1 0,1 0 0,-14-1 0,13 0 0,-1 1 0,0 0 0,1 1 0,-1 0 0,0 1 0,1 0 0,0 0 0,-1 1 0,-10 5 0,17-6 0,0 0 0,1 1 0,-1 0 0,0 0 0,1 0 0,0 0 0,-1 1 0,1-1 0,0 1 0,1 0 0,-5 6 0,-18 52 0,21-49 0,-1-1 0,0 1 0,-9 14 0,8-17 0,-1-1 0,0 0 0,-1 0 0,0 0 0,0-1 0,-1 0 0,0-1 0,0 0 0,-1 0 0,0-1 0,-19 9 0,21-12 0,0 0 0,-1 0 0,1-1 0,-1 0 0,1 0 0,-1-1 0,0-1 0,0 1 0,0-1 0,1-1 0,-1 1 0,0-1 0,0-1 0,1 0 0,-1 0 0,-9-5 0,11 4 0,1 0 0,0 0 0,0-1 0,0 0 0,0-1 0,1 1 0,0-1 0,-1 0 0,2 0 0,-9-12 0,4 7 0,6 7 0,0-1 0,-1 1 0,0 0 0,1 0 0,-1 1 0,0-1 0,-1 1 0,1 0 0,0 0 0,-1 0 0,1 1 0,-6-2 0,-62-8 0,37 8 0,-29-3 0,45 5 0,-1-1 0,1 0 0,-25-7 0,41 8 0,1 0 0,-1 0 0,1 1 0,-1-2 0,1 1 0,-1 0 0,1 0 0,0-1 0,0 0 0,0 1 0,0-1 0,0 0 0,0 0 0,0 0 0,0 0 0,1 0 0,-1 0 0,1-1 0,-1 1 0,1-1 0,0 1 0,0-1 0,-1-3 0,2 4 0,0-1 0,0 1 0,0 0 0,1 0 0,-1 0 0,0 0 0,1 0 0,0 0 0,-1 0 0,1 1 0,0-1 0,0 0 0,0 0 0,0 0 0,0 1 0,1-1 0,-1 0 0,0 1 0,1-1 0,-1 1 0,1 0 0,0 0 0,-1-1 0,1 1 0,0 0 0,0 0 0,-1 0 0,1 1 0,0-1 0,4-1 0,-3 1 0,-1 0 0,1 0 0,-1 0 0,1 0 0,0 1 0,0-1 0,-1 1 0,1-1 0,0 1 0,0 0 0,0 0 0,-1 0 0,1 1 0,0-1 0,0 1 0,-1-1 0,1 1 0,0 0 0,-1 0 0,1 0 0,-1 0 0,1 1 0,-1-1 0,1 1 0,-1-1 0,0 1 0,0 0 0,0 0 0,0 0 0,0 0 0,0 0 0,-1 0 0,1 1 0,-1-1 0,1 1 0,-1-1 0,0 1 0,0-1 0,0 1 0,0 0 0,0-1 0,-1 1 0,1 5 0,0 0 0,1-1 0,0 0 0,0 0 0,1 1 0,0-2 0,0 1 0,7 11 0,-7-14 0,1 0 0,0 0 0,-1 0 0,2-1 0,-1 1 0,0-1 0,0 0 0,1 0 0,0-1 0,-1 1 0,11 2 0,6 2 0,0-1 0,1-1 0,0-1 0,40 2 0,-15-5 0,57-6 0,-98 4 0,1-1 0,-1 1 0,1-1 0,-1 0 0,0 0 0,0-1 0,0 0 0,8-5 0,45-35 0,-18 12 0,15-10 0,-44 31 0,-1 0 0,2 1 0,-1 0 0,1 1 0,1 1 0,-1 0 0,1 1 0,0 0 0,1 1 0,23-5 0,45 3 0,-78 7 0,0 0 0,0 0 0,1 1 0,-1-1 0,0 1 0,0 0 0,0 1 0,0-1 0,-1 1 0,1 0 0,0 0 0,-1 0 0,8 6 0,-12-8 0,1 0 0,-1 1 0,1-1 0,-1 1 0,1-1 0,-1 1 0,1-1 0,-1 1 0,0-1 0,1 1 0,-1-1 0,0 1 0,1 0 0,-1-1 0,0 1 0,0-1 0,1 1 0,-1 0 0,0-1 0,0 1 0,0 0 0,0-1 0,0 1 0,0 0 0,0-1 0,0 1 0,0 0 0,-1-1 0,1 1 0,0 0 0,0-1 0,-1 1 0,1-1 0,0 1 0,-1 0 0,1-1 0,0 1 0,-1-1 0,1 1 0,-1-1 0,1 1 0,-1-1 0,1 1 0,-1-1 0,1 0 0,-1 1 0,1-1 0,-1 0 0,0 1 0,1-1 0,-1 0 0,1 0 0,-1 0 0,0 0 0,0 1 0,-41 10 0,-172 19 0,212-29 0,0-1 0,-1 0 0,1 0 0,0 1 0,-1 0 0,1-1 0,0 1 0,0 0 0,0 0 0,0 0 0,0 0 0,0 0 0,0 1 0,0-1 0,0 1 0,0-1 0,1 1 0,-1 0 0,1-1 0,-1 1 0,1 0 0,-1 0 0,-1 4 0,3-4 0,0 0 0,0 0 0,0 0 0,0 0 0,0 0 0,1 0 0,-1 0 0,1 1 0,-1-2 0,1 1 0,0 0 0,-1 0 0,1 0 0,0 0 0,0 0 0,0-1 0,1 1 0,-1 0 0,0-1 0,1 1 0,-1-1 0,1 0 0,-1 1 0,1-1 0,0 0 0,0 0 0,2 1 0,6 4 0,0-1 0,0 0 0,0-1 0,1 0 0,-1-1 0,1 0 0,0-1 0,0 0 0,14 1 0,18-2 0,46-3 0,-42 0 0,78 2 0,61-3 0,-173 2 0,1-1 0,-1 0 0,1-1 0,-1-1 0,0 0 0,0-1 0,-1 0 0,0-1 0,1 0 0,-2-1 0,17-12 0,-24 16 0,-1 0 0,1 0 0,-1 0 0,0-1 0,1 1 0,-2-1 0,1 1 0,0-1 0,-1 0 0,0 0 0,0-1 0,0 1 0,0 0 0,-1-1 0,1 1 0,-1-1 0,0 1 0,-1-1 0,1 1 0,-1-1 0,0 0 0,0 1 0,0-1 0,-1 0 0,0 1 0,0-1 0,0 1 0,0-1 0,-1 1 0,1 0 0,-1-1 0,0 1 0,0 0 0,-1 0 0,1 0 0,-5-4 0,4 4 0,1 1 0,0 0 0,-1 0 0,0 0 0,1 0 0,-1 0 0,0 0 0,-1 1 0,1 0 0,0 0 0,-1-1 0,1 2 0,-1-1 0,0 0 0,1 1 0,-1 0 0,0 0 0,0 0 0,-8-1 0,8 2 0,-1 1 0,1 0 0,-1-1 0,1 1 0,-1 1 0,1-1 0,-1 1 0,1 0 0,0 0 0,0 0 0,0 0 0,0 1 0,0-1 0,1 1 0,-1 0 0,1 0 0,-4 4 0,-10 10 0,10-11 0,0 0 0,1 0 0,0 1 0,0 0 0,1 0 0,0 0 0,0 0 0,-7 15 0,12-21 0,0 0 0,0 0 0,-1-1 0,1 1 0,0 0 0,0 0 0,0 0 0,0 0 0,0 0 0,0 0 0,0-1 0,0 1 0,1 0 0,-1 0 0,0 0 0,1 0 0,-1 0 0,0-1 0,1 1 0,-1 0 0,1 0 0,-1-1 0,1 1 0,-1 0 0,1-1 0,0 1 0,-1 0 0,1-1 0,0 1 0,-1-1 0,1 1 0,0-1 0,0 0 0,0 1 0,-1-1 0,1 0 0,0 1 0,0-1 0,0 0 0,0 0 0,0 0 0,-1 0 0,1 0 0,0 0 0,0 0 0,0 0 0,0 0 0,0 0 0,0 0 0,0-1 0,5 1 0,0-1 0,-1 0 0,1 0 0,-1 0 0,1-1 0,7-3 0,-10 3 0,17-8 0,33-13 0,-48 21 0,0 1 0,1-1 0,-1 1 0,0 0 0,1 0 0,-1 1 0,1-1 0,-1 1 0,1 0 0,-1 1 0,1 0 0,6 1 0,-10-1 0,-1-1 0,1 1 0,0 0 0,-1 0 0,1 0 0,-1 0 0,1 0 0,-1 0 0,0 1 0,0-1 0,1 0 0,-1 1 0,0-1 0,0 1 0,0 0 0,0-1 0,-1 1 0,1-1 0,0 1 0,-1 0 0,1 0 0,-1-1 0,1 1 0,-1 0 0,0 0 0,0 0 0,0 0 0,0-1 0,0 1 0,0 0 0,-1 0 0,1 2 0,-3 8 0,1 0 0,-2 1 0,-6 17 0,5-17 0,2-6 0,1 1 0,-1-1 0,2 1 0,-1 0 0,1 0 0,0-1 0,1 1 0,-1 0 0,2 0 0,-1 0 0,1 0 0,0 0 0,1-1 0,0 1 0,0-1 0,0 1 0,7 12 0,-7-17 0,-1-1 0,0 1 0,0-1 0,0 1 0,-1-1 0,1 1 0,0 0 0,-1-1 0,0 1 0,0 0 0,0 0 0,0-1 0,0 1 0,-1 5 0,0-6 0,0 0 0,-1 0 0,1-1 0,0 1 0,-1 0 0,1-1 0,0 1 0,-1-1 0,0 0 0,1 1 0,-1-1 0,0 0 0,0 0 0,0 0 0,0 0 0,0 0 0,0-1 0,0 1 0,0-1 0,-2 1 0,-2 1 0,0-1 0,0 0 0,0 0 0,0 0 0,-1-1 0,1 0 0,0 0 0,0 0 0,0-1 0,0 0 0,0 0 0,0-1 0,0 1 0,0-1 0,1-1 0,-10-4 0,0-3 0,1 0 0,0-1 0,1 0 0,-17-19 0,21 19 0,-2 1 0,1 0 0,-1 1 0,0 0 0,-1 0 0,0 1 0,-1 1 0,-17-8 0,12 10 0,-1 0 0,1 2 0,-1 1 0,0 0 0,-36 2 0,24 0 0,-36-5 0,62 5 0,0-1 0,1-1 0,-1 1 0,0-1 0,1 0 0,-1 0 0,1 0 0,-1-1 0,1 1 0,0-1 0,0 0 0,0 0 0,1-1 0,-1 1 0,1-1 0,-5-5 0,8 8 0,-1 0 0,1 0 0,-1 0 0,1 1 0,0-1 0,-1 0 0,1 0 0,0 0 0,0 0 0,0 0 0,0 0 0,-1 0 0,1 0 0,0 0 0,1 0 0,-1 0 0,0 0 0,0 0 0,0 1 0,1-1 0,-1 0 0,0 0 0,1 0 0,-1 0 0,1 0 0,-1 1 0,2-3 0,0 1 0,0 0 0,0 0 0,0 1 0,1-1 0,-1 0 0,1 1 0,-1-1 0,1 1 0,3-1 0,7-2 0,1 0 0,26-4 0,-9 6 0,57 1 0,-57 3 0,56-6 0,-85 4 0,-1 0 0,1 0 0,-1 0 0,0-1 0,1 1 0,-1 0 0,1-1 0,-1 1 0,1-1 0,-1 1 0,0-1 0,1 0 0,-1 1 0,0-1 0,0 0 0,0 0 0,1 0 0,-1 0 0,0 0 0,0 0 0,0 0 0,0-1 0,-1 1 0,1 0 0,0 0 0,0-3 0,-1 3 0,0 0 0,0 0 0,-1-1 0,1 1 0,-1 0 0,1 0 0,-1 0 0,1 0 0,-1 0 0,0 0 0,1 0 0,-1 0 0,0 0 0,0 0 0,0 0 0,0 0 0,0 0 0,0 0 0,0 1 0,0-1 0,0 1 0,0-1 0,0 0 0,-1 1 0,1 0 0,0-1 0,0 1 0,0 0 0,-1 0 0,1-1 0,-2 1 0,-13-3 0,-1 0 0,0 1 0,0 1 0,0 0 0,0 1 0,0 1 0,0 1 0,0 0 0,0 1 0,-26 9 0,41-12 0,0 1 0,1-1 0,-1 1 0,1 0 0,-1-1 0,1 1 0,-1 0 0,1 0 0,-1 0 0,1 0 0,0 0 0,0 1 0,-1-1 0,1 0 0,0 1 0,0-1 0,0 0 0,1 1 0,-1-1 0,0 1 0,-1 2 0,3-2 0,-1-1 0,0 0 0,0 0 0,1 1 0,-1-1 0,1 0 0,-1 0 0,1 1 0,-1-1 0,1 0 0,0 0 0,0 0 0,0 0 0,-1 0 0,1 0 0,0 0 0,0 0 0,0 0 0,0 0 0,1-1 0,-1 1 0,0 0 0,0-1 0,0 1 0,1-1 0,-1 1 0,0-1 0,2 1 0,20 4 0,-1 0 0,1-1 0,0-1 0,0-1 0,0-1 0,40-4 0,-20 2 0,-37 1 0,-1-1 0,1 1 0,-1-1 0,1 0 0,-1 0 0,1-1 0,-1 0 0,0 0 0,1 0 0,-1 0 0,0-1 0,-1 0 0,8-5 0,-10 6 0,1-1 0,-1 1 0,0-1 0,0 1 0,0-1 0,0 0 0,0 0 0,-1 0 0,1 0 0,-1 0 0,0 0 0,0 0 0,0 0 0,0-1 0,0 1 0,-1 0 0,0-1 0,1 1 0,-1 0 0,0-1 0,-1 1 0,1 0 0,-1-1 0,0-2 0,0 3 0,0-1 0,0 1 0,-1 0 0,1 0 0,0 0 0,-1 0 0,0 0 0,0 0 0,0 0 0,0 1 0,0-1 0,-1 1 0,1-1 0,-1 1 0,0 0 0,1 0 0,-1 0 0,0 1 0,0-1 0,0 1 0,0-1 0,-5 0 0,3 0 0,0 1 0,-1 0 0,1 0 0,0 0 0,-1 1 0,1-1 0,-1 1 0,1 1 0,-1-1 0,1 1 0,-1 0 0,1 0 0,-6 3 0,10-4 0,-1 0 0,1 1 0,0-1 0,-1 1 0,1-1 0,0 1 0,0 0 0,0-1 0,-1 1 0,1 0 0,0 0 0,0 0 0,0 0 0,0 0 0,0 0 0,0 0 0,0 0 0,1 0 0,-1 0 0,0 1 0,1-1 0,-2 3 0,2-3 0,0 1 0,1-1 0,-1 0 0,0 1 0,0-1 0,1 1 0,-1-1 0,1 1 0,-1-1 0,1 0 0,-1 1 0,1-1 0,0 0 0,0 0 0,0 0 0,0 1 0,1 0 0,4 4 0,0-1 0,0 0 0,1 0 0,-1-1 0,1 0 0,13 6 0,-16-8 0,16 5 0,-1 1 0,1 1 0,-1 1 0,-1 1 0,0 0 0,18 15 0,-35-25 0,-1-1 0,1 1 0,0 0 0,0-1 0,0 1 0,-1 0 0,1 0 0,0-1 0,-1 1 0,1 0 0,-1 0 0,1 0 0,-1 0 0,1 0 0,-1-1 0,1 1 0,-1 0 0,0 0 0,0 0 0,1 0 0,-1 0 0,0 0 0,0 0 0,0 0 0,0 1 0,0-1 0,-1 1 0,0-1 0,1 0 0,-1 0 0,0 0 0,0 0 0,-1 0 0,1 0 0,0 0 0,0 0 0,0 0 0,-1-1 0,1 1 0,0 0 0,0-1 0,-1 1 0,1-1 0,-2 1 0,-10 2 0,1-1 0,-1 0 0,-14 0 0,27-2 0,-69-1 0,0-3 0,-130-24 0,26 3 0,190 26 0,0-1 0,1 0 0,-1-1 0,29-5 0,-37 4 0,0 0 0,1 0 0,-2-1 0,1 0 0,0-1 0,-1 0 0,1 0 0,-1-1 0,0 0 0,-1-1 0,14-12 0,-11 8 0,0 0 0,0 0 0,1 1 0,0 0 0,0 1 0,1 0 0,0 1 0,16-7 0,-23 12 0,1 0 0,-1 1 0,0 0 0,1 0 0,-1 0 0,1 0 0,-1 1 0,1 0 0,-1 0 0,1 1 0,-1-1 0,1 1 0,-1 1 0,0-1 0,1 1 0,-1-1 0,0 1 0,0 1 0,0-1 0,0 1 0,-1 0 0,1 0 0,8 7 0,6 7 0,-4-4 0,0 0 0,1-2 0,22 14 0,-32-22 0,-1 0 0,0 0 0,0 1 0,0-1 0,0 1 0,-1 1 0,1-1 0,-1 0 0,6 10 0,-2-1 0,-2 0 0,11 26 0,-15-34 0,29 62 0,-23-54 0,-1 1 0,-1 1 0,0-1 0,0 1 0,-2 0 0,0 0 0,4 27 0,-8-38-48,1 3-46,0 1 0,0 0 0,-1-1 0,0 1-1,-1 0 1,0-1 0,0 1 0,0-1 0,-1 1 0,0-1 0,0 0 0,-1 0 0,-3 8 0,-8 0-6732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4.6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6:22.2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607 765 24575,'92'-2'0,"101"5"0,-191-3 0,0 0 0,0 0 0,-1 0 0,1 1 0,0-1 0,-1 1 0,1-1 0,-1 1 0,1 0 0,0 0 0,1 1 0,-2-2 0,-1 1 0,1-1 0,-1 1 0,0-1 0,1 1 0,-1-1 0,0 1 0,1-1 0,-1 1 0,0-1 0,0 1 0,1-1 0,-1 1 0,0-1 0,0 1 0,0 0 0,0-1 0,0 1 0,0-1 0,0 1 0,0 0 0,0 0 0,-1 1 0,1 0 0,-1 0 0,0 0 0,0 0 0,0 0 0,-1 0 0,1 0 0,0 0 0,-1-1 0,1 1 0,-1-1 0,0 1 0,1-1 0,-1 1 0,-3 0 0,-12 8 0,-1-2 0,0 0 0,-1-1 0,0-1 0,0 0 0,-1-2 0,1 0 0,-1-1 0,0-1 0,-35-1 0,53-1 0,-1 0 0,1 0 0,0-1 0,0 1 0,0 0 0,0-1 0,0 1 0,0-1 0,0 1 0,0-1 0,0 0 0,0 0 0,0 0 0,-3-3 0,5 4 0,0 0 0,-1-1 0,1 1 0,0 0 0,0 0 0,0 0 0,0-1 0,0 1 0,0 0 0,0 0 0,0-1 0,0 1 0,0 0 0,0 0 0,0-1 0,0 1 0,0 0 0,0 0 0,0-1 0,0 1 0,0 0 0,0 0 0,0-1 0,0 1 0,0 0 0,0 0 0,1-1 0,-1 1 0,0 0 0,0 0 0,0 0 0,0-1 0,1 1 0,-1 0 0,0 0 0,0 0 0,20-9 0,110-27 0,36-9 0,-162 44 0,1 0 0,-1-1 0,0 1 0,1-1 0,-1 0 0,0 0 0,0-1 0,0 1 0,0-1 0,-1 0 0,1 0 0,-1 0 0,0-1 0,1 1 0,-2-1 0,1 1 0,3-7 0,6-6 0,-11 15 0,0-1 0,0 1 0,1-1 0,-1 1 0,0-1 0,1 1 0,-1 0 0,1 0 0,-1-1 0,1 1 0,-1 0 0,1 1 0,0-1 0,-1 0 0,1 0 0,0 1 0,0-1 0,3 0 0,-4 2 0,0-1 0,1 0 0,-1 1 0,0 0 0,1-1 0,-1 1 0,0 0 0,0-1 0,0 1 0,0 0 0,1 0 0,-1 0 0,0 0 0,0 0 0,-1 0 0,1 1 0,0-1 0,0 0 0,-1 0 0,1 1 0,0-1 0,-1 0 0,1 1 0,0 1 0,1 3 0,1 0 0,0 0 0,0 0 0,0 0 0,1 0 0,0-1 0,0 0 0,1 0 0,0 0 0,-1 0 0,2-1 0,-1 0 0,0 0 0,11 6 0,-7-6 0,-1-1 0,1 0 0,0 0 0,0-1 0,0 0 0,0 0 0,0-1 0,0-1 0,0 1 0,14-2 0,-13 0 0,0 0 0,-1 0 0,1-1 0,-1-1 0,1 1 0,16-8 0,-21 7 0,0 1 0,-1-1 0,1 0 0,-1 0 0,0-1 0,0 1 0,0-1 0,0 0 0,0 0 0,-1 0 0,0-1 0,0 1 0,4-8 0,-7 11 0,0 0 0,1 0 0,-1-1 0,0 1 0,1 0 0,-1 0 0,1 0 0,-1 0 0,1 0 0,-1 1 0,1-1 0,0 0 0,-1 0 0,1 0 0,0 0 0,0 1 0,0-1 0,1-1 0,-1 24 0,-2-9 0,1-4 0,-1 0 0,0 0 0,0 0 0,-1 0 0,-4 12 0,5-18 0,0 0 0,-1 1 0,0-1 0,1 0 0,-1 0 0,-1 0 0,1 0 0,0 0 0,-1-1 0,1 1 0,-1-1 0,0 0 0,0 1 0,0-1 0,0-1 0,0 1 0,-4 2 0,-7 1 0,-1-1 0,0 1 0,0-2 0,0 0 0,0-1 0,-19 0 0,-99-6 0,74 1 0,-105 3 0,81 1 0,-109-11 0,174 7 0,-1 0 0,1-1 0,1-1 0,-1-1 0,-27-12 0,37 14 0,1-1 0,-1 1 0,1-1 0,0 0 0,0 0 0,0-1 0,1 0 0,0 0 0,0-1 0,1 0 0,0 0 0,0 0 0,-7-14 0,11 19 0,0 0 0,0 0 0,0 0 0,0 0 0,1 0 0,-1 0 0,1 0 0,-1 0 0,1 0 0,0 0 0,0-1 0,0 1 0,0 0 0,0 0 0,1 0 0,-1 0 0,0 0 0,1 0 0,0 0 0,-1 0 0,1 0 0,2-3 0,-2 3 0,2 0 0,-1 0 0,0-1 0,0 2 0,1-1 0,-1 0 0,1 0 0,-1 1 0,1 0 0,0-1 0,-1 1 0,1 0 0,0 0 0,3 0 0,7-2 0,-1 2 0,1-1 0,0 2 0,0-1 0,-1 2 0,19 2 0,133 26 0,111 14 0,-440-43 0,-44-1 0,203 0 0,-1 1 0,1-1 0,0 0 0,0-1 0,-1 0 0,1 0 0,1 0 0,-1 0 0,0-1 0,0 0 0,1 0 0,0-1 0,0 0 0,0 0 0,0 0 0,-7-8 0,6 4 0,0 0 0,1 0 0,0 0 0,1-1 0,0 0 0,0 0 0,1 0 0,0 0 0,0 0 0,-1-15 0,0 0 0,1 1 0,1-1 0,1 0 0,3-37 0,-2 54 0,1 0 0,0 0 0,1-1 0,0 1 0,0 1 0,1-1 0,-1 0 0,1 0 0,1 1 0,-1 0 0,1 0 0,0 0 0,1 0 0,0 0 0,-1 1 0,2 0 0,-1 0 0,0 0 0,8-4 0,42-19 0,-39 20 0,0 0 0,28-19 0,-40 23 0,1 1 0,-1-1 0,0 0 0,0 0 0,-1 0 0,1-1 0,-1 1 0,0-1 0,0 0 0,-1 0 0,1 0 0,-1 0 0,2-9 0,-2 6 0,0-1 0,0 1 0,-1-1 0,-1 0 0,0 0 0,-1-14 0,1 19 0,-1 1 0,1-1 0,-1 1 0,0 0 0,0-1 0,0 1 0,0 0 0,-1 0 0,0-1 0,1 1 0,-1 0 0,0 1 0,0-1 0,0 0 0,-1 1 0,1-1 0,-1 1 0,1-1 0,-4-1 0,4 3 0,1 1 0,0 0 0,0-1 0,-1 1 0,1 0 0,0 0 0,-1 0 0,1 0 0,0 0 0,-1 0 0,1 0 0,0 0 0,0 0 0,-1 1 0,1-1 0,0 1 0,0-1 0,-1 1 0,1-1 0,0 1 0,0-1 0,0 1 0,0 0 0,0 0 0,0 0 0,0 0 0,0-1 0,-1 3 0,-25 32 0,25-33 0,-11 19 0,2 0 0,0 1 0,1 0 0,1 1 0,0 0 0,2 1 0,1-1 0,2 1 0,-4 39 0,6-48 0,2 1 0,0-1 0,0 0 0,2 1 0,0-1 0,0 0 0,2 0 0,0 0 0,0-1 0,2 1 0,0-1 0,0 0 0,1-1 0,1 0 0,0 0 0,13 16 0,3 7 0,-32-49 0,0 0 0,1-1 0,0 0 0,1 0 0,1-1 0,0 0 0,1 1 0,-4-29 0,4 14 0,2 0 0,1 0 0,3-51 0,-1 73 0,1 1 0,-1-1 0,1 1 0,0 0 0,1 0 0,-1 0 0,1 0 0,0 0 0,1 0 0,-1 1 0,1 0 0,0-1 0,7-5 0,2 4 0,-6 14 0,-6-4 0,0-1 0,-1 1 0,1-1 0,-1 1 0,0 0 0,0 0 0,0-1 0,-1 1 0,1 2 0,-6 10 0,0 0 0,-1 0 0,0-1 0,-1 0 0,-1 0 0,0-1 0,-22 24 0,6-5 0,15-18 0,1 1 0,0 1 0,1-1 0,1 1 0,0 1 0,1-1 0,1 1 0,1 0 0,-4 33 0,5-29 0,2-1 0,1 1 0,0-1 0,2 1 0,0-1 0,1 0 0,2 1 0,7 22 0,-11-39 0,1 1 0,1-1 0,-1 1 0,1-1 0,-1 0 0,1 0 0,0 0 0,1 0 0,-1 0 0,1-1 0,-1 0 0,1 1 0,0-1 0,1-1 0,-1 1 0,0-1 0,1 1 0,-1-1 0,1-1 0,0 1 0,-1-1 0,10 2 0,8 0 0,0 0 0,0-2 0,42-3 0,-36 1 0,0 0 0,-1-1 0,1-2 0,-1-1 0,0-1 0,47-17 0,-51 10 0,-23 12 0,1 1 0,-1-1 0,1 1 0,-1-1 0,0 1 0,1-1 0,-1 1 0,0-1 0,0 0 0,1 1 0,-1-1 0,0 1 0,0-1 0,0 0 0,1 1 0,-1-1 0,0 0 0,0 1 0,0-1 0,0 0 0,-1 0 0,0-2 0,0 1 0,-1 0 0,1 0 0,-1 0 0,1 0 0,-1 0 0,0 0 0,0 0 0,0 0 0,0 1 0,0-1 0,0 1 0,-1-1 0,-3-1 0,-9-5 0,0 1 0,-1 0 0,0 1 0,0 1 0,0 1 0,-1 0 0,-20-2 0,-124-1 0,110 6 0,-65-7 0,79 3 0,-26-4 0,0-2 0,1-2 0,-68-25 0,123 35 0,1 0 0,-1 0 0,1-1 0,0 1 0,-10-10 0,15 13 0,0-1 0,-1 0 0,1 0 0,0 0 0,0 0 0,0 0 0,1 0 0,-1 0 0,0 0 0,0-1 0,0 1 0,1 0 0,-1 0 0,1-1 0,-1 1 0,1 0 0,0-1 0,-1 1 0,1-1 0,0 1 0,0 0 0,0-1 0,0 1 0,0-1 0,0 1 0,0 0 0,0-1 0,1 1 0,-1 0 0,1-1 0,-1 1 0,1 0 0,-1-1 0,1 1 0,1-2 0,35-37 0,-28 32 0,-1-1 0,0 0 0,0-1 0,11-17 0,-13 16 24,0-1 0,-2 1 0,1-1 0,3-14 0,-7 22-123,0-1 0,0 1 0,-1-1 0,1 1 0,-1-1 0,0 1 0,-1-1 0,1 1 0,-1-1 0,1 1 0,-1-1 0,-1 1 0,1 0 0,-4-8 0,-9-7-6727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7:01.5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736 294 24575,'5'-5'0,"0"2"0,1-1 0,0 1 0,0 0 0,0 0 0,0 0 0,0 1 0,0 0 0,1 0 0,10-1 0,12-5 0,10-4 0,-13 5 0,-1-1 0,-1 0 0,1-2 0,35-21 0,-59 31 0,0-1 0,-1 1 0,1-1 0,0 1 0,0-1 0,-1 1 0,1-1 0,0 1 0,-1-1 0,1 0 0,0 1 0,-1-1 0,1 0 0,-1 1 0,1-1 0,-1 0 0,1 0 0,-1 0 0,0 1 0,1-1 0,-1 0 0,0-1 0,0 1 0,-1 1 0,1-1 0,0 1 0,-1-1 0,1 1 0,-1-1 0,1 1 0,-1-1 0,1 1 0,-1-1 0,1 1 0,-1 0 0,1 0 0,-1-1 0,0 1 0,1 0 0,-1 0 0,0-1 0,1 1 0,-1 0 0,0 0 0,0 0 0,-5-1 0,1 1 0,-1-1 0,0 1 0,0 1 0,-8 0 0,-2 4 0,1 0 0,0 1 0,1 1 0,-27 16 0,24-13 0,0-1 0,0 0 0,-20 6 0,19-9 0,0-2 0,-36 5 0,48-8 0,0-1 0,-1 0 0,1 0 0,0 0 0,-1-1 0,1 0 0,0 0 0,0 0 0,0-1 0,0 0 0,0 0 0,-7-4 0,3 1 0,1-1 0,0 0 0,0-1 0,1 0 0,-1 0 0,2-1 0,-12-13 0,19 21 0,-1-1 0,1 0 0,0 1 0,-1-1 0,1 0 0,0 0 0,0 0 0,-1 1 0,1-1 0,0 0 0,0 0 0,0 0 0,0 1 0,0-1 0,0 0 0,0 0 0,0 0 0,0 1 0,1-1 0,-1 0 0,0 0 0,0 1 0,1-1 0,-1 0 0,1 0 0,-1 1 0,0-1 0,1 0 0,-1 1 0,1-1 0,0 1 0,-1-1 0,1 0 0,-1 1 0,1 0 0,0-1 0,-1 1 0,1-1 0,0 1 0,0 0 0,-1-1 0,1 1 0,0 0 0,0 0 0,-1-1 0,1 1 0,0 0 0,1 0 0,44-6 0,-44 6 0,158 0 0,16-2 0,-163 1 0,-3 0 0,-1 0 0,1 1 0,-1 0 0,14 2 0,-22-1 0,-1-1 0,0 0 0,1 0 0,-1 0 0,1 0 0,-1 0 0,0 1 0,1-1 0,-1 0 0,0 0 0,1 1 0,-1-1 0,0 0 0,0 0 0,1 1 0,-1-1 0,0 0 0,0 1 0,1-1 0,-1 0 0,0 1 0,0-1 0,0 1 0,1-1 0,-1 0 0,0 1 0,0-1 0,0 0 0,0 1 0,0-1 0,0 1 0,0-1 0,0 1 0,0-1 0,0 0 0,0 1 0,0-1 0,-1 1 0,1-1 0,0 0 0,0 1 0,0-1 0,0 0 0,-1 1 0,1 0 0,-13 18 0,12-18 0,-12 16 0,-1 0 0,-1-2 0,-1 0 0,0 0 0,0-2 0,-2 0 0,1-1 0,-2-1 0,0 0 0,0-2 0,-1 0 0,0-1 0,0-1 0,0-1 0,-1 0 0,0-2 0,-1-1 0,1 0 0,-26-1 0,-484-10 0,520 8 0,-34 2 0,43-2 0,0 0 0,0 0 0,0 1 0,1-1 0,-1 1 0,0-1 0,0 1 0,0 0 0,1 0 0,-1 0 0,0 0 0,1 0 0,-1 0 0,1 0 0,-1 0 0,1 1 0,0-1 0,-1 0 0,0 3 0,1-2 0,1-1 0,0 1 0,0-1 0,0 0 0,0 1 0,0-1 0,0 1 0,1-1 0,-1 1 0,0-1 0,1 0 0,-1 1 0,1-1 0,-1 0 0,1 1 0,0-1 0,-1 0 0,1 0 0,0 0 0,0 1 0,0-1 0,0 0 0,0 0 0,0 0 0,0-1 0,1 1 0,1 1 0,36 24 0,-26-22 0,-1 0 0,0 0 0,1-1 0,0-1 0,0 0 0,-1 0 0,1-2 0,18 0 0,11-3 0,49-9 0,15-12 0,-72 15 0,0 1 0,54-4 0,-44 9 0,80-16 0,-54 7 0,-45 8 0,0 0 0,35-11 0,106-33 0,-162 47 0,1-1 0,0 1 0,-1-1 0,0 0 0,1-1 0,-1 1 0,0-1 0,0 0 0,0 0 0,0 0 0,-1 0 0,1-1 0,-1 1 0,0-1 0,0 0 0,0 0 0,-1 0 0,5-9 0,19-26 0,-24 37 0,0 0 0,0 0 0,-1 0 0,1 1 0,0-1 0,1 0 0,-1 1 0,0-1 0,0 1 0,1 0 0,-1 0 0,1 0 0,-1 0 0,1 0 0,4-1 0,-6 2 0,0 1 0,1-1 0,-1 0 0,0 0 0,0 1 0,0-1 0,0 1 0,0-1 0,1 1 0,-1 0 0,0-1 0,0 1 0,-1 0 0,1 0 0,0-1 0,0 1 0,0 0 0,0 0 0,-1 0 0,1 0 0,0 0 0,-1 0 0,1 0 0,-1 0 0,1 1 0,-1-1 0,0 0 0,1 0 0,-1 0 0,0 0 0,0 1 0,0-1 0,0 0 0,0 0 0,0 0 0,0 2 0,0 7 0,0 0 0,0-1 0,-1 1 0,0 0 0,-1-1 0,0 1 0,-1-1 0,0 0 0,0 0 0,-1 0 0,-6 12 0,7-15 0,-1-1 0,0 1 0,1-1 0,-2 0 0,1 0 0,-1 0 0,0-1 0,0 1 0,0-1 0,0 0 0,-1-1 0,1 1 0,-1-1 0,0 0 0,0-1 0,0 1 0,-10 2 0,-17-1 0,0-1 0,-1-2 0,1-1 0,-37-5 0,-13 1 0,35 4 0,28 1 0,1-1 0,-34-4 0,53 4 0,0 0 0,0 0 0,-1 0 0,1 0 0,0 1 0,0-1 0,0 0 0,0 0 0,0 0 0,-1 0 0,1 0 0,0 0 0,0 0 0,0 0 0,0 0 0,-1 0 0,1-1 0,0 1 0,0 0 0,0 0 0,0 0 0,0 0 0,-1 0 0,1 0 0,0 0 0,0 0 0,0 0 0,0 0 0,0 0 0,0-1 0,0 1 0,-1 0 0,1 0 0,0 0 0,0 0 0,0 0 0,0-1 0,0 1 0,0 0 0,0 0 0,0 0 0,0 0 0,0 0 0,0-1 0,0 1 0,0 0 0,0 0 0,0 0 0,0 0 0,0 0 0,0-1 0,0 1 0,0 0 0,0 0 0,0 0 0,11-7 0,18-2 0,24 1 0,0 3 0,1 2 0,61 5 0,60-4 0,-168 2 0,-1-1 0,0 0 0,0 0 0,0 0 0,0-1 0,0 0 0,0 0 0,0 0 0,-1-1 0,1 0 0,-1 0 0,0-1 0,0 1 0,0-1 0,0 0 0,-1-1 0,5-4 0,-6 5 0,-1 1 0,0-1 0,0 0 0,0 0 0,0 1 0,-1-1 0,1-1 0,-1 1 0,0 0 0,-1 0 0,1 0 0,-1-1 0,1 1 0,-1 0 0,0 0 0,-1-1 0,1 1 0,-1 0 0,0 0 0,0 0 0,0 0 0,-1 0 0,1 0 0,-1 0 0,-4-7 0,3 6 0,-4-10 0,-2 0 0,0 1 0,-10-13 0,15 23 0,-1-1 0,1 1 0,-1 0 0,1 1 0,-1-1 0,0 1 0,0 0 0,-1 0 0,1 0 0,-1 1 0,-10-4 0,-22-3 0,27 8 0,1-1 0,-1 0 0,1-1 0,0-1 0,0 1 0,0-2 0,0 1 0,1-1 0,-16-11 0,25 16 0,-1 0 0,1-1 0,0 1 0,-1 0 0,1 0 0,0-1 0,0 1 0,-1 0 0,1 0 0,0-1 0,0 1 0,0 0 0,-1-1 0,1 1 0,0 0 0,0-1 0,0 1 0,0 0 0,0-1 0,0 1 0,0-1 0,0 1 0,0 0 0,0-1 0,0 1 0,0 0 0,0-1 0,0 1 0,0-1 0,0 1 0,0 0 0,0-1 0,0 1 0,0 0 0,1-1 0,-1 1 0,0 0 0,0-1 0,0 1 0,1-1 0,18-7 0,26 3 0,-44 5 0,20-1 0,0 1 0,1 2 0,-1 0 0,0 1 0,0 0 0,26 10 0,-38-10 0,0 0 0,0 1 0,-1 0 0,1 1 0,-1 0 0,0 0 0,8 8 0,-12-9 0,0 0 0,0 0 0,-1 0 0,1 1 0,-1-1 0,0 1 0,0 0 0,0 0 0,-1 0 0,0 0 0,0 1 0,0-1 0,0 6 0,-1-8 0,-1-1 0,1 1 0,-1-1 0,0 1 0,0 0 0,0-1 0,-1 1 0,1 0 0,0-1 0,-1 1 0,0-1 0,0 1 0,0-1 0,0 1 0,0-1 0,0 0 0,0 1 0,-1-1 0,1 0 0,-1 0 0,0 0 0,1 0 0,-1 0 0,0 0 0,0-1 0,0 1 0,-1-1 0,1 1 0,0-1 0,0 0 0,-1 0 0,1 0 0,-1 0 0,-3 1 0,-9 2 0,-1 0 0,0-1 0,-1-1 0,-22 1 0,20-1 0,-67 10 0,65-8 0,0 0 0,0-1 0,-1-2 0,1 0 0,-1-1 0,-36-5 0,55 4 0,-1 0 0,0 0 0,1 0 0,-1 0 0,1-1 0,0 0 0,-1 1 0,1-1 0,0 0 0,0-1 0,0 1 0,0-1 0,1 1 0,-1-1 0,0 0 0,1 0 0,0 0 0,0 0 0,0 0 0,0-1 0,1 1 0,-1 0 0,1-1 0,0 0 0,0 1 0,0-1 0,0 0 0,0-4 0,1 1 0,0 1 0,0 0 0,0-1 0,1 1 0,0 0 0,0 0 0,1-1 0,0 1 0,0 0 0,0 0 0,1 1 0,0-1 0,0 0 0,0 1 0,1 0 0,4-6 0,2-1 0,-5 5 0,1 1 0,-1 0 0,1 0 0,0 0 0,0 1 0,8-5 0,-15 11 0,1-1 0,0 0 0,0 0 0,0 1 0,0-1 0,-1 0 0,1 1 0,0-1 0,0 0 0,0 0 0,0 1 0,0-1 0,0 0 0,0 1 0,0-1 0,0 0 0,0 1 0,0-1 0,0 0 0,0 1 0,0-1 0,0 0 0,1 0 0,-1 1 0,0-1 0,0 0 0,0 1 0,0-1 0,0 0 0,1 0 0,-1 1 0,0-1 0,0 0 0,1 0 0,-1 0 0,0 1 0,0-1 0,1 0 0,-1 0 0,0 0 0,0 0 0,1 1 0,-1-1 0,0 0 0,1 0 0,-1 0 0,0 0 0,1 0 0,-1 0 0,0 0 0,1 0 0,-1 0 0,0 0 0,1 0 0,-1 0 0,0 0 0,0 0 0,1 0 0,-1-1 0,1 1 0,-9 11 0,-1 0 0,0-1 0,-1 0 0,0 0 0,-17 12 0,2-4 0,-41 24 0,54-36 0,-1 0 0,0-1 0,0-1 0,0 0 0,0 0 0,-27 2 0,1-3 0,-42-3 0,-3 1 0,77-1 0,0 1 0,0 0 0,0 0 0,0 1 0,1 0 0,-1 0 0,0 1 0,1 0 0,0 0 0,0 0 0,0 1 0,-11 8 0,15-10 0,0 0 0,0 0 0,0 0 0,0 0 0,0 0 0,1 1 0,-1-1 0,1 0 0,-1 1 0,1 0 0,0-1 0,0 1 0,0 0 0,0 0 0,1-1 0,-1 1 0,1 0 0,0 0 0,-1 0 0,1 0 0,1 0 0,-1-1 0,0 1 0,1 0 0,-1 0 0,1 0 0,0 0 0,0-1 0,0 1 0,0 0 0,0-1 0,1 1 0,2 3 0,-1-2 0,1 0 0,-1 0 0,1-1 0,0 1 0,0-1 0,1 0 0,-1 0 0,1 0 0,-1 0 0,1-1 0,0 0 0,0 0 0,0 0 0,0-1 0,0 1 0,7 0 0,12 1 0,0 0 0,29-1 0,-46-2 0,12 0 0,44 0 0,-60 0 0,1-1 0,0 1 0,-1-1 0,1 1 0,-1-1 0,1 0 0,-1-1 0,1 1 0,-1-1 0,0 1 0,0-1 0,1 0 0,2-2 0,-6 3 0,0 1 0,0 0 0,0 0 0,1 0 0,-1-1 0,0 1 0,0 0 0,0 0 0,0 0 0,0-1 0,1 1 0,-1 0 0,0 0 0,0-1 0,0 1 0,0 0 0,0-1 0,0 1 0,0 0 0,0 0 0,0-1 0,0 1 0,0 0 0,0 0 0,0-1 0,0 1 0,0 0 0,-1 0 0,1-1 0,0 1 0,0 0 0,0 0 0,0-1 0,0 1 0,0 0 0,-1 0 0,1 0 0,0-1 0,0 1 0,0 0 0,-1 0 0,1 0 0,0 0 0,0 0 0,-1-1 0,1 1 0,0 0 0,0 0 0,-1 0 0,1 0 0,0 0 0,-1 0 0,-16-5 0,-42-2 0,45 7 0,0-2 0,0 1 0,1-2 0,-1 0 0,-15-5 0,19 0 0,17 3 0,18 0 0,111-19 0,-90 15 0,-33 5 0,-18 1 0,-34 1 0,11 0 0,-23-10 0,47 11 0,1 0 0,0 0 0,0 0 0,0-1 0,0 1 0,0-1 0,0 0 0,1 0 0,-1 0 0,0 0 0,1 0 0,0-1 0,-4-3 0,6 5 0,0 1 0,-1 0 0,1-1 0,0 1 0,0 0 0,0-1 0,0 1 0,0-1 0,0 1 0,0 0 0,0-1 0,0 1 0,0 0 0,0-1 0,0 1 0,0-1 0,0 1 0,0 0 0,0-1 0,0 1 0,1 0 0,-1-1 0,0 1 0,0 0 0,0-1 0,1 1 0,-1 0 0,0-1 0,0 1 0,1 0 0,-1 0 0,1-1 0,16-7 0,19 1 0,-35 7 0,69-4 0,107 5 0,31 0 0,-202-1-151,0-1-1,0 1 0,0-1 0,0 0 1,0-1-1,0 1 0,-1-1 1,7-3-1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7:07.3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167 143 24575,'-12'-1'0,"1"0"0,-1 0 0,0-1 0,1 0 0,0-1 0,-1 0 0,-12-7 0,20 9 0,0-1 0,1 1 0,-1-1 0,1 0 0,0 0 0,-1 0 0,1-1 0,0 1 0,0-1 0,0 1 0,1-1 0,-1 0 0,1 0 0,0-1 0,-1 1 0,2 0 0,-1-1 0,0 1 0,0-1 0,1 1 0,0-1 0,0 0 0,0 0 0,-1-7 0,2 9 0,1 0 0,-1 0 0,0 0 0,1 0 0,-1 1 0,1-1 0,-1 0 0,1 0 0,0 1 0,0-1 0,-1 1 0,1-1 0,0 0 0,1 1 0,-1 0 0,0-1 0,0 1 0,1 0 0,-1-1 0,1 1 0,-1 0 0,1 0 0,-1 0 0,1 0 0,0 1 0,-1-1 0,1 0 0,0 1 0,0-1 0,-1 1 0,1 0 0,0-1 0,0 1 0,0 0 0,0 0 0,-1 0 0,3 1 0,5-1 0,0 0 0,-1 1 0,1 0 0,0 1 0,-1-1 0,13 6 0,5 2 0,-17-7 0,0 1 0,0 0 0,0 1 0,0 0 0,-1 1 0,12 7 0,-20-11 0,1-1 0,-1 1 0,1 0 0,-1 0 0,1-1 0,-1 1 0,0 0 0,1-1 0,-1 1 0,0 0 0,0 0 0,1 0 0,-1-1 0,0 1 0,0 0 0,0 0 0,0 0 0,0-1 0,0 1 0,0 0 0,0 0 0,-1 0 0,1-1 0,0 1 0,0 0 0,-1 0 0,1-1 0,-1 1 0,1 0 0,0 0 0,-1-1 0,1 1 0,-1-1 0,1 1 0,-1 0 0,0-1 0,1 1 0,-1-1 0,0 1 0,-30 22 0,29-22 0,-32 20-1365,0-2-5461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7:21.0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153 403 24575,'1'-3'0,"0"1"0,0-1 0,0 0 0,0 1 0,1-1 0,-1 1 0,1-1 0,0 1 0,0 0 0,0 0 0,0-1 0,0 1 0,0 1 0,1-1 0,2-2 0,8-7 0,2-5 0,-6 4 0,0 2 0,1-1 0,1 1 0,0 1 0,0 0 0,1 1 0,0 0 0,0 0 0,15-5 0,-26 12 0,0 0 0,1 0 0,0 1 0,-1-1 0,1 1 0,-1-1 0,1 1 0,0 0 0,-1 0 0,1 0 0,0-1 0,-1 2 0,1-1 0,0 0 0,-1 0 0,1 0 0,0 1 0,-1-1 0,1 1 0,-1-1 0,1 1 0,-1 0 0,1 0 0,-1-1 0,1 1 0,-1 0 0,0 0 0,1 0 0,-1 1 0,0-1 0,0 0 0,0 0 0,0 1 0,0-1 0,0 1 0,0-1 0,0 1 0,-1-1 0,1 1 0,-1-1 0,1 1 0,-1-1 0,1 1 0,-1 0 0,0-1 0,0 1 0,0 0 0,0 1 0,1 5 0,-1 0 0,-1 0 0,1 1 0,-1-1 0,-1 0 0,0-1 0,0 1 0,-6 15 0,-4-1 0,-28 41 0,24-41 0,-18 37 0,22-38 0,0-2 0,-1 1 0,-1-2 0,-21 22 0,7-7 0,23-26 0,0 0 0,0 0 0,1 1 0,0-1 0,-5 15 0,-2 4 0,7-23 0,2-12 0,2-13 0,0-28 0,1-12 0,10-73 0,-8 117 0,1 0 0,0 0 0,1 0 0,1 0 0,0 1 0,2 0 0,0 0 0,15-22 0,-32 60 0,2 0 0,0 0 0,-4 23 0,-30 95 0,-1-56 0,31-64 0,1 0 0,1 0 0,1 1 0,0 1 0,-6 27 0,9-24 0,1-1 0,2 1 0,0 0 0,2 0 0,4 46 0,-4-69 0,1 1 0,-1-1 0,1 0 0,-1 1 0,1-1 0,-1 0 0,1 0 0,0 0 0,0 1 0,-1-1 0,1 0 0,0 0 0,0 0 0,0 0 0,0 0 0,1-1 0,-1 1 0,0 0 0,0 0 0,0-1 0,1 1 0,-1 0 0,0-1 0,1 0 0,-1 1 0,0-1 0,1 0 0,-1 1 0,0-1 0,1 0 0,-1 0 0,1 0 0,-1 0 0,0-1 0,1 1 0,-1 0 0,0-1 0,1 1 0,-1 0 0,0-1 0,3-1 0,2 0 0,0 0 0,1-1 0,-1 0 0,0 0 0,0-1 0,10-8 0,-7 3 0,-1-1 0,1 0 0,-2-1 0,0 1 0,0-1 0,-1-1 0,0 1 0,-1-1 0,0 0 0,-1 0 0,-1-1 0,0 1 0,0-1 0,-1 0 0,-1 0 0,0 1 0,-1-1 0,0 0 0,-1 0 0,0 0 0,-1 0 0,-7-20 0,3 11 0,0-1 0,1 1 0,1-1 0,1 0 0,0-42 0,3 58 0,1 0 0,0 0 0,0 0 0,0 0 0,1 0 0,0 0 0,0 0 0,1 1 0,-1-1 0,1 1 0,1 0 0,-1 0 0,1 0 0,1 0 0,-1 1 0,1-1 0,-1 1 0,2 0 0,-1 1 0,0-1 0,1 1 0,12-7 0,15-4 0,43-13 0,8-4 0,-61 22 0,0 1 0,1 0 0,0 2 0,0 1 0,1 1 0,29-3 0,-30 7 0,0-2 0,0 0 0,0-2 0,-1-1 0,40-14 0,-52 14 0,0-1 0,0 0 0,0-1 0,10-9 0,27-19 0,-32 26 0,-6 4 0,0 0 0,-1 0 0,1-1 0,-1 0 0,12-13 0,-20 19 0,-1 1 0,1-1 0,0 1 0,-1-1 0,0 1 0,1-1 0,-1 1 0,1-1 0,-1 0 0,0 1 0,1-1 0,-1 0 0,0 1 0,0-1 0,1 0 0,-1 1 0,0-1 0,0 0 0,0 0 0,0 1 0,0-1 0,0 0 0,0 1 0,0-1 0,0 0 0,0 0 0,-1 1 0,1-1 0,0 0 0,0 1 0,-1-1 0,1 0 0,-1 0 0,-1 0 0,1-1 0,-1 1 0,0 0 0,1 0 0,-1 0 0,0 0 0,0 1 0,0-1 0,0 0 0,0 1 0,-4-1 0,-5-1 0,-1 1 0,0 0 0,-14 2 0,16 0 0,-1 0 0,1 1 0,-1 1 0,1 0 0,0 0 0,0 1 0,-18 10 0,1 3 0,-33 25 0,9-5 0,37-26 0,0 1 0,1 0 0,1 1 0,0 0 0,-16 24 0,15-20 0,-1 0 0,0 0 0,-18 14 0,-12 3 0,-57 33 0,50-35 0,47-28 0,-1-1 0,0 1 0,1 0 0,0 0 0,0 0 0,0 1 0,0-1 0,1 1 0,-1 0 0,1 0 0,1 0 0,-5 10 0,2 1 0,1 0 0,0 0 0,-1 19 0,2-19 0,1 1 0,-2 0 0,-7 20 0,-12 15-55,12-27-272,1 1-1,0 0 0,-7 34 1,8-4-6499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7:35.4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349 375 24575,'0'-1'0,"0"0"0,-1-1 0,1 1 0,0-1 0,-1 1 0,0 0 0,1 0 0,-1-1 0,0 1 0,1 0 0,-1 0 0,0 0 0,0 0 0,0 0 0,0 0 0,0 0 0,0 0 0,0 0 0,-1 0 0,1 1 0,0-1 0,0 0 0,-1 1 0,1-1 0,0 1 0,-1 0 0,1-1 0,0 1 0,-1 0 0,1 0 0,0 0 0,-1 0 0,1 0 0,-2 0 0,-3 0 0,0 0 0,0 0 0,1 0 0,-1 1 0,0 0 0,0 0 0,-8 3 0,-25 18 0,37-21 0,0 0 0,0 0 0,1 1 0,-1-1 0,0 1 0,1 0 0,-1-1 0,1 1 0,0 0 0,-1 0 0,1 0 0,0 0 0,0 0 0,0 0 0,1 0 0,-1 0 0,0 0 0,0 3 0,1-6 0,1 1 0,-1 0 0,0 0 0,0 0 0,0-1 0,1 1 0,-1 0 0,0 0 0,0 0 0,0 0 0,1-1 0,-1 1 0,0 0 0,0 0 0,1 0 0,-1 0 0,0 0 0,0 0 0,1 0 0,-1 0 0,0 0 0,1 0 0,-1 0 0,0 0 0,0 0 0,1 0 0,-1 0 0,0 0 0,0 0 0,1 0 0,-1 1 0,0-1 0,0 0 0,1 0 0,-1 0 0,0 0 0,0 0 0,0 1 0,1-1 0,-1 0 0,0 0 0,0 0 0,0 1 0,0-1 0,1 0 0,-1 0 0,0 0 0,0 1 0,0-1 0,0 0 0,0 0 0,0 1 0,0-1 0,0 0 0,0 1 0,0-1 0,0 0 0,0 0 0,0 1 0,0-1 0,0 0 0,0 0 0,0 1 0,0-1 0,0 0 0,0 0 0,0 1 0,0-1 0,-1 0 0,15-16 0,2-21 0,-11 24 0,0 0 0,1 1 0,1-1 0,0 1 0,13-16 0,-18 25 0,1 0 0,-1 1 0,1-1 0,0 1 0,0 0 0,0 0 0,0 0 0,0 1 0,0-1 0,1 1 0,-1-1 0,0 1 0,1 0 0,-1 0 0,1 1 0,-1-1 0,1 1 0,0-1 0,-1 1 0,1 0 0,-1 1 0,1-1 0,-1 1 0,1-1 0,-1 1 0,6 2 0,-3 0 0,-1 0 0,0 0 0,1 0 0,-1 1 0,-1-1 0,1 1 0,0 0 0,-1 1 0,0-1 0,0 1 0,0 0 0,-1 0 0,1 0 0,-1 0 0,-1 1 0,1-1 0,2 10 0,-3-11 0,-1 0 0,0 1 0,0-1 0,0 0 0,-1 1 0,1-1 0,-1 0 0,0 1 0,0-1 0,-1 0 0,0 6 0,0-7 0,0-1 0,0 1 0,0-1 0,0 1 0,0-1 0,-1 0 0,1 1 0,-1-1 0,1 0 0,-1 0 0,0 0 0,0 0 0,0-1 0,0 1 0,0 0 0,0-1 0,0 0 0,-1 1 0,-3 1 0,3-2 0,-1 0 0,1 0 0,0 0 0,-1-1 0,1 1 0,-1-1 0,1 0 0,-1 1 0,1-2 0,-1 1 0,1 0 0,-1-1 0,1 1 0,-1-1 0,1 0 0,0 0 0,-1-1 0,1 1 0,0-1 0,0 1 0,0-1 0,0 0 0,0 0 0,-3-4 0,0 1 0,1 0 0,0-1 0,0 1 0,1-1 0,-1 0 0,1 0 0,1-1 0,-1 1 0,1-1 0,-4-11 0,-1-10 0,5 16 0,0-1 0,-2 1 0,-7-18 0,9 26 0,1 0 0,0 1 0,-1-1 0,0 1 0,0-1 0,0 1 0,0 0 0,-1 0 0,1 0 0,-1 1 0,1-1 0,-1 1 0,0 0 0,-5-2 0,-191-73 0,199 75 0,5 1 0,16-2 0,26 3 0,61 19 0,-49-7 0,-56-12 0,-1 0 0,1 0 0,-1 0 0,1 0 0,-1 1 0,1-1 0,-1 1 0,1-1 0,-1 1 0,0-1 0,1 1 0,-1 0 0,0 0 0,1 0 0,-1 0 0,0 0 0,0 0 0,0 0 0,2 2 0,-3-2 0,0 1 0,0 0 0,1 0 0,-1 0 0,-1 0 0,1 0 0,0 0 0,0-1 0,-1 1 0,1 0 0,-1 0 0,1 0 0,-1-1 0,0 1 0,-1 2 0,-9 24 0,-20 41 0,28-63 0,0-1 0,0-1 0,0 1 0,-1 0 0,0-1 0,0 0 0,0 1 0,0-2 0,-1 1 0,-5 4 0,8-7 0,1 0 0,0-1 0,-1 1 0,1 0 0,-1 0 0,1-1 0,-1 1 0,0-1 0,1 1 0,-1-1 0,1 0 0,-1 0 0,0 1 0,1-1 0,-1 0 0,0-1 0,1 1 0,-1 0 0,0 0 0,1-1 0,-1 1 0,1-1 0,-1 1 0,1-1 0,-1 0 0,1 1 0,-1-1 0,1 0 0,-1 0 0,1 0 0,0 0 0,0 0 0,0-1 0,0 1 0,-1 0 0,1 0 0,1-1 0,-1 1 0,0-1 0,0 1 0,0-1 0,0-2 0,-4-8 0,1 0 0,1 0 0,0-1 0,-2-19 0,2 12 0,0 6 0,-1-2 0,1-1 0,0 0 0,2 0 0,0-26 0,1 39 0,1 0 0,-1 0 0,1 0 0,0 0 0,0 1 0,0-1 0,0 0 0,1 0 0,-1 1 0,1-1 0,0 1 0,0 0 0,0-1 0,1 1 0,-1 0 0,1 0 0,0 0 0,0 1 0,0-1 0,0 1 0,0 0 0,0-1 0,1 1 0,-1 1 0,6-3 0,6 0 0,0 0 0,0 1 0,1 1 0,0 0 0,-1 2 0,1-1 0,0 2 0,-1 0 0,1 1 0,-1 0 0,17 6 0,-26-6 0,-1-1 0,0 2 0,1-1 0,-1 0 0,0 1 0,-1 0 0,1 0 0,0 1 0,-1-1 0,0 1 0,0 0 0,0 0 0,0 1 0,-1-1 0,1 1 0,-1-1 0,0 1 0,-1 0 0,1 0 0,-1 1 0,0-1 0,0 0 0,-1 1 0,2 10 0,1 9 0,-2 1 0,-2 0 0,0 0 0,-5 33 0,2-4 0,3-48 0,-1 0 0,1 0 0,-1 0 0,-1 1 0,1-1 0,-1 0 0,0-1 0,-4 9 0,4-12 0,0 0 0,0 0 0,0-1 0,0 1 0,0-1 0,-1 1 0,1-1 0,-1 0 0,1 0 0,-1 0 0,0 0 0,0 0 0,0-1 0,0 0 0,0 1 0,-1-1 0,1 0 0,0 0 0,-7 0 0,1 1-105,-1-1 0,-1 0 0,1-1 0,0 0 0,0-1 0,0 0 0,0 0 0,0-1 0,1 0 0,-1-1 0,0 0 0,-12-7 0,-11-7-6721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8:25.8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1188 221 24575,'-45'1'0,"31"1"0,0-1 0,0-1 0,-1-1 0,1 0 0,0 0 0,-25-8 0,36 8 0,0 0 0,0-1 0,0 0 0,0 1 0,0-1 0,1 0 0,-1 0 0,1-1 0,-1 1 0,1-1 0,0 1 0,0-1 0,0 1 0,0-1 0,1 0 0,-1 0 0,1 0 0,-1 0 0,1 0 0,0-1 0,0 1 0,1 0 0,-1 0 0,1-1 0,-1 1 0,1 0 0,0-1 0,1-5 0,-1 6 0,1 0 0,-1 0 0,1 0 0,0 0 0,0 0 0,0 0 0,0 0 0,0 0 0,0 1 0,1-1 0,-1 0 0,1 1 0,0 0 0,0-1 0,0 1 0,0 0 0,0 0 0,1 0 0,-1 0 0,0 0 0,1 1 0,0-1 0,-1 1 0,1-1 0,0 1 0,0 0 0,0 0 0,-1 0 0,1 1 0,0-1 0,5 0 0,4 2 0,0 0 0,0 1 0,0 1 0,-1-1 0,1 2 0,11 4 0,19 5 0,-35-11 0,16 3 0,1 1 0,-1 1 0,-1 1 0,1 1 0,-1 1 0,22 15 0,-42-25 0,-1 1 0,0 0 0,0-1 0,1 1 0,-1 0 0,0 0 0,0 0 0,0 0 0,0 0 0,0 0 0,0 0 0,-1 0 0,1 0 0,0 0 0,0 0 0,-1 0 0,1 1 0,-1-1 0,1 0 0,-1 1 0,1-1 0,-1 0 0,0 1 0,0 1 0,0-2 0,-1 0 0,0 0 0,1 0 0,-1 0 0,0 0 0,0 0 0,0 0 0,0 0 0,0 0 0,0 0 0,0 0 0,-1-1 0,1 1 0,0 0 0,0-1 0,-1 1 0,1-1 0,0 0 0,-2 1 0,-11 2 0,0 0 0,-1-1 0,-16 0 0,8-1 0,1 0 0,-1-1 0,1-1 0,-1-2 0,1 0 0,-33-9 0,54 12 0,0 0 0,0 0 0,0-1 0,1 1 0,-1 0 0,0 0 0,0-1 0,0 1 0,0-1 0,0 1 0,0-1 0,0 1 0,1-1 0,-1 0 0,0 1 0,0-1 0,1 0 0,-1 1 0,1-1 0,-1 0 0,0-1 0,1 1 0,1 0 0,-1 1 0,1-1 0,0 1 0,-1-1 0,1 1 0,0-1 0,-1 1 0,1-1 0,0 1 0,0 0 0,-1-1 0,1 1 0,0 0 0,0 0 0,0 0 0,-1 0 0,3-1 0,47-3 0,-17 5 0,0 2 0,-1 1 0,1 2 0,54 16 0,-42-9 0,65 8 0,-91-19 0,-1 1 0,0 1 0,0 1 0,0 0 0,0 1 0,-1 1 0,0 1 0,-1 0 0,1 1 0,-2 1 0,1 0 0,24 23 0,-1 9 0,-32-33 0,1 0 0,-1-1 0,1 0 0,12 9 0,-19-17 0,0 1 0,0-1 0,0 1 0,0-1 0,0 1 0,0-1 0,0 1 0,0-1 0,0 0 0,0 0 0,0 1 0,0-1 0,1 0 0,-1 0 0,0 0 0,0 0 0,0-1 0,0 1 0,0 0 0,0 0 0,0-1 0,0 1 0,0 0 0,0-1 0,0 1 0,0-1 0,0 0 0,0 1 0,0-1 0,0 0 0,0 1 0,0-1 0,-1 0 0,1 0 0,0 0 0,-1 0 0,2-1 0,1-2 0,-1 0 0,0 0 0,0 0 0,0 0 0,-1 0 0,1-1 0,1-7 0,-2 4 0,-1 0 0,0 1 0,-1-1 0,0 1 0,0-1 0,0 1 0,-1-1 0,0 1 0,0 0 0,-1 0 0,0 0 0,0 0 0,-1 0 0,0 1 0,0-1 0,0 1 0,-1 0 0,0 1 0,0-1 0,-1 1 0,1 0 0,-1 0 0,0 0 0,0 1 0,-1 0 0,0 0 0,1 1 0,-1 0 0,0 0 0,0 1 0,-15-4 0,-11 2 0,1 2 0,-1 1 0,0 1 0,-37 6 0,-127 30 0,196-35 0,0-1 0,0 0 0,0 0 0,0 0 0,0 1 0,0-1 0,0 0 0,0 1 0,0-1 0,0 1 0,0-1 0,0 1 0,0 0 0,1-1 0,-1 1 0,0 0 0,0-1 0,1 1 0,-1 0 0,0 0 0,1 0 0,-1 0 0,1 0 0,-1 2 0,0-2 0,1 1 0,1-1 0,-1 0 0,0 1 0,0-1 0,0 1 0,1-1 0,-1 1 0,1-1 0,-1 1 0,1-1 0,0 0 0,-1 1 0,1-1 0,2 2 0,5 7 0,0-1 0,1 0 0,14 12 0,-17-16 0,8 6 0,0-1 0,0 0 0,1 0 0,0-2 0,1 0 0,0-1 0,0 0 0,0-1 0,1-1 0,0-1 0,0 0 0,35 2 0,-73-14 0,-40-11 0,12 8 0,-14-3 0,-108-11 0,-194 22 0,196 5 0,113 1 0,-1 3 0,-90 20 0,80-12 0,-82 6 0,144-19 0,-56 3 0,-82-5 0,140 1 0,-1-1 0,1 1 0,-1-1 0,1 1 0,0-1 0,-1 0 0,1 0 0,0-1 0,0 1 0,0-1 0,0 1 0,0-1 0,0 0 0,-4-4 0,6 5 0,0-1 0,-1 0 0,1 0 0,0 0 0,0 0 0,1 0 0,-1 0 0,0 0 0,1 0 0,-1 0 0,1 0 0,0 0 0,0 0 0,-1 0 0,1 0 0,1-1 0,-1 1 0,0 0 0,0 0 0,1 0 0,0 0 0,-1 0 0,2-4 0,8-22 0,-2 2 0,1 1 0,17-33 0,-23 52 0,1 0 0,-1 1 0,1-1 0,0 1 0,1-1 0,-1 1 0,1 1 0,0-1 0,0 1 0,1-1 0,-1 2 0,1-1 0,0 0 0,9-3 0,47-13 0,-36 13 0,37-17 0,-63 24 0,1 0 0,-1 0 0,1 0 0,-1 0 0,1 0 0,-1 0 0,0 1 0,1-1 0,-1 0 0,1 0 0,-1 0 0,0 1 0,1-1 0,-1 0 0,0 0 0,1 1 0,-1-1 0,0 0 0,0 1 0,1-1 0,-1 0 0,0 1 0,0-1 0,1 1 0,-1-1 0,0 0 0,0 1 0,0-1 0,0 1 0,0-1 0,0 0 0,1 1 0,-1-1 0,0 1 0,0-1 0,-1 1 0,1-1 0,0 0 0,0 1 0,0-1 0,0 1 0,0-1 0,0 1 0,-1-1 0,0 29 0,0-26 0,-1 20 0,0-8 0,1 1 0,0-1 0,1 1 0,3 21 0,-2-33 0,-1 0 0,2 0 0,-1 0 0,0 1 0,1-1 0,0-1 0,-1 1 0,2 0 0,-1 0 0,0-1 0,1 1 0,0-1 0,-1 0 0,1 0 0,1 0 0,-1 0 0,0 0 0,1-1 0,-1 1 0,8 2 0,6 2 0,2-2 0,-1 0 0,0-1 0,1-1 0,0 0 0,0-2 0,25 0 0,-43-1 0,5 0 0,0 0 0,0 0 0,0 0 0,0-1 0,0 0 0,-1 0 0,1 0 0,0-1 0,0 0 0,6-3 0,-9 4 0,-1-1 0,0 0 0,1 0 0,-1 0 0,0 0 0,0-1 0,0 1 0,0 0 0,-1-1 0,1 1 0,-1-1 0,1 0 0,-1 0 0,0 1 0,0-1 0,0 0 0,-1 0 0,1 0 0,-1 0 0,1 0 0,-1-4 0,-2-49 0,1-4 0,1 56 0,1 0 0,-1 0 0,1 0 0,0 0 0,1 0 0,-1 0 0,1 0 0,-1 0 0,1 1 0,0-1 0,4-5 0,-6 9 0,0-1 0,1 1 0,-1-1 0,0 0 0,1 1 0,-1-1 0,0 1 0,1-1 0,-1 1 0,1 0 0,-1-1 0,1 1 0,-1-1 0,0 1 0,1 0 0,0-1 0,-1 1 0,1 0 0,-1 0 0,1-1 0,-1 1 0,1 0 0,0 0 0,-1 0 0,1 0 0,-1 0 0,1 0 0,0 0 0,-1 0 0,1 0 0,-1 0 0,1 0 0,0 0 0,-1 0 0,1 0 0,-1 1 0,1-1 0,0 0 0,-1 0 0,1 1 0,-1-1 0,1 0 0,-1 1 0,1-1 0,-1 0 0,1 1 0,-1-1 0,0 1 0,1-1 0,-1 1 0,0-1 0,1 1 0,-1-1 0,0 1 0,0-1 0,1 1 0,-1 0 0,0 0 0,11 38 0,-9-15 0,2 0 0,1 0 0,12 36 0,-14-53 0,0 0 0,1 0 0,-1 0 0,1 0 0,1-1 0,-1 0 0,1 0 0,0 0 0,1 0 0,-1-1 0,1 0 0,0 0 0,0 0 0,1-1 0,9 5 0,-1-2 0,1-1 0,0 0 0,1-2 0,-1 0 0,1 0 0,26 1 0,-10-4 0,0 0 0,47-6 0,-77 5 0,0-1 0,0 1 0,0-1 0,0 1 0,0-1 0,0 0 0,0 0 0,-1 0 0,1-1 0,0 1 0,0-1 0,-1 1 0,1-1 0,-1 0 0,1 0 0,-1 0 0,0 0 0,0 0 0,0-1 0,0 1 0,3-6 0,-2 0 0,0 0 0,-1 0 0,0 0 0,0 0 0,0 0 0,-1-12 0,0 8 0,1 0 0,6-23 0,-7 32 0,0 0 0,0 0 0,1-1 0,0 1 0,-1 0 0,1 0 0,0 1 0,0-1 0,1 0 0,-1 1 0,1-1 0,-1 1 0,1 0 0,4-3 0,9-3 0,0 0 0,0 1 0,33-8 0,5-2 0,-38 11 0,3-1 0,0-1 0,-1 0 0,21-14 0,-34 20 0,-1-1 0,0 0 0,0 0 0,-1 0 0,1-1 0,-1 1 0,1-1 0,-1 0 0,0 0 0,-1 0 0,1 0 0,-1 0 0,0-1 0,0 1 0,0-1 0,0 0 0,-1 1 0,2-8 0,-3 10 0,0 0 0,0 1 0,-1-1 0,1 1 0,0-1 0,-1 0 0,1 1 0,-1-1 0,1 1 0,-1-1 0,0 1 0,0-1 0,1 1 0,-1 0 0,0-1 0,0 1 0,-1 0 0,1 0 0,0 0 0,0 0 0,0 0 0,-1 0 0,1 0 0,-1 0 0,1 0 0,0 1 0,-1-1 0,0 0 0,1 1 0,-1-1 0,1 1 0,-3 0 0,-5-3 0,0 2 0,0-1 0,0 1 0,-13 1 0,-5 1 0,1 2 0,0 1 0,0 1 0,0 1 0,-39 14 0,61-18 0,1-1 0,-1 1 0,1 0 0,-1-1 0,1 2 0,-1-1 0,-3 4 0,7-6 0,0 0 0,-1 0 0,1 1 0,0-1 0,0 0 0,0 0 0,0 0 0,-1 1 0,1-1 0,0 0 0,0 0 0,0 1 0,0-1 0,0 0 0,0 0 0,0 1 0,0-1 0,0 0 0,0 0 0,0 1 0,0-1 0,0 0 0,0 0 0,0 1 0,0-1 0,0 0 0,0 0 0,0 1 0,0-1 0,0 0 0,0 0 0,1 1 0,-1-1 0,0 0 0,0 0 0,0 1 0,1-1 0,19 7 0,40-2 0,-1-2 0,70-6 0,-21 0 0,-7 3-1365,-58 0-5461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8:37.0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2362 419 24575,'6'-1'0,"-1"1"0,1 0 0,0 1 0,-1-1 0,1 1 0,-1 0 0,0 1 0,1-1 0,-1 1 0,0 0 0,0 1 0,9 4 0,-13-6 0,-1 0 0,1-1 0,0 1 0,0-1 0,0 1 0,-1-1 0,1 1 0,0-1 0,0 1 0,0-1 0,0 0 0,0 1 0,0-1 0,0 0 0,0 0 0,0 0 0,0 0 0,0 0 0,0 0 0,0 0 0,0 0 0,0 0 0,0 0 0,0 0 0,0-1 0,-1 1 0,3-1 0,-2 0 0,0-1 0,0 1 0,0 0 0,-1 0 0,1-1 0,0 1 0,-1-1 0,1 1 0,-1 0 0,1-1 0,-1 1 0,0-1 0,1 1 0,-1-1 0,0-2 0,0-8 0,-1 1 0,0 0 0,-5-20 0,-59-217 0,61 226 0,3 13 0,-1 0 0,0 0 0,-1-1 0,1 1 0,-2 0 0,-8-16 0,12 25 0,0-1 0,-1 1 0,1 0 0,0 0 0,-1-1 0,1 1 0,0 0 0,-1 0 0,1 0 0,-1 0 0,1 0 0,0-1 0,-1 1 0,1 0 0,0 0 0,-1 0 0,1 0 0,-1 0 0,1 0 0,0 0 0,-1 0 0,1 0 0,-1 1 0,1-1 0,0 0 0,-1 0 0,1 0 0,0 0 0,-1 0 0,1 1 0,0-1 0,-1 0 0,1 0 0,0 1 0,-1-1 0,1 0 0,0 1 0,0-1 0,-1 0 0,1 0 0,0 1 0,0-1 0,0 1 0,-1-1 0,1 1 0,-12 18 0,11-17 0,-7 13 0,-2 0 0,0 0 0,0-1 0,-1-1 0,-1 0 0,-24 22 0,28-29 0,-1 1 0,-1-1 0,1 0 0,-1-1 0,0 0 0,0 0 0,0-1 0,-1-1 0,0 0 0,1 0 0,-23 2 0,-185-6 0,97-3 0,-514 4 0,611 1 0,-1 2 0,0 0 0,1 1 0,0 2 0,0 1 0,0 0 0,1 2 0,-25 12 0,-18 8 0,-2-3 0,-1-3 0,-95 18 0,166-39 0,0 0 0,0 0 0,0 0 0,0 0 0,-1 1 0,1-1 0,-1 0 0,1 1 0,-1-1 0,0 1 0,0 0 0,0-1 0,0 1 0,-1 0 0,1-1 0,-1 1 0,0 0 0,0 0 0,1-1 0,-2 1 0,1 0 0,0 0 0,-1 0 0,0 3 0,-6 9 0,-1-2 0,0 1 0,-1-1 0,0-1 0,-12 13 0,11-13 0,0-1 0,1 2 0,0-1 0,1 1 0,-12 26 0,15-26 0,-5 13 0,1 0 0,1 1 0,1 0 0,-5 37 0,12-56 0,-9 52 0,9-58 0,0 0 0,-1 1 0,1-1 0,-1 0 0,0 1 0,0-1 0,0 0 0,0 0 0,0 0 0,-1 0 0,1 0 0,-1 0 0,1 0 0,-1 0 0,0 0 0,1-1 0,-1 1 0,0-1 0,0 1 0,-3 0 0,5-2 0,-1 1 0,1-1 0,0 0 0,-1 0 0,1 0 0,-1 1 0,1-1 0,0 0 0,-1 0 0,1 0 0,-1 0 0,1 0 0,-1 0 0,1 0 0,0 0 0,-1 0 0,1 0 0,-1 0 0,1 0 0,-1-1 0,1 1 0,0 0 0,-1 0 0,1 0 0,0 0 0,-1-1 0,1 1 0,-1 0 0,1 0 0,0-1 0,0 1 0,-1 0 0,1-1 0,0 1 0,-1 0 0,1-1 0,1-18 0,15-19 0,-8 27 0,2 0 0,0 0 0,0 1 0,1 1 0,0 0 0,0 0 0,1 1 0,1 0 0,14-6 0,34-23 0,-51 30 0,1-1 0,-1 1 0,0-1 0,-1-1 0,0 0 0,0 0 0,-1-1 0,0 0 0,-1-1 0,0 1 0,8-20 0,-3 0 0,-4 9 0,1 0 0,0 1 0,24-37 0,-11 25 0,-12 15 0,1 1 0,20-21 0,-24 33 0,-7 11 0,-7 14 0,-16 31 0,-3-1 0,-51 77 0,-81 86 0,134-184 0,16-17 0,-1 0 0,1 0 0,1 0 0,1 1 0,-1 0 0,2 0 0,0 1 0,1 0 0,1 0 0,-4 29 0,3-23 0,-1 1 0,0-1 0,-2 0 0,-1-1 0,0 0 0,-2 0 0,0 0 0,-1-2 0,-1 1 0,-1-1 0,-21 22 0,25-31 0,-1 0 0,-1-1 0,0 0 0,0-1 0,0 0 0,-1 0 0,-12 4 0,7-4 0,1 2 0,1 0 0,-16 11 0,22-12 0,1 0 0,1 0 0,-1 0 0,1 1 0,1 0 0,-1 1 0,2-1 0,-1 1 0,1 0 0,1 1 0,0-1 0,0 1 0,1 0 0,0 0 0,1 0 0,1 0 0,-1 0 0,2 0 0,0 1 0,0-1 0,1 0 0,0 0 0,1 1 0,0-1 0,1 0 0,0-1 0,1 1 0,0-1 0,0 1 0,1-1 0,1 0 0,0-1 0,0 1 0,1-1 0,0-1 0,15 16 0,-14-18 0,0-1 0,0 0 0,0-1 0,1 1 0,0-2 0,-1 1 0,1-1 0,1 0 0,-1-1 0,0 0 0,19 1 0,9-1 0,66-6 0,-45 0 0,-33 4 0,21-1 0,0-2 0,52-11 0,37-8 0,-165 23 0,7-1 0,0 0 0,-25 5 0,-10 7 0,-114 9 0,100-14-1365,41 0-5461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8:44.6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207 370 24575,'1'6'0,"-1"-1"0,0 1 0,0-1 0,-1 1 0,0 0 0,0-1 0,0 1 0,-1-1 0,1 1 0,-1-1 0,-1 0 0,1 0 0,-1 0 0,0 0 0,0 0 0,0 0 0,-1-1 0,1 0 0,-1 0 0,0 0 0,0 0 0,-1 0 0,1-1 0,-1 0 0,-8 5 0,6-3 0,0 0 0,1 1 0,0 0 0,0 0 0,1 0 0,0 0 0,0 1 0,0 0 0,1 0 0,-4 9 0,4-8 0,0 0 0,-1-1 0,0 1 0,0-1 0,0-1 0,-1 1 0,0-1 0,-11 10 0,4-6 0,11-4 0,29-4 0,94-3 0,117-5 0,-234 6 0,0-1 0,-1 1 0,1-1 0,-1 0 0,1 0 0,-1-1 0,1 1 0,-1 0 0,0-1 0,0 0 0,0 0 0,0 0 0,0 0 0,0-1 0,0 1 0,-1-1 0,1 1 0,-1-1 0,0 0 0,0 0 0,0 0 0,0 0 0,0-1 0,-1 1 0,1 0 0,-1-1 0,0 1 0,0-1 0,1-4 0,1-11 0,-1 0 0,-1-1 0,0 1 0,-3-27 0,1 28 0,1 12 0,-2-51 0,-17-101 0,11 109 0,7 32 0,-2 0 0,-1 0 0,-6-20 0,9 32 0,-1 1 0,0 0 0,0 0 0,0 0 0,0 0 0,-1 1 0,1-1 0,-1 1 0,0-1 0,0 1 0,-1 0 0,1 0 0,-1 0 0,1 1 0,-1-1 0,0 1 0,-4-2 0,-9-2-195,0 1 0,0 1 0,-1 0 0,1 1 0,-1 1 0,-23 1 0,-8 0-6631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9:00.1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497 222 24575,'-1'-19'0,"1"2"0,0-1 0,1 1 0,1-1 0,4-22 0,-4 35 0,-1 1 0,1-1 0,0 1 0,0-1 0,0 1 0,0 0 0,1 0 0,-1 0 0,1 0 0,0 0 0,0 1 0,1-1 0,-1 1 0,1 0 0,0 0 0,0 0 0,0 1 0,0-1 0,0 1 0,8-3 0,-4 2 0,0 0 0,0 1 0,1 0 0,-1 0 0,1 1 0,-1 0 0,1 0 0,0 1 0,-1 0 0,1 1 0,-1 0 0,15 3 0,-13 0 0,0-1 0,0 1 0,0 1 0,-1 0 0,0 0 0,0 1 0,0 0 0,0 1 0,12 12 0,-20-18 0,0-1 0,0 1 0,0 0 0,-1-1 0,1 1 0,0 0 0,0 0 0,-1 0 0,1-1 0,0 1 0,-1 0 0,1 0 0,-1 0 0,1 0 0,-1 0 0,1 0 0,-1 0 0,0 0 0,0 0 0,1 1 0,-1-1 0,0 0 0,0 0 0,0 0 0,0 0 0,0 0 0,-1 1 0,0 0 0,0-1 0,0 0 0,0 0 0,0 0 0,0-1 0,0 1 0,0 0 0,-1 0 0,1-1 0,0 1 0,-1-1 0,1 1 0,0-1 0,-1 1 0,1-1 0,-1 0 0,-1 1 0,-7 0 0,1-1 0,-1 1 0,1-1 0,-1-1 0,-10-1 0,-25-12 0,43 13 0,0 1 0,0-1 0,0 0 0,1 0 0,-1 0 0,0 0 0,0 0 0,1 0 0,-1 0 0,1-1 0,-1 1 0,1-1 0,-1 1 0,1-1 0,0 0 0,0 1 0,0-1 0,0 0 0,0 0 0,-1-2 0,2 3 0,0 1 0,0-1 0,0 0 0,1 1 0,-1-1 0,0 0 0,0 1 0,1-1 0,-1 0 0,0 1 0,1-1 0,-1 0 0,1 1 0,-1-1 0,1 1 0,-1-1 0,1 1 0,-1-1 0,1 1 0,-1 0 0,1-1 0,0 1 0,-1-1 0,1 1 0,1 0 0,20-9 0,-14 5 0,-23 3 0,-4 0 0,1 1 0,-1 1 0,0 1 0,0 1 0,-20 5 0,34-7 0,0 1 0,0 0 0,1 0 0,-1 0 0,1 0 0,-1 1 0,1 0 0,0 0 0,0 0 0,0 0 0,0 1 0,1-1 0,0 1 0,-1 0 0,1 0 0,0 1 0,1-1 0,-1 0 0,1 1 0,0 0 0,0-1 0,0 1 0,1 0 0,-2 7 0,-1 45 0,5-47 0,-2 0 0,1 0 0,-1 0 0,-1 0 0,-3 13 0,4-20 0,-1 0 0,1 0 0,-1 0 0,1 0 0,-1 0 0,0 0 0,0 0 0,-1-1 0,1 1 0,0-1 0,-1 1 0,0-1 0,1 0 0,-1 0 0,0 0 0,0-1 0,0 1 0,0-1 0,0 1 0,-4 0 0,-8 2 0,0 0 0,0-1 0,0-1 0,-28 1 0,-68-7 0,54 1 0,49 3 0,-7 0 0,-1-1 0,-20-4 0,34 5 0,0 0 0,0-1 0,0 1 0,0-1 0,0 1 0,0-1 0,0 0 0,0 0 0,0 0 0,0 0 0,0 0 0,0 0 0,0 0 0,1-1 0,-1 1 0,0-1 0,1 1 0,0-1 0,-1 0 0,1 1 0,0-1 0,0 0 0,0 0 0,0 0 0,-1-2 0,2 2 0,0 1 0,1 0 0,-1-1 0,0 1 0,1 0 0,-1 0 0,1-1 0,-1 1 0,1 0 0,0 0 0,0 0 0,-1 0 0,1 0 0,0 0 0,0 0 0,0 0 0,0 0 0,0 0 0,0 0 0,0 0 0,1 1 0,-1-1 0,0 0 0,0 1 0,1-1 0,-1 1 0,0 0 0,0-1 0,1 1 0,-1 0 0,3 0 0,47-8 0,-49 8 0,10-1 0,-1 1 0,1 0 0,-1 1 0,1 0 0,-1 1 0,22 7 0,-27-7 0,1 0 0,-1 1 0,0-1 0,1 2 0,-1-1 0,-1 1 0,1-1 0,0 2 0,-1-1 0,0 1 0,0-1 0,7 10 0,-12-13 0,1 0 0,0-1 0,-1 1 0,1 0 0,-1-1 0,0 1 0,1 0 0,-1 0 0,1 0 0,-1-1 0,0 1 0,0 0 0,0 0 0,1 0 0,-1 0 0,0 0 0,0-1 0,0 1 0,0 0 0,0 0 0,-1 0 0,1 0 0,0 0 0,0-1 0,0 1 0,-1 0 0,1 0 0,0 0 0,-1 0 0,-1 0 0,1 1 0,-1-1 0,1 0 0,-1 0 0,1 0 0,-1 0 0,1 0 0,-1-1 0,0 1 0,1 0 0,-1-1 0,0 1 0,-2-1 0,-2 2 0,0-2 0,0 1 0,0-1 0,0 0 0,0 0 0,0 0 0,-11-3 0,16 3 0,-1-1 0,0 1 0,1-1 0,-1 1 0,1-1 0,-1 1 0,1-1 0,-1 0 0,1 0 0,0 0 0,-1 0 0,1 0 0,0 0 0,0 0 0,0-1 0,-1 1 0,1 0 0,0-1 0,1 1 0,-1 0 0,0-1 0,0 1 0,1-1 0,-1 0 0,1 1 0,-1-1 0,1 1 0,0-1 0,-1 0 0,1 1 0,0-1 0,0 0 0,0 1 0,0-1 0,1-2 0,0 1 0,0 0 0,1 0 0,-1 0 0,1 1 0,-1-1 0,1 1 0,0-1 0,0 1 0,0-1 0,0 1 0,0 0 0,1 0 0,-1 0 0,1 0 0,-1 1 0,1-1 0,0 1 0,4-3 0,7-1 0,0 1 0,1 1 0,-1 0 0,1 0 0,24 1 0,80 4 0,-50 2 0,-60-4 0,10 1 0,-1-1 0,0-1 0,0-1 0,25-5 0,-38 6 0,-1 0 0,1-1 0,0 0 0,-1 0 0,1 0 0,-1 0 0,1-1 0,-1 1 0,0-1 0,0 0 0,-1-1 0,1 1 0,-1-1 0,1 1 0,-1-1 0,0 0 0,0-1 0,-1 1 0,1 0 0,-1-1 0,2-5 0,-2 4 0,0 1 0,0-1 0,-1 1 0,0-1 0,0 1 0,-1-1 0,1 0 0,-1 1 0,-1-1 0,1 0 0,-1 1 0,0-1 0,-2-7 0,2 10 0,0 0 0,-1 0 0,1 0 0,-1 1 0,0-1 0,1 0 0,-1 1 0,0 0 0,-1-1 0,1 1 0,0 0 0,-1 0 0,1 0 0,-1 0 0,0 1 0,1-1 0,-1 1 0,0-1 0,0 1 0,0 0 0,0 0 0,0 1 0,0-1 0,0 0 0,-5 1 0,1 0 0,1 0 0,-1 1 0,0 0 0,1 0 0,-1 1 0,1 0 0,-1 0 0,1 0 0,0 1 0,0 0 0,0 0 0,0 1 0,0 0 0,1-1 0,0 2 0,0-1 0,0 1 0,-7 8 0,-3 4 0,1 0 0,1 1 0,0 1 0,-13 27 0,22-38 0,0 0 0,0-1 0,-1 1 0,0-1 0,-1 0 0,1-1 0,-1 1 0,-1-1 0,1 0 0,-1-1 0,0 1 0,0-1 0,-1-1 0,1 0 0,-1 0 0,0 0 0,0-1 0,0 0 0,-1 0 0,1-1 0,-12 2 0,-4-2 0,18-2 0,1 1 0,-1-1 0,0 1 0,1 0 0,-1 0 0,1 1 0,-1 0 0,1 0 0,-8 4 0,13-6 0,0 0 0,0 0 0,0 0 0,0 0 0,0 0 0,-1 0 0,1 0 0,0 0 0,0 0 0,0 0 0,0 0 0,0 1 0,0-1 0,0 0 0,0 0 0,0 0 0,0 0 0,0 0 0,0 0 0,-1 0 0,1 1 0,0-1 0,0 0 0,0 0 0,0 0 0,0 0 0,0 0 0,0 0 0,0 1 0,0-1 0,0 0 0,0 0 0,0 0 0,1 0 0,-1 0 0,0 0 0,0 0 0,0 1 0,0-1 0,0 0 0,0 0 0,0 0 0,0 0 0,0 0 0,0 0 0,0 0 0,0 0 0,0 1 0,1-1 0,-1 0 0,0 0 0,0 0 0,0 0 0,0 0 0,12 4 0,13 0 0,126-1-522,-129-3-321,17 0-5983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9:26.4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261 283 24575,'0'-1'0,"0"0"0,0 0 0,1 0 0,-1 0 0,0 0 0,1 0 0,-1 0 0,1 0 0,-1 0 0,1 0 0,-1 0 0,1 1 0,-1-1 0,1 0 0,0 0 0,-1 1 0,1-1 0,0 0 0,0 1 0,0-1 0,0 1 0,-1-1 0,1 1 0,0-1 0,0 1 0,2-1 0,28-6 0,-28 7 0,98-9 0,-62 7 0,39-7 0,-65 7 0,1-2 0,-1 1 0,0-1 0,-1-1 0,1-1 0,20-11 0,-1-4 0,66-30 0,-85 46 0,0 0 0,1 1 0,0 1 0,0 0 0,0 1 0,0 0 0,0 1 0,22 1 0,-16 1 0,0 1 0,0 1 0,-1 1 0,1 1 0,35 13 0,-49-16 0,0 0 0,0 1 0,-1 0 0,1 0 0,-1 1 0,0 0 0,0-1 0,0 2 0,0-1 0,-1 1 0,1-1 0,-1 1 0,0 0 0,-1 1 0,1-1 0,-1 1 0,0-1 0,-1 1 0,1 0 0,-1 0 0,0 0 0,1 9 0,-3-12 0,1 0 0,-1 0 0,0 1 0,0-1 0,-1 0 0,1 0 0,-1 0 0,1 1 0,-1-1 0,0 0 0,0 0 0,0 0 0,-1 0 0,1 0 0,-1-1 0,0 1 0,0 0 0,1-1 0,-2 1 0,1-1 0,0 0 0,0 1 0,-1-1 0,1 0 0,-1 0 0,0-1 0,-3 3 0,-8 3 0,-1-1 0,1 0 0,-1-1 0,-22 5 0,5-2 0,2 0 0,0-2 0,-1-1 0,-50 2 0,23-2 0,-33 10 0,-4 1 0,32-11 0,-126-7 0,183 1 0,0 0 0,1 0 0,-1 0 0,1-1 0,-1 0 0,1 0 0,-1-1 0,1 1 0,0-1 0,0 0 0,0-1 0,1 1 0,-1-1 0,1 0 0,0 0 0,-8-9 0,1-4 0,0 0 0,0-1 0,-11-30 0,14 31 0,0 0 0,0 1 0,-20-27 0,26 41 0,1 0 0,-1-1 0,0 2 0,0-1 0,0 0 0,0 0 0,0 0 0,-1 1 0,1-1 0,0 1 0,-1 0 0,1 0 0,-1 0 0,1 0 0,-1 0 0,1 0 0,-1 1 0,0-1 0,0 1 0,-4 0 0,5 0 0,0 1 0,1 0 0,-1-1 0,0 1 0,0 0 0,1 0 0,-1 0 0,1 0 0,-1 1 0,1-1 0,-1 0 0,1 1 0,0-1 0,-1 1 0,1-1 0,0 1 0,0-1 0,0 1 0,0 0 0,1 0 0,-1 0 0,0-1 0,1 1 0,-1 0 0,1 0 0,0 0 0,0 0 0,-1 0 0,1 0 0,1 2 0,-2 0 0,1 0 0,1 0 0,-1 0 0,0 0 0,1 0 0,0-1 0,0 1 0,0 0 0,1 0 0,-1-1 0,1 1 0,0-1 0,0 1 0,0-1 0,0 0 0,0 1 0,1-1 0,0 0 0,-1-1 0,1 1 0,0 0 0,0-1 0,1 0 0,-1 0 0,0 0 0,1 0 0,3 1 0,7 3 0,0 0 0,0-1 0,1-1 0,0-1 0,24 4 0,-38-7 0,0 0 0,1 1 0,-1-1 0,0 0 0,0 0 0,0 0 0,0 0 0,0 0 0,0 0 0,0 0 0,0 0 0,0-1 0,1 1 0,-1 0 0,0-1 0,1 0 0,-2 1 0,0-1 0,0 1 0,0-1 0,0 1 0,0-1 0,0 1 0,0-1 0,0 1 0,0-1 0,0 1 0,0 0 0,-1-1 0,1 1 0,0-1 0,0 1 0,-1 0 0,1-1 0,0 1 0,0 0 0,-1-1 0,1 1 0,0 0 0,-1-1 0,1 1 0,-1 0 0,1-1 0,-41-26 0,34 22 0,-33-20 0,23 16 0,0-2 0,1 0 0,-19-17 0,30 23 0,0 0 0,0-1 0,1 0 0,0 1 0,0-1 0,0-1 0,1 1 0,-1-1 0,2 1 0,-1-1 0,1 0 0,-3-12 0,2 2 0,2-1 0,-1 1 0,3-33 0,3 114 0,-3-54 0,1-1 0,-1 0 0,2 1 0,-1-1 0,1 0 0,8 16 0,-7-21-1,-1 1 0,0-1 0,1 0 0,0 1-1,0-2 1,0 1 0,1 0 0,-1-1 0,1 0 0,0 0-1,0-1 1,0 1 0,7 2 0,5 0 35,1 0 0,31 4 0,-33-7-397,1 1 0,-2 0 1,24 9-1,-7 3-6463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6.8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49:47.9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2237 231 24575,'0'-2'0,"0"1"0,-1 0 0,1-1 0,-1 1 0,0 0 0,1-1 0,-1 1 0,0 0 0,0 0 0,0 0 0,1 0 0,-1 0 0,0 0 0,0 0 0,-1 0 0,1 0 0,0 1 0,0-1 0,0 0 0,-1 1 0,1-1 0,0 0 0,0 1 0,-1 0 0,1-1 0,-1 1 0,-1 0 0,-47-7 0,43 6 0,-34 0 0,1 2 0,0 1 0,0 3 0,-44 9 0,26-3 0,68-13 0,0 2 0,1 0 0,-1 0 0,0 1 0,0 0 0,0 1 0,17 4 0,-4 1 0,0 2 0,38 19 0,-16-2 0,-1 1 0,57 47 0,-84-63 0,-17-11 0,0 0 0,0 0 0,1 0 0,-1 0 0,0 0 0,0 0 0,0 0 0,0 0 0,1 0 0,-1 0 0,0 0 0,0 0 0,0 0 0,0 0 0,1 0 0,-1 0 0,0 0 0,0-1 0,0 1 0,0 0 0,0 0 0,1 0 0,-1 0 0,0 0 0,0 0 0,0 0 0,0-1 0,0 1 0,0 0 0,1 0 0,-1 0 0,0 0 0,0 0 0,0-1 0,0 1 0,0 0 0,0 0 0,0 0 0,0 0 0,0-1 0,0 1 0,0 0 0,0 0 0,0 0 0,0-1 0,-8-29 0,8 29 0,-7-17 0,2 8 0,1 0 0,1 0 0,0-1 0,0 1 0,-1-17 0,4 25 0,0 0 0,0 0 0,0-1 0,0 1 0,0 0 0,1 0 0,-1 0 0,1 0 0,0 0 0,-1 0 0,1 0 0,0 0 0,0 0 0,0 0 0,0 1 0,1-1 0,-1 0 0,0 1 0,1-1 0,-1 1 0,1-1 0,0 1 0,-1-1 0,1 1 0,0 0 0,0 0 0,0 0 0,0 0 0,0 0 0,0 1 0,0-1 0,0 1 0,0-1 0,2 1 0,0-1 0,-1 0 0,0 1 0,0 0 0,0 0 0,0 0 0,1 0 0,-1 0 0,0 1 0,0-1 0,0 1 0,0 0 0,0 0 0,0 0 0,0 0 0,0 1 0,0-1 0,0 1 0,-1 0 0,1-1 0,-1 1 0,1 1 0,-1-1 0,0 0 0,1 0 0,-1 1 0,3 4 0,0 2 0,0 0 0,-1 0 0,1 1 0,-2-1 0,1 1 0,-2-1 0,3 12 0,-9-158 0,4 83 0,0 41 0,1-1 0,0 1 0,1 0 0,4-17 0,-5 27 0,0 0 0,0 0 0,0 0 0,1 0 0,-1 0 0,1 0 0,0 0 0,0 1 0,0-1 0,3-3 0,-4 5 0,0 0 0,0 1 0,0-1 0,1 0 0,-1 0 0,0 1 0,1-1 0,-1 1 0,1-1 0,-1 1 0,0 0 0,1-1 0,-1 1 0,1 0 0,-1 0 0,1 0 0,-1 0 0,1 0 0,-1 0 0,0 1 0,1-1 0,-1 0 0,3 2 0,-1-1 0,0 1 0,-1-1 0,1 1 0,-1 0 0,1 0 0,-1 0 0,0 0 0,0 0 0,0 0 0,0 1 0,0-1 0,-1 1 0,1-1 0,-1 1 0,1 0 0,-1-1 0,0 1 0,0 0 0,0 0 0,-1 0 0,1 0 0,-1 0 0,1 5 0,0-2 0,-1-1 0,0 1 0,0 0 0,0-1 0,-1 1 0,0 0 0,0-1 0,0 1 0,-1 0 0,0-1 0,-4 9 0,3-9 0,-1-1 0,1 0 0,-1 1 0,0-1 0,0-1 0,-1 1 0,1-1 0,-1 0 0,0 0 0,0 0 0,0 0 0,0-1 0,0 0 0,-1 0 0,1 0 0,0-1 0,-1 0 0,-6 1 0,-14 1 0,0-1 0,-45-3 0,41 0 0,-37 1 0,33 2 0,0-2 0,0-2 0,0-1 0,-63-14 0,82 8 0,23 3 0,32-1 0,-33 6 0,18-2 0,-1-1 0,1-2 0,-1 0 0,43-18 0,-66 24 0,0-1 0,0 1 0,0 0 0,0-1 0,0 1 0,0-1 0,-1 1 0,1-1 0,0 1 0,0-1 0,0 0 0,0 1 0,-1-1 0,1 0 0,0 0 0,-1 0 0,1 1 0,-1-1 0,1 0 0,0-2 0,-1 3 0,-1-1 0,1 0 0,0 1 0,-1-1 0,1 1 0,-1-1 0,1 1 0,-1-1 0,1 1 0,-1 0 0,1-1 0,-1 1 0,1-1 0,-1 1 0,1 0 0,-1 0 0,0-1 0,1 1 0,-1 0 0,1 0 0,-1 0 0,-1 0 0,-48-6 0,49 6 0,-219-2 0,214 2 0,0-1 0,1 1 0,-1-1 0,0 0 0,0-1 0,1 1 0,-1-1 0,1 0 0,-1-1 0,1 1 0,0-1 0,0 0 0,0 0 0,0-1 0,0 1 0,1-1 0,0 0 0,0-1 0,0 1 0,0-1 0,1 1 0,-1-1 0,1 0 0,0 0 0,1-1 0,-1 1 0,1 0 0,-2-8 0,-2-4 0,3 16 0,3 27 0,0-17 0,0 10 0,1 0 0,1 0 0,1 0 0,1 0 0,0 0 0,2-1 0,0 0 0,10 21 0,-13-36 0,0 1 0,0 0 0,0-1 0,0 1 0,1-1 0,0 0 0,0 0 0,0 0 0,0-1 0,0 0 0,0 1 0,1-1 0,-1-1 0,1 1 0,7 1 0,-124-3 0,-275-1 0,-53-2 0,271-15 0,-26 0 0,-248-11 0,436 29 0,-2-1 0,0 0 0,0-1 0,0 0 0,0 0 0,0-1 0,-12-6 0,20 9 0,1 0 0,0 0 0,-1 0 0,1 0 0,0 0 0,0 0 0,-1-1 0,1 1 0,0 0 0,0 0 0,0 0 0,-1 0 0,1-1 0,0 1 0,0 0 0,0 0 0,0 0 0,-1-1 0,1 1 0,0 0 0,0 0 0,0-1 0,0 1 0,0 0 0,0 0 0,0-1 0,-1 1 0,1 0 0,0 0 0,0-1 0,0 1 0,0 0 0,0 0 0,0-1 0,0 1 0,0 0 0,1 0 0,-1-1 0,0 1 0,11-7 0,18 2 0,77-2 0,114 9 0,-90 0 0,-98-1 0,-32-1 0,0 0 0,1 0 0,-1 0 0,0 0 0,0 0 0,0 0 0,0 0 0,0 0 0,0 0 0,1 0 0,-1 0 0,0 0 0,0 0 0,0 1 0,0-1 0,1 0 0,-1 0 0,0 0 0,0-1 0,0 1 0,0 0 0,0 0 0,1 0 0,-1 0 0,0 0 0,0 0 0,0 0 0,0 0 0,0 0 0,1 0 0,-1 0 0,0 0 0,0 0 0,0 0 0,0-1 0,0 1 0,0 0 0,0 0 0,0 0 0,1 0 0,-1 0 0,0 0 0,0-1 0,0 1 0,0 0 0,0 0 0,0 0 0,0 0 0,0 0 0,0-1 0,0 1 0,0 0 0,0 0 0,0 0 0,0 0 0,0-1 0,0 1 0,0 0 0,-11-9 0,-19-7 0,-61-15 0,70 25 0,-1 0 0,2-2 0,-1 0 0,-24-15 0,44 22 0,-1 1 0,1-1 0,0 0 0,0 0 0,0 0 0,-1 0 0,1 0 0,0 0 0,0 0 0,0 0 0,1 0 0,-1-1 0,0 1 0,-1-2 0,2 2 0,0 1 0,0-1 0,0 1 0,0-1 0,0 1 0,0 0 0,1-1 0,-1 1 0,0-1 0,0 1 0,0-1 0,0 1 0,1 0 0,-1-1 0,0 1 0,0-1 0,1 1 0,-1 0 0,0-1 0,0 1 0,1 0 0,-1-1 0,1 1 0,-1 0 0,0 0 0,1-1 0,-1 1 0,1 0 0,-1 0 0,5-2 0,1 0 0,-1 1 0,0-1 0,0 1 0,0 1 0,7-1 0,36 0-341,0 2 0,-1 2-1,88 17 1,-97-13-6485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50:06.3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365 9 24575,'7'-9'0,"-11"10"0,-14 15 0,11-6 0,0 0 0,0 0 0,1 1 0,1 0 0,0 0 0,0 1 0,1 0 0,-4 17 0,7-23 0,-1 0 0,1 1 0,0-1 0,1 0 0,0 1 0,0-1 0,0 0 0,0 0 0,1 1 0,0-1 0,1 0 0,-1 0 0,1 0 0,1 0 0,-1 0 0,1 0 0,0-1 0,4 8 0,28 23 0,-22-24 0,0 1 0,-1 1 0,18 27 0,-27-38 0,-1 1 0,0 0 0,-1-1 0,1 1 0,-1 0 0,1 0 0,-1 0 0,0 0 0,-1 0 0,1 0 0,-1 0 0,1 0 0,-1 0 0,-1 0 0,1 0 0,0 0 0,-1 0 0,0 0 0,0 0 0,0 0 0,0 0 0,-3 4 0,2-4 0,-1-1 0,0 1 0,0-1 0,0 0 0,0 0 0,0 0 0,-1 0 0,1 0 0,-1-1 0,0 1 0,0-1 0,0 0 0,0-1 0,0 1 0,0 0 0,0-1 0,-9 1 0,-6 2 0,-1-1 0,-31-1 0,38-2 0,1-2 0,0 1 0,-1-2 0,1 1 0,0-2 0,0 0 0,1 0 0,-1-1 0,-11-7 0,8 5 0,-1 0 0,0 0 0,0 2 0,-19-4 0,5 4 0,26 3 0,20 1 0,27 1 0,192 2-1365,-169-1-5461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50:15.6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693 355 24575,'1'-13'0,"-2"0"0,0-1 0,0 1 0,-1 0 0,-8-25 0,10 37 0,0 0 0,0 1 0,-1-1 0,1 0 0,0 0 0,-1 0 0,1 0 0,0 1 0,-1-1 0,1 0 0,-1 1 0,1-1 0,-1 0 0,0 1 0,1-1 0,-1 0 0,0 1 0,1-1 0,-1 1 0,0-1 0,-1 0 0,1 1 0,1 1 0,-1-1 0,0 0 0,1 0 0,-1 0 0,0 1 0,1-1 0,-1 0 0,1 0 0,-1 1 0,1-1 0,-1 1 0,0-1 0,1 1 0,0-1 0,-1 1 0,1-1 0,-1 1 0,1-1 0,0 1 0,-1 0 0,-17 40 0,16-37 0,-25 77 0,-32 158 0,59-235 0,-1 0 0,0 0 0,0 0 0,0-1 0,-1 1 0,0 0 0,1-1 0,-1 1 0,0-1 0,-1 1 0,1-1 0,0 0 0,-1 0 0,0 0 0,0 0 0,-5 4 0,3-4 0,0-1 0,0 1 0,0-1 0,0 0 0,-1 0 0,1-1 0,0 0 0,-1 0 0,1 0 0,-11 0 0,-8-2 0,1-1 0,-1-1 0,1-2 0,-36-10 0,50 13 0,-18-4 0,-35-3 0,45 7 0,0 0 0,1 0 0,0-2 0,0 0 0,0-1 0,-24-11 0,36 14 0,0 0 0,1 0 0,-1 0 0,1-1 0,0 0 0,0 0 0,0 0 0,0 0 0,0 0 0,1 0 0,-1-1 0,1 1 0,0-1 0,0 0 0,0 0 0,0 0 0,1 0 0,0 0 0,0 0 0,0 0 0,0 0 0,0 0 0,1 0 0,0-1 0,0 1 0,1-6 0,2-8 0,0 0 0,1 0 0,2 0 0,12-30 0,-5 14 0,-9 23 0,-1 0 0,1 0 0,0 0 0,0 0 0,1 1 0,1 0 0,0 0 0,0 0 0,1 0 0,0 1 0,10-10 0,-5 8 0,1 1 0,-1 1 0,2 0 0,-1 1 0,1 0 0,0 1 0,1 1 0,0 0 0,23-6 0,-34 11 0,3 0 0,0-1 0,1 0 0,-1 0 0,0-1 0,-1 0 0,1 0 0,0-1 0,-1 1 0,0-1 0,0-1 0,8-6 0,-14 9 0,1 1 0,0-1 0,-1 0 0,1 0 0,-1 0 0,0 1 0,0-1 0,1 0 0,-1 0 0,0 0 0,-1 0 0,1 1 0,0-1 0,0 0 0,-1 0 0,1 0 0,-1 1 0,0-1 0,1 0 0,-1 0 0,0 1 0,0-1 0,-1-1 0,0 0 0,1 0 0,-1 0 0,1 0 0,0 0 0,0 0 0,0 0 0,0-6 0,1 8 0,0 0 0,1 0 0,-1 0 0,0 0 0,0 0 0,1 0 0,-1 0 0,1 0 0,-1 0 0,1 0 0,-1 0 0,1 0 0,0 1 0,-1-1 0,1 0 0,0 0 0,0 1 0,0-1 0,-1 0 0,1 1 0,0-1 0,0 1 0,0-1 0,0 1 0,0-1 0,0 1 0,0 0 0,2-1 0,-2 1 0,1 0 0,-1-1 0,1 1 0,-1 0 0,0 0 0,1 0 0,-1 0 0,1 1 0,-1-1 0,1 0 0,-1 0 0,1 1 0,-1-1 0,0 1 0,1-1 0,-1 1 0,0 0 0,0 0 0,1-1 0,-1 1 0,0 0 0,0 0 0,0 0 0,2 3 0,25 35 0,-10-14 0,-11-18 0,0-1 0,1 0 0,-1 0 0,13 6 0,3 3 0,-23-15 0,0 0 0,1 0 0,-1 0 0,0 0 0,0 0 0,0 1 0,1-1 0,-1 0 0,0 0 0,0 0 0,0 0 0,0 0 0,0 1 0,1-1 0,-1 0 0,0 0 0,0 0 0,0 1 0,0-1 0,0 0 0,0 0 0,0 0 0,0 1 0,0-1 0,0 0 0,0 0 0,0 0 0,0 1 0,0-1 0,0 0 0,0 0 0,0 0 0,0 1 0,0-1 0,0 0 0,0 0 0,0 0 0,0 1 0,0-1 0,0 0 0,0 0 0,-1 0 0,1 1 0,0-1 0,0 0 0,-13 7 0,-23 3 0,34-9 0,-22 4 0,0 0 0,0 1 0,0 0 0,0 2 0,1 1 0,0 0 0,-30 19 0,37-20 0,-1 0 0,1-2 0,-1 0 0,0 0 0,-1-2 0,1 0 0,-33 2 0,16 0 0,69-15 0,45-18 0,17-4 0,-86 32-38,-15 7 133,-15 8-1517,-3-2-5404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57:36.4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1176 401 24575,'1'-15'0,"-2"1"0,0 0 0,0 0 0,-2 0 0,1 0 0,-2 1 0,0-1 0,0 1 0,-13-24 0,10 22 0,0 0 0,-2 1 0,-12-18 0,17 28 0,0-1 0,0 1 0,0 0 0,0 1 0,-1-1 0,0 1 0,0-1 0,0 2 0,0-1 0,0 0 0,-1 1 0,-10-3 0,-19-1 0,0 1 0,1 1 0,-2 3 0,1 1 0,-36 4 0,38-1 0,-1-2 0,0-1 0,0-1 0,1-2 0,-55-12 0,-124-34 0,137 35 0,13 3 0,-77-5 0,110 16 0,27 4 0,7 2 0,10 4 0,8 1 0,1-1 0,0-2 0,0 0 0,45 7 0,-33-7 0,55 18 0,-47-8 0,-13-4 0,1-3 0,0 0 0,53 10 0,-64-19 0,0 1 0,-38-3 0,-416-3-414,356 3-537,24 0-5875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58:20.92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24575,'13'0'0,"3"0"-8191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58:45.73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1 393 24575,'6'0'0,"8"0"0,14 0 0,9-7 0,-2-7 0,-1-8 0,-6-7 0,-8-4 0,-2-9 0,10-3 0,-1-7 0,-5 0 0,-5 8 0,-13 12 0,-7 11-8191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57:26.6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1658 1 24575,'0'31'0,"-1"0"0,-2-1 0,-12 57 0,10-69 0,-1-1 0,0 0 0,-1 0 0,-1 0 0,-1-1 0,0 0 0,-21 27 0,-131 140 0,132-153 0,-1-3 0,-2 0 0,-64 41 0,-94 52 0,74-55 0,85-48 0,0-1 0,0-1 0,-1-2 0,-59 16 0,48-16 0,-66 22 0,-297 101 0,395-133 0,0 0 0,1 1 0,-1 1 0,1 0 0,0 1 0,0-1 0,1 2 0,-1-1 0,1 2 0,-10 10 0,18-17 0,0 0 0,0 0 0,0-1 0,0 1 0,1 0 0,-1 0 0,0 0 0,1 0 0,-1 0 0,1 0 0,-1 1 0,1-1 0,0 0 0,-1 0 0,1 0 0,0 0 0,0 0 0,0 1 0,-1-1 0,1 0 0,1 0 0,-1 0 0,0 1 0,0-1 0,0 0 0,1 0 0,-1 0 0,0 0 0,1 0 0,-1 0 0,1 0 0,-1 0 0,1 0 0,0 0 0,0 0 0,-1 0 0,1 0 0,0 0 0,0 0 0,0 0 0,0-1 0,0 1 0,0 0 0,1 0 0,2 1 0,1 0 0,-1-1 0,0 1 0,1-1 0,-1 0 0,0 0 0,1-1 0,-1 1 0,1-1 0,0 0 0,4-1 0,8-1 0,-1-1 0,0-1 0,1-1 0,-1 0 0,-1-2 0,23-10 0,89-61 0,-20 11 0,207-119 0,-288 166 0,-1-1 0,-1-2 0,-1 0 0,-1-2 0,35-50 0,-28 37 0,52-55 0,-72 85 0,0 0 0,1 1 0,0 0 0,0 1 0,0 0 0,1 1 0,12-5 0,82-21 0,-9 2 0,-85 26 0,-10 4 0,-19 13 0,-34 18 0,-16 5 0,-101 59 0,155-87 0,-1 0 0,0-1 0,0-1 0,-1-1 0,0 0 0,0 0 0,0-2 0,0 0 0,-1-1 0,0-1 0,1 0 0,-1-2 0,-33-1 0,47 0 0,-1 0 0,1 1 0,-1-1 0,1 0 0,0-1 0,-1 1 0,1-1 0,0 1 0,0-1 0,0 0 0,0 0 0,0 0 0,1-1 0,-1 1 0,1-1 0,-1 1 0,1-1 0,0 0 0,-3-5 0,4 6 0,0 1 0,1-1 0,-1 0 0,1 0 0,-1 1 0,1-1 0,0 0 0,-1 0 0,1 0 0,0 1 0,0-1 0,0 0 0,1 0 0,-1 0 0,0 1 0,1-1 0,-1 0 0,1 0 0,0 1 0,-1-1 0,1 0 0,0 1 0,0-1 0,0 1 0,0-1 0,0 1 0,1 0 0,-1-1 0,0 1 0,1 0 0,-1 0 0,1 0 0,-1 0 0,1 0 0,-1 0 0,1 0 0,0 0 0,-1 1 0,3-1 0,7-3 0,-1 0 0,1 1 0,0 0 0,0 1 0,0 0 0,17 0 0,73 4 0,-50 0 0,-30-1 0,10 0 0,-1 0 0,1-2 0,0-2 0,-1 0 0,38-10 0,337-73 0,-402 85 0,-48 12 0,-1 2 0,2 2 0,0 2 0,0 2 0,2 2 0,1 1 0,0 2 0,2 2 0,-43 37 0,64-48 0,-1-1 0,-1 0 0,0-1 0,-1-2 0,0 0 0,-1-1 0,0-1 0,-26 6 0,23-6 0,0 1 0,1 1 0,-27 16 0,-35 17 0,-67 28 0,131-60 0,2 1 0,-1 1 0,2 1 0,-34 33 0,40-34 0,-2 0 0,2 1 0,-1 0 0,2 1 0,0 0 0,1 1 0,-13 26 0,-1 25 0,14-37 0,-20 41 0,15-41 0,1 1 0,1 1 0,2 0 0,-14 60 0,17-60 0,-1 0 0,-21 47 0,20-55 0,1 0 0,1 0 0,1 1 0,1 0 0,-4 35 0,8-18-1365,2-4-5461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57:28.2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58:24.39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0 246 24575,'0'-7'0,"7"-7"0,1-15 0,0-7 0,-1-5 0,-2-1 0,-3 0 0,0 7-8191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58:26.83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24575,'6'0'0,"2"0"-8191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7.4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9:59:00.07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304 234 24575,'2'-19'0,"1"-1"0,1 1 0,1 0 0,0 1 0,1-1 0,17-34 0,-20 47 0,0 0 0,0 0 0,-1 0 0,0-1 0,1-11 0,-3 17 0,1 1 0,-1-1 0,0 0 0,0 1 0,0-1 0,0 0 0,0 0 0,-1 1 0,1-1 0,0 0 0,0 0 0,0 1 0,-1-1 0,1 0 0,0 1 0,0-1 0,-1 1 0,1-1 0,-1 0 0,1 1 0,-1-1 0,1 1 0,-2-2 0,1 2 0,0 0 0,-1-1 0,1 1 0,0 0 0,-1 0 0,1 0 0,0 0 0,-1 0 0,1 0 0,0 1 0,-1-1 0,1 0 0,0 1 0,0-1 0,-1 0 0,1 1 0,0 0 0,-2 0 0,-29 18 0,2 0 0,0 2 0,1 1 0,1 2 0,-36 37 0,61-57 0,-16 16-273,1 1 0,0 0 0,2 2 0,-14 25 0,12-17-6553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0:10.71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0 978 24575,'2'-1'0,"-1"1"0,1-1 0,-1 1 0,1-1 0,-1 0 0,1 1 0,-1-1 0,0 0 0,0 0 0,1 0 0,-1 0 0,0 0 0,0 0 0,0-1 0,0 1 0,0 0 0,0 0 0,-1-1 0,1 1 0,0-2 0,10-12 0,-5 11 0,-1-1 0,1 1 0,1 0 0,-1 1 0,1 0 0,-1 0 0,1 0 0,0 1 0,0 0 0,0 0 0,0 0 0,13 0 0,13 0 0,50 2 0,-45 1 0,-16 0 0,0-2 0,0-1 0,0 0 0,35-9 0,-51 9 0,1 0 0,-1 0 0,1-1 0,-1 0 0,0 0 0,0 0 0,0-1 0,-1 1 0,1-2 0,-1 1 0,0 0 0,0-1 0,0 0 0,-1 0 0,1-1 0,-1 1 0,-1-1 0,7-11 0,9-43 0,-17 50 0,1 0 0,0 0 0,0 0 0,1 0 0,0 0 0,1 1 0,0 0 0,9-13 0,-12 21 0,-1 0 0,0 0 0,0 0 0,0 0 0,0 0 0,0-1 0,0 1 0,0-1 0,0 1 0,-1 0 0,1-1 0,0 1 0,0-4 0,-1 5 0,-1-1 0,1 1 0,-1 0 0,1 0 0,0 0 0,-1-1 0,1 1 0,-1 0 0,1 0 0,-1 0 0,1 0 0,-1 0 0,1 0 0,-1 0 0,1 0 0,-1 0 0,1 0 0,-1 0 0,1 0 0,-1 0 0,1 0 0,-1 1 0,1-1 0,-1 0 0,1 0 0,0 1 0,-2-1 0,-7 4 0,0 1 0,0-1 0,-11 10 0,-12 9 0,2 2 0,-45 48 0,75-72 0,-1-1 0,0 1 0,1 0 0,-1-1 0,1 1 0,-1 0 0,1-1 0,-1 1 0,1 0 0,0-1 0,-1 1 0,1 0 0,0 0 0,-1 0 0,1-1 0,0 1 0,0 0 0,0 0 0,0 0 0,0 0 0,0-1 0,0 1 0,0 0 0,0 0 0,0 0 0,1 1 0,0-1 0,0 0 0,-1 0 0,1 0 0,0-1 0,0 1 0,0 0 0,0 0 0,0-1 0,1 1 0,-1-1 0,0 1 0,0-1 0,0 1 0,0-1 0,3 1 0,3 0 0,0 0 0,0 0 0,0-1 0,0 0 0,10-1 0,-7-2 0,1 1 0,-1-2 0,0 1 0,0-2 0,0 1 0,-1-1 0,1-1 0,-1 1 0,11-10 0,-13 9 0,0 0 0,0 0 0,-1 0 0,0 0 0,0-1 0,-1 0 0,0 0 0,0-1 0,0 0 0,-1 0 0,5-13 0,-7 16 0,-1-1 0,0 0 0,0 0 0,-1 1 0,1-1 0,-1 0 0,-1 0 0,1 0 0,-1 0 0,0 1 0,0-1 0,0 0 0,-5-10 0,-1 2 0,-1 0 0,0 0 0,-16-20 0,15 22 0,0 1 0,2-1 0,-1-1 0,1 1 0,-8-24 0,9 14 7,1 1 0,2-1 0,0 0-1,1-24 1,5-94-162,0 58-1089,-2 48-5582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0:17.25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12 856 24575,'-9'-7'0,"6"10"0,15 18 0,-7-16 0,38 50 0,-41-52 0,1 1 0,-1 1 0,1-1 0,-1 0 0,0 0 0,-1 1 0,1 0 0,-1-1 0,0 1 0,0 0 0,1 8 0,-2-13 0,0 0 0,-1 0 0,1 0 0,0 0 0,0-1 0,0 1 0,0 0 0,0 0 0,0 0 0,0 0 0,0 0 0,0 0 0,0 0 0,0 0 0,0 0 0,0 0 0,0 0 0,-1 0 0,1 0 0,0 0 0,0 0 0,0 0 0,0 0 0,0 0 0,0 0 0,0 0 0,0 0 0,0 0 0,0 0 0,0 0 0,0 0 0,0 0 0,-1 0 0,1 1 0,0-1 0,0 0 0,0 0 0,0 0 0,0 0 0,0 0 0,0 0 0,0 0 0,0 0 0,0 0 0,0 0 0,0 0 0,0 0 0,0 0 0,0 0 0,0 0 0,0 1 0,0-1 0,0 0 0,-6-12 0,-4-16 0,6 7 0,0 0 0,1 0 0,0 0 0,2-1 0,1 1 0,1-1 0,0 1 0,2 0 0,0-1 0,2 1 0,0 1 0,1-1 0,1 1 0,17-32 0,-7 21 0,1 1 0,1 1 0,24-27 0,-29 40 0,1 1 0,0 1 0,1 0 0,0 1 0,2 1 0,25-14 0,112-47 0,-102 51 0,-1-3 0,76-49 0,-109 61 0,1 0 0,0 1 0,0 2 0,1 0 0,1 1 0,-1 1 0,1 1 0,1 1 0,-1 1 0,1 0 0,42-1 0,-44 4-62,0 0 0,0-2-1,0-1 1,-1 0 0,21-10-1,-13 6-928,10-3-5835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0:24.91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229 1211 24575,'3'0'0,"-1"0"0,1 0 0,0 0 0,-1-1 0,1 1 0,-1-1 0,1 1 0,-1-1 0,1 0 0,-1 0 0,1-1 0,-1 1 0,0 0 0,1-1 0,-1 1 0,0-1 0,3-3 0,-2 1 0,0 0 0,0 0 0,-1 0 0,1 0 0,-1-1 0,0 1 0,-1 0 0,1-1 0,1-7 0,0-9 0,-1-1 0,0 1 0,-3-37 0,0 35 0,-6-102 0,5 109 0,0 0 0,-2 0 0,0 1 0,0-1 0,-12-24 0,15 38 0,0 0 0,0 0 0,0 1 0,0-1 0,0 0 0,0 0 0,0 0 0,-1 1 0,1-1 0,-1 1 0,1-1 0,-1 1 0,0-1 0,1 1 0,-1 0 0,0 0 0,0 0 0,0 0 0,0 0 0,0 0 0,0 1 0,0-1 0,0 1 0,0-1 0,0 1 0,-1 0 0,1 0 0,0 0 0,-3 0 0,2 1 0,0 0 0,1 0 0,-1 0 0,1 1 0,-1-1 0,1 1 0,-1 0 0,1-1 0,0 1 0,0 0 0,-1 0 0,2 0 0,-1 1 0,0-1 0,0 1 0,1-1 0,-1 1 0,1-1 0,0 1 0,0 0 0,-2 3 0,-3 16 0,-6 38 0,1-6 0,4-21 0,1 1 0,2 0 0,2 0 0,1 1 0,3 38 0,-1-69 0,0 1 0,0 0 0,0-1 0,0 1 0,0-1 0,1 0 0,0 1 0,0-1 0,0 0 0,1 0 0,-1 0 0,1-1 0,0 1 0,0 0 0,0-1 0,1 0 0,-1 0 0,1 0 0,0 0 0,7 4 0,-8-6 0,0 1 0,0-1 0,0 0 0,0 0 0,0 0 0,0-1 0,1 1 0,-1-1 0,0 1 0,1-1 0,-1 0 0,0 0 0,1-1 0,-1 1 0,0-1 0,0 1 0,1-1 0,-1 0 0,0-1 0,0 1 0,0 0 0,0-1 0,0 1 0,0-1 0,-1 0 0,1 0 0,-1 0 0,1-1 0,3-3 0,-2 1 0,-1 0 0,1 0 0,-1 0 0,0-1 0,0 1 0,-1-1 0,0 0 0,0 1 0,0-1 0,-1 0 0,1 0 0,-1 0 0,-1-1 0,1 1 0,-1 0 0,0 0 0,-1 0 0,1 0 0,-1 0 0,-1 0 0,-2-11 0,2 11 0,0 0 0,0 0 0,-1 1 0,0-1 0,0 1 0,0-1 0,0 1 0,-1 0 0,0 1 0,0-1 0,0 0 0,-1 1 0,1 0 0,-1 0 0,0 1 0,0-1 0,-1 1 0,1 0 0,-1 1 0,1-1 0,-9-2 0,6 4 0,0-1 0,0 1 0,0 1 0,0 0 0,-1 0 0,1 0 0,0 1 0,0 0 0,0 1 0,1 0 0,-1 0 0,0 1 0,-9 4 0,12-4 0,-1-1 0,1 1 0,0 1 0,0-1 0,0 1 0,0 0 0,1 0 0,0 0 0,0 1 0,0-1 0,0 1 0,1 0 0,-1 0 0,1 0 0,1 1 0,-1-1 0,-3 12 0,6-16 0,-1 1 0,1 0 0,-1-1 0,1 1 0,0 0 0,0-1 0,0 1 0,0 0 0,0-1 0,1 1 0,-1-1 0,0 1 0,1 0 0,-1-1 0,1 1 0,-1-1 0,1 1 0,0-1 0,0 1 0,0-1 0,0 1 0,1 0 0,0 1 0,1-1 0,0 0 0,0 0 0,0 0 0,0 0 0,0 0 0,0-1 0,0 0 0,0 1 0,5 0 0,7 1 0,1 0 0,0-1 0,25 1 0,-39-3 0,19 1 0,-6 0 0,1 0 0,-1-1 0,0-1 0,0 0 0,0-1 0,0-1 0,16-4 0,-29 6 0,0 1 0,-1-1 0,1 0 0,0 0 0,-1 1 0,1-1 0,-1 0 0,1 0 0,-1-1 0,0 1 0,1 0 0,-1 0 0,0-1 0,0 1 0,0 0 0,0-1 0,0 1 0,0-1 0,0 0 0,-1 1 0,1-1 0,-1 0 0,1 1 0,-1-1 0,1 0 0,-1 0 0,0-2 0,0 2 0,0 0 0,-1 0 0,0 0 0,1 0 0,-1 0 0,0 0 0,0 0 0,0 0 0,0 0 0,0 0 0,0 0 0,-1 0 0,1 1 0,-1-1 0,1 0 0,-1 1 0,0 0 0,1-1 0,-1 1 0,0 0 0,-3-2 0,-6-2 0,0 1 0,-1-1 0,1 2 0,-1 0 0,1 0 0,-16 0 0,-68-2 0,99 0 0,0 0 0,1 0 0,0 1 0,0 0 0,9-7 0,-6 5 0,22-18 0,-9 9 0,0-1 0,-2-2 0,0 0 0,-1-1 0,19-24 0,60-125 0,-88 153 0,0 1 0,1 0 0,0 1 0,1-1 0,1 2 0,0 0 0,1 0 0,23-15 0,4 0 0,78-39 0,-41 31 0,114-35 0,-68 37 0,24-10 0,-128 36 0,0-1 0,0-2 0,-1 0 0,0 0 0,25-21 0,-18 11 0,0 2 0,1 0 0,1 2 0,1 1 0,0 1 0,1 1 0,0 2 0,39-10 0,13-1-1365,-51 9-5461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0:28.40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428 135 24575,'13'-3'0,"-14"-6"0,0 7 0,-1 1 0,1 0 0,0-1 0,-1 1 0,1 0 0,-1 0 0,0 0 0,1 0 0,-1 0 0,0 0 0,1 0 0,-4-1 0,-20-2 0,0 1 0,0 1 0,-37 2 0,48 0 0,32 4 0,0 2 0,0 0 0,0 1 0,-1 0 0,20 13 0,-17-9 0,-1-2 0,2 0 0,-1-1 0,1-1 0,0-1 0,38 6 0,-58-12 0,3 1 0,0-1 0,0 1 0,0 0 0,0 0 0,0 1 0,0-1 0,0 1 0,0 0 0,4 3 0,-8-5 0,1 0 0,-1 0 0,0 0 0,0 0 0,0 0 0,0 0 0,0 1 0,0-1 0,0 0 0,0 0 0,1 0 0,-1 0 0,0 0 0,0 1 0,0-1 0,0 0 0,0 0 0,0 0 0,0 0 0,0 1 0,0-1 0,0 0 0,0 0 0,0 0 0,0 0 0,0 1 0,0-1 0,0 0 0,0 0 0,0 0 0,0 0 0,0 1 0,-1-1 0,1 0 0,0 0 0,0 0 0,0 0 0,0 0 0,0 1 0,0-1 0,0 0 0,-1 0 0,1 0 0,0 0 0,0 0 0,0 0 0,-12 5 0,-13 0 0,15-4 0,1-1 0,0 1 0,0-1 0,0-1 0,0 0 0,0 0 0,0-1 0,0 0 0,0-1 0,0 1 0,1-2 0,-1 1 0,1-1 0,0-1 0,-14-8 0,-24-18 0,-1 3 0,-1 2 0,-76-29 0,41 23-1365,5 1-5461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0:39.84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1 875 24575,'6'-5'0,"0"1"0,1-1 0,-1 1 0,1 0 0,0 1 0,14-5 0,23-13 0,-30 12 0,0-1 0,-1 0 0,0-1 0,-1-1 0,22-25 0,-27 28 0,-1-1 0,0 1 0,-1-1 0,0 0 0,0-1 0,-1 1 0,0-1 0,-1 0 0,3-22 0,-1-28 0,-2 0 0,-8-81 0,1 15 0,4 115 0,-1 0 0,0 0 0,0 0 0,-1 0 0,-7-21 0,7 28 0,0-1 0,-1 1 0,0-1 0,0 1 0,0 0 0,-1 0 0,0 1 0,0-1 0,0 1 0,0-1 0,-1 1 0,0 1 0,-9-7 0,-38-17-1365,-3 3-5461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1:41.95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284 1 24575,'-7'6'0,"-7"8"0,-8 9 0,-13-1 0,-6 3 0,-3 3 0,1 3 0,0-4 0,9-6-8191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1:47.42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435 66 24575,'-20'0'0,"1"-1"0,-1-1 0,1 0 0,-1-2 0,1 0 0,0-1 0,1-1 0,-1 0 0,-21-12 0,35 15 0,0 1 0,0 0 0,0 0 0,1 0 0,-2 0 0,1 1 0,0 0 0,-9-1 0,14 2 0,0 0 0,-1 0 0,1 0 0,0 0 0,0 0 0,0 0 0,-1 0 0,1 0 0,0 0 0,0 0 0,0 0 0,0 0 0,-1 0 0,1 0 0,0 0 0,0 0 0,0 0 0,-1 0 0,1 0 0,0 0 0,0 0 0,0 0 0,0 0 0,-1 0 0,1 0 0,0 1 0,0-1 0,0 0 0,0 0 0,0 0 0,-1 0 0,1 0 0,0 1 0,0-1 0,0 0 0,0 0 0,0 0 0,0 0 0,0 1 0,0-1 0,0 0 0,0 0 0,-1 0 0,1 0 0,0 1 0,0-1 0,0 0 0,0 0 0,0 0 0,0 1 0,1-1 0,-1 0 0,0 0 0,10 11 0,20 8 0,-10-12 0,0 0 0,1-2 0,0 0 0,0-2 0,35 3 0,109-7 0,-122-1 0,-387 3 92,150-2-1549,163 1-5369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3:32.5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538 301 24575,'1'-49'0,"0"13"0,-3-36 0,2 63 0,-2 0 0,1 0 0,-1 0 0,0 0 0,-1 1 0,0-1 0,0 1 0,-1-1 0,-5-8 0,5 13 0,1 0 0,0 1 0,-1-1 0,0 1 0,0 0 0,0 0 0,0 0 0,0 0 0,0 1 0,-1 0 0,1-1 0,-1 2 0,0-1 0,0 0 0,0 1 0,0 0 0,-9 0 0,-8-1 0,-1 1 0,-38 4 0,30-1 0,24-2 0,0 0 0,-1 0 0,1 1 0,0 0 0,0 0 0,0 1 0,0 0 0,1 0 0,-1 0 0,0 1 0,1 0 0,0 1 0,-1-1 0,1 1 0,1 0 0,-1 1 0,1-1 0,-1 1 0,1 0 0,1 1 0,-1-1 0,-6 10 0,-8 11-455,-2-1 0,-47 44 0,40-43-6371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3:42.3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283 1 24575,'0'0'0,"-6"0"0,-9 0 0,-7 12 0,0 11 0,4 7 0,4 5 0,-1 2 0,-4 2 0,-6-1 0,-4 1 0,-3-7 0,3-3 0,8 0 0,6-5-8191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8.4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4:11.8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745 0 24575,'-2'2'0,"-7"2"0,1 0 0,-1 0 0,0 0 0,0-1 0,0-1 0,-14 3 0,-28 0 0,-53-2 0,3 0 0,83-1 0,0 0 0,0 2 0,0 0 0,0 1 0,1 1 0,0 1 0,0 0 0,-22 14 0,13-5 0,2 0 0,0 2 0,1 0 0,-31 33 0,36-31-682,-23 31-1,20-19-6143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0:43.66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296 299 24575,'0'-22'0,"0"-19"0,-6-53 0,4 83 0,1 0 0,-2 0 0,0 0 0,0 0 0,-1 0 0,0 1 0,-1-1 0,0 1 0,-9-13 0,13 22 0,0-1 0,0 0 0,0 1 0,-1 0 0,1-1 0,0 1 0,-1 0 0,1-1 0,0 1 0,-1 0 0,0 0 0,1 0 0,-1 0 0,1 1 0,-1-1 0,0 0 0,0 1 0,1-1 0,-4 0 0,3 2 0,1-1 0,-1 0 0,1 1 0,-1-1 0,1 1 0,-1-1 0,1 1 0,-1 0 0,1-1 0,0 1 0,-1 0 0,1 0 0,0 0 0,0 0 0,-1 0 0,1 0 0,0 1 0,-1 0 0,-5 9 0,1 0 0,-1 0 0,2 1 0,-8 19 0,5-11 0,1-3 0,-26 61 0,30-70 0,1 0 0,0 1 0,0-1 0,1 0 0,0 1 0,0-1 0,1 15 0,0-22 0,0 0 0,0 1 0,0-1 0,0 0 0,0 1 0,0-1 0,1 1 0,-1-1 0,0 0 0,1 1 0,-1-1 0,1 0 0,-1 0 0,1 1 0,0-1 0,-1 0 0,1 0 0,0 0 0,0 0 0,0 0 0,0 0 0,0 0 0,0 0 0,0 0 0,0 0 0,1-1 0,-1 1 0,0 0 0,0-1 0,1 1 0,-1-1 0,0 1 0,0-1 0,1 0 0,-1 1 0,1-1 0,-1 0 0,0 0 0,1 0 0,-1 0 0,1 0 0,-1-1 0,0 1 0,1 0 0,-1 0 0,0-1 0,1 1 0,-1-1 0,2 0 0,1-1 0,1-1 0,0 1 0,-1-1 0,1 0 0,-1 0 0,0-1 0,0 1 0,0-1 0,0 0 0,-1 0 0,6-7 0,-8 9 0,0 1 0,-1-1 0,1 0 0,0 0 0,0 1 0,-1-1 0,1 0 0,-1 0 0,1 0 0,-1 1 0,0-1 0,0 0 0,0 0 0,0 0 0,0 0 0,0 0 0,0 1 0,-1-1 0,1 0 0,0 0 0,-1 0 0,0 1 0,1-1 0,-1 0 0,0 0 0,0 1 0,0-1 0,0 1 0,0-1 0,-1 1 0,1 0 0,0-1 0,-1 1 0,1 0 0,-1 0 0,1 0 0,-1 0 0,1 0 0,-3-1 0,-1 0 0,0-1 0,-1 1 0,1 0 0,0 1 0,-1-1 0,1 1 0,-1 0 0,0 1 0,1-1 0,-1 1 0,0 0 0,-5 1 0,5 1-105,1-1 0,0 1 0,0 0 0,0 0 0,0 0 0,0 1 0,0-1 0,1 1 0,-1 0 0,1 1 0,0-1 0,-6 7 0,-18 21-6721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0:46.6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1 752 24575,'17'-2'0,"1"0"0,-1-2 0,1 0 0,-1 0 0,-1-2 0,1 0 0,-1-1 0,0 0 0,0-2 0,20-14 0,-29 18 0,0 0 0,0 0 0,-1-1 0,0 1 0,0-2 0,-1 1 0,1-1 0,6-11 0,0-4 0,15-37 0,-17 36 0,19-35 0,-25 51 0,1 0 0,0 0 0,1 0 0,0 1 0,-1 0 0,2 0 0,-1 0 0,12-7 0,76-34 0,115-80 0,-166 103 0,0 2 0,1 2 0,1 1 0,59-14 0,3-3 0,50-7-550,-136 38-265,24-5-6011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1:00.03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304 0 24575,'1'1'0,"1"-1"0,-1 1 0,0 0 0,0 0 0,1 0 0,-1 0 0,0 0 0,0 0 0,0 0 0,0 0 0,0 1 0,0-1 0,-1 0 0,1 0 0,0 1 0,0-1 0,-1 1 0,1-1 0,-1 1 0,0-1 0,1 0 0,-1 3 0,3 4 0,40 130 0,-40-127 0,2-1 0,-1-1 0,1 1 0,1 0 0,0-1 0,0 0 0,0-1 0,1 0 0,12 11 0,-8-6 0,1 0 0,10 16 0,-21-27 0,0 0 0,1 0 0,-1 0 0,0 0 0,0 0 0,0 0 0,0 0 0,-1 0 0,1 1 0,-1-1 0,1 0 0,-1 0 0,0 1 0,1-1 0,-1 0 0,-1 0 0,1 1 0,0-1 0,0 0 0,-1 1 0,1-1 0,-1 0 0,0 0 0,0 0 0,0 0 0,0 0 0,0 0 0,0 0 0,0 0 0,-1 0 0,-2 3 0,-4 2 0,-1 0 0,0 0 0,-1-1 0,1 0 0,-17 7 0,17-9 0,0 0 0,1 1 0,0 1 0,-13 9 0,21-15 0,-1 0 0,1 1 0,-1-1 0,1 0 0,0 1 0,-1-1 0,1 0 0,0 1 0,-1-1 0,1 1 0,0-1 0,0 1 0,-1-1 0,1 0 0,0 1 0,0-1 0,0 1 0,0-1 0,-1 1 0,1-1 0,0 1 0,0-1 0,0 1 0,0-1 0,0 1 0,0-1 0,0 1 0,0-1 0,1 1 0,-1-1 0,0 1 0,0-1 0,0 1 0,0-1 0,1 1 0,-1-1 0,0 0 0,1 1 0,-1-1 0,0 1 0,1-1 0,-1 0 0,0 1 0,1-1 0,-1 0 0,0 1 0,1-1 0,-1 0 0,1 0 0,-1 0 0,1 1 0,-1-1 0,1 0 0,-1 0 0,1 0 0,-1 0 0,1 0 0,-1 0 0,1 0 0,-1 0 0,1 0 0,-1 0 0,1 0 0,0 0 0,2 1 0,1-1 0,-1 0 0,1 0 0,0 0 0,-1 0 0,1 0 0,6-2 0,-6 0 0,-1 0 0,1 0 0,-1-1 0,0 1 0,0-1 0,0 1 0,0-1 0,0 0 0,-1 0 0,1 0 0,-1-1 0,0 1 0,0-1 0,0 1 0,-1-1 0,1 0 0,-1 1 0,0-1 0,0 0 0,1-6 0,1-10 0,0 1 0,-1-37 0,-2 50 0,1-32 0,-1-52 0,-1 82 0,0-1 0,0 1 0,-1 0 0,1 0 0,-2 0 0,1 0 0,-2 0 0,-3-8 0,5 12 0,-1 1 0,1-1 0,-1 1 0,1 0 0,-1 0 0,0 0 0,0 0 0,-1 1 0,1-1 0,0 1 0,-1 0 0,0 0 0,1 0 0,-1 0 0,0 1 0,0-1 0,0 1 0,0 0 0,0 0 0,0 1 0,0-1 0,-1 1 0,1 0 0,0 0 0,0 0 0,-8 2 0,1 0 0,0 1 0,0 0 0,1 1 0,-1 0 0,1 0 0,0 1 0,0 1 0,-18 12 0,-6 12-273,1 0 0,1 3 0,1 0 0,-37 56 0,49-64-6553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1:00.71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24575,'0'0'-8191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4:59.1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24575,'8'0'0,"0"1"0,-1 0 0,1 0 0,-1 0 0,1 1 0,-1 1 0,1-1 0,-1 1 0,10 5 0,1 3 0,35 27 0,-41-28 0,1 0 0,1 0 0,0-2 0,0 0 0,21 9 0,-20-12 0,-6-2 0,0 0 0,0 1 0,0 0 0,14 9 0,-20-11 0,0 0 0,-1 1 0,1-1 0,-1 1 0,1 0 0,-1 0 0,0 0 0,0 0 0,0 0 0,0 0 0,-1 1 0,1-1 0,-1 1 0,0-1 0,0 1 0,1 4 0,0 2 0,0 1 0,-1 0 0,0 0 0,-1-1 0,0 1 0,-1 0 0,0 0 0,-3 12 0,3-19 0,0 0 0,0 0 0,-1-1 0,1 1 0,-1 0 0,0-1 0,0 1 0,0-1 0,-1 0 0,1 0 0,-1 0 0,0 0 0,0 0 0,0-1 0,0 1 0,0-1 0,0 0 0,-1 0 0,1 0 0,-1 0 0,1-1 0,-1 1 0,0-1 0,0 0 0,-4 1 0,1 0 0,0-1 0,1 0 0,-1 0 0,0 0 0,0-1 0,0 0 0,0-1 0,1 1 0,-1-1 0,0 0 0,-9-4 0,15 5 0,0 0 0,0-1 0,1 1 0,-1 0 0,0-1 0,0 1 0,1-1 0,-1 1 0,1-1 0,-1 1 0,0-1 0,1 0 0,-1 1 0,1-1 0,0 0 0,-1 1 0,1-1 0,-1 0 0,1 0 0,0 1 0,0-1 0,-1 0 0,1 0 0,0 0 0,0 1 0,0-1 0,0 0 0,0 0 0,0 0 0,0 1 0,0-1 0,0 0 0,0 0 0,1 0 0,-1 1 0,0-1 0,0 0 0,1 0 0,-1 1 0,0-1 0,1 0 0,-1 1 0,1-1 0,-1 0 0,1 1 0,0-1 0,-1 1 0,1-1 0,0 0 0,6-6 0,-1 1 0,1 0 0,12-7 0,-10 7 0,6-6 0,0 2 0,1 0 0,1 0 0,0 2 0,21-9 0,-35 16 0,0 0 0,-1 0 0,1 0 0,-1 0 0,1-1 0,-1 1 0,1-1 0,-1 0 0,0 1 0,0-1 0,0 0 0,0 0 0,0-1 0,0 1 0,-1 0 0,1-1 0,-1 1 0,1-1 0,-1 1 0,0-1 0,1-4 0,-1 3 0,0-1 0,-1 1 0,0-1 0,0 1 0,-1 0 0,1-1 0,-1 1 0,0-1 0,0 1 0,0 0 0,-1 0 0,-3-8 0,1 4 0,-1-1 0,1 1 0,-2 1 0,1-1 0,-1 1 0,0 0 0,-1 0 0,0 0 0,0 1 0,0 0 0,-1 1 0,-15-10 0,20 14 0,0 0 0,-1 0 0,1 0 0,0 1 0,-1-1 0,1 1 0,-1 0 0,1 0 0,-1 0 0,1 0 0,0 1 0,-6 0 0,8-1 0,0 1 0,0-1 0,0 0 0,0 1 0,1-1 0,-1 1 0,0-1 0,0 1 0,0 0 0,0-1 0,1 1 0,-1 0 0,0-1 0,0 1 0,1 0 0,-1 0 0,1 0 0,-1 0 0,1-1 0,-1 1 0,1 0 0,-1 0 0,1 0 0,0 0 0,-1 0 0,1 0 0,0 0 0,0 0 0,0 0 0,0 0 0,0 0 0,0 0 0,0 1 0,0-1 0,1 0 0,-1 0 0,0 0 0,0 0 0,1-1 0,-1 1 0,1 0 0,-1 0 0,2 2 0,2 4 0,0-1 0,1 1 0,0-1 0,0 1 0,0-1 0,1-1 0,0 1 0,0-1 0,7 5 0,26 24 0,-38-34 0,-1 1 0,1 0 0,-1-1 0,1 1 0,0 0 0,-1 0 0,1-1 0,-1 1 0,1 0 0,-1 0 0,0 0 0,1-1 0,-1 1 0,0 0 0,0 0 0,1 0 0,-1 0 0,0 0 0,0 0 0,0 0 0,0 0 0,0-1 0,0 1 0,0 0 0,-1 0 0,1 0 0,0 0 0,0 0 0,-1 0 0,1 0 0,-1-1 0,1 1 0,-1 0 0,1 0 0,-1-1 0,1 1 0,-1 0 0,1-1 0,-1 1 0,-1 1 0,-4 2 0,0 0 0,1-1 0,-2 0 0,-11 5 0,-5 3 0,20-9 0,0 1 0,0-1 0,0 1 0,0 0 0,0 0 0,1 0 0,-1 1 0,-3 5 0,6-8 0,-1 0 0,1 0 0,0-1 0,-1 1 0,1 0 0,0 0 0,0 0 0,-1 0 0,1-1 0,0 1 0,0 0 0,0 0 0,0 0 0,0 0 0,0 0 0,0 0 0,1-1 0,-1 1 0,0 0 0,0 0 0,1 0 0,-1 0 0,0-1 0,1 1 0,-1 0 0,1 0 0,-1-1 0,1 1 0,-1 0 0,1-1 0,0 1 0,-1 0 0,1-1 0,0 1 0,-1-1 0,1 1 0,0-1 0,0 0 0,0 1 0,-1-1 0,1 0 0,0 1 0,0-1 0,0 0 0,1 0 0,1 1 0,1-1 0,-1 0 0,0 0 0,0 0 0,1 0 0,-1 0 0,0-1 0,0 1 0,0-1 0,0 0 0,0 0 0,0 0 0,0-1 0,0 1 0,0-1 0,0 1 0,-1-1 0,1 0 0,-1 0 0,1 0 0,-1 0 0,0-1 0,0 1 0,0-1 0,0 1 0,0-1 0,0 0 0,-1 1 0,1-1 0,0-4 0,-1 6 0,-1 1 0,0-1 0,1 1 0,-1-1 0,0 1 0,0-1 0,0 1 0,1-1 0,-1 1 0,0-1 0,0 1 0,0-1 0,0 1 0,0-1 0,0 1 0,0-1 0,0 1 0,0-1 0,0 0 0,0 1 0,0-1 0,-1 1 0,1-1 0,0 1 0,0-1 0,0 1 0,-1-1 0,1 1 0,0 0 0,-1-1 0,1 1 0,0-1 0,-1 0 0,-1 1 0,1 0 0,0 0 0,0 0 0,0 0 0,-1 0 0,1 0 0,0 0 0,0 1 0,0-1 0,0 0 0,-1 1 0,1-1 0,-2 2 0,-35 21 0,-60 59 0,97-81 0,1-1 0,-1 0 0,0 1 0,1-1 0,-1 1 0,0-1 0,1 1 0,-1-1 0,1 1 0,-1 0 0,1-1 0,-1 1 0,1 0 0,-1-1 0,1 1 0,0 0 0,-1 0 0,1-1 0,0 1 0,0 0 0,-1 0 0,1 0 0,0-1 0,0 1 0,0 0 0,0 0 0,0 0 0,0-1 0,0 1 0,1 0 0,-1 0 0,0 0 0,0-1 0,1 1 0,-1 0 0,1 1 0,0-2 0,0 0 0,0 1 0,0-1 0,1 0 0,-1 0 0,0 0 0,0 1 0,0-1 0,1 0 0,-1-1 0,0 1 0,0 0 0,0 0 0,1 0 0,-1-1 0,0 1 0,0-1 0,0 1 0,0-1 0,0 1 0,0-1 0,0 0 0,0 1 0,2-3 0,17-11 0,-3 1 0,0 1 0,1 1 0,28-13 0,-41 21 0,48-23 0,-53 26-1,0 0 0,1 0 0,-1 0 0,0-1-1,1 1 1,-1 0 0,0 0 0,0 0 0,1-1 0,-1 1 0,0 0-1,0 0 1,1-1 0,-1 1 0,0 0 0,0 0 0,0-1-1,1 1 1,-1 0 0,0-1 0,0 1 0,0 0 0,0-1 0,0 1-1,0 0 1,0-1 0,0 1 0,0 0 0,0-1 0,0 1-1,0 0 1,0-1 0,0 1 0,0 0 0,0-1 0,-13-6 95,-22 3-1195,33 3 784,-36-1-6509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7:03.3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7:04.1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7:05.4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7:05.9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0.4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7:06.3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7:12.1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7:12.8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7:27.8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20:07:28.4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0:04:36.288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11,'0'-4,"0"-3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0:04:36.709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1,'0'0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0:04:36.288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11,'0'-4,"0"-3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0:04:36.709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1,'0'0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0:04:36.288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11,'0'-4,"0"-3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5.1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0:04:36.709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1,'0'0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5.6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1 24575,'-5'4'0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6.4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 24575,'0'-5'0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6.8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24575,'10'0'0,"2"0"-8191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7.3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22.5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1 24575,'-10'0'0,"-2"0"-8191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8.8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0 24575,'-5'0'0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9.2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9.7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 0 24575,'-9'0'0,"-4"0"-8191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0.0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0.4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4.6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8.0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8.5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29 24575,'0'-5'0,"0"-6"0,0-2-8191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9.5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1.3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37.0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1.8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2.2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3.5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4.1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4.7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5.1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2.2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 1 24575,'-5'0'0,"-6"0"0,-1 0-8191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48.6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1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9.5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41.2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3.6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4.2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 18 24575,'-5'-5'0,"-6"-1"0,-1 0-8191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1.1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2.8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6.3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7.1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 1 24575,'-9'0'0,"-4"0"-8191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7.6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24575,'4'0'0,"12"0"0,3 0-8191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8.1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0.5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1.4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EDFF319-37FF-4544-BAEF-3D96A6C3D87D}" type="datetime1">
              <a:rPr lang="es-ES" smtClean="0"/>
              <a:t>08/02/2022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55D449-B875-4B8D-8E66-224D27E54C9A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4440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266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0285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6386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398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1365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1918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8240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2865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3450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355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3123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6225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3619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500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1127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1924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022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6563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1723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94233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9148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5140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53835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96236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82856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2992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81898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94093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8536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5332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89988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025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28052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6132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7799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35949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81441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04466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96460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17651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33574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46709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614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8122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79592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87252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0915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71255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54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27478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55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4889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6220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45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717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26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26225" y="1828800"/>
            <a:ext cx="4098175" cy="317738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pic>
        <p:nvPicPr>
          <p:cNvPr id="7" name="Imagen 6" descr="Línea EK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0DC75B-7EE6-4572-86DB-232C16252B3E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 descr="Rectángulo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10058399" y="457201"/>
            <a:ext cx="2057401" cy="59436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457200"/>
            <a:ext cx="9067800" cy="5943599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3B971A-8A30-4A3C-9359-D966EA063685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>
              <a:defRPr/>
            </a:lvl5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4F8E71-560A-4797-AB31-C0244839F176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cabezado de secció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 descr="Rectángulo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066800" y="1828800"/>
            <a:ext cx="7772400" cy="317738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54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 rtlCol="0"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1066800" y="1825624"/>
            <a:ext cx="4800600" cy="4575175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324600" y="1825624"/>
            <a:ext cx="4800600" cy="4575175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457896-A5D8-467D-A614-5CBA5501E8CF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066800" y="1828799"/>
            <a:ext cx="4800600" cy="762000"/>
          </a:xfrm>
        </p:spPr>
        <p:txBody>
          <a:bodyPr rtlCol="0" anchor="ctr">
            <a:noAutofit/>
          </a:bodyPr>
          <a:lstStyle>
            <a:lvl1pPr marL="0" indent="0" rtl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066800" y="2590799"/>
            <a:ext cx="4800600" cy="3810033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24600" y="1828799"/>
            <a:ext cx="4800600" cy="762000"/>
          </a:xfrm>
        </p:spPr>
        <p:txBody>
          <a:bodyPr rtlCol="0" anchor="ctr">
            <a:noAutofit/>
          </a:bodyPr>
          <a:lstStyle>
            <a:lvl1pPr marL="0" indent="0" rtl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324600" y="2590799"/>
            <a:ext cx="4800600" cy="3810033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A19CC6-25C5-496D-8949-A444D64C233A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E6B7AA-BFC0-40CE-A941-AC4A5F88484A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DB216-4544-45BF-B37A-172EF1960748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descr="Rectángulo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9" name="Rectángulo 8" descr="Rectángulo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32700" y="3200400"/>
            <a:ext cx="3932237" cy="17526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609600" y="457201"/>
            <a:ext cx="5943600" cy="59436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632699" y="5029200"/>
            <a:ext cx="3932237" cy="1371600"/>
          </a:xfrm>
        </p:spPr>
        <p:txBody>
          <a:bodyPr rtlCol="0">
            <a:norm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descr="Rectángulo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9" name="Rectángulo 8" descr="Rectángulo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35240" y="3200400"/>
            <a:ext cx="3932237" cy="17526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imagen 2" descr="Marcador de posición vacío para agregar una imagen. Haga clic en el marcador de posición y seleccione la imagen que quiera agregar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635240" y="5029200"/>
            <a:ext cx="3932237" cy="1374648"/>
          </a:xfrm>
        </p:spPr>
        <p:txBody>
          <a:bodyPr rtlCol="0"/>
          <a:lstStyle>
            <a:lvl1pPr marL="0" indent="0" rtl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rra roja" descr="Barra roja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7873A5F-C3DF-489E-B7D3-04B64807B0C2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2.xml"/><Relationship Id="rId671" Type="http://schemas.openxmlformats.org/officeDocument/2006/relationships/customXml" Target="../ink/ink588.xml"/><Relationship Id="rId21" Type="http://schemas.openxmlformats.org/officeDocument/2006/relationships/image" Target="../media/image13.png"/><Relationship Id="rId324" Type="http://schemas.openxmlformats.org/officeDocument/2006/relationships/customXml" Target="../ink/ink288.xml"/><Relationship Id="rId531" Type="http://schemas.openxmlformats.org/officeDocument/2006/relationships/customXml" Target="../ink/ink487.xml"/><Relationship Id="rId629" Type="http://schemas.openxmlformats.org/officeDocument/2006/relationships/image" Target="../media/image60.png"/><Relationship Id="rId170" Type="http://schemas.openxmlformats.org/officeDocument/2006/relationships/customXml" Target="../ink/ink142.xml"/><Relationship Id="rId268" Type="http://schemas.openxmlformats.org/officeDocument/2006/relationships/customXml" Target="../ink/ink237.xml"/><Relationship Id="rId475" Type="http://schemas.openxmlformats.org/officeDocument/2006/relationships/customXml" Target="../ink/ink431.xml"/><Relationship Id="rId32" Type="http://schemas.openxmlformats.org/officeDocument/2006/relationships/customXml" Target="../ink/ink17.xml"/><Relationship Id="rId128" Type="http://schemas.openxmlformats.org/officeDocument/2006/relationships/customXml" Target="../ink/ink103.xml"/><Relationship Id="rId335" Type="http://schemas.openxmlformats.org/officeDocument/2006/relationships/customXml" Target="../ink/ink299.xml"/><Relationship Id="rId542" Type="http://schemas.openxmlformats.org/officeDocument/2006/relationships/customXml" Target="../ink/ink498.xml"/><Relationship Id="rId181" Type="http://schemas.openxmlformats.org/officeDocument/2006/relationships/customXml" Target="../ink/ink153.xml"/><Relationship Id="rId402" Type="http://schemas.openxmlformats.org/officeDocument/2006/relationships/customXml" Target="../ink/ink360.xml"/><Relationship Id="rId279" Type="http://schemas.openxmlformats.org/officeDocument/2006/relationships/image" Target="../media/image31.png"/><Relationship Id="rId486" Type="http://schemas.openxmlformats.org/officeDocument/2006/relationships/customXml" Target="../ink/ink442.xml"/><Relationship Id="rId43" Type="http://schemas.openxmlformats.org/officeDocument/2006/relationships/image" Target="../media/image15.png"/><Relationship Id="rId139" Type="http://schemas.openxmlformats.org/officeDocument/2006/relationships/customXml" Target="../ink/ink114.xml"/><Relationship Id="rId346" Type="http://schemas.openxmlformats.org/officeDocument/2006/relationships/customXml" Target="../ink/ink310.xml"/><Relationship Id="rId553" Type="http://schemas.openxmlformats.org/officeDocument/2006/relationships/customXml" Target="../ink/ink509.xml"/><Relationship Id="rId192" Type="http://schemas.openxmlformats.org/officeDocument/2006/relationships/customXml" Target="../ink/ink164.xml"/><Relationship Id="rId206" Type="http://schemas.openxmlformats.org/officeDocument/2006/relationships/customXml" Target="../ink/ink177.xml"/><Relationship Id="rId413" Type="http://schemas.openxmlformats.org/officeDocument/2006/relationships/customXml" Target="../ink/ink369.xml"/><Relationship Id="rId497" Type="http://schemas.openxmlformats.org/officeDocument/2006/relationships/customXml" Target="../ink/ink453.xml"/><Relationship Id="rId620" Type="http://schemas.openxmlformats.org/officeDocument/2006/relationships/customXml" Target="../ink/ink562.xml"/><Relationship Id="rId357" Type="http://schemas.openxmlformats.org/officeDocument/2006/relationships/customXml" Target="../ink/ink319.xml"/><Relationship Id="rId54" Type="http://schemas.openxmlformats.org/officeDocument/2006/relationships/image" Target="../media/image18.png"/><Relationship Id="rId217" Type="http://schemas.openxmlformats.org/officeDocument/2006/relationships/customXml" Target="../ink/ink187.xml"/><Relationship Id="rId564" Type="http://schemas.openxmlformats.org/officeDocument/2006/relationships/image" Target="../media/image44.png"/><Relationship Id="rId424" Type="http://schemas.openxmlformats.org/officeDocument/2006/relationships/customXml" Target="../ink/ink380.xml"/><Relationship Id="rId631" Type="http://schemas.openxmlformats.org/officeDocument/2006/relationships/image" Target="../media/image61.png"/><Relationship Id="rId270" Type="http://schemas.openxmlformats.org/officeDocument/2006/relationships/customXml" Target="../ink/ink239.xml"/><Relationship Id="rId65" Type="http://schemas.openxmlformats.org/officeDocument/2006/relationships/customXml" Target="../ink/ink44.xml"/><Relationship Id="rId130" Type="http://schemas.openxmlformats.org/officeDocument/2006/relationships/customXml" Target="../ink/ink105.xml"/><Relationship Id="rId368" Type="http://schemas.openxmlformats.org/officeDocument/2006/relationships/customXml" Target="../ink/ink329.xml"/><Relationship Id="rId575" Type="http://schemas.openxmlformats.org/officeDocument/2006/relationships/customXml" Target="../ink/ink530.xml"/><Relationship Id="rId228" Type="http://schemas.openxmlformats.org/officeDocument/2006/relationships/customXml" Target="../ink/ink198.xml"/><Relationship Id="rId435" Type="http://schemas.openxmlformats.org/officeDocument/2006/relationships/customXml" Target="../ink/ink391.xml"/><Relationship Id="rId642" Type="http://schemas.openxmlformats.org/officeDocument/2006/relationships/customXml" Target="../ink/ink573.xml"/><Relationship Id="rId281" Type="http://schemas.openxmlformats.org/officeDocument/2006/relationships/customXml" Target="../ink/ink249.xml"/><Relationship Id="rId502" Type="http://schemas.openxmlformats.org/officeDocument/2006/relationships/customXml" Target="../ink/ink458.xml"/><Relationship Id="rId76" Type="http://schemas.openxmlformats.org/officeDocument/2006/relationships/customXml" Target="../ink/ink54.xml"/><Relationship Id="rId141" Type="http://schemas.openxmlformats.org/officeDocument/2006/relationships/customXml" Target="../ink/ink116.xml"/><Relationship Id="rId379" Type="http://schemas.openxmlformats.org/officeDocument/2006/relationships/customXml" Target="../ink/ink340.xml"/><Relationship Id="rId586" Type="http://schemas.openxmlformats.org/officeDocument/2006/relationships/customXml" Target="../ink/ink541.xml"/><Relationship Id="rId239" Type="http://schemas.openxmlformats.org/officeDocument/2006/relationships/customXml" Target="../ink/ink209.xml"/><Relationship Id="rId446" Type="http://schemas.openxmlformats.org/officeDocument/2006/relationships/customXml" Target="../ink/ink402.xml"/><Relationship Id="rId653" Type="http://schemas.openxmlformats.org/officeDocument/2006/relationships/image" Target="../media/image72.png"/><Relationship Id="rId292" Type="http://schemas.openxmlformats.org/officeDocument/2006/relationships/customXml" Target="../ink/ink259.xml"/><Relationship Id="rId306" Type="http://schemas.openxmlformats.org/officeDocument/2006/relationships/customXml" Target="../ink/ink271.xml"/><Relationship Id="rId87" Type="http://schemas.openxmlformats.org/officeDocument/2006/relationships/customXml" Target="../ink/ink64.xml"/><Relationship Id="rId513" Type="http://schemas.openxmlformats.org/officeDocument/2006/relationships/customXml" Target="../ink/ink469.xml"/><Relationship Id="rId597" Type="http://schemas.openxmlformats.org/officeDocument/2006/relationships/image" Target="../media/image45.png"/><Relationship Id="rId152" Type="http://schemas.openxmlformats.org/officeDocument/2006/relationships/image" Target="../media/image25.png"/><Relationship Id="rId457" Type="http://schemas.openxmlformats.org/officeDocument/2006/relationships/customXml" Target="../ink/ink413.xml"/><Relationship Id="rId664" Type="http://schemas.openxmlformats.org/officeDocument/2006/relationships/customXml" Target="../ink/ink584.xml"/><Relationship Id="rId14" Type="http://schemas.openxmlformats.org/officeDocument/2006/relationships/customXml" Target="../ink/ink4.xml"/><Relationship Id="rId317" Type="http://schemas.openxmlformats.org/officeDocument/2006/relationships/customXml" Target="../ink/ink281.xml"/><Relationship Id="rId524" Type="http://schemas.openxmlformats.org/officeDocument/2006/relationships/customXml" Target="../ink/ink480.xml"/><Relationship Id="rId98" Type="http://schemas.openxmlformats.org/officeDocument/2006/relationships/customXml" Target="../ink/ink75.xml"/><Relationship Id="rId163" Type="http://schemas.openxmlformats.org/officeDocument/2006/relationships/image" Target="../media/image27.png"/><Relationship Id="rId370" Type="http://schemas.openxmlformats.org/officeDocument/2006/relationships/customXml" Target="../ink/ink331.xml"/><Relationship Id="rId230" Type="http://schemas.openxmlformats.org/officeDocument/2006/relationships/customXml" Target="../ink/ink200.xml"/><Relationship Id="rId468" Type="http://schemas.openxmlformats.org/officeDocument/2006/relationships/customXml" Target="../ink/ink424.xml"/><Relationship Id="rId25" Type="http://schemas.openxmlformats.org/officeDocument/2006/relationships/customXml" Target="../ink/ink10.xml"/><Relationship Id="rId328" Type="http://schemas.openxmlformats.org/officeDocument/2006/relationships/customXml" Target="../ink/ink292.xml"/><Relationship Id="rId535" Type="http://schemas.openxmlformats.org/officeDocument/2006/relationships/customXml" Target="../ink/ink491.xml"/><Relationship Id="rId174" Type="http://schemas.openxmlformats.org/officeDocument/2006/relationships/customXml" Target="../ink/ink146.xml"/><Relationship Id="rId381" Type="http://schemas.openxmlformats.org/officeDocument/2006/relationships/customXml" Target="../ink/ink341.xml"/><Relationship Id="rId602" Type="http://schemas.openxmlformats.org/officeDocument/2006/relationships/customXml" Target="../ink/ink553.xml"/><Relationship Id="rId241" Type="http://schemas.openxmlformats.org/officeDocument/2006/relationships/customXml" Target="../ink/ink211.xml"/><Relationship Id="rId479" Type="http://schemas.openxmlformats.org/officeDocument/2006/relationships/customXml" Target="../ink/ink435.xml"/><Relationship Id="rId36" Type="http://schemas.openxmlformats.org/officeDocument/2006/relationships/customXml" Target="../ink/ink21.xml"/><Relationship Id="rId339" Type="http://schemas.openxmlformats.org/officeDocument/2006/relationships/customXml" Target="../ink/ink303.xml"/><Relationship Id="rId546" Type="http://schemas.openxmlformats.org/officeDocument/2006/relationships/customXml" Target="../ink/ink502.xml"/><Relationship Id="rId101" Type="http://schemas.openxmlformats.org/officeDocument/2006/relationships/image" Target="../media/image23.png"/><Relationship Id="rId185" Type="http://schemas.openxmlformats.org/officeDocument/2006/relationships/customXml" Target="../ink/ink157.xml"/><Relationship Id="rId406" Type="http://schemas.openxmlformats.org/officeDocument/2006/relationships/customXml" Target="../ink/ink364.xml"/><Relationship Id="rId392" Type="http://schemas.openxmlformats.org/officeDocument/2006/relationships/customXml" Target="../ink/ink351.xml"/><Relationship Id="rId613" Type="http://schemas.openxmlformats.org/officeDocument/2006/relationships/image" Target="../media/image52.png"/><Relationship Id="rId252" Type="http://schemas.openxmlformats.org/officeDocument/2006/relationships/customXml" Target="../ink/ink222.xml"/><Relationship Id="rId47" Type="http://schemas.openxmlformats.org/officeDocument/2006/relationships/customXml" Target="../ink/ink30.xml"/><Relationship Id="rId112" Type="http://schemas.openxmlformats.org/officeDocument/2006/relationships/customXml" Target="../ink/ink88.xml"/><Relationship Id="rId557" Type="http://schemas.openxmlformats.org/officeDocument/2006/relationships/customXml" Target="../ink/ink513.xml"/><Relationship Id="rId196" Type="http://schemas.openxmlformats.org/officeDocument/2006/relationships/customXml" Target="../ink/ink168.xml"/><Relationship Id="rId417" Type="http://schemas.openxmlformats.org/officeDocument/2006/relationships/customXml" Target="../ink/ink373.xml"/><Relationship Id="rId624" Type="http://schemas.openxmlformats.org/officeDocument/2006/relationships/customXml" Target="../ink/ink564.xml"/><Relationship Id="rId263" Type="http://schemas.openxmlformats.org/officeDocument/2006/relationships/customXml" Target="../ink/ink232.xml"/><Relationship Id="rId470" Type="http://schemas.openxmlformats.org/officeDocument/2006/relationships/customXml" Target="../ink/ink426.xml"/><Relationship Id="rId58" Type="http://schemas.openxmlformats.org/officeDocument/2006/relationships/customXml" Target="../ink/ink38.xml"/><Relationship Id="rId123" Type="http://schemas.openxmlformats.org/officeDocument/2006/relationships/customXml" Target="../ink/ink98.xml"/><Relationship Id="rId330" Type="http://schemas.openxmlformats.org/officeDocument/2006/relationships/customXml" Target="../ink/ink294.xml"/><Relationship Id="rId568" Type="http://schemas.openxmlformats.org/officeDocument/2006/relationships/customXml" Target="../ink/ink523.xml"/><Relationship Id="rId428" Type="http://schemas.openxmlformats.org/officeDocument/2006/relationships/customXml" Target="../ink/ink384.xml"/><Relationship Id="rId635" Type="http://schemas.openxmlformats.org/officeDocument/2006/relationships/image" Target="../media/image63.png"/><Relationship Id="rId274" Type="http://schemas.openxmlformats.org/officeDocument/2006/relationships/customXml" Target="../ink/ink243.xml"/><Relationship Id="rId481" Type="http://schemas.openxmlformats.org/officeDocument/2006/relationships/customXml" Target="../ink/ink437.xml"/><Relationship Id="rId69" Type="http://schemas.openxmlformats.org/officeDocument/2006/relationships/customXml" Target="../ink/ink47.xml"/><Relationship Id="rId134" Type="http://schemas.openxmlformats.org/officeDocument/2006/relationships/customXml" Target="../ink/ink109.xml"/><Relationship Id="rId579" Type="http://schemas.openxmlformats.org/officeDocument/2006/relationships/customXml" Target="../ink/ink534.xml"/><Relationship Id="rId80" Type="http://schemas.openxmlformats.org/officeDocument/2006/relationships/customXml" Target="../ink/ink58.xml"/><Relationship Id="rId176" Type="http://schemas.openxmlformats.org/officeDocument/2006/relationships/customXml" Target="../ink/ink148.xml"/><Relationship Id="rId341" Type="http://schemas.openxmlformats.org/officeDocument/2006/relationships/customXml" Target="../ink/ink305.xml"/><Relationship Id="rId383" Type="http://schemas.openxmlformats.org/officeDocument/2006/relationships/customXml" Target="../ink/ink342.xml"/><Relationship Id="rId439" Type="http://schemas.openxmlformats.org/officeDocument/2006/relationships/customXml" Target="../ink/ink395.xml"/><Relationship Id="rId590" Type="http://schemas.openxmlformats.org/officeDocument/2006/relationships/customXml" Target="../ink/ink545.xml"/><Relationship Id="rId604" Type="http://schemas.openxmlformats.org/officeDocument/2006/relationships/customXml" Target="../ink/ink554.xml"/><Relationship Id="rId646" Type="http://schemas.openxmlformats.org/officeDocument/2006/relationships/customXml" Target="../ink/ink575.xml"/><Relationship Id="rId201" Type="http://schemas.openxmlformats.org/officeDocument/2006/relationships/customXml" Target="../ink/ink172.xml"/><Relationship Id="rId243" Type="http://schemas.openxmlformats.org/officeDocument/2006/relationships/customXml" Target="../ink/ink213.xml"/><Relationship Id="rId285" Type="http://schemas.openxmlformats.org/officeDocument/2006/relationships/customXml" Target="../ink/ink253.xml"/><Relationship Id="rId450" Type="http://schemas.openxmlformats.org/officeDocument/2006/relationships/customXml" Target="../ink/ink406.xml"/><Relationship Id="rId506" Type="http://schemas.openxmlformats.org/officeDocument/2006/relationships/customXml" Target="../ink/ink462.xml"/><Relationship Id="rId38" Type="http://schemas.openxmlformats.org/officeDocument/2006/relationships/customXml" Target="../ink/ink23.xml"/><Relationship Id="rId103" Type="http://schemas.openxmlformats.org/officeDocument/2006/relationships/customXml" Target="../ink/ink79.xml"/><Relationship Id="rId310" Type="http://schemas.openxmlformats.org/officeDocument/2006/relationships/customXml" Target="../ink/ink275.xml"/><Relationship Id="rId492" Type="http://schemas.openxmlformats.org/officeDocument/2006/relationships/customXml" Target="../ink/ink448.xml"/><Relationship Id="rId548" Type="http://schemas.openxmlformats.org/officeDocument/2006/relationships/customXml" Target="../ink/ink504.xml"/><Relationship Id="rId91" Type="http://schemas.openxmlformats.org/officeDocument/2006/relationships/customXml" Target="../ink/ink68.xml"/><Relationship Id="rId145" Type="http://schemas.openxmlformats.org/officeDocument/2006/relationships/customXml" Target="../ink/ink120.xml"/><Relationship Id="rId187" Type="http://schemas.openxmlformats.org/officeDocument/2006/relationships/customXml" Target="../ink/ink159.xml"/><Relationship Id="rId352" Type="http://schemas.openxmlformats.org/officeDocument/2006/relationships/image" Target="../media/image36.png"/><Relationship Id="rId394" Type="http://schemas.openxmlformats.org/officeDocument/2006/relationships/customXml" Target="../ink/ink353.xml"/><Relationship Id="rId408" Type="http://schemas.openxmlformats.org/officeDocument/2006/relationships/customXml" Target="../ink/ink366.xml"/><Relationship Id="rId615" Type="http://schemas.openxmlformats.org/officeDocument/2006/relationships/image" Target="../media/image53.png"/><Relationship Id="rId212" Type="http://schemas.openxmlformats.org/officeDocument/2006/relationships/customXml" Target="../ink/ink183.xml"/><Relationship Id="rId254" Type="http://schemas.openxmlformats.org/officeDocument/2006/relationships/customXml" Target="../ink/ink224.xml"/><Relationship Id="rId657" Type="http://schemas.openxmlformats.org/officeDocument/2006/relationships/image" Target="../media/image74.png"/><Relationship Id="rId49" Type="http://schemas.openxmlformats.org/officeDocument/2006/relationships/image" Target="../media/image17.png"/><Relationship Id="rId114" Type="http://schemas.openxmlformats.org/officeDocument/2006/relationships/customXml" Target="../ink/ink90.xml"/><Relationship Id="rId296" Type="http://schemas.openxmlformats.org/officeDocument/2006/relationships/customXml" Target="../ink/ink263.xml"/><Relationship Id="rId461" Type="http://schemas.openxmlformats.org/officeDocument/2006/relationships/customXml" Target="../ink/ink417.xml"/><Relationship Id="rId517" Type="http://schemas.openxmlformats.org/officeDocument/2006/relationships/customXml" Target="../ink/ink473.xml"/><Relationship Id="rId559" Type="http://schemas.openxmlformats.org/officeDocument/2006/relationships/customXml" Target="../ink/ink515.xml"/><Relationship Id="rId60" Type="http://schemas.openxmlformats.org/officeDocument/2006/relationships/customXml" Target="../ink/ink40.xml"/><Relationship Id="rId156" Type="http://schemas.openxmlformats.org/officeDocument/2006/relationships/customXml" Target="../ink/ink130.xml"/><Relationship Id="rId198" Type="http://schemas.openxmlformats.org/officeDocument/2006/relationships/customXml" Target="../ink/ink170.xml"/><Relationship Id="rId321" Type="http://schemas.openxmlformats.org/officeDocument/2006/relationships/customXml" Target="../ink/ink285.xml"/><Relationship Id="rId363" Type="http://schemas.openxmlformats.org/officeDocument/2006/relationships/customXml" Target="../ink/ink324.xml"/><Relationship Id="rId419" Type="http://schemas.openxmlformats.org/officeDocument/2006/relationships/customXml" Target="../ink/ink375.xml"/><Relationship Id="rId570" Type="http://schemas.openxmlformats.org/officeDocument/2006/relationships/customXml" Target="../ink/ink525.xml"/><Relationship Id="rId626" Type="http://schemas.openxmlformats.org/officeDocument/2006/relationships/customXml" Target="../ink/ink565.xml"/><Relationship Id="rId223" Type="http://schemas.openxmlformats.org/officeDocument/2006/relationships/customXml" Target="../ink/ink193.xml"/><Relationship Id="rId430" Type="http://schemas.openxmlformats.org/officeDocument/2006/relationships/customXml" Target="../ink/ink386.xml"/><Relationship Id="rId668" Type="http://schemas.openxmlformats.org/officeDocument/2006/relationships/customXml" Target="../ink/ink586.xml"/><Relationship Id="rId18" Type="http://schemas.openxmlformats.org/officeDocument/2006/relationships/customXml" Target="../ink/ink6.xml"/><Relationship Id="rId265" Type="http://schemas.openxmlformats.org/officeDocument/2006/relationships/customXml" Target="../ink/ink234.xml"/><Relationship Id="rId472" Type="http://schemas.openxmlformats.org/officeDocument/2006/relationships/customXml" Target="../ink/ink428.xml"/><Relationship Id="rId528" Type="http://schemas.openxmlformats.org/officeDocument/2006/relationships/customXml" Target="../ink/ink484.xml"/><Relationship Id="rId125" Type="http://schemas.openxmlformats.org/officeDocument/2006/relationships/customXml" Target="../ink/ink100.xml"/><Relationship Id="rId167" Type="http://schemas.openxmlformats.org/officeDocument/2006/relationships/customXml" Target="../ink/ink139.xml"/><Relationship Id="rId332" Type="http://schemas.openxmlformats.org/officeDocument/2006/relationships/customXml" Target="../ink/ink296.xml"/><Relationship Id="rId374" Type="http://schemas.openxmlformats.org/officeDocument/2006/relationships/customXml" Target="../ink/ink335.xml"/><Relationship Id="rId581" Type="http://schemas.openxmlformats.org/officeDocument/2006/relationships/customXml" Target="../ink/ink536.xml"/><Relationship Id="rId71" Type="http://schemas.openxmlformats.org/officeDocument/2006/relationships/customXml" Target="../ink/ink49.xml"/><Relationship Id="rId234" Type="http://schemas.openxmlformats.org/officeDocument/2006/relationships/customXml" Target="../ink/ink204.xml"/><Relationship Id="rId63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29" Type="http://schemas.openxmlformats.org/officeDocument/2006/relationships/customXml" Target="../ink/ink14.xml"/><Relationship Id="rId276" Type="http://schemas.openxmlformats.org/officeDocument/2006/relationships/customXml" Target="../ink/ink245.xml"/><Relationship Id="rId441" Type="http://schemas.openxmlformats.org/officeDocument/2006/relationships/customXml" Target="../ink/ink397.xml"/><Relationship Id="rId483" Type="http://schemas.openxmlformats.org/officeDocument/2006/relationships/customXml" Target="../ink/ink439.xml"/><Relationship Id="rId539" Type="http://schemas.openxmlformats.org/officeDocument/2006/relationships/customXml" Target="../ink/ink495.xml"/><Relationship Id="rId40" Type="http://schemas.openxmlformats.org/officeDocument/2006/relationships/customXml" Target="../ink/ink25.xml"/><Relationship Id="rId136" Type="http://schemas.openxmlformats.org/officeDocument/2006/relationships/customXml" Target="../ink/ink111.xml"/><Relationship Id="rId178" Type="http://schemas.openxmlformats.org/officeDocument/2006/relationships/customXml" Target="../ink/ink150.xml"/><Relationship Id="rId301" Type="http://schemas.openxmlformats.org/officeDocument/2006/relationships/customXml" Target="../ink/ink266.xml"/><Relationship Id="rId343" Type="http://schemas.openxmlformats.org/officeDocument/2006/relationships/customXml" Target="../ink/ink307.xml"/><Relationship Id="rId550" Type="http://schemas.openxmlformats.org/officeDocument/2006/relationships/customXml" Target="../ink/ink506.xml"/><Relationship Id="rId82" Type="http://schemas.openxmlformats.org/officeDocument/2006/relationships/customXml" Target="../ink/ink59.xml"/><Relationship Id="rId203" Type="http://schemas.openxmlformats.org/officeDocument/2006/relationships/customXml" Target="../ink/ink174.xml"/><Relationship Id="rId385" Type="http://schemas.openxmlformats.org/officeDocument/2006/relationships/customXml" Target="../ink/ink344.xml"/><Relationship Id="rId592" Type="http://schemas.openxmlformats.org/officeDocument/2006/relationships/customXml" Target="../ink/ink547.xml"/><Relationship Id="rId606" Type="http://schemas.openxmlformats.org/officeDocument/2006/relationships/customXml" Target="../ink/ink555.xml"/><Relationship Id="rId648" Type="http://schemas.openxmlformats.org/officeDocument/2006/relationships/customXml" Target="../ink/ink576.xml"/><Relationship Id="rId245" Type="http://schemas.openxmlformats.org/officeDocument/2006/relationships/customXml" Target="../ink/ink215.xml"/><Relationship Id="rId287" Type="http://schemas.openxmlformats.org/officeDocument/2006/relationships/customXml" Target="../ink/ink255.xml"/><Relationship Id="rId410" Type="http://schemas.openxmlformats.org/officeDocument/2006/relationships/customXml" Target="../ink/ink367.xml"/><Relationship Id="rId452" Type="http://schemas.openxmlformats.org/officeDocument/2006/relationships/customXml" Target="../ink/ink408.xml"/><Relationship Id="rId494" Type="http://schemas.openxmlformats.org/officeDocument/2006/relationships/customXml" Target="../ink/ink450.xml"/><Relationship Id="rId508" Type="http://schemas.openxmlformats.org/officeDocument/2006/relationships/customXml" Target="../ink/ink464.xml"/><Relationship Id="rId105" Type="http://schemas.openxmlformats.org/officeDocument/2006/relationships/customXml" Target="../ink/ink81.xml"/><Relationship Id="rId147" Type="http://schemas.openxmlformats.org/officeDocument/2006/relationships/customXml" Target="../ink/ink122.xml"/><Relationship Id="rId312" Type="http://schemas.openxmlformats.org/officeDocument/2006/relationships/customXml" Target="../ink/ink277.xml"/><Relationship Id="rId354" Type="http://schemas.openxmlformats.org/officeDocument/2006/relationships/customXml" Target="../ink/ink317.xml"/><Relationship Id="rId51" Type="http://schemas.openxmlformats.org/officeDocument/2006/relationships/customXml" Target="../ink/ink33.xml"/><Relationship Id="rId93" Type="http://schemas.openxmlformats.org/officeDocument/2006/relationships/customXml" Target="../ink/ink70.xml"/><Relationship Id="rId189" Type="http://schemas.openxmlformats.org/officeDocument/2006/relationships/customXml" Target="../ink/ink161.xml"/><Relationship Id="rId396" Type="http://schemas.openxmlformats.org/officeDocument/2006/relationships/customXml" Target="../ink/ink355.xml"/><Relationship Id="rId561" Type="http://schemas.openxmlformats.org/officeDocument/2006/relationships/customXml" Target="../ink/ink517.xml"/><Relationship Id="rId617" Type="http://schemas.openxmlformats.org/officeDocument/2006/relationships/image" Target="../media/image54.png"/><Relationship Id="rId659" Type="http://schemas.openxmlformats.org/officeDocument/2006/relationships/image" Target="../media/image75.png"/><Relationship Id="rId214" Type="http://schemas.openxmlformats.org/officeDocument/2006/relationships/customXml" Target="../ink/ink185.xml"/><Relationship Id="rId256" Type="http://schemas.openxmlformats.org/officeDocument/2006/relationships/image" Target="../media/image30.png"/><Relationship Id="rId298" Type="http://schemas.openxmlformats.org/officeDocument/2006/relationships/image" Target="../media/image33.png"/><Relationship Id="rId421" Type="http://schemas.openxmlformats.org/officeDocument/2006/relationships/customXml" Target="../ink/ink377.xml"/><Relationship Id="rId463" Type="http://schemas.openxmlformats.org/officeDocument/2006/relationships/customXml" Target="../ink/ink419.xml"/><Relationship Id="rId519" Type="http://schemas.openxmlformats.org/officeDocument/2006/relationships/customXml" Target="../ink/ink475.xml"/><Relationship Id="rId670" Type="http://schemas.openxmlformats.org/officeDocument/2006/relationships/image" Target="../media/image80.png"/><Relationship Id="rId116" Type="http://schemas.openxmlformats.org/officeDocument/2006/relationships/image" Target="../media/image24.png"/><Relationship Id="rId158" Type="http://schemas.openxmlformats.org/officeDocument/2006/relationships/customXml" Target="../ink/ink132.xml"/><Relationship Id="rId323" Type="http://schemas.openxmlformats.org/officeDocument/2006/relationships/customXml" Target="../ink/ink287.xml"/><Relationship Id="rId530" Type="http://schemas.openxmlformats.org/officeDocument/2006/relationships/customXml" Target="../ink/ink486.xml"/><Relationship Id="rId20" Type="http://schemas.openxmlformats.org/officeDocument/2006/relationships/customXml" Target="../ink/ink7.xml"/><Relationship Id="rId62" Type="http://schemas.openxmlformats.org/officeDocument/2006/relationships/customXml" Target="../ink/ink42.xml"/><Relationship Id="rId365" Type="http://schemas.openxmlformats.org/officeDocument/2006/relationships/customXml" Target="../ink/ink326.xml"/><Relationship Id="rId572" Type="http://schemas.openxmlformats.org/officeDocument/2006/relationships/customXml" Target="../ink/ink527.xml"/><Relationship Id="rId628" Type="http://schemas.openxmlformats.org/officeDocument/2006/relationships/customXml" Target="../ink/ink566.xml"/><Relationship Id="rId225" Type="http://schemas.openxmlformats.org/officeDocument/2006/relationships/customXml" Target="../ink/ink195.xml"/><Relationship Id="rId267" Type="http://schemas.openxmlformats.org/officeDocument/2006/relationships/customXml" Target="../ink/ink236.xml"/><Relationship Id="rId432" Type="http://schemas.openxmlformats.org/officeDocument/2006/relationships/customXml" Target="../ink/ink388.xml"/><Relationship Id="rId474" Type="http://schemas.openxmlformats.org/officeDocument/2006/relationships/customXml" Target="../ink/ink430.xml"/><Relationship Id="rId127" Type="http://schemas.openxmlformats.org/officeDocument/2006/relationships/customXml" Target="../ink/ink102.xml"/><Relationship Id="rId31" Type="http://schemas.openxmlformats.org/officeDocument/2006/relationships/customXml" Target="../ink/ink16.xml"/><Relationship Id="rId73" Type="http://schemas.openxmlformats.org/officeDocument/2006/relationships/customXml" Target="../ink/ink51.xml"/><Relationship Id="rId169" Type="http://schemas.openxmlformats.org/officeDocument/2006/relationships/customXml" Target="../ink/ink141.xml"/><Relationship Id="rId334" Type="http://schemas.openxmlformats.org/officeDocument/2006/relationships/customXml" Target="../ink/ink298.xml"/><Relationship Id="rId376" Type="http://schemas.openxmlformats.org/officeDocument/2006/relationships/customXml" Target="../ink/ink337.xml"/><Relationship Id="rId541" Type="http://schemas.openxmlformats.org/officeDocument/2006/relationships/customXml" Target="../ink/ink497.xml"/><Relationship Id="rId583" Type="http://schemas.openxmlformats.org/officeDocument/2006/relationships/customXml" Target="../ink/ink538.xml"/><Relationship Id="rId639" Type="http://schemas.openxmlformats.org/officeDocument/2006/relationships/image" Target="../media/image65.png"/><Relationship Id="rId4" Type="http://schemas.openxmlformats.org/officeDocument/2006/relationships/image" Target="../media/image3.jpeg"/><Relationship Id="rId180" Type="http://schemas.openxmlformats.org/officeDocument/2006/relationships/customXml" Target="../ink/ink152.xml"/><Relationship Id="rId236" Type="http://schemas.openxmlformats.org/officeDocument/2006/relationships/customXml" Target="../ink/ink206.xml"/><Relationship Id="rId278" Type="http://schemas.openxmlformats.org/officeDocument/2006/relationships/customXml" Target="../ink/ink247.xml"/><Relationship Id="rId401" Type="http://schemas.openxmlformats.org/officeDocument/2006/relationships/customXml" Target="../ink/ink359.xml"/><Relationship Id="rId443" Type="http://schemas.openxmlformats.org/officeDocument/2006/relationships/customXml" Target="../ink/ink399.xml"/><Relationship Id="rId650" Type="http://schemas.openxmlformats.org/officeDocument/2006/relationships/customXml" Target="../ink/ink577.xml"/><Relationship Id="rId303" Type="http://schemas.openxmlformats.org/officeDocument/2006/relationships/customXml" Target="../ink/ink268.xml"/><Relationship Id="rId485" Type="http://schemas.openxmlformats.org/officeDocument/2006/relationships/customXml" Target="../ink/ink441.xml"/><Relationship Id="rId42" Type="http://schemas.openxmlformats.org/officeDocument/2006/relationships/customXml" Target="../ink/ink27.xml"/><Relationship Id="rId84" Type="http://schemas.openxmlformats.org/officeDocument/2006/relationships/customXml" Target="../ink/ink61.xml"/><Relationship Id="rId138" Type="http://schemas.openxmlformats.org/officeDocument/2006/relationships/customXml" Target="../ink/ink113.xml"/><Relationship Id="rId345" Type="http://schemas.openxmlformats.org/officeDocument/2006/relationships/customXml" Target="../ink/ink309.xml"/><Relationship Id="rId387" Type="http://schemas.openxmlformats.org/officeDocument/2006/relationships/customXml" Target="../ink/ink346.xml"/><Relationship Id="rId510" Type="http://schemas.openxmlformats.org/officeDocument/2006/relationships/customXml" Target="../ink/ink466.xml"/><Relationship Id="rId552" Type="http://schemas.openxmlformats.org/officeDocument/2006/relationships/customXml" Target="../ink/ink508.xml"/><Relationship Id="rId594" Type="http://schemas.openxmlformats.org/officeDocument/2006/relationships/customXml" Target="../ink/ink549.xml"/><Relationship Id="rId608" Type="http://schemas.openxmlformats.org/officeDocument/2006/relationships/customXml" Target="../ink/ink556.xml"/><Relationship Id="rId191" Type="http://schemas.openxmlformats.org/officeDocument/2006/relationships/customXml" Target="../ink/ink163.xml"/><Relationship Id="rId205" Type="http://schemas.openxmlformats.org/officeDocument/2006/relationships/customXml" Target="../ink/ink176.xml"/><Relationship Id="rId247" Type="http://schemas.openxmlformats.org/officeDocument/2006/relationships/customXml" Target="../ink/ink217.xml"/><Relationship Id="rId412" Type="http://schemas.openxmlformats.org/officeDocument/2006/relationships/customXml" Target="../ink/ink368.xml"/><Relationship Id="rId107" Type="http://schemas.openxmlformats.org/officeDocument/2006/relationships/customXml" Target="../ink/ink83.xml"/><Relationship Id="rId289" Type="http://schemas.openxmlformats.org/officeDocument/2006/relationships/customXml" Target="../ink/ink257.xml"/><Relationship Id="rId454" Type="http://schemas.openxmlformats.org/officeDocument/2006/relationships/customXml" Target="../ink/ink410.xml"/><Relationship Id="rId496" Type="http://schemas.openxmlformats.org/officeDocument/2006/relationships/customXml" Target="../ink/ink452.xml"/><Relationship Id="rId661" Type="http://schemas.openxmlformats.org/officeDocument/2006/relationships/image" Target="../media/image76.png"/><Relationship Id="rId11" Type="http://schemas.openxmlformats.org/officeDocument/2006/relationships/image" Target="../media/image8.png"/><Relationship Id="rId53" Type="http://schemas.openxmlformats.org/officeDocument/2006/relationships/customXml" Target="../ink/ink35.xml"/><Relationship Id="rId149" Type="http://schemas.openxmlformats.org/officeDocument/2006/relationships/customXml" Target="../ink/ink124.xml"/><Relationship Id="rId314" Type="http://schemas.openxmlformats.org/officeDocument/2006/relationships/customXml" Target="../ink/ink279.xml"/><Relationship Id="rId356" Type="http://schemas.openxmlformats.org/officeDocument/2006/relationships/image" Target="../media/image37.png"/><Relationship Id="rId398" Type="http://schemas.openxmlformats.org/officeDocument/2006/relationships/customXml" Target="../ink/ink357.xml"/><Relationship Id="rId521" Type="http://schemas.openxmlformats.org/officeDocument/2006/relationships/customXml" Target="../ink/ink477.xml"/><Relationship Id="rId563" Type="http://schemas.openxmlformats.org/officeDocument/2006/relationships/customXml" Target="../ink/ink519.xml"/><Relationship Id="rId619" Type="http://schemas.openxmlformats.org/officeDocument/2006/relationships/image" Target="../media/image55.png"/><Relationship Id="rId95" Type="http://schemas.openxmlformats.org/officeDocument/2006/relationships/customXml" Target="../ink/ink72.xml"/><Relationship Id="rId160" Type="http://schemas.openxmlformats.org/officeDocument/2006/relationships/customXml" Target="../ink/ink133.xml"/><Relationship Id="rId216" Type="http://schemas.openxmlformats.org/officeDocument/2006/relationships/image" Target="../media/image29.png"/><Relationship Id="rId423" Type="http://schemas.openxmlformats.org/officeDocument/2006/relationships/customXml" Target="../ink/ink379.xml"/><Relationship Id="rId258" Type="http://schemas.openxmlformats.org/officeDocument/2006/relationships/customXml" Target="../ink/ink227.xml"/><Relationship Id="rId465" Type="http://schemas.openxmlformats.org/officeDocument/2006/relationships/customXml" Target="../ink/ink421.xml"/><Relationship Id="rId630" Type="http://schemas.openxmlformats.org/officeDocument/2006/relationships/customXml" Target="../ink/ink567.xml"/><Relationship Id="rId22" Type="http://schemas.openxmlformats.org/officeDocument/2006/relationships/customXml" Target="../ink/ink8.xml"/><Relationship Id="rId64" Type="http://schemas.openxmlformats.org/officeDocument/2006/relationships/customXml" Target="../ink/ink43.xml"/><Relationship Id="rId118" Type="http://schemas.openxmlformats.org/officeDocument/2006/relationships/customXml" Target="../ink/ink93.xml"/><Relationship Id="rId325" Type="http://schemas.openxmlformats.org/officeDocument/2006/relationships/customXml" Target="../ink/ink289.xml"/><Relationship Id="rId367" Type="http://schemas.openxmlformats.org/officeDocument/2006/relationships/customXml" Target="../ink/ink328.xml"/><Relationship Id="rId532" Type="http://schemas.openxmlformats.org/officeDocument/2006/relationships/customXml" Target="../ink/ink488.xml"/><Relationship Id="rId574" Type="http://schemas.openxmlformats.org/officeDocument/2006/relationships/customXml" Target="../ink/ink529.xml"/><Relationship Id="rId171" Type="http://schemas.openxmlformats.org/officeDocument/2006/relationships/customXml" Target="../ink/ink143.xml"/><Relationship Id="rId227" Type="http://schemas.openxmlformats.org/officeDocument/2006/relationships/customXml" Target="../ink/ink197.xml"/><Relationship Id="rId269" Type="http://schemas.openxmlformats.org/officeDocument/2006/relationships/customXml" Target="../ink/ink238.xml"/><Relationship Id="rId434" Type="http://schemas.openxmlformats.org/officeDocument/2006/relationships/customXml" Target="../ink/ink390.xml"/><Relationship Id="rId476" Type="http://schemas.openxmlformats.org/officeDocument/2006/relationships/customXml" Target="../ink/ink432.xml"/><Relationship Id="rId641" Type="http://schemas.openxmlformats.org/officeDocument/2006/relationships/image" Target="../media/image66.png"/><Relationship Id="rId33" Type="http://schemas.openxmlformats.org/officeDocument/2006/relationships/customXml" Target="../ink/ink18.xml"/><Relationship Id="rId129" Type="http://schemas.openxmlformats.org/officeDocument/2006/relationships/customXml" Target="../ink/ink104.xml"/><Relationship Id="rId280" Type="http://schemas.openxmlformats.org/officeDocument/2006/relationships/customXml" Target="../ink/ink248.xml"/><Relationship Id="rId336" Type="http://schemas.openxmlformats.org/officeDocument/2006/relationships/customXml" Target="../ink/ink300.xml"/><Relationship Id="rId501" Type="http://schemas.openxmlformats.org/officeDocument/2006/relationships/customXml" Target="../ink/ink457.xml"/><Relationship Id="rId543" Type="http://schemas.openxmlformats.org/officeDocument/2006/relationships/customXml" Target="../ink/ink499.xml"/><Relationship Id="rId75" Type="http://schemas.openxmlformats.org/officeDocument/2006/relationships/customXml" Target="../ink/ink53.xml"/><Relationship Id="rId140" Type="http://schemas.openxmlformats.org/officeDocument/2006/relationships/customXml" Target="../ink/ink115.xml"/><Relationship Id="rId182" Type="http://schemas.openxmlformats.org/officeDocument/2006/relationships/customXml" Target="../ink/ink154.xml"/><Relationship Id="rId378" Type="http://schemas.openxmlformats.org/officeDocument/2006/relationships/customXml" Target="../ink/ink339.xml"/><Relationship Id="rId403" Type="http://schemas.openxmlformats.org/officeDocument/2006/relationships/customXml" Target="../ink/ink361.xml"/><Relationship Id="rId585" Type="http://schemas.openxmlformats.org/officeDocument/2006/relationships/customXml" Target="../ink/ink540.xml"/><Relationship Id="rId6" Type="http://schemas.openxmlformats.org/officeDocument/2006/relationships/customXml" Target="../ink/ink1.xml"/><Relationship Id="rId238" Type="http://schemas.openxmlformats.org/officeDocument/2006/relationships/customXml" Target="../ink/ink208.xml"/><Relationship Id="rId445" Type="http://schemas.openxmlformats.org/officeDocument/2006/relationships/customXml" Target="../ink/ink401.xml"/><Relationship Id="rId487" Type="http://schemas.openxmlformats.org/officeDocument/2006/relationships/customXml" Target="../ink/ink443.xml"/><Relationship Id="rId610" Type="http://schemas.openxmlformats.org/officeDocument/2006/relationships/customXml" Target="../ink/ink557.xml"/><Relationship Id="rId652" Type="http://schemas.openxmlformats.org/officeDocument/2006/relationships/customXml" Target="../ink/ink578.xml"/><Relationship Id="rId291" Type="http://schemas.openxmlformats.org/officeDocument/2006/relationships/image" Target="../media/image32.png"/><Relationship Id="rId305" Type="http://schemas.openxmlformats.org/officeDocument/2006/relationships/customXml" Target="../ink/ink270.xml"/><Relationship Id="rId347" Type="http://schemas.openxmlformats.org/officeDocument/2006/relationships/customXml" Target="../ink/ink311.xml"/><Relationship Id="rId512" Type="http://schemas.openxmlformats.org/officeDocument/2006/relationships/customXml" Target="../ink/ink468.xml"/><Relationship Id="rId44" Type="http://schemas.openxmlformats.org/officeDocument/2006/relationships/customXml" Target="../ink/ink28.xml"/><Relationship Id="rId86" Type="http://schemas.openxmlformats.org/officeDocument/2006/relationships/customXml" Target="../ink/ink63.xml"/><Relationship Id="rId151" Type="http://schemas.openxmlformats.org/officeDocument/2006/relationships/customXml" Target="../ink/ink126.xml"/><Relationship Id="rId389" Type="http://schemas.openxmlformats.org/officeDocument/2006/relationships/customXml" Target="../ink/ink348.xml"/><Relationship Id="rId554" Type="http://schemas.openxmlformats.org/officeDocument/2006/relationships/customXml" Target="../ink/ink510.xml"/><Relationship Id="rId596" Type="http://schemas.openxmlformats.org/officeDocument/2006/relationships/customXml" Target="../ink/ink551.xml"/><Relationship Id="rId193" Type="http://schemas.openxmlformats.org/officeDocument/2006/relationships/customXml" Target="../ink/ink165.xml"/><Relationship Id="rId207" Type="http://schemas.openxmlformats.org/officeDocument/2006/relationships/customXml" Target="../ink/ink178.xml"/><Relationship Id="rId249" Type="http://schemas.openxmlformats.org/officeDocument/2006/relationships/customXml" Target="../ink/ink219.xml"/><Relationship Id="rId414" Type="http://schemas.openxmlformats.org/officeDocument/2006/relationships/customXml" Target="../ink/ink370.xml"/><Relationship Id="rId456" Type="http://schemas.openxmlformats.org/officeDocument/2006/relationships/customXml" Target="../ink/ink412.xml"/><Relationship Id="rId498" Type="http://schemas.openxmlformats.org/officeDocument/2006/relationships/customXml" Target="../ink/ink454.xml"/><Relationship Id="rId621" Type="http://schemas.openxmlformats.org/officeDocument/2006/relationships/image" Target="../media/image56.png"/><Relationship Id="rId663" Type="http://schemas.openxmlformats.org/officeDocument/2006/relationships/image" Target="../media/image77.png"/><Relationship Id="rId13" Type="http://schemas.openxmlformats.org/officeDocument/2006/relationships/image" Target="../media/image9.png"/><Relationship Id="rId109" Type="http://schemas.openxmlformats.org/officeDocument/2006/relationships/customXml" Target="../ink/ink85.xml"/><Relationship Id="rId260" Type="http://schemas.openxmlformats.org/officeDocument/2006/relationships/customXml" Target="../ink/ink229.xml"/><Relationship Id="rId316" Type="http://schemas.openxmlformats.org/officeDocument/2006/relationships/image" Target="../media/image35.png"/><Relationship Id="rId523" Type="http://schemas.openxmlformats.org/officeDocument/2006/relationships/customXml" Target="../ink/ink479.xml"/><Relationship Id="rId55" Type="http://schemas.openxmlformats.org/officeDocument/2006/relationships/customXml" Target="../ink/ink36.xml"/><Relationship Id="rId97" Type="http://schemas.openxmlformats.org/officeDocument/2006/relationships/customXml" Target="../ink/ink74.xml"/><Relationship Id="rId120" Type="http://schemas.openxmlformats.org/officeDocument/2006/relationships/customXml" Target="../ink/ink95.xml"/><Relationship Id="rId358" Type="http://schemas.openxmlformats.org/officeDocument/2006/relationships/customXml" Target="../ink/ink320.xml"/><Relationship Id="rId565" Type="http://schemas.openxmlformats.org/officeDocument/2006/relationships/customXml" Target="../ink/ink520.xml"/><Relationship Id="rId162" Type="http://schemas.openxmlformats.org/officeDocument/2006/relationships/customXml" Target="../ink/ink135.xml"/><Relationship Id="rId218" Type="http://schemas.openxmlformats.org/officeDocument/2006/relationships/customXml" Target="../ink/ink188.xml"/><Relationship Id="rId425" Type="http://schemas.openxmlformats.org/officeDocument/2006/relationships/customXml" Target="../ink/ink381.xml"/><Relationship Id="rId467" Type="http://schemas.openxmlformats.org/officeDocument/2006/relationships/customXml" Target="../ink/ink423.xml"/><Relationship Id="rId632" Type="http://schemas.openxmlformats.org/officeDocument/2006/relationships/customXml" Target="../ink/ink568.xml"/><Relationship Id="rId271" Type="http://schemas.openxmlformats.org/officeDocument/2006/relationships/customXml" Target="../ink/ink240.xml"/><Relationship Id="rId24" Type="http://schemas.openxmlformats.org/officeDocument/2006/relationships/customXml" Target="../ink/ink9.xml"/><Relationship Id="rId66" Type="http://schemas.openxmlformats.org/officeDocument/2006/relationships/customXml" Target="../ink/ink45.xml"/><Relationship Id="rId131" Type="http://schemas.openxmlformats.org/officeDocument/2006/relationships/customXml" Target="../ink/ink106.xml"/><Relationship Id="rId327" Type="http://schemas.openxmlformats.org/officeDocument/2006/relationships/customXml" Target="../ink/ink291.xml"/><Relationship Id="rId369" Type="http://schemas.openxmlformats.org/officeDocument/2006/relationships/customXml" Target="../ink/ink330.xml"/><Relationship Id="rId534" Type="http://schemas.openxmlformats.org/officeDocument/2006/relationships/customXml" Target="../ink/ink490.xml"/><Relationship Id="rId576" Type="http://schemas.openxmlformats.org/officeDocument/2006/relationships/customXml" Target="../ink/ink531.xml"/><Relationship Id="rId173" Type="http://schemas.openxmlformats.org/officeDocument/2006/relationships/customXml" Target="../ink/ink145.xml"/><Relationship Id="rId229" Type="http://schemas.openxmlformats.org/officeDocument/2006/relationships/customXml" Target="../ink/ink199.xml"/><Relationship Id="rId380" Type="http://schemas.openxmlformats.org/officeDocument/2006/relationships/image" Target="../media/image39.png"/><Relationship Id="rId436" Type="http://schemas.openxmlformats.org/officeDocument/2006/relationships/customXml" Target="../ink/ink392.xml"/><Relationship Id="rId601" Type="http://schemas.openxmlformats.org/officeDocument/2006/relationships/image" Target="../media/image46.png"/><Relationship Id="rId643" Type="http://schemas.openxmlformats.org/officeDocument/2006/relationships/image" Target="../media/image67.png"/><Relationship Id="rId240" Type="http://schemas.openxmlformats.org/officeDocument/2006/relationships/customXml" Target="../ink/ink210.xml"/><Relationship Id="rId478" Type="http://schemas.openxmlformats.org/officeDocument/2006/relationships/customXml" Target="../ink/ink434.xml"/><Relationship Id="rId35" Type="http://schemas.openxmlformats.org/officeDocument/2006/relationships/customXml" Target="../ink/ink20.xml"/><Relationship Id="rId77" Type="http://schemas.openxmlformats.org/officeDocument/2006/relationships/customXml" Target="../ink/ink55.xml"/><Relationship Id="rId100" Type="http://schemas.openxmlformats.org/officeDocument/2006/relationships/customXml" Target="../ink/ink77.xml"/><Relationship Id="rId282" Type="http://schemas.openxmlformats.org/officeDocument/2006/relationships/customXml" Target="../ink/ink250.xml"/><Relationship Id="rId338" Type="http://schemas.openxmlformats.org/officeDocument/2006/relationships/customXml" Target="../ink/ink302.xml"/><Relationship Id="rId503" Type="http://schemas.openxmlformats.org/officeDocument/2006/relationships/customXml" Target="../ink/ink459.xml"/><Relationship Id="rId545" Type="http://schemas.openxmlformats.org/officeDocument/2006/relationships/customXml" Target="../ink/ink501.xml"/><Relationship Id="rId587" Type="http://schemas.openxmlformats.org/officeDocument/2006/relationships/customXml" Target="../ink/ink542.xml"/><Relationship Id="rId142" Type="http://schemas.openxmlformats.org/officeDocument/2006/relationships/customXml" Target="../ink/ink117.xml"/><Relationship Id="rId184" Type="http://schemas.openxmlformats.org/officeDocument/2006/relationships/customXml" Target="../ink/ink156.xml"/><Relationship Id="rId391" Type="http://schemas.openxmlformats.org/officeDocument/2006/relationships/customXml" Target="../ink/ink350.xml"/><Relationship Id="rId405" Type="http://schemas.openxmlformats.org/officeDocument/2006/relationships/customXml" Target="../ink/ink363.xml"/><Relationship Id="rId447" Type="http://schemas.openxmlformats.org/officeDocument/2006/relationships/customXml" Target="../ink/ink403.xml"/><Relationship Id="rId612" Type="http://schemas.openxmlformats.org/officeDocument/2006/relationships/customXml" Target="../ink/ink558.xml"/><Relationship Id="rId251" Type="http://schemas.openxmlformats.org/officeDocument/2006/relationships/customXml" Target="../ink/ink221.xml"/><Relationship Id="rId489" Type="http://schemas.openxmlformats.org/officeDocument/2006/relationships/customXml" Target="../ink/ink445.xml"/><Relationship Id="rId654" Type="http://schemas.openxmlformats.org/officeDocument/2006/relationships/customXml" Target="../ink/ink579.xml"/><Relationship Id="rId46" Type="http://schemas.openxmlformats.org/officeDocument/2006/relationships/customXml" Target="../ink/ink29.xml"/><Relationship Id="rId293" Type="http://schemas.openxmlformats.org/officeDocument/2006/relationships/customXml" Target="../ink/ink260.xml"/><Relationship Id="rId307" Type="http://schemas.openxmlformats.org/officeDocument/2006/relationships/customXml" Target="../ink/ink272.xml"/><Relationship Id="rId349" Type="http://schemas.openxmlformats.org/officeDocument/2006/relationships/customXml" Target="../ink/ink313.xml"/><Relationship Id="rId514" Type="http://schemas.openxmlformats.org/officeDocument/2006/relationships/customXml" Target="../ink/ink470.xml"/><Relationship Id="rId556" Type="http://schemas.openxmlformats.org/officeDocument/2006/relationships/customXml" Target="../ink/ink512.xml"/><Relationship Id="rId88" Type="http://schemas.openxmlformats.org/officeDocument/2006/relationships/customXml" Target="../ink/ink65.xml"/><Relationship Id="rId111" Type="http://schemas.openxmlformats.org/officeDocument/2006/relationships/customXml" Target="../ink/ink87.xml"/><Relationship Id="rId153" Type="http://schemas.openxmlformats.org/officeDocument/2006/relationships/customXml" Target="../ink/ink127.xml"/><Relationship Id="rId195" Type="http://schemas.openxmlformats.org/officeDocument/2006/relationships/customXml" Target="../ink/ink167.xml"/><Relationship Id="rId209" Type="http://schemas.openxmlformats.org/officeDocument/2006/relationships/customXml" Target="../ink/ink180.xml"/><Relationship Id="rId360" Type="http://schemas.openxmlformats.org/officeDocument/2006/relationships/customXml" Target="../ink/ink322.xml"/><Relationship Id="rId416" Type="http://schemas.openxmlformats.org/officeDocument/2006/relationships/customXml" Target="../ink/ink372.xml"/><Relationship Id="rId598" Type="http://schemas.openxmlformats.org/officeDocument/2006/relationships/image" Target="../media/image5.jpeg"/><Relationship Id="rId220" Type="http://schemas.openxmlformats.org/officeDocument/2006/relationships/customXml" Target="../ink/ink190.xml"/><Relationship Id="rId458" Type="http://schemas.openxmlformats.org/officeDocument/2006/relationships/customXml" Target="../ink/ink414.xml"/><Relationship Id="rId623" Type="http://schemas.openxmlformats.org/officeDocument/2006/relationships/image" Target="../media/image57.png"/><Relationship Id="rId665" Type="http://schemas.openxmlformats.org/officeDocument/2006/relationships/image" Target="../media/image78.png"/><Relationship Id="rId15" Type="http://schemas.openxmlformats.org/officeDocument/2006/relationships/image" Target="../media/image10.png"/><Relationship Id="rId57" Type="http://schemas.openxmlformats.org/officeDocument/2006/relationships/image" Target="../media/image19.png"/><Relationship Id="rId262" Type="http://schemas.openxmlformats.org/officeDocument/2006/relationships/customXml" Target="../ink/ink231.xml"/><Relationship Id="rId318" Type="http://schemas.openxmlformats.org/officeDocument/2006/relationships/customXml" Target="../ink/ink282.xml"/><Relationship Id="rId525" Type="http://schemas.openxmlformats.org/officeDocument/2006/relationships/customXml" Target="../ink/ink481.xml"/><Relationship Id="rId567" Type="http://schemas.openxmlformats.org/officeDocument/2006/relationships/customXml" Target="../ink/ink522.xml"/><Relationship Id="rId99" Type="http://schemas.openxmlformats.org/officeDocument/2006/relationships/customXml" Target="../ink/ink76.xml"/><Relationship Id="rId122" Type="http://schemas.openxmlformats.org/officeDocument/2006/relationships/customXml" Target="../ink/ink97.xml"/><Relationship Id="rId164" Type="http://schemas.openxmlformats.org/officeDocument/2006/relationships/customXml" Target="../ink/ink136.xml"/><Relationship Id="rId371" Type="http://schemas.openxmlformats.org/officeDocument/2006/relationships/customXml" Target="../ink/ink332.xml"/><Relationship Id="rId427" Type="http://schemas.openxmlformats.org/officeDocument/2006/relationships/customXml" Target="../ink/ink383.xml"/><Relationship Id="rId469" Type="http://schemas.openxmlformats.org/officeDocument/2006/relationships/customXml" Target="../ink/ink425.xml"/><Relationship Id="rId634" Type="http://schemas.openxmlformats.org/officeDocument/2006/relationships/customXml" Target="../ink/ink569.xml"/><Relationship Id="rId26" Type="http://schemas.openxmlformats.org/officeDocument/2006/relationships/customXml" Target="../ink/ink11.xml"/><Relationship Id="rId231" Type="http://schemas.openxmlformats.org/officeDocument/2006/relationships/customXml" Target="../ink/ink201.xml"/><Relationship Id="rId273" Type="http://schemas.openxmlformats.org/officeDocument/2006/relationships/customXml" Target="../ink/ink242.xml"/><Relationship Id="rId329" Type="http://schemas.openxmlformats.org/officeDocument/2006/relationships/customXml" Target="../ink/ink293.xml"/><Relationship Id="rId480" Type="http://schemas.openxmlformats.org/officeDocument/2006/relationships/customXml" Target="../ink/ink436.xml"/><Relationship Id="rId536" Type="http://schemas.openxmlformats.org/officeDocument/2006/relationships/customXml" Target="../ink/ink492.xml"/><Relationship Id="rId68" Type="http://schemas.openxmlformats.org/officeDocument/2006/relationships/image" Target="../media/image21.png"/><Relationship Id="rId133" Type="http://schemas.openxmlformats.org/officeDocument/2006/relationships/customXml" Target="../ink/ink108.xml"/><Relationship Id="rId175" Type="http://schemas.openxmlformats.org/officeDocument/2006/relationships/customXml" Target="../ink/ink147.xml"/><Relationship Id="rId340" Type="http://schemas.openxmlformats.org/officeDocument/2006/relationships/customXml" Target="../ink/ink304.xml"/><Relationship Id="rId578" Type="http://schemas.openxmlformats.org/officeDocument/2006/relationships/customXml" Target="../ink/ink533.xml"/><Relationship Id="rId200" Type="http://schemas.openxmlformats.org/officeDocument/2006/relationships/customXml" Target="../ink/ink171.xml"/><Relationship Id="rId382" Type="http://schemas.openxmlformats.org/officeDocument/2006/relationships/image" Target="../media/image40.png"/><Relationship Id="rId438" Type="http://schemas.openxmlformats.org/officeDocument/2006/relationships/customXml" Target="../ink/ink394.xml"/><Relationship Id="rId603" Type="http://schemas.openxmlformats.org/officeDocument/2006/relationships/image" Target="../media/image47.png"/><Relationship Id="rId645" Type="http://schemas.openxmlformats.org/officeDocument/2006/relationships/image" Target="../media/image68.png"/><Relationship Id="rId242" Type="http://schemas.openxmlformats.org/officeDocument/2006/relationships/customXml" Target="../ink/ink212.xml"/><Relationship Id="rId284" Type="http://schemas.openxmlformats.org/officeDocument/2006/relationships/customXml" Target="../ink/ink252.xml"/><Relationship Id="rId491" Type="http://schemas.openxmlformats.org/officeDocument/2006/relationships/customXml" Target="../ink/ink447.xml"/><Relationship Id="rId505" Type="http://schemas.openxmlformats.org/officeDocument/2006/relationships/customXml" Target="../ink/ink461.xml"/><Relationship Id="rId37" Type="http://schemas.openxmlformats.org/officeDocument/2006/relationships/customXml" Target="../ink/ink22.xml"/><Relationship Id="rId79" Type="http://schemas.openxmlformats.org/officeDocument/2006/relationships/customXml" Target="../ink/ink57.xml"/><Relationship Id="rId102" Type="http://schemas.openxmlformats.org/officeDocument/2006/relationships/customXml" Target="../ink/ink78.xml"/><Relationship Id="rId144" Type="http://schemas.openxmlformats.org/officeDocument/2006/relationships/customXml" Target="../ink/ink119.xml"/><Relationship Id="rId547" Type="http://schemas.openxmlformats.org/officeDocument/2006/relationships/customXml" Target="../ink/ink503.xml"/><Relationship Id="rId589" Type="http://schemas.openxmlformats.org/officeDocument/2006/relationships/customXml" Target="../ink/ink544.xml"/><Relationship Id="rId90" Type="http://schemas.openxmlformats.org/officeDocument/2006/relationships/customXml" Target="../ink/ink67.xml"/><Relationship Id="rId186" Type="http://schemas.openxmlformats.org/officeDocument/2006/relationships/customXml" Target="../ink/ink158.xml"/><Relationship Id="rId351" Type="http://schemas.openxmlformats.org/officeDocument/2006/relationships/customXml" Target="../ink/ink315.xml"/><Relationship Id="rId393" Type="http://schemas.openxmlformats.org/officeDocument/2006/relationships/customXml" Target="../ink/ink352.xml"/><Relationship Id="rId407" Type="http://schemas.openxmlformats.org/officeDocument/2006/relationships/customXml" Target="../ink/ink365.xml"/><Relationship Id="rId449" Type="http://schemas.openxmlformats.org/officeDocument/2006/relationships/customXml" Target="../ink/ink405.xml"/><Relationship Id="rId614" Type="http://schemas.openxmlformats.org/officeDocument/2006/relationships/customXml" Target="../ink/ink559.xml"/><Relationship Id="rId656" Type="http://schemas.openxmlformats.org/officeDocument/2006/relationships/customXml" Target="../ink/ink580.xml"/><Relationship Id="rId211" Type="http://schemas.openxmlformats.org/officeDocument/2006/relationships/customXml" Target="../ink/ink182.xml"/><Relationship Id="rId253" Type="http://schemas.openxmlformats.org/officeDocument/2006/relationships/customXml" Target="../ink/ink223.xml"/><Relationship Id="rId295" Type="http://schemas.openxmlformats.org/officeDocument/2006/relationships/customXml" Target="../ink/ink262.xml"/><Relationship Id="rId309" Type="http://schemas.openxmlformats.org/officeDocument/2006/relationships/customXml" Target="../ink/ink274.xml"/><Relationship Id="rId460" Type="http://schemas.openxmlformats.org/officeDocument/2006/relationships/customXml" Target="../ink/ink416.xml"/><Relationship Id="rId516" Type="http://schemas.openxmlformats.org/officeDocument/2006/relationships/customXml" Target="../ink/ink472.xml"/><Relationship Id="rId48" Type="http://schemas.openxmlformats.org/officeDocument/2006/relationships/customXml" Target="../ink/ink31.xml"/><Relationship Id="rId113" Type="http://schemas.openxmlformats.org/officeDocument/2006/relationships/customXml" Target="../ink/ink89.xml"/><Relationship Id="rId320" Type="http://schemas.openxmlformats.org/officeDocument/2006/relationships/customXml" Target="../ink/ink284.xml"/><Relationship Id="rId558" Type="http://schemas.openxmlformats.org/officeDocument/2006/relationships/customXml" Target="../ink/ink514.xml"/><Relationship Id="rId155" Type="http://schemas.openxmlformats.org/officeDocument/2006/relationships/customXml" Target="../ink/ink129.xml"/><Relationship Id="rId197" Type="http://schemas.openxmlformats.org/officeDocument/2006/relationships/customXml" Target="../ink/ink169.xml"/><Relationship Id="rId362" Type="http://schemas.openxmlformats.org/officeDocument/2006/relationships/customXml" Target="../ink/ink323.xml"/><Relationship Id="rId418" Type="http://schemas.openxmlformats.org/officeDocument/2006/relationships/customXml" Target="../ink/ink374.xml"/><Relationship Id="rId625" Type="http://schemas.openxmlformats.org/officeDocument/2006/relationships/image" Target="../media/image58.png"/><Relationship Id="rId222" Type="http://schemas.openxmlformats.org/officeDocument/2006/relationships/customXml" Target="../ink/ink192.xml"/><Relationship Id="rId264" Type="http://schemas.openxmlformats.org/officeDocument/2006/relationships/customXml" Target="../ink/ink233.xml"/><Relationship Id="rId471" Type="http://schemas.openxmlformats.org/officeDocument/2006/relationships/customXml" Target="../ink/ink427.xml"/><Relationship Id="rId667" Type="http://schemas.openxmlformats.org/officeDocument/2006/relationships/image" Target="../media/image79.png"/><Relationship Id="rId17" Type="http://schemas.openxmlformats.org/officeDocument/2006/relationships/image" Target="../media/image11.png"/><Relationship Id="rId59" Type="http://schemas.openxmlformats.org/officeDocument/2006/relationships/customXml" Target="../ink/ink39.xml"/><Relationship Id="rId124" Type="http://schemas.openxmlformats.org/officeDocument/2006/relationships/customXml" Target="../ink/ink99.xml"/><Relationship Id="rId527" Type="http://schemas.openxmlformats.org/officeDocument/2006/relationships/customXml" Target="../ink/ink483.xml"/><Relationship Id="rId569" Type="http://schemas.openxmlformats.org/officeDocument/2006/relationships/customXml" Target="../ink/ink524.xml"/><Relationship Id="rId70" Type="http://schemas.openxmlformats.org/officeDocument/2006/relationships/customXml" Target="../ink/ink48.xml"/><Relationship Id="rId166" Type="http://schemas.openxmlformats.org/officeDocument/2006/relationships/customXml" Target="../ink/ink138.xml"/><Relationship Id="rId331" Type="http://schemas.openxmlformats.org/officeDocument/2006/relationships/customXml" Target="../ink/ink295.xml"/><Relationship Id="rId373" Type="http://schemas.openxmlformats.org/officeDocument/2006/relationships/customXml" Target="../ink/ink334.xml"/><Relationship Id="rId429" Type="http://schemas.openxmlformats.org/officeDocument/2006/relationships/customXml" Target="../ink/ink385.xml"/><Relationship Id="rId580" Type="http://schemas.openxmlformats.org/officeDocument/2006/relationships/customXml" Target="../ink/ink535.xml"/><Relationship Id="rId636" Type="http://schemas.openxmlformats.org/officeDocument/2006/relationships/customXml" Target="../ink/ink570.xml"/><Relationship Id="rId1" Type="http://schemas.openxmlformats.org/officeDocument/2006/relationships/slideLayout" Target="../slideLayouts/slideLayout4.xml"/><Relationship Id="rId233" Type="http://schemas.openxmlformats.org/officeDocument/2006/relationships/customXml" Target="../ink/ink203.xml"/><Relationship Id="rId440" Type="http://schemas.openxmlformats.org/officeDocument/2006/relationships/customXml" Target="../ink/ink396.xml"/><Relationship Id="rId28" Type="http://schemas.openxmlformats.org/officeDocument/2006/relationships/customXml" Target="../ink/ink13.xml"/><Relationship Id="rId275" Type="http://schemas.openxmlformats.org/officeDocument/2006/relationships/customXml" Target="../ink/ink244.xml"/><Relationship Id="rId300" Type="http://schemas.openxmlformats.org/officeDocument/2006/relationships/image" Target="../media/image34.png"/><Relationship Id="rId482" Type="http://schemas.openxmlformats.org/officeDocument/2006/relationships/customXml" Target="../ink/ink438.xml"/><Relationship Id="rId538" Type="http://schemas.openxmlformats.org/officeDocument/2006/relationships/customXml" Target="../ink/ink494.xml"/><Relationship Id="rId81" Type="http://schemas.openxmlformats.org/officeDocument/2006/relationships/image" Target="../media/image22.png"/><Relationship Id="rId135" Type="http://schemas.openxmlformats.org/officeDocument/2006/relationships/customXml" Target="../ink/ink110.xml"/><Relationship Id="rId177" Type="http://schemas.openxmlformats.org/officeDocument/2006/relationships/customXml" Target="../ink/ink149.xml"/><Relationship Id="rId342" Type="http://schemas.openxmlformats.org/officeDocument/2006/relationships/customXml" Target="../ink/ink306.xml"/><Relationship Id="rId384" Type="http://schemas.openxmlformats.org/officeDocument/2006/relationships/customXml" Target="../ink/ink343.xml"/><Relationship Id="rId591" Type="http://schemas.openxmlformats.org/officeDocument/2006/relationships/customXml" Target="../ink/ink546.xml"/><Relationship Id="rId605" Type="http://schemas.openxmlformats.org/officeDocument/2006/relationships/image" Target="../media/image48.png"/><Relationship Id="rId202" Type="http://schemas.openxmlformats.org/officeDocument/2006/relationships/customXml" Target="../ink/ink173.xml"/><Relationship Id="rId244" Type="http://schemas.openxmlformats.org/officeDocument/2006/relationships/customXml" Target="../ink/ink214.xml"/><Relationship Id="rId647" Type="http://schemas.openxmlformats.org/officeDocument/2006/relationships/image" Target="../media/image69.png"/><Relationship Id="rId39" Type="http://schemas.openxmlformats.org/officeDocument/2006/relationships/customXml" Target="../ink/ink24.xml"/><Relationship Id="rId286" Type="http://schemas.openxmlformats.org/officeDocument/2006/relationships/customXml" Target="../ink/ink254.xml"/><Relationship Id="rId451" Type="http://schemas.openxmlformats.org/officeDocument/2006/relationships/customXml" Target="../ink/ink407.xml"/><Relationship Id="rId493" Type="http://schemas.openxmlformats.org/officeDocument/2006/relationships/customXml" Target="../ink/ink449.xml"/><Relationship Id="rId507" Type="http://schemas.openxmlformats.org/officeDocument/2006/relationships/customXml" Target="../ink/ink463.xml"/><Relationship Id="rId549" Type="http://schemas.openxmlformats.org/officeDocument/2006/relationships/customXml" Target="../ink/ink505.xml"/><Relationship Id="rId50" Type="http://schemas.openxmlformats.org/officeDocument/2006/relationships/customXml" Target="../ink/ink32.xml"/><Relationship Id="rId104" Type="http://schemas.openxmlformats.org/officeDocument/2006/relationships/customXml" Target="../ink/ink80.xml"/><Relationship Id="rId146" Type="http://schemas.openxmlformats.org/officeDocument/2006/relationships/customXml" Target="../ink/ink121.xml"/><Relationship Id="rId188" Type="http://schemas.openxmlformats.org/officeDocument/2006/relationships/customXml" Target="../ink/ink160.xml"/><Relationship Id="rId311" Type="http://schemas.openxmlformats.org/officeDocument/2006/relationships/customXml" Target="../ink/ink276.xml"/><Relationship Id="rId353" Type="http://schemas.openxmlformats.org/officeDocument/2006/relationships/customXml" Target="../ink/ink316.xml"/><Relationship Id="rId395" Type="http://schemas.openxmlformats.org/officeDocument/2006/relationships/customXml" Target="../ink/ink354.xml"/><Relationship Id="rId409" Type="http://schemas.openxmlformats.org/officeDocument/2006/relationships/image" Target="../media/image42.png"/><Relationship Id="rId560" Type="http://schemas.openxmlformats.org/officeDocument/2006/relationships/customXml" Target="../ink/ink516.xml"/><Relationship Id="rId92" Type="http://schemas.openxmlformats.org/officeDocument/2006/relationships/customXml" Target="../ink/ink69.xml"/><Relationship Id="rId213" Type="http://schemas.openxmlformats.org/officeDocument/2006/relationships/customXml" Target="../ink/ink184.xml"/><Relationship Id="rId420" Type="http://schemas.openxmlformats.org/officeDocument/2006/relationships/customXml" Target="../ink/ink376.xml"/><Relationship Id="rId616" Type="http://schemas.openxmlformats.org/officeDocument/2006/relationships/customXml" Target="../ink/ink560.xml"/><Relationship Id="rId658" Type="http://schemas.openxmlformats.org/officeDocument/2006/relationships/customXml" Target="../ink/ink581.xml"/><Relationship Id="rId255" Type="http://schemas.openxmlformats.org/officeDocument/2006/relationships/customXml" Target="../ink/ink225.xml"/><Relationship Id="rId297" Type="http://schemas.openxmlformats.org/officeDocument/2006/relationships/customXml" Target="../ink/ink264.xml"/><Relationship Id="rId462" Type="http://schemas.openxmlformats.org/officeDocument/2006/relationships/customXml" Target="../ink/ink418.xml"/><Relationship Id="rId518" Type="http://schemas.openxmlformats.org/officeDocument/2006/relationships/customXml" Target="../ink/ink474.xml"/><Relationship Id="rId115" Type="http://schemas.openxmlformats.org/officeDocument/2006/relationships/customXml" Target="../ink/ink91.xml"/><Relationship Id="rId157" Type="http://schemas.openxmlformats.org/officeDocument/2006/relationships/customXml" Target="../ink/ink131.xml"/><Relationship Id="rId322" Type="http://schemas.openxmlformats.org/officeDocument/2006/relationships/customXml" Target="../ink/ink286.xml"/><Relationship Id="rId364" Type="http://schemas.openxmlformats.org/officeDocument/2006/relationships/customXml" Target="../ink/ink325.xml"/><Relationship Id="rId61" Type="http://schemas.openxmlformats.org/officeDocument/2006/relationships/customXml" Target="../ink/ink41.xml"/><Relationship Id="rId199" Type="http://schemas.openxmlformats.org/officeDocument/2006/relationships/image" Target="../media/image28.png"/><Relationship Id="rId571" Type="http://schemas.openxmlformats.org/officeDocument/2006/relationships/customXml" Target="../ink/ink526.xml"/><Relationship Id="rId627" Type="http://schemas.openxmlformats.org/officeDocument/2006/relationships/image" Target="../media/image59.png"/><Relationship Id="rId669" Type="http://schemas.openxmlformats.org/officeDocument/2006/relationships/customXml" Target="../ink/ink587.xml"/><Relationship Id="rId19" Type="http://schemas.openxmlformats.org/officeDocument/2006/relationships/image" Target="../media/image12.png"/><Relationship Id="rId224" Type="http://schemas.openxmlformats.org/officeDocument/2006/relationships/customXml" Target="../ink/ink194.xml"/><Relationship Id="rId266" Type="http://schemas.openxmlformats.org/officeDocument/2006/relationships/customXml" Target="../ink/ink235.xml"/><Relationship Id="rId431" Type="http://schemas.openxmlformats.org/officeDocument/2006/relationships/customXml" Target="../ink/ink387.xml"/><Relationship Id="rId473" Type="http://schemas.openxmlformats.org/officeDocument/2006/relationships/customXml" Target="../ink/ink429.xml"/><Relationship Id="rId529" Type="http://schemas.openxmlformats.org/officeDocument/2006/relationships/customXml" Target="../ink/ink485.xml"/><Relationship Id="rId30" Type="http://schemas.openxmlformats.org/officeDocument/2006/relationships/customXml" Target="../ink/ink15.xml"/><Relationship Id="rId126" Type="http://schemas.openxmlformats.org/officeDocument/2006/relationships/customXml" Target="../ink/ink101.xml"/><Relationship Id="rId168" Type="http://schemas.openxmlformats.org/officeDocument/2006/relationships/customXml" Target="../ink/ink140.xml"/><Relationship Id="rId333" Type="http://schemas.openxmlformats.org/officeDocument/2006/relationships/customXml" Target="../ink/ink297.xml"/><Relationship Id="rId540" Type="http://schemas.openxmlformats.org/officeDocument/2006/relationships/customXml" Target="../ink/ink496.xml"/><Relationship Id="rId72" Type="http://schemas.openxmlformats.org/officeDocument/2006/relationships/customXml" Target="../ink/ink50.xml"/><Relationship Id="rId375" Type="http://schemas.openxmlformats.org/officeDocument/2006/relationships/customXml" Target="../ink/ink336.xml"/><Relationship Id="rId582" Type="http://schemas.openxmlformats.org/officeDocument/2006/relationships/customXml" Target="../ink/ink537.xml"/><Relationship Id="rId638" Type="http://schemas.openxmlformats.org/officeDocument/2006/relationships/customXml" Target="../ink/ink571.xml"/><Relationship Id="rId3" Type="http://schemas.openxmlformats.org/officeDocument/2006/relationships/image" Target="../media/image2.tiff"/><Relationship Id="rId235" Type="http://schemas.openxmlformats.org/officeDocument/2006/relationships/customXml" Target="../ink/ink205.xml"/><Relationship Id="rId277" Type="http://schemas.openxmlformats.org/officeDocument/2006/relationships/customXml" Target="../ink/ink246.xml"/><Relationship Id="rId400" Type="http://schemas.openxmlformats.org/officeDocument/2006/relationships/image" Target="../media/image41.png"/><Relationship Id="rId442" Type="http://schemas.openxmlformats.org/officeDocument/2006/relationships/customXml" Target="../ink/ink398.xml"/><Relationship Id="rId484" Type="http://schemas.openxmlformats.org/officeDocument/2006/relationships/customXml" Target="../ink/ink440.xml"/><Relationship Id="rId137" Type="http://schemas.openxmlformats.org/officeDocument/2006/relationships/customXml" Target="../ink/ink112.xml"/><Relationship Id="rId302" Type="http://schemas.openxmlformats.org/officeDocument/2006/relationships/customXml" Target="../ink/ink267.xml"/><Relationship Id="rId344" Type="http://schemas.openxmlformats.org/officeDocument/2006/relationships/customXml" Target="../ink/ink308.xml"/><Relationship Id="rId41" Type="http://schemas.openxmlformats.org/officeDocument/2006/relationships/customXml" Target="../ink/ink26.xml"/><Relationship Id="rId83" Type="http://schemas.openxmlformats.org/officeDocument/2006/relationships/customXml" Target="../ink/ink60.xml"/><Relationship Id="rId179" Type="http://schemas.openxmlformats.org/officeDocument/2006/relationships/customXml" Target="../ink/ink151.xml"/><Relationship Id="rId386" Type="http://schemas.openxmlformats.org/officeDocument/2006/relationships/customXml" Target="../ink/ink345.xml"/><Relationship Id="rId551" Type="http://schemas.openxmlformats.org/officeDocument/2006/relationships/customXml" Target="../ink/ink507.xml"/><Relationship Id="rId593" Type="http://schemas.openxmlformats.org/officeDocument/2006/relationships/customXml" Target="../ink/ink548.xml"/><Relationship Id="rId607" Type="http://schemas.openxmlformats.org/officeDocument/2006/relationships/image" Target="../media/image49.png"/><Relationship Id="rId649" Type="http://schemas.openxmlformats.org/officeDocument/2006/relationships/image" Target="../media/image70.png"/><Relationship Id="rId190" Type="http://schemas.openxmlformats.org/officeDocument/2006/relationships/customXml" Target="../ink/ink162.xml"/><Relationship Id="rId204" Type="http://schemas.openxmlformats.org/officeDocument/2006/relationships/customXml" Target="../ink/ink175.xml"/><Relationship Id="rId246" Type="http://schemas.openxmlformats.org/officeDocument/2006/relationships/customXml" Target="../ink/ink216.xml"/><Relationship Id="rId288" Type="http://schemas.openxmlformats.org/officeDocument/2006/relationships/customXml" Target="../ink/ink256.xml"/><Relationship Id="rId411" Type="http://schemas.openxmlformats.org/officeDocument/2006/relationships/image" Target="../media/image43.png"/><Relationship Id="rId453" Type="http://schemas.openxmlformats.org/officeDocument/2006/relationships/customXml" Target="../ink/ink409.xml"/><Relationship Id="rId509" Type="http://schemas.openxmlformats.org/officeDocument/2006/relationships/customXml" Target="../ink/ink465.xml"/><Relationship Id="rId660" Type="http://schemas.openxmlformats.org/officeDocument/2006/relationships/customXml" Target="../ink/ink582.xml"/><Relationship Id="rId106" Type="http://schemas.openxmlformats.org/officeDocument/2006/relationships/customXml" Target="../ink/ink82.xml"/><Relationship Id="rId313" Type="http://schemas.openxmlformats.org/officeDocument/2006/relationships/customXml" Target="../ink/ink278.xml"/><Relationship Id="rId495" Type="http://schemas.openxmlformats.org/officeDocument/2006/relationships/customXml" Target="../ink/ink451.xml"/><Relationship Id="rId10" Type="http://schemas.openxmlformats.org/officeDocument/2006/relationships/customXml" Target="../ink/ink2.xml"/><Relationship Id="rId52" Type="http://schemas.openxmlformats.org/officeDocument/2006/relationships/customXml" Target="../ink/ink34.xml"/><Relationship Id="rId94" Type="http://schemas.openxmlformats.org/officeDocument/2006/relationships/customXml" Target="../ink/ink71.xml"/><Relationship Id="rId148" Type="http://schemas.openxmlformats.org/officeDocument/2006/relationships/customXml" Target="../ink/ink123.xml"/><Relationship Id="rId355" Type="http://schemas.openxmlformats.org/officeDocument/2006/relationships/customXml" Target="../ink/ink318.xml"/><Relationship Id="rId397" Type="http://schemas.openxmlformats.org/officeDocument/2006/relationships/customXml" Target="../ink/ink356.xml"/><Relationship Id="rId520" Type="http://schemas.openxmlformats.org/officeDocument/2006/relationships/customXml" Target="../ink/ink476.xml"/><Relationship Id="rId562" Type="http://schemas.openxmlformats.org/officeDocument/2006/relationships/customXml" Target="../ink/ink518.xml"/><Relationship Id="rId618" Type="http://schemas.openxmlformats.org/officeDocument/2006/relationships/customXml" Target="../ink/ink561.xml"/><Relationship Id="rId215" Type="http://schemas.openxmlformats.org/officeDocument/2006/relationships/customXml" Target="../ink/ink186.xml"/><Relationship Id="rId257" Type="http://schemas.openxmlformats.org/officeDocument/2006/relationships/customXml" Target="../ink/ink226.xml"/><Relationship Id="rId422" Type="http://schemas.openxmlformats.org/officeDocument/2006/relationships/customXml" Target="../ink/ink378.xml"/><Relationship Id="rId464" Type="http://schemas.openxmlformats.org/officeDocument/2006/relationships/customXml" Target="../ink/ink420.xml"/><Relationship Id="rId299" Type="http://schemas.openxmlformats.org/officeDocument/2006/relationships/customXml" Target="../ink/ink265.xml"/><Relationship Id="rId63" Type="http://schemas.openxmlformats.org/officeDocument/2006/relationships/image" Target="../media/image20.png"/><Relationship Id="rId159" Type="http://schemas.openxmlformats.org/officeDocument/2006/relationships/image" Target="../media/image26.png"/><Relationship Id="rId366" Type="http://schemas.openxmlformats.org/officeDocument/2006/relationships/customXml" Target="../ink/ink327.xml"/><Relationship Id="rId573" Type="http://schemas.openxmlformats.org/officeDocument/2006/relationships/customXml" Target="../ink/ink528.xml"/><Relationship Id="rId226" Type="http://schemas.openxmlformats.org/officeDocument/2006/relationships/customXml" Target="../ink/ink196.xml"/><Relationship Id="rId433" Type="http://schemas.openxmlformats.org/officeDocument/2006/relationships/customXml" Target="../ink/ink389.xml"/><Relationship Id="rId640" Type="http://schemas.openxmlformats.org/officeDocument/2006/relationships/customXml" Target="../ink/ink572.xml"/><Relationship Id="rId74" Type="http://schemas.openxmlformats.org/officeDocument/2006/relationships/customXml" Target="../ink/ink52.xml"/><Relationship Id="rId377" Type="http://schemas.openxmlformats.org/officeDocument/2006/relationships/customXml" Target="../ink/ink338.xml"/><Relationship Id="rId500" Type="http://schemas.openxmlformats.org/officeDocument/2006/relationships/customXml" Target="../ink/ink456.xml"/><Relationship Id="rId584" Type="http://schemas.openxmlformats.org/officeDocument/2006/relationships/customXml" Target="../ink/ink539.xml"/><Relationship Id="rId5" Type="http://schemas.openxmlformats.org/officeDocument/2006/relationships/image" Target="../media/image4.jpeg"/><Relationship Id="rId237" Type="http://schemas.openxmlformats.org/officeDocument/2006/relationships/customXml" Target="../ink/ink207.xml"/><Relationship Id="rId444" Type="http://schemas.openxmlformats.org/officeDocument/2006/relationships/customXml" Target="../ink/ink400.xml"/><Relationship Id="rId651" Type="http://schemas.openxmlformats.org/officeDocument/2006/relationships/image" Target="../media/image71.png"/><Relationship Id="rId290" Type="http://schemas.openxmlformats.org/officeDocument/2006/relationships/customXml" Target="../ink/ink258.xml"/><Relationship Id="rId304" Type="http://schemas.openxmlformats.org/officeDocument/2006/relationships/customXml" Target="../ink/ink269.xml"/><Relationship Id="rId388" Type="http://schemas.openxmlformats.org/officeDocument/2006/relationships/customXml" Target="../ink/ink347.xml"/><Relationship Id="rId511" Type="http://schemas.openxmlformats.org/officeDocument/2006/relationships/customXml" Target="../ink/ink467.xml"/><Relationship Id="rId609" Type="http://schemas.openxmlformats.org/officeDocument/2006/relationships/image" Target="../media/image50.png"/><Relationship Id="rId85" Type="http://schemas.openxmlformats.org/officeDocument/2006/relationships/customXml" Target="../ink/ink62.xml"/><Relationship Id="rId150" Type="http://schemas.openxmlformats.org/officeDocument/2006/relationships/customXml" Target="../ink/ink125.xml"/><Relationship Id="rId595" Type="http://schemas.openxmlformats.org/officeDocument/2006/relationships/customXml" Target="../ink/ink550.xml"/><Relationship Id="rId248" Type="http://schemas.openxmlformats.org/officeDocument/2006/relationships/customXml" Target="../ink/ink218.xml"/><Relationship Id="rId455" Type="http://schemas.openxmlformats.org/officeDocument/2006/relationships/customXml" Target="../ink/ink411.xml"/><Relationship Id="rId662" Type="http://schemas.openxmlformats.org/officeDocument/2006/relationships/customXml" Target="../ink/ink583.xml"/><Relationship Id="rId12" Type="http://schemas.openxmlformats.org/officeDocument/2006/relationships/customXml" Target="../ink/ink3.xml"/><Relationship Id="rId108" Type="http://schemas.openxmlformats.org/officeDocument/2006/relationships/customXml" Target="../ink/ink84.xml"/><Relationship Id="rId315" Type="http://schemas.openxmlformats.org/officeDocument/2006/relationships/customXml" Target="../ink/ink280.xml"/><Relationship Id="rId522" Type="http://schemas.openxmlformats.org/officeDocument/2006/relationships/customXml" Target="../ink/ink478.xml"/><Relationship Id="rId96" Type="http://schemas.openxmlformats.org/officeDocument/2006/relationships/customXml" Target="../ink/ink73.xml"/><Relationship Id="rId161" Type="http://schemas.openxmlformats.org/officeDocument/2006/relationships/customXml" Target="../ink/ink134.xml"/><Relationship Id="rId399" Type="http://schemas.openxmlformats.org/officeDocument/2006/relationships/customXml" Target="../ink/ink358.xml"/><Relationship Id="rId259" Type="http://schemas.openxmlformats.org/officeDocument/2006/relationships/customXml" Target="../ink/ink228.xml"/><Relationship Id="rId466" Type="http://schemas.openxmlformats.org/officeDocument/2006/relationships/customXml" Target="../ink/ink422.xml"/><Relationship Id="rId23" Type="http://schemas.openxmlformats.org/officeDocument/2006/relationships/image" Target="../media/image14.png"/><Relationship Id="rId119" Type="http://schemas.openxmlformats.org/officeDocument/2006/relationships/customXml" Target="../ink/ink94.xml"/><Relationship Id="rId326" Type="http://schemas.openxmlformats.org/officeDocument/2006/relationships/customXml" Target="../ink/ink290.xml"/><Relationship Id="rId533" Type="http://schemas.openxmlformats.org/officeDocument/2006/relationships/customXml" Target="../ink/ink489.xml"/><Relationship Id="rId172" Type="http://schemas.openxmlformats.org/officeDocument/2006/relationships/customXml" Target="../ink/ink144.xml"/><Relationship Id="rId477" Type="http://schemas.openxmlformats.org/officeDocument/2006/relationships/customXml" Target="../ink/ink433.xml"/><Relationship Id="rId600" Type="http://schemas.openxmlformats.org/officeDocument/2006/relationships/customXml" Target="../ink/ink552.xml"/><Relationship Id="rId337" Type="http://schemas.openxmlformats.org/officeDocument/2006/relationships/customXml" Target="../ink/ink301.xml"/><Relationship Id="rId34" Type="http://schemas.openxmlformats.org/officeDocument/2006/relationships/customXml" Target="../ink/ink19.xml"/><Relationship Id="rId544" Type="http://schemas.openxmlformats.org/officeDocument/2006/relationships/customXml" Target="../ink/ink500.xml"/><Relationship Id="rId183" Type="http://schemas.openxmlformats.org/officeDocument/2006/relationships/customXml" Target="../ink/ink155.xml"/><Relationship Id="rId390" Type="http://schemas.openxmlformats.org/officeDocument/2006/relationships/customXml" Target="../ink/ink349.xml"/><Relationship Id="rId404" Type="http://schemas.openxmlformats.org/officeDocument/2006/relationships/customXml" Target="../ink/ink362.xml"/><Relationship Id="rId611" Type="http://schemas.openxmlformats.org/officeDocument/2006/relationships/image" Target="../media/image51.png"/><Relationship Id="rId250" Type="http://schemas.openxmlformats.org/officeDocument/2006/relationships/customXml" Target="../ink/ink220.xml"/><Relationship Id="rId488" Type="http://schemas.openxmlformats.org/officeDocument/2006/relationships/customXml" Target="../ink/ink444.xml"/><Relationship Id="rId45" Type="http://schemas.openxmlformats.org/officeDocument/2006/relationships/image" Target="../media/image16.png"/><Relationship Id="rId110" Type="http://schemas.openxmlformats.org/officeDocument/2006/relationships/customXml" Target="../ink/ink86.xml"/><Relationship Id="rId348" Type="http://schemas.openxmlformats.org/officeDocument/2006/relationships/customXml" Target="../ink/ink312.xml"/><Relationship Id="rId555" Type="http://schemas.openxmlformats.org/officeDocument/2006/relationships/customXml" Target="../ink/ink511.xml"/><Relationship Id="rId194" Type="http://schemas.openxmlformats.org/officeDocument/2006/relationships/customXml" Target="../ink/ink166.xml"/><Relationship Id="rId208" Type="http://schemas.openxmlformats.org/officeDocument/2006/relationships/customXml" Target="../ink/ink179.xml"/><Relationship Id="rId415" Type="http://schemas.openxmlformats.org/officeDocument/2006/relationships/customXml" Target="../ink/ink371.xml"/><Relationship Id="rId622" Type="http://schemas.openxmlformats.org/officeDocument/2006/relationships/customXml" Target="../ink/ink563.xml"/><Relationship Id="rId261" Type="http://schemas.openxmlformats.org/officeDocument/2006/relationships/customXml" Target="../ink/ink230.xml"/><Relationship Id="rId499" Type="http://schemas.openxmlformats.org/officeDocument/2006/relationships/customXml" Target="../ink/ink455.xml"/><Relationship Id="rId56" Type="http://schemas.openxmlformats.org/officeDocument/2006/relationships/customXml" Target="../ink/ink37.xml"/><Relationship Id="rId359" Type="http://schemas.openxmlformats.org/officeDocument/2006/relationships/customXml" Target="../ink/ink321.xml"/><Relationship Id="rId566" Type="http://schemas.openxmlformats.org/officeDocument/2006/relationships/customXml" Target="../ink/ink521.xml"/><Relationship Id="rId121" Type="http://schemas.openxmlformats.org/officeDocument/2006/relationships/customXml" Target="../ink/ink96.xml"/><Relationship Id="rId219" Type="http://schemas.openxmlformats.org/officeDocument/2006/relationships/customXml" Target="../ink/ink189.xml"/><Relationship Id="rId426" Type="http://schemas.openxmlformats.org/officeDocument/2006/relationships/customXml" Target="../ink/ink382.xml"/><Relationship Id="rId633" Type="http://schemas.openxmlformats.org/officeDocument/2006/relationships/image" Target="../media/image62.png"/><Relationship Id="rId67" Type="http://schemas.openxmlformats.org/officeDocument/2006/relationships/customXml" Target="../ink/ink46.xml"/><Relationship Id="rId272" Type="http://schemas.openxmlformats.org/officeDocument/2006/relationships/customXml" Target="../ink/ink241.xml"/><Relationship Id="rId577" Type="http://schemas.openxmlformats.org/officeDocument/2006/relationships/customXml" Target="../ink/ink532.xml"/><Relationship Id="rId132" Type="http://schemas.openxmlformats.org/officeDocument/2006/relationships/customXml" Target="../ink/ink107.xml"/><Relationship Id="rId437" Type="http://schemas.openxmlformats.org/officeDocument/2006/relationships/customXml" Target="../ink/ink393.xml"/><Relationship Id="rId644" Type="http://schemas.openxmlformats.org/officeDocument/2006/relationships/customXml" Target="../ink/ink574.xml"/><Relationship Id="rId283" Type="http://schemas.openxmlformats.org/officeDocument/2006/relationships/customXml" Target="../ink/ink251.xml"/><Relationship Id="rId490" Type="http://schemas.openxmlformats.org/officeDocument/2006/relationships/customXml" Target="../ink/ink446.xml"/><Relationship Id="rId504" Type="http://schemas.openxmlformats.org/officeDocument/2006/relationships/customXml" Target="../ink/ink460.xml"/><Relationship Id="rId78" Type="http://schemas.openxmlformats.org/officeDocument/2006/relationships/customXml" Target="../ink/ink56.xml"/><Relationship Id="rId143" Type="http://schemas.openxmlformats.org/officeDocument/2006/relationships/customXml" Target="../ink/ink118.xml"/><Relationship Id="rId350" Type="http://schemas.openxmlformats.org/officeDocument/2006/relationships/customXml" Target="../ink/ink314.xml"/><Relationship Id="rId588" Type="http://schemas.openxmlformats.org/officeDocument/2006/relationships/customXml" Target="../ink/ink543.xml"/><Relationship Id="rId9" Type="http://schemas.openxmlformats.org/officeDocument/2006/relationships/image" Target="../media/image7.png"/><Relationship Id="rId210" Type="http://schemas.openxmlformats.org/officeDocument/2006/relationships/customXml" Target="../ink/ink181.xml"/><Relationship Id="rId448" Type="http://schemas.openxmlformats.org/officeDocument/2006/relationships/customXml" Target="../ink/ink404.xml"/><Relationship Id="rId655" Type="http://schemas.openxmlformats.org/officeDocument/2006/relationships/image" Target="../media/image73.png"/><Relationship Id="rId294" Type="http://schemas.openxmlformats.org/officeDocument/2006/relationships/customXml" Target="../ink/ink261.xml"/><Relationship Id="rId308" Type="http://schemas.openxmlformats.org/officeDocument/2006/relationships/customXml" Target="../ink/ink273.xml"/><Relationship Id="rId515" Type="http://schemas.openxmlformats.org/officeDocument/2006/relationships/customXml" Target="../ink/ink471.xml"/><Relationship Id="rId89" Type="http://schemas.openxmlformats.org/officeDocument/2006/relationships/customXml" Target="../ink/ink66.xml"/><Relationship Id="rId154" Type="http://schemas.openxmlformats.org/officeDocument/2006/relationships/customXml" Target="../ink/ink128.xml"/><Relationship Id="rId361" Type="http://schemas.openxmlformats.org/officeDocument/2006/relationships/image" Target="../media/image38.png"/><Relationship Id="rId599" Type="http://schemas.openxmlformats.org/officeDocument/2006/relationships/image" Target="../media/image6.jpeg"/><Relationship Id="rId459" Type="http://schemas.openxmlformats.org/officeDocument/2006/relationships/customXml" Target="../ink/ink415.xml"/><Relationship Id="rId666" Type="http://schemas.openxmlformats.org/officeDocument/2006/relationships/customXml" Target="../ink/ink585.xml"/><Relationship Id="rId16" Type="http://schemas.openxmlformats.org/officeDocument/2006/relationships/customXml" Target="../ink/ink5.xml"/><Relationship Id="rId221" Type="http://schemas.openxmlformats.org/officeDocument/2006/relationships/customXml" Target="../ink/ink191.xml"/><Relationship Id="rId319" Type="http://schemas.openxmlformats.org/officeDocument/2006/relationships/customXml" Target="../ink/ink283.xml"/><Relationship Id="rId526" Type="http://schemas.openxmlformats.org/officeDocument/2006/relationships/customXml" Target="../ink/ink482.xml"/><Relationship Id="rId165" Type="http://schemas.openxmlformats.org/officeDocument/2006/relationships/customXml" Target="../ink/ink137.xml"/><Relationship Id="rId372" Type="http://schemas.openxmlformats.org/officeDocument/2006/relationships/customXml" Target="../ink/ink333.xml"/><Relationship Id="rId232" Type="http://schemas.openxmlformats.org/officeDocument/2006/relationships/customXml" Target="../ink/ink202.xml"/><Relationship Id="rId27" Type="http://schemas.openxmlformats.org/officeDocument/2006/relationships/customXml" Target="../ink/ink12.xml"/><Relationship Id="rId537" Type="http://schemas.openxmlformats.org/officeDocument/2006/relationships/customXml" Target="../ink/ink4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45.xml"/><Relationship Id="rId21" Type="http://schemas.openxmlformats.org/officeDocument/2006/relationships/image" Target="../media/image128.jpeg"/><Relationship Id="rId2" Type="http://schemas.openxmlformats.org/officeDocument/2006/relationships/notesSlide" Target="../notesSlides/notesSlide12.xml"/><Relationship Id="rId20" Type="http://schemas.openxmlformats.org/officeDocument/2006/relationships/customXml" Target="../ink/ink646.xml"/><Relationship Id="rId1" Type="http://schemas.openxmlformats.org/officeDocument/2006/relationships/slideLayout" Target="../slideLayouts/slideLayout4.xml"/><Relationship Id="rId23" Type="http://schemas.openxmlformats.org/officeDocument/2006/relationships/image" Target="../media/image130.jpeg"/><Relationship Id="rId19" Type="http://schemas.openxmlformats.org/officeDocument/2006/relationships/image" Target="../media/image2870.png"/><Relationship Id="rId22" Type="http://schemas.openxmlformats.org/officeDocument/2006/relationships/image" Target="../media/image1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47.xml"/><Relationship Id="rId21" Type="http://schemas.openxmlformats.org/officeDocument/2006/relationships/image" Target="../media/image144.png"/><Relationship Id="rId2" Type="http://schemas.openxmlformats.org/officeDocument/2006/relationships/notesSlide" Target="../notesSlides/notesSlide18.xml"/><Relationship Id="rId20" Type="http://schemas.openxmlformats.org/officeDocument/2006/relationships/customXml" Target="../ink/ink648.xml"/><Relationship Id="rId1" Type="http://schemas.openxmlformats.org/officeDocument/2006/relationships/slideLayout" Target="../slideLayouts/slideLayout4.xml"/><Relationship Id="rId24" Type="http://schemas.openxmlformats.org/officeDocument/2006/relationships/image" Target="../media/image147.png"/><Relationship Id="rId23" Type="http://schemas.openxmlformats.org/officeDocument/2006/relationships/image" Target="../media/image146.jpeg"/><Relationship Id="rId19" Type="http://schemas.openxmlformats.org/officeDocument/2006/relationships/image" Target="../media/image2870.png"/><Relationship Id="rId22" Type="http://schemas.openxmlformats.org/officeDocument/2006/relationships/image" Target="../media/image1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49.xml"/><Relationship Id="rId21" Type="http://schemas.openxmlformats.org/officeDocument/2006/relationships/image" Target="../media/image148.jpeg"/><Relationship Id="rId2" Type="http://schemas.openxmlformats.org/officeDocument/2006/relationships/notesSlide" Target="../notesSlides/notesSlide19.xml"/><Relationship Id="rId20" Type="http://schemas.openxmlformats.org/officeDocument/2006/relationships/customXml" Target="../ink/ink650.xml"/><Relationship Id="rId1" Type="http://schemas.openxmlformats.org/officeDocument/2006/relationships/slideLayout" Target="../slideLayouts/slideLayout4.xml"/><Relationship Id="rId24" Type="http://schemas.openxmlformats.org/officeDocument/2006/relationships/image" Target="../media/image150.png"/><Relationship Id="rId23" Type="http://schemas.microsoft.com/office/2007/relationships/hdphoto" Target="../media/hdphoto2.wdp"/><Relationship Id="rId19" Type="http://schemas.openxmlformats.org/officeDocument/2006/relationships/image" Target="../media/image2870.png"/><Relationship Id="rId22" Type="http://schemas.openxmlformats.org/officeDocument/2006/relationships/image" Target="../media/image1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9.jpeg"/><Relationship Id="rId5" Type="http://schemas.microsoft.com/office/2007/relationships/hdphoto" Target="../media/hdphoto3.wdp"/><Relationship Id="rId4" Type="http://schemas.openxmlformats.org/officeDocument/2006/relationships/image" Target="../media/image1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jpeg"/><Relationship Id="rId11" Type="http://schemas.openxmlformats.org/officeDocument/2006/relationships/image" Target="../media/image172.gif"/><Relationship Id="rId5" Type="http://schemas.openxmlformats.org/officeDocument/2006/relationships/image" Target="../media/image166.png"/><Relationship Id="rId10" Type="http://schemas.openxmlformats.org/officeDocument/2006/relationships/image" Target="../media/image171.gif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5.jpeg"/><Relationship Id="rId5" Type="http://schemas.openxmlformats.org/officeDocument/2006/relationships/image" Target="../media/image174.png"/><Relationship Id="rId4" Type="http://schemas.openxmlformats.org/officeDocument/2006/relationships/image" Target="../media/image1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jpeg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3.jpeg"/><Relationship Id="rId5" Type="http://schemas.openxmlformats.org/officeDocument/2006/relationships/image" Target="../media/image182.png"/><Relationship Id="rId10" Type="http://schemas.openxmlformats.org/officeDocument/2006/relationships/image" Target="../media/image187.jpeg"/><Relationship Id="rId4" Type="http://schemas.openxmlformats.org/officeDocument/2006/relationships/image" Target="../media/image181.png"/><Relationship Id="rId9" Type="http://schemas.openxmlformats.org/officeDocument/2006/relationships/image" Target="../media/image18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9.png"/><Relationship Id="rId4" Type="http://schemas.openxmlformats.org/officeDocument/2006/relationships/image" Target="../media/image1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8.png"/><Relationship Id="rId5" Type="http://schemas.openxmlformats.org/officeDocument/2006/relationships/image" Target="../media/image207.jpeg"/><Relationship Id="rId4" Type="http://schemas.openxmlformats.org/officeDocument/2006/relationships/image" Target="../media/image2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6.jpeg"/><Relationship Id="rId4" Type="http://schemas.openxmlformats.org/officeDocument/2006/relationships/image" Target="../media/image2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227.jpg"/><Relationship Id="rId7" Type="http://schemas.openxmlformats.org/officeDocument/2006/relationships/image" Target="../media/image23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Relationship Id="rId9" Type="http://schemas.openxmlformats.org/officeDocument/2006/relationships/image" Target="../media/image2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9.jpeg"/><Relationship Id="rId5" Type="http://schemas.openxmlformats.org/officeDocument/2006/relationships/image" Target="../media/image227.jpg"/><Relationship Id="rId4" Type="http://schemas.openxmlformats.org/officeDocument/2006/relationships/image" Target="../media/image238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7" Type="http://schemas.openxmlformats.org/officeDocument/2006/relationships/image" Target="../media/image243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2.tiff"/><Relationship Id="rId5" Type="http://schemas.openxmlformats.org/officeDocument/2006/relationships/image" Target="../media/image241.tiff"/><Relationship Id="rId4" Type="http://schemas.openxmlformats.org/officeDocument/2006/relationships/image" Target="../media/image240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6.jpeg"/><Relationship Id="rId4" Type="http://schemas.openxmlformats.org/officeDocument/2006/relationships/image" Target="../media/image24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8.tiff"/><Relationship Id="rId4" Type="http://schemas.openxmlformats.org/officeDocument/2006/relationships/image" Target="../media/image247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0.jpeg"/><Relationship Id="rId4" Type="http://schemas.openxmlformats.org/officeDocument/2006/relationships/image" Target="../media/image24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3" Type="http://schemas.openxmlformats.org/officeDocument/2006/relationships/image" Target="../media/image254.jpeg"/><Relationship Id="rId7" Type="http://schemas.openxmlformats.org/officeDocument/2006/relationships/image" Target="../media/image2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6.tiff"/><Relationship Id="rId5" Type="http://schemas.openxmlformats.org/officeDocument/2006/relationships/image" Target="../media/image227.jpg"/><Relationship Id="rId4" Type="http://schemas.openxmlformats.org/officeDocument/2006/relationships/image" Target="../media/image2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0.tiff"/><Relationship Id="rId4" Type="http://schemas.openxmlformats.org/officeDocument/2006/relationships/image" Target="../media/image259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3.tiff"/><Relationship Id="rId5" Type="http://schemas.openxmlformats.org/officeDocument/2006/relationships/image" Target="../media/image262.tiff"/><Relationship Id="rId4" Type="http://schemas.openxmlformats.org/officeDocument/2006/relationships/image" Target="../media/image261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4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0.png"/><Relationship Id="rId21" Type="http://schemas.openxmlformats.org/officeDocument/2006/relationships/customXml" Target="../ink/ink597.xml"/><Relationship Id="rId42" Type="http://schemas.openxmlformats.org/officeDocument/2006/relationships/image" Target="../media/image86.png"/><Relationship Id="rId47" Type="http://schemas.openxmlformats.org/officeDocument/2006/relationships/customXml" Target="../ink/ink610.xml"/><Relationship Id="rId63" Type="http://schemas.openxmlformats.org/officeDocument/2006/relationships/customXml" Target="../ink/ink618.xml"/><Relationship Id="rId68" Type="http://schemas.openxmlformats.org/officeDocument/2006/relationships/customXml" Target="../ink/ink621.xml"/><Relationship Id="rId84" Type="http://schemas.openxmlformats.org/officeDocument/2006/relationships/customXml" Target="../ink/ink629.xml"/><Relationship Id="rId89" Type="http://schemas.openxmlformats.org/officeDocument/2006/relationships/image" Target="../media/image109.png"/><Relationship Id="rId16" Type="http://schemas.openxmlformats.org/officeDocument/2006/relationships/image" Target="../media/image730.png"/><Relationship Id="rId11" Type="http://schemas.openxmlformats.org/officeDocument/2006/relationships/customXml" Target="../ink/ink592.xml"/><Relationship Id="rId32" Type="http://schemas.openxmlformats.org/officeDocument/2006/relationships/image" Target="../media/image810.png"/><Relationship Id="rId37" Type="http://schemas.openxmlformats.org/officeDocument/2006/relationships/customXml" Target="../ink/ink605.xml"/><Relationship Id="rId53" Type="http://schemas.openxmlformats.org/officeDocument/2006/relationships/customXml" Target="../ink/ink613.xml"/><Relationship Id="rId58" Type="http://schemas.openxmlformats.org/officeDocument/2006/relationships/image" Target="../media/image94.png"/><Relationship Id="rId74" Type="http://schemas.openxmlformats.org/officeDocument/2006/relationships/customXml" Target="../ink/ink624.xml"/><Relationship Id="rId79" Type="http://schemas.openxmlformats.org/officeDocument/2006/relationships/image" Target="../media/image104.png"/><Relationship Id="rId102" Type="http://schemas.openxmlformats.org/officeDocument/2006/relationships/customXml" Target="../ink/ink640.xml"/><Relationship Id="rId5" Type="http://schemas.openxmlformats.org/officeDocument/2006/relationships/customXml" Target="../ink/ink589.xml"/><Relationship Id="rId90" Type="http://schemas.openxmlformats.org/officeDocument/2006/relationships/customXml" Target="../ink/ink632.xml"/><Relationship Id="rId95" Type="http://schemas.openxmlformats.org/officeDocument/2006/relationships/image" Target="../media/image112.png"/><Relationship Id="rId22" Type="http://schemas.openxmlformats.org/officeDocument/2006/relationships/image" Target="../media/image760.png"/><Relationship Id="rId27" Type="http://schemas.openxmlformats.org/officeDocument/2006/relationships/customXml" Target="../ink/ink600.xml"/><Relationship Id="rId43" Type="http://schemas.openxmlformats.org/officeDocument/2006/relationships/customXml" Target="../ink/ink608.xml"/><Relationship Id="rId48" Type="http://schemas.openxmlformats.org/officeDocument/2006/relationships/image" Target="../media/image89.png"/><Relationship Id="rId64" Type="http://schemas.openxmlformats.org/officeDocument/2006/relationships/image" Target="../media/image97.png"/><Relationship Id="rId69" Type="http://schemas.openxmlformats.org/officeDocument/2006/relationships/image" Target="../media/image99.png"/><Relationship Id="rId80" Type="http://schemas.openxmlformats.org/officeDocument/2006/relationships/customXml" Target="../ink/ink627.xml"/><Relationship Id="rId85" Type="http://schemas.openxmlformats.org/officeDocument/2006/relationships/image" Target="../media/image107.png"/><Relationship Id="rId12" Type="http://schemas.openxmlformats.org/officeDocument/2006/relationships/image" Target="../media/image710.png"/><Relationship Id="rId17" Type="http://schemas.openxmlformats.org/officeDocument/2006/relationships/customXml" Target="../ink/ink595.xml"/><Relationship Id="rId33" Type="http://schemas.openxmlformats.org/officeDocument/2006/relationships/customXml" Target="../ink/ink603.xml"/><Relationship Id="rId38" Type="http://schemas.openxmlformats.org/officeDocument/2006/relationships/image" Target="../media/image84.png"/><Relationship Id="rId59" Type="http://schemas.openxmlformats.org/officeDocument/2006/relationships/customXml" Target="../ink/ink616.xml"/><Relationship Id="rId103" Type="http://schemas.openxmlformats.org/officeDocument/2006/relationships/customXml" Target="../ink/ink641.xml"/><Relationship Id="rId20" Type="http://schemas.openxmlformats.org/officeDocument/2006/relationships/image" Target="../media/image750.png"/><Relationship Id="rId41" Type="http://schemas.openxmlformats.org/officeDocument/2006/relationships/customXml" Target="../ink/ink607.xml"/><Relationship Id="rId54" Type="http://schemas.openxmlformats.org/officeDocument/2006/relationships/image" Target="../media/image92.png"/><Relationship Id="rId62" Type="http://schemas.openxmlformats.org/officeDocument/2006/relationships/image" Target="../media/image96.png"/><Relationship Id="rId70" Type="http://schemas.openxmlformats.org/officeDocument/2006/relationships/customXml" Target="../ink/ink622.xml"/><Relationship Id="rId75" Type="http://schemas.openxmlformats.org/officeDocument/2006/relationships/image" Target="../media/image102.png"/><Relationship Id="rId83" Type="http://schemas.openxmlformats.org/officeDocument/2006/relationships/image" Target="../media/image106.png"/><Relationship Id="rId88" Type="http://schemas.openxmlformats.org/officeDocument/2006/relationships/customXml" Target="../ink/ink631.xml"/><Relationship Id="rId91" Type="http://schemas.openxmlformats.org/officeDocument/2006/relationships/image" Target="../media/image110.png"/><Relationship Id="rId96" Type="http://schemas.openxmlformats.org/officeDocument/2006/relationships/customXml" Target="../ink/ink6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15" Type="http://schemas.openxmlformats.org/officeDocument/2006/relationships/customXml" Target="../ink/ink594.xml"/><Relationship Id="rId23" Type="http://schemas.openxmlformats.org/officeDocument/2006/relationships/customXml" Target="../ink/ink598.xml"/><Relationship Id="rId28" Type="http://schemas.openxmlformats.org/officeDocument/2006/relationships/image" Target="../media/image790.png"/><Relationship Id="rId36" Type="http://schemas.openxmlformats.org/officeDocument/2006/relationships/image" Target="../media/image83.png"/><Relationship Id="rId49" Type="http://schemas.openxmlformats.org/officeDocument/2006/relationships/customXml" Target="../ink/ink611.xml"/><Relationship Id="rId57" Type="http://schemas.openxmlformats.org/officeDocument/2006/relationships/customXml" Target="../ink/ink615.xml"/><Relationship Id="rId106" Type="http://schemas.openxmlformats.org/officeDocument/2006/relationships/customXml" Target="../ink/ink644.xml"/><Relationship Id="rId10" Type="http://schemas.openxmlformats.org/officeDocument/2006/relationships/image" Target="../media/image700.png"/><Relationship Id="rId31" Type="http://schemas.openxmlformats.org/officeDocument/2006/relationships/customXml" Target="../ink/ink602.xml"/><Relationship Id="rId44" Type="http://schemas.openxmlformats.org/officeDocument/2006/relationships/image" Target="../media/image87.png"/><Relationship Id="rId52" Type="http://schemas.openxmlformats.org/officeDocument/2006/relationships/image" Target="../media/image91.png"/><Relationship Id="rId60" Type="http://schemas.openxmlformats.org/officeDocument/2006/relationships/image" Target="../media/image95.png"/><Relationship Id="rId65" Type="http://schemas.openxmlformats.org/officeDocument/2006/relationships/customXml" Target="../ink/ink619.xml"/><Relationship Id="rId73" Type="http://schemas.openxmlformats.org/officeDocument/2006/relationships/image" Target="../media/image101.png"/><Relationship Id="rId78" Type="http://schemas.openxmlformats.org/officeDocument/2006/relationships/customXml" Target="../ink/ink626.xml"/><Relationship Id="rId81" Type="http://schemas.openxmlformats.org/officeDocument/2006/relationships/image" Target="../media/image105.png"/><Relationship Id="rId86" Type="http://schemas.openxmlformats.org/officeDocument/2006/relationships/customXml" Target="../ink/ink630.xml"/><Relationship Id="rId94" Type="http://schemas.openxmlformats.org/officeDocument/2006/relationships/customXml" Target="../ink/ink634.xml"/><Relationship Id="rId99" Type="http://schemas.openxmlformats.org/officeDocument/2006/relationships/customXml" Target="../ink/ink637.xml"/><Relationship Id="rId101" Type="http://schemas.openxmlformats.org/officeDocument/2006/relationships/customXml" Target="../ink/ink639.xml"/><Relationship Id="rId4" Type="http://schemas.openxmlformats.org/officeDocument/2006/relationships/image" Target="../media/image83.jpeg"/><Relationship Id="rId9" Type="http://schemas.openxmlformats.org/officeDocument/2006/relationships/customXml" Target="../ink/ink591.xml"/><Relationship Id="rId13" Type="http://schemas.openxmlformats.org/officeDocument/2006/relationships/customXml" Target="../ink/ink593.xml"/><Relationship Id="rId18" Type="http://schemas.openxmlformats.org/officeDocument/2006/relationships/image" Target="../media/image740.png"/><Relationship Id="rId39" Type="http://schemas.openxmlformats.org/officeDocument/2006/relationships/customXml" Target="../ink/ink606.xml"/><Relationship Id="rId34" Type="http://schemas.openxmlformats.org/officeDocument/2006/relationships/image" Target="../media/image82.png"/><Relationship Id="rId50" Type="http://schemas.openxmlformats.org/officeDocument/2006/relationships/image" Target="../media/image90.png"/><Relationship Id="rId55" Type="http://schemas.openxmlformats.org/officeDocument/2006/relationships/customXml" Target="../ink/ink614.xml"/><Relationship Id="rId76" Type="http://schemas.openxmlformats.org/officeDocument/2006/relationships/customXml" Target="../ink/ink625.xml"/><Relationship Id="rId97" Type="http://schemas.openxmlformats.org/officeDocument/2006/relationships/image" Target="../media/image113.png"/><Relationship Id="rId104" Type="http://schemas.openxmlformats.org/officeDocument/2006/relationships/customXml" Target="../ink/ink642.xml"/><Relationship Id="rId7" Type="http://schemas.openxmlformats.org/officeDocument/2006/relationships/customXml" Target="../ink/ink590.xml"/><Relationship Id="rId71" Type="http://schemas.openxmlformats.org/officeDocument/2006/relationships/image" Target="../media/image100.png"/><Relationship Id="rId92" Type="http://schemas.openxmlformats.org/officeDocument/2006/relationships/customXml" Target="../ink/ink633.xml"/><Relationship Id="rId2" Type="http://schemas.openxmlformats.org/officeDocument/2006/relationships/notesSlide" Target="../notesSlides/notesSlide7.xml"/><Relationship Id="rId29" Type="http://schemas.openxmlformats.org/officeDocument/2006/relationships/customXml" Target="../ink/ink601.xml"/><Relationship Id="rId24" Type="http://schemas.openxmlformats.org/officeDocument/2006/relationships/image" Target="../media/image770.png"/><Relationship Id="rId40" Type="http://schemas.openxmlformats.org/officeDocument/2006/relationships/image" Target="../media/image85.png"/><Relationship Id="rId45" Type="http://schemas.openxmlformats.org/officeDocument/2006/relationships/customXml" Target="../ink/ink609.xml"/><Relationship Id="rId66" Type="http://schemas.openxmlformats.org/officeDocument/2006/relationships/customXml" Target="../ink/ink620.xml"/><Relationship Id="rId87" Type="http://schemas.openxmlformats.org/officeDocument/2006/relationships/image" Target="../media/image108.png"/><Relationship Id="rId61" Type="http://schemas.openxmlformats.org/officeDocument/2006/relationships/customXml" Target="../ink/ink617.xml"/><Relationship Id="rId82" Type="http://schemas.openxmlformats.org/officeDocument/2006/relationships/customXml" Target="../ink/ink628.xml"/><Relationship Id="rId19" Type="http://schemas.openxmlformats.org/officeDocument/2006/relationships/customXml" Target="../ink/ink596.xml"/><Relationship Id="rId14" Type="http://schemas.openxmlformats.org/officeDocument/2006/relationships/image" Target="../media/image720.png"/><Relationship Id="rId30" Type="http://schemas.openxmlformats.org/officeDocument/2006/relationships/image" Target="../media/image800.png"/><Relationship Id="rId35" Type="http://schemas.openxmlformats.org/officeDocument/2006/relationships/customXml" Target="../ink/ink604.xml"/><Relationship Id="rId56" Type="http://schemas.openxmlformats.org/officeDocument/2006/relationships/image" Target="../media/image93.png"/><Relationship Id="rId77" Type="http://schemas.openxmlformats.org/officeDocument/2006/relationships/image" Target="../media/image103.png"/><Relationship Id="rId100" Type="http://schemas.openxmlformats.org/officeDocument/2006/relationships/customXml" Target="../ink/ink638.xml"/><Relationship Id="rId105" Type="http://schemas.openxmlformats.org/officeDocument/2006/relationships/customXml" Target="../ink/ink643.xml"/><Relationship Id="rId8" Type="http://schemas.openxmlformats.org/officeDocument/2006/relationships/image" Target="../media/image690.png"/><Relationship Id="rId51" Type="http://schemas.openxmlformats.org/officeDocument/2006/relationships/customXml" Target="../ink/ink612.xml"/><Relationship Id="rId72" Type="http://schemas.openxmlformats.org/officeDocument/2006/relationships/customXml" Target="../ink/ink623.xml"/><Relationship Id="rId93" Type="http://schemas.openxmlformats.org/officeDocument/2006/relationships/image" Target="../media/image111.png"/><Relationship Id="rId98" Type="http://schemas.openxmlformats.org/officeDocument/2006/relationships/customXml" Target="../ink/ink636.xml"/><Relationship Id="rId3" Type="http://schemas.openxmlformats.org/officeDocument/2006/relationships/image" Target="../media/image2.tiff"/><Relationship Id="rId25" Type="http://schemas.openxmlformats.org/officeDocument/2006/relationships/customXml" Target="../ink/ink599.xml"/><Relationship Id="rId46" Type="http://schemas.openxmlformats.org/officeDocument/2006/relationships/image" Target="../media/image88.png"/><Relationship Id="rId67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D81BA43C-2488-4281-8A74-2D1CA1896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2778" b="42999"/>
          <a:stretch/>
        </p:blipFill>
        <p:spPr>
          <a:xfrm>
            <a:off x="215880" y="1652982"/>
            <a:ext cx="11496393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2371BC5-E043-48BD-8F5F-AFB3E51665C9}"/>
              </a:ext>
            </a:extLst>
          </p:cNvPr>
          <p:cNvSpPr/>
          <p:nvPr/>
        </p:nvSpPr>
        <p:spPr>
          <a:xfrm>
            <a:off x="9928762" y="5966737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grpSp>
        <p:nvGrpSpPr>
          <p:cNvPr id="32" name="Gráfico 12" descr="Ambulancia contorno">
            <a:extLst>
              <a:ext uri="{FF2B5EF4-FFF2-40B4-BE49-F238E27FC236}">
                <a16:creationId xmlns:a16="http://schemas.microsoft.com/office/drawing/2014/main" id="{3439D24A-BA8F-4A0A-90EC-F450377F279C}"/>
              </a:ext>
            </a:extLst>
          </p:cNvPr>
          <p:cNvGrpSpPr/>
          <p:nvPr/>
        </p:nvGrpSpPr>
        <p:grpSpPr>
          <a:xfrm>
            <a:off x="1715530" y="5455918"/>
            <a:ext cx="1584176" cy="920207"/>
            <a:chOff x="785410" y="302029"/>
            <a:chExt cx="1172216" cy="823342"/>
          </a:xfrm>
          <a:solidFill>
            <a:srgbClr val="FF0000"/>
          </a:solidFill>
        </p:grpSpPr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0BBCAC9E-E340-4C69-92AB-0C02A77E5F3D}"/>
                </a:ext>
              </a:extLst>
            </p:cNvPr>
            <p:cNvSpPr/>
            <p:nvPr/>
          </p:nvSpPr>
          <p:spPr>
            <a:xfrm>
              <a:off x="1014006" y="532132"/>
              <a:ext cx="352237" cy="342259"/>
            </a:xfrm>
            <a:custGeom>
              <a:avLst/>
              <a:gdLst>
                <a:gd name="connsiteX0" fmla="*/ 231917 w 352237"/>
                <a:gd name="connsiteY0" fmla="*/ 342259 h 342259"/>
                <a:gd name="connsiteX1" fmla="*/ 231917 w 352237"/>
                <a:gd name="connsiteY1" fmla="*/ 268605 h 342259"/>
                <a:gd name="connsiteX2" fmla="*/ 296361 w 352237"/>
                <a:gd name="connsiteY2" fmla="*/ 305432 h 342259"/>
                <a:gd name="connsiteX3" fmla="*/ 352181 w 352237"/>
                <a:gd name="connsiteY3" fmla="*/ 208766 h 342259"/>
                <a:gd name="connsiteX4" fmla="*/ 287835 w 352237"/>
                <a:gd name="connsiteY4" fmla="*/ 171367 h 342259"/>
                <a:gd name="connsiteX5" fmla="*/ 352237 w 352237"/>
                <a:gd name="connsiteY5" fmla="*/ 134554 h 342259"/>
                <a:gd name="connsiteX6" fmla="*/ 296417 w 352237"/>
                <a:gd name="connsiteY6" fmla="*/ 37790 h 342259"/>
                <a:gd name="connsiteX7" fmla="*/ 231917 w 352237"/>
                <a:gd name="connsiteY7" fmla="*/ 74631 h 342259"/>
                <a:gd name="connsiteX8" fmla="*/ 231917 w 352237"/>
                <a:gd name="connsiteY8" fmla="*/ 0 h 342259"/>
                <a:gd name="connsiteX9" fmla="*/ 120278 w 352237"/>
                <a:gd name="connsiteY9" fmla="*/ 0 h 342259"/>
                <a:gd name="connsiteX10" fmla="*/ 120278 w 352237"/>
                <a:gd name="connsiteY10" fmla="*/ 74492 h 342259"/>
                <a:gd name="connsiteX11" fmla="*/ 55820 w 352237"/>
                <a:gd name="connsiteY11" fmla="*/ 37650 h 342259"/>
                <a:gd name="connsiteX12" fmla="*/ 0 w 352237"/>
                <a:gd name="connsiteY12" fmla="*/ 134414 h 342259"/>
                <a:gd name="connsiteX13" fmla="*/ 64193 w 352237"/>
                <a:gd name="connsiteY13" fmla="*/ 171130 h 342259"/>
                <a:gd name="connsiteX14" fmla="*/ 0 w 352237"/>
                <a:gd name="connsiteY14" fmla="*/ 207831 h 342259"/>
                <a:gd name="connsiteX15" fmla="*/ 55820 w 352237"/>
                <a:gd name="connsiteY15" fmla="*/ 304595 h 342259"/>
                <a:gd name="connsiteX16" fmla="*/ 120278 w 352237"/>
                <a:gd name="connsiteY16" fmla="*/ 267754 h 342259"/>
                <a:gd name="connsiteX17" fmla="*/ 120278 w 352237"/>
                <a:gd name="connsiteY17" fmla="*/ 342259 h 342259"/>
                <a:gd name="connsiteX18" fmla="*/ 66119 w 352237"/>
                <a:gd name="connsiteY18" fmla="*/ 266582 h 342259"/>
                <a:gd name="connsiteX19" fmla="*/ 38209 w 352237"/>
                <a:gd name="connsiteY19" fmla="*/ 218172 h 342259"/>
                <a:gd name="connsiteX20" fmla="*/ 120543 w 352237"/>
                <a:gd name="connsiteY20" fmla="*/ 171130 h 342259"/>
                <a:gd name="connsiteX21" fmla="*/ 38209 w 352237"/>
                <a:gd name="connsiteY21" fmla="*/ 124087 h 342259"/>
                <a:gd name="connsiteX22" fmla="*/ 66119 w 352237"/>
                <a:gd name="connsiteY22" fmla="*/ 75678 h 342259"/>
                <a:gd name="connsiteX23" fmla="*/ 148188 w 352237"/>
                <a:gd name="connsiteY23" fmla="*/ 122594 h 342259"/>
                <a:gd name="connsiteX24" fmla="*/ 148188 w 352237"/>
                <a:gd name="connsiteY24" fmla="*/ 27910 h 342259"/>
                <a:gd name="connsiteX25" fmla="*/ 204008 w 352237"/>
                <a:gd name="connsiteY25" fmla="*/ 27910 h 342259"/>
                <a:gd name="connsiteX26" fmla="*/ 204008 w 352237"/>
                <a:gd name="connsiteY26" fmla="*/ 122804 h 342259"/>
                <a:gd name="connsiteX27" fmla="*/ 286091 w 352237"/>
                <a:gd name="connsiteY27" fmla="*/ 75887 h 342259"/>
                <a:gd name="connsiteX28" fmla="*/ 314001 w 352237"/>
                <a:gd name="connsiteY28" fmla="*/ 124297 h 342259"/>
                <a:gd name="connsiteX29" fmla="*/ 231917 w 352237"/>
                <a:gd name="connsiteY29" fmla="*/ 171172 h 342259"/>
                <a:gd name="connsiteX30" fmla="*/ 314098 w 352237"/>
                <a:gd name="connsiteY30" fmla="*/ 218911 h 342259"/>
                <a:gd name="connsiteX31" fmla="*/ 286188 w 352237"/>
                <a:gd name="connsiteY31" fmla="*/ 267405 h 342259"/>
                <a:gd name="connsiteX32" fmla="*/ 204008 w 352237"/>
                <a:gd name="connsiteY32" fmla="*/ 220502 h 342259"/>
                <a:gd name="connsiteX33" fmla="*/ 204008 w 352237"/>
                <a:gd name="connsiteY33" fmla="*/ 314349 h 342259"/>
                <a:gd name="connsiteX34" fmla="*/ 148188 w 352237"/>
                <a:gd name="connsiteY34" fmla="*/ 314349 h 342259"/>
                <a:gd name="connsiteX35" fmla="*/ 148188 w 352237"/>
                <a:gd name="connsiteY35" fmla="*/ 219665 h 3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237" h="342259">
                  <a:moveTo>
                    <a:pt x="231917" y="342259"/>
                  </a:moveTo>
                  <a:lnTo>
                    <a:pt x="231917" y="268605"/>
                  </a:lnTo>
                  <a:lnTo>
                    <a:pt x="296361" y="305432"/>
                  </a:lnTo>
                  <a:lnTo>
                    <a:pt x="352181" y="208766"/>
                  </a:lnTo>
                  <a:lnTo>
                    <a:pt x="287835" y="171367"/>
                  </a:lnTo>
                  <a:lnTo>
                    <a:pt x="352237" y="134554"/>
                  </a:lnTo>
                  <a:lnTo>
                    <a:pt x="296417" y="37790"/>
                  </a:lnTo>
                  <a:lnTo>
                    <a:pt x="231917" y="74631"/>
                  </a:lnTo>
                  <a:lnTo>
                    <a:pt x="231917" y="0"/>
                  </a:lnTo>
                  <a:lnTo>
                    <a:pt x="120278" y="0"/>
                  </a:lnTo>
                  <a:lnTo>
                    <a:pt x="120278" y="74492"/>
                  </a:lnTo>
                  <a:lnTo>
                    <a:pt x="55820" y="37650"/>
                  </a:lnTo>
                  <a:lnTo>
                    <a:pt x="0" y="134414"/>
                  </a:lnTo>
                  <a:lnTo>
                    <a:pt x="64193" y="171130"/>
                  </a:lnTo>
                  <a:lnTo>
                    <a:pt x="0" y="207831"/>
                  </a:lnTo>
                  <a:lnTo>
                    <a:pt x="55820" y="304595"/>
                  </a:lnTo>
                  <a:lnTo>
                    <a:pt x="120278" y="267754"/>
                  </a:lnTo>
                  <a:lnTo>
                    <a:pt x="120278" y="342259"/>
                  </a:lnTo>
                  <a:close/>
                  <a:moveTo>
                    <a:pt x="66119" y="266582"/>
                  </a:moveTo>
                  <a:lnTo>
                    <a:pt x="38209" y="218172"/>
                  </a:lnTo>
                  <a:lnTo>
                    <a:pt x="120543" y="171130"/>
                  </a:lnTo>
                  <a:lnTo>
                    <a:pt x="38209" y="124087"/>
                  </a:lnTo>
                  <a:lnTo>
                    <a:pt x="66119" y="75678"/>
                  </a:lnTo>
                  <a:lnTo>
                    <a:pt x="148188" y="122594"/>
                  </a:lnTo>
                  <a:lnTo>
                    <a:pt x="148188" y="27910"/>
                  </a:lnTo>
                  <a:lnTo>
                    <a:pt x="204008" y="27910"/>
                  </a:lnTo>
                  <a:lnTo>
                    <a:pt x="204008" y="122804"/>
                  </a:lnTo>
                  <a:lnTo>
                    <a:pt x="286091" y="75887"/>
                  </a:lnTo>
                  <a:lnTo>
                    <a:pt x="314001" y="124297"/>
                  </a:lnTo>
                  <a:lnTo>
                    <a:pt x="231917" y="171172"/>
                  </a:lnTo>
                  <a:lnTo>
                    <a:pt x="314098" y="218911"/>
                  </a:lnTo>
                  <a:lnTo>
                    <a:pt x="286188" y="267405"/>
                  </a:lnTo>
                  <a:lnTo>
                    <a:pt x="204008" y="220502"/>
                  </a:lnTo>
                  <a:lnTo>
                    <a:pt x="204008" y="314349"/>
                  </a:lnTo>
                  <a:lnTo>
                    <a:pt x="148188" y="314349"/>
                  </a:lnTo>
                  <a:lnTo>
                    <a:pt x="148188" y="219665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D49EB5D5-3015-468A-93CD-2EB76C3708F3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2" y="0"/>
                    <a:pt x="0" y="49982"/>
                    <a:pt x="0" y="111640"/>
                  </a:cubicBezTo>
                  <a:cubicBezTo>
                    <a:pt x="0" y="173297"/>
                    <a:pt x="49982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9FD954AF-D326-4254-B7F8-28020219EBAB}"/>
                </a:ext>
              </a:extLst>
            </p:cNvPr>
            <p:cNvSpPr/>
            <p:nvPr/>
          </p:nvSpPr>
          <p:spPr>
            <a:xfrm>
              <a:off x="785410" y="413738"/>
              <a:ext cx="1172216" cy="599993"/>
            </a:xfrm>
            <a:custGeom>
              <a:avLst/>
              <a:gdLst>
                <a:gd name="connsiteX0" fmla="*/ 1149889 w 1172216"/>
                <a:gd name="connsiteY0" fmla="*/ 359870 h 599993"/>
                <a:gd name="connsiteX1" fmla="*/ 1075927 w 1172216"/>
                <a:gd name="connsiteY1" fmla="*/ 304051 h 599993"/>
                <a:gd name="connsiteX2" fmla="*/ 1056390 w 1172216"/>
                <a:gd name="connsiteY2" fmla="*/ 274745 h 599993"/>
                <a:gd name="connsiteX3" fmla="*/ 1028480 w 1172216"/>
                <a:gd name="connsiteY3" fmla="*/ 178456 h 599993"/>
                <a:gd name="connsiteX4" fmla="*/ 921027 w 1172216"/>
                <a:gd name="connsiteY4" fmla="*/ 97517 h 599993"/>
                <a:gd name="connsiteX5" fmla="*/ 917511 w 1172216"/>
                <a:gd name="connsiteY5" fmla="*/ 97517 h 599993"/>
                <a:gd name="connsiteX6" fmla="*/ 889601 w 1172216"/>
                <a:gd name="connsiteY6" fmla="*/ 0 h 599993"/>
                <a:gd name="connsiteX7" fmla="*/ 798866 w 1172216"/>
                <a:gd name="connsiteY7" fmla="*/ 0 h 599993"/>
                <a:gd name="connsiteX8" fmla="*/ 780808 w 1172216"/>
                <a:gd name="connsiteY8" fmla="*/ 63202 h 599993"/>
                <a:gd name="connsiteX9" fmla="*/ 725658 w 1172216"/>
                <a:gd name="connsiteY9" fmla="*/ 13690 h 599993"/>
                <a:gd name="connsiteX10" fmla="*/ 55820 w 1172216"/>
                <a:gd name="connsiteY10" fmla="*/ 13690 h 599993"/>
                <a:gd name="connsiteX11" fmla="*/ 0 w 1172216"/>
                <a:gd name="connsiteY11" fmla="*/ 69510 h 599993"/>
                <a:gd name="connsiteX12" fmla="*/ 0 w 1172216"/>
                <a:gd name="connsiteY12" fmla="*/ 544174 h 599993"/>
                <a:gd name="connsiteX13" fmla="*/ 55820 w 1172216"/>
                <a:gd name="connsiteY13" fmla="*/ 599993 h 599993"/>
                <a:gd name="connsiteX14" fmla="*/ 97685 w 1172216"/>
                <a:gd name="connsiteY14" fmla="*/ 599993 h 599993"/>
                <a:gd name="connsiteX15" fmla="*/ 100350 w 1172216"/>
                <a:gd name="connsiteY15" fmla="*/ 572084 h 599993"/>
                <a:gd name="connsiteX16" fmla="*/ 55820 w 1172216"/>
                <a:gd name="connsiteY16" fmla="*/ 572084 h 599993"/>
                <a:gd name="connsiteX17" fmla="*/ 27910 w 1172216"/>
                <a:gd name="connsiteY17" fmla="*/ 544174 h 599993"/>
                <a:gd name="connsiteX18" fmla="*/ 27910 w 1172216"/>
                <a:gd name="connsiteY18" fmla="*/ 69510 h 599993"/>
                <a:gd name="connsiteX19" fmla="*/ 55820 w 1172216"/>
                <a:gd name="connsiteY19" fmla="*/ 41600 h 599993"/>
                <a:gd name="connsiteX20" fmla="*/ 725658 w 1172216"/>
                <a:gd name="connsiteY20" fmla="*/ 41600 h 599993"/>
                <a:gd name="connsiteX21" fmla="*/ 753568 w 1172216"/>
                <a:gd name="connsiteY21" fmla="*/ 69510 h 599993"/>
                <a:gd name="connsiteX22" fmla="*/ 753568 w 1172216"/>
                <a:gd name="connsiteY22" fmla="*/ 125329 h 599993"/>
                <a:gd name="connsiteX23" fmla="*/ 753568 w 1172216"/>
                <a:gd name="connsiteY23" fmla="*/ 125329 h 599993"/>
                <a:gd name="connsiteX24" fmla="*/ 753568 w 1172216"/>
                <a:gd name="connsiteY24" fmla="*/ 572084 h 599993"/>
                <a:gd name="connsiteX25" fmla="*/ 402028 w 1172216"/>
                <a:gd name="connsiteY25" fmla="*/ 572084 h 599993"/>
                <a:gd name="connsiteX26" fmla="*/ 404694 w 1172216"/>
                <a:gd name="connsiteY26" fmla="*/ 599993 h 599993"/>
                <a:gd name="connsiteX27" fmla="*/ 781478 w 1172216"/>
                <a:gd name="connsiteY27" fmla="*/ 599993 h 599993"/>
                <a:gd name="connsiteX28" fmla="*/ 781478 w 1172216"/>
                <a:gd name="connsiteY28" fmla="*/ 125357 h 599993"/>
                <a:gd name="connsiteX29" fmla="*/ 837298 w 1172216"/>
                <a:gd name="connsiteY29" fmla="*/ 125357 h 599993"/>
                <a:gd name="connsiteX30" fmla="*/ 837298 w 1172216"/>
                <a:gd name="connsiteY30" fmla="*/ 319959 h 599993"/>
                <a:gd name="connsiteX31" fmla="*/ 1051925 w 1172216"/>
                <a:gd name="connsiteY31" fmla="*/ 319959 h 599993"/>
                <a:gd name="connsiteX32" fmla="*/ 1059419 w 1172216"/>
                <a:gd name="connsiteY32" fmla="*/ 326504 h 599993"/>
                <a:gd name="connsiteX33" fmla="*/ 1132780 w 1172216"/>
                <a:gd name="connsiteY33" fmla="*/ 381877 h 599993"/>
                <a:gd name="connsiteX34" fmla="*/ 1144307 w 1172216"/>
                <a:gd name="connsiteY34" fmla="*/ 404540 h 599993"/>
                <a:gd name="connsiteX35" fmla="*/ 1144307 w 1172216"/>
                <a:gd name="connsiteY35" fmla="*/ 544174 h 599993"/>
                <a:gd name="connsiteX36" fmla="*/ 1116397 w 1172216"/>
                <a:gd name="connsiteY36" fmla="*/ 572084 h 599993"/>
                <a:gd name="connsiteX37" fmla="*/ 1085696 w 1172216"/>
                <a:gd name="connsiteY37" fmla="*/ 572084 h 599993"/>
                <a:gd name="connsiteX38" fmla="*/ 1088487 w 1172216"/>
                <a:gd name="connsiteY38" fmla="*/ 599993 h 599993"/>
                <a:gd name="connsiteX39" fmla="*/ 1116397 w 1172216"/>
                <a:gd name="connsiteY39" fmla="*/ 599993 h 599993"/>
                <a:gd name="connsiteX40" fmla="*/ 1172217 w 1172216"/>
                <a:gd name="connsiteY40" fmla="*/ 544174 h 599993"/>
                <a:gd name="connsiteX41" fmla="*/ 1172217 w 1172216"/>
                <a:gd name="connsiteY41" fmla="*/ 404624 h 599993"/>
                <a:gd name="connsiteX42" fmla="*/ 1149889 w 1172216"/>
                <a:gd name="connsiteY42" fmla="*/ 359870 h 599993"/>
                <a:gd name="connsiteX43" fmla="*/ 799968 w 1172216"/>
                <a:gd name="connsiteY43" fmla="*/ 97517 h 599993"/>
                <a:gd name="connsiteX44" fmla="*/ 819910 w 1172216"/>
                <a:gd name="connsiteY44" fmla="*/ 27840 h 599993"/>
                <a:gd name="connsiteX45" fmla="*/ 868640 w 1172216"/>
                <a:gd name="connsiteY45" fmla="*/ 27840 h 599993"/>
                <a:gd name="connsiteX46" fmla="*/ 888526 w 1172216"/>
                <a:gd name="connsiteY46" fmla="*/ 97448 h 599993"/>
                <a:gd name="connsiteX47" fmla="*/ 865207 w 1172216"/>
                <a:gd name="connsiteY47" fmla="*/ 292049 h 599993"/>
                <a:gd name="connsiteX48" fmla="*/ 865207 w 1172216"/>
                <a:gd name="connsiteY48" fmla="*/ 125357 h 599993"/>
                <a:gd name="connsiteX49" fmla="*/ 921027 w 1172216"/>
                <a:gd name="connsiteY49" fmla="*/ 125357 h 599993"/>
                <a:gd name="connsiteX50" fmla="*/ 1001687 w 1172216"/>
                <a:gd name="connsiteY50" fmla="*/ 186173 h 599993"/>
                <a:gd name="connsiteX51" fmla="*/ 1029471 w 1172216"/>
                <a:gd name="connsiteY51" fmla="*/ 282058 h 599993"/>
                <a:gd name="connsiteX52" fmla="*/ 1032988 w 1172216"/>
                <a:gd name="connsiteY52" fmla="*/ 292049 h 59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72216" h="599993">
                  <a:moveTo>
                    <a:pt x="1149889" y="359870"/>
                  </a:moveTo>
                  <a:lnTo>
                    <a:pt x="1075927" y="304051"/>
                  </a:lnTo>
                  <a:cubicBezTo>
                    <a:pt x="1066229" y="296830"/>
                    <a:pt x="1059325" y="286476"/>
                    <a:pt x="1056390" y="274745"/>
                  </a:cubicBezTo>
                  <a:lnTo>
                    <a:pt x="1028480" y="178456"/>
                  </a:lnTo>
                  <a:cubicBezTo>
                    <a:pt x="1014242" y="130864"/>
                    <a:pt x="970701" y="98066"/>
                    <a:pt x="921027" y="97517"/>
                  </a:cubicBezTo>
                  <a:lnTo>
                    <a:pt x="917511" y="97517"/>
                  </a:lnTo>
                  <a:lnTo>
                    <a:pt x="889601" y="0"/>
                  </a:lnTo>
                  <a:lnTo>
                    <a:pt x="798866" y="0"/>
                  </a:lnTo>
                  <a:lnTo>
                    <a:pt x="780808" y="63202"/>
                  </a:lnTo>
                  <a:cubicBezTo>
                    <a:pt x="777686" y="35077"/>
                    <a:pt x="753956" y="13772"/>
                    <a:pt x="725658" y="13690"/>
                  </a:cubicBezTo>
                  <a:lnTo>
                    <a:pt x="55820" y="13690"/>
                  </a:lnTo>
                  <a:cubicBezTo>
                    <a:pt x="24991" y="13690"/>
                    <a:pt x="0" y="38682"/>
                    <a:pt x="0" y="69510"/>
                  </a:cubicBezTo>
                  <a:lnTo>
                    <a:pt x="0" y="544174"/>
                  </a:lnTo>
                  <a:cubicBezTo>
                    <a:pt x="0" y="575002"/>
                    <a:pt x="24991" y="599993"/>
                    <a:pt x="55820" y="599993"/>
                  </a:cubicBezTo>
                  <a:lnTo>
                    <a:pt x="97685" y="599993"/>
                  </a:lnTo>
                  <a:cubicBezTo>
                    <a:pt x="97720" y="590628"/>
                    <a:pt x="98611" y="581285"/>
                    <a:pt x="100350" y="572084"/>
                  </a:cubicBezTo>
                  <a:lnTo>
                    <a:pt x="55820" y="572084"/>
                  </a:lnTo>
                  <a:cubicBezTo>
                    <a:pt x="40406" y="572084"/>
                    <a:pt x="27910" y="559588"/>
                    <a:pt x="27910" y="544174"/>
                  </a:cubicBezTo>
                  <a:lnTo>
                    <a:pt x="27910" y="69510"/>
                  </a:lnTo>
                  <a:cubicBezTo>
                    <a:pt x="27910" y="54095"/>
                    <a:pt x="40406" y="41600"/>
                    <a:pt x="55820" y="41600"/>
                  </a:cubicBezTo>
                  <a:lnTo>
                    <a:pt x="725658" y="41600"/>
                  </a:lnTo>
                  <a:cubicBezTo>
                    <a:pt x="741072" y="41600"/>
                    <a:pt x="753568" y="54095"/>
                    <a:pt x="753568" y="69510"/>
                  </a:cubicBezTo>
                  <a:lnTo>
                    <a:pt x="753568" y="125329"/>
                  </a:lnTo>
                  <a:lnTo>
                    <a:pt x="753568" y="125329"/>
                  </a:lnTo>
                  <a:lnTo>
                    <a:pt x="753568" y="572084"/>
                  </a:lnTo>
                  <a:lnTo>
                    <a:pt x="402028" y="572084"/>
                  </a:lnTo>
                  <a:cubicBezTo>
                    <a:pt x="403767" y="581285"/>
                    <a:pt x="404659" y="590628"/>
                    <a:pt x="404694" y="599993"/>
                  </a:cubicBezTo>
                  <a:lnTo>
                    <a:pt x="781478" y="599993"/>
                  </a:lnTo>
                  <a:lnTo>
                    <a:pt x="781478" y="125357"/>
                  </a:lnTo>
                  <a:lnTo>
                    <a:pt x="837298" y="125357"/>
                  </a:lnTo>
                  <a:lnTo>
                    <a:pt x="837298" y="319959"/>
                  </a:lnTo>
                  <a:lnTo>
                    <a:pt x="1051925" y="319959"/>
                  </a:lnTo>
                  <a:cubicBezTo>
                    <a:pt x="1054276" y="322304"/>
                    <a:pt x="1056780" y="324491"/>
                    <a:pt x="1059419" y="326504"/>
                  </a:cubicBezTo>
                  <a:lnTo>
                    <a:pt x="1132780" y="381877"/>
                  </a:lnTo>
                  <a:cubicBezTo>
                    <a:pt x="1139969" y="387201"/>
                    <a:pt x="1144238" y="395595"/>
                    <a:pt x="1144307" y="404540"/>
                  </a:cubicBezTo>
                  <a:lnTo>
                    <a:pt x="1144307" y="544174"/>
                  </a:lnTo>
                  <a:cubicBezTo>
                    <a:pt x="1144307" y="559588"/>
                    <a:pt x="1131811" y="572084"/>
                    <a:pt x="1116397" y="572084"/>
                  </a:cubicBezTo>
                  <a:lnTo>
                    <a:pt x="1085696" y="572084"/>
                  </a:lnTo>
                  <a:cubicBezTo>
                    <a:pt x="1087476" y="581283"/>
                    <a:pt x="1088411" y="590624"/>
                    <a:pt x="1088487" y="599993"/>
                  </a:cubicBezTo>
                  <a:lnTo>
                    <a:pt x="1116397" y="599993"/>
                  </a:lnTo>
                  <a:cubicBezTo>
                    <a:pt x="1147187" y="599901"/>
                    <a:pt x="1172124" y="574964"/>
                    <a:pt x="1172217" y="544174"/>
                  </a:cubicBezTo>
                  <a:lnTo>
                    <a:pt x="1172217" y="404624"/>
                  </a:lnTo>
                  <a:cubicBezTo>
                    <a:pt x="1172186" y="387034"/>
                    <a:pt x="1163923" y="370473"/>
                    <a:pt x="1149889" y="359870"/>
                  </a:cubicBezTo>
                  <a:close/>
                  <a:moveTo>
                    <a:pt x="799968" y="97517"/>
                  </a:moveTo>
                  <a:lnTo>
                    <a:pt x="819910" y="27840"/>
                  </a:lnTo>
                  <a:lnTo>
                    <a:pt x="868640" y="27840"/>
                  </a:lnTo>
                  <a:lnTo>
                    <a:pt x="888526" y="97448"/>
                  </a:lnTo>
                  <a:close/>
                  <a:moveTo>
                    <a:pt x="865207" y="292049"/>
                  </a:moveTo>
                  <a:lnTo>
                    <a:pt x="865207" y="125357"/>
                  </a:lnTo>
                  <a:lnTo>
                    <a:pt x="921027" y="125357"/>
                  </a:lnTo>
                  <a:cubicBezTo>
                    <a:pt x="958249" y="126015"/>
                    <a:pt x="990815" y="150567"/>
                    <a:pt x="1001687" y="186173"/>
                  </a:cubicBezTo>
                  <a:lnTo>
                    <a:pt x="1029471" y="282058"/>
                  </a:lnTo>
                  <a:cubicBezTo>
                    <a:pt x="1030422" y="285463"/>
                    <a:pt x="1031597" y="288801"/>
                    <a:pt x="1032988" y="292049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rgbClr val="FFFF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CF61527A-F078-4C8D-9151-72D12B25B1FE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3" y="0"/>
                    <a:pt x="0" y="49982"/>
                    <a:pt x="0" y="111640"/>
                  </a:cubicBezTo>
                  <a:cubicBezTo>
                    <a:pt x="0" y="173297"/>
                    <a:pt x="49983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8A29F855-C4A8-4CE9-A744-2FA0FF8766B5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2" y="223279"/>
                    <a:pt x="0" y="173297"/>
                    <a:pt x="0" y="111640"/>
                  </a:cubicBezTo>
                  <a:cubicBezTo>
                    <a:pt x="0" y="49982"/>
                    <a:pt x="49982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194" y="173262"/>
                    <a:pt x="173262" y="223194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08" y="65422"/>
                    <a:pt x="157857" y="27971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8C4F072-2FAF-4084-92A4-0563538B6CCB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3" y="223279"/>
                    <a:pt x="0" y="173297"/>
                    <a:pt x="0" y="111640"/>
                  </a:cubicBezTo>
                  <a:cubicBezTo>
                    <a:pt x="0" y="49982"/>
                    <a:pt x="49983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203" y="173265"/>
                    <a:pt x="173265" y="223203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15" y="65419"/>
                    <a:pt x="157860" y="27964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4D1A2C92-9F50-4E87-B634-6090B5FBCD5E}"/>
                </a:ext>
              </a:extLst>
            </p:cNvPr>
            <p:cNvSpPr/>
            <p:nvPr/>
          </p:nvSpPr>
          <p:spPr>
            <a:xfrm rot="-2669159">
              <a:off x="1682885" y="347409"/>
              <a:ext cx="69774" cy="27909"/>
            </a:xfrm>
            <a:custGeom>
              <a:avLst/>
              <a:gdLst>
                <a:gd name="connsiteX0" fmla="*/ 0 w 69774"/>
                <a:gd name="connsiteY0" fmla="*/ 0 h 27909"/>
                <a:gd name="connsiteX1" fmla="*/ 69775 w 69774"/>
                <a:gd name="connsiteY1" fmla="*/ 0 h 27909"/>
                <a:gd name="connsiteX2" fmla="*/ 69775 w 69774"/>
                <a:gd name="connsiteY2" fmla="*/ 27910 h 27909"/>
                <a:gd name="connsiteX3" fmla="*/ 0 w 69774"/>
                <a:gd name="connsiteY3" fmla="*/ 27910 h 2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74" h="27909">
                  <a:moveTo>
                    <a:pt x="0" y="0"/>
                  </a:moveTo>
                  <a:lnTo>
                    <a:pt x="69775" y="0"/>
                  </a:lnTo>
                  <a:lnTo>
                    <a:pt x="69775" y="27910"/>
                  </a:lnTo>
                  <a:lnTo>
                    <a:pt x="0" y="27910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0BF955A4-9730-43C9-8CA1-FCC7126712B8}"/>
                </a:ext>
              </a:extLst>
            </p:cNvPr>
            <p:cNvSpPr/>
            <p:nvPr/>
          </p:nvSpPr>
          <p:spPr>
            <a:xfrm rot="-2731081">
              <a:off x="1527655" y="326481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0EE4F2E-B5BB-4CF1-B1F6-46518681A9C9}"/>
                </a:ext>
              </a:extLst>
            </p:cNvPr>
            <p:cNvSpPr/>
            <p:nvPr/>
          </p:nvSpPr>
          <p:spPr>
            <a:xfrm>
              <a:off x="1615730" y="302029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D558B7E1-CC12-4481-A6C6-C0F8CBFB48A1}"/>
                </a:ext>
              </a:extLst>
            </p:cNvPr>
            <p:cNvSpPr/>
            <p:nvPr/>
          </p:nvSpPr>
          <p:spPr>
            <a:xfrm>
              <a:off x="1014020" y="532118"/>
              <a:ext cx="352181" cy="342273"/>
            </a:xfrm>
            <a:custGeom>
              <a:avLst/>
              <a:gdLst>
                <a:gd name="connsiteX0" fmla="*/ 231904 w 352181"/>
                <a:gd name="connsiteY0" fmla="*/ 342273 h 342273"/>
                <a:gd name="connsiteX1" fmla="*/ 120264 w 352181"/>
                <a:gd name="connsiteY1" fmla="*/ 342273 h 342273"/>
                <a:gd name="connsiteX2" fmla="*/ 120264 w 352181"/>
                <a:gd name="connsiteY2" fmla="*/ 267782 h 342273"/>
                <a:gd name="connsiteX3" fmla="*/ 55820 w 352181"/>
                <a:gd name="connsiteY3" fmla="*/ 304609 h 342273"/>
                <a:gd name="connsiteX4" fmla="*/ 0 w 352181"/>
                <a:gd name="connsiteY4" fmla="*/ 207845 h 342273"/>
                <a:gd name="connsiteX5" fmla="*/ 64193 w 352181"/>
                <a:gd name="connsiteY5" fmla="*/ 171130 h 342273"/>
                <a:gd name="connsiteX6" fmla="*/ 0 w 352181"/>
                <a:gd name="connsiteY6" fmla="*/ 134428 h 342273"/>
                <a:gd name="connsiteX7" fmla="*/ 55820 w 352181"/>
                <a:gd name="connsiteY7" fmla="*/ 37664 h 342273"/>
                <a:gd name="connsiteX8" fmla="*/ 120264 w 352181"/>
                <a:gd name="connsiteY8" fmla="*/ 74506 h 342273"/>
                <a:gd name="connsiteX9" fmla="*/ 120264 w 352181"/>
                <a:gd name="connsiteY9" fmla="*/ 0 h 342273"/>
                <a:gd name="connsiteX10" fmla="*/ 231904 w 352181"/>
                <a:gd name="connsiteY10" fmla="*/ 0 h 342273"/>
                <a:gd name="connsiteX11" fmla="*/ 231904 w 352181"/>
                <a:gd name="connsiteY11" fmla="*/ 74645 h 342273"/>
                <a:gd name="connsiteX12" fmla="*/ 296361 w 352181"/>
                <a:gd name="connsiteY12" fmla="*/ 37804 h 342273"/>
                <a:gd name="connsiteX13" fmla="*/ 352181 w 352181"/>
                <a:gd name="connsiteY13" fmla="*/ 134568 h 342273"/>
                <a:gd name="connsiteX14" fmla="*/ 287779 w 352181"/>
                <a:gd name="connsiteY14" fmla="*/ 171381 h 342273"/>
                <a:gd name="connsiteX15" fmla="*/ 352139 w 352181"/>
                <a:gd name="connsiteY15" fmla="*/ 208780 h 342273"/>
                <a:gd name="connsiteX16" fmla="*/ 296320 w 352181"/>
                <a:gd name="connsiteY16" fmla="*/ 305446 h 342273"/>
                <a:gd name="connsiteX17" fmla="*/ 231904 w 352181"/>
                <a:gd name="connsiteY17" fmla="*/ 268605 h 342273"/>
                <a:gd name="connsiteX18" fmla="*/ 148174 w 352181"/>
                <a:gd name="connsiteY18" fmla="*/ 314363 h 342273"/>
                <a:gd name="connsiteX19" fmla="*/ 203994 w 352181"/>
                <a:gd name="connsiteY19" fmla="*/ 314363 h 342273"/>
                <a:gd name="connsiteX20" fmla="*/ 203994 w 352181"/>
                <a:gd name="connsiteY20" fmla="*/ 220516 h 342273"/>
                <a:gd name="connsiteX21" fmla="*/ 286077 w 352181"/>
                <a:gd name="connsiteY21" fmla="*/ 267433 h 342273"/>
                <a:gd name="connsiteX22" fmla="*/ 313987 w 352181"/>
                <a:gd name="connsiteY22" fmla="*/ 218925 h 342273"/>
                <a:gd name="connsiteX23" fmla="*/ 231904 w 352181"/>
                <a:gd name="connsiteY23" fmla="*/ 171172 h 342273"/>
                <a:gd name="connsiteX24" fmla="*/ 314042 w 352181"/>
                <a:gd name="connsiteY24" fmla="*/ 124241 h 342273"/>
                <a:gd name="connsiteX25" fmla="*/ 286133 w 352181"/>
                <a:gd name="connsiteY25" fmla="*/ 75831 h 342273"/>
                <a:gd name="connsiteX26" fmla="*/ 203994 w 352181"/>
                <a:gd name="connsiteY26" fmla="*/ 122734 h 342273"/>
                <a:gd name="connsiteX27" fmla="*/ 203994 w 352181"/>
                <a:gd name="connsiteY27" fmla="*/ 27840 h 342273"/>
                <a:gd name="connsiteX28" fmla="*/ 148174 w 352181"/>
                <a:gd name="connsiteY28" fmla="*/ 27840 h 342273"/>
                <a:gd name="connsiteX29" fmla="*/ 148174 w 352181"/>
                <a:gd name="connsiteY29" fmla="*/ 122538 h 342273"/>
                <a:gd name="connsiteX30" fmla="*/ 66119 w 352181"/>
                <a:gd name="connsiteY30" fmla="*/ 75692 h 342273"/>
                <a:gd name="connsiteX31" fmla="*/ 38209 w 352181"/>
                <a:gd name="connsiteY31" fmla="*/ 124101 h 342273"/>
                <a:gd name="connsiteX32" fmla="*/ 120543 w 352181"/>
                <a:gd name="connsiteY32" fmla="*/ 171130 h 342273"/>
                <a:gd name="connsiteX33" fmla="*/ 38209 w 352181"/>
                <a:gd name="connsiteY33" fmla="*/ 218186 h 342273"/>
                <a:gd name="connsiteX34" fmla="*/ 66119 w 352181"/>
                <a:gd name="connsiteY34" fmla="*/ 266596 h 342273"/>
                <a:gd name="connsiteX35" fmla="*/ 148174 w 352181"/>
                <a:gd name="connsiteY35" fmla="*/ 219665 h 34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181" h="342273">
                  <a:moveTo>
                    <a:pt x="231904" y="342273"/>
                  </a:moveTo>
                  <a:lnTo>
                    <a:pt x="120264" y="342273"/>
                  </a:lnTo>
                  <a:lnTo>
                    <a:pt x="120264" y="267782"/>
                  </a:lnTo>
                  <a:lnTo>
                    <a:pt x="55820" y="304609"/>
                  </a:lnTo>
                  <a:lnTo>
                    <a:pt x="0" y="207845"/>
                  </a:lnTo>
                  <a:lnTo>
                    <a:pt x="64193" y="171130"/>
                  </a:lnTo>
                  <a:lnTo>
                    <a:pt x="0" y="134428"/>
                  </a:lnTo>
                  <a:lnTo>
                    <a:pt x="55820" y="37664"/>
                  </a:lnTo>
                  <a:lnTo>
                    <a:pt x="120264" y="74506"/>
                  </a:lnTo>
                  <a:lnTo>
                    <a:pt x="120264" y="0"/>
                  </a:lnTo>
                  <a:lnTo>
                    <a:pt x="231904" y="0"/>
                  </a:lnTo>
                  <a:lnTo>
                    <a:pt x="231904" y="74645"/>
                  </a:lnTo>
                  <a:lnTo>
                    <a:pt x="296361" y="37804"/>
                  </a:lnTo>
                  <a:lnTo>
                    <a:pt x="352181" y="134568"/>
                  </a:lnTo>
                  <a:lnTo>
                    <a:pt x="287779" y="171381"/>
                  </a:lnTo>
                  <a:lnTo>
                    <a:pt x="352139" y="208780"/>
                  </a:lnTo>
                  <a:lnTo>
                    <a:pt x="296320" y="305446"/>
                  </a:lnTo>
                  <a:lnTo>
                    <a:pt x="231904" y="268605"/>
                  </a:lnTo>
                  <a:close/>
                  <a:moveTo>
                    <a:pt x="148174" y="314363"/>
                  </a:moveTo>
                  <a:lnTo>
                    <a:pt x="203994" y="314363"/>
                  </a:lnTo>
                  <a:lnTo>
                    <a:pt x="203994" y="220516"/>
                  </a:lnTo>
                  <a:lnTo>
                    <a:pt x="286077" y="267433"/>
                  </a:lnTo>
                  <a:lnTo>
                    <a:pt x="313987" y="218925"/>
                  </a:lnTo>
                  <a:lnTo>
                    <a:pt x="231904" y="171172"/>
                  </a:lnTo>
                  <a:lnTo>
                    <a:pt x="314042" y="124241"/>
                  </a:lnTo>
                  <a:lnTo>
                    <a:pt x="286133" y="75831"/>
                  </a:lnTo>
                  <a:lnTo>
                    <a:pt x="203994" y="122734"/>
                  </a:lnTo>
                  <a:lnTo>
                    <a:pt x="203994" y="27840"/>
                  </a:lnTo>
                  <a:lnTo>
                    <a:pt x="148174" y="27840"/>
                  </a:lnTo>
                  <a:lnTo>
                    <a:pt x="148174" y="122538"/>
                  </a:lnTo>
                  <a:lnTo>
                    <a:pt x="66119" y="75692"/>
                  </a:lnTo>
                  <a:lnTo>
                    <a:pt x="38209" y="124101"/>
                  </a:lnTo>
                  <a:lnTo>
                    <a:pt x="120543" y="171130"/>
                  </a:lnTo>
                  <a:lnTo>
                    <a:pt x="38209" y="218186"/>
                  </a:lnTo>
                  <a:lnTo>
                    <a:pt x="66119" y="266596"/>
                  </a:lnTo>
                  <a:lnTo>
                    <a:pt x="148174" y="219665"/>
                  </a:lnTo>
                  <a:close/>
                </a:path>
              </a:pathLst>
            </a:custGeom>
            <a:solidFill>
              <a:srgbClr val="FF0000"/>
            </a:solidFill>
            <a:ln w="138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5526047-9229-4C34-84E6-A0DAB6339FD0}"/>
              </a:ext>
            </a:extLst>
          </p:cNvPr>
          <p:cNvCxnSpPr>
            <a:cxnSpLocks/>
          </p:cNvCxnSpPr>
          <p:nvPr/>
        </p:nvCxnSpPr>
        <p:spPr>
          <a:xfrm flipV="1">
            <a:off x="2112584" y="5633364"/>
            <a:ext cx="4329740" cy="10267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249AF8D-2C1D-46C1-A0E9-8407DEEB3BA3}"/>
              </a:ext>
            </a:extLst>
          </p:cNvPr>
          <p:cNvCxnSpPr>
            <a:cxnSpLocks/>
          </p:cNvCxnSpPr>
          <p:nvPr/>
        </p:nvCxnSpPr>
        <p:spPr>
          <a:xfrm flipV="1">
            <a:off x="276688" y="5254537"/>
            <a:ext cx="1895357" cy="79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1D6AEC37-6FEB-48FA-AB98-1964A36071EC}"/>
              </a:ext>
            </a:extLst>
          </p:cNvPr>
          <p:cNvCxnSpPr>
            <a:cxnSpLocks/>
          </p:cNvCxnSpPr>
          <p:nvPr/>
        </p:nvCxnSpPr>
        <p:spPr>
          <a:xfrm>
            <a:off x="271253" y="5253382"/>
            <a:ext cx="1860436" cy="14067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3CAFB7-118D-4B6A-98F1-DFC829556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3" y="471665"/>
            <a:ext cx="1702424" cy="13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go">
            <a:extLst>
              <a:ext uri="{FF2B5EF4-FFF2-40B4-BE49-F238E27FC236}">
                <a16:creationId xmlns:a16="http://schemas.microsoft.com/office/drawing/2014/main" id="{483E68DC-1726-4DFD-9643-C9F1F1649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r="4126"/>
          <a:stretch/>
        </p:blipFill>
        <p:spPr bwMode="auto">
          <a:xfrm>
            <a:off x="9696400" y="384173"/>
            <a:ext cx="2025403" cy="75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0BA8A04C-84F9-4EF0-87BB-8C86DD658C73}"/>
              </a:ext>
            </a:extLst>
          </p:cNvPr>
          <p:cNvCxnSpPr>
            <a:cxnSpLocks/>
          </p:cNvCxnSpPr>
          <p:nvPr/>
        </p:nvCxnSpPr>
        <p:spPr>
          <a:xfrm>
            <a:off x="6442324" y="5633364"/>
            <a:ext cx="325407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7AC36EA8-5113-4291-BEBF-DD5D9D0B1973}"/>
              </a:ext>
            </a:extLst>
          </p:cNvPr>
          <p:cNvCxnSpPr>
            <a:cxnSpLocks/>
          </p:cNvCxnSpPr>
          <p:nvPr/>
        </p:nvCxnSpPr>
        <p:spPr>
          <a:xfrm>
            <a:off x="9696400" y="5077632"/>
            <a:ext cx="0" cy="55573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6" name="Entrada de lápiz 85">
                <a:extLst>
                  <a:ext uri="{FF2B5EF4-FFF2-40B4-BE49-F238E27FC236}">
                    <a16:creationId xmlns:a16="http://schemas.microsoft.com/office/drawing/2014/main" id="{69744401-CD40-457D-88F2-B05FA3D62BC3}"/>
                  </a:ext>
                </a:extLst>
              </p14:cNvPr>
              <p14:cNvContentPartPr/>
              <p14:nvPr/>
            </p14:nvContentPartPr>
            <p14:xfrm>
              <a:off x="8707751" y="5011125"/>
              <a:ext cx="393120" cy="234360"/>
            </p14:xfrm>
          </p:contentPart>
        </mc:Choice>
        <mc:Fallback xmlns="">
          <p:pic>
            <p:nvPicPr>
              <p:cNvPr id="86" name="Entrada de lápiz 85">
                <a:extLst>
                  <a:ext uri="{FF2B5EF4-FFF2-40B4-BE49-F238E27FC236}">
                    <a16:creationId xmlns:a16="http://schemas.microsoft.com/office/drawing/2014/main" id="{69744401-CD40-457D-88F2-B05FA3D62B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99111" y="5002125"/>
                <a:ext cx="41076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2" name="Entrada de lápiz 91">
                <a:extLst>
                  <a:ext uri="{FF2B5EF4-FFF2-40B4-BE49-F238E27FC236}">
                    <a16:creationId xmlns:a16="http://schemas.microsoft.com/office/drawing/2014/main" id="{A6ADF0C7-2D21-4270-AB2D-5922E0109311}"/>
                  </a:ext>
                </a:extLst>
              </p14:cNvPr>
              <p14:cNvContentPartPr/>
              <p14:nvPr/>
            </p14:nvContentPartPr>
            <p14:xfrm>
              <a:off x="8749151" y="4591725"/>
              <a:ext cx="347400" cy="298080"/>
            </p14:xfrm>
          </p:contentPart>
        </mc:Choice>
        <mc:Fallback xmlns="">
          <p:pic>
            <p:nvPicPr>
              <p:cNvPr id="92" name="Entrada de lápiz 91">
                <a:extLst>
                  <a:ext uri="{FF2B5EF4-FFF2-40B4-BE49-F238E27FC236}">
                    <a16:creationId xmlns:a16="http://schemas.microsoft.com/office/drawing/2014/main" id="{A6ADF0C7-2D21-4270-AB2D-5922E010931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40511" y="4582725"/>
                <a:ext cx="36504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3" name="Entrada de lápiz 92">
                <a:extLst>
                  <a:ext uri="{FF2B5EF4-FFF2-40B4-BE49-F238E27FC236}">
                    <a16:creationId xmlns:a16="http://schemas.microsoft.com/office/drawing/2014/main" id="{260714C3-8910-4106-BA76-F3C1383AD00A}"/>
                  </a:ext>
                </a:extLst>
              </p14:cNvPr>
              <p14:cNvContentPartPr/>
              <p14:nvPr/>
            </p14:nvContentPartPr>
            <p14:xfrm>
              <a:off x="9275111" y="4587045"/>
              <a:ext cx="192960" cy="147960"/>
            </p14:xfrm>
          </p:contentPart>
        </mc:Choice>
        <mc:Fallback xmlns="">
          <p:pic>
            <p:nvPicPr>
              <p:cNvPr id="93" name="Entrada de lápiz 92">
                <a:extLst>
                  <a:ext uri="{FF2B5EF4-FFF2-40B4-BE49-F238E27FC236}">
                    <a16:creationId xmlns:a16="http://schemas.microsoft.com/office/drawing/2014/main" id="{260714C3-8910-4106-BA76-F3C1383AD00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66471" y="4578405"/>
                <a:ext cx="21060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4" name="Entrada de lápiz 93">
                <a:extLst>
                  <a:ext uri="{FF2B5EF4-FFF2-40B4-BE49-F238E27FC236}">
                    <a16:creationId xmlns:a16="http://schemas.microsoft.com/office/drawing/2014/main" id="{3A42042C-CB93-4A41-BEC5-2ABB61BAB8D7}"/>
                  </a:ext>
                </a:extLst>
              </p14:cNvPr>
              <p14:cNvContentPartPr/>
              <p14:nvPr/>
            </p14:nvContentPartPr>
            <p14:xfrm>
              <a:off x="9179351" y="4583805"/>
              <a:ext cx="84960" cy="14040"/>
            </p14:xfrm>
          </p:contentPart>
        </mc:Choice>
        <mc:Fallback xmlns="">
          <p:pic>
            <p:nvPicPr>
              <p:cNvPr id="94" name="Entrada de lápiz 93">
                <a:extLst>
                  <a:ext uri="{FF2B5EF4-FFF2-40B4-BE49-F238E27FC236}">
                    <a16:creationId xmlns:a16="http://schemas.microsoft.com/office/drawing/2014/main" id="{3A42042C-CB93-4A41-BEC5-2ABB61BAB8D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70711" y="4575165"/>
                <a:ext cx="1026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5" name="Entrada de lápiz 94">
                <a:extLst>
                  <a:ext uri="{FF2B5EF4-FFF2-40B4-BE49-F238E27FC236}">
                    <a16:creationId xmlns:a16="http://schemas.microsoft.com/office/drawing/2014/main" id="{21AB8539-F30F-4DE7-938E-10DA4598A477}"/>
                  </a:ext>
                </a:extLst>
              </p14:cNvPr>
              <p14:cNvContentPartPr/>
              <p14:nvPr/>
            </p14:nvContentPartPr>
            <p14:xfrm>
              <a:off x="8752031" y="4637805"/>
              <a:ext cx="209520" cy="285840"/>
            </p14:xfrm>
          </p:contentPart>
        </mc:Choice>
        <mc:Fallback xmlns="">
          <p:pic>
            <p:nvPicPr>
              <p:cNvPr id="95" name="Entrada de lápiz 94">
                <a:extLst>
                  <a:ext uri="{FF2B5EF4-FFF2-40B4-BE49-F238E27FC236}">
                    <a16:creationId xmlns:a16="http://schemas.microsoft.com/office/drawing/2014/main" id="{21AB8539-F30F-4DE7-938E-10DA4598A4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43031" y="4629165"/>
                <a:ext cx="2271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4" name="Entrada de lápiz 123">
                <a:extLst>
                  <a:ext uri="{FF2B5EF4-FFF2-40B4-BE49-F238E27FC236}">
                    <a16:creationId xmlns:a16="http://schemas.microsoft.com/office/drawing/2014/main" id="{F0E00BA3-BC84-4B14-A88B-36A21DD73510}"/>
                  </a:ext>
                </a:extLst>
              </p14:cNvPr>
              <p14:cNvContentPartPr/>
              <p14:nvPr/>
            </p14:nvContentPartPr>
            <p14:xfrm>
              <a:off x="8905031" y="5025885"/>
              <a:ext cx="582840" cy="237240"/>
            </p14:xfrm>
          </p:contentPart>
        </mc:Choice>
        <mc:Fallback xmlns="">
          <p:pic>
            <p:nvPicPr>
              <p:cNvPr id="124" name="Entrada de lápiz 123">
                <a:extLst>
                  <a:ext uri="{FF2B5EF4-FFF2-40B4-BE49-F238E27FC236}">
                    <a16:creationId xmlns:a16="http://schemas.microsoft.com/office/drawing/2014/main" id="{F0E00BA3-BC84-4B14-A88B-36A21DD7351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896031" y="5017245"/>
                <a:ext cx="6004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6" name="Entrada de lápiz 125">
                <a:extLst>
                  <a:ext uri="{FF2B5EF4-FFF2-40B4-BE49-F238E27FC236}">
                    <a16:creationId xmlns:a16="http://schemas.microsoft.com/office/drawing/2014/main" id="{CF6F37EB-3390-447A-93AD-66497D50A147}"/>
                  </a:ext>
                </a:extLst>
              </p14:cNvPr>
              <p14:cNvContentPartPr/>
              <p14:nvPr/>
            </p14:nvContentPartPr>
            <p14:xfrm>
              <a:off x="8713511" y="4993485"/>
              <a:ext cx="8280" cy="360"/>
            </p14:xfrm>
          </p:contentPart>
        </mc:Choice>
        <mc:Fallback xmlns="">
          <p:pic>
            <p:nvPicPr>
              <p:cNvPr id="126" name="Entrada de lápiz 125">
                <a:extLst>
                  <a:ext uri="{FF2B5EF4-FFF2-40B4-BE49-F238E27FC236}">
                    <a16:creationId xmlns:a16="http://schemas.microsoft.com/office/drawing/2014/main" id="{CF6F37EB-3390-447A-93AD-66497D50A14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04871" y="4984845"/>
                <a:ext cx="25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61" name="Entrada de lápiz 2060">
                <a:extLst>
                  <a:ext uri="{FF2B5EF4-FFF2-40B4-BE49-F238E27FC236}">
                    <a16:creationId xmlns:a16="http://schemas.microsoft.com/office/drawing/2014/main" id="{0EB9DD6F-8E81-468C-AA6E-6ACCAD54E8BD}"/>
                  </a:ext>
                </a:extLst>
              </p14:cNvPr>
              <p14:cNvContentPartPr/>
              <p14:nvPr/>
            </p14:nvContentPartPr>
            <p14:xfrm>
              <a:off x="8781911" y="4993485"/>
              <a:ext cx="360" cy="360"/>
            </p14:xfrm>
          </p:contentPart>
        </mc:Choice>
        <mc:Fallback xmlns="">
          <p:pic>
            <p:nvPicPr>
              <p:cNvPr id="2061" name="Entrada de lápiz 2060">
                <a:extLst>
                  <a:ext uri="{FF2B5EF4-FFF2-40B4-BE49-F238E27FC236}">
                    <a16:creationId xmlns:a16="http://schemas.microsoft.com/office/drawing/2014/main" id="{0EB9DD6F-8E81-468C-AA6E-6ACCAD54E8B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72911" y="49848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32" name="Entrada de lápiz 2131">
                <a:extLst>
                  <a:ext uri="{FF2B5EF4-FFF2-40B4-BE49-F238E27FC236}">
                    <a16:creationId xmlns:a16="http://schemas.microsoft.com/office/drawing/2014/main" id="{9DCCF4BD-C5D1-4BB2-852A-70C3C4D0B728}"/>
                  </a:ext>
                </a:extLst>
              </p14:cNvPr>
              <p14:cNvContentPartPr/>
              <p14:nvPr/>
            </p14:nvContentPartPr>
            <p14:xfrm>
              <a:off x="8752031" y="3918525"/>
              <a:ext cx="360" cy="360"/>
            </p14:xfrm>
          </p:contentPart>
        </mc:Choice>
        <mc:Fallback xmlns="">
          <p:pic>
            <p:nvPicPr>
              <p:cNvPr id="2132" name="Entrada de lápiz 2131">
                <a:extLst>
                  <a:ext uri="{FF2B5EF4-FFF2-40B4-BE49-F238E27FC236}">
                    <a16:creationId xmlns:a16="http://schemas.microsoft.com/office/drawing/2014/main" id="{9DCCF4BD-C5D1-4BB2-852A-70C3C4D0B72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43031" y="39095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33" name="Entrada de lápiz 2132">
                <a:extLst>
                  <a:ext uri="{FF2B5EF4-FFF2-40B4-BE49-F238E27FC236}">
                    <a16:creationId xmlns:a16="http://schemas.microsoft.com/office/drawing/2014/main" id="{D05E95E2-36D3-49D6-BD7F-951264B782BB}"/>
                  </a:ext>
                </a:extLst>
              </p14:cNvPr>
              <p14:cNvContentPartPr/>
              <p14:nvPr/>
            </p14:nvContentPartPr>
            <p14:xfrm>
              <a:off x="8761751" y="3868125"/>
              <a:ext cx="360" cy="360"/>
            </p14:xfrm>
          </p:contentPart>
        </mc:Choice>
        <mc:Fallback xmlns="">
          <p:pic>
            <p:nvPicPr>
              <p:cNvPr id="2133" name="Entrada de lápiz 2132">
                <a:extLst>
                  <a:ext uri="{FF2B5EF4-FFF2-40B4-BE49-F238E27FC236}">
                    <a16:creationId xmlns:a16="http://schemas.microsoft.com/office/drawing/2014/main" id="{D05E95E2-36D3-49D6-BD7F-951264B782B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53111" y="38591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34" name="Entrada de lápiz 2133">
                <a:extLst>
                  <a:ext uri="{FF2B5EF4-FFF2-40B4-BE49-F238E27FC236}">
                    <a16:creationId xmlns:a16="http://schemas.microsoft.com/office/drawing/2014/main" id="{3D29353A-90D6-43C5-9C6E-9675C145077C}"/>
                  </a:ext>
                </a:extLst>
              </p14:cNvPr>
              <p14:cNvContentPartPr/>
              <p14:nvPr/>
            </p14:nvContentPartPr>
            <p14:xfrm>
              <a:off x="8731511" y="3768045"/>
              <a:ext cx="360" cy="360"/>
            </p14:xfrm>
          </p:contentPart>
        </mc:Choice>
        <mc:Fallback xmlns="">
          <p:pic>
            <p:nvPicPr>
              <p:cNvPr id="2134" name="Entrada de lápiz 2133">
                <a:extLst>
                  <a:ext uri="{FF2B5EF4-FFF2-40B4-BE49-F238E27FC236}">
                    <a16:creationId xmlns:a16="http://schemas.microsoft.com/office/drawing/2014/main" id="{3D29353A-90D6-43C5-9C6E-9675C145077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22871" y="37590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35" name="Entrada de lápiz 2134">
                <a:extLst>
                  <a:ext uri="{FF2B5EF4-FFF2-40B4-BE49-F238E27FC236}">
                    <a16:creationId xmlns:a16="http://schemas.microsoft.com/office/drawing/2014/main" id="{79B82A50-9D3D-47BD-9F54-52AC64B56E7A}"/>
                  </a:ext>
                </a:extLst>
              </p14:cNvPr>
              <p14:cNvContentPartPr/>
              <p14:nvPr/>
            </p14:nvContentPartPr>
            <p14:xfrm>
              <a:off x="8741591" y="3828165"/>
              <a:ext cx="360" cy="360"/>
            </p14:xfrm>
          </p:contentPart>
        </mc:Choice>
        <mc:Fallback xmlns="">
          <p:pic>
            <p:nvPicPr>
              <p:cNvPr id="2135" name="Entrada de lápiz 2134">
                <a:extLst>
                  <a:ext uri="{FF2B5EF4-FFF2-40B4-BE49-F238E27FC236}">
                    <a16:creationId xmlns:a16="http://schemas.microsoft.com/office/drawing/2014/main" id="{79B82A50-9D3D-47BD-9F54-52AC64B56E7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32591" y="38191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36" name="Entrada de lápiz 2135">
                <a:extLst>
                  <a:ext uri="{FF2B5EF4-FFF2-40B4-BE49-F238E27FC236}">
                    <a16:creationId xmlns:a16="http://schemas.microsoft.com/office/drawing/2014/main" id="{76B6EB28-9F44-4A36-902A-148D05B1C57B}"/>
                  </a:ext>
                </a:extLst>
              </p14:cNvPr>
              <p14:cNvContentPartPr/>
              <p14:nvPr/>
            </p14:nvContentPartPr>
            <p14:xfrm>
              <a:off x="8731511" y="3938685"/>
              <a:ext cx="360" cy="360"/>
            </p14:xfrm>
          </p:contentPart>
        </mc:Choice>
        <mc:Fallback xmlns="">
          <p:pic>
            <p:nvPicPr>
              <p:cNvPr id="2136" name="Entrada de lápiz 2135">
                <a:extLst>
                  <a:ext uri="{FF2B5EF4-FFF2-40B4-BE49-F238E27FC236}">
                    <a16:creationId xmlns:a16="http://schemas.microsoft.com/office/drawing/2014/main" id="{76B6EB28-9F44-4A36-902A-148D05B1C57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22871" y="393004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45" name="Grupo 2144">
            <a:extLst>
              <a:ext uri="{FF2B5EF4-FFF2-40B4-BE49-F238E27FC236}">
                <a16:creationId xmlns:a16="http://schemas.microsoft.com/office/drawing/2014/main" id="{1ADA1CA3-87CC-4632-8805-CC0415821642}"/>
              </a:ext>
            </a:extLst>
          </p:cNvPr>
          <p:cNvGrpSpPr/>
          <p:nvPr/>
        </p:nvGrpSpPr>
        <p:grpSpPr>
          <a:xfrm>
            <a:off x="8781911" y="4591365"/>
            <a:ext cx="30600" cy="10800"/>
            <a:chOff x="8781911" y="4591365"/>
            <a:chExt cx="306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37" name="Entrada de lápiz 2136">
                  <a:extLst>
                    <a:ext uri="{FF2B5EF4-FFF2-40B4-BE49-F238E27FC236}">
                      <a16:creationId xmlns:a16="http://schemas.microsoft.com/office/drawing/2014/main" id="{ACF6825F-6989-4912-A414-D797FC375F15}"/>
                    </a:ext>
                  </a:extLst>
                </p14:cNvPr>
                <p14:cNvContentPartPr/>
                <p14:nvPr/>
              </p14:nvContentPartPr>
              <p14:xfrm>
                <a:off x="8812151" y="4601805"/>
                <a:ext cx="360" cy="360"/>
              </p14:xfrm>
            </p:contentPart>
          </mc:Choice>
          <mc:Fallback xmlns="">
            <p:pic>
              <p:nvPicPr>
                <p:cNvPr id="2137" name="Entrada de lápiz 2136">
                  <a:extLst>
                    <a:ext uri="{FF2B5EF4-FFF2-40B4-BE49-F238E27FC236}">
                      <a16:creationId xmlns:a16="http://schemas.microsoft.com/office/drawing/2014/main" id="{ACF6825F-6989-4912-A414-D797FC375F1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03511" y="4593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38" name="Entrada de lápiz 2137">
                  <a:extLst>
                    <a:ext uri="{FF2B5EF4-FFF2-40B4-BE49-F238E27FC236}">
                      <a16:creationId xmlns:a16="http://schemas.microsoft.com/office/drawing/2014/main" id="{A57CCA1C-A2E4-415B-B5AC-C45CA29615FB}"/>
                    </a:ext>
                  </a:extLst>
                </p14:cNvPr>
                <p14:cNvContentPartPr/>
                <p14:nvPr/>
              </p14:nvContentPartPr>
              <p14:xfrm>
                <a:off x="8781911" y="4591365"/>
                <a:ext cx="360" cy="360"/>
              </p14:xfrm>
            </p:contentPart>
          </mc:Choice>
          <mc:Fallback xmlns="">
            <p:pic>
              <p:nvPicPr>
                <p:cNvPr id="2138" name="Entrada de lápiz 2137">
                  <a:extLst>
                    <a:ext uri="{FF2B5EF4-FFF2-40B4-BE49-F238E27FC236}">
                      <a16:creationId xmlns:a16="http://schemas.microsoft.com/office/drawing/2014/main" id="{A57CCA1C-A2E4-415B-B5AC-C45CA29615F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72911" y="45827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43" name="Entrada de lápiz 2142">
                  <a:extLst>
                    <a:ext uri="{FF2B5EF4-FFF2-40B4-BE49-F238E27FC236}">
                      <a16:creationId xmlns:a16="http://schemas.microsoft.com/office/drawing/2014/main" id="{E2F60D66-E578-4409-9E39-F23176D82B2F}"/>
                    </a:ext>
                  </a:extLst>
                </p14:cNvPr>
                <p14:cNvContentPartPr/>
                <p14:nvPr/>
              </p14:nvContentPartPr>
              <p14:xfrm>
                <a:off x="8801711" y="4601805"/>
                <a:ext cx="360" cy="360"/>
              </p14:xfrm>
            </p:contentPart>
          </mc:Choice>
          <mc:Fallback xmlns="">
            <p:pic>
              <p:nvPicPr>
                <p:cNvPr id="2143" name="Entrada de lápiz 2142">
                  <a:extLst>
                    <a:ext uri="{FF2B5EF4-FFF2-40B4-BE49-F238E27FC236}">
                      <a16:creationId xmlns:a16="http://schemas.microsoft.com/office/drawing/2014/main" id="{E2F60D66-E578-4409-9E39-F23176D82B2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93071" y="4593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44" name="Entrada de lápiz 2143">
                  <a:extLst>
                    <a:ext uri="{FF2B5EF4-FFF2-40B4-BE49-F238E27FC236}">
                      <a16:creationId xmlns:a16="http://schemas.microsoft.com/office/drawing/2014/main" id="{C34BC55C-C232-401C-8D99-192EFF1924F2}"/>
                    </a:ext>
                  </a:extLst>
                </p14:cNvPr>
                <p14:cNvContentPartPr/>
                <p14:nvPr/>
              </p14:nvContentPartPr>
              <p14:xfrm>
                <a:off x="8812151" y="4591365"/>
                <a:ext cx="360" cy="360"/>
              </p14:xfrm>
            </p:contentPart>
          </mc:Choice>
          <mc:Fallback xmlns="">
            <p:pic>
              <p:nvPicPr>
                <p:cNvPr id="2144" name="Entrada de lápiz 2143">
                  <a:extLst>
                    <a:ext uri="{FF2B5EF4-FFF2-40B4-BE49-F238E27FC236}">
                      <a16:creationId xmlns:a16="http://schemas.microsoft.com/office/drawing/2014/main" id="{C34BC55C-C232-401C-8D99-192EFF1924F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03511" y="45827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81" name="Entrada de lápiz 2180">
                <a:extLst>
                  <a:ext uri="{FF2B5EF4-FFF2-40B4-BE49-F238E27FC236}">
                    <a16:creationId xmlns:a16="http://schemas.microsoft.com/office/drawing/2014/main" id="{DDBBB994-9486-4ED4-831A-E05E5C253D26}"/>
                  </a:ext>
                </a:extLst>
              </p14:cNvPr>
              <p14:cNvContentPartPr/>
              <p14:nvPr/>
            </p14:nvContentPartPr>
            <p14:xfrm>
              <a:off x="8892431" y="5073765"/>
              <a:ext cx="360" cy="360"/>
            </p14:xfrm>
          </p:contentPart>
        </mc:Choice>
        <mc:Fallback xmlns="">
          <p:pic>
            <p:nvPicPr>
              <p:cNvPr id="2181" name="Entrada de lápiz 2180">
                <a:extLst>
                  <a:ext uri="{FF2B5EF4-FFF2-40B4-BE49-F238E27FC236}">
                    <a16:creationId xmlns:a16="http://schemas.microsoft.com/office/drawing/2014/main" id="{DDBBB994-9486-4ED4-831A-E05E5C253D2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83791" y="50651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83" name="Entrada de lápiz 2182">
                <a:extLst>
                  <a:ext uri="{FF2B5EF4-FFF2-40B4-BE49-F238E27FC236}">
                    <a16:creationId xmlns:a16="http://schemas.microsoft.com/office/drawing/2014/main" id="{C050C2AF-CA52-4B88-BA8B-A763A182FFC9}"/>
                  </a:ext>
                </a:extLst>
              </p14:cNvPr>
              <p14:cNvContentPartPr/>
              <p14:nvPr/>
            </p14:nvContentPartPr>
            <p14:xfrm>
              <a:off x="8771831" y="4953165"/>
              <a:ext cx="360" cy="360"/>
            </p14:xfrm>
          </p:contentPart>
        </mc:Choice>
        <mc:Fallback xmlns="">
          <p:pic>
            <p:nvPicPr>
              <p:cNvPr id="2183" name="Entrada de lápiz 2182">
                <a:extLst>
                  <a:ext uri="{FF2B5EF4-FFF2-40B4-BE49-F238E27FC236}">
                    <a16:creationId xmlns:a16="http://schemas.microsoft.com/office/drawing/2014/main" id="{C050C2AF-CA52-4B88-BA8B-A763A182FFC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63191" y="49445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85" name="Entrada de lápiz 2184">
                <a:extLst>
                  <a:ext uri="{FF2B5EF4-FFF2-40B4-BE49-F238E27FC236}">
                    <a16:creationId xmlns:a16="http://schemas.microsoft.com/office/drawing/2014/main" id="{8DA8FF1B-345E-4A1F-B08A-42BCA47D0647}"/>
                  </a:ext>
                </a:extLst>
              </p14:cNvPr>
              <p14:cNvContentPartPr/>
              <p14:nvPr/>
            </p14:nvContentPartPr>
            <p14:xfrm>
              <a:off x="8812151" y="4882965"/>
              <a:ext cx="360" cy="360"/>
            </p14:xfrm>
          </p:contentPart>
        </mc:Choice>
        <mc:Fallback xmlns="">
          <p:pic>
            <p:nvPicPr>
              <p:cNvPr id="2185" name="Entrada de lápiz 2184">
                <a:extLst>
                  <a:ext uri="{FF2B5EF4-FFF2-40B4-BE49-F238E27FC236}">
                    <a16:creationId xmlns:a16="http://schemas.microsoft.com/office/drawing/2014/main" id="{8DA8FF1B-345E-4A1F-B08A-42BCA47D064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03511" y="48743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87" name="Entrada de lápiz 2186">
                <a:extLst>
                  <a:ext uri="{FF2B5EF4-FFF2-40B4-BE49-F238E27FC236}">
                    <a16:creationId xmlns:a16="http://schemas.microsoft.com/office/drawing/2014/main" id="{FC8C10EB-AA38-4EBF-B954-311A41C20139}"/>
                  </a:ext>
                </a:extLst>
              </p14:cNvPr>
              <p14:cNvContentPartPr/>
              <p14:nvPr/>
            </p14:nvContentPartPr>
            <p14:xfrm>
              <a:off x="8791991" y="4782885"/>
              <a:ext cx="360" cy="360"/>
            </p14:xfrm>
          </p:contentPart>
        </mc:Choice>
        <mc:Fallback xmlns="">
          <p:pic>
            <p:nvPicPr>
              <p:cNvPr id="2187" name="Entrada de lápiz 2186">
                <a:extLst>
                  <a:ext uri="{FF2B5EF4-FFF2-40B4-BE49-F238E27FC236}">
                    <a16:creationId xmlns:a16="http://schemas.microsoft.com/office/drawing/2014/main" id="{FC8C10EB-AA38-4EBF-B954-311A41C201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82991" y="47738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40" name="Entrada de lápiz 2139">
                <a:extLst>
                  <a:ext uri="{FF2B5EF4-FFF2-40B4-BE49-F238E27FC236}">
                    <a16:creationId xmlns:a16="http://schemas.microsoft.com/office/drawing/2014/main" id="{D654105C-B2DE-418E-AF1D-4CF48EA936AD}"/>
                  </a:ext>
                </a:extLst>
              </p14:cNvPr>
              <p14:cNvContentPartPr/>
              <p14:nvPr/>
            </p14:nvContentPartPr>
            <p14:xfrm>
              <a:off x="8771831" y="4632045"/>
              <a:ext cx="360" cy="360"/>
            </p14:xfrm>
          </p:contentPart>
        </mc:Choice>
        <mc:Fallback xmlns="">
          <p:pic>
            <p:nvPicPr>
              <p:cNvPr id="2140" name="Entrada de lápiz 2139">
                <a:extLst>
                  <a:ext uri="{FF2B5EF4-FFF2-40B4-BE49-F238E27FC236}">
                    <a16:creationId xmlns:a16="http://schemas.microsoft.com/office/drawing/2014/main" id="{D654105C-B2DE-418E-AF1D-4CF48EA936A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63191" y="46230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41" name="Entrada de lápiz 2140">
                <a:extLst>
                  <a:ext uri="{FF2B5EF4-FFF2-40B4-BE49-F238E27FC236}">
                    <a16:creationId xmlns:a16="http://schemas.microsoft.com/office/drawing/2014/main" id="{0E8DC636-FEDC-444C-97A4-640922A03D51}"/>
                  </a:ext>
                </a:extLst>
              </p14:cNvPr>
              <p14:cNvContentPartPr/>
              <p14:nvPr/>
            </p14:nvContentPartPr>
            <p14:xfrm>
              <a:off x="8761751" y="4632045"/>
              <a:ext cx="360" cy="360"/>
            </p14:xfrm>
          </p:contentPart>
        </mc:Choice>
        <mc:Fallback xmlns="">
          <p:pic>
            <p:nvPicPr>
              <p:cNvPr id="2141" name="Entrada de lápiz 2140">
                <a:extLst>
                  <a:ext uri="{FF2B5EF4-FFF2-40B4-BE49-F238E27FC236}">
                    <a16:creationId xmlns:a16="http://schemas.microsoft.com/office/drawing/2014/main" id="{0E8DC636-FEDC-444C-97A4-640922A03D5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53111" y="46230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50" name="Entrada de lápiz 2249">
                <a:extLst>
                  <a:ext uri="{FF2B5EF4-FFF2-40B4-BE49-F238E27FC236}">
                    <a16:creationId xmlns:a16="http://schemas.microsoft.com/office/drawing/2014/main" id="{EDF2DCFE-A531-4E48-A9CA-D2E70AD52DEA}"/>
                  </a:ext>
                </a:extLst>
              </p14:cNvPr>
              <p14:cNvContentPartPr/>
              <p14:nvPr/>
            </p14:nvContentPartPr>
            <p14:xfrm>
              <a:off x="8862191" y="4682445"/>
              <a:ext cx="360" cy="360"/>
            </p14:xfrm>
          </p:contentPart>
        </mc:Choice>
        <mc:Fallback xmlns="">
          <p:pic>
            <p:nvPicPr>
              <p:cNvPr id="2250" name="Entrada de lápiz 2249">
                <a:extLst>
                  <a:ext uri="{FF2B5EF4-FFF2-40B4-BE49-F238E27FC236}">
                    <a16:creationId xmlns:a16="http://schemas.microsoft.com/office/drawing/2014/main" id="{EDF2DCFE-A531-4E48-A9CA-D2E70AD52DE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53191" y="46734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51" name="Entrada de lápiz 2250">
                <a:extLst>
                  <a:ext uri="{FF2B5EF4-FFF2-40B4-BE49-F238E27FC236}">
                    <a16:creationId xmlns:a16="http://schemas.microsoft.com/office/drawing/2014/main" id="{D7909CF7-480E-4F9F-B03A-7B6FC5EF477F}"/>
                  </a:ext>
                </a:extLst>
              </p14:cNvPr>
              <p14:cNvContentPartPr/>
              <p14:nvPr/>
            </p14:nvContentPartPr>
            <p14:xfrm>
              <a:off x="8852111" y="4682445"/>
              <a:ext cx="360" cy="360"/>
            </p14:xfrm>
          </p:contentPart>
        </mc:Choice>
        <mc:Fallback xmlns="">
          <p:pic>
            <p:nvPicPr>
              <p:cNvPr id="2251" name="Entrada de lápiz 2250">
                <a:extLst>
                  <a:ext uri="{FF2B5EF4-FFF2-40B4-BE49-F238E27FC236}">
                    <a16:creationId xmlns:a16="http://schemas.microsoft.com/office/drawing/2014/main" id="{D7909CF7-480E-4F9F-B03A-7B6FC5EF477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43111" y="46734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52" name="Entrada de lápiz 2251">
                <a:extLst>
                  <a:ext uri="{FF2B5EF4-FFF2-40B4-BE49-F238E27FC236}">
                    <a16:creationId xmlns:a16="http://schemas.microsoft.com/office/drawing/2014/main" id="{E15EC003-A19C-454C-85AA-9B3090377520}"/>
                  </a:ext>
                </a:extLst>
              </p14:cNvPr>
              <p14:cNvContentPartPr/>
              <p14:nvPr/>
            </p14:nvContentPartPr>
            <p14:xfrm>
              <a:off x="8852111" y="4632045"/>
              <a:ext cx="360" cy="360"/>
            </p14:xfrm>
          </p:contentPart>
        </mc:Choice>
        <mc:Fallback xmlns="">
          <p:pic>
            <p:nvPicPr>
              <p:cNvPr id="2252" name="Entrada de lápiz 2251">
                <a:extLst>
                  <a:ext uri="{FF2B5EF4-FFF2-40B4-BE49-F238E27FC236}">
                    <a16:creationId xmlns:a16="http://schemas.microsoft.com/office/drawing/2014/main" id="{E15EC003-A19C-454C-85AA-9B309037752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43111" y="46230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57" name="Entrada de lápiz 2256">
                <a:extLst>
                  <a:ext uri="{FF2B5EF4-FFF2-40B4-BE49-F238E27FC236}">
                    <a16:creationId xmlns:a16="http://schemas.microsoft.com/office/drawing/2014/main" id="{C3FA661F-965F-4456-B8AC-0ADAB9EF8CAB}"/>
                  </a:ext>
                </a:extLst>
              </p14:cNvPr>
              <p14:cNvContentPartPr/>
              <p14:nvPr/>
            </p14:nvContentPartPr>
            <p14:xfrm>
              <a:off x="8872631" y="4661925"/>
              <a:ext cx="360" cy="360"/>
            </p14:xfrm>
          </p:contentPart>
        </mc:Choice>
        <mc:Fallback xmlns="">
          <p:pic>
            <p:nvPicPr>
              <p:cNvPr id="2257" name="Entrada de lápiz 2256">
                <a:extLst>
                  <a:ext uri="{FF2B5EF4-FFF2-40B4-BE49-F238E27FC236}">
                    <a16:creationId xmlns:a16="http://schemas.microsoft.com/office/drawing/2014/main" id="{C3FA661F-965F-4456-B8AC-0ADAB9EF8CA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854631" y="46439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258" name="Entrada de lápiz 2257">
                <a:extLst>
                  <a:ext uri="{FF2B5EF4-FFF2-40B4-BE49-F238E27FC236}">
                    <a16:creationId xmlns:a16="http://schemas.microsoft.com/office/drawing/2014/main" id="{394944E8-EA19-42A9-AA3C-8B0A31512270}"/>
                  </a:ext>
                </a:extLst>
              </p14:cNvPr>
              <p14:cNvContentPartPr/>
              <p14:nvPr/>
            </p14:nvContentPartPr>
            <p14:xfrm>
              <a:off x="8840591" y="4661925"/>
              <a:ext cx="2160" cy="360"/>
            </p14:xfrm>
          </p:contentPart>
        </mc:Choice>
        <mc:Fallback xmlns="">
          <p:pic>
            <p:nvPicPr>
              <p:cNvPr id="2258" name="Entrada de lápiz 2257">
                <a:extLst>
                  <a:ext uri="{FF2B5EF4-FFF2-40B4-BE49-F238E27FC236}">
                    <a16:creationId xmlns:a16="http://schemas.microsoft.com/office/drawing/2014/main" id="{394944E8-EA19-42A9-AA3C-8B0A3151227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822591" y="4643925"/>
                <a:ext cx="3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259" name="Entrada de lápiz 2258">
                <a:extLst>
                  <a:ext uri="{FF2B5EF4-FFF2-40B4-BE49-F238E27FC236}">
                    <a16:creationId xmlns:a16="http://schemas.microsoft.com/office/drawing/2014/main" id="{8846C92E-ECA0-46B9-8257-646561B163B1}"/>
                  </a:ext>
                </a:extLst>
              </p14:cNvPr>
              <p14:cNvContentPartPr/>
              <p14:nvPr/>
            </p14:nvContentPartPr>
            <p14:xfrm>
              <a:off x="8801711" y="4702245"/>
              <a:ext cx="360" cy="360"/>
            </p14:xfrm>
          </p:contentPart>
        </mc:Choice>
        <mc:Fallback xmlns="">
          <p:pic>
            <p:nvPicPr>
              <p:cNvPr id="2259" name="Entrada de lápiz 2258">
                <a:extLst>
                  <a:ext uri="{FF2B5EF4-FFF2-40B4-BE49-F238E27FC236}">
                    <a16:creationId xmlns:a16="http://schemas.microsoft.com/office/drawing/2014/main" id="{8846C92E-ECA0-46B9-8257-646561B163B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84071" y="46842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261" name="Entrada de lápiz 2260">
                <a:extLst>
                  <a:ext uri="{FF2B5EF4-FFF2-40B4-BE49-F238E27FC236}">
                    <a16:creationId xmlns:a16="http://schemas.microsoft.com/office/drawing/2014/main" id="{B7A47A5D-D2E5-452F-85E4-9997CFA60D00}"/>
                  </a:ext>
                </a:extLst>
              </p14:cNvPr>
              <p14:cNvContentPartPr/>
              <p14:nvPr/>
            </p14:nvContentPartPr>
            <p14:xfrm>
              <a:off x="8862191" y="4702245"/>
              <a:ext cx="360" cy="360"/>
            </p14:xfrm>
          </p:contentPart>
        </mc:Choice>
        <mc:Fallback xmlns="">
          <p:pic>
            <p:nvPicPr>
              <p:cNvPr id="2261" name="Entrada de lápiz 2260">
                <a:extLst>
                  <a:ext uri="{FF2B5EF4-FFF2-40B4-BE49-F238E27FC236}">
                    <a16:creationId xmlns:a16="http://schemas.microsoft.com/office/drawing/2014/main" id="{B7A47A5D-D2E5-452F-85E4-9997CFA60D0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844191" y="46842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262" name="Entrada de lápiz 2261">
                <a:extLst>
                  <a:ext uri="{FF2B5EF4-FFF2-40B4-BE49-F238E27FC236}">
                    <a16:creationId xmlns:a16="http://schemas.microsoft.com/office/drawing/2014/main" id="{8D9D3412-A7A9-4DF2-9514-4304D83954E6}"/>
                  </a:ext>
                </a:extLst>
              </p14:cNvPr>
              <p14:cNvContentPartPr/>
              <p14:nvPr/>
            </p14:nvContentPartPr>
            <p14:xfrm>
              <a:off x="8872631" y="4672365"/>
              <a:ext cx="12240" cy="360"/>
            </p14:xfrm>
          </p:contentPart>
        </mc:Choice>
        <mc:Fallback xmlns="">
          <p:pic>
            <p:nvPicPr>
              <p:cNvPr id="2262" name="Entrada de lápiz 2261">
                <a:extLst>
                  <a:ext uri="{FF2B5EF4-FFF2-40B4-BE49-F238E27FC236}">
                    <a16:creationId xmlns:a16="http://schemas.microsoft.com/office/drawing/2014/main" id="{8D9D3412-A7A9-4DF2-9514-4304D83954E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854631" y="4654365"/>
                <a:ext cx="47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263" name="Entrada de lápiz 2262">
                <a:extLst>
                  <a:ext uri="{FF2B5EF4-FFF2-40B4-BE49-F238E27FC236}">
                    <a16:creationId xmlns:a16="http://schemas.microsoft.com/office/drawing/2014/main" id="{10E960EC-FCDB-4EAA-9300-89C8F74E75E2}"/>
                  </a:ext>
                </a:extLst>
              </p14:cNvPr>
              <p14:cNvContentPartPr/>
              <p14:nvPr/>
            </p14:nvContentPartPr>
            <p14:xfrm>
              <a:off x="8791991" y="4772445"/>
              <a:ext cx="360" cy="360"/>
            </p14:xfrm>
          </p:contentPart>
        </mc:Choice>
        <mc:Fallback xmlns="">
          <p:pic>
            <p:nvPicPr>
              <p:cNvPr id="2263" name="Entrada de lápiz 2262">
                <a:extLst>
                  <a:ext uri="{FF2B5EF4-FFF2-40B4-BE49-F238E27FC236}">
                    <a16:creationId xmlns:a16="http://schemas.microsoft.com/office/drawing/2014/main" id="{10E960EC-FCDB-4EAA-9300-89C8F74E75E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73991" y="475480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264" name="Entrada de lápiz 2263">
                <a:extLst>
                  <a:ext uri="{FF2B5EF4-FFF2-40B4-BE49-F238E27FC236}">
                    <a16:creationId xmlns:a16="http://schemas.microsoft.com/office/drawing/2014/main" id="{C829F430-BF65-4609-A0F2-236D80FD4575}"/>
                  </a:ext>
                </a:extLst>
              </p14:cNvPr>
              <p14:cNvContentPartPr/>
              <p14:nvPr/>
            </p14:nvContentPartPr>
            <p14:xfrm>
              <a:off x="8781911" y="4812765"/>
              <a:ext cx="360" cy="360"/>
            </p14:xfrm>
          </p:contentPart>
        </mc:Choice>
        <mc:Fallback xmlns="">
          <p:pic>
            <p:nvPicPr>
              <p:cNvPr id="2264" name="Entrada de lápiz 2263">
                <a:extLst>
                  <a:ext uri="{FF2B5EF4-FFF2-40B4-BE49-F238E27FC236}">
                    <a16:creationId xmlns:a16="http://schemas.microsoft.com/office/drawing/2014/main" id="{C829F430-BF65-4609-A0F2-236D80FD457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63911" y="47951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76" name="Entrada de lápiz 2275">
                <a:extLst>
                  <a:ext uri="{FF2B5EF4-FFF2-40B4-BE49-F238E27FC236}">
                    <a16:creationId xmlns:a16="http://schemas.microsoft.com/office/drawing/2014/main" id="{168EFB90-6BCA-4347-AFAD-2BFECD1390CC}"/>
                  </a:ext>
                </a:extLst>
              </p14:cNvPr>
              <p14:cNvContentPartPr/>
              <p14:nvPr/>
            </p14:nvContentPartPr>
            <p14:xfrm>
              <a:off x="8982791" y="4632045"/>
              <a:ext cx="360" cy="360"/>
            </p14:xfrm>
          </p:contentPart>
        </mc:Choice>
        <mc:Fallback xmlns="">
          <p:pic>
            <p:nvPicPr>
              <p:cNvPr id="2276" name="Entrada de lápiz 2275">
                <a:extLst>
                  <a:ext uri="{FF2B5EF4-FFF2-40B4-BE49-F238E27FC236}">
                    <a16:creationId xmlns:a16="http://schemas.microsoft.com/office/drawing/2014/main" id="{168EFB90-6BCA-4347-AFAD-2BFECD1390C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964791" y="46140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7" name="Entrada de lápiz 86">
                <a:extLst>
                  <a:ext uri="{FF2B5EF4-FFF2-40B4-BE49-F238E27FC236}">
                    <a16:creationId xmlns:a16="http://schemas.microsoft.com/office/drawing/2014/main" id="{A45A5310-7DB5-4FFF-9D2D-771DCC0BE7B9}"/>
                  </a:ext>
                </a:extLst>
              </p14:cNvPr>
              <p14:cNvContentPartPr/>
              <p14:nvPr/>
            </p14:nvContentPartPr>
            <p14:xfrm>
              <a:off x="8676071" y="5158005"/>
              <a:ext cx="823680" cy="109080"/>
            </p14:xfrm>
          </p:contentPart>
        </mc:Choice>
        <mc:Fallback xmlns="">
          <p:pic>
            <p:nvPicPr>
              <p:cNvPr id="87" name="Entrada de lápiz 86">
                <a:extLst>
                  <a:ext uri="{FF2B5EF4-FFF2-40B4-BE49-F238E27FC236}">
                    <a16:creationId xmlns:a16="http://schemas.microsoft.com/office/drawing/2014/main" id="{A45A5310-7DB5-4FFF-9D2D-771DCC0BE7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667071" y="5149365"/>
                <a:ext cx="84132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Entrada de lápiz 87">
                <a:extLst>
                  <a:ext uri="{FF2B5EF4-FFF2-40B4-BE49-F238E27FC236}">
                    <a16:creationId xmlns:a16="http://schemas.microsoft.com/office/drawing/2014/main" id="{5B294BF6-FFDD-4D17-ABBB-D99277E4A0F5}"/>
                  </a:ext>
                </a:extLst>
              </p14:cNvPr>
              <p14:cNvContentPartPr/>
              <p14:nvPr/>
            </p14:nvContentPartPr>
            <p14:xfrm>
              <a:off x="9103391" y="5244765"/>
              <a:ext cx="360" cy="360"/>
            </p14:xfrm>
          </p:contentPart>
        </mc:Choice>
        <mc:Fallback xmlns="">
          <p:pic>
            <p:nvPicPr>
              <p:cNvPr id="88" name="Entrada de lápiz 87">
                <a:extLst>
                  <a:ext uri="{FF2B5EF4-FFF2-40B4-BE49-F238E27FC236}">
                    <a16:creationId xmlns:a16="http://schemas.microsoft.com/office/drawing/2014/main" id="{5B294BF6-FFDD-4D17-ABBB-D99277E4A0F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94391" y="52361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9" name="Entrada de lápiz 88">
                <a:extLst>
                  <a:ext uri="{FF2B5EF4-FFF2-40B4-BE49-F238E27FC236}">
                    <a16:creationId xmlns:a16="http://schemas.microsoft.com/office/drawing/2014/main" id="{794EC8F3-C94D-4502-A217-154D6BAFDFB5}"/>
                  </a:ext>
                </a:extLst>
              </p14:cNvPr>
              <p14:cNvContentPartPr/>
              <p14:nvPr/>
            </p14:nvContentPartPr>
            <p14:xfrm>
              <a:off x="8988911" y="5224965"/>
              <a:ext cx="14400" cy="360"/>
            </p14:xfrm>
          </p:contentPart>
        </mc:Choice>
        <mc:Fallback xmlns="">
          <p:pic>
            <p:nvPicPr>
              <p:cNvPr id="89" name="Entrada de lápiz 88">
                <a:extLst>
                  <a:ext uri="{FF2B5EF4-FFF2-40B4-BE49-F238E27FC236}">
                    <a16:creationId xmlns:a16="http://schemas.microsoft.com/office/drawing/2014/main" id="{794EC8F3-C94D-4502-A217-154D6BAFDFB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979911" y="5215965"/>
                <a:ext cx="32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0" name="Entrada de lápiz 89">
                <a:extLst>
                  <a:ext uri="{FF2B5EF4-FFF2-40B4-BE49-F238E27FC236}">
                    <a16:creationId xmlns:a16="http://schemas.microsoft.com/office/drawing/2014/main" id="{BFC490D0-134B-4130-AF57-62CF9AFB1DF6}"/>
                  </a:ext>
                </a:extLst>
              </p14:cNvPr>
              <p14:cNvContentPartPr/>
              <p14:nvPr/>
            </p14:nvContentPartPr>
            <p14:xfrm>
              <a:off x="8962631" y="5224965"/>
              <a:ext cx="360" cy="360"/>
            </p14:xfrm>
          </p:contentPart>
        </mc:Choice>
        <mc:Fallback xmlns="">
          <p:pic>
            <p:nvPicPr>
              <p:cNvPr id="90" name="Entrada de lápiz 89">
                <a:extLst>
                  <a:ext uri="{FF2B5EF4-FFF2-40B4-BE49-F238E27FC236}">
                    <a16:creationId xmlns:a16="http://schemas.microsoft.com/office/drawing/2014/main" id="{BFC490D0-134B-4130-AF57-62CF9AFB1DF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953991" y="52159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207" name="Entrada de lápiz 2206">
                <a:extLst>
                  <a:ext uri="{FF2B5EF4-FFF2-40B4-BE49-F238E27FC236}">
                    <a16:creationId xmlns:a16="http://schemas.microsoft.com/office/drawing/2014/main" id="{18139D5B-6BE2-4317-ACD4-9181C4BFDC75}"/>
                  </a:ext>
                </a:extLst>
              </p14:cNvPr>
              <p14:cNvContentPartPr/>
              <p14:nvPr/>
            </p14:nvContentPartPr>
            <p14:xfrm>
              <a:off x="9093311" y="5265285"/>
              <a:ext cx="360" cy="360"/>
            </p14:xfrm>
          </p:contentPart>
        </mc:Choice>
        <mc:Fallback xmlns="">
          <p:pic>
            <p:nvPicPr>
              <p:cNvPr id="2207" name="Entrada de lápiz 2206">
                <a:extLst>
                  <a:ext uri="{FF2B5EF4-FFF2-40B4-BE49-F238E27FC236}">
                    <a16:creationId xmlns:a16="http://schemas.microsoft.com/office/drawing/2014/main" id="{18139D5B-6BE2-4317-ACD4-9181C4BFDC7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84311" y="52562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208" name="Entrada de lápiz 2207">
                <a:extLst>
                  <a:ext uri="{FF2B5EF4-FFF2-40B4-BE49-F238E27FC236}">
                    <a16:creationId xmlns:a16="http://schemas.microsoft.com/office/drawing/2014/main" id="{10113037-73B0-4DD5-BB85-DDCBDD1C81CF}"/>
                  </a:ext>
                </a:extLst>
              </p14:cNvPr>
              <p14:cNvContentPartPr/>
              <p14:nvPr/>
            </p14:nvContentPartPr>
            <p14:xfrm>
              <a:off x="9113831" y="5254845"/>
              <a:ext cx="360" cy="360"/>
            </p14:xfrm>
          </p:contentPart>
        </mc:Choice>
        <mc:Fallback xmlns="">
          <p:pic>
            <p:nvPicPr>
              <p:cNvPr id="2208" name="Entrada de lápiz 2207">
                <a:extLst>
                  <a:ext uri="{FF2B5EF4-FFF2-40B4-BE49-F238E27FC236}">
                    <a16:creationId xmlns:a16="http://schemas.microsoft.com/office/drawing/2014/main" id="{10113037-73B0-4DD5-BB85-DDCBDD1C81C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04831" y="52458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214" name="Entrada de lápiz 2213">
                <a:extLst>
                  <a:ext uri="{FF2B5EF4-FFF2-40B4-BE49-F238E27FC236}">
                    <a16:creationId xmlns:a16="http://schemas.microsoft.com/office/drawing/2014/main" id="{11A9423F-106C-4E0D-977D-E62E6A97A03B}"/>
                  </a:ext>
                </a:extLst>
              </p14:cNvPr>
              <p14:cNvContentPartPr/>
              <p14:nvPr/>
            </p14:nvContentPartPr>
            <p14:xfrm>
              <a:off x="8993231" y="5244765"/>
              <a:ext cx="360" cy="360"/>
            </p14:xfrm>
          </p:contentPart>
        </mc:Choice>
        <mc:Fallback xmlns="">
          <p:pic>
            <p:nvPicPr>
              <p:cNvPr id="2214" name="Entrada de lápiz 2213">
                <a:extLst>
                  <a:ext uri="{FF2B5EF4-FFF2-40B4-BE49-F238E27FC236}">
                    <a16:creationId xmlns:a16="http://schemas.microsoft.com/office/drawing/2014/main" id="{11A9423F-106C-4E0D-977D-E62E6A97A0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984231" y="52357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215" name="Entrada de lápiz 2214">
                <a:extLst>
                  <a:ext uri="{FF2B5EF4-FFF2-40B4-BE49-F238E27FC236}">
                    <a16:creationId xmlns:a16="http://schemas.microsoft.com/office/drawing/2014/main" id="{F67B68C6-A060-4288-B618-E8F44C35AB6B}"/>
                  </a:ext>
                </a:extLst>
              </p14:cNvPr>
              <p14:cNvContentPartPr/>
              <p14:nvPr/>
            </p14:nvContentPartPr>
            <p14:xfrm>
              <a:off x="8952911" y="5244765"/>
              <a:ext cx="24480" cy="360"/>
            </p14:xfrm>
          </p:contentPart>
        </mc:Choice>
        <mc:Fallback xmlns="">
          <p:pic>
            <p:nvPicPr>
              <p:cNvPr id="2215" name="Entrada de lápiz 2214">
                <a:extLst>
                  <a:ext uri="{FF2B5EF4-FFF2-40B4-BE49-F238E27FC236}">
                    <a16:creationId xmlns:a16="http://schemas.microsoft.com/office/drawing/2014/main" id="{F67B68C6-A060-4288-B618-E8F44C35AB6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943911" y="5235765"/>
                <a:ext cx="42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216" name="Entrada de lápiz 2215">
                <a:extLst>
                  <a:ext uri="{FF2B5EF4-FFF2-40B4-BE49-F238E27FC236}">
                    <a16:creationId xmlns:a16="http://schemas.microsoft.com/office/drawing/2014/main" id="{099B0C63-573C-4C45-9250-AB5ABB0F742D}"/>
                  </a:ext>
                </a:extLst>
              </p14:cNvPr>
              <p14:cNvContentPartPr/>
              <p14:nvPr/>
            </p14:nvContentPartPr>
            <p14:xfrm>
              <a:off x="9032831" y="5244765"/>
              <a:ext cx="360" cy="360"/>
            </p14:xfrm>
          </p:contentPart>
        </mc:Choice>
        <mc:Fallback xmlns="">
          <p:pic>
            <p:nvPicPr>
              <p:cNvPr id="2216" name="Entrada de lápiz 2215">
                <a:extLst>
                  <a:ext uri="{FF2B5EF4-FFF2-40B4-BE49-F238E27FC236}">
                    <a16:creationId xmlns:a16="http://schemas.microsoft.com/office/drawing/2014/main" id="{099B0C63-573C-4C45-9250-AB5ABB0F742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24191" y="52357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18" name="Entrada de lápiz 2217">
                <a:extLst>
                  <a:ext uri="{FF2B5EF4-FFF2-40B4-BE49-F238E27FC236}">
                    <a16:creationId xmlns:a16="http://schemas.microsoft.com/office/drawing/2014/main" id="{30DC68FD-3CE2-4B19-BFF5-1035BEC4D35E}"/>
                  </a:ext>
                </a:extLst>
              </p14:cNvPr>
              <p14:cNvContentPartPr/>
              <p14:nvPr/>
            </p14:nvContentPartPr>
            <p14:xfrm>
              <a:off x="8812151" y="5275005"/>
              <a:ext cx="360" cy="360"/>
            </p14:xfrm>
          </p:contentPart>
        </mc:Choice>
        <mc:Fallback xmlns="">
          <p:pic>
            <p:nvPicPr>
              <p:cNvPr id="2218" name="Entrada de lápiz 2217">
                <a:extLst>
                  <a:ext uri="{FF2B5EF4-FFF2-40B4-BE49-F238E27FC236}">
                    <a16:creationId xmlns:a16="http://schemas.microsoft.com/office/drawing/2014/main" id="{30DC68FD-3CE2-4B19-BFF5-1035BEC4D35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03511" y="52663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327" name="Entrada de lápiz 2326">
                <a:extLst>
                  <a:ext uri="{FF2B5EF4-FFF2-40B4-BE49-F238E27FC236}">
                    <a16:creationId xmlns:a16="http://schemas.microsoft.com/office/drawing/2014/main" id="{808126CB-FC15-40CD-B34F-F16E080976C8}"/>
                  </a:ext>
                </a:extLst>
              </p14:cNvPr>
              <p14:cNvContentPartPr/>
              <p14:nvPr/>
            </p14:nvContentPartPr>
            <p14:xfrm>
              <a:off x="9254231" y="5194365"/>
              <a:ext cx="2160" cy="360"/>
            </p14:xfrm>
          </p:contentPart>
        </mc:Choice>
        <mc:Fallback xmlns="">
          <p:pic>
            <p:nvPicPr>
              <p:cNvPr id="2327" name="Entrada de lápiz 2326">
                <a:extLst>
                  <a:ext uri="{FF2B5EF4-FFF2-40B4-BE49-F238E27FC236}">
                    <a16:creationId xmlns:a16="http://schemas.microsoft.com/office/drawing/2014/main" id="{808126CB-FC15-40CD-B34F-F16E080976C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236231" y="5176725"/>
                <a:ext cx="3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28" name="Entrada de lápiz 2327">
                <a:extLst>
                  <a:ext uri="{FF2B5EF4-FFF2-40B4-BE49-F238E27FC236}">
                    <a16:creationId xmlns:a16="http://schemas.microsoft.com/office/drawing/2014/main" id="{2CA655D1-4E3E-4452-AB27-348587C563D4}"/>
                  </a:ext>
                </a:extLst>
              </p14:cNvPr>
              <p14:cNvContentPartPr/>
              <p14:nvPr/>
            </p14:nvContentPartPr>
            <p14:xfrm>
              <a:off x="9173951" y="5234685"/>
              <a:ext cx="40680" cy="360"/>
            </p14:xfrm>
          </p:contentPart>
        </mc:Choice>
        <mc:Fallback xmlns="">
          <p:pic>
            <p:nvPicPr>
              <p:cNvPr id="2328" name="Entrada de lápiz 2327">
                <a:extLst>
                  <a:ext uri="{FF2B5EF4-FFF2-40B4-BE49-F238E27FC236}">
                    <a16:creationId xmlns:a16="http://schemas.microsoft.com/office/drawing/2014/main" id="{2CA655D1-4E3E-4452-AB27-348587C563D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156311" y="5217045"/>
                <a:ext cx="76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329" name="Entrada de lápiz 2328">
                <a:extLst>
                  <a:ext uri="{FF2B5EF4-FFF2-40B4-BE49-F238E27FC236}">
                    <a16:creationId xmlns:a16="http://schemas.microsoft.com/office/drawing/2014/main" id="{76C5F6BF-A8B8-485D-B11F-FF0DC71F1072}"/>
                  </a:ext>
                </a:extLst>
              </p14:cNvPr>
              <p14:cNvContentPartPr/>
              <p14:nvPr/>
            </p14:nvContentPartPr>
            <p14:xfrm>
              <a:off x="9314351" y="5224965"/>
              <a:ext cx="360" cy="360"/>
            </p14:xfrm>
          </p:contentPart>
        </mc:Choice>
        <mc:Fallback xmlns="">
          <p:pic>
            <p:nvPicPr>
              <p:cNvPr id="2329" name="Entrada de lápiz 2328">
                <a:extLst>
                  <a:ext uri="{FF2B5EF4-FFF2-40B4-BE49-F238E27FC236}">
                    <a16:creationId xmlns:a16="http://schemas.microsoft.com/office/drawing/2014/main" id="{76C5F6BF-A8B8-485D-B11F-FF0DC71F107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296711" y="520696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331" name="Entrada de lápiz 2330">
                <a:extLst>
                  <a:ext uri="{FF2B5EF4-FFF2-40B4-BE49-F238E27FC236}">
                    <a16:creationId xmlns:a16="http://schemas.microsoft.com/office/drawing/2014/main" id="{00ACE555-7645-4C13-8111-2D1E0D2BDD67}"/>
                  </a:ext>
                </a:extLst>
              </p14:cNvPr>
              <p14:cNvContentPartPr/>
              <p14:nvPr/>
            </p14:nvContentPartPr>
            <p14:xfrm>
              <a:off x="9244151" y="5244765"/>
              <a:ext cx="360" cy="360"/>
            </p14:xfrm>
          </p:contentPart>
        </mc:Choice>
        <mc:Fallback xmlns="">
          <p:pic>
            <p:nvPicPr>
              <p:cNvPr id="2331" name="Entrada de lápiz 2330">
                <a:extLst>
                  <a:ext uri="{FF2B5EF4-FFF2-40B4-BE49-F238E27FC236}">
                    <a16:creationId xmlns:a16="http://schemas.microsoft.com/office/drawing/2014/main" id="{00ACE555-7645-4C13-8111-2D1E0D2BDD6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226511" y="52271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332" name="Entrada de lápiz 2331">
                <a:extLst>
                  <a:ext uri="{FF2B5EF4-FFF2-40B4-BE49-F238E27FC236}">
                    <a16:creationId xmlns:a16="http://schemas.microsoft.com/office/drawing/2014/main" id="{2AA639BA-0783-4E8E-A058-3A2C3093B35B}"/>
                  </a:ext>
                </a:extLst>
              </p14:cNvPr>
              <p14:cNvContentPartPr/>
              <p14:nvPr/>
            </p14:nvContentPartPr>
            <p14:xfrm>
              <a:off x="9113831" y="5224965"/>
              <a:ext cx="360" cy="360"/>
            </p14:xfrm>
          </p:contentPart>
        </mc:Choice>
        <mc:Fallback xmlns="">
          <p:pic>
            <p:nvPicPr>
              <p:cNvPr id="2332" name="Entrada de lápiz 2331">
                <a:extLst>
                  <a:ext uri="{FF2B5EF4-FFF2-40B4-BE49-F238E27FC236}">
                    <a16:creationId xmlns:a16="http://schemas.microsoft.com/office/drawing/2014/main" id="{2AA639BA-0783-4E8E-A058-3A2C3093B35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95831" y="520696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333" name="Entrada de lápiz 2332">
                <a:extLst>
                  <a:ext uri="{FF2B5EF4-FFF2-40B4-BE49-F238E27FC236}">
                    <a16:creationId xmlns:a16="http://schemas.microsoft.com/office/drawing/2014/main" id="{2AB43AC1-EC36-48E6-8950-D9077E751643}"/>
                  </a:ext>
                </a:extLst>
              </p14:cNvPr>
              <p14:cNvContentPartPr/>
              <p14:nvPr/>
            </p14:nvContentPartPr>
            <p14:xfrm>
              <a:off x="9023111" y="5234685"/>
              <a:ext cx="360" cy="360"/>
            </p14:xfrm>
          </p:contentPart>
        </mc:Choice>
        <mc:Fallback xmlns="">
          <p:pic>
            <p:nvPicPr>
              <p:cNvPr id="2333" name="Entrada de lápiz 2332">
                <a:extLst>
                  <a:ext uri="{FF2B5EF4-FFF2-40B4-BE49-F238E27FC236}">
                    <a16:creationId xmlns:a16="http://schemas.microsoft.com/office/drawing/2014/main" id="{2AB43AC1-EC36-48E6-8950-D9077E75164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05111" y="52170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334" name="Entrada de lápiz 2333">
                <a:extLst>
                  <a:ext uri="{FF2B5EF4-FFF2-40B4-BE49-F238E27FC236}">
                    <a16:creationId xmlns:a16="http://schemas.microsoft.com/office/drawing/2014/main" id="{3F4045C1-BA5D-45F7-8D5B-B6E3E1D078CA}"/>
                  </a:ext>
                </a:extLst>
              </p14:cNvPr>
              <p14:cNvContentPartPr/>
              <p14:nvPr/>
            </p14:nvContentPartPr>
            <p14:xfrm>
              <a:off x="8972711" y="5234685"/>
              <a:ext cx="360" cy="360"/>
            </p14:xfrm>
          </p:contentPart>
        </mc:Choice>
        <mc:Fallback xmlns="">
          <p:pic>
            <p:nvPicPr>
              <p:cNvPr id="2334" name="Entrada de lápiz 2333">
                <a:extLst>
                  <a:ext uri="{FF2B5EF4-FFF2-40B4-BE49-F238E27FC236}">
                    <a16:creationId xmlns:a16="http://schemas.microsoft.com/office/drawing/2014/main" id="{3F4045C1-BA5D-45F7-8D5B-B6E3E1D078C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954711" y="52170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336" name="Entrada de lápiz 2335">
                <a:extLst>
                  <a:ext uri="{FF2B5EF4-FFF2-40B4-BE49-F238E27FC236}">
                    <a16:creationId xmlns:a16="http://schemas.microsoft.com/office/drawing/2014/main" id="{FCFBC3C9-D52E-4DB8-84D9-39E1A38FC990}"/>
                  </a:ext>
                </a:extLst>
              </p14:cNvPr>
              <p14:cNvContentPartPr/>
              <p14:nvPr/>
            </p14:nvContentPartPr>
            <p14:xfrm>
              <a:off x="8752031" y="5124165"/>
              <a:ext cx="360" cy="360"/>
            </p14:xfrm>
          </p:contentPart>
        </mc:Choice>
        <mc:Fallback xmlns="">
          <p:pic>
            <p:nvPicPr>
              <p:cNvPr id="2336" name="Entrada de lápiz 2335">
                <a:extLst>
                  <a:ext uri="{FF2B5EF4-FFF2-40B4-BE49-F238E27FC236}">
                    <a16:creationId xmlns:a16="http://schemas.microsoft.com/office/drawing/2014/main" id="{FCFBC3C9-D52E-4DB8-84D9-39E1A38FC99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34031" y="51065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344" name="Entrada de lápiz 2343">
                <a:extLst>
                  <a:ext uri="{FF2B5EF4-FFF2-40B4-BE49-F238E27FC236}">
                    <a16:creationId xmlns:a16="http://schemas.microsoft.com/office/drawing/2014/main" id="{4C65FAC1-3BE9-482C-8E2D-692C0C2CEDF0}"/>
                  </a:ext>
                </a:extLst>
              </p14:cNvPr>
              <p14:cNvContentPartPr/>
              <p14:nvPr/>
            </p14:nvContentPartPr>
            <p14:xfrm>
              <a:off x="8741591" y="5154765"/>
              <a:ext cx="360" cy="360"/>
            </p14:xfrm>
          </p:contentPart>
        </mc:Choice>
        <mc:Fallback xmlns="">
          <p:pic>
            <p:nvPicPr>
              <p:cNvPr id="2344" name="Entrada de lápiz 2343">
                <a:extLst>
                  <a:ext uri="{FF2B5EF4-FFF2-40B4-BE49-F238E27FC236}">
                    <a16:creationId xmlns:a16="http://schemas.microsoft.com/office/drawing/2014/main" id="{4C65FAC1-3BE9-482C-8E2D-692C0C2CEDF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23591" y="5136765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58" name="Grupo 2357">
            <a:extLst>
              <a:ext uri="{FF2B5EF4-FFF2-40B4-BE49-F238E27FC236}">
                <a16:creationId xmlns:a16="http://schemas.microsoft.com/office/drawing/2014/main" id="{4B5D9F70-AD2A-47E8-A06B-CC434CD3CD43}"/>
              </a:ext>
            </a:extLst>
          </p:cNvPr>
          <p:cNvGrpSpPr/>
          <p:nvPr/>
        </p:nvGrpSpPr>
        <p:grpSpPr>
          <a:xfrm>
            <a:off x="8922311" y="4420725"/>
            <a:ext cx="543240" cy="331920"/>
            <a:chOff x="8922311" y="4420725"/>
            <a:chExt cx="54324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094" name="Entrada de lápiz 2093">
                  <a:extLst>
                    <a:ext uri="{FF2B5EF4-FFF2-40B4-BE49-F238E27FC236}">
                      <a16:creationId xmlns:a16="http://schemas.microsoft.com/office/drawing/2014/main" id="{EEAC7F14-6713-42F1-A316-D5D622A8A2F3}"/>
                    </a:ext>
                  </a:extLst>
                </p14:cNvPr>
                <p14:cNvContentPartPr/>
                <p14:nvPr/>
              </p14:nvContentPartPr>
              <p14:xfrm>
                <a:off x="9445031" y="4440885"/>
                <a:ext cx="10440" cy="360"/>
              </p14:xfrm>
            </p:contentPart>
          </mc:Choice>
          <mc:Fallback xmlns="">
            <p:pic>
              <p:nvPicPr>
                <p:cNvPr id="2094" name="Entrada de lápiz 2093">
                  <a:extLst>
                    <a:ext uri="{FF2B5EF4-FFF2-40B4-BE49-F238E27FC236}">
                      <a16:creationId xmlns:a16="http://schemas.microsoft.com/office/drawing/2014/main" id="{EEAC7F14-6713-42F1-A316-D5D622A8A2F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436031" y="4432245"/>
                  <a:ext cx="2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098" name="Entrada de lápiz 2097">
                  <a:extLst>
                    <a:ext uri="{FF2B5EF4-FFF2-40B4-BE49-F238E27FC236}">
                      <a16:creationId xmlns:a16="http://schemas.microsoft.com/office/drawing/2014/main" id="{3F1A0D0D-DD2F-4BE1-8276-DCA6D428239C}"/>
                    </a:ext>
                  </a:extLst>
                </p14:cNvPr>
                <p14:cNvContentPartPr/>
                <p14:nvPr/>
              </p14:nvContentPartPr>
              <p14:xfrm>
                <a:off x="9334511" y="4440885"/>
                <a:ext cx="360" cy="360"/>
              </p14:xfrm>
            </p:contentPart>
          </mc:Choice>
          <mc:Fallback xmlns="">
            <p:pic>
              <p:nvPicPr>
                <p:cNvPr id="2098" name="Entrada de lápiz 2097">
                  <a:extLst>
                    <a:ext uri="{FF2B5EF4-FFF2-40B4-BE49-F238E27FC236}">
                      <a16:creationId xmlns:a16="http://schemas.microsoft.com/office/drawing/2014/main" id="{3F1A0D0D-DD2F-4BE1-8276-DCA6D428239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25511" y="4432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103" name="Entrada de lápiz 2102">
                  <a:extLst>
                    <a:ext uri="{FF2B5EF4-FFF2-40B4-BE49-F238E27FC236}">
                      <a16:creationId xmlns:a16="http://schemas.microsoft.com/office/drawing/2014/main" id="{37F7A545-9A59-46B4-81E4-17DA4841492D}"/>
                    </a:ext>
                  </a:extLst>
                </p14:cNvPr>
                <p14:cNvContentPartPr/>
                <p14:nvPr/>
              </p14:nvContentPartPr>
              <p14:xfrm>
                <a:off x="8993231" y="4470765"/>
                <a:ext cx="360" cy="360"/>
              </p14:xfrm>
            </p:contentPart>
          </mc:Choice>
          <mc:Fallback xmlns="">
            <p:pic>
              <p:nvPicPr>
                <p:cNvPr id="2103" name="Entrada de lápiz 2102">
                  <a:extLst>
                    <a:ext uri="{FF2B5EF4-FFF2-40B4-BE49-F238E27FC236}">
                      <a16:creationId xmlns:a16="http://schemas.microsoft.com/office/drawing/2014/main" id="{37F7A545-9A59-46B4-81E4-17DA4841492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231" y="4462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104" name="Entrada de lápiz 2103">
                  <a:extLst>
                    <a:ext uri="{FF2B5EF4-FFF2-40B4-BE49-F238E27FC236}">
                      <a16:creationId xmlns:a16="http://schemas.microsoft.com/office/drawing/2014/main" id="{77653994-21CD-4988-82E0-7C3EA5F815CC}"/>
                    </a:ext>
                  </a:extLst>
                </p14:cNvPr>
                <p14:cNvContentPartPr/>
                <p14:nvPr/>
              </p14:nvContentPartPr>
              <p14:xfrm>
                <a:off x="8980991" y="4459245"/>
                <a:ext cx="2160" cy="2160"/>
              </p14:xfrm>
            </p:contentPart>
          </mc:Choice>
          <mc:Fallback xmlns="">
            <p:pic>
              <p:nvPicPr>
                <p:cNvPr id="2104" name="Entrada de lápiz 2103">
                  <a:extLst>
                    <a:ext uri="{FF2B5EF4-FFF2-40B4-BE49-F238E27FC236}">
                      <a16:creationId xmlns:a16="http://schemas.microsoft.com/office/drawing/2014/main" id="{77653994-21CD-4988-82E0-7C3EA5F815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71991" y="4450605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065" name="Entrada de lápiz 2064">
                  <a:extLst>
                    <a:ext uri="{FF2B5EF4-FFF2-40B4-BE49-F238E27FC236}">
                      <a16:creationId xmlns:a16="http://schemas.microsoft.com/office/drawing/2014/main" id="{96422B2C-EE7B-4679-A317-F8FC55EA0FC0}"/>
                    </a:ext>
                  </a:extLst>
                </p14:cNvPr>
                <p14:cNvContentPartPr/>
                <p14:nvPr/>
              </p14:nvContentPartPr>
              <p14:xfrm>
                <a:off x="9455111" y="4724565"/>
                <a:ext cx="360" cy="8280"/>
              </p14:xfrm>
            </p:contentPart>
          </mc:Choice>
          <mc:Fallback xmlns="">
            <p:pic>
              <p:nvPicPr>
                <p:cNvPr id="2065" name="Entrada de lápiz 2064">
                  <a:extLst>
                    <a:ext uri="{FF2B5EF4-FFF2-40B4-BE49-F238E27FC236}">
                      <a16:creationId xmlns:a16="http://schemas.microsoft.com/office/drawing/2014/main" id="{96422B2C-EE7B-4679-A317-F8FC55EA0FC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446111" y="4715565"/>
                  <a:ext cx="180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082" name="Entrada de lápiz 2081">
                  <a:extLst>
                    <a:ext uri="{FF2B5EF4-FFF2-40B4-BE49-F238E27FC236}">
                      <a16:creationId xmlns:a16="http://schemas.microsoft.com/office/drawing/2014/main" id="{CFE84C1D-4FFB-4393-B89D-9A69C20470F7}"/>
                    </a:ext>
                  </a:extLst>
                </p14:cNvPr>
                <p14:cNvContentPartPr/>
                <p14:nvPr/>
              </p14:nvContentPartPr>
              <p14:xfrm>
                <a:off x="9464831" y="4722405"/>
                <a:ext cx="360" cy="360"/>
              </p14:xfrm>
            </p:contentPart>
          </mc:Choice>
          <mc:Fallback xmlns="">
            <p:pic>
              <p:nvPicPr>
                <p:cNvPr id="2082" name="Entrada de lápiz 2081">
                  <a:extLst>
                    <a:ext uri="{FF2B5EF4-FFF2-40B4-BE49-F238E27FC236}">
                      <a16:creationId xmlns:a16="http://schemas.microsoft.com/office/drawing/2014/main" id="{CFE84C1D-4FFB-4393-B89D-9A69C20470F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56191" y="47137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086" name="Entrada de lápiz 2085">
                  <a:extLst>
                    <a:ext uri="{FF2B5EF4-FFF2-40B4-BE49-F238E27FC236}">
                      <a16:creationId xmlns:a16="http://schemas.microsoft.com/office/drawing/2014/main" id="{FA0D6D4D-1929-498B-8C5C-6E0A5026655B}"/>
                    </a:ext>
                  </a:extLst>
                </p14:cNvPr>
                <p14:cNvContentPartPr/>
                <p14:nvPr/>
              </p14:nvContentPartPr>
              <p14:xfrm>
                <a:off x="9434951" y="4752285"/>
                <a:ext cx="360" cy="360"/>
              </p14:xfrm>
            </p:contentPart>
          </mc:Choice>
          <mc:Fallback xmlns="">
            <p:pic>
              <p:nvPicPr>
                <p:cNvPr id="2086" name="Entrada de lápiz 2085">
                  <a:extLst>
                    <a:ext uri="{FF2B5EF4-FFF2-40B4-BE49-F238E27FC236}">
                      <a16:creationId xmlns:a16="http://schemas.microsoft.com/office/drawing/2014/main" id="{FA0D6D4D-1929-498B-8C5C-6E0A5026655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26311" y="4743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088" name="Entrada de lápiz 2087">
                  <a:extLst>
                    <a:ext uri="{FF2B5EF4-FFF2-40B4-BE49-F238E27FC236}">
                      <a16:creationId xmlns:a16="http://schemas.microsoft.com/office/drawing/2014/main" id="{914D1D92-81E6-4614-975F-6854A7D87AE2}"/>
                    </a:ext>
                  </a:extLst>
                </p14:cNvPr>
                <p14:cNvContentPartPr/>
                <p14:nvPr/>
              </p14:nvContentPartPr>
              <p14:xfrm>
                <a:off x="9404711" y="4742565"/>
                <a:ext cx="360" cy="360"/>
              </p14:xfrm>
            </p:contentPart>
          </mc:Choice>
          <mc:Fallback xmlns="">
            <p:pic>
              <p:nvPicPr>
                <p:cNvPr id="2088" name="Entrada de lápiz 2087">
                  <a:extLst>
                    <a:ext uri="{FF2B5EF4-FFF2-40B4-BE49-F238E27FC236}">
                      <a16:creationId xmlns:a16="http://schemas.microsoft.com/office/drawing/2014/main" id="{914D1D92-81E6-4614-975F-6854A7D87AE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5711" y="4733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090" name="Entrada de lápiz 2089">
                  <a:extLst>
                    <a:ext uri="{FF2B5EF4-FFF2-40B4-BE49-F238E27FC236}">
                      <a16:creationId xmlns:a16="http://schemas.microsoft.com/office/drawing/2014/main" id="{E520C809-26F4-46BE-8971-CFCA942C3131}"/>
                    </a:ext>
                  </a:extLst>
                </p14:cNvPr>
                <p14:cNvContentPartPr/>
                <p14:nvPr/>
              </p14:nvContentPartPr>
              <p14:xfrm>
                <a:off x="9374831" y="4742565"/>
                <a:ext cx="360" cy="360"/>
              </p14:xfrm>
            </p:contentPart>
          </mc:Choice>
          <mc:Fallback xmlns="">
            <p:pic>
              <p:nvPicPr>
                <p:cNvPr id="2090" name="Entrada de lápiz 2089">
                  <a:extLst>
                    <a:ext uri="{FF2B5EF4-FFF2-40B4-BE49-F238E27FC236}">
                      <a16:creationId xmlns:a16="http://schemas.microsoft.com/office/drawing/2014/main" id="{E520C809-26F4-46BE-8971-CFCA942C313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65831" y="4733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091" name="Entrada de lápiz 2090">
                  <a:extLst>
                    <a:ext uri="{FF2B5EF4-FFF2-40B4-BE49-F238E27FC236}">
                      <a16:creationId xmlns:a16="http://schemas.microsoft.com/office/drawing/2014/main" id="{BC7CDC7B-EFF2-4097-AC10-B7BF7A72CBE0}"/>
                    </a:ext>
                  </a:extLst>
                </p14:cNvPr>
                <p14:cNvContentPartPr/>
                <p14:nvPr/>
              </p14:nvContentPartPr>
              <p14:xfrm>
                <a:off x="9445031" y="4742565"/>
                <a:ext cx="360" cy="360"/>
              </p14:xfrm>
            </p:contentPart>
          </mc:Choice>
          <mc:Fallback xmlns="">
            <p:pic>
              <p:nvPicPr>
                <p:cNvPr id="2091" name="Entrada de lápiz 2090">
                  <a:extLst>
                    <a:ext uri="{FF2B5EF4-FFF2-40B4-BE49-F238E27FC236}">
                      <a16:creationId xmlns:a16="http://schemas.microsoft.com/office/drawing/2014/main" id="{BC7CDC7B-EFF2-4097-AC10-B7BF7A72CBE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36391" y="4733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189" name="Entrada de lápiz 2188">
                  <a:extLst>
                    <a:ext uri="{FF2B5EF4-FFF2-40B4-BE49-F238E27FC236}">
                      <a16:creationId xmlns:a16="http://schemas.microsoft.com/office/drawing/2014/main" id="{2F5DE44E-79BB-451F-99E6-DB5133CCD6AB}"/>
                    </a:ext>
                  </a:extLst>
                </p14:cNvPr>
                <p14:cNvContentPartPr/>
                <p14:nvPr/>
              </p14:nvContentPartPr>
              <p14:xfrm>
                <a:off x="9374831" y="4711965"/>
                <a:ext cx="360" cy="360"/>
              </p14:xfrm>
            </p:contentPart>
          </mc:Choice>
          <mc:Fallback xmlns="">
            <p:pic>
              <p:nvPicPr>
                <p:cNvPr id="2189" name="Entrada de lápiz 2188">
                  <a:extLst>
                    <a:ext uri="{FF2B5EF4-FFF2-40B4-BE49-F238E27FC236}">
                      <a16:creationId xmlns:a16="http://schemas.microsoft.com/office/drawing/2014/main" id="{2F5DE44E-79BB-451F-99E6-DB5133CCD6A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65831" y="47033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069" name="Entrada de lápiz 2068">
                  <a:extLst>
                    <a:ext uri="{FF2B5EF4-FFF2-40B4-BE49-F238E27FC236}">
                      <a16:creationId xmlns:a16="http://schemas.microsoft.com/office/drawing/2014/main" id="{5D72E573-B26C-424B-8A6E-240D772B1ECD}"/>
                    </a:ext>
                  </a:extLst>
                </p14:cNvPr>
                <p14:cNvContentPartPr/>
                <p14:nvPr/>
              </p14:nvContentPartPr>
              <p14:xfrm>
                <a:off x="9404711" y="4561485"/>
                <a:ext cx="360" cy="360"/>
              </p14:xfrm>
            </p:contentPart>
          </mc:Choice>
          <mc:Fallback xmlns="">
            <p:pic>
              <p:nvPicPr>
                <p:cNvPr id="2069" name="Entrada de lápiz 2068">
                  <a:extLst>
                    <a:ext uri="{FF2B5EF4-FFF2-40B4-BE49-F238E27FC236}">
                      <a16:creationId xmlns:a16="http://schemas.microsoft.com/office/drawing/2014/main" id="{5D72E573-B26C-424B-8A6E-240D772B1EC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5711" y="455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070" name="Entrada de lápiz 2069">
                  <a:extLst>
                    <a:ext uri="{FF2B5EF4-FFF2-40B4-BE49-F238E27FC236}">
                      <a16:creationId xmlns:a16="http://schemas.microsoft.com/office/drawing/2014/main" id="{B7BE7C9E-1379-4BF8-9350-AEA10C8040C9}"/>
                    </a:ext>
                  </a:extLst>
                </p14:cNvPr>
                <p14:cNvContentPartPr/>
                <p14:nvPr/>
              </p14:nvContentPartPr>
              <p14:xfrm>
                <a:off x="9322631" y="4521165"/>
                <a:ext cx="2160" cy="2160"/>
              </p14:xfrm>
            </p:contentPart>
          </mc:Choice>
          <mc:Fallback xmlns="">
            <p:pic>
              <p:nvPicPr>
                <p:cNvPr id="2070" name="Entrada de lápiz 2069">
                  <a:extLst>
                    <a:ext uri="{FF2B5EF4-FFF2-40B4-BE49-F238E27FC236}">
                      <a16:creationId xmlns:a16="http://schemas.microsoft.com/office/drawing/2014/main" id="{B7BE7C9E-1379-4BF8-9350-AEA10C8040C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13991" y="4512525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071" name="Entrada de lápiz 2070">
                  <a:extLst>
                    <a:ext uri="{FF2B5EF4-FFF2-40B4-BE49-F238E27FC236}">
                      <a16:creationId xmlns:a16="http://schemas.microsoft.com/office/drawing/2014/main" id="{90FFEA6E-114C-4652-A5FF-7A9D3C074E43}"/>
                    </a:ext>
                  </a:extLst>
                </p14:cNvPr>
                <p14:cNvContentPartPr/>
                <p14:nvPr/>
              </p14:nvContentPartPr>
              <p14:xfrm>
                <a:off x="9234431" y="4569765"/>
                <a:ext cx="360" cy="2160"/>
              </p14:xfrm>
            </p:contentPart>
          </mc:Choice>
          <mc:Fallback xmlns="">
            <p:pic>
              <p:nvPicPr>
                <p:cNvPr id="2071" name="Entrada de lápiz 2070">
                  <a:extLst>
                    <a:ext uri="{FF2B5EF4-FFF2-40B4-BE49-F238E27FC236}">
                      <a16:creationId xmlns:a16="http://schemas.microsoft.com/office/drawing/2014/main" id="{90FFEA6E-114C-4652-A5FF-7A9D3C074E4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25431" y="4561125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072" name="Entrada de lápiz 2071">
                  <a:extLst>
                    <a:ext uri="{FF2B5EF4-FFF2-40B4-BE49-F238E27FC236}">
                      <a16:creationId xmlns:a16="http://schemas.microsoft.com/office/drawing/2014/main" id="{E01BD6FB-1FCC-4EC4-9330-37AAD1E9B00F}"/>
                    </a:ext>
                  </a:extLst>
                </p14:cNvPr>
                <p14:cNvContentPartPr/>
                <p14:nvPr/>
              </p14:nvContentPartPr>
              <p14:xfrm>
                <a:off x="9254231" y="4531245"/>
                <a:ext cx="8280" cy="360"/>
              </p14:xfrm>
            </p:contentPart>
          </mc:Choice>
          <mc:Fallback xmlns="">
            <p:pic>
              <p:nvPicPr>
                <p:cNvPr id="2072" name="Entrada de lápiz 2071">
                  <a:extLst>
                    <a:ext uri="{FF2B5EF4-FFF2-40B4-BE49-F238E27FC236}">
                      <a16:creationId xmlns:a16="http://schemas.microsoft.com/office/drawing/2014/main" id="{E01BD6FB-1FCC-4EC4-9330-37AAD1E9B0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245231" y="4522245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073" name="Entrada de lápiz 2072">
                  <a:extLst>
                    <a:ext uri="{FF2B5EF4-FFF2-40B4-BE49-F238E27FC236}">
                      <a16:creationId xmlns:a16="http://schemas.microsoft.com/office/drawing/2014/main" id="{1351B632-C083-47AE-821B-810FE3E6EC80}"/>
                    </a:ext>
                  </a:extLst>
                </p14:cNvPr>
                <p14:cNvContentPartPr/>
                <p14:nvPr/>
              </p14:nvContentPartPr>
              <p14:xfrm>
                <a:off x="9344231" y="4541685"/>
                <a:ext cx="360" cy="360"/>
              </p14:xfrm>
            </p:contentPart>
          </mc:Choice>
          <mc:Fallback xmlns="">
            <p:pic>
              <p:nvPicPr>
                <p:cNvPr id="2073" name="Entrada de lápiz 2072">
                  <a:extLst>
                    <a:ext uri="{FF2B5EF4-FFF2-40B4-BE49-F238E27FC236}">
                      <a16:creationId xmlns:a16="http://schemas.microsoft.com/office/drawing/2014/main" id="{1351B632-C083-47AE-821B-810FE3E6EC8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35591" y="45326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076" name="Entrada de lápiz 2075">
                  <a:extLst>
                    <a:ext uri="{FF2B5EF4-FFF2-40B4-BE49-F238E27FC236}">
                      <a16:creationId xmlns:a16="http://schemas.microsoft.com/office/drawing/2014/main" id="{E60D7DD1-DD60-4899-9B8D-E7BA9D6FB762}"/>
                    </a:ext>
                  </a:extLst>
                </p14:cNvPr>
                <p14:cNvContentPartPr/>
                <p14:nvPr/>
              </p14:nvContentPartPr>
              <p14:xfrm>
                <a:off x="9413351" y="4541685"/>
                <a:ext cx="2160" cy="360"/>
              </p14:xfrm>
            </p:contentPart>
          </mc:Choice>
          <mc:Fallback xmlns="">
            <p:pic>
              <p:nvPicPr>
                <p:cNvPr id="2076" name="Entrada de lápiz 2075">
                  <a:extLst>
                    <a:ext uri="{FF2B5EF4-FFF2-40B4-BE49-F238E27FC236}">
                      <a16:creationId xmlns:a16="http://schemas.microsoft.com/office/drawing/2014/main" id="{E60D7DD1-DD60-4899-9B8D-E7BA9D6FB76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04351" y="4532685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077" name="Entrada de lápiz 2076">
                  <a:extLst>
                    <a:ext uri="{FF2B5EF4-FFF2-40B4-BE49-F238E27FC236}">
                      <a16:creationId xmlns:a16="http://schemas.microsoft.com/office/drawing/2014/main" id="{CF64D75F-BF67-48AE-8009-145E0E0A2FE2}"/>
                    </a:ext>
                  </a:extLst>
                </p14:cNvPr>
                <p14:cNvContentPartPr/>
                <p14:nvPr/>
              </p14:nvContentPartPr>
              <p14:xfrm>
                <a:off x="9334511" y="4541685"/>
                <a:ext cx="360" cy="360"/>
              </p14:xfrm>
            </p:contentPart>
          </mc:Choice>
          <mc:Fallback xmlns="">
            <p:pic>
              <p:nvPicPr>
                <p:cNvPr id="2077" name="Entrada de lápiz 2076">
                  <a:extLst>
                    <a:ext uri="{FF2B5EF4-FFF2-40B4-BE49-F238E27FC236}">
                      <a16:creationId xmlns:a16="http://schemas.microsoft.com/office/drawing/2014/main" id="{CF64D75F-BF67-48AE-8009-145E0E0A2FE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25511" y="45326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078" name="Entrada de lápiz 2077">
                  <a:extLst>
                    <a:ext uri="{FF2B5EF4-FFF2-40B4-BE49-F238E27FC236}">
                      <a16:creationId xmlns:a16="http://schemas.microsoft.com/office/drawing/2014/main" id="{CD9AB82F-E5AE-4855-B6E3-A597D6A767F2}"/>
                    </a:ext>
                  </a:extLst>
                </p14:cNvPr>
                <p14:cNvContentPartPr/>
                <p14:nvPr/>
              </p14:nvContentPartPr>
              <p14:xfrm>
                <a:off x="9286631" y="4541685"/>
                <a:ext cx="8280" cy="360"/>
              </p14:xfrm>
            </p:contentPart>
          </mc:Choice>
          <mc:Fallback xmlns="">
            <p:pic>
              <p:nvPicPr>
                <p:cNvPr id="2078" name="Entrada de lápiz 2077">
                  <a:extLst>
                    <a:ext uri="{FF2B5EF4-FFF2-40B4-BE49-F238E27FC236}">
                      <a16:creationId xmlns:a16="http://schemas.microsoft.com/office/drawing/2014/main" id="{CD9AB82F-E5AE-4855-B6E3-A597D6A767F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277631" y="4532685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079" name="Entrada de lápiz 2078">
                  <a:extLst>
                    <a:ext uri="{FF2B5EF4-FFF2-40B4-BE49-F238E27FC236}">
                      <a16:creationId xmlns:a16="http://schemas.microsoft.com/office/drawing/2014/main" id="{B4F0C243-AACD-4697-8500-25472145E26D}"/>
                    </a:ext>
                  </a:extLst>
                </p14:cNvPr>
                <p14:cNvContentPartPr/>
                <p14:nvPr/>
              </p14:nvContentPartPr>
              <p14:xfrm>
                <a:off x="9264311" y="4521165"/>
                <a:ext cx="360" cy="360"/>
              </p14:xfrm>
            </p:contentPart>
          </mc:Choice>
          <mc:Fallback xmlns="">
            <p:pic>
              <p:nvPicPr>
                <p:cNvPr id="2079" name="Entrada de lápiz 2078">
                  <a:extLst>
                    <a:ext uri="{FF2B5EF4-FFF2-40B4-BE49-F238E27FC236}">
                      <a16:creationId xmlns:a16="http://schemas.microsoft.com/office/drawing/2014/main" id="{B4F0C243-AACD-4697-8500-25472145E26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55311" y="45125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080" name="Entrada de lápiz 2079">
                  <a:extLst>
                    <a:ext uri="{FF2B5EF4-FFF2-40B4-BE49-F238E27FC236}">
                      <a16:creationId xmlns:a16="http://schemas.microsoft.com/office/drawing/2014/main" id="{F0A5ED62-3123-4E9F-B021-3DAF8630630B}"/>
                    </a:ext>
                  </a:extLst>
                </p14:cNvPr>
                <p14:cNvContentPartPr/>
                <p14:nvPr/>
              </p14:nvContentPartPr>
              <p14:xfrm>
                <a:off x="9264311" y="4511445"/>
                <a:ext cx="360" cy="360"/>
              </p14:xfrm>
            </p:contentPart>
          </mc:Choice>
          <mc:Fallback xmlns="">
            <p:pic>
              <p:nvPicPr>
                <p:cNvPr id="2080" name="Entrada de lápiz 2079">
                  <a:extLst>
                    <a:ext uri="{FF2B5EF4-FFF2-40B4-BE49-F238E27FC236}">
                      <a16:creationId xmlns:a16="http://schemas.microsoft.com/office/drawing/2014/main" id="{F0A5ED62-3123-4E9F-B021-3DAF863063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55311" y="4502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068" name="Entrada de lápiz 2067">
                  <a:extLst>
                    <a:ext uri="{FF2B5EF4-FFF2-40B4-BE49-F238E27FC236}">
                      <a16:creationId xmlns:a16="http://schemas.microsoft.com/office/drawing/2014/main" id="{405BB963-96ED-4D67-9DA4-88B269C8160B}"/>
                    </a:ext>
                  </a:extLst>
                </p14:cNvPr>
                <p14:cNvContentPartPr/>
                <p14:nvPr/>
              </p14:nvContentPartPr>
              <p14:xfrm>
                <a:off x="9404711" y="4611885"/>
                <a:ext cx="360" cy="360"/>
              </p14:xfrm>
            </p:contentPart>
          </mc:Choice>
          <mc:Fallback xmlns="">
            <p:pic>
              <p:nvPicPr>
                <p:cNvPr id="2068" name="Entrada de lápiz 2067">
                  <a:extLst>
                    <a:ext uri="{FF2B5EF4-FFF2-40B4-BE49-F238E27FC236}">
                      <a16:creationId xmlns:a16="http://schemas.microsoft.com/office/drawing/2014/main" id="{405BB963-96ED-4D67-9DA4-88B269C816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5711" y="4603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074" name="Entrada de lápiz 2073">
                  <a:extLst>
                    <a:ext uri="{FF2B5EF4-FFF2-40B4-BE49-F238E27FC236}">
                      <a16:creationId xmlns:a16="http://schemas.microsoft.com/office/drawing/2014/main" id="{446FCBFC-33E2-407E-A030-50FFC4DC636B}"/>
                    </a:ext>
                  </a:extLst>
                </p14:cNvPr>
                <p14:cNvContentPartPr/>
                <p14:nvPr/>
              </p14:nvContentPartPr>
              <p14:xfrm>
                <a:off x="9434951" y="4682085"/>
                <a:ext cx="360" cy="360"/>
              </p14:xfrm>
            </p:contentPart>
          </mc:Choice>
          <mc:Fallback xmlns="">
            <p:pic>
              <p:nvPicPr>
                <p:cNvPr id="2074" name="Entrada de lápiz 2073">
                  <a:extLst>
                    <a:ext uri="{FF2B5EF4-FFF2-40B4-BE49-F238E27FC236}">
                      <a16:creationId xmlns:a16="http://schemas.microsoft.com/office/drawing/2014/main" id="{446FCBFC-33E2-407E-A030-50FFC4DC636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26311" y="4673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075" name="Entrada de lápiz 2074">
                  <a:extLst>
                    <a:ext uri="{FF2B5EF4-FFF2-40B4-BE49-F238E27FC236}">
                      <a16:creationId xmlns:a16="http://schemas.microsoft.com/office/drawing/2014/main" id="{37A2C9CF-F2AD-4836-8062-2D38AC64B876}"/>
                    </a:ext>
                  </a:extLst>
                </p14:cNvPr>
                <p14:cNvContentPartPr/>
                <p14:nvPr/>
              </p14:nvContentPartPr>
              <p14:xfrm>
                <a:off x="9434951" y="4601805"/>
                <a:ext cx="360" cy="10440"/>
              </p14:xfrm>
            </p:contentPart>
          </mc:Choice>
          <mc:Fallback xmlns="">
            <p:pic>
              <p:nvPicPr>
                <p:cNvPr id="2075" name="Entrada de lápiz 2074">
                  <a:extLst>
                    <a:ext uri="{FF2B5EF4-FFF2-40B4-BE49-F238E27FC236}">
                      <a16:creationId xmlns:a16="http://schemas.microsoft.com/office/drawing/2014/main" id="{37A2C9CF-F2AD-4836-8062-2D38AC64B87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426311" y="4592805"/>
                  <a:ext cx="180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093" name="Entrada de lápiz 2092">
                  <a:extLst>
                    <a:ext uri="{FF2B5EF4-FFF2-40B4-BE49-F238E27FC236}">
                      <a16:creationId xmlns:a16="http://schemas.microsoft.com/office/drawing/2014/main" id="{ECEFEA0C-C695-4022-80B9-D6F8261F48A4}"/>
                    </a:ext>
                  </a:extLst>
                </p14:cNvPr>
                <p14:cNvContentPartPr/>
                <p14:nvPr/>
              </p14:nvContentPartPr>
              <p14:xfrm>
                <a:off x="9425231" y="4551765"/>
                <a:ext cx="360" cy="360"/>
              </p14:xfrm>
            </p:contentPart>
          </mc:Choice>
          <mc:Fallback xmlns="">
            <p:pic>
              <p:nvPicPr>
                <p:cNvPr id="2093" name="Entrada de lápiz 2092">
                  <a:extLst>
                    <a:ext uri="{FF2B5EF4-FFF2-40B4-BE49-F238E27FC236}">
                      <a16:creationId xmlns:a16="http://schemas.microsoft.com/office/drawing/2014/main" id="{ECEFEA0C-C695-4022-80B9-D6F8261F48A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231" y="45427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095" name="Entrada de lápiz 2094">
                  <a:extLst>
                    <a:ext uri="{FF2B5EF4-FFF2-40B4-BE49-F238E27FC236}">
                      <a16:creationId xmlns:a16="http://schemas.microsoft.com/office/drawing/2014/main" id="{8DAC706B-9470-4D17-9929-1F395E5FB01A}"/>
                    </a:ext>
                  </a:extLst>
                </p14:cNvPr>
                <p14:cNvContentPartPr/>
                <p14:nvPr/>
              </p14:nvContentPartPr>
              <p14:xfrm>
                <a:off x="9445031" y="4511445"/>
                <a:ext cx="360" cy="360"/>
              </p14:xfrm>
            </p:contentPart>
          </mc:Choice>
          <mc:Fallback xmlns="">
            <p:pic>
              <p:nvPicPr>
                <p:cNvPr id="2095" name="Entrada de lápiz 2094">
                  <a:extLst>
                    <a:ext uri="{FF2B5EF4-FFF2-40B4-BE49-F238E27FC236}">
                      <a16:creationId xmlns:a16="http://schemas.microsoft.com/office/drawing/2014/main" id="{8DAC706B-9470-4D17-9929-1F395E5FB01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36391" y="4502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096" name="Entrada de lápiz 2095">
                  <a:extLst>
                    <a:ext uri="{FF2B5EF4-FFF2-40B4-BE49-F238E27FC236}">
                      <a16:creationId xmlns:a16="http://schemas.microsoft.com/office/drawing/2014/main" id="{6008F288-689D-4F50-A690-023258A98799}"/>
                    </a:ext>
                  </a:extLst>
                </p14:cNvPr>
                <p14:cNvContentPartPr/>
                <p14:nvPr/>
              </p14:nvContentPartPr>
              <p14:xfrm>
                <a:off x="9445031" y="4531245"/>
                <a:ext cx="360" cy="360"/>
              </p14:xfrm>
            </p:contentPart>
          </mc:Choice>
          <mc:Fallback xmlns="">
            <p:pic>
              <p:nvPicPr>
                <p:cNvPr id="2096" name="Entrada de lápiz 2095">
                  <a:extLst>
                    <a:ext uri="{FF2B5EF4-FFF2-40B4-BE49-F238E27FC236}">
                      <a16:creationId xmlns:a16="http://schemas.microsoft.com/office/drawing/2014/main" id="{6008F288-689D-4F50-A690-023258A9879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36391" y="4522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097" name="Entrada de lápiz 2096">
                  <a:extLst>
                    <a:ext uri="{FF2B5EF4-FFF2-40B4-BE49-F238E27FC236}">
                      <a16:creationId xmlns:a16="http://schemas.microsoft.com/office/drawing/2014/main" id="{A3CA965E-D56A-4452-BB3E-089DC5DF7DF7}"/>
                    </a:ext>
                  </a:extLst>
                </p14:cNvPr>
                <p14:cNvContentPartPr/>
                <p14:nvPr/>
              </p14:nvContentPartPr>
              <p14:xfrm>
                <a:off x="9425231" y="4601805"/>
                <a:ext cx="360" cy="360"/>
              </p14:xfrm>
            </p:contentPart>
          </mc:Choice>
          <mc:Fallback xmlns="">
            <p:pic>
              <p:nvPicPr>
                <p:cNvPr id="2097" name="Entrada de lápiz 2096">
                  <a:extLst>
                    <a:ext uri="{FF2B5EF4-FFF2-40B4-BE49-F238E27FC236}">
                      <a16:creationId xmlns:a16="http://schemas.microsoft.com/office/drawing/2014/main" id="{A3CA965E-D56A-4452-BB3E-089DC5DF7DF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231" y="4593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099" name="Entrada de lápiz 2098">
                  <a:extLst>
                    <a:ext uri="{FF2B5EF4-FFF2-40B4-BE49-F238E27FC236}">
                      <a16:creationId xmlns:a16="http://schemas.microsoft.com/office/drawing/2014/main" id="{4C8D80F2-2AEC-462B-A17D-426864CFDBB8}"/>
                    </a:ext>
                  </a:extLst>
                </p14:cNvPr>
                <p14:cNvContentPartPr/>
                <p14:nvPr/>
              </p14:nvContentPartPr>
              <p14:xfrm>
                <a:off x="9083231" y="4531245"/>
                <a:ext cx="360" cy="360"/>
              </p14:xfrm>
            </p:contentPart>
          </mc:Choice>
          <mc:Fallback xmlns="">
            <p:pic>
              <p:nvPicPr>
                <p:cNvPr id="2099" name="Entrada de lápiz 2098">
                  <a:extLst>
                    <a:ext uri="{FF2B5EF4-FFF2-40B4-BE49-F238E27FC236}">
                      <a16:creationId xmlns:a16="http://schemas.microsoft.com/office/drawing/2014/main" id="{4C8D80F2-2AEC-462B-A17D-426864CFDBB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74591" y="4522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100" name="Entrada de lápiz 2099">
                  <a:extLst>
                    <a:ext uri="{FF2B5EF4-FFF2-40B4-BE49-F238E27FC236}">
                      <a16:creationId xmlns:a16="http://schemas.microsoft.com/office/drawing/2014/main" id="{EC491ABE-B6A3-490D-A205-C69AD8E8EE0C}"/>
                    </a:ext>
                  </a:extLst>
                </p14:cNvPr>
                <p14:cNvContentPartPr/>
                <p14:nvPr/>
              </p14:nvContentPartPr>
              <p14:xfrm>
                <a:off x="8993231" y="4551765"/>
                <a:ext cx="360" cy="360"/>
              </p14:xfrm>
            </p:contentPart>
          </mc:Choice>
          <mc:Fallback xmlns="">
            <p:pic>
              <p:nvPicPr>
                <p:cNvPr id="2100" name="Entrada de lápiz 2099">
                  <a:extLst>
                    <a:ext uri="{FF2B5EF4-FFF2-40B4-BE49-F238E27FC236}">
                      <a16:creationId xmlns:a16="http://schemas.microsoft.com/office/drawing/2014/main" id="{EC491ABE-B6A3-490D-A205-C69AD8E8EE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231" y="45427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01" name="Entrada de lápiz 2100">
                  <a:extLst>
                    <a:ext uri="{FF2B5EF4-FFF2-40B4-BE49-F238E27FC236}">
                      <a16:creationId xmlns:a16="http://schemas.microsoft.com/office/drawing/2014/main" id="{D1615460-EDFC-4216-B65F-D4AF5AE486AD}"/>
                    </a:ext>
                  </a:extLst>
                </p14:cNvPr>
                <p14:cNvContentPartPr/>
                <p14:nvPr/>
              </p14:nvContentPartPr>
              <p14:xfrm>
                <a:off x="8993231" y="4501365"/>
                <a:ext cx="360" cy="360"/>
              </p14:xfrm>
            </p:contentPart>
          </mc:Choice>
          <mc:Fallback xmlns="">
            <p:pic>
              <p:nvPicPr>
                <p:cNvPr id="2101" name="Entrada de lápiz 2100">
                  <a:extLst>
                    <a:ext uri="{FF2B5EF4-FFF2-40B4-BE49-F238E27FC236}">
                      <a16:creationId xmlns:a16="http://schemas.microsoft.com/office/drawing/2014/main" id="{D1615460-EDFC-4216-B65F-D4AF5AE486A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231" y="4492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102" name="Entrada de lápiz 2101">
                  <a:extLst>
                    <a:ext uri="{FF2B5EF4-FFF2-40B4-BE49-F238E27FC236}">
                      <a16:creationId xmlns:a16="http://schemas.microsoft.com/office/drawing/2014/main" id="{08B25194-4F83-4217-BE82-E1C8EDC7D102}"/>
                    </a:ext>
                  </a:extLst>
                </p14:cNvPr>
                <p14:cNvContentPartPr/>
                <p14:nvPr/>
              </p14:nvContentPartPr>
              <p14:xfrm>
                <a:off x="8993231" y="4501365"/>
                <a:ext cx="360" cy="360"/>
              </p14:xfrm>
            </p:contentPart>
          </mc:Choice>
          <mc:Fallback xmlns="">
            <p:pic>
              <p:nvPicPr>
                <p:cNvPr id="2102" name="Entrada de lápiz 2101">
                  <a:extLst>
                    <a:ext uri="{FF2B5EF4-FFF2-40B4-BE49-F238E27FC236}">
                      <a16:creationId xmlns:a16="http://schemas.microsoft.com/office/drawing/2014/main" id="{08B25194-4F83-4217-BE82-E1C8EDC7D10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231" y="4492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191" name="Entrada de lápiz 2190">
                  <a:extLst>
                    <a:ext uri="{FF2B5EF4-FFF2-40B4-BE49-F238E27FC236}">
                      <a16:creationId xmlns:a16="http://schemas.microsoft.com/office/drawing/2014/main" id="{48225601-EB57-4F1D-86B7-86A5E6FED3A2}"/>
                    </a:ext>
                  </a:extLst>
                </p14:cNvPr>
                <p14:cNvContentPartPr/>
                <p14:nvPr/>
              </p14:nvContentPartPr>
              <p14:xfrm>
                <a:off x="9314351" y="4591365"/>
                <a:ext cx="10440" cy="360"/>
              </p14:xfrm>
            </p:contentPart>
          </mc:Choice>
          <mc:Fallback xmlns="">
            <p:pic>
              <p:nvPicPr>
                <p:cNvPr id="2191" name="Entrada de lápiz 2190">
                  <a:extLst>
                    <a:ext uri="{FF2B5EF4-FFF2-40B4-BE49-F238E27FC236}">
                      <a16:creationId xmlns:a16="http://schemas.microsoft.com/office/drawing/2014/main" id="{48225601-EB57-4F1D-86B7-86A5E6FED3A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305711" y="4582725"/>
                  <a:ext cx="2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188" name="Entrada de lápiz 2187">
                  <a:extLst>
                    <a:ext uri="{FF2B5EF4-FFF2-40B4-BE49-F238E27FC236}">
                      <a16:creationId xmlns:a16="http://schemas.microsoft.com/office/drawing/2014/main" id="{24693F6B-E11E-4C2E-8221-153B65DFE65F}"/>
                    </a:ext>
                  </a:extLst>
                </p14:cNvPr>
                <p14:cNvContentPartPr/>
                <p14:nvPr/>
              </p14:nvContentPartPr>
              <p14:xfrm>
                <a:off x="9415151" y="4641765"/>
                <a:ext cx="360" cy="360"/>
              </p14:xfrm>
            </p:contentPart>
          </mc:Choice>
          <mc:Fallback xmlns="">
            <p:pic>
              <p:nvPicPr>
                <p:cNvPr id="2188" name="Entrada de lápiz 2187">
                  <a:extLst>
                    <a:ext uri="{FF2B5EF4-FFF2-40B4-BE49-F238E27FC236}">
                      <a16:creationId xmlns:a16="http://schemas.microsoft.com/office/drawing/2014/main" id="{24693F6B-E11E-4C2E-8221-153B65DFE65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0615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190" name="Entrada de lápiz 2189">
                  <a:extLst>
                    <a:ext uri="{FF2B5EF4-FFF2-40B4-BE49-F238E27FC236}">
                      <a16:creationId xmlns:a16="http://schemas.microsoft.com/office/drawing/2014/main" id="{9778268E-D628-46CD-AD57-33CAE818F26C}"/>
                    </a:ext>
                  </a:extLst>
                </p14:cNvPr>
                <p14:cNvContentPartPr/>
                <p14:nvPr/>
              </p14:nvContentPartPr>
              <p14:xfrm>
                <a:off x="9324431" y="4662285"/>
                <a:ext cx="360" cy="360"/>
              </p14:xfrm>
            </p:contentPart>
          </mc:Choice>
          <mc:Fallback xmlns="">
            <p:pic>
              <p:nvPicPr>
                <p:cNvPr id="2190" name="Entrada de lápiz 2189">
                  <a:extLst>
                    <a:ext uri="{FF2B5EF4-FFF2-40B4-BE49-F238E27FC236}">
                      <a16:creationId xmlns:a16="http://schemas.microsoft.com/office/drawing/2014/main" id="{9778268E-D628-46CD-AD57-33CAE818F26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15791" y="46532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235" name="Entrada de lápiz 2234">
                  <a:extLst>
                    <a:ext uri="{FF2B5EF4-FFF2-40B4-BE49-F238E27FC236}">
                      <a16:creationId xmlns:a16="http://schemas.microsoft.com/office/drawing/2014/main" id="{8D6524A3-0296-4D25-AE73-870C287B2F95}"/>
                    </a:ext>
                  </a:extLst>
                </p14:cNvPr>
                <p14:cNvContentPartPr/>
                <p14:nvPr/>
              </p14:nvContentPartPr>
              <p14:xfrm>
                <a:off x="9324431" y="4651845"/>
                <a:ext cx="360" cy="360"/>
              </p14:xfrm>
            </p:contentPart>
          </mc:Choice>
          <mc:Fallback xmlns="">
            <p:pic>
              <p:nvPicPr>
                <p:cNvPr id="2235" name="Entrada de lápiz 2234">
                  <a:extLst>
                    <a:ext uri="{FF2B5EF4-FFF2-40B4-BE49-F238E27FC236}">
                      <a16:creationId xmlns:a16="http://schemas.microsoft.com/office/drawing/2014/main" id="{8D6524A3-0296-4D25-AE73-870C287B2F9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15791" y="464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066" name="Entrada de lápiz 2065">
                  <a:extLst>
                    <a:ext uri="{FF2B5EF4-FFF2-40B4-BE49-F238E27FC236}">
                      <a16:creationId xmlns:a16="http://schemas.microsoft.com/office/drawing/2014/main" id="{CBCB594B-881C-4FC4-909F-72EDDD63B620}"/>
                    </a:ext>
                  </a:extLst>
                </p14:cNvPr>
                <p14:cNvContentPartPr/>
                <p14:nvPr/>
              </p14:nvContentPartPr>
              <p14:xfrm>
                <a:off x="9455111" y="4672365"/>
                <a:ext cx="360" cy="360"/>
              </p14:xfrm>
            </p:contentPart>
          </mc:Choice>
          <mc:Fallback xmlns="">
            <p:pic>
              <p:nvPicPr>
                <p:cNvPr id="2066" name="Entrada de lápiz 2065">
                  <a:extLst>
                    <a:ext uri="{FF2B5EF4-FFF2-40B4-BE49-F238E27FC236}">
                      <a16:creationId xmlns:a16="http://schemas.microsoft.com/office/drawing/2014/main" id="{CBCB594B-881C-4FC4-909F-72EDDD63B62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46111" y="4663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067" name="Entrada de lápiz 2066">
                  <a:extLst>
                    <a:ext uri="{FF2B5EF4-FFF2-40B4-BE49-F238E27FC236}">
                      <a16:creationId xmlns:a16="http://schemas.microsoft.com/office/drawing/2014/main" id="{DC58CCE0-6422-46F2-A3E4-7B9D9019D674}"/>
                    </a:ext>
                  </a:extLst>
                </p14:cNvPr>
                <p14:cNvContentPartPr/>
                <p14:nvPr/>
              </p14:nvContentPartPr>
              <p14:xfrm>
                <a:off x="9434951" y="4635645"/>
                <a:ext cx="10440" cy="6480"/>
              </p14:xfrm>
            </p:contentPart>
          </mc:Choice>
          <mc:Fallback xmlns="">
            <p:pic>
              <p:nvPicPr>
                <p:cNvPr id="2067" name="Entrada de lápiz 2066">
                  <a:extLst>
                    <a:ext uri="{FF2B5EF4-FFF2-40B4-BE49-F238E27FC236}">
                      <a16:creationId xmlns:a16="http://schemas.microsoft.com/office/drawing/2014/main" id="{DC58CCE0-6422-46F2-A3E4-7B9D9019D67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426311" y="4627005"/>
                  <a:ext cx="28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081" name="Entrada de lápiz 2080">
                  <a:extLst>
                    <a:ext uri="{FF2B5EF4-FFF2-40B4-BE49-F238E27FC236}">
                      <a16:creationId xmlns:a16="http://schemas.microsoft.com/office/drawing/2014/main" id="{85334843-39A7-4586-960C-5427837AED0D}"/>
                    </a:ext>
                  </a:extLst>
                </p14:cNvPr>
                <p14:cNvContentPartPr/>
                <p14:nvPr/>
              </p14:nvContentPartPr>
              <p14:xfrm>
                <a:off x="9434951" y="4651845"/>
                <a:ext cx="360" cy="360"/>
              </p14:xfrm>
            </p:contentPart>
          </mc:Choice>
          <mc:Fallback xmlns="">
            <p:pic>
              <p:nvPicPr>
                <p:cNvPr id="2081" name="Entrada de lápiz 2080">
                  <a:extLst>
                    <a:ext uri="{FF2B5EF4-FFF2-40B4-BE49-F238E27FC236}">
                      <a16:creationId xmlns:a16="http://schemas.microsoft.com/office/drawing/2014/main" id="{85334843-39A7-4586-960C-5427837AED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26311" y="464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83" name="Entrada de lápiz 2082">
                  <a:extLst>
                    <a:ext uri="{FF2B5EF4-FFF2-40B4-BE49-F238E27FC236}">
                      <a16:creationId xmlns:a16="http://schemas.microsoft.com/office/drawing/2014/main" id="{A27C9551-3868-4BA7-A674-6A8FCC0BB14C}"/>
                    </a:ext>
                  </a:extLst>
                </p14:cNvPr>
                <p14:cNvContentPartPr/>
                <p14:nvPr/>
              </p14:nvContentPartPr>
              <p14:xfrm>
                <a:off x="9464831" y="4682085"/>
                <a:ext cx="360" cy="360"/>
              </p14:xfrm>
            </p:contentPart>
          </mc:Choice>
          <mc:Fallback xmlns="">
            <p:pic>
              <p:nvPicPr>
                <p:cNvPr id="2083" name="Entrada de lápiz 2082">
                  <a:extLst>
                    <a:ext uri="{FF2B5EF4-FFF2-40B4-BE49-F238E27FC236}">
                      <a16:creationId xmlns:a16="http://schemas.microsoft.com/office/drawing/2014/main" id="{A27C9551-3868-4BA7-A674-6A8FCC0BB14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56191" y="4673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229" name="Entrada de lápiz 2228">
                  <a:extLst>
                    <a:ext uri="{FF2B5EF4-FFF2-40B4-BE49-F238E27FC236}">
                      <a16:creationId xmlns:a16="http://schemas.microsoft.com/office/drawing/2014/main" id="{CB6CC381-C0EA-41F1-BF6A-0E41EB49F17C}"/>
                    </a:ext>
                  </a:extLst>
                </p14:cNvPr>
                <p14:cNvContentPartPr/>
                <p14:nvPr/>
              </p14:nvContentPartPr>
              <p14:xfrm>
                <a:off x="9404711" y="4651845"/>
                <a:ext cx="360" cy="360"/>
              </p14:xfrm>
            </p:contentPart>
          </mc:Choice>
          <mc:Fallback xmlns="">
            <p:pic>
              <p:nvPicPr>
                <p:cNvPr id="2229" name="Entrada de lápiz 2228">
                  <a:extLst>
                    <a:ext uri="{FF2B5EF4-FFF2-40B4-BE49-F238E27FC236}">
                      <a16:creationId xmlns:a16="http://schemas.microsoft.com/office/drawing/2014/main" id="{CB6CC381-C0EA-41F1-BF6A-0E41EB49F1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5711" y="464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231" name="Entrada de lápiz 2230">
                  <a:extLst>
                    <a:ext uri="{FF2B5EF4-FFF2-40B4-BE49-F238E27FC236}">
                      <a16:creationId xmlns:a16="http://schemas.microsoft.com/office/drawing/2014/main" id="{FBB47898-622C-4A3C-A9A5-4612D594F4B0}"/>
                    </a:ext>
                  </a:extLst>
                </p14:cNvPr>
                <p14:cNvContentPartPr/>
                <p14:nvPr/>
              </p14:nvContentPartPr>
              <p14:xfrm>
                <a:off x="9396791" y="4682085"/>
                <a:ext cx="8280" cy="360"/>
              </p14:xfrm>
            </p:contentPart>
          </mc:Choice>
          <mc:Fallback xmlns="">
            <p:pic>
              <p:nvPicPr>
                <p:cNvPr id="2231" name="Entrada de lápiz 2230">
                  <a:extLst>
                    <a:ext uri="{FF2B5EF4-FFF2-40B4-BE49-F238E27FC236}">
                      <a16:creationId xmlns:a16="http://schemas.microsoft.com/office/drawing/2014/main" id="{FBB47898-622C-4A3C-A9A5-4612D594F4B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387791" y="4673445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232" name="Entrada de lápiz 2231">
                  <a:extLst>
                    <a:ext uri="{FF2B5EF4-FFF2-40B4-BE49-F238E27FC236}">
                      <a16:creationId xmlns:a16="http://schemas.microsoft.com/office/drawing/2014/main" id="{76B49115-0C94-4117-9CD0-46BB5E946E49}"/>
                    </a:ext>
                  </a:extLst>
                </p14:cNvPr>
                <p14:cNvContentPartPr/>
                <p14:nvPr/>
              </p14:nvContentPartPr>
              <p14:xfrm>
                <a:off x="9394631" y="4682085"/>
                <a:ext cx="14400" cy="360"/>
              </p14:xfrm>
            </p:contentPart>
          </mc:Choice>
          <mc:Fallback xmlns="">
            <p:pic>
              <p:nvPicPr>
                <p:cNvPr id="2232" name="Entrada de lápiz 2231">
                  <a:extLst>
                    <a:ext uri="{FF2B5EF4-FFF2-40B4-BE49-F238E27FC236}">
                      <a16:creationId xmlns:a16="http://schemas.microsoft.com/office/drawing/2014/main" id="{76B49115-0C94-4117-9CD0-46BB5E946E4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385991" y="4673445"/>
                  <a:ext cx="32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233" name="Entrada de lápiz 2232">
                  <a:extLst>
                    <a:ext uri="{FF2B5EF4-FFF2-40B4-BE49-F238E27FC236}">
                      <a16:creationId xmlns:a16="http://schemas.microsoft.com/office/drawing/2014/main" id="{4EB76E49-B524-48D0-B66F-C76776E08DC1}"/>
                    </a:ext>
                  </a:extLst>
                </p14:cNvPr>
                <p14:cNvContentPartPr/>
                <p14:nvPr/>
              </p14:nvContentPartPr>
              <p14:xfrm>
                <a:off x="9425231" y="4641765"/>
                <a:ext cx="360" cy="360"/>
              </p14:xfrm>
            </p:contentPart>
          </mc:Choice>
          <mc:Fallback xmlns="">
            <p:pic>
              <p:nvPicPr>
                <p:cNvPr id="2233" name="Entrada de lápiz 2232">
                  <a:extLst>
                    <a:ext uri="{FF2B5EF4-FFF2-40B4-BE49-F238E27FC236}">
                      <a16:creationId xmlns:a16="http://schemas.microsoft.com/office/drawing/2014/main" id="{4EB76E49-B524-48D0-B66F-C76776E08DC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23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37" name="Entrada de lápiz 2236">
                  <a:extLst>
                    <a:ext uri="{FF2B5EF4-FFF2-40B4-BE49-F238E27FC236}">
                      <a16:creationId xmlns:a16="http://schemas.microsoft.com/office/drawing/2014/main" id="{CBD29B03-744E-466F-9629-6E8529614405}"/>
                    </a:ext>
                  </a:extLst>
                </p14:cNvPr>
                <p14:cNvContentPartPr/>
                <p14:nvPr/>
              </p14:nvContentPartPr>
              <p14:xfrm>
                <a:off x="9384911" y="4651845"/>
                <a:ext cx="360" cy="360"/>
              </p14:xfrm>
            </p:contentPart>
          </mc:Choice>
          <mc:Fallback xmlns="">
            <p:pic>
              <p:nvPicPr>
                <p:cNvPr id="2237" name="Entrada de lápiz 2236">
                  <a:extLst>
                    <a:ext uri="{FF2B5EF4-FFF2-40B4-BE49-F238E27FC236}">
                      <a16:creationId xmlns:a16="http://schemas.microsoft.com/office/drawing/2014/main" id="{CBD29B03-744E-466F-9629-6E852961440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75911" y="464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238" name="Entrada de lápiz 2237">
                  <a:extLst>
                    <a:ext uri="{FF2B5EF4-FFF2-40B4-BE49-F238E27FC236}">
                      <a16:creationId xmlns:a16="http://schemas.microsoft.com/office/drawing/2014/main" id="{CBEC35F7-7F25-409A-999E-5B30681032A4}"/>
                    </a:ext>
                  </a:extLst>
                </p14:cNvPr>
                <p14:cNvContentPartPr/>
                <p14:nvPr/>
              </p14:nvContentPartPr>
              <p14:xfrm>
                <a:off x="9434951" y="4662285"/>
                <a:ext cx="360" cy="360"/>
              </p14:xfrm>
            </p:contentPart>
          </mc:Choice>
          <mc:Fallback xmlns="">
            <p:pic>
              <p:nvPicPr>
                <p:cNvPr id="2238" name="Entrada de lápiz 2237">
                  <a:extLst>
                    <a:ext uri="{FF2B5EF4-FFF2-40B4-BE49-F238E27FC236}">
                      <a16:creationId xmlns:a16="http://schemas.microsoft.com/office/drawing/2014/main" id="{CBEC35F7-7F25-409A-999E-5B30681032A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26311" y="46532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240" name="Entrada de lápiz 2239">
                  <a:extLst>
                    <a:ext uri="{FF2B5EF4-FFF2-40B4-BE49-F238E27FC236}">
                      <a16:creationId xmlns:a16="http://schemas.microsoft.com/office/drawing/2014/main" id="{B8139B6F-A49D-41EA-BAF3-4E8561321F55}"/>
                    </a:ext>
                  </a:extLst>
                </p14:cNvPr>
                <p14:cNvContentPartPr/>
                <p14:nvPr/>
              </p14:nvContentPartPr>
              <p14:xfrm>
                <a:off x="9334511" y="4641765"/>
                <a:ext cx="360" cy="360"/>
              </p14:xfrm>
            </p:contentPart>
          </mc:Choice>
          <mc:Fallback xmlns="">
            <p:pic>
              <p:nvPicPr>
                <p:cNvPr id="2240" name="Entrada de lápiz 2239">
                  <a:extLst>
                    <a:ext uri="{FF2B5EF4-FFF2-40B4-BE49-F238E27FC236}">
                      <a16:creationId xmlns:a16="http://schemas.microsoft.com/office/drawing/2014/main" id="{B8139B6F-A49D-41EA-BAF3-4E8561321F5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2551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242" name="Entrada de lápiz 2241">
                  <a:extLst>
                    <a:ext uri="{FF2B5EF4-FFF2-40B4-BE49-F238E27FC236}">
                      <a16:creationId xmlns:a16="http://schemas.microsoft.com/office/drawing/2014/main" id="{23688FF9-2FD3-4246-A371-36AA4914571B}"/>
                    </a:ext>
                  </a:extLst>
                </p14:cNvPr>
                <p14:cNvContentPartPr/>
                <p14:nvPr/>
              </p14:nvContentPartPr>
              <p14:xfrm>
                <a:off x="9344231" y="4682085"/>
                <a:ext cx="360" cy="360"/>
              </p14:xfrm>
            </p:contentPart>
          </mc:Choice>
          <mc:Fallback xmlns="">
            <p:pic>
              <p:nvPicPr>
                <p:cNvPr id="2242" name="Entrada de lápiz 2241">
                  <a:extLst>
                    <a:ext uri="{FF2B5EF4-FFF2-40B4-BE49-F238E27FC236}">
                      <a16:creationId xmlns:a16="http://schemas.microsoft.com/office/drawing/2014/main" id="{23688FF9-2FD3-4246-A371-36AA4914571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35591" y="4673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243" name="Entrada de lápiz 2242">
                  <a:extLst>
                    <a:ext uri="{FF2B5EF4-FFF2-40B4-BE49-F238E27FC236}">
                      <a16:creationId xmlns:a16="http://schemas.microsoft.com/office/drawing/2014/main" id="{11729ECF-45CF-42E5-9719-1C4B7F913C38}"/>
                    </a:ext>
                  </a:extLst>
                </p14:cNvPr>
                <p14:cNvContentPartPr/>
                <p14:nvPr/>
              </p14:nvContentPartPr>
              <p14:xfrm>
                <a:off x="9344231" y="4672365"/>
                <a:ext cx="360" cy="360"/>
              </p14:xfrm>
            </p:contentPart>
          </mc:Choice>
          <mc:Fallback xmlns="">
            <p:pic>
              <p:nvPicPr>
                <p:cNvPr id="2243" name="Entrada de lápiz 2242">
                  <a:extLst>
                    <a:ext uri="{FF2B5EF4-FFF2-40B4-BE49-F238E27FC236}">
                      <a16:creationId xmlns:a16="http://schemas.microsoft.com/office/drawing/2014/main" id="{11729ECF-45CF-42E5-9719-1C4B7F913C3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35591" y="4663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244" name="Entrada de lápiz 2243">
                  <a:extLst>
                    <a:ext uri="{FF2B5EF4-FFF2-40B4-BE49-F238E27FC236}">
                      <a16:creationId xmlns:a16="http://schemas.microsoft.com/office/drawing/2014/main" id="{DA65808C-36B9-4994-8BC2-7E3B3BBDF0F2}"/>
                    </a:ext>
                  </a:extLst>
                </p14:cNvPr>
                <p14:cNvContentPartPr/>
                <p14:nvPr/>
              </p14:nvContentPartPr>
              <p14:xfrm>
                <a:off x="9344231" y="4672365"/>
                <a:ext cx="360" cy="360"/>
              </p14:xfrm>
            </p:contentPart>
          </mc:Choice>
          <mc:Fallback xmlns="">
            <p:pic>
              <p:nvPicPr>
                <p:cNvPr id="2244" name="Entrada de lápiz 2243">
                  <a:extLst>
                    <a:ext uri="{FF2B5EF4-FFF2-40B4-BE49-F238E27FC236}">
                      <a16:creationId xmlns:a16="http://schemas.microsoft.com/office/drawing/2014/main" id="{DA65808C-36B9-4994-8BC2-7E3B3BBDF0F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35591" y="4663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236" name="Entrada de lápiz 2235">
                  <a:extLst>
                    <a:ext uri="{FF2B5EF4-FFF2-40B4-BE49-F238E27FC236}">
                      <a16:creationId xmlns:a16="http://schemas.microsoft.com/office/drawing/2014/main" id="{AE794D19-6EF2-4FDD-830D-BF1EF84FF05B}"/>
                    </a:ext>
                  </a:extLst>
                </p14:cNvPr>
                <p14:cNvContentPartPr/>
                <p14:nvPr/>
              </p14:nvContentPartPr>
              <p14:xfrm>
                <a:off x="9314351" y="4600365"/>
                <a:ext cx="360" cy="2160"/>
              </p14:xfrm>
            </p:contentPart>
          </mc:Choice>
          <mc:Fallback xmlns="">
            <p:pic>
              <p:nvPicPr>
                <p:cNvPr id="2236" name="Entrada de lápiz 2235">
                  <a:extLst>
                    <a:ext uri="{FF2B5EF4-FFF2-40B4-BE49-F238E27FC236}">
                      <a16:creationId xmlns:a16="http://schemas.microsoft.com/office/drawing/2014/main" id="{AE794D19-6EF2-4FDD-830D-BF1EF84FF05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05711" y="4591365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241" name="Entrada de lápiz 2240">
                  <a:extLst>
                    <a:ext uri="{FF2B5EF4-FFF2-40B4-BE49-F238E27FC236}">
                      <a16:creationId xmlns:a16="http://schemas.microsoft.com/office/drawing/2014/main" id="{34AD2C41-B12F-4853-81C2-8F22452C1BA5}"/>
                    </a:ext>
                  </a:extLst>
                </p14:cNvPr>
                <p14:cNvContentPartPr/>
                <p14:nvPr/>
              </p14:nvContentPartPr>
              <p14:xfrm>
                <a:off x="9324431" y="4611885"/>
                <a:ext cx="2160" cy="360"/>
              </p14:xfrm>
            </p:contentPart>
          </mc:Choice>
          <mc:Fallback xmlns="">
            <p:pic>
              <p:nvPicPr>
                <p:cNvPr id="2241" name="Entrada de lápiz 2240">
                  <a:extLst>
                    <a:ext uri="{FF2B5EF4-FFF2-40B4-BE49-F238E27FC236}">
                      <a16:creationId xmlns:a16="http://schemas.microsoft.com/office/drawing/2014/main" id="{34AD2C41-B12F-4853-81C2-8F22452C1B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15791" y="4603245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247" name="Entrada de lápiz 2246">
                  <a:extLst>
                    <a:ext uri="{FF2B5EF4-FFF2-40B4-BE49-F238E27FC236}">
                      <a16:creationId xmlns:a16="http://schemas.microsoft.com/office/drawing/2014/main" id="{5515F161-BBE6-425F-984F-3CD53DF2327C}"/>
                    </a:ext>
                  </a:extLst>
                </p14:cNvPr>
                <p14:cNvContentPartPr/>
                <p14:nvPr/>
              </p14:nvContentPartPr>
              <p14:xfrm>
                <a:off x="9324431" y="4611885"/>
                <a:ext cx="360" cy="360"/>
              </p14:xfrm>
            </p:contentPart>
          </mc:Choice>
          <mc:Fallback xmlns="">
            <p:pic>
              <p:nvPicPr>
                <p:cNvPr id="2247" name="Entrada de lápiz 2246">
                  <a:extLst>
                    <a:ext uri="{FF2B5EF4-FFF2-40B4-BE49-F238E27FC236}">
                      <a16:creationId xmlns:a16="http://schemas.microsoft.com/office/drawing/2014/main" id="{5515F161-BBE6-425F-984F-3CD53DF232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15791" y="4603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248" name="Entrada de lápiz 2247">
                  <a:extLst>
                    <a:ext uri="{FF2B5EF4-FFF2-40B4-BE49-F238E27FC236}">
                      <a16:creationId xmlns:a16="http://schemas.microsoft.com/office/drawing/2014/main" id="{93043395-D8D0-4A7C-8C6C-955BCC9BD74D}"/>
                    </a:ext>
                  </a:extLst>
                </p14:cNvPr>
                <p14:cNvContentPartPr/>
                <p14:nvPr/>
              </p14:nvContentPartPr>
              <p14:xfrm>
                <a:off x="9314351" y="4611885"/>
                <a:ext cx="360" cy="360"/>
              </p14:xfrm>
            </p:contentPart>
          </mc:Choice>
          <mc:Fallback xmlns="">
            <p:pic>
              <p:nvPicPr>
                <p:cNvPr id="2248" name="Entrada de lápiz 2247">
                  <a:extLst>
                    <a:ext uri="{FF2B5EF4-FFF2-40B4-BE49-F238E27FC236}">
                      <a16:creationId xmlns:a16="http://schemas.microsoft.com/office/drawing/2014/main" id="{93043395-D8D0-4A7C-8C6C-955BCC9BD74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05711" y="4603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192" name="Entrada de lápiz 2191">
                  <a:extLst>
                    <a:ext uri="{FF2B5EF4-FFF2-40B4-BE49-F238E27FC236}">
                      <a16:creationId xmlns:a16="http://schemas.microsoft.com/office/drawing/2014/main" id="{50664452-2300-4255-8434-CD1FA41B227D}"/>
                    </a:ext>
                  </a:extLst>
                </p14:cNvPr>
                <p14:cNvContentPartPr/>
                <p14:nvPr/>
              </p14:nvContentPartPr>
              <p14:xfrm>
                <a:off x="9143711" y="4571565"/>
                <a:ext cx="360" cy="360"/>
              </p14:xfrm>
            </p:contentPart>
          </mc:Choice>
          <mc:Fallback xmlns="">
            <p:pic>
              <p:nvPicPr>
                <p:cNvPr id="2192" name="Entrada de lápiz 2191">
                  <a:extLst>
                    <a:ext uri="{FF2B5EF4-FFF2-40B4-BE49-F238E27FC236}">
                      <a16:creationId xmlns:a16="http://schemas.microsoft.com/office/drawing/2014/main" id="{50664452-2300-4255-8434-CD1FA41B227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34711" y="45629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193" name="Entrada de lápiz 2192">
                  <a:extLst>
                    <a:ext uri="{FF2B5EF4-FFF2-40B4-BE49-F238E27FC236}">
                      <a16:creationId xmlns:a16="http://schemas.microsoft.com/office/drawing/2014/main" id="{F6D9753E-D5B2-44EF-93CD-168E32FDFC74}"/>
                    </a:ext>
                  </a:extLst>
                </p14:cNvPr>
                <p14:cNvContentPartPr/>
                <p14:nvPr/>
              </p14:nvContentPartPr>
              <p14:xfrm>
                <a:off x="9143711" y="4601805"/>
                <a:ext cx="360" cy="360"/>
              </p14:xfrm>
            </p:contentPart>
          </mc:Choice>
          <mc:Fallback xmlns="">
            <p:pic>
              <p:nvPicPr>
                <p:cNvPr id="2193" name="Entrada de lápiz 2192">
                  <a:extLst>
                    <a:ext uri="{FF2B5EF4-FFF2-40B4-BE49-F238E27FC236}">
                      <a16:creationId xmlns:a16="http://schemas.microsoft.com/office/drawing/2014/main" id="{F6D9753E-D5B2-44EF-93CD-168E32FDFC7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34711" y="4593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194" name="Entrada de lápiz 2193">
                  <a:extLst>
                    <a:ext uri="{FF2B5EF4-FFF2-40B4-BE49-F238E27FC236}">
                      <a16:creationId xmlns:a16="http://schemas.microsoft.com/office/drawing/2014/main" id="{FD1FDCAE-6732-4DA2-AA40-DBBF7DBD7E64}"/>
                    </a:ext>
                  </a:extLst>
                </p14:cNvPr>
                <p14:cNvContentPartPr/>
                <p14:nvPr/>
              </p14:nvContentPartPr>
              <p14:xfrm>
                <a:off x="9073151" y="4621965"/>
                <a:ext cx="360" cy="360"/>
              </p14:xfrm>
            </p:contentPart>
          </mc:Choice>
          <mc:Fallback xmlns="">
            <p:pic>
              <p:nvPicPr>
                <p:cNvPr id="2194" name="Entrada de lápiz 2193">
                  <a:extLst>
                    <a:ext uri="{FF2B5EF4-FFF2-40B4-BE49-F238E27FC236}">
                      <a16:creationId xmlns:a16="http://schemas.microsoft.com/office/drawing/2014/main" id="{FD1FDCAE-6732-4DA2-AA40-DBBF7DBD7E6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64511" y="4612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195" name="Entrada de lápiz 2194">
                  <a:extLst>
                    <a:ext uri="{FF2B5EF4-FFF2-40B4-BE49-F238E27FC236}">
                      <a16:creationId xmlns:a16="http://schemas.microsoft.com/office/drawing/2014/main" id="{5846BA8C-CF53-4EEF-8476-E37909243E80}"/>
                    </a:ext>
                  </a:extLst>
                </p14:cNvPr>
                <p14:cNvContentPartPr/>
                <p14:nvPr/>
              </p14:nvContentPartPr>
              <p14:xfrm>
                <a:off x="9053351" y="4641765"/>
                <a:ext cx="360" cy="360"/>
              </p14:xfrm>
            </p:contentPart>
          </mc:Choice>
          <mc:Fallback xmlns="">
            <p:pic>
              <p:nvPicPr>
                <p:cNvPr id="2195" name="Entrada de lápiz 2194">
                  <a:extLst>
                    <a:ext uri="{FF2B5EF4-FFF2-40B4-BE49-F238E27FC236}">
                      <a16:creationId xmlns:a16="http://schemas.microsoft.com/office/drawing/2014/main" id="{5846BA8C-CF53-4EEF-8476-E37909243E8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4471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197" name="Entrada de lápiz 2196">
                  <a:extLst>
                    <a:ext uri="{FF2B5EF4-FFF2-40B4-BE49-F238E27FC236}">
                      <a16:creationId xmlns:a16="http://schemas.microsoft.com/office/drawing/2014/main" id="{C9714D71-7D1D-48EC-AF6E-BB517199D9A5}"/>
                    </a:ext>
                  </a:extLst>
                </p14:cNvPr>
                <p14:cNvContentPartPr/>
                <p14:nvPr/>
              </p14:nvContentPartPr>
              <p14:xfrm>
                <a:off x="9023111" y="4641765"/>
                <a:ext cx="360" cy="360"/>
              </p14:xfrm>
            </p:contentPart>
          </mc:Choice>
          <mc:Fallback xmlns="">
            <p:pic>
              <p:nvPicPr>
                <p:cNvPr id="2197" name="Entrada de lápiz 2196">
                  <a:extLst>
                    <a:ext uri="{FF2B5EF4-FFF2-40B4-BE49-F238E27FC236}">
                      <a16:creationId xmlns:a16="http://schemas.microsoft.com/office/drawing/2014/main" id="{C9714D71-7D1D-48EC-AF6E-BB517199D9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1411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199" name="Entrada de lápiz 2198">
                  <a:extLst>
                    <a:ext uri="{FF2B5EF4-FFF2-40B4-BE49-F238E27FC236}">
                      <a16:creationId xmlns:a16="http://schemas.microsoft.com/office/drawing/2014/main" id="{D1000B0A-BB0E-46F1-AD00-0876FC05CDE6}"/>
                    </a:ext>
                  </a:extLst>
                </p14:cNvPr>
                <p14:cNvContentPartPr/>
                <p14:nvPr/>
              </p14:nvContentPartPr>
              <p14:xfrm>
                <a:off x="8972711" y="4662285"/>
                <a:ext cx="360" cy="360"/>
              </p14:xfrm>
            </p:contentPart>
          </mc:Choice>
          <mc:Fallback xmlns="">
            <p:pic>
              <p:nvPicPr>
                <p:cNvPr id="2199" name="Entrada de lápiz 2198">
                  <a:extLst>
                    <a:ext uri="{FF2B5EF4-FFF2-40B4-BE49-F238E27FC236}">
                      <a16:creationId xmlns:a16="http://schemas.microsoft.com/office/drawing/2014/main" id="{D1000B0A-BB0E-46F1-AD00-0876FC05CDE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63711" y="46532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200" name="Entrada de lápiz 2199">
                  <a:extLst>
                    <a:ext uri="{FF2B5EF4-FFF2-40B4-BE49-F238E27FC236}">
                      <a16:creationId xmlns:a16="http://schemas.microsoft.com/office/drawing/2014/main" id="{ED9ED0F0-E6F5-4DFC-B12A-6792FB964471}"/>
                    </a:ext>
                  </a:extLst>
                </p14:cNvPr>
                <p14:cNvContentPartPr/>
                <p14:nvPr/>
              </p14:nvContentPartPr>
              <p14:xfrm>
                <a:off x="9032831" y="4651845"/>
                <a:ext cx="360" cy="360"/>
              </p14:xfrm>
            </p:contentPart>
          </mc:Choice>
          <mc:Fallback xmlns="">
            <p:pic>
              <p:nvPicPr>
                <p:cNvPr id="2200" name="Entrada de lápiz 2199">
                  <a:extLst>
                    <a:ext uri="{FF2B5EF4-FFF2-40B4-BE49-F238E27FC236}">
                      <a16:creationId xmlns:a16="http://schemas.microsoft.com/office/drawing/2014/main" id="{ED9ED0F0-E6F5-4DFC-B12A-6792FB96447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24191" y="464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202" name="Entrada de lápiz 2201">
                  <a:extLst>
                    <a:ext uri="{FF2B5EF4-FFF2-40B4-BE49-F238E27FC236}">
                      <a16:creationId xmlns:a16="http://schemas.microsoft.com/office/drawing/2014/main" id="{21AB62D8-23F4-4E9C-88A6-39DEEE5731B3}"/>
                    </a:ext>
                  </a:extLst>
                </p14:cNvPr>
                <p14:cNvContentPartPr/>
                <p14:nvPr/>
              </p14:nvContentPartPr>
              <p14:xfrm>
                <a:off x="9093311" y="4621965"/>
                <a:ext cx="360" cy="360"/>
              </p14:xfrm>
            </p:contentPart>
          </mc:Choice>
          <mc:Fallback xmlns="">
            <p:pic>
              <p:nvPicPr>
                <p:cNvPr id="2202" name="Entrada de lápiz 2201">
                  <a:extLst>
                    <a:ext uri="{FF2B5EF4-FFF2-40B4-BE49-F238E27FC236}">
                      <a16:creationId xmlns:a16="http://schemas.microsoft.com/office/drawing/2014/main" id="{21AB62D8-23F4-4E9C-88A6-39DEEE5731B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84311" y="4612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204" name="Entrada de lápiz 2203">
                  <a:extLst>
                    <a:ext uri="{FF2B5EF4-FFF2-40B4-BE49-F238E27FC236}">
                      <a16:creationId xmlns:a16="http://schemas.microsoft.com/office/drawing/2014/main" id="{24B42168-67E7-4128-82BA-F3928FD35B00}"/>
                    </a:ext>
                  </a:extLst>
                </p14:cNvPr>
                <p14:cNvContentPartPr/>
                <p14:nvPr/>
              </p14:nvContentPartPr>
              <p14:xfrm>
                <a:off x="9083231" y="4632045"/>
                <a:ext cx="360" cy="360"/>
              </p14:xfrm>
            </p:contentPart>
          </mc:Choice>
          <mc:Fallback xmlns="">
            <p:pic>
              <p:nvPicPr>
                <p:cNvPr id="2204" name="Entrada de lápiz 2203">
                  <a:extLst>
                    <a:ext uri="{FF2B5EF4-FFF2-40B4-BE49-F238E27FC236}">
                      <a16:creationId xmlns:a16="http://schemas.microsoft.com/office/drawing/2014/main" id="{24B42168-67E7-4128-82BA-F3928FD35B0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74591" y="46230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205" name="Entrada de lápiz 2204">
                  <a:extLst>
                    <a:ext uri="{FF2B5EF4-FFF2-40B4-BE49-F238E27FC236}">
                      <a16:creationId xmlns:a16="http://schemas.microsoft.com/office/drawing/2014/main" id="{9C3FF579-E210-40AC-B433-CDF5520AA410}"/>
                    </a:ext>
                  </a:extLst>
                </p14:cNvPr>
                <p14:cNvContentPartPr/>
                <p14:nvPr/>
              </p14:nvContentPartPr>
              <p14:xfrm>
                <a:off x="9103391" y="4611885"/>
                <a:ext cx="360" cy="360"/>
              </p14:xfrm>
            </p:contentPart>
          </mc:Choice>
          <mc:Fallback xmlns="">
            <p:pic>
              <p:nvPicPr>
                <p:cNvPr id="2205" name="Entrada de lápiz 2204">
                  <a:extLst>
                    <a:ext uri="{FF2B5EF4-FFF2-40B4-BE49-F238E27FC236}">
                      <a16:creationId xmlns:a16="http://schemas.microsoft.com/office/drawing/2014/main" id="{9C3FF579-E210-40AC-B433-CDF5520AA41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94391" y="4603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254" name="Entrada de lápiz 2253">
                  <a:extLst>
                    <a:ext uri="{FF2B5EF4-FFF2-40B4-BE49-F238E27FC236}">
                      <a16:creationId xmlns:a16="http://schemas.microsoft.com/office/drawing/2014/main" id="{55589514-02AB-4E1F-BFB2-045F109D8C34}"/>
                    </a:ext>
                  </a:extLst>
                </p14:cNvPr>
                <p14:cNvContentPartPr/>
                <p14:nvPr/>
              </p14:nvContentPartPr>
              <p14:xfrm>
                <a:off x="8982791" y="4641765"/>
                <a:ext cx="360" cy="360"/>
              </p14:xfrm>
            </p:contentPart>
          </mc:Choice>
          <mc:Fallback xmlns="">
            <p:pic>
              <p:nvPicPr>
                <p:cNvPr id="2254" name="Entrada de lápiz 2253">
                  <a:extLst>
                    <a:ext uri="{FF2B5EF4-FFF2-40B4-BE49-F238E27FC236}">
                      <a16:creationId xmlns:a16="http://schemas.microsoft.com/office/drawing/2014/main" id="{55589514-02AB-4E1F-BFB2-045F109D8C3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7379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255" name="Entrada de lápiz 2254">
                  <a:extLst>
                    <a:ext uri="{FF2B5EF4-FFF2-40B4-BE49-F238E27FC236}">
                      <a16:creationId xmlns:a16="http://schemas.microsoft.com/office/drawing/2014/main" id="{3432ABFC-284C-4024-93B4-ED5E95FF62D4}"/>
                    </a:ext>
                  </a:extLst>
                </p14:cNvPr>
                <p14:cNvContentPartPr/>
                <p14:nvPr/>
              </p14:nvContentPartPr>
              <p14:xfrm>
                <a:off x="8922311" y="4641765"/>
                <a:ext cx="360" cy="360"/>
              </p14:xfrm>
            </p:contentPart>
          </mc:Choice>
          <mc:Fallback xmlns="">
            <p:pic>
              <p:nvPicPr>
                <p:cNvPr id="2255" name="Entrada de lápiz 2254">
                  <a:extLst>
                    <a:ext uri="{FF2B5EF4-FFF2-40B4-BE49-F238E27FC236}">
                      <a16:creationId xmlns:a16="http://schemas.microsoft.com/office/drawing/2014/main" id="{3432ABFC-284C-4024-93B4-ED5E95FF62D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1367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277" name="Entrada de lápiz 2276">
                  <a:extLst>
                    <a:ext uri="{FF2B5EF4-FFF2-40B4-BE49-F238E27FC236}">
                      <a16:creationId xmlns:a16="http://schemas.microsoft.com/office/drawing/2014/main" id="{70FE5AA3-6F15-424F-9A2B-A55786046AD2}"/>
                    </a:ext>
                  </a:extLst>
                </p14:cNvPr>
                <p14:cNvContentPartPr/>
                <p14:nvPr/>
              </p14:nvContentPartPr>
              <p14:xfrm>
                <a:off x="8982791" y="4621965"/>
                <a:ext cx="360" cy="360"/>
              </p14:xfrm>
            </p:contentPart>
          </mc:Choice>
          <mc:Fallback xmlns="">
            <p:pic>
              <p:nvPicPr>
                <p:cNvPr id="2277" name="Entrada de lápiz 2276">
                  <a:extLst>
                    <a:ext uri="{FF2B5EF4-FFF2-40B4-BE49-F238E27FC236}">
                      <a16:creationId xmlns:a16="http://schemas.microsoft.com/office/drawing/2014/main" id="{70FE5AA3-6F15-424F-9A2B-A55786046AD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64791" y="4604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278" name="Entrada de lápiz 2277">
                  <a:extLst>
                    <a:ext uri="{FF2B5EF4-FFF2-40B4-BE49-F238E27FC236}">
                      <a16:creationId xmlns:a16="http://schemas.microsoft.com/office/drawing/2014/main" id="{2A44BA4B-7DE4-4127-B3D4-7653C06EC433}"/>
                    </a:ext>
                  </a:extLst>
                </p14:cNvPr>
                <p14:cNvContentPartPr/>
                <p14:nvPr/>
              </p14:nvContentPartPr>
              <p14:xfrm>
                <a:off x="9013031" y="4632045"/>
                <a:ext cx="360" cy="360"/>
              </p14:xfrm>
            </p:contentPart>
          </mc:Choice>
          <mc:Fallback xmlns="">
            <p:pic>
              <p:nvPicPr>
                <p:cNvPr id="2278" name="Entrada de lápiz 2277">
                  <a:extLst>
                    <a:ext uri="{FF2B5EF4-FFF2-40B4-BE49-F238E27FC236}">
                      <a16:creationId xmlns:a16="http://schemas.microsoft.com/office/drawing/2014/main" id="{2A44BA4B-7DE4-4127-B3D4-7653C06EC43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95391" y="46140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80" name="Entrada de lápiz 2279">
                  <a:extLst>
                    <a:ext uri="{FF2B5EF4-FFF2-40B4-BE49-F238E27FC236}">
                      <a16:creationId xmlns:a16="http://schemas.microsoft.com/office/drawing/2014/main" id="{B758C506-CA4A-4038-85B6-338D7F0D5BCA}"/>
                    </a:ext>
                  </a:extLst>
                </p14:cNvPr>
                <p14:cNvContentPartPr/>
                <p14:nvPr/>
              </p14:nvContentPartPr>
              <p14:xfrm>
                <a:off x="9182231" y="4561845"/>
                <a:ext cx="2160" cy="360"/>
              </p14:xfrm>
            </p:contentPart>
          </mc:Choice>
          <mc:Fallback xmlns="">
            <p:pic>
              <p:nvPicPr>
                <p:cNvPr id="2280" name="Entrada de lápiz 2279">
                  <a:extLst>
                    <a:ext uri="{FF2B5EF4-FFF2-40B4-BE49-F238E27FC236}">
                      <a16:creationId xmlns:a16="http://schemas.microsoft.com/office/drawing/2014/main" id="{B758C506-CA4A-4038-85B6-338D7F0D5BC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164591" y="4543845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281" name="Entrada de lápiz 2280">
                  <a:extLst>
                    <a:ext uri="{FF2B5EF4-FFF2-40B4-BE49-F238E27FC236}">
                      <a16:creationId xmlns:a16="http://schemas.microsoft.com/office/drawing/2014/main" id="{064E440E-C05B-4845-B82B-0A840E21622E}"/>
                    </a:ext>
                  </a:extLst>
                </p14:cNvPr>
                <p14:cNvContentPartPr/>
                <p14:nvPr/>
              </p14:nvContentPartPr>
              <p14:xfrm>
                <a:off x="9103391" y="4581645"/>
                <a:ext cx="360" cy="360"/>
              </p14:xfrm>
            </p:contentPart>
          </mc:Choice>
          <mc:Fallback xmlns="">
            <p:pic>
              <p:nvPicPr>
                <p:cNvPr id="2281" name="Entrada de lápiz 2280">
                  <a:extLst>
                    <a:ext uri="{FF2B5EF4-FFF2-40B4-BE49-F238E27FC236}">
                      <a16:creationId xmlns:a16="http://schemas.microsoft.com/office/drawing/2014/main" id="{064E440E-C05B-4845-B82B-0A840E21622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85391" y="456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282" name="Entrada de lápiz 2281">
                  <a:extLst>
                    <a:ext uri="{FF2B5EF4-FFF2-40B4-BE49-F238E27FC236}">
                      <a16:creationId xmlns:a16="http://schemas.microsoft.com/office/drawing/2014/main" id="{7539E2B3-A8C0-43E0-904E-A07BFD01ADF0}"/>
                    </a:ext>
                  </a:extLst>
                </p14:cNvPr>
                <p14:cNvContentPartPr/>
                <p14:nvPr/>
              </p14:nvContentPartPr>
              <p14:xfrm>
                <a:off x="9173951" y="4591725"/>
                <a:ext cx="360" cy="360"/>
              </p14:xfrm>
            </p:contentPart>
          </mc:Choice>
          <mc:Fallback xmlns="">
            <p:pic>
              <p:nvPicPr>
                <p:cNvPr id="2282" name="Entrada de lápiz 2281">
                  <a:extLst>
                    <a:ext uri="{FF2B5EF4-FFF2-40B4-BE49-F238E27FC236}">
                      <a16:creationId xmlns:a16="http://schemas.microsoft.com/office/drawing/2014/main" id="{7539E2B3-A8C0-43E0-904E-A07BFD01ADF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56311" y="45737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283" name="Entrada de lápiz 2282">
                  <a:extLst>
                    <a:ext uri="{FF2B5EF4-FFF2-40B4-BE49-F238E27FC236}">
                      <a16:creationId xmlns:a16="http://schemas.microsoft.com/office/drawing/2014/main" id="{31FFABA5-E14E-452A-9C7A-15A10974391D}"/>
                    </a:ext>
                  </a:extLst>
                </p14:cNvPr>
                <p14:cNvContentPartPr/>
                <p14:nvPr/>
              </p14:nvContentPartPr>
              <p14:xfrm>
                <a:off x="9103391" y="4581645"/>
                <a:ext cx="360" cy="360"/>
              </p14:xfrm>
            </p:contentPart>
          </mc:Choice>
          <mc:Fallback xmlns="">
            <p:pic>
              <p:nvPicPr>
                <p:cNvPr id="2283" name="Entrada de lápiz 2282">
                  <a:extLst>
                    <a:ext uri="{FF2B5EF4-FFF2-40B4-BE49-F238E27FC236}">
                      <a16:creationId xmlns:a16="http://schemas.microsoft.com/office/drawing/2014/main" id="{31FFABA5-E14E-452A-9C7A-15A1097439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85391" y="456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284" name="Entrada de lápiz 2283">
                  <a:extLst>
                    <a:ext uri="{FF2B5EF4-FFF2-40B4-BE49-F238E27FC236}">
                      <a16:creationId xmlns:a16="http://schemas.microsoft.com/office/drawing/2014/main" id="{3CA947A8-2F93-4D89-8A07-DFC82DC85E2E}"/>
                    </a:ext>
                  </a:extLst>
                </p14:cNvPr>
                <p14:cNvContentPartPr/>
                <p14:nvPr/>
              </p14:nvContentPartPr>
              <p14:xfrm>
                <a:off x="9109511" y="4581645"/>
                <a:ext cx="24480" cy="360"/>
              </p14:xfrm>
            </p:contentPart>
          </mc:Choice>
          <mc:Fallback xmlns="">
            <p:pic>
              <p:nvPicPr>
                <p:cNvPr id="2284" name="Entrada de lápiz 2283">
                  <a:extLst>
                    <a:ext uri="{FF2B5EF4-FFF2-40B4-BE49-F238E27FC236}">
                      <a16:creationId xmlns:a16="http://schemas.microsoft.com/office/drawing/2014/main" id="{3CA947A8-2F93-4D89-8A07-DFC82DC85E2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091511" y="4563645"/>
                  <a:ext cx="60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285" name="Entrada de lápiz 2284">
                  <a:extLst>
                    <a:ext uri="{FF2B5EF4-FFF2-40B4-BE49-F238E27FC236}">
                      <a16:creationId xmlns:a16="http://schemas.microsoft.com/office/drawing/2014/main" id="{7F3FF3AB-BDC7-4D20-B637-2C4608947893}"/>
                    </a:ext>
                  </a:extLst>
                </p14:cNvPr>
                <p14:cNvContentPartPr/>
                <p14:nvPr/>
              </p14:nvContentPartPr>
              <p14:xfrm>
                <a:off x="9013031" y="4581645"/>
                <a:ext cx="360" cy="360"/>
              </p14:xfrm>
            </p:contentPart>
          </mc:Choice>
          <mc:Fallback xmlns="">
            <p:pic>
              <p:nvPicPr>
                <p:cNvPr id="2285" name="Entrada de lápiz 2284">
                  <a:extLst>
                    <a:ext uri="{FF2B5EF4-FFF2-40B4-BE49-F238E27FC236}">
                      <a16:creationId xmlns:a16="http://schemas.microsoft.com/office/drawing/2014/main" id="{7F3FF3AB-BDC7-4D20-B637-2C460894789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95391" y="456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287" name="Entrada de lápiz 2286">
                  <a:extLst>
                    <a:ext uri="{FF2B5EF4-FFF2-40B4-BE49-F238E27FC236}">
                      <a16:creationId xmlns:a16="http://schemas.microsoft.com/office/drawing/2014/main" id="{C173FA7C-4E07-43B9-BEF3-C611109BB3E0}"/>
                    </a:ext>
                  </a:extLst>
                </p14:cNvPr>
                <p14:cNvContentPartPr/>
                <p14:nvPr/>
              </p14:nvContentPartPr>
              <p14:xfrm>
                <a:off x="9304631" y="4571565"/>
                <a:ext cx="360" cy="360"/>
              </p14:xfrm>
            </p:contentPart>
          </mc:Choice>
          <mc:Fallback xmlns="">
            <p:pic>
              <p:nvPicPr>
                <p:cNvPr id="2287" name="Entrada de lápiz 2286">
                  <a:extLst>
                    <a:ext uri="{FF2B5EF4-FFF2-40B4-BE49-F238E27FC236}">
                      <a16:creationId xmlns:a16="http://schemas.microsoft.com/office/drawing/2014/main" id="{C173FA7C-4E07-43B9-BEF3-C611109BB3E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86631" y="45539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288" name="Entrada de lápiz 2287">
                  <a:extLst>
                    <a:ext uri="{FF2B5EF4-FFF2-40B4-BE49-F238E27FC236}">
                      <a16:creationId xmlns:a16="http://schemas.microsoft.com/office/drawing/2014/main" id="{7F3A6063-E2A6-4E5E-9FB5-E403C807EB5A}"/>
                    </a:ext>
                  </a:extLst>
                </p14:cNvPr>
                <p14:cNvContentPartPr/>
                <p14:nvPr/>
              </p14:nvContentPartPr>
              <p14:xfrm>
                <a:off x="9223991" y="4571565"/>
                <a:ext cx="360" cy="360"/>
              </p14:xfrm>
            </p:contentPart>
          </mc:Choice>
          <mc:Fallback xmlns="">
            <p:pic>
              <p:nvPicPr>
                <p:cNvPr id="2288" name="Entrada de lápiz 2287">
                  <a:extLst>
                    <a:ext uri="{FF2B5EF4-FFF2-40B4-BE49-F238E27FC236}">
                      <a16:creationId xmlns:a16="http://schemas.microsoft.com/office/drawing/2014/main" id="{7F3A6063-E2A6-4E5E-9FB5-E403C807EB5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05991" y="45539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289" name="Entrada de lápiz 2288">
                  <a:extLst>
                    <a:ext uri="{FF2B5EF4-FFF2-40B4-BE49-F238E27FC236}">
                      <a16:creationId xmlns:a16="http://schemas.microsoft.com/office/drawing/2014/main" id="{9EE5EB48-6BFE-4F4B-852E-BC1E03C97AD6}"/>
                    </a:ext>
                  </a:extLst>
                </p14:cNvPr>
                <p14:cNvContentPartPr/>
                <p14:nvPr/>
              </p14:nvContentPartPr>
              <p14:xfrm>
                <a:off x="9284111" y="4551765"/>
                <a:ext cx="360" cy="360"/>
              </p14:xfrm>
            </p:contentPart>
          </mc:Choice>
          <mc:Fallback xmlns="">
            <p:pic>
              <p:nvPicPr>
                <p:cNvPr id="2289" name="Entrada de lápiz 2288">
                  <a:extLst>
                    <a:ext uri="{FF2B5EF4-FFF2-40B4-BE49-F238E27FC236}">
                      <a16:creationId xmlns:a16="http://schemas.microsoft.com/office/drawing/2014/main" id="{9EE5EB48-6BFE-4F4B-852E-BC1E03C97AD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66111" y="45337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291" name="Entrada de lápiz 2290">
                  <a:extLst>
                    <a:ext uri="{FF2B5EF4-FFF2-40B4-BE49-F238E27FC236}">
                      <a16:creationId xmlns:a16="http://schemas.microsoft.com/office/drawing/2014/main" id="{24F74F32-498C-495A-8EC0-EC2AEFDE605A}"/>
                    </a:ext>
                  </a:extLst>
                </p14:cNvPr>
                <p14:cNvContentPartPr/>
                <p14:nvPr/>
              </p14:nvContentPartPr>
              <p14:xfrm>
                <a:off x="9223991" y="4541325"/>
                <a:ext cx="360" cy="360"/>
              </p14:xfrm>
            </p:contentPart>
          </mc:Choice>
          <mc:Fallback xmlns="">
            <p:pic>
              <p:nvPicPr>
                <p:cNvPr id="2291" name="Entrada de lápiz 2290">
                  <a:extLst>
                    <a:ext uri="{FF2B5EF4-FFF2-40B4-BE49-F238E27FC236}">
                      <a16:creationId xmlns:a16="http://schemas.microsoft.com/office/drawing/2014/main" id="{24F74F32-498C-495A-8EC0-EC2AEFDE605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05991" y="4523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292" name="Entrada de lápiz 2291">
                  <a:extLst>
                    <a:ext uri="{FF2B5EF4-FFF2-40B4-BE49-F238E27FC236}">
                      <a16:creationId xmlns:a16="http://schemas.microsoft.com/office/drawing/2014/main" id="{4722006F-CC50-49F6-8F63-D81CFDB5833F}"/>
                    </a:ext>
                  </a:extLst>
                </p14:cNvPr>
                <p14:cNvContentPartPr/>
                <p14:nvPr/>
              </p14:nvContentPartPr>
              <p14:xfrm>
                <a:off x="9294551" y="4581645"/>
                <a:ext cx="2160" cy="2160"/>
              </p14:xfrm>
            </p:contentPart>
          </mc:Choice>
          <mc:Fallback xmlns="">
            <p:pic>
              <p:nvPicPr>
                <p:cNvPr id="2292" name="Entrada de lápiz 2291">
                  <a:extLst>
                    <a:ext uri="{FF2B5EF4-FFF2-40B4-BE49-F238E27FC236}">
                      <a16:creationId xmlns:a16="http://schemas.microsoft.com/office/drawing/2014/main" id="{4722006F-CC50-49F6-8F63-D81CFDB5833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276551" y="4563645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293" name="Entrada de lápiz 2292">
                  <a:extLst>
                    <a:ext uri="{FF2B5EF4-FFF2-40B4-BE49-F238E27FC236}">
                      <a16:creationId xmlns:a16="http://schemas.microsoft.com/office/drawing/2014/main" id="{39813BC7-86F7-4CD9-8D5B-6BF38DC8E3B9}"/>
                    </a:ext>
                  </a:extLst>
                </p14:cNvPr>
                <p14:cNvContentPartPr/>
                <p14:nvPr/>
              </p14:nvContentPartPr>
              <p14:xfrm>
                <a:off x="9344231" y="4632045"/>
                <a:ext cx="360" cy="360"/>
              </p14:xfrm>
            </p:contentPart>
          </mc:Choice>
          <mc:Fallback xmlns="">
            <p:pic>
              <p:nvPicPr>
                <p:cNvPr id="2293" name="Entrada de lápiz 2292">
                  <a:extLst>
                    <a:ext uri="{FF2B5EF4-FFF2-40B4-BE49-F238E27FC236}">
                      <a16:creationId xmlns:a16="http://schemas.microsoft.com/office/drawing/2014/main" id="{39813BC7-86F7-4CD9-8D5B-6BF38DC8E3B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26591" y="46140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295" name="Entrada de lápiz 2294">
                  <a:extLst>
                    <a:ext uri="{FF2B5EF4-FFF2-40B4-BE49-F238E27FC236}">
                      <a16:creationId xmlns:a16="http://schemas.microsoft.com/office/drawing/2014/main" id="{BAB4587F-75B7-4AA2-935A-224B2BBECC90}"/>
                    </a:ext>
                  </a:extLst>
                </p14:cNvPr>
                <p14:cNvContentPartPr/>
                <p14:nvPr/>
              </p14:nvContentPartPr>
              <p14:xfrm>
                <a:off x="9254231" y="4551765"/>
                <a:ext cx="360" cy="360"/>
              </p14:xfrm>
            </p:contentPart>
          </mc:Choice>
          <mc:Fallback xmlns="">
            <p:pic>
              <p:nvPicPr>
                <p:cNvPr id="2295" name="Entrada de lápiz 2294">
                  <a:extLst>
                    <a:ext uri="{FF2B5EF4-FFF2-40B4-BE49-F238E27FC236}">
                      <a16:creationId xmlns:a16="http://schemas.microsoft.com/office/drawing/2014/main" id="{BAB4587F-75B7-4AA2-935A-224B2BBECC9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36231" y="45337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297" name="Entrada de lápiz 2296">
                  <a:extLst>
                    <a:ext uri="{FF2B5EF4-FFF2-40B4-BE49-F238E27FC236}">
                      <a16:creationId xmlns:a16="http://schemas.microsoft.com/office/drawing/2014/main" id="{0663BCA7-860A-4E66-9FC4-DE0559DC7338}"/>
                    </a:ext>
                  </a:extLst>
                </p14:cNvPr>
                <p14:cNvContentPartPr/>
                <p14:nvPr/>
              </p14:nvContentPartPr>
              <p14:xfrm>
                <a:off x="9364751" y="4632045"/>
                <a:ext cx="2160" cy="2160"/>
              </p14:xfrm>
            </p:contentPart>
          </mc:Choice>
          <mc:Fallback xmlns="">
            <p:pic>
              <p:nvPicPr>
                <p:cNvPr id="2297" name="Entrada de lápiz 2296">
                  <a:extLst>
                    <a:ext uri="{FF2B5EF4-FFF2-40B4-BE49-F238E27FC236}">
                      <a16:creationId xmlns:a16="http://schemas.microsoft.com/office/drawing/2014/main" id="{0663BCA7-860A-4E66-9FC4-DE0559DC733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347111" y="4614045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298" name="Entrada de lápiz 2297">
                  <a:extLst>
                    <a:ext uri="{FF2B5EF4-FFF2-40B4-BE49-F238E27FC236}">
                      <a16:creationId xmlns:a16="http://schemas.microsoft.com/office/drawing/2014/main" id="{52D38D4F-BCE6-4205-8105-F081D5936B0A}"/>
                    </a:ext>
                  </a:extLst>
                </p14:cNvPr>
                <p14:cNvContentPartPr/>
                <p14:nvPr/>
              </p14:nvContentPartPr>
              <p14:xfrm>
                <a:off x="9404711" y="4672365"/>
                <a:ext cx="360" cy="360"/>
              </p14:xfrm>
            </p:contentPart>
          </mc:Choice>
          <mc:Fallback xmlns="">
            <p:pic>
              <p:nvPicPr>
                <p:cNvPr id="2298" name="Entrada de lápiz 2297">
                  <a:extLst>
                    <a:ext uri="{FF2B5EF4-FFF2-40B4-BE49-F238E27FC236}">
                      <a16:creationId xmlns:a16="http://schemas.microsoft.com/office/drawing/2014/main" id="{52D38D4F-BCE6-4205-8105-F081D5936B0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86711" y="46543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299" name="Entrada de lápiz 2298">
                  <a:extLst>
                    <a:ext uri="{FF2B5EF4-FFF2-40B4-BE49-F238E27FC236}">
                      <a16:creationId xmlns:a16="http://schemas.microsoft.com/office/drawing/2014/main" id="{48729846-7AD1-4D09-B2E4-80D388EF8F3E}"/>
                    </a:ext>
                  </a:extLst>
                </p14:cNvPr>
                <p14:cNvContentPartPr/>
                <p14:nvPr/>
              </p14:nvContentPartPr>
              <p14:xfrm>
                <a:off x="9455111" y="4702245"/>
                <a:ext cx="360" cy="360"/>
              </p14:xfrm>
            </p:contentPart>
          </mc:Choice>
          <mc:Fallback xmlns="">
            <p:pic>
              <p:nvPicPr>
                <p:cNvPr id="2299" name="Entrada de lápiz 2298">
                  <a:extLst>
                    <a:ext uri="{FF2B5EF4-FFF2-40B4-BE49-F238E27FC236}">
                      <a16:creationId xmlns:a16="http://schemas.microsoft.com/office/drawing/2014/main" id="{48729846-7AD1-4D09-B2E4-80D388EF8F3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37111" y="46842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301" name="Entrada de lápiz 2300">
                  <a:extLst>
                    <a:ext uri="{FF2B5EF4-FFF2-40B4-BE49-F238E27FC236}">
                      <a16:creationId xmlns:a16="http://schemas.microsoft.com/office/drawing/2014/main" id="{2F9DE86A-B6C7-4C75-A3F7-9455E92D05BE}"/>
                    </a:ext>
                  </a:extLst>
                </p14:cNvPr>
                <p14:cNvContentPartPr/>
                <p14:nvPr/>
              </p14:nvContentPartPr>
              <p14:xfrm>
                <a:off x="9354671" y="4692165"/>
                <a:ext cx="360" cy="360"/>
              </p14:xfrm>
            </p:contentPart>
          </mc:Choice>
          <mc:Fallback xmlns="">
            <p:pic>
              <p:nvPicPr>
                <p:cNvPr id="2301" name="Entrada de lápiz 2300">
                  <a:extLst>
                    <a:ext uri="{FF2B5EF4-FFF2-40B4-BE49-F238E27FC236}">
                      <a16:creationId xmlns:a16="http://schemas.microsoft.com/office/drawing/2014/main" id="{2F9DE86A-B6C7-4C75-A3F7-9455E92D05B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37031" y="46745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302" name="Entrada de lápiz 2301">
                  <a:extLst>
                    <a:ext uri="{FF2B5EF4-FFF2-40B4-BE49-F238E27FC236}">
                      <a16:creationId xmlns:a16="http://schemas.microsoft.com/office/drawing/2014/main" id="{4E0F4DE2-4BF2-4447-8FA6-A0923B9982F1}"/>
                    </a:ext>
                  </a:extLst>
                </p14:cNvPr>
                <p14:cNvContentPartPr/>
                <p14:nvPr/>
              </p14:nvContentPartPr>
              <p14:xfrm>
                <a:off x="9374831" y="4571565"/>
                <a:ext cx="360" cy="360"/>
              </p14:xfrm>
            </p:contentPart>
          </mc:Choice>
          <mc:Fallback xmlns="">
            <p:pic>
              <p:nvPicPr>
                <p:cNvPr id="2302" name="Entrada de lápiz 2301">
                  <a:extLst>
                    <a:ext uri="{FF2B5EF4-FFF2-40B4-BE49-F238E27FC236}">
                      <a16:creationId xmlns:a16="http://schemas.microsoft.com/office/drawing/2014/main" id="{4E0F4DE2-4BF2-4447-8FA6-A0923B9982F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56831" y="45539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303" name="Entrada de lápiz 2302">
                  <a:extLst>
                    <a:ext uri="{FF2B5EF4-FFF2-40B4-BE49-F238E27FC236}">
                      <a16:creationId xmlns:a16="http://schemas.microsoft.com/office/drawing/2014/main" id="{4E217961-9229-4B1F-A484-73F7486ECCAF}"/>
                    </a:ext>
                  </a:extLst>
                </p14:cNvPr>
                <p14:cNvContentPartPr/>
                <p14:nvPr/>
              </p14:nvContentPartPr>
              <p14:xfrm>
                <a:off x="9425231" y="4561845"/>
                <a:ext cx="360" cy="360"/>
              </p14:xfrm>
            </p:contentPart>
          </mc:Choice>
          <mc:Fallback xmlns="">
            <p:pic>
              <p:nvPicPr>
                <p:cNvPr id="2303" name="Entrada de lápiz 2302">
                  <a:extLst>
                    <a:ext uri="{FF2B5EF4-FFF2-40B4-BE49-F238E27FC236}">
                      <a16:creationId xmlns:a16="http://schemas.microsoft.com/office/drawing/2014/main" id="{4E217961-9229-4B1F-A484-73F7486ECCA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07231" y="45438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304" name="Entrada de lápiz 2303">
                  <a:extLst>
                    <a:ext uri="{FF2B5EF4-FFF2-40B4-BE49-F238E27FC236}">
                      <a16:creationId xmlns:a16="http://schemas.microsoft.com/office/drawing/2014/main" id="{11A62C80-7963-4E8E-90A9-7F306C1F56F1}"/>
                    </a:ext>
                  </a:extLst>
                </p14:cNvPr>
                <p14:cNvContentPartPr/>
                <p14:nvPr/>
              </p14:nvContentPartPr>
              <p14:xfrm>
                <a:off x="9404711" y="4561845"/>
                <a:ext cx="360" cy="360"/>
              </p14:xfrm>
            </p:contentPart>
          </mc:Choice>
          <mc:Fallback xmlns="">
            <p:pic>
              <p:nvPicPr>
                <p:cNvPr id="2304" name="Entrada de lápiz 2303">
                  <a:extLst>
                    <a:ext uri="{FF2B5EF4-FFF2-40B4-BE49-F238E27FC236}">
                      <a16:creationId xmlns:a16="http://schemas.microsoft.com/office/drawing/2014/main" id="{11A62C80-7963-4E8E-90A9-7F306C1F56F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86711" y="45438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05" name="Entrada de lápiz 2304">
                  <a:extLst>
                    <a:ext uri="{FF2B5EF4-FFF2-40B4-BE49-F238E27FC236}">
                      <a16:creationId xmlns:a16="http://schemas.microsoft.com/office/drawing/2014/main" id="{59BCCE0D-E13F-4EF5-8B2C-4B720BFF07A6}"/>
                    </a:ext>
                  </a:extLst>
                </p14:cNvPr>
                <p14:cNvContentPartPr/>
                <p14:nvPr/>
              </p14:nvContentPartPr>
              <p14:xfrm>
                <a:off x="9324431" y="4531245"/>
                <a:ext cx="360" cy="360"/>
              </p14:xfrm>
            </p:contentPart>
          </mc:Choice>
          <mc:Fallback xmlns="">
            <p:pic>
              <p:nvPicPr>
                <p:cNvPr id="2305" name="Entrada de lápiz 2304">
                  <a:extLst>
                    <a:ext uri="{FF2B5EF4-FFF2-40B4-BE49-F238E27FC236}">
                      <a16:creationId xmlns:a16="http://schemas.microsoft.com/office/drawing/2014/main" id="{59BCCE0D-E13F-4EF5-8B2C-4B720BFF07A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06791" y="45136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306" name="Entrada de lápiz 2305">
                  <a:extLst>
                    <a:ext uri="{FF2B5EF4-FFF2-40B4-BE49-F238E27FC236}">
                      <a16:creationId xmlns:a16="http://schemas.microsoft.com/office/drawing/2014/main" id="{888E9840-1D44-46BD-A70B-8E33B6C4D7D1}"/>
                    </a:ext>
                  </a:extLst>
                </p14:cNvPr>
                <p14:cNvContentPartPr/>
                <p14:nvPr/>
              </p14:nvContentPartPr>
              <p14:xfrm>
                <a:off x="9264311" y="4531245"/>
                <a:ext cx="360" cy="360"/>
              </p14:xfrm>
            </p:contentPart>
          </mc:Choice>
          <mc:Fallback xmlns="">
            <p:pic>
              <p:nvPicPr>
                <p:cNvPr id="2306" name="Entrada de lápiz 2305">
                  <a:extLst>
                    <a:ext uri="{FF2B5EF4-FFF2-40B4-BE49-F238E27FC236}">
                      <a16:creationId xmlns:a16="http://schemas.microsoft.com/office/drawing/2014/main" id="{888E9840-1D44-46BD-A70B-8E33B6C4D7D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46311" y="45136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308" name="Entrada de lápiz 2307">
                  <a:extLst>
                    <a:ext uri="{FF2B5EF4-FFF2-40B4-BE49-F238E27FC236}">
                      <a16:creationId xmlns:a16="http://schemas.microsoft.com/office/drawing/2014/main" id="{399B4849-2AA8-4B72-AE57-56AD6E2D107C}"/>
                    </a:ext>
                  </a:extLst>
                </p14:cNvPr>
                <p14:cNvContentPartPr/>
                <p14:nvPr/>
              </p14:nvContentPartPr>
              <p14:xfrm>
                <a:off x="9344231" y="4581645"/>
                <a:ext cx="360" cy="360"/>
              </p14:xfrm>
            </p:contentPart>
          </mc:Choice>
          <mc:Fallback xmlns="">
            <p:pic>
              <p:nvPicPr>
                <p:cNvPr id="2308" name="Entrada de lápiz 2307">
                  <a:extLst>
                    <a:ext uri="{FF2B5EF4-FFF2-40B4-BE49-F238E27FC236}">
                      <a16:creationId xmlns:a16="http://schemas.microsoft.com/office/drawing/2014/main" id="{399B4849-2AA8-4B72-AE57-56AD6E2D107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26591" y="456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309" name="Entrada de lápiz 2308">
                  <a:extLst>
                    <a:ext uri="{FF2B5EF4-FFF2-40B4-BE49-F238E27FC236}">
                      <a16:creationId xmlns:a16="http://schemas.microsoft.com/office/drawing/2014/main" id="{7770B8D8-AFF4-4E05-8164-A6F4C01E06CB}"/>
                    </a:ext>
                  </a:extLst>
                </p14:cNvPr>
                <p14:cNvContentPartPr/>
                <p14:nvPr/>
              </p14:nvContentPartPr>
              <p14:xfrm>
                <a:off x="9384911" y="4591725"/>
                <a:ext cx="360" cy="360"/>
              </p14:xfrm>
            </p:contentPart>
          </mc:Choice>
          <mc:Fallback xmlns="">
            <p:pic>
              <p:nvPicPr>
                <p:cNvPr id="2309" name="Entrada de lápiz 2308">
                  <a:extLst>
                    <a:ext uri="{FF2B5EF4-FFF2-40B4-BE49-F238E27FC236}">
                      <a16:creationId xmlns:a16="http://schemas.microsoft.com/office/drawing/2014/main" id="{7770B8D8-AFF4-4E05-8164-A6F4C01E06C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66911" y="45737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310" name="Entrada de lápiz 2309">
                  <a:extLst>
                    <a:ext uri="{FF2B5EF4-FFF2-40B4-BE49-F238E27FC236}">
                      <a16:creationId xmlns:a16="http://schemas.microsoft.com/office/drawing/2014/main" id="{05C149C2-18DC-4E0A-B92E-81F4C467876E}"/>
                    </a:ext>
                  </a:extLst>
                </p14:cNvPr>
                <p14:cNvContentPartPr/>
                <p14:nvPr/>
              </p14:nvContentPartPr>
              <p14:xfrm>
                <a:off x="9425231" y="4521165"/>
                <a:ext cx="360" cy="360"/>
              </p14:xfrm>
            </p:contentPart>
          </mc:Choice>
          <mc:Fallback xmlns="">
            <p:pic>
              <p:nvPicPr>
                <p:cNvPr id="2310" name="Entrada de lápiz 2309">
                  <a:extLst>
                    <a:ext uri="{FF2B5EF4-FFF2-40B4-BE49-F238E27FC236}">
                      <a16:creationId xmlns:a16="http://schemas.microsoft.com/office/drawing/2014/main" id="{05C149C2-18DC-4E0A-B92E-81F4C467876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07231" y="45035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312" name="Entrada de lápiz 2311">
                  <a:extLst>
                    <a:ext uri="{FF2B5EF4-FFF2-40B4-BE49-F238E27FC236}">
                      <a16:creationId xmlns:a16="http://schemas.microsoft.com/office/drawing/2014/main" id="{5FB4168D-2D9A-4EE3-AE03-BE43B5DF610C}"/>
                    </a:ext>
                  </a:extLst>
                </p14:cNvPr>
                <p14:cNvContentPartPr/>
                <p14:nvPr/>
              </p14:nvContentPartPr>
              <p14:xfrm>
                <a:off x="9445031" y="4480845"/>
                <a:ext cx="360" cy="360"/>
              </p14:xfrm>
            </p:contentPart>
          </mc:Choice>
          <mc:Fallback xmlns="">
            <p:pic>
              <p:nvPicPr>
                <p:cNvPr id="2312" name="Entrada de lápiz 2311">
                  <a:extLst>
                    <a:ext uri="{FF2B5EF4-FFF2-40B4-BE49-F238E27FC236}">
                      <a16:creationId xmlns:a16="http://schemas.microsoft.com/office/drawing/2014/main" id="{5FB4168D-2D9A-4EE3-AE03-BE43B5DF610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44632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313" name="Entrada de lápiz 2312">
                  <a:extLst>
                    <a:ext uri="{FF2B5EF4-FFF2-40B4-BE49-F238E27FC236}">
                      <a16:creationId xmlns:a16="http://schemas.microsoft.com/office/drawing/2014/main" id="{C89FD721-AEE0-4BE7-BCB3-63B18CB60A2C}"/>
                    </a:ext>
                  </a:extLst>
                </p14:cNvPr>
                <p14:cNvContentPartPr/>
                <p14:nvPr/>
              </p14:nvContentPartPr>
              <p14:xfrm>
                <a:off x="9445031" y="4420725"/>
                <a:ext cx="360" cy="360"/>
              </p14:xfrm>
            </p:contentPart>
          </mc:Choice>
          <mc:Fallback xmlns="">
            <p:pic>
              <p:nvPicPr>
                <p:cNvPr id="2313" name="Entrada de lápiz 2312">
                  <a:extLst>
                    <a:ext uri="{FF2B5EF4-FFF2-40B4-BE49-F238E27FC236}">
                      <a16:creationId xmlns:a16="http://schemas.microsoft.com/office/drawing/2014/main" id="{C89FD721-AEE0-4BE7-BCB3-63B18CB60A2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44027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345" name="Entrada de lápiz 2344">
                  <a:extLst>
                    <a:ext uri="{FF2B5EF4-FFF2-40B4-BE49-F238E27FC236}">
                      <a16:creationId xmlns:a16="http://schemas.microsoft.com/office/drawing/2014/main" id="{16BF687C-3E7D-4AC7-A8B4-F83C0AAC1621}"/>
                    </a:ext>
                  </a:extLst>
                </p14:cNvPr>
                <p14:cNvContentPartPr/>
                <p14:nvPr/>
              </p14:nvContentPartPr>
              <p14:xfrm>
                <a:off x="9404711" y="4491285"/>
                <a:ext cx="360" cy="360"/>
              </p14:xfrm>
            </p:contentPart>
          </mc:Choice>
          <mc:Fallback xmlns="">
            <p:pic>
              <p:nvPicPr>
                <p:cNvPr id="2345" name="Entrada de lápiz 2344">
                  <a:extLst>
                    <a:ext uri="{FF2B5EF4-FFF2-40B4-BE49-F238E27FC236}">
                      <a16:creationId xmlns:a16="http://schemas.microsoft.com/office/drawing/2014/main" id="{16BF687C-3E7D-4AC7-A8B4-F83C0AAC162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86711" y="447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346" name="Entrada de lápiz 2345">
                  <a:extLst>
                    <a:ext uri="{FF2B5EF4-FFF2-40B4-BE49-F238E27FC236}">
                      <a16:creationId xmlns:a16="http://schemas.microsoft.com/office/drawing/2014/main" id="{0A371E1F-8266-4E1A-B6BC-516CB74A69FB}"/>
                    </a:ext>
                  </a:extLst>
                </p14:cNvPr>
                <p14:cNvContentPartPr/>
                <p14:nvPr/>
              </p14:nvContentPartPr>
              <p14:xfrm>
                <a:off x="9364751" y="4491285"/>
                <a:ext cx="360" cy="360"/>
              </p14:xfrm>
            </p:contentPart>
          </mc:Choice>
          <mc:Fallback xmlns="">
            <p:pic>
              <p:nvPicPr>
                <p:cNvPr id="2346" name="Entrada de lápiz 2345">
                  <a:extLst>
                    <a:ext uri="{FF2B5EF4-FFF2-40B4-BE49-F238E27FC236}">
                      <a16:creationId xmlns:a16="http://schemas.microsoft.com/office/drawing/2014/main" id="{0A371E1F-8266-4E1A-B6BC-516CB74A69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47111" y="447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347" name="Entrada de lápiz 2346">
                  <a:extLst>
                    <a:ext uri="{FF2B5EF4-FFF2-40B4-BE49-F238E27FC236}">
                      <a16:creationId xmlns:a16="http://schemas.microsoft.com/office/drawing/2014/main" id="{16A800E8-5112-4880-A0AC-29BC47C41525}"/>
                    </a:ext>
                  </a:extLst>
                </p14:cNvPr>
                <p14:cNvContentPartPr/>
                <p14:nvPr/>
              </p14:nvContentPartPr>
              <p14:xfrm>
                <a:off x="9294551" y="4501365"/>
                <a:ext cx="360" cy="360"/>
              </p14:xfrm>
            </p:contentPart>
          </mc:Choice>
          <mc:Fallback xmlns="">
            <p:pic>
              <p:nvPicPr>
                <p:cNvPr id="2347" name="Entrada de lápiz 2346">
                  <a:extLst>
                    <a:ext uri="{FF2B5EF4-FFF2-40B4-BE49-F238E27FC236}">
                      <a16:creationId xmlns:a16="http://schemas.microsoft.com/office/drawing/2014/main" id="{16A800E8-5112-4880-A0AC-29BC47C4152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76551" y="44837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348" name="Entrada de lápiz 2347">
                  <a:extLst>
                    <a:ext uri="{FF2B5EF4-FFF2-40B4-BE49-F238E27FC236}">
                      <a16:creationId xmlns:a16="http://schemas.microsoft.com/office/drawing/2014/main" id="{C39EF12D-4CCE-4218-86C0-5AF3F0B6C2E3}"/>
                    </a:ext>
                  </a:extLst>
                </p14:cNvPr>
                <p14:cNvContentPartPr/>
                <p14:nvPr/>
              </p14:nvContentPartPr>
              <p14:xfrm>
                <a:off x="9374831" y="4531245"/>
                <a:ext cx="360" cy="360"/>
              </p14:xfrm>
            </p:contentPart>
          </mc:Choice>
          <mc:Fallback xmlns="">
            <p:pic>
              <p:nvPicPr>
                <p:cNvPr id="2348" name="Entrada de lápiz 2347">
                  <a:extLst>
                    <a:ext uri="{FF2B5EF4-FFF2-40B4-BE49-F238E27FC236}">
                      <a16:creationId xmlns:a16="http://schemas.microsoft.com/office/drawing/2014/main" id="{C39EF12D-4CCE-4218-86C0-5AF3F0B6C2E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56831" y="45136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349" name="Entrada de lápiz 2348">
                  <a:extLst>
                    <a:ext uri="{FF2B5EF4-FFF2-40B4-BE49-F238E27FC236}">
                      <a16:creationId xmlns:a16="http://schemas.microsoft.com/office/drawing/2014/main" id="{F18B75DE-4DB5-4739-A4C8-787A47D42825}"/>
                    </a:ext>
                  </a:extLst>
                </p14:cNvPr>
                <p14:cNvContentPartPr/>
                <p14:nvPr/>
              </p14:nvContentPartPr>
              <p14:xfrm>
                <a:off x="9374831" y="4531245"/>
                <a:ext cx="360" cy="360"/>
              </p14:xfrm>
            </p:contentPart>
          </mc:Choice>
          <mc:Fallback xmlns="">
            <p:pic>
              <p:nvPicPr>
                <p:cNvPr id="2349" name="Entrada de lápiz 2348">
                  <a:extLst>
                    <a:ext uri="{FF2B5EF4-FFF2-40B4-BE49-F238E27FC236}">
                      <a16:creationId xmlns:a16="http://schemas.microsoft.com/office/drawing/2014/main" id="{F18B75DE-4DB5-4739-A4C8-787A47D4282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56831" y="45136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351" name="Entrada de lápiz 2350">
                  <a:extLst>
                    <a:ext uri="{FF2B5EF4-FFF2-40B4-BE49-F238E27FC236}">
                      <a16:creationId xmlns:a16="http://schemas.microsoft.com/office/drawing/2014/main" id="{03825B12-6A5C-4C7A-85CA-F6378AB3F72E}"/>
                    </a:ext>
                  </a:extLst>
                </p14:cNvPr>
                <p14:cNvContentPartPr/>
                <p14:nvPr/>
              </p14:nvContentPartPr>
              <p14:xfrm>
                <a:off x="9314351" y="4491285"/>
                <a:ext cx="360" cy="360"/>
              </p14:xfrm>
            </p:contentPart>
          </mc:Choice>
          <mc:Fallback xmlns="">
            <p:pic>
              <p:nvPicPr>
                <p:cNvPr id="2351" name="Entrada de lápiz 2350">
                  <a:extLst>
                    <a:ext uri="{FF2B5EF4-FFF2-40B4-BE49-F238E27FC236}">
                      <a16:creationId xmlns:a16="http://schemas.microsoft.com/office/drawing/2014/main" id="{03825B12-6A5C-4C7A-85CA-F6378AB3F72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96711" y="447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353" name="Entrada de lápiz 2352">
                  <a:extLst>
                    <a:ext uri="{FF2B5EF4-FFF2-40B4-BE49-F238E27FC236}">
                      <a16:creationId xmlns:a16="http://schemas.microsoft.com/office/drawing/2014/main" id="{F3578685-0D82-4181-B098-F9FAC8B5C935}"/>
                    </a:ext>
                  </a:extLst>
                </p14:cNvPr>
                <p14:cNvContentPartPr/>
                <p14:nvPr/>
              </p14:nvContentPartPr>
              <p14:xfrm>
                <a:off x="9445031" y="4571565"/>
                <a:ext cx="360" cy="360"/>
              </p14:xfrm>
            </p:contentPart>
          </mc:Choice>
          <mc:Fallback xmlns="">
            <p:pic>
              <p:nvPicPr>
                <p:cNvPr id="2353" name="Entrada de lápiz 2352">
                  <a:extLst>
                    <a:ext uri="{FF2B5EF4-FFF2-40B4-BE49-F238E27FC236}">
                      <a16:creationId xmlns:a16="http://schemas.microsoft.com/office/drawing/2014/main" id="{F3578685-0D82-4181-B098-F9FAC8B5C93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45539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355" name="Entrada de lápiz 2354">
                  <a:extLst>
                    <a:ext uri="{FF2B5EF4-FFF2-40B4-BE49-F238E27FC236}">
                      <a16:creationId xmlns:a16="http://schemas.microsoft.com/office/drawing/2014/main" id="{14EB1C2B-84F3-400E-A0B3-556889A9D1A1}"/>
                    </a:ext>
                  </a:extLst>
                </p14:cNvPr>
                <p14:cNvContentPartPr/>
                <p14:nvPr/>
              </p14:nvContentPartPr>
              <p14:xfrm>
                <a:off x="9463391" y="4742565"/>
                <a:ext cx="2160" cy="360"/>
              </p14:xfrm>
            </p:contentPart>
          </mc:Choice>
          <mc:Fallback xmlns="">
            <p:pic>
              <p:nvPicPr>
                <p:cNvPr id="2355" name="Entrada de lápiz 2354">
                  <a:extLst>
                    <a:ext uri="{FF2B5EF4-FFF2-40B4-BE49-F238E27FC236}">
                      <a16:creationId xmlns:a16="http://schemas.microsoft.com/office/drawing/2014/main" id="{14EB1C2B-84F3-400E-A0B3-556889A9D1A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445391" y="4724565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356" name="Entrada de lápiz 2355">
                  <a:extLst>
                    <a:ext uri="{FF2B5EF4-FFF2-40B4-BE49-F238E27FC236}">
                      <a16:creationId xmlns:a16="http://schemas.microsoft.com/office/drawing/2014/main" id="{BB9080AD-A534-4656-806D-6FCE936E1A58}"/>
                    </a:ext>
                  </a:extLst>
                </p14:cNvPr>
                <p14:cNvContentPartPr/>
                <p14:nvPr/>
              </p14:nvContentPartPr>
              <p14:xfrm>
                <a:off x="9445031" y="4692165"/>
                <a:ext cx="360" cy="360"/>
              </p14:xfrm>
            </p:contentPart>
          </mc:Choice>
          <mc:Fallback xmlns="">
            <p:pic>
              <p:nvPicPr>
                <p:cNvPr id="2356" name="Entrada de lápiz 2355">
                  <a:extLst>
                    <a:ext uri="{FF2B5EF4-FFF2-40B4-BE49-F238E27FC236}">
                      <a16:creationId xmlns:a16="http://schemas.microsoft.com/office/drawing/2014/main" id="{BB9080AD-A534-4656-806D-6FCE936E1A5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46745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357" name="Entrada de lápiz 2356">
                  <a:extLst>
                    <a:ext uri="{FF2B5EF4-FFF2-40B4-BE49-F238E27FC236}">
                      <a16:creationId xmlns:a16="http://schemas.microsoft.com/office/drawing/2014/main" id="{5745CF3D-C7B4-43BF-90AE-CBC956FB612F}"/>
                    </a:ext>
                  </a:extLst>
                </p14:cNvPr>
                <p14:cNvContentPartPr/>
                <p14:nvPr/>
              </p14:nvContentPartPr>
              <p14:xfrm>
                <a:off x="9394631" y="4561845"/>
                <a:ext cx="360" cy="360"/>
              </p14:xfrm>
            </p:contentPart>
          </mc:Choice>
          <mc:Fallback xmlns="">
            <p:pic>
              <p:nvPicPr>
                <p:cNvPr id="2357" name="Entrada de lápiz 2356">
                  <a:extLst>
                    <a:ext uri="{FF2B5EF4-FFF2-40B4-BE49-F238E27FC236}">
                      <a16:creationId xmlns:a16="http://schemas.microsoft.com/office/drawing/2014/main" id="{5745CF3D-C7B4-43BF-90AE-CBC956FB612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76991" y="45438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4" name="Grupo 2363">
            <a:extLst>
              <a:ext uri="{FF2B5EF4-FFF2-40B4-BE49-F238E27FC236}">
                <a16:creationId xmlns:a16="http://schemas.microsoft.com/office/drawing/2014/main" id="{600FEB25-2850-40B5-8D87-53B5B316BD61}"/>
              </a:ext>
            </a:extLst>
          </p:cNvPr>
          <p:cNvGrpSpPr/>
          <p:nvPr/>
        </p:nvGrpSpPr>
        <p:grpSpPr>
          <a:xfrm>
            <a:off x="8651231" y="4872885"/>
            <a:ext cx="161280" cy="91080"/>
            <a:chOff x="8651231" y="4872885"/>
            <a:chExt cx="161280" cy="9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7" name="Entrada de lápiz 126">
                  <a:extLst>
                    <a:ext uri="{FF2B5EF4-FFF2-40B4-BE49-F238E27FC236}">
                      <a16:creationId xmlns:a16="http://schemas.microsoft.com/office/drawing/2014/main" id="{8128E9EE-FE30-4D19-95D0-551E78E978FA}"/>
                    </a:ext>
                  </a:extLst>
                </p14:cNvPr>
                <p14:cNvContentPartPr/>
                <p14:nvPr/>
              </p14:nvContentPartPr>
              <p14:xfrm>
                <a:off x="8741591" y="4953165"/>
                <a:ext cx="360" cy="360"/>
              </p14:xfrm>
            </p:contentPart>
          </mc:Choice>
          <mc:Fallback xmlns="">
            <p:pic>
              <p:nvPicPr>
                <p:cNvPr id="127" name="Entrada de lápiz 126">
                  <a:extLst>
                    <a:ext uri="{FF2B5EF4-FFF2-40B4-BE49-F238E27FC236}">
                      <a16:creationId xmlns:a16="http://schemas.microsoft.com/office/drawing/2014/main" id="{8128E9EE-FE30-4D19-95D0-551E78E978F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32591" y="49445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049" name="Entrada de lápiz 2048">
                  <a:extLst>
                    <a:ext uri="{FF2B5EF4-FFF2-40B4-BE49-F238E27FC236}">
                      <a16:creationId xmlns:a16="http://schemas.microsoft.com/office/drawing/2014/main" id="{8EBD16DE-F671-40CB-912F-F75B4BB2E6E5}"/>
                    </a:ext>
                  </a:extLst>
                </p14:cNvPr>
                <p14:cNvContentPartPr/>
                <p14:nvPr/>
              </p14:nvContentPartPr>
              <p14:xfrm>
                <a:off x="8741591" y="4943445"/>
                <a:ext cx="360" cy="360"/>
              </p14:xfrm>
            </p:contentPart>
          </mc:Choice>
          <mc:Fallback xmlns="">
            <p:pic>
              <p:nvPicPr>
                <p:cNvPr id="2049" name="Entrada de lápiz 2048">
                  <a:extLst>
                    <a:ext uri="{FF2B5EF4-FFF2-40B4-BE49-F238E27FC236}">
                      <a16:creationId xmlns:a16="http://schemas.microsoft.com/office/drawing/2014/main" id="{8EBD16DE-F671-40CB-912F-F75B4BB2E6E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32591" y="4934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056" name="Entrada de lápiz 2055">
                  <a:extLst>
                    <a:ext uri="{FF2B5EF4-FFF2-40B4-BE49-F238E27FC236}">
                      <a16:creationId xmlns:a16="http://schemas.microsoft.com/office/drawing/2014/main" id="{5296A169-19DA-4E16-B324-E092D932A995}"/>
                    </a:ext>
                  </a:extLst>
                </p14:cNvPr>
                <p14:cNvContentPartPr/>
                <p14:nvPr/>
              </p14:nvContentPartPr>
              <p14:xfrm>
                <a:off x="8781911" y="4933365"/>
                <a:ext cx="360" cy="360"/>
              </p14:xfrm>
            </p:contentPart>
          </mc:Choice>
          <mc:Fallback xmlns="">
            <p:pic>
              <p:nvPicPr>
                <p:cNvPr id="2056" name="Entrada de lápiz 2055">
                  <a:extLst>
                    <a:ext uri="{FF2B5EF4-FFF2-40B4-BE49-F238E27FC236}">
                      <a16:creationId xmlns:a16="http://schemas.microsoft.com/office/drawing/2014/main" id="{5296A169-19DA-4E16-B324-E092D932A99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72911" y="4924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058" name="Entrada de lápiz 2057">
                  <a:extLst>
                    <a:ext uri="{FF2B5EF4-FFF2-40B4-BE49-F238E27FC236}">
                      <a16:creationId xmlns:a16="http://schemas.microsoft.com/office/drawing/2014/main" id="{6449D719-DF01-4223-B47F-4DAA663E6526}"/>
                    </a:ext>
                  </a:extLst>
                </p14:cNvPr>
                <p14:cNvContentPartPr/>
                <p14:nvPr/>
              </p14:nvContentPartPr>
              <p14:xfrm>
                <a:off x="8761751" y="4963605"/>
                <a:ext cx="360" cy="360"/>
              </p14:xfrm>
            </p:contentPart>
          </mc:Choice>
          <mc:Fallback xmlns="">
            <p:pic>
              <p:nvPicPr>
                <p:cNvPr id="2058" name="Entrada de lápiz 2057">
                  <a:extLst>
                    <a:ext uri="{FF2B5EF4-FFF2-40B4-BE49-F238E27FC236}">
                      <a16:creationId xmlns:a16="http://schemas.microsoft.com/office/drawing/2014/main" id="{6449D719-DF01-4223-B47F-4DAA663E652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53111" y="495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059" name="Entrada de lápiz 2058">
                  <a:extLst>
                    <a:ext uri="{FF2B5EF4-FFF2-40B4-BE49-F238E27FC236}">
                      <a16:creationId xmlns:a16="http://schemas.microsoft.com/office/drawing/2014/main" id="{144C374E-5DE9-4D95-8F7A-27D896BFEC38}"/>
                    </a:ext>
                  </a:extLst>
                </p14:cNvPr>
                <p14:cNvContentPartPr/>
                <p14:nvPr/>
              </p14:nvContentPartPr>
              <p14:xfrm>
                <a:off x="8761751" y="4933365"/>
                <a:ext cx="360" cy="360"/>
              </p14:xfrm>
            </p:contentPart>
          </mc:Choice>
          <mc:Fallback xmlns="">
            <p:pic>
              <p:nvPicPr>
                <p:cNvPr id="2059" name="Entrada de lápiz 2058">
                  <a:extLst>
                    <a:ext uri="{FF2B5EF4-FFF2-40B4-BE49-F238E27FC236}">
                      <a16:creationId xmlns:a16="http://schemas.microsoft.com/office/drawing/2014/main" id="{144C374E-5DE9-4D95-8F7A-27D896BFEC3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53111" y="4924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063" name="Entrada de lápiz 2062">
                  <a:extLst>
                    <a:ext uri="{FF2B5EF4-FFF2-40B4-BE49-F238E27FC236}">
                      <a16:creationId xmlns:a16="http://schemas.microsoft.com/office/drawing/2014/main" id="{27D0083C-F31C-4509-914D-E0A3C036EE77}"/>
                    </a:ext>
                  </a:extLst>
                </p14:cNvPr>
                <p14:cNvContentPartPr/>
                <p14:nvPr/>
              </p14:nvContentPartPr>
              <p14:xfrm>
                <a:off x="8761751" y="4963605"/>
                <a:ext cx="360" cy="360"/>
              </p14:xfrm>
            </p:contentPart>
          </mc:Choice>
          <mc:Fallback xmlns="">
            <p:pic>
              <p:nvPicPr>
                <p:cNvPr id="2063" name="Entrada de lápiz 2062">
                  <a:extLst>
                    <a:ext uri="{FF2B5EF4-FFF2-40B4-BE49-F238E27FC236}">
                      <a16:creationId xmlns:a16="http://schemas.microsoft.com/office/drawing/2014/main" id="{27D0083C-F31C-4509-914D-E0A3C036EE7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53111" y="495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053" name="Entrada de lápiz 2052">
                  <a:extLst>
                    <a:ext uri="{FF2B5EF4-FFF2-40B4-BE49-F238E27FC236}">
                      <a16:creationId xmlns:a16="http://schemas.microsoft.com/office/drawing/2014/main" id="{D233A10C-9FDE-4573-AF79-C2A0C65B2557}"/>
                    </a:ext>
                  </a:extLst>
                </p14:cNvPr>
                <p14:cNvContentPartPr/>
                <p14:nvPr/>
              </p14:nvContentPartPr>
              <p14:xfrm>
                <a:off x="8812151" y="4872885"/>
                <a:ext cx="360" cy="360"/>
              </p14:xfrm>
            </p:contentPart>
          </mc:Choice>
          <mc:Fallback xmlns="">
            <p:pic>
              <p:nvPicPr>
                <p:cNvPr id="2053" name="Entrada de lápiz 2052">
                  <a:extLst>
                    <a:ext uri="{FF2B5EF4-FFF2-40B4-BE49-F238E27FC236}">
                      <a16:creationId xmlns:a16="http://schemas.microsoft.com/office/drawing/2014/main" id="{D233A10C-9FDE-4573-AF79-C2A0C65B255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03511" y="4864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054" name="Entrada de lápiz 2053">
                  <a:extLst>
                    <a:ext uri="{FF2B5EF4-FFF2-40B4-BE49-F238E27FC236}">
                      <a16:creationId xmlns:a16="http://schemas.microsoft.com/office/drawing/2014/main" id="{47D0E183-D3EE-46D2-AD8A-8DBE8E4854C5}"/>
                    </a:ext>
                  </a:extLst>
                </p14:cNvPr>
                <p14:cNvContentPartPr/>
                <p14:nvPr/>
              </p14:nvContentPartPr>
              <p14:xfrm>
                <a:off x="8791991" y="4903485"/>
                <a:ext cx="360" cy="360"/>
              </p14:xfrm>
            </p:contentPart>
          </mc:Choice>
          <mc:Fallback xmlns="">
            <p:pic>
              <p:nvPicPr>
                <p:cNvPr id="2054" name="Entrada de lápiz 2053">
                  <a:extLst>
                    <a:ext uri="{FF2B5EF4-FFF2-40B4-BE49-F238E27FC236}">
                      <a16:creationId xmlns:a16="http://schemas.microsoft.com/office/drawing/2014/main" id="{47D0E183-D3EE-46D2-AD8A-8DBE8E4854C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82991" y="48944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266" name="Entrada de lápiz 2265">
                  <a:extLst>
                    <a:ext uri="{FF2B5EF4-FFF2-40B4-BE49-F238E27FC236}">
                      <a16:creationId xmlns:a16="http://schemas.microsoft.com/office/drawing/2014/main" id="{44FB916D-1965-4C85-A90F-D5086931D24E}"/>
                    </a:ext>
                  </a:extLst>
                </p14:cNvPr>
                <p14:cNvContentPartPr/>
                <p14:nvPr/>
              </p14:nvContentPartPr>
              <p14:xfrm>
                <a:off x="8761751" y="4882965"/>
                <a:ext cx="360" cy="360"/>
              </p14:xfrm>
            </p:contentPart>
          </mc:Choice>
          <mc:Fallback xmlns="">
            <p:pic>
              <p:nvPicPr>
                <p:cNvPr id="2266" name="Entrada de lápiz 2265">
                  <a:extLst>
                    <a:ext uri="{FF2B5EF4-FFF2-40B4-BE49-F238E27FC236}">
                      <a16:creationId xmlns:a16="http://schemas.microsoft.com/office/drawing/2014/main" id="{44FB916D-1965-4C85-A90F-D5086931D24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44111" y="4865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267" name="Entrada de lápiz 2266">
                  <a:extLst>
                    <a:ext uri="{FF2B5EF4-FFF2-40B4-BE49-F238E27FC236}">
                      <a16:creationId xmlns:a16="http://schemas.microsoft.com/office/drawing/2014/main" id="{D3A30C11-06B2-4DA1-BBFC-5F8C5D252DB1}"/>
                    </a:ext>
                  </a:extLst>
                </p14:cNvPr>
                <p14:cNvContentPartPr/>
                <p14:nvPr/>
              </p14:nvContentPartPr>
              <p14:xfrm>
                <a:off x="8741591" y="4893045"/>
                <a:ext cx="360" cy="360"/>
              </p14:xfrm>
            </p:contentPart>
          </mc:Choice>
          <mc:Fallback xmlns="">
            <p:pic>
              <p:nvPicPr>
                <p:cNvPr id="2267" name="Entrada de lápiz 2266">
                  <a:extLst>
                    <a:ext uri="{FF2B5EF4-FFF2-40B4-BE49-F238E27FC236}">
                      <a16:creationId xmlns:a16="http://schemas.microsoft.com/office/drawing/2014/main" id="{D3A30C11-06B2-4DA1-BBFC-5F8C5D252DB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23591" y="48754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268" name="Entrada de lápiz 2267">
                  <a:extLst>
                    <a:ext uri="{FF2B5EF4-FFF2-40B4-BE49-F238E27FC236}">
                      <a16:creationId xmlns:a16="http://schemas.microsoft.com/office/drawing/2014/main" id="{BFE2E9CC-3DA5-4700-8CB8-5FA4C75EADAA}"/>
                    </a:ext>
                  </a:extLst>
                </p14:cNvPr>
                <p14:cNvContentPartPr/>
                <p14:nvPr/>
              </p14:nvContentPartPr>
              <p14:xfrm>
                <a:off x="8701631" y="4913565"/>
                <a:ext cx="360" cy="360"/>
              </p14:xfrm>
            </p:contentPart>
          </mc:Choice>
          <mc:Fallback xmlns="">
            <p:pic>
              <p:nvPicPr>
                <p:cNvPr id="2268" name="Entrada de lápiz 2267">
                  <a:extLst>
                    <a:ext uri="{FF2B5EF4-FFF2-40B4-BE49-F238E27FC236}">
                      <a16:creationId xmlns:a16="http://schemas.microsoft.com/office/drawing/2014/main" id="{BFE2E9CC-3DA5-4700-8CB8-5FA4C75EADA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83631" y="48955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270" name="Entrada de lápiz 2269">
                  <a:extLst>
                    <a:ext uri="{FF2B5EF4-FFF2-40B4-BE49-F238E27FC236}">
                      <a16:creationId xmlns:a16="http://schemas.microsoft.com/office/drawing/2014/main" id="{C4016565-1C03-42B2-BF61-7EC8FEF505A7}"/>
                    </a:ext>
                  </a:extLst>
                </p14:cNvPr>
                <p14:cNvContentPartPr/>
                <p14:nvPr/>
              </p14:nvContentPartPr>
              <p14:xfrm>
                <a:off x="8752031" y="4961445"/>
                <a:ext cx="2160" cy="2160"/>
              </p14:xfrm>
            </p:contentPart>
          </mc:Choice>
          <mc:Fallback xmlns="">
            <p:pic>
              <p:nvPicPr>
                <p:cNvPr id="2270" name="Entrada de lápiz 2269">
                  <a:extLst>
                    <a:ext uri="{FF2B5EF4-FFF2-40B4-BE49-F238E27FC236}">
                      <a16:creationId xmlns:a16="http://schemas.microsoft.com/office/drawing/2014/main" id="{C4016565-1C03-42B2-BF61-7EC8FEF505A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734031" y="4943805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272" name="Entrada de lápiz 2271">
                  <a:extLst>
                    <a:ext uri="{FF2B5EF4-FFF2-40B4-BE49-F238E27FC236}">
                      <a16:creationId xmlns:a16="http://schemas.microsoft.com/office/drawing/2014/main" id="{4F3C6123-F4AE-4E5C-ADF9-E0007D4DFDD5}"/>
                    </a:ext>
                  </a:extLst>
                </p14:cNvPr>
                <p14:cNvContentPartPr/>
                <p14:nvPr/>
              </p14:nvContentPartPr>
              <p14:xfrm>
                <a:off x="8781911" y="4882965"/>
                <a:ext cx="360" cy="360"/>
              </p14:xfrm>
            </p:contentPart>
          </mc:Choice>
          <mc:Fallback xmlns="">
            <p:pic>
              <p:nvPicPr>
                <p:cNvPr id="2272" name="Entrada de lápiz 2271">
                  <a:extLst>
                    <a:ext uri="{FF2B5EF4-FFF2-40B4-BE49-F238E27FC236}">
                      <a16:creationId xmlns:a16="http://schemas.microsoft.com/office/drawing/2014/main" id="{4F3C6123-F4AE-4E5C-ADF9-E0007D4DFDD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63911" y="4865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274" name="Entrada de lápiz 2273">
                  <a:extLst>
                    <a:ext uri="{FF2B5EF4-FFF2-40B4-BE49-F238E27FC236}">
                      <a16:creationId xmlns:a16="http://schemas.microsoft.com/office/drawing/2014/main" id="{68942C26-AAC0-4DDA-A8E9-469DF98A1922}"/>
                    </a:ext>
                  </a:extLst>
                </p14:cNvPr>
                <p14:cNvContentPartPr/>
                <p14:nvPr/>
              </p14:nvContentPartPr>
              <p14:xfrm>
                <a:off x="8801711" y="4882965"/>
                <a:ext cx="360" cy="360"/>
              </p14:xfrm>
            </p:contentPart>
          </mc:Choice>
          <mc:Fallback xmlns="">
            <p:pic>
              <p:nvPicPr>
                <p:cNvPr id="2274" name="Entrada de lápiz 2273">
                  <a:extLst>
                    <a:ext uri="{FF2B5EF4-FFF2-40B4-BE49-F238E27FC236}">
                      <a16:creationId xmlns:a16="http://schemas.microsoft.com/office/drawing/2014/main" id="{68942C26-AAC0-4DDA-A8E9-469DF98A192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84071" y="4865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359" name="Entrada de lápiz 2358">
                  <a:extLst>
                    <a:ext uri="{FF2B5EF4-FFF2-40B4-BE49-F238E27FC236}">
                      <a16:creationId xmlns:a16="http://schemas.microsoft.com/office/drawing/2014/main" id="{EF120044-40E7-468F-94AD-F5C0DEB5453F}"/>
                    </a:ext>
                  </a:extLst>
                </p14:cNvPr>
                <p14:cNvContentPartPr/>
                <p14:nvPr/>
              </p14:nvContentPartPr>
              <p14:xfrm>
                <a:off x="8651231" y="4893045"/>
                <a:ext cx="360" cy="360"/>
              </p14:xfrm>
            </p:contentPart>
          </mc:Choice>
          <mc:Fallback xmlns="">
            <p:pic>
              <p:nvPicPr>
                <p:cNvPr id="2359" name="Entrada de lápiz 2358">
                  <a:extLst>
                    <a:ext uri="{FF2B5EF4-FFF2-40B4-BE49-F238E27FC236}">
                      <a16:creationId xmlns:a16="http://schemas.microsoft.com/office/drawing/2014/main" id="{EF120044-40E7-468F-94AD-F5C0DEB5453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33591" y="48754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360" name="Entrada de lápiz 2359">
                  <a:extLst>
                    <a:ext uri="{FF2B5EF4-FFF2-40B4-BE49-F238E27FC236}">
                      <a16:creationId xmlns:a16="http://schemas.microsoft.com/office/drawing/2014/main" id="{3A5B386D-3964-4AAA-A482-BF098F437F45}"/>
                    </a:ext>
                  </a:extLst>
                </p14:cNvPr>
                <p14:cNvContentPartPr/>
                <p14:nvPr/>
              </p14:nvContentPartPr>
              <p14:xfrm>
                <a:off x="8661311" y="4893045"/>
                <a:ext cx="360" cy="360"/>
              </p14:xfrm>
            </p:contentPart>
          </mc:Choice>
          <mc:Fallback xmlns="">
            <p:pic>
              <p:nvPicPr>
                <p:cNvPr id="2360" name="Entrada de lápiz 2359">
                  <a:extLst>
                    <a:ext uri="{FF2B5EF4-FFF2-40B4-BE49-F238E27FC236}">
                      <a16:creationId xmlns:a16="http://schemas.microsoft.com/office/drawing/2014/main" id="{3A5B386D-3964-4AAA-A482-BF098F437F4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43311" y="48754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362" name="Entrada de lápiz 2361">
                  <a:extLst>
                    <a:ext uri="{FF2B5EF4-FFF2-40B4-BE49-F238E27FC236}">
                      <a16:creationId xmlns:a16="http://schemas.microsoft.com/office/drawing/2014/main" id="{CAC974AD-3EC0-43F1-8788-2F5D43B83185}"/>
                    </a:ext>
                  </a:extLst>
                </p14:cNvPr>
                <p14:cNvContentPartPr/>
                <p14:nvPr/>
              </p14:nvContentPartPr>
              <p14:xfrm>
                <a:off x="8711711" y="4963245"/>
                <a:ext cx="2160" cy="360"/>
              </p14:xfrm>
            </p:contentPart>
          </mc:Choice>
          <mc:Fallback xmlns="">
            <p:pic>
              <p:nvPicPr>
                <p:cNvPr id="2362" name="Entrada de lápiz 2361">
                  <a:extLst>
                    <a:ext uri="{FF2B5EF4-FFF2-40B4-BE49-F238E27FC236}">
                      <a16:creationId xmlns:a16="http://schemas.microsoft.com/office/drawing/2014/main" id="{CAC974AD-3EC0-43F1-8788-2F5D43B8318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693711" y="4945605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363" name="Entrada de lápiz 2362">
                  <a:extLst>
                    <a:ext uri="{FF2B5EF4-FFF2-40B4-BE49-F238E27FC236}">
                      <a16:creationId xmlns:a16="http://schemas.microsoft.com/office/drawing/2014/main" id="{0EDDC10C-FB0C-4D3B-8CA6-2852F03F58D0}"/>
                    </a:ext>
                  </a:extLst>
                </p14:cNvPr>
                <p14:cNvContentPartPr/>
                <p14:nvPr/>
              </p14:nvContentPartPr>
              <p14:xfrm>
                <a:off x="8761751" y="4923285"/>
                <a:ext cx="360" cy="360"/>
              </p14:xfrm>
            </p:contentPart>
          </mc:Choice>
          <mc:Fallback xmlns="">
            <p:pic>
              <p:nvPicPr>
                <p:cNvPr id="2363" name="Entrada de lápiz 2362">
                  <a:extLst>
                    <a:ext uri="{FF2B5EF4-FFF2-40B4-BE49-F238E27FC236}">
                      <a16:creationId xmlns:a16="http://schemas.microsoft.com/office/drawing/2014/main" id="{0EDDC10C-FB0C-4D3B-8CA6-2852F03F58D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44111" y="4905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9" name="Grupo 2368">
            <a:extLst>
              <a:ext uri="{FF2B5EF4-FFF2-40B4-BE49-F238E27FC236}">
                <a16:creationId xmlns:a16="http://schemas.microsoft.com/office/drawing/2014/main" id="{831FF1EB-42AF-4629-82FC-1891045644FB}"/>
              </a:ext>
            </a:extLst>
          </p:cNvPr>
          <p:cNvGrpSpPr/>
          <p:nvPr/>
        </p:nvGrpSpPr>
        <p:grpSpPr>
          <a:xfrm>
            <a:off x="8761751" y="5144325"/>
            <a:ext cx="40320" cy="10800"/>
            <a:chOff x="8761751" y="5144325"/>
            <a:chExt cx="4032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365" name="Entrada de lápiz 2364">
                  <a:extLst>
                    <a:ext uri="{FF2B5EF4-FFF2-40B4-BE49-F238E27FC236}">
                      <a16:creationId xmlns:a16="http://schemas.microsoft.com/office/drawing/2014/main" id="{13907EDC-533D-4A87-A003-D9C0B093B80B}"/>
                    </a:ext>
                  </a:extLst>
                </p14:cNvPr>
                <p14:cNvContentPartPr/>
                <p14:nvPr/>
              </p14:nvContentPartPr>
              <p14:xfrm>
                <a:off x="8801711" y="5154765"/>
                <a:ext cx="360" cy="360"/>
              </p14:xfrm>
            </p:contentPart>
          </mc:Choice>
          <mc:Fallback xmlns="">
            <p:pic>
              <p:nvPicPr>
                <p:cNvPr id="2365" name="Entrada de lápiz 2364">
                  <a:extLst>
                    <a:ext uri="{FF2B5EF4-FFF2-40B4-BE49-F238E27FC236}">
                      <a16:creationId xmlns:a16="http://schemas.microsoft.com/office/drawing/2014/main" id="{13907EDC-533D-4A87-A003-D9C0B093B80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84071" y="51367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366" name="Entrada de lápiz 2365">
                  <a:extLst>
                    <a:ext uri="{FF2B5EF4-FFF2-40B4-BE49-F238E27FC236}">
                      <a16:creationId xmlns:a16="http://schemas.microsoft.com/office/drawing/2014/main" id="{2FC31905-70F7-482F-88DE-906790599F58}"/>
                    </a:ext>
                  </a:extLst>
                </p14:cNvPr>
                <p14:cNvContentPartPr/>
                <p14:nvPr/>
              </p14:nvContentPartPr>
              <p14:xfrm>
                <a:off x="8761751" y="5144325"/>
                <a:ext cx="360" cy="360"/>
              </p14:xfrm>
            </p:contentPart>
          </mc:Choice>
          <mc:Fallback xmlns="">
            <p:pic>
              <p:nvPicPr>
                <p:cNvPr id="2366" name="Entrada de lápiz 2365">
                  <a:extLst>
                    <a:ext uri="{FF2B5EF4-FFF2-40B4-BE49-F238E27FC236}">
                      <a16:creationId xmlns:a16="http://schemas.microsoft.com/office/drawing/2014/main" id="{2FC31905-70F7-482F-88DE-906790599F5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4411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4" name="Grupo 2373">
            <a:extLst>
              <a:ext uri="{FF2B5EF4-FFF2-40B4-BE49-F238E27FC236}">
                <a16:creationId xmlns:a16="http://schemas.microsoft.com/office/drawing/2014/main" id="{FC4141AA-0B7F-414E-A2A1-15F2840101E3}"/>
              </a:ext>
            </a:extLst>
          </p:cNvPr>
          <p:cNvGrpSpPr/>
          <p:nvPr/>
        </p:nvGrpSpPr>
        <p:grpSpPr>
          <a:xfrm>
            <a:off x="8862191" y="5003565"/>
            <a:ext cx="633600" cy="153360"/>
            <a:chOff x="8862191" y="5003565"/>
            <a:chExt cx="633600" cy="15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211" name="Entrada de lápiz 2210">
                  <a:extLst>
                    <a:ext uri="{FF2B5EF4-FFF2-40B4-BE49-F238E27FC236}">
                      <a16:creationId xmlns:a16="http://schemas.microsoft.com/office/drawing/2014/main" id="{37507A16-252D-4294-A3BF-C3CE6C0B00B2}"/>
                    </a:ext>
                  </a:extLst>
                </p14:cNvPr>
                <p14:cNvContentPartPr/>
                <p14:nvPr/>
              </p14:nvContentPartPr>
              <p14:xfrm>
                <a:off x="9223991" y="5104365"/>
                <a:ext cx="360" cy="360"/>
              </p14:xfrm>
            </p:contentPart>
          </mc:Choice>
          <mc:Fallback xmlns="">
            <p:pic>
              <p:nvPicPr>
                <p:cNvPr id="2211" name="Entrada de lápiz 2210">
                  <a:extLst>
                    <a:ext uri="{FF2B5EF4-FFF2-40B4-BE49-F238E27FC236}">
                      <a16:creationId xmlns:a16="http://schemas.microsoft.com/office/drawing/2014/main" id="{37507A16-252D-4294-A3BF-C3CE6C0B00B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14991" y="5095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225" name="Entrada de lápiz 2224">
                  <a:extLst>
                    <a:ext uri="{FF2B5EF4-FFF2-40B4-BE49-F238E27FC236}">
                      <a16:creationId xmlns:a16="http://schemas.microsoft.com/office/drawing/2014/main" id="{BF674668-2B72-426B-823D-0A8A5E4BCA77}"/>
                    </a:ext>
                  </a:extLst>
                </p14:cNvPr>
                <p14:cNvContentPartPr/>
                <p14:nvPr/>
              </p14:nvContentPartPr>
              <p14:xfrm>
                <a:off x="9133631" y="5094285"/>
                <a:ext cx="360" cy="360"/>
              </p14:xfrm>
            </p:contentPart>
          </mc:Choice>
          <mc:Fallback xmlns="">
            <p:pic>
              <p:nvPicPr>
                <p:cNvPr id="2225" name="Entrada de lápiz 2224">
                  <a:extLst>
                    <a:ext uri="{FF2B5EF4-FFF2-40B4-BE49-F238E27FC236}">
                      <a16:creationId xmlns:a16="http://schemas.microsoft.com/office/drawing/2014/main" id="{BF674668-2B72-426B-823D-0A8A5E4BCA7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24631" y="50852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227" name="Entrada de lápiz 2226">
                  <a:extLst>
                    <a:ext uri="{FF2B5EF4-FFF2-40B4-BE49-F238E27FC236}">
                      <a16:creationId xmlns:a16="http://schemas.microsoft.com/office/drawing/2014/main" id="{38EB2346-2947-4B19-BC17-361AA1092370}"/>
                    </a:ext>
                  </a:extLst>
                </p14:cNvPr>
                <p14:cNvContentPartPr/>
                <p14:nvPr/>
              </p14:nvContentPartPr>
              <p14:xfrm>
                <a:off x="9063431" y="5134245"/>
                <a:ext cx="360" cy="360"/>
              </p14:xfrm>
            </p:contentPart>
          </mc:Choice>
          <mc:Fallback xmlns="">
            <p:pic>
              <p:nvPicPr>
                <p:cNvPr id="2227" name="Entrada de lápiz 2226">
                  <a:extLst>
                    <a:ext uri="{FF2B5EF4-FFF2-40B4-BE49-F238E27FC236}">
                      <a16:creationId xmlns:a16="http://schemas.microsoft.com/office/drawing/2014/main" id="{38EB2346-2947-4B19-BC17-361AA109237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54431" y="512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108" name="Entrada de lápiz 2107">
                  <a:extLst>
                    <a:ext uri="{FF2B5EF4-FFF2-40B4-BE49-F238E27FC236}">
                      <a16:creationId xmlns:a16="http://schemas.microsoft.com/office/drawing/2014/main" id="{099E7A90-4E12-40D3-858F-33BE21ACA36F}"/>
                    </a:ext>
                  </a:extLst>
                </p14:cNvPr>
                <p14:cNvContentPartPr/>
                <p14:nvPr/>
              </p14:nvContentPartPr>
              <p14:xfrm>
                <a:off x="9415151" y="5013645"/>
                <a:ext cx="360" cy="360"/>
              </p14:xfrm>
            </p:contentPart>
          </mc:Choice>
          <mc:Fallback xmlns="">
            <p:pic>
              <p:nvPicPr>
                <p:cNvPr id="2108" name="Entrada de lápiz 2107">
                  <a:extLst>
                    <a:ext uri="{FF2B5EF4-FFF2-40B4-BE49-F238E27FC236}">
                      <a16:creationId xmlns:a16="http://schemas.microsoft.com/office/drawing/2014/main" id="{099E7A90-4E12-40D3-858F-33BE21ACA36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0615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109" name="Entrada de lápiz 2108">
                  <a:extLst>
                    <a:ext uri="{FF2B5EF4-FFF2-40B4-BE49-F238E27FC236}">
                      <a16:creationId xmlns:a16="http://schemas.microsoft.com/office/drawing/2014/main" id="{3BE6D866-5D59-4D75-9C74-32A0173558A7}"/>
                    </a:ext>
                  </a:extLst>
                </p14:cNvPr>
                <p14:cNvContentPartPr/>
                <p14:nvPr/>
              </p14:nvContentPartPr>
              <p14:xfrm>
                <a:off x="9354671" y="5013645"/>
                <a:ext cx="360" cy="360"/>
              </p14:xfrm>
            </p:contentPart>
          </mc:Choice>
          <mc:Fallback xmlns="">
            <p:pic>
              <p:nvPicPr>
                <p:cNvPr id="2109" name="Entrada de lápiz 2108">
                  <a:extLst>
                    <a:ext uri="{FF2B5EF4-FFF2-40B4-BE49-F238E27FC236}">
                      <a16:creationId xmlns:a16="http://schemas.microsoft.com/office/drawing/2014/main" id="{3BE6D866-5D59-4D75-9C74-32A0173558A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4603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110" name="Entrada de lápiz 2109">
                  <a:extLst>
                    <a:ext uri="{FF2B5EF4-FFF2-40B4-BE49-F238E27FC236}">
                      <a16:creationId xmlns:a16="http://schemas.microsoft.com/office/drawing/2014/main" id="{9B9B8A0E-786B-4525-891F-E614B215D82A}"/>
                    </a:ext>
                  </a:extLst>
                </p14:cNvPr>
                <p14:cNvContentPartPr/>
                <p14:nvPr/>
              </p14:nvContentPartPr>
              <p14:xfrm>
                <a:off x="9354671" y="5013645"/>
                <a:ext cx="360" cy="360"/>
              </p14:xfrm>
            </p:contentPart>
          </mc:Choice>
          <mc:Fallback xmlns="">
            <p:pic>
              <p:nvPicPr>
                <p:cNvPr id="2110" name="Entrada de lápiz 2109">
                  <a:extLst>
                    <a:ext uri="{FF2B5EF4-FFF2-40B4-BE49-F238E27FC236}">
                      <a16:creationId xmlns:a16="http://schemas.microsoft.com/office/drawing/2014/main" id="{9B9B8A0E-786B-4525-891F-E614B215D82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4603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12" name="Entrada de lápiz 2111">
                  <a:extLst>
                    <a:ext uri="{FF2B5EF4-FFF2-40B4-BE49-F238E27FC236}">
                      <a16:creationId xmlns:a16="http://schemas.microsoft.com/office/drawing/2014/main" id="{046BFAB9-ED3C-4F42-A1FC-85F364326B33}"/>
                    </a:ext>
                  </a:extLst>
                </p14:cNvPr>
                <p14:cNvContentPartPr/>
                <p14:nvPr/>
              </p14:nvContentPartPr>
              <p14:xfrm>
                <a:off x="9394631" y="5013645"/>
                <a:ext cx="360" cy="360"/>
              </p14:xfrm>
            </p:contentPart>
          </mc:Choice>
          <mc:Fallback xmlns="">
            <p:pic>
              <p:nvPicPr>
                <p:cNvPr id="2112" name="Entrada de lápiz 2111">
                  <a:extLst>
                    <a:ext uri="{FF2B5EF4-FFF2-40B4-BE49-F238E27FC236}">
                      <a16:creationId xmlns:a16="http://schemas.microsoft.com/office/drawing/2014/main" id="{046BFAB9-ED3C-4F42-A1FC-85F364326B3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8599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113" name="Entrada de lápiz 2112">
                  <a:extLst>
                    <a:ext uri="{FF2B5EF4-FFF2-40B4-BE49-F238E27FC236}">
                      <a16:creationId xmlns:a16="http://schemas.microsoft.com/office/drawing/2014/main" id="{7C80D163-A914-477D-9CB6-78C12DF05F7A}"/>
                    </a:ext>
                  </a:extLst>
                </p14:cNvPr>
                <p14:cNvContentPartPr/>
                <p14:nvPr/>
              </p14:nvContentPartPr>
              <p14:xfrm>
                <a:off x="9354671" y="5013645"/>
                <a:ext cx="360" cy="10800"/>
              </p14:xfrm>
            </p:contentPart>
          </mc:Choice>
          <mc:Fallback xmlns="">
            <p:pic>
              <p:nvPicPr>
                <p:cNvPr id="2113" name="Entrada de lápiz 2112">
                  <a:extLst>
                    <a:ext uri="{FF2B5EF4-FFF2-40B4-BE49-F238E27FC236}">
                      <a16:creationId xmlns:a16="http://schemas.microsoft.com/office/drawing/2014/main" id="{7C80D163-A914-477D-9CB6-78C12DF05F7A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346031" y="5004645"/>
                  <a:ext cx="180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114" name="Entrada de lápiz 2113">
                  <a:extLst>
                    <a:ext uri="{FF2B5EF4-FFF2-40B4-BE49-F238E27FC236}">
                      <a16:creationId xmlns:a16="http://schemas.microsoft.com/office/drawing/2014/main" id="{48B3B577-65B7-4D3B-88E9-5D93DC3991F8}"/>
                    </a:ext>
                  </a:extLst>
                </p14:cNvPr>
                <p14:cNvContentPartPr/>
                <p14:nvPr/>
              </p14:nvContentPartPr>
              <p14:xfrm>
                <a:off x="9415151" y="5033805"/>
                <a:ext cx="360" cy="360"/>
              </p14:xfrm>
            </p:contentPart>
          </mc:Choice>
          <mc:Fallback xmlns="">
            <p:pic>
              <p:nvPicPr>
                <p:cNvPr id="2114" name="Entrada de lápiz 2113">
                  <a:extLst>
                    <a:ext uri="{FF2B5EF4-FFF2-40B4-BE49-F238E27FC236}">
                      <a16:creationId xmlns:a16="http://schemas.microsoft.com/office/drawing/2014/main" id="{48B3B577-65B7-4D3B-88E9-5D93DC3991F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0615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16" name="Entrada de lápiz 2115">
                  <a:extLst>
                    <a:ext uri="{FF2B5EF4-FFF2-40B4-BE49-F238E27FC236}">
                      <a16:creationId xmlns:a16="http://schemas.microsoft.com/office/drawing/2014/main" id="{682CAADF-75CB-4815-8A13-3D80111EB20F}"/>
                    </a:ext>
                  </a:extLst>
                </p14:cNvPr>
                <p14:cNvContentPartPr/>
                <p14:nvPr/>
              </p14:nvContentPartPr>
              <p14:xfrm>
                <a:off x="9384911" y="5013645"/>
                <a:ext cx="360" cy="360"/>
              </p14:xfrm>
            </p:contentPart>
          </mc:Choice>
          <mc:Fallback xmlns="">
            <p:pic>
              <p:nvPicPr>
                <p:cNvPr id="2116" name="Entrada de lápiz 2115">
                  <a:extLst>
                    <a:ext uri="{FF2B5EF4-FFF2-40B4-BE49-F238E27FC236}">
                      <a16:creationId xmlns:a16="http://schemas.microsoft.com/office/drawing/2014/main" id="{682CAADF-75CB-4815-8A13-3D80111EB20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7591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118" name="Entrada de lápiz 2117">
                  <a:extLst>
                    <a:ext uri="{FF2B5EF4-FFF2-40B4-BE49-F238E27FC236}">
                      <a16:creationId xmlns:a16="http://schemas.microsoft.com/office/drawing/2014/main" id="{C8470D9E-D2D1-45B4-B151-5857FCADBAB5}"/>
                    </a:ext>
                  </a:extLst>
                </p14:cNvPr>
                <p14:cNvContentPartPr/>
                <p14:nvPr/>
              </p14:nvContentPartPr>
              <p14:xfrm>
                <a:off x="9485351" y="5024085"/>
                <a:ext cx="360" cy="360"/>
              </p14:xfrm>
            </p:contentPart>
          </mc:Choice>
          <mc:Fallback xmlns="">
            <p:pic>
              <p:nvPicPr>
                <p:cNvPr id="2118" name="Entrada de lápiz 2117">
                  <a:extLst>
                    <a:ext uri="{FF2B5EF4-FFF2-40B4-BE49-F238E27FC236}">
                      <a16:creationId xmlns:a16="http://schemas.microsoft.com/office/drawing/2014/main" id="{C8470D9E-D2D1-45B4-B151-5857FCADBAB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76711" y="50150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19" name="Entrada de lápiz 2118">
                  <a:extLst>
                    <a:ext uri="{FF2B5EF4-FFF2-40B4-BE49-F238E27FC236}">
                      <a16:creationId xmlns:a16="http://schemas.microsoft.com/office/drawing/2014/main" id="{73699750-69ED-4301-B490-0A5BEEEACE80}"/>
                    </a:ext>
                  </a:extLst>
                </p14:cNvPr>
                <p14:cNvContentPartPr/>
                <p14:nvPr/>
              </p14:nvContentPartPr>
              <p14:xfrm>
                <a:off x="9495431" y="5033805"/>
                <a:ext cx="360" cy="360"/>
              </p14:xfrm>
            </p:contentPart>
          </mc:Choice>
          <mc:Fallback xmlns="">
            <p:pic>
              <p:nvPicPr>
                <p:cNvPr id="2119" name="Entrada de lápiz 2118">
                  <a:extLst>
                    <a:ext uri="{FF2B5EF4-FFF2-40B4-BE49-F238E27FC236}">
                      <a16:creationId xmlns:a16="http://schemas.microsoft.com/office/drawing/2014/main" id="{73699750-69ED-4301-B490-0A5BEEEACE8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8643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120" name="Entrada de lápiz 2119">
                  <a:extLst>
                    <a:ext uri="{FF2B5EF4-FFF2-40B4-BE49-F238E27FC236}">
                      <a16:creationId xmlns:a16="http://schemas.microsoft.com/office/drawing/2014/main" id="{5F8C15C6-2C68-4D14-9CAD-FDC8E3BDB9F5}"/>
                    </a:ext>
                  </a:extLst>
                </p14:cNvPr>
                <p14:cNvContentPartPr/>
                <p14:nvPr/>
              </p14:nvContentPartPr>
              <p14:xfrm>
                <a:off x="9464831" y="5013645"/>
                <a:ext cx="360" cy="360"/>
              </p14:xfrm>
            </p:contentPart>
          </mc:Choice>
          <mc:Fallback xmlns="">
            <p:pic>
              <p:nvPicPr>
                <p:cNvPr id="2120" name="Entrada de lápiz 2119">
                  <a:extLst>
                    <a:ext uri="{FF2B5EF4-FFF2-40B4-BE49-F238E27FC236}">
                      <a16:creationId xmlns:a16="http://schemas.microsoft.com/office/drawing/2014/main" id="{5F8C15C6-2C68-4D14-9CAD-FDC8E3BDB9F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5619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21" name="Entrada de lápiz 2120">
                  <a:extLst>
                    <a:ext uri="{FF2B5EF4-FFF2-40B4-BE49-F238E27FC236}">
                      <a16:creationId xmlns:a16="http://schemas.microsoft.com/office/drawing/2014/main" id="{CD09C21A-682C-4963-830F-4EF8A992A7A5}"/>
                    </a:ext>
                  </a:extLst>
                </p14:cNvPr>
                <p14:cNvContentPartPr/>
                <p14:nvPr/>
              </p14:nvContentPartPr>
              <p14:xfrm>
                <a:off x="9404711" y="5013645"/>
                <a:ext cx="360" cy="360"/>
              </p14:xfrm>
            </p:contentPart>
          </mc:Choice>
          <mc:Fallback xmlns="">
            <p:pic>
              <p:nvPicPr>
                <p:cNvPr id="2121" name="Entrada de lápiz 2120">
                  <a:extLst>
                    <a:ext uri="{FF2B5EF4-FFF2-40B4-BE49-F238E27FC236}">
                      <a16:creationId xmlns:a16="http://schemas.microsoft.com/office/drawing/2014/main" id="{CD09C21A-682C-4963-830F-4EF8A992A7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571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123" name="Entrada de lápiz 2122">
                  <a:extLst>
                    <a:ext uri="{FF2B5EF4-FFF2-40B4-BE49-F238E27FC236}">
                      <a16:creationId xmlns:a16="http://schemas.microsoft.com/office/drawing/2014/main" id="{622E44F5-5908-4047-9B71-340D47972103}"/>
                    </a:ext>
                  </a:extLst>
                </p14:cNvPr>
                <p14:cNvContentPartPr/>
                <p14:nvPr/>
              </p14:nvContentPartPr>
              <p14:xfrm>
                <a:off x="9495431" y="5043885"/>
                <a:ext cx="360" cy="360"/>
              </p14:xfrm>
            </p:contentPart>
          </mc:Choice>
          <mc:Fallback xmlns="">
            <p:pic>
              <p:nvPicPr>
                <p:cNvPr id="2123" name="Entrada de lápiz 2122">
                  <a:extLst>
                    <a:ext uri="{FF2B5EF4-FFF2-40B4-BE49-F238E27FC236}">
                      <a16:creationId xmlns:a16="http://schemas.microsoft.com/office/drawing/2014/main" id="{622E44F5-5908-4047-9B71-340D4797210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86431" y="503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24" name="Entrada de lápiz 2123">
                  <a:extLst>
                    <a:ext uri="{FF2B5EF4-FFF2-40B4-BE49-F238E27FC236}">
                      <a16:creationId xmlns:a16="http://schemas.microsoft.com/office/drawing/2014/main" id="{448D14CC-CDFF-4924-9D00-09ADC725902D}"/>
                    </a:ext>
                  </a:extLst>
                </p14:cNvPr>
                <p14:cNvContentPartPr/>
                <p14:nvPr/>
              </p14:nvContentPartPr>
              <p14:xfrm>
                <a:off x="9464831" y="5013645"/>
                <a:ext cx="360" cy="360"/>
              </p14:xfrm>
            </p:contentPart>
          </mc:Choice>
          <mc:Fallback xmlns="">
            <p:pic>
              <p:nvPicPr>
                <p:cNvPr id="2124" name="Entrada de lápiz 2123">
                  <a:extLst>
                    <a:ext uri="{FF2B5EF4-FFF2-40B4-BE49-F238E27FC236}">
                      <a16:creationId xmlns:a16="http://schemas.microsoft.com/office/drawing/2014/main" id="{448D14CC-CDFF-4924-9D00-09ADC725902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5619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126" name="Entrada de lápiz 2125">
                  <a:extLst>
                    <a:ext uri="{FF2B5EF4-FFF2-40B4-BE49-F238E27FC236}">
                      <a16:creationId xmlns:a16="http://schemas.microsoft.com/office/drawing/2014/main" id="{7A175C1D-4669-40D0-9BC7-2D67BF1E1943}"/>
                    </a:ext>
                  </a:extLst>
                </p14:cNvPr>
                <p14:cNvContentPartPr/>
                <p14:nvPr/>
              </p14:nvContentPartPr>
              <p14:xfrm>
                <a:off x="9304631" y="5024085"/>
                <a:ext cx="360" cy="360"/>
              </p14:xfrm>
            </p:contentPart>
          </mc:Choice>
          <mc:Fallback xmlns="">
            <p:pic>
              <p:nvPicPr>
                <p:cNvPr id="2126" name="Entrada de lápiz 2125">
                  <a:extLst>
                    <a:ext uri="{FF2B5EF4-FFF2-40B4-BE49-F238E27FC236}">
                      <a16:creationId xmlns:a16="http://schemas.microsoft.com/office/drawing/2014/main" id="{7A175C1D-4669-40D0-9BC7-2D67BF1E194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95631" y="50150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128" name="Entrada de lápiz 2127">
                  <a:extLst>
                    <a:ext uri="{FF2B5EF4-FFF2-40B4-BE49-F238E27FC236}">
                      <a16:creationId xmlns:a16="http://schemas.microsoft.com/office/drawing/2014/main" id="{544F1AD5-2BED-413A-BE53-BD8B39837A36}"/>
                    </a:ext>
                  </a:extLst>
                </p14:cNvPr>
                <p14:cNvContentPartPr/>
                <p14:nvPr/>
              </p14:nvContentPartPr>
              <p14:xfrm>
                <a:off x="9284111" y="5043885"/>
                <a:ext cx="360" cy="360"/>
              </p14:xfrm>
            </p:contentPart>
          </mc:Choice>
          <mc:Fallback xmlns="">
            <p:pic>
              <p:nvPicPr>
                <p:cNvPr id="2128" name="Entrada de lápiz 2127">
                  <a:extLst>
                    <a:ext uri="{FF2B5EF4-FFF2-40B4-BE49-F238E27FC236}">
                      <a16:creationId xmlns:a16="http://schemas.microsoft.com/office/drawing/2014/main" id="{544F1AD5-2BED-413A-BE53-BD8B39837A3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75111" y="503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146" name="Entrada de lápiz 2145">
                  <a:extLst>
                    <a:ext uri="{FF2B5EF4-FFF2-40B4-BE49-F238E27FC236}">
                      <a16:creationId xmlns:a16="http://schemas.microsoft.com/office/drawing/2014/main" id="{9893F0FC-786F-464E-85CA-12DAB2B6F00D}"/>
                    </a:ext>
                  </a:extLst>
                </p14:cNvPr>
                <p14:cNvContentPartPr/>
                <p14:nvPr/>
              </p14:nvContentPartPr>
              <p14:xfrm>
                <a:off x="9254231" y="5033805"/>
                <a:ext cx="360" cy="360"/>
              </p14:xfrm>
            </p:contentPart>
          </mc:Choice>
          <mc:Fallback xmlns="">
            <p:pic>
              <p:nvPicPr>
                <p:cNvPr id="2146" name="Entrada de lápiz 2145">
                  <a:extLst>
                    <a:ext uri="{FF2B5EF4-FFF2-40B4-BE49-F238E27FC236}">
                      <a16:creationId xmlns:a16="http://schemas.microsoft.com/office/drawing/2014/main" id="{9893F0FC-786F-464E-85CA-12DAB2B6F0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4523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148" name="Entrada de lápiz 2147">
                  <a:extLst>
                    <a:ext uri="{FF2B5EF4-FFF2-40B4-BE49-F238E27FC236}">
                      <a16:creationId xmlns:a16="http://schemas.microsoft.com/office/drawing/2014/main" id="{E8D1E4FB-E076-4DC1-8081-8B5C40FCE73A}"/>
                    </a:ext>
                  </a:extLst>
                </p14:cNvPr>
                <p14:cNvContentPartPr/>
                <p14:nvPr/>
              </p14:nvContentPartPr>
              <p14:xfrm>
                <a:off x="9294551" y="5033805"/>
                <a:ext cx="360" cy="360"/>
              </p14:xfrm>
            </p:contentPart>
          </mc:Choice>
          <mc:Fallback xmlns="">
            <p:pic>
              <p:nvPicPr>
                <p:cNvPr id="2148" name="Entrada de lápiz 2147">
                  <a:extLst>
                    <a:ext uri="{FF2B5EF4-FFF2-40B4-BE49-F238E27FC236}">
                      <a16:creationId xmlns:a16="http://schemas.microsoft.com/office/drawing/2014/main" id="{E8D1E4FB-E076-4DC1-8081-8B5C40FCE7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8555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150" name="Entrada de lápiz 2149">
                  <a:extLst>
                    <a:ext uri="{FF2B5EF4-FFF2-40B4-BE49-F238E27FC236}">
                      <a16:creationId xmlns:a16="http://schemas.microsoft.com/office/drawing/2014/main" id="{D94C583D-DADE-4C0A-9960-6AA9F723AA93}"/>
                    </a:ext>
                  </a:extLst>
                </p14:cNvPr>
                <p14:cNvContentPartPr/>
                <p14:nvPr/>
              </p14:nvContentPartPr>
              <p14:xfrm>
                <a:off x="9256391" y="5033805"/>
                <a:ext cx="8280" cy="360"/>
              </p14:xfrm>
            </p:contentPart>
          </mc:Choice>
          <mc:Fallback xmlns="">
            <p:pic>
              <p:nvPicPr>
                <p:cNvPr id="2150" name="Entrada de lápiz 2149">
                  <a:extLst>
                    <a:ext uri="{FF2B5EF4-FFF2-40B4-BE49-F238E27FC236}">
                      <a16:creationId xmlns:a16="http://schemas.microsoft.com/office/drawing/2014/main" id="{D94C583D-DADE-4C0A-9960-6AA9F723AA9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247391" y="5025165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152" name="Entrada de lápiz 2151">
                  <a:extLst>
                    <a:ext uri="{FF2B5EF4-FFF2-40B4-BE49-F238E27FC236}">
                      <a16:creationId xmlns:a16="http://schemas.microsoft.com/office/drawing/2014/main" id="{2E1E955B-9035-4D05-9272-0889A868369E}"/>
                    </a:ext>
                  </a:extLst>
                </p14:cNvPr>
                <p14:cNvContentPartPr/>
                <p14:nvPr/>
              </p14:nvContentPartPr>
              <p14:xfrm>
                <a:off x="9244151" y="5053965"/>
                <a:ext cx="360" cy="360"/>
              </p14:xfrm>
            </p:contentPart>
          </mc:Choice>
          <mc:Fallback xmlns="">
            <p:pic>
              <p:nvPicPr>
                <p:cNvPr id="2152" name="Entrada de lápiz 2151">
                  <a:extLst>
                    <a:ext uri="{FF2B5EF4-FFF2-40B4-BE49-F238E27FC236}">
                      <a16:creationId xmlns:a16="http://schemas.microsoft.com/office/drawing/2014/main" id="{2E1E955B-9035-4D05-9272-0889A868369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35511" y="504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153" name="Entrada de lápiz 2152">
                  <a:extLst>
                    <a:ext uri="{FF2B5EF4-FFF2-40B4-BE49-F238E27FC236}">
                      <a16:creationId xmlns:a16="http://schemas.microsoft.com/office/drawing/2014/main" id="{36F4F653-3988-4C91-9250-54D0378CE1A0}"/>
                    </a:ext>
                  </a:extLst>
                </p14:cNvPr>
                <p14:cNvContentPartPr/>
                <p14:nvPr/>
              </p14:nvContentPartPr>
              <p14:xfrm>
                <a:off x="9244151" y="5053965"/>
                <a:ext cx="360" cy="360"/>
              </p14:xfrm>
            </p:contentPart>
          </mc:Choice>
          <mc:Fallback xmlns="">
            <p:pic>
              <p:nvPicPr>
                <p:cNvPr id="2153" name="Entrada de lápiz 2152">
                  <a:extLst>
                    <a:ext uri="{FF2B5EF4-FFF2-40B4-BE49-F238E27FC236}">
                      <a16:creationId xmlns:a16="http://schemas.microsoft.com/office/drawing/2014/main" id="{36F4F653-3988-4C91-9250-54D0378CE1A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35511" y="504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54" name="Entrada de lápiz 2153">
                  <a:extLst>
                    <a:ext uri="{FF2B5EF4-FFF2-40B4-BE49-F238E27FC236}">
                      <a16:creationId xmlns:a16="http://schemas.microsoft.com/office/drawing/2014/main" id="{34BB8DD0-F86D-443E-A090-0A87FCBE8E86}"/>
                    </a:ext>
                  </a:extLst>
                </p14:cNvPr>
                <p14:cNvContentPartPr/>
                <p14:nvPr/>
              </p14:nvContentPartPr>
              <p14:xfrm>
                <a:off x="9223991" y="5033805"/>
                <a:ext cx="360" cy="360"/>
              </p14:xfrm>
            </p:contentPart>
          </mc:Choice>
          <mc:Fallback xmlns="">
            <p:pic>
              <p:nvPicPr>
                <p:cNvPr id="2154" name="Entrada de lápiz 2153">
                  <a:extLst>
                    <a:ext uri="{FF2B5EF4-FFF2-40B4-BE49-F238E27FC236}">
                      <a16:creationId xmlns:a16="http://schemas.microsoft.com/office/drawing/2014/main" id="{34BB8DD0-F86D-443E-A090-0A87FCBE8E8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1499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131" name="Entrada de lápiz 2130">
                  <a:extLst>
                    <a:ext uri="{FF2B5EF4-FFF2-40B4-BE49-F238E27FC236}">
                      <a16:creationId xmlns:a16="http://schemas.microsoft.com/office/drawing/2014/main" id="{BAB1FCD6-6AFD-40EC-891D-1A1AE54C280A}"/>
                    </a:ext>
                  </a:extLst>
                </p14:cNvPr>
                <p14:cNvContentPartPr/>
                <p14:nvPr/>
              </p14:nvContentPartPr>
              <p14:xfrm>
                <a:off x="9173951" y="5092485"/>
                <a:ext cx="360" cy="2160"/>
              </p14:xfrm>
            </p:contentPart>
          </mc:Choice>
          <mc:Fallback xmlns="">
            <p:pic>
              <p:nvPicPr>
                <p:cNvPr id="2131" name="Entrada de lápiz 2130">
                  <a:extLst>
                    <a:ext uri="{FF2B5EF4-FFF2-40B4-BE49-F238E27FC236}">
                      <a16:creationId xmlns:a16="http://schemas.microsoft.com/office/drawing/2014/main" id="{BAB1FCD6-6AFD-40EC-891D-1A1AE54C280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65311" y="5083845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130" name="Entrada de lápiz 2129">
                  <a:extLst>
                    <a:ext uri="{FF2B5EF4-FFF2-40B4-BE49-F238E27FC236}">
                      <a16:creationId xmlns:a16="http://schemas.microsoft.com/office/drawing/2014/main" id="{742D3D74-9881-4288-8180-54D700396F2C}"/>
                    </a:ext>
                  </a:extLst>
                </p14:cNvPr>
                <p14:cNvContentPartPr/>
                <p14:nvPr/>
              </p14:nvContentPartPr>
              <p14:xfrm>
                <a:off x="9173951" y="5053965"/>
                <a:ext cx="360" cy="360"/>
              </p14:xfrm>
            </p:contentPart>
          </mc:Choice>
          <mc:Fallback xmlns="">
            <p:pic>
              <p:nvPicPr>
                <p:cNvPr id="2130" name="Entrada de lápiz 2129">
                  <a:extLst>
                    <a:ext uri="{FF2B5EF4-FFF2-40B4-BE49-F238E27FC236}">
                      <a16:creationId xmlns:a16="http://schemas.microsoft.com/office/drawing/2014/main" id="{742D3D74-9881-4288-8180-54D700396F2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65311" y="504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156" name="Entrada de lápiz 2155">
                  <a:extLst>
                    <a:ext uri="{FF2B5EF4-FFF2-40B4-BE49-F238E27FC236}">
                      <a16:creationId xmlns:a16="http://schemas.microsoft.com/office/drawing/2014/main" id="{B924F99E-817F-44FD-8359-F7181A7DA730}"/>
                    </a:ext>
                  </a:extLst>
                </p14:cNvPr>
                <p14:cNvContentPartPr/>
                <p14:nvPr/>
              </p14:nvContentPartPr>
              <p14:xfrm>
                <a:off x="9153431" y="5064045"/>
                <a:ext cx="360" cy="360"/>
              </p14:xfrm>
            </p:contentPart>
          </mc:Choice>
          <mc:Fallback xmlns="">
            <p:pic>
              <p:nvPicPr>
                <p:cNvPr id="2156" name="Entrada de lápiz 2155">
                  <a:extLst>
                    <a:ext uri="{FF2B5EF4-FFF2-40B4-BE49-F238E27FC236}">
                      <a16:creationId xmlns:a16="http://schemas.microsoft.com/office/drawing/2014/main" id="{B924F99E-817F-44FD-8359-F7181A7DA73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44791" y="50550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157" name="Entrada de lápiz 2156">
                  <a:extLst>
                    <a:ext uri="{FF2B5EF4-FFF2-40B4-BE49-F238E27FC236}">
                      <a16:creationId xmlns:a16="http://schemas.microsoft.com/office/drawing/2014/main" id="{ED26E0C7-09F8-45B6-9FA5-5036CEF97039}"/>
                    </a:ext>
                  </a:extLst>
                </p14:cNvPr>
                <p14:cNvContentPartPr/>
                <p14:nvPr/>
              </p14:nvContentPartPr>
              <p14:xfrm>
                <a:off x="9163511" y="5043885"/>
                <a:ext cx="360" cy="360"/>
              </p14:xfrm>
            </p:contentPart>
          </mc:Choice>
          <mc:Fallback xmlns="">
            <p:pic>
              <p:nvPicPr>
                <p:cNvPr id="2157" name="Entrada de lápiz 2156">
                  <a:extLst>
                    <a:ext uri="{FF2B5EF4-FFF2-40B4-BE49-F238E27FC236}">
                      <a16:creationId xmlns:a16="http://schemas.microsoft.com/office/drawing/2014/main" id="{ED26E0C7-09F8-45B6-9FA5-5036CEF9703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54871" y="503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159" name="Entrada de lápiz 2158">
                  <a:extLst>
                    <a:ext uri="{FF2B5EF4-FFF2-40B4-BE49-F238E27FC236}">
                      <a16:creationId xmlns:a16="http://schemas.microsoft.com/office/drawing/2014/main" id="{790571C4-8691-4ABA-BC4E-300F757BE13B}"/>
                    </a:ext>
                  </a:extLst>
                </p14:cNvPr>
                <p14:cNvContentPartPr/>
                <p14:nvPr/>
              </p14:nvContentPartPr>
              <p14:xfrm>
                <a:off x="9153431" y="5073765"/>
                <a:ext cx="360" cy="360"/>
              </p14:xfrm>
            </p:contentPart>
          </mc:Choice>
          <mc:Fallback xmlns="">
            <p:pic>
              <p:nvPicPr>
                <p:cNvPr id="2159" name="Entrada de lápiz 2158">
                  <a:extLst>
                    <a:ext uri="{FF2B5EF4-FFF2-40B4-BE49-F238E27FC236}">
                      <a16:creationId xmlns:a16="http://schemas.microsoft.com/office/drawing/2014/main" id="{790571C4-8691-4ABA-BC4E-300F757BE13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44791" y="5065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161" name="Entrada de lápiz 2160">
                  <a:extLst>
                    <a:ext uri="{FF2B5EF4-FFF2-40B4-BE49-F238E27FC236}">
                      <a16:creationId xmlns:a16="http://schemas.microsoft.com/office/drawing/2014/main" id="{BE55B841-BDAB-4D02-AED5-D667B9D4987E}"/>
                    </a:ext>
                  </a:extLst>
                </p14:cNvPr>
                <p14:cNvContentPartPr/>
                <p14:nvPr/>
              </p14:nvContentPartPr>
              <p14:xfrm>
                <a:off x="9153431" y="5073765"/>
                <a:ext cx="360" cy="360"/>
              </p14:xfrm>
            </p:contentPart>
          </mc:Choice>
          <mc:Fallback xmlns="">
            <p:pic>
              <p:nvPicPr>
                <p:cNvPr id="2161" name="Entrada de lápiz 2160">
                  <a:extLst>
                    <a:ext uri="{FF2B5EF4-FFF2-40B4-BE49-F238E27FC236}">
                      <a16:creationId xmlns:a16="http://schemas.microsoft.com/office/drawing/2014/main" id="{BE55B841-BDAB-4D02-AED5-D667B9D4987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44791" y="5065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162" name="Entrada de lápiz 2161">
                  <a:extLst>
                    <a:ext uri="{FF2B5EF4-FFF2-40B4-BE49-F238E27FC236}">
                      <a16:creationId xmlns:a16="http://schemas.microsoft.com/office/drawing/2014/main" id="{CF2C1D0F-2688-4A47-9185-561924388D80}"/>
                    </a:ext>
                  </a:extLst>
                </p14:cNvPr>
                <p14:cNvContentPartPr/>
                <p14:nvPr/>
              </p14:nvContentPartPr>
              <p14:xfrm>
                <a:off x="9173951" y="5073765"/>
                <a:ext cx="2160" cy="360"/>
              </p14:xfrm>
            </p:contentPart>
          </mc:Choice>
          <mc:Fallback xmlns="">
            <p:pic>
              <p:nvPicPr>
                <p:cNvPr id="2162" name="Entrada de lápiz 2161">
                  <a:extLst>
                    <a:ext uri="{FF2B5EF4-FFF2-40B4-BE49-F238E27FC236}">
                      <a16:creationId xmlns:a16="http://schemas.microsoft.com/office/drawing/2014/main" id="{CF2C1D0F-2688-4A47-9185-561924388D8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65311" y="5065125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164" name="Entrada de lápiz 2163">
                  <a:extLst>
                    <a:ext uri="{FF2B5EF4-FFF2-40B4-BE49-F238E27FC236}">
                      <a16:creationId xmlns:a16="http://schemas.microsoft.com/office/drawing/2014/main" id="{C5D74826-FA60-412D-8732-F769ABFBC770}"/>
                    </a:ext>
                  </a:extLst>
                </p14:cNvPr>
                <p14:cNvContentPartPr/>
                <p14:nvPr/>
              </p14:nvContentPartPr>
              <p14:xfrm>
                <a:off x="9193751" y="5064045"/>
                <a:ext cx="360" cy="360"/>
              </p14:xfrm>
            </p:contentPart>
          </mc:Choice>
          <mc:Fallback xmlns="">
            <p:pic>
              <p:nvPicPr>
                <p:cNvPr id="2164" name="Entrada de lápiz 2163">
                  <a:extLst>
                    <a:ext uri="{FF2B5EF4-FFF2-40B4-BE49-F238E27FC236}">
                      <a16:creationId xmlns:a16="http://schemas.microsoft.com/office/drawing/2014/main" id="{C5D74826-FA60-412D-8732-F769ABFBC77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85111" y="50550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165" name="Entrada de lápiz 2164">
                  <a:extLst>
                    <a:ext uri="{FF2B5EF4-FFF2-40B4-BE49-F238E27FC236}">
                      <a16:creationId xmlns:a16="http://schemas.microsoft.com/office/drawing/2014/main" id="{4D1275E2-055F-4310-9FAA-8732CEC70815}"/>
                    </a:ext>
                  </a:extLst>
                </p14:cNvPr>
                <p14:cNvContentPartPr/>
                <p14:nvPr/>
              </p14:nvContentPartPr>
              <p14:xfrm>
                <a:off x="9314351" y="5053965"/>
                <a:ext cx="360" cy="360"/>
              </p14:xfrm>
            </p:contentPart>
          </mc:Choice>
          <mc:Fallback xmlns="">
            <p:pic>
              <p:nvPicPr>
                <p:cNvPr id="2165" name="Entrada de lápiz 2164">
                  <a:extLst>
                    <a:ext uri="{FF2B5EF4-FFF2-40B4-BE49-F238E27FC236}">
                      <a16:creationId xmlns:a16="http://schemas.microsoft.com/office/drawing/2014/main" id="{4D1275E2-055F-4310-9FAA-8732CEC7081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05711" y="504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166" name="Entrada de lápiz 2165">
                  <a:extLst>
                    <a:ext uri="{FF2B5EF4-FFF2-40B4-BE49-F238E27FC236}">
                      <a16:creationId xmlns:a16="http://schemas.microsoft.com/office/drawing/2014/main" id="{C8FC82DC-32F0-41BB-BF19-DD1804B4AC3A}"/>
                    </a:ext>
                  </a:extLst>
                </p14:cNvPr>
                <p14:cNvContentPartPr/>
                <p14:nvPr/>
              </p14:nvContentPartPr>
              <p14:xfrm>
                <a:off x="9314351" y="5053965"/>
                <a:ext cx="360" cy="360"/>
              </p14:xfrm>
            </p:contentPart>
          </mc:Choice>
          <mc:Fallback xmlns="">
            <p:pic>
              <p:nvPicPr>
                <p:cNvPr id="2166" name="Entrada de lápiz 2165">
                  <a:extLst>
                    <a:ext uri="{FF2B5EF4-FFF2-40B4-BE49-F238E27FC236}">
                      <a16:creationId xmlns:a16="http://schemas.microsoft.com/office/drawing/2014/main" id="{C8FC82DC-32F0-41BB-BF19-DD1804B4AC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05711" y="504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168" name="Entrada de lápiz 2167">
                  <a:extLst>
                    <a:ext uri="{FF2B5EF4-FFF2-40B4-BE49-F238E27FC236}">
                      <a16:creationId xmlns:a16="http://schemas.microsoft.com/office/drawing/2014/main" id="{042A79D4-779E-4A8C-98DB-70C095447ED7}"/>
                    </a:ext>
                  </a:extLst>
                </p14:cNvPr>
                <p14:cNvContentPartPr/>
                <p14:nvPr/>
              </p14:nvContentPartPr>
              <p14:xfrm>
                <a:off x="9334511" y="5003565"/>
                <a:ext cx="360" cy="360"/>
              </p14:xfrm>
            </p:contentPart>
          </mc:Choice>
          <mc:Fallback xmlns="">
            <p:pic>
              <p:nvPicPr>
                <p:cNvPr id="2168" name="Entrada de lápiz 2167">
                  <a:extLst>
                    <a:ext uri="{FF2B5EF4-FFF2-40B4-BE49-F238E27FC236}">
                      <a16:creationId xmlns:a16="http://schemas.microsoft.com/office/drawing/2014/main" id="{042A79D4-779E-4A8C-98DB-70C095447ED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25511" y="49949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169" name="Entrada de lápiz 2168">
                  <a:extLst>
                    <a:ext uri="{FF2B5EF4-FFF2-40B4-BE49-F238E27FC236}">
                      <a16:creationId xmlns:a16="http://schemas.microsoft.com/office/drawing/2014/main" id="{41DAD715-D56E-421B-9C1C-2A6CBCD82567}"/>
                    </a:ext>
                  </a:extLst>
                </p14:cNvPr>
                <p14:cNvContentPartPr/>
                <p14:nvPr/>
              </p14:nvContentPartPr>
              <p14:xfrm>
                <a:off x="9344231" y="5013645"/>
                <a:ext cx="360" cy="360"/>
              </p14:xfrm>
            </p:contentPart>
          </mc:Choice>
          <mc:Fallback xmlns="">
            <p:pic>
              <p:nvPicPr>
                <p:cNvPr id="2169" name="Entrada de lápiz 2168">
                  <a:extLst>
                    <a:ext uri="{FF2B5EF4-FFF2-40B4-BE49-F238E27FC236}">
                      <a16:creationId xmlns:a16="http://schemas.microsoft.com/office/drawing/2014/main" id="{41DAD715-D56E-421B-9C1C-2A6CBCD8256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3559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171" name="Entrada de lápiz 2170">
                  <a:extLst>
                    <a:ext uri="{FF2B5EF4-FFF2-40B4-BE49-F238E27FC236}">
                      <a16:creationId xmlns:a16="http://schemas.microsoft.com/office/drawing/2014/main" id="{5BFF1E27-49CC-4A56-9DD4-110B52ECBAEA}"/>
                    </a:ext>
                  </a:extLst>
                </p14:cNvPr>
                <p14:cNvContentPartPr/>
                <p14:nvPr/>
              </p14:nvContentPartPr>
              <p14:xfrm>
                <a:off x="9374831" y="5033805"/>
                <a:ext cx="360" cy="360"/>
              </p14:xfrm>
            </p:contentPart>
          </mc:Choice>
          <mc:Fallback xmlns="">
            <p:pic>
              <p:nvPicPr>
                <p:cNvPr id="2171" name="Entrada de lápiz 2170">
                  <a:extLst>
                    <a:ext uri="{FF2B5EF4-FFF2-40B4-BE49-F238E27FC236}">
                      <a16:creationId xmlns:a16="http://schemas.microsoft.com/office/drawing/2014/main" id="{5BFF1E27-49CC-4A56-9DD4-110B52ECBAE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6583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72" name="Entrada de lápiz 2171">
                  <a:extLst>
                    <a:ext uri="{FF2B5EF4-FFF2-40B4-BE49-F238E27FC236}">
                      <a16:creationId xmlns:a16="http://schemas.microsoft.com/office/drawing/2014/main" id="{586DC317-2157-4787-98C5-619C2D4E13E4}"/>
                    </a:ext>
                  </a:extLst>
                </p14:cNvPr>
                <p14:cNvContentPartPr/>
                <p14:nvPr/>
              </p14:nvContentPartPr>
              <p14:xfrm>
                <a:off x="9374831" y="5033805"/>
                <a:ext cx="360" cy="360"/>
              </p14:xfrm>
            </p:contentPart>
          </mc:Choice>
          <mc:Fallback xmlns="">
            <p:pic>
              <p:nvPicPr>
                <p:cNvPr id="2172" name="Entrada de lápiz 2171">
                  <a:extLst>
                    <a:ext uri="{FF2B5EF4-FFF2-40B4-BE49-F238E27FC236}">
                      <a16:creationId xmlns:a16="http://schemas.microsoft.com/office/drawing/2014/main" id="{586DC317-2157-4787-98C5-619C2D4E13E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6583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173" name="Entrada de lápiz 2172">
                  <a:extLst>
                    <a:ext uri="{FF2B5EF4-FFF2-40B4-BE49-F238E27FC236}">
                      <a16:creationId xmlns:a16="http://schemas.microsoft.com/office/drawing/2014/main" id="{3CAE1273-72E8-4C7E-86CB-CC56C9885554}"/>
                    </a:ext>
                  </a:extLst>
                </p14:cNvPr>
                <p14:cNvContentPartPr/>
                <p14:nvPr/>
              </p14:nvContentPartPr>
              <p14:xfrm>
                <a:off x="9425231" y="5033805"/>
                <a:ext cx="360" cy="360"/>
              </p14:xfrm>
            </p:contentPart>
          </mc:Choice>
          <mc:Fallback xmlns="">
            <p:pic>
              <p:nvPicPr>
                <p:cNvPr id="2173" name="Entrada de lápiz 2172">
                  <a:extLst>
                    <a:ext uri="{FF2B5EF4-FFF2-40B4-BE49-F238E27FC236}">
                      <a16:creationId xmlns:a16="http://schemas.microsoft.com/office/drawing/2014/main" id="{3CAE1273-72E8-4C7E-86CB-CC56C988555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23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175" name="Entrada de lápiz 2174">
                  <a:extLst>
                    <a:ext uri="{FF2B5EF4-FFF2-40B4-BE49-F238E27FC236}">
                      <a16:creationId xmlns:a16="http://schemas.microsoft.com/office/drawing/2014/main" id="{40FB9D68-FFFE-455E-98F0-9780519D4B4F}"/>
                    </a:ext>
                  </a:extLst>
                </p14:cNvPr>
                <p14:cNvContentPartPr/>
                <p14:nvPr/>
              </p14:nvContentPartPr>
              <p14:xfrm>
                <a:off x="9425231" y="5084205"/>
                <a:ext cx="360" cy="360"/>
              </p14:xfrm>
            </p:contentPart>
          </mc:Choice>
          <mc:Fallback xmlns="">
            <p:pic>
              <p:nvPicPr>
                <p:cNvPr id="2175" name="Entrada de lápiz 2174">
                  <a:extLst>
                    <a:ext uri="{FF2B5EF4-FFF2-40B4-BE49-F238E27FC236}">
                      <a16:creationId xmlns:a16="http://schemas.microsoft.com/office/drawing/2014/main" id="{40FB9D68-FFFE-455E-98F0-9780519D4B4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231" y="5075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176" name="Entrada de lápiz 2175">
                  <a:extLst>
                    <a:ext uri="{FF2B5EF4-FFF2-40B4-BE49-F238E27FC236}">
                      <a16:creationId xmlns:a16="http://schemas.microsoft.com/office/drawing/2014/main" id="{7E5C563B-47D8-46E3-80BB-FDA020231BE0}"/>
                    </a:ext>
                  </a:extLst>
                </p14:cNvPr>
                <p14:cNvContentPartPr/>
                <p14:nvPr/>
              </p14:nvContentPartPr>
              <p14:xfrm>
                <a:off x="9304631" y="5013645"/>
                <a:ext cx="360" cy="360"/>
              </p14:xfrm>
            </p:contentPart>
          </mc:Choice>
          <mc:Fallback xmlns="">
            <p:pic>
              <p:nvPicPr>
                <p:cNvPr id="2176" name="Entrada de lápiz 2175">
                  <a:extLst>
                    <a:ext uri="{FF2B5EF4-FFF2-40B4-BE49-F238E27FC236}">
                      <a16:creationId xmlns:a16="http://schemas.microsoft.com/office/drawing/2014/main" id="{7E5C563B-47D8-46E3-80BB-FDA020231BE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9563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14" name="Entrada de lápiz 2313">
                  <a:extLst>
                    <a:ext uri="{FF2B5EF4-FFF2-40B4-BE49-F238E27FC236}">
                      <a16:creationId xmlns:a16="http://schemas.microsoft.com/office/drawing/2014/main" id="{8FCB2F2E-4AEE-42E6-889B-9CA7ED073C0E}"/>
                    </a:ext>
                  </a:extLst>
                </p14:cNvPr>
                <p14:cNvContentPartPr/>
                <p14:nvPr/>
              </p14:nvContentPartPr>
              <p14:xfrm>
                <a:off x="9294551" y="5053965"/>
                <a:ext cx="360" cy="360"/>
              </p14:xfrm>
            </p:contentPart>
          </mc:Choice>
          <mc:Fallback xmlns="">
            <p:pic>
              <p:nvPicPr>
                <p:cNvPr id="2314" name="Entrada de lápiz 2313">
                  <a:extLst>
                    <a:ext uri="{FF2B5EF4-FFF2-40B4-BE49-F238E27FC236}">
                      <a16:creationId xmlns:a16="http://schemas.microsoft.com/office/drawing/2014/main" id="{8FCB2F2E-4AEE-42E6-889B-9CA7ED073C0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76551" y="503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315" name="Entrada de lápiz 2314">
                  <a:extLst>
                    <a:ext uri="{FF2B5EF4-FFF2-40B4-BE49-F238E27FC236}">
                      <a16:creationId xmlns:a16="http://schemas.microsoft.com/office/drawing/2014/main" id="{6D9C1AC8-58FC-487D-AE4B-340E273B821B}"/>
                    </a:ext>
                  </a:extLst>
                </p14:cNvPr>
                <p14:cNvContentPartPr/>
                <p14:nvPr/>
              </p14:nvContentPartPr>
              <p14:xfrm>
                <a:off x="9344231" y="5034165"/>
                <a:ext cx="360" cy="360"/>
              </p14:xfrm>
            </p:contentPart>
          </mc:Choice>
          <mc:Fallback xmlns="">
            <p:pic>
              <p:nvPicPr>
                <p:cNvPr id="2315" name="Entrada de lápiz 2314">
                  <a:extLst>
                    <a:ext uri="{FF2B5EF4-FFF2-40B4-BE49-F238E27FC236}">
                      <a16:creationId xmlns:a16="http://schemas.microsoft.com/office/drawing/2014/main" id="{6D9C1AC8-58FC-487D-AE4B-340E273B821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26591" y="50161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317" name="Entrada de lápiz 2316">
                  <a:extLst>
                    <a:ext uri="{FF2B5EF4-FFF2-40B4-BE49-F238E27FC236}">
                      <a16:creationId xmlns:a16="http://schemas.microsoft.com/office/drawing/2014/main" id="{62FB323A-1F32-41CC-9C52-B4D187859C4B}"/>
                    </a:ext>
                  </a:extLst>
                </p14:cNvPr>
                <p14:cNvContentPartPr/>
                <p14:nvPr/>
              </p14:nvContentPartPr>
              <p14:xfrm>
                <a:off x="9394631" y="5034165"/>
                <a:ext cx="360" cy="360"/>
              </p14:xfrm>
            </p:contentPart>
          </mc:Choice>
          <mc:Fallback xmlns="">
            <p:pic>
              <p:nvPicPr>
                <p:cNvPr id="2317" name="Entrada de lápiz 2316">
                  <a:extLst>
                    <a:ext uri="{FF2B5EF4-FFF2-40B4-BE49-F238E27FC236}">
                      <a16:creationId xmlns:a16="http://schemas.microsoft.com/office/drawing/2014/main" id="{62FB323A-1F32-41CC-9C52-B4D187859C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76991" y="50161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319" name="Entrada de lápiz 2318">
                  <a:extLst>
                    <a:ext uri="{FF2B5EF4-FFF2-40B4-BE49-F238E27FC236}">
                      <a16:creationId xmlns:a16="http://schemas.microsoft.com/office/drawing/2014/main" id="{B1B3C1FB-01B2-4DC7-A4BB-DED0B9421AA5}"/>
                    </a:ext>
                  </a:extLst>
                </p14:cNvPr>
                <p14:cNvContentPartPr/>
                <p14:nvPr/>
              </p14:nvContentPartPr>
              <p14:xfrm>
                <a:off x="9445031" y="5053965"/>
                <a:ext cx="360" cy="360"/>
              </p14:xfrm>
            </p:contentPart>
          </mc:Choice>
          <mc:Fallback xmlns="">
            <p:pic>
              <p:nvPicPr>
                <p:cNvPr id="2319" name="Entrada de lápiz 2318">
                  <a:extLst>
                    <a:ext uri="{FF2B5EF4-FFF2-40B4-BE49-F238E27FC236}">
                      <a16:creationId xmlns:a16="http://schemas.microsoft.com/office/drawing/2014/main" id="{B1B3C1FB-01B2-4DC7-A4BB-DED0B9421AA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503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21" name="Entrada de lápiz 120">
                  <a:extLst>
                    <a:ext uri="{FF2B5EF4-FFF2-40B4-BE49-F238E27FC236}">
                      <a16:creationId xmlns:a16="http://schemas.microsoft.com/office/drawing/2014/main" id="{585EBA30-68AF-4FFA-BF81-4A294120B510}"/>
                    </a:ext>
                  </a:extLst>
                </p14:cNvPr>
                <p14:cNvContentPartPr/>
                <p14:nvPr/>
              </p14:nvContentPartPr>
              <p14:xfrm>
                <a:off x="9394631" y="5144685"/>
                <a:ext cx="360" cy="360"/>
              </p14:xfrm>
            </p:contentPart>
          </mc:Choice>
          <mc:Fallback xmlns="">
            <p:pic>
              <p:nvPicPr>
                <p:cNvPr id="121" name="Entrada de lápiz 120">
                  <a:extLst>
                    <a:ext uri="{FF2B5EF4-FFF2-40B4-BE49-F238E27FC236}">
                      <a16:creationId xmlns:a16="http://schemas.microsoft.com/office/drawing/2014/main" id="{585EBA30-68AF-4FFA-BF81-4A294120B51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85991" y="51356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22" name="Entrada de lápiz 121">
                  <a:extLst>
                    <a:ext uri="{FF2B5EF4-FFF2-40B4-BE49-F238E27FC236}">
                      <a16:creationId xmlns:a16="http://schemas.microsoft.com/office/drawing/2014/main" id="{31F977BC-E3DE-421B-820D-1263D6723647}"/>
                    </a:ext>
                  </a:extLst>
                </p14:cNvPr>
                <p14:cNvContentPartPr/>
                <p14:nvPr/>
              </p14:nvContentPartPr>
              <p14:xfrm>
                <a:off x="9394631" y="5118045"/>
                <a:ext cx="360" cy="16560"/>
              </p14:xfrm>
            </p:contentPart>
          </mc:Choice>
          <mc:Fallback xmlns="">
            <p:pic>
              <p:nvPicPr>
                <p:cNvPr id="122" name="Entrada de lápiz 121">
                  <a:extLst>
                    <a:ext uri="{FF2B5EF4-FFF2-40B4-BE49-F238E27FC236}">
                      <a16:creationId xmlns:a16="http://schemas.microsoft.com/office/drawing/2014/main" id="{31F977BC-E3DE-421B-820D-1263D6723647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9385991" y="5109045"/>
                  <a:ext cx="18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320" name="Entrada de lápiz 2319">
                  <a:extLst>
                    <a:ext uri="{FF2B5EF4-FFF2-40B4-BE49-F238E27FC236}">
                      <a16:creationId xmlns:a16="http://schemas.microsoft.com/office/drawing/2014/main" id="{1CF44680-5F69-40D7-BC22-13D5F4BE1484}"/>
                    </a:ext>
                  </a:extLst>
                </p14:cNvPr>
                <p14:cNvContentPartPr/>
                <p14:nvPr/>
              </p14:nvContentPartPr>
              <p14:xfrm>
                <a:off x="9445031" y="5134245"/>
                <a:ext cx="360" cy="360"/>
              </p14:xfrm>
            </p:contentPart>
          </mc:Choice>
          <mc:Fallback xmlns="">
            <p:pic>
              <p:nvPicPr>
                <p:cNvPr id="2320" name="Entrada de lápiz 2319">
                  <a:extLst>
                    <a:ext uri="{FF2B5EF4-FFF2-40B4-BE49-F238E27FC236}">
                      <a16:creationId xmlns:a16="http://schemas.microsoft.com/office/drawing/2014/main" id="{1CF44680-5F69-40D7-BC22-13D5F4BE148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51162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323" name="Entrada de lápiz 2322">
                  <a:extLst>
                    <a:ext uri="{FF2B5EF4-FFF2-40B4-BE49-F238E27FC236}">
                      <a16:creationId xmlns:a16="http://schemas.microsoft.com/office/drawing/2014/main" id="{6EA50AF8-D498-46BF-BACC-B9E0001290F8}"/>
                    </a:ext>
                  </a:extLst>
                </p14:cNvPr>
                <p14:cNvContentPartPr/>
                <p14:nvPr/>
              </p14:nvContentPartPr>
              <p14:xfrm>
                <a:off x="9475271" y="5124165"/>
                <a:ext cx="360" cy="360"/>
              </p14:xfrm>
            </p:contentPart>
          </mc:Choice>
          <mc:Fallback xmlns="">
            <p:pic>
              <p:nvPicPr>
                <p:cNvPr id="2323" name="Entrada de lápiz 2322">
                  <a:extLst>
                    <a:ext uri="{FF2B5EF4-FFF2-40B4-BE49-F238E27FC236}">
                      <a16:creationId xmlns:a16="http://schemas.microsoft.com/office/drawing/2014/main" id="{6EA50AF8-D498-46BF-BACC-B9E0001290F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57631" y="51065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324" name="Entrada de lápiz 2323">
                  <a:extLst>
                    <a:ext uri="{FF2B5EF4-FFF2-40B4-BE49-F238E27FC236}">
                      <a16:creationId xmlns:a16="http://schemas.microsoft.com/office/drawing/2014/main" id="{8815C58D-F99B-4453-B60E-FB87472A851D}"/>
                    </a:ext>
                  </a:extLst>
                </p14:cNvPr>
                <p14:cNvContentPartPr/>
                <p14:nvPr/>
              </p14:nvContentPartPr>
              <p14:xfrm>
                <a:off x="9455111" y="5094285"/>
                <a:ext cx="360" cy="360"/>
              </p14:xfrm>
            </p:contentPart>
          </mc:Choice>
          <mc:Fallback xmlns="">
            <p:pic>
              <p:nvPicPr>
                <p:cNvPr id="2324" name="Entrada de lápiz 2323">
                  <a:extLst>
                    <a:ext uri="{FF2B5EF4-FFF2-40B4-BE49-F238E27FC236}">
                      <a16:creationId xmlns:a16="http://schemas.microsoft.com/office/drawing/2014/main" id="{8815C58D-F99B-4453-B60E-FB87472A85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37111" y="5076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209" name="Entrada de lápiz 2208">
                  <a:extLst>
                    <a:ext uri="{FF2B5EF4-FFF2-40B4-BE49-F238E27FC236}">
                      <a16:creationId xmlns:a16="http://schemas.microsoft.com/office/drawing/2014/main" id="{C78A909C-C275-4696-BD4F-B916FF074768}"/>
                    </a:ext>
                  </a:extLst>
                </p14:cNvPr>
                <p14:cNvContentPartPr/>
                <p14:nvPr/>
              </p14:nvContentPartPr>
              <p14:xfrm>
                <a:off x="9184031" y="5144685"/>
                <a:ext cx="360" cy="360"/>
              </p14:xfrm>
            </p:contentPart>
          </mc:Choice>
          <mc:Fallback xmlns="">
            <p:pic>
              <p:nvPicPr>
                <p:cNvPr id="2209" name="Entrada de lápiz 2208">
                  <a:extLst>
                    <a:ext uri="{FF2B5EF4-FFF2-40B4-BE49-F238E27FC236}">
                      <a16:creationId xmlns:a16="http://schemas.microsoft.com/office/drawing/2014/main" id="{C78A909C-C275-4696-BD4F-B916FF07476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75031" y="51356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210" name="Entrada de lápiz 2209">
                  <a:extLst>
                    <a:ext uri="{FF2B5EF4-FFF2-40B4-BE49-F238E27FC236}">
                      <a16:creationId xmlns:a16="http://schemas.microsoft.com/office/drawing/2014/main" id="{59744E61-956A-4375-ADC7-057BC242AE9C}"/>
                    </a:ext>
                  </a:extLst>
                </p14:cNvPr>
                <p14:cNvContentPartPr/>
                <p14:nvPr/>
              </p14:nvContentPartPr>
              <p14:xfrm>
                <a:off x="9193751" y="5134245"/>
                <a:ext cx="360" cy="360"/>
              </p14:xfrm>
            </p:contentPart>
          </mc:Choice>
          <mc:Fallback xmlns="">
            <p:pic>
              <p:nvPicPr>
                <p:cNvPr id="2210" name="Entrada de lápiz 2209">
                  <a:extLst>
                    <a:ext uri="{FF2B5EF4-FFF2-40B4-BE49-F238E27FC236}">
                      <a16:creationId xmlns:a16="http://schemas.microsoft.com/office/drawing/2014/main" id="{59744E61-956A-4375-ADC7-057BC242AE9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85111" y="512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326" name="Entrada de lápiz 2325">
                  <a:extLst>
                    <a:ext uri="{FF2B5EF4-FFF2-40B4-BE49-F238E27FC236}">
                      <a16:creationId xmlns:a16="http://schemas.microsoft.com/office/drawing/2014/main" id="{69A42109-8CAC-48E9-A0C1-FA9BAF916E56}"/>
                    </a:ext>
                  </a:extLst>
                </p14:cNvPr>
                <p14:cNvContentPartPr/>
                <p14:nvPr/>
              </p14:nvContentPartPr>
              <p14:xfrm>
                <a:off x="9203831" y="5134245"/>
                <a:ext cx="360" cy="360"/>
              </p14:xfrm>
            </p:contentPart>
          </mc:Choice>
          <mc:Fallback xmlns="">
            <p:pic>
              <p:nvPicPr>
                <p:cNvPr id="2326" name="Entrada de lápiz 2325">
                  <a:extLst>
                    <a:ext uri="{FF2B5EF4-FFF2-40B4-BE49-F238E27FC236}">
                      <a16:creationId xmlns:a16="http://schemas.microsoft.com/office/drawing/2014/main" id="{69A42109-8CAC-48E9-A0C1-FA9BAF916E5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86191" y="51162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96" name="Entrada de lápiz 95">
                  <a:extLst>
                    <a:ext uri="{FF2B5EF4-FFF2-40B4-BE49-F238E27FC236}">
                      <a16:creationId xmlns:a16="http://schemas.microsoft.com/office/drawing/2014/main" id="{91C847AB-53BC-4DB0-902F-B5EA4B566CF9}"/>
                    </a:ext>
                  </a:extLst>
                </p14:cNvPr>
                <p14:cNvContentPartPr/>
                <p14:nvPr/>
              </p14:nvContentPartPr>
              <p14:xfrm>
                <a:off x="8952911" y="5134245"/>
                <a:ext cx="360" cy="360"/>
              </p14:xfrm>
            </p:contentPart>
          </mc:Choice>
          <mc:Fallback xmlns="">
            <p:pic>
              <p:nvPicPr>
                <p:cNvPr id="96" name="Entrada de lápiz 95">
                  <a:extLst>
                    <a:ext uri="{FF2B5EF4-FFF2-40B4-BE49-F238E27FC236}">
                      <a16:creationId xmlns:a16="http://schemas.microsoft.com/office/drawing/2014/main" id="{91C847AB-53BC-4DB0-902F-B5EA4B566CF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43911" y="512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97" name="Entrada de lápiz 96">
                  <a:extLst>
                    <a:ext uri="{FF2B5EF4-FFF2-40B4-BE49-F238E27FC236}">
                      <a16:creationId xmlns:a16="http://schemas.microsoft.com/office/drawing/2014/main" id="{3592E142-EF99-4DB4-8443-2967DC62F1FD}"/>
                    </a:ext>
                  </a:extLst>
                </p14:cNvPr>
                <p14:cNvContentPartPr/>
                <p14:nvPr/>
              </p14:nvContentPartPr>
              <p14:xfrm>
                <a:off x="8993231" y="5144325"/>
                <a:ext cx="360" cy="360"/>
              </p14:xfrm>
            </p:contentPart>
          </mc:Choice>
          <mc:Fallback xmlns="">
            <p:pic>
              <p:nvPicPr>
                <p:cNvPr id="97" name="Entrada de lápiz 96">
                  <a:extLst>
                    <a:ext uri="{FF2B5EF4-FFF2-40B4-BE49-F238E27FC236}">
                      <a16:creationId xmlns:a16="http://schemas.microsoft.com/office/drawing/2014/main" id="{3592E142-EF99-4DB4-8443-2967DC62F1F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231" y="51353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98" name="Entrada de lápiz 97">
                  <a:extLst>
                    <a:ext uri="{FF2B5EF4-FFF2-40B4-BE49-F238E27FC236}">
                      <a16:creationId xmlns:a16="http://schemas.microsoft.com/office/drawing/2014/main" id="{51D6254D-DE74-4BA3-B23E-48C74272496D}"/>
                    </a:ext>
                  </a:extLst>
                </p14:cNvPr>
                <p14:cNvContentPartPr/>
                <p14:nvPr/>
              </p14:nvContentPartPr>
              <p14:xfrm>
                <a:off x="9013031" y="5144325"/>
                <a:ext cx="360" cy="360"/>
              </p14:xfrm>
            </p:contentPart>
          </mc:Choice>
          <mc:Fallback xmlns="">
            <p:pic>
              <p:nvPicPr>
                <p:cNvPr id="98" name="Entrada de lápiz 97">
                  <a:extLst>
                    <a:ext uri="{FF2B5EF4-FFF2-40B4-BE49-F238E27FC236}">
                      <a16:creationId xmlns:a16="http://schemas.microsoft.com/office/drawing/2014/main" id="{51D6254D-DE74-4BA3-B23E-48C74272496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04391" y="51353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00" name="Entrada de lápiz 99">
                  <a:extLst>
                    <a:ext uri="{FF2B5EF4-FFF2-40B4-BE49-F238E27FC236}">
                      <a16:creationId xmlns:a16="http://schemas.microsoft.com/office/drawing/2014/main" id="{EA5372CA-EF46-44BF-8DF2-E2DBB63F27A8}"/>
                    </a:ext>
                  </a:extLst>
                </p14:cNvPr>
                <p14:cNvContentPartPr/>
                <p14:nvPr/>
              </p14:nvContentPartPr>
              <p14:xfrm>
                <a:off x="9023111" y="5134245"/>
                <a:ext cx="360" cy="360"/>
              </p14:xfrm>
            </p:contentPart>
          </mc:Choice>
          <mc:Fallback xmlns="">
            <p:pic>
              <p:nvPicPr>
                <p:cNvPr id="100" name="Entrada de lápiz 99">
                  <a:extLst>
                    <a:ext uri="{FF2B5EF4-FFF2-40B4-BE49-F238E27FC236}">
                      <a16:creationId xmlns:a16="http://schemas.microsoft.com/office/drawing/2014/main" id="{EA5372CA-EF46-44BF-8DF2-E2DBB63F27A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14111" y="512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01" name="Entrada de lápiz 100">
                  <a:extLst>
                    <a:ext uri="{FF2B5EF4-FFF2-40B4-BE49-F238E27FC236}">
                      <a16:creationId xmlns:a16="http://schemas.microsoft.com/office/drawing/2014/main" id="{CB0B6C03-F98B-4CD6-BA0C-DFE9E2A7FFBD}"/>
                    </a:ext>
                  </a:extLst>
                </p14:cNvPr>
                <p14:cNvContentPartPr/>
                <p14:nvPr/>
              </p14:nvContentPartPr>
              <p14:xfrm>
                <a:off x="9032831" y="5124165"/>
                <a:ext cx="360" cy="360"/>
              </p14:xfrm>
            </p:contentPart>
          </mc:Choice>
          <mc:Fallback xmlns="">
            <p:pic>
              <p:nvPicPr>
                <p:cNvPr id="101" name="Entrada de lápiz 100">
                  <a:extLst>
                    <a:ext uri="{FF2B5EF4-FFF2-40B4-BE49-F238E27FC236}">
                      <a16:creationId xmlns:a16="http://schemas.microsoft.com/office/drawing/2014/main" id="{CB0B6C03-F98B-4CD6-BA0C-DFE9E2A7FFB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24191" y="51155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02" name="Entrada de lápiz 101">
                  <a:extLst>
                    <a:ext uri="{FF2B5EF4-FFF2-40B4-BE49-F238E27FC236}">
                      <a16:creationId xmlns:a16="http://schemas.microsoft.com/office/drawing/2014/main" id="{DFE0ADDA-BF36-4EDD-9BDD-4B3668581675}"/>
                    </a:ext>
                  </a:extLst>
                </p14:cNvPr>
                <p14:cNvContentPartPr/>
                <p14:nvPr/>
              </p14:nvContentPartPr>
              <p14:xfrm>
                <a:off x="9042911" y="5114445"/>
                <a:ext cx="2160" cy="360"/>
              </p14:xfrm>
            </p:contentPart>
          </mc:Choice>
          <mc:Fallback xmlns="">
            <p:pic>
              <p:nvPicPr>
                <p:cNvPr id="102" name="Entrada de lápiz 101">
                  <a:extLst>
                    <a:ext uri="{FF2B5EF4-FFF2-40B4-BE49-F238E27FC236}">
                      <a16:creationId xmlns:a16="http://schemas.microsoft.com/office/drawing/2014/main" id="{DFE0ADDA-BF36-4EDD-9BDD-4B366858167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34271" y="5105445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04" name="Entrada de lápiz 103">
                  <a:extLst>
                    <a:ext uri="{FF2B5EF4-FFF2-40B4-BE49-F238E27FC236}">
                      <a16:creationId xmlns:a16="http://schemas.microsoft.com/office/drawing/2014/main" id="{B60276E8-73FC-459B-B5C6-92FCAA06F227}"/>
                    </a:ext>
                  </a:extLst>
                </p14:cNvPr>
                <p14:cNvContentPartPr/>
                <p14:nvPr/>
              </p14:nvContentPartPr>
              <p14:xfrm>
                <a:off x="9053351" y="5154765"/>
                <a:ext cx="360" cy="360"/>
              </p14:xfrm>
            </p:contentPart>
          </mc:Choice>
          <mc:Fallback xmlns="">
            <p:pic>
              <p:nvPicPr>
                <p:cNvPr id="104" name="Entrada de lápiz 103">
                  <a:extLst>
                    <a:ext uri="{FF2B5EF4-FFF2-40B4-BE49-F238E27FC236}">
                      <a16:creationId xmlns:a16="http://schemas.microsoft.com/office/drawing/2014/main" id="{B60276E8-73FC-459B-B5C6-92FCAA06F22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44711" y="51457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06" name="Entrada de lápiz 105">
                  <a:extLst>
                    <a:ext uri="{FF2B5EF4-FFF2-40B4-BE49-F238E27FC236}">
                      <a16:creationId xmlns:a16="http://schemas.microsoft.com/office/drawing/2014/main" id="{DD6FC6B4-29AD-4B4D-8B77-5505D5A625C0}"/>
                    </a:ext>
                  </a:extLst>
                </p14:cNvPr>
                <p14:cNvContentPartPr/>
                <p14:nvPr/>
              </p14:nvContentPartPr>
              <p14:xfrm>
                <a:off x="8980991" y="5154765"/>
                <a:ext cx="2160" cy="360"/>
              </p14:xfrm>
            </p:contentPart>
          </mc:Choice>
          <mc:Fallback xmlns="">
            <p:pic>
              <p:nvPicPr>
                <p:cNvPr id="106" name="Entrada de lápiz 105">
                  <a:extLst>
                    <a:ext uri="{FF2B5EF4-FFF2-40B4-BE49-F238E27FC236}">
                      <a16:creationId xmlns:a16="http://schemas.microsoft.com/office/drawing/2014/main" id="{DD6FC6B4-29AD-4B4D-8B77-5505D5A625C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71991" y="5145765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07" name="Entrada de lápiz 106">
                  <a:extLst>
                    <a:ext uri="{FF2B5EF4-FFF2-40B4-BE49-F238E27FC236}">
                      <a16:creationId xmlns:a16="http://schemas.microsoft.com/office/drawing/2014/main" id="{D2C81656-C6AC-47DA-87A6-0DEC49C7D53B}"/>
                    </a:ext>
                  </a:extLst>
                </p14:cNvPr>
                <p14:cNvContentPartPr/>
                <p14:nvPr/>
              </p14:nvContentPartPr>
              <p14:xfrm>
                <a:off x="8902511" y="5122725"/>
                <a:ext cx="360" cy="2160"/>
              </p14:xfrm>
            </p:contentPart>
          </mc:Choice>
          <mc:Fallback xmlns="">
            <p:pic>
              <p:nvPicPr>
                <p:cNvPr id="107" name="Entrada de lápiz 106">
                  <a:extLst>
                    <a:ext uri="{FF2B5EF4-FFF2-40B4-BE49-F238E27FC236}">
                      <a16:creationId xmlns:a16="http://schemas.microsoft.com/office/drawing/2014/main" id="{D2C81656-C6AC-47DA-87A6-0DEC49C7D53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93511" y="5113725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08" name="Entrada de lápiz 107">
                  <a:extLst>
                    <a:ext uri="{FF2B5EF4-FFF2-40B4-BE49-F238E27FC236}">
                      <a16:creationId xmlns:a16="http://schemas.microsoft.com/office/drawing/2014/main" id="{545C7C95-E65A-488D-93B9-0FF1A00FFB8C}"/>
                    </a:ext>
                  </a:extLst>
                </p14:cNvPr>
                <p14:cNvContentPartPr/>
                <p14:nvPr/>
              </p14:nvContentPartPr>
              <p14:xfrm>
                <a:off x="8902511" y="5073765"/>
                <a:ext cx="360" cy="360"/>
              </p14:xfrm>
            </p:contentPart>
          </mc:Choice>
          <mc:Fallback xmlns="">
            <p:pic>
              <p:nvPicPr>
                <p:cNvPr id="108" name="Entrada de lápiz 107">
                  <a:extLst>
                    <a:ext uri="{FF2B5EF4-FFF2-40B4-BE49-F238E27FC236}">
                      <a16:creationId xmlns:a16="http://schemas.microsoft.com/office/drawing/2014/main" id="{545C7C95-E65A-488D-93B9-0FF1A00FFB8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93511" y="5065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10" name="Entrada de lápiz 109">
                  <a:extLst>
                    <a:ext uri="{FF2B5EF4-FFF2-40B4-BE49-F238E27FC236}">
                      <a16:creationId xmlns:a16="http://schemas.microsoft.com/office/drawing/2014/main" id="{D9B98EC5-179A-47C6-AEC6-F1E7E9676898}"/>
                    </a:ext>
                  </a:extLst>
                </p14:cNvPr>
                <p14:cNvContentPartPr/>
                <p14:nvPr/>
              </p14:nvContentPartPr>
              <p14:xfrm>
                <a:off x="8912231" y="5104365"/>
                <a:ext cx="360" cy="360"/>
              </p14:xfrm>
            </p:contentPart>
          </mc:Choice>
          <mc:Fallback xmlns="">
            <p:pic>
              <p:nvPicPr>
                <p:cNvPr id="110" name="Entrada de lápiz 109">
                  <a:extLst>
                    <a:ext uri="{FF2B5EF4-FFF2-40B4-BE49-F238E27FC236}">
                      <a16:creationId xmlns:a16="http://schemas.microsoft.com/office/drawing/2014/main" id="{D9B98EC5-179A-47C6-AEC6-F1E7E967689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03591" y="5095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12" name="Entrada de lápiz 111">
                  <a:extLst>
                    <a:ext uri="{FF2B5EF4-FFF2-40B4-BE49-F238E27FC236}">
                      <a16:creationId xmlns:a16="http://schemas.microsoft.com/office/drawing/2014/main" id="{B74FC267-E5AD-4359-894C-796E3AB8B836}"/>
                    </a:ext>
                  </a:extLst>
                </p14:cNvPr>
                <p14:cNvContentPartPr/>
                <p14:nvPr/>
              </p14:nvContentPartPr>
              <p14:xfrm>
                <a:off x="8912231" y="5094285"/>
                <a:ext cx="360" cy="360"/>
              </p14:xfrm>
            </p:contentPart>
          </mc:Choice>
          <mc:Fallback xmlns="">
            <p:pic>
              <p:nvPicPr>
                <p:cNvPr id="112" name="Entrada de lápiz 111">
                  <a:extLst>
                    <a:ext uri="{FF2B5EF4-FFF2-40B4-BE49-F238E27FC236}">
                      <a16:creationId xmlns:a16="http://schemas.microsoft.com/office/drawing/2014/main" id="{B74FC267-E5AD-4359-894C-796E3AB8B83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03591" y="5085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14" name="Entrada de lápiz 113">
                  <a:extLst>
                    <a:ext uri="{FF2B5EF4-FFF2-40B4-BE49-F238E27FC236}">
                      <a16:creationId xmlns:a16="http://schemas.microsoft.com/office/drawing/2014/main" id="{E8C14B3C-0A4C-413B-9569-9E86F29CE82A}"/>
                    </a:ext>
                  </a:extLst>
                </p14:cNvPr>
                <p14:cNvContentPartPr/>
                <p14:nvPr/>
              </p14:nvContentPartPr>
              <p14:xfrm>
                <a:off x="8922311" y="5094285"/>
                <a:ext cx="360" cy="360"/>
              </p14:xfrm>
            </p:contentPart>
          </mc:Choice>
          <mc:Fallback xmlns="">
            <p:pic>
              <p:nvPicPr>
                <p:cNvPr id="114" name="Entrada de lápiz 113">
                  <a:extLst>
                    <a:ext uri="{FF2B5EF4-FFF2-40B4-BE49-F238E27FC236}">
                      <a16:creationId xmlns:a16="http://schemas.microsoft.com/office/drawing/2014/main" id="{E8C14B3C-0A4C-413B-9569-9E86F29CE82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13671" y="5085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15" name="Entrada de lápiz 114">
                  <a:extLst>
                    <a:ext uri="{FF2B5EF4-FFF2-40B4-BE49-F238E27FC236}">
                      <a16:creationId xmlns:a16="http://schemas.microsoft.com/office/drawing/2014/main" id="{1DBFC74C-935E-4F96-8A5C-3EA574D352DD}"/>
                    </a:ext>
                  </a:extLst>
                </p14:cNvPr>
                <p14:cNvContentPartPr/>
                <p14:nvPr/>
              </p14:nvContentPartPr>
              <p14:xfrm>
                <a:off x="8952911" y="5114445"/>
                <a:ext cx="360" cy="360"/>
              </p14:xfrm>
            </p:contentPart>
          </mc:Choice>
          <mc:Fallback xmlns="">
            <p:pic>
              <p:nvPicPr>
                <p:cNvPr id="115" name="Entrada de lápiz 114">
                  <a:extLst>
                    <a:ext uri="{FF2B5EF4-FFF2-40B4-BE49-F238E27FC236}">
                      <a16:creationId xmlns:a16="http://schemas.microsoft.com/office/drawing/2014/main" id="{1DBFC74C-935E-4F96-8A5C-3EA574D352D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43911" y="5105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17" name="Entrada de lápiz 116">
                  <a:extLst>
                    <a:ext uri="{FF2B5EF4-FFF2-40B4-BE49-F238E27FC236}">
                      <a16:creationId xmlns:a16="http://schemas.microsoft.com/office/drawing/2014/main" id="{063E3C6A-64DB-4AF6-A044-EFFF62FAB289}"/>
                    </a:ext>
                  </a:extLst>
                </p14:cNvPr>
                <p14:cNvContentPartPr/>
                <p14:nvPr/>
              </p14:nvContentPartPr>
              <p14:xfrm>
                <a:off x="8932751" y="5124165"/>
                <a:ext cx="360" cy="360"/>
              </p14:xfrm>
            </p:contentPart>
          </mc:Choice>
          <mc:Fallback xmlns="">
            <p:pic>
              <p:nvPicPr>
                <p:cNvPr id="117" name="Entrada de lápiz 116">
                  <a:extLst>
                    <a:ext uri="{FF2B5EF4-FFF2-40B4-BE49-F238E27FC236}">
                      <a16:creationId xmlns:a16="http://schemas.microsoft.com/office/drawing/2014/main" id="{063E3C6A-64DB-4AF6-A044-EFFF62FAB28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24111" y="51155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18" name="Entrada de lápiz 117">
                  <a:extLst>
                    <a:ext uri="{FF2B5EF4-FFF2-40B4-BE49-F238E27FC236}">
                      <a16:creationId xmlns:a16="http://schemas.microsoft.com/office/drawing/2014/main" id="{88592227-3B1D-4523-A82B-BE6014DB74B6}"/>
                    </a:ext>
                  </a:extLst>
                </p14:cNvPr>
                <p14:cNvContentPartPr/>
                <p14:nvPr/>
              </p14:nvContentPartPr>
              <p14:xfrm>
                <a:off x="8972711" y="5154765"/>
                <a:ext cx="2160" cy="2160"/>
              </p14:xfrm>
            </p:contentPart>
          </mc:Choice>
          <mc:Fallback xmlns="">
            <p:pic>
              <p:nvPicPr>
                <p:cNvPr id="118" name="Entrada de lápiz 117">
                  <a:extLst>
                    <a:ext uri="{FF2B5EF4-FFF2-40B4-BE49-F238E27FC236}">
                      <a16:creationId xmlns:a16="http://schemas.microsoft.com/office/drawing/2014/main" id="{88592227-3B1D-4523-A82B-BE6014DB74B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963711" y="5145765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178" name="Entrada de lápiz 2177">
                  <a:extLst>
                    <a:ext uri="{FF2B5EF4-FFF2-40B4-BE49-F238E27FC236}">
                      <a16:creationId xmlns:a16="http://schemas.microsoft.com/office/drawing/2014/main" id="{F73EB888-A81A-42AC-A50F-D05DD45C85BD}"/>
                    </a:ext>
                  </a:extLst>
                </p14:cNvPr>
                <p14:cNvContentPartPr/>
                <p14:nvPr/>
              </p14:nvContentPartPr>
              <p14:xfrm>
                <a:off x="9032831" y="5114085"/>
                <a:ext cx="360" cy="360"/>
              </p14:xfrm>
            </p:contentPart>
          </mc:Choice>
          <mc:Fallback xmlns="">
            <p:pic>
              <p:nvPicPr>
                <p:cNvPr id="2178" name="Entrada de lápiz 2177">
                  <a:extLst>
                    <a:ext uri="{FF2B5EF4-FFF2-40B4-BE49-F238E27FC236}">
                      <a16:creationId xmlns:a16="http://schemas.microsoft.com/office/drawing/2014/main" id="{F73EB888-A81A-42AC-A50F-D05DD45C85B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24191" y="5105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80" name="Entrada de lápiz 2179">
                  <a:extLst>
                    <a:ext uri="{FF2B5EF4-FFF2-40B4-BE49-F238E27FC236}">
                      <a16:creationId xmlns:a16="http://schemas.microsoft.com/office/drawing/2014/main" id="{18757C4B-A1E0-44D2-A801-728CC3573BD7}"/>
                    </a:ext>
                  </a:extLst>
                </p14:cNvPr>
                <p14:cNvContentPartPr/>
                <p14:nvPr/>
              </p14:nvContentPartPr>
              <p14:xfrm>
                <a:off x="8922311" y="5064045"/>
                <a:ext cx="360" cy="360"/>
              </p14:xfrm>
            </p:contentPart>
          </mc:Choice>
          <mc:Fallback xmlns="">
            <p:pic>
              <p:nvPicPr>
                <p:cNvPr id="2180" name="Entrada de lápiz 2179">
                  <a:extLst>
                    <a:ext uri="{FF2B5EF4-FFF2-40B4-BE49-F238E27FC236}">
                      <a16:creationId xmlns:a16="http://schemas.microsoft.com/office/drawing/2014/main" id="{18757C4B-A1E0-44D2-A801-728CC3573BD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13671" y="50550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219" name="Entrada de lápiz 2218">
                  <a:extLst>
                    <a:ext uri="{FF2B5EF4-FFF2-40B4-BE49-F238E27FC236}">
                      <a16:creationId xmlns:a16="http://schemas.microsoft.com/office/drawing/2014/main" id="{BF0EE1D5-CCE8-442E-86B6-472EDBB3F678}"/>
                    </a:ext>
                  </a:extLst>
                </p14:cNvPr>
                <p14:cNvContentPartPr/>
                <p14:nvPr/>
              </p14:nvContentPartPr>
              <p14:xfrm>
                <a:off x="8922311" y="5084205"/>
                <a:ext cx="360" cy="360"/>
              </p14:xfrm>
            </p:contentPart>
          </mc:Choice>
          <mc:Fallback xmlns="">
            <p:pic>
              <p:nvPicPr>
                <p:cNvPr id="2219" name="Entrada de lápiz 2218">
                  <a:extLst>
                    <a:ext uri="{FF2B5EF4-FFF2-40B4-BE49-F238E27FC236}">
                      <a16:creationId xmlns:a16="http://schemas.microsoft.com/office/drawing/2014/main" id="{BF0EE1D5-CCE8-442E-86B6-472EDBB3F67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13671" y="5075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220" name="Entrada de lápiz 2219">
                  <a:extLst>
                    <a:ext uri="{FF2B5EF4-FFF2-40B4-BE49-F238E27FC236}">
                      <a16:creationId xmlns:a16="http://schemas.microsoft.com/office/drawing/2014/main" id="{4DE77E63-013C-42AA-9869-21EA16E5D762}"/>
                    </a:ext>
                  </a:extLst>
                </p14:cNvPr>
                <p14:cNvContentPartPr/>
                <p14:nvPr/>
              </p14:nvContentPartPr>
              <p14:xfrm>
                <a:off x="8862191" y="5114085"/>
                <a:ext cx="360" cy="360"/>
              </p14:xfrm>
            </p:contentPart>
          </mc:Choice>
          <mc:Fallback xmlns="">
            <p:pic>
              <p:nvPicPr>
                <p:cNvPr id="2220" name="Entrada de lápiz 2219">
                  <a:extLst>
                    <a:ext uri="{FF2B5EF4-FFF2-40B4-BE49-F238E27FC236}">
                      <a16:creationId xmlns:a16="http://schemas.microsoft.com/office/drawing/2014/main" id="{4DE77E63-013C-42AA-9869-21EA16E5D76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53191" y="5105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222" name="Entrada de lápiz 2221">
                  <a:extLst>
                    <a:ext uri="{FF2B5EF4-FFF2-40B4-BE49-F238E27FC236}">
                      <a16:creationId xmlns:a16="http://schemas.microsoft.com/office/drawing/2014/main" id="{C5C029D3-2010-4FE3-B2E5-4BD6EC7AF892}"/>
                    </a:ext>
                  </a:extLst>
                </p14:cNvPr>
                <p14:cNvContentPartPr/>
                <p14:nvPr/>
              </p14:nvContentPartPr>
              <p14:xfrm>
                <a:off x="9032831" y="5114085"/>
                <a:ext cx="360" cy="360"/>
              </p14:xfrm>
            </p:contentPart>
          </mc:Choice>
          <mc:Fallback xmlns="">
            <p:pic>
              <p:nvPicPr>
                <p:cNvPr id="2222" name="Entrada de lápiz 2221">
                  <a:extLst>
                    <a:ext uri="{FF2B5EF4-FFF2-40B4-BE49-F238E27FC236}">
                      <a16:creationId xmlns:a16="http://schemas.microsoft.com/office/drawing/2014/main" id="{C5C029D3-2010-4FE3-B2E5-4BD6EC7AF89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24191" y="5105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223" name="Entrada de lápiz 2222">
                  <a:extLst>
                    <a:ext uri="{FF2B5EF4-FFF2-40B4-BE49-F238E27FC236}">
                      <a16:creationId xmlns:a16="http://schemas.microsoft.com/office/drawing/2014/main" id="{36A5392A-1E2F-4773-BF55-377BE3C0D994}"/>
                    </a:ext>
                  </a:extLst>
                </p14:cNvPr>
                <p14:cNvContentPartPr/>
                <p14:nvPr/>
              </p14:nvContentPartPr>
              <p14:xfrm>
                <a:off x="9063431" y="5114085"/>
                <a:ext cx="360" cy="360"/>
              </p14:xfrm>
            </p:contentPart>
          </mc:Choice>
          <mc:Fallback xmlns="">
            <p:pic>
              <p:nvPicPr>
                <p:cNvPr id="2223" name="Entrada de lápiz 2222">
                  <a:extLst>
                    <a:ext uri="{FF2B5EF4-FFF2-40B4-BE49-F238E27FC236}">
                      <a16:creationId xmlns:a16="http://schemas.microsoft.com/office/drawing/2014/main" id="{36A5392A-1E2F-4773-BF55-377BE3C0D99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54431" y="5105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337" name="Entrada de lápiz 2336">
                  <a:extLst>
                    <a:ext uri="{FF2B5EF4-FFF2-40B4-BE49-F238E27FC236}">
                      <a16:creationId xmlns:a16="http://schemas.microsoft.com/office/drawing/2014/main" id="{FB8E982C-B569-4C3B-A2A4-C587243CCE20}"/>
                    </a:ext>
                  </a:extLst>
                </p14:cNvPr>
                <p14:cNvContentPartPr/>
                <p14:nvPr/>
              </p14:nvContentPartPr>
              <p14:xfrm>
                <a:off x="8932751" y="5144325"/>
                <a:ext cx="360" cy="360"/>
              </p14:xfrm>
            </p:contentPart>
          </mc:Choice>
          <mc:Fallback xmlns="">
            <p:pic>
              <p:nvPicPr>
                <p:cNvPr id="2337" name="Entrada de lápiz 2336">
                  <a:extLst>
                    <a:ext uri="{FF2B5EF4-FFF2-40B4-BE49-F238E27FC236}">
                      <a16:creationId xmlns:a16="http://schemas.microsoft.com/office/drawing/2014/main" id="{FB8E982C-B569-4C3B-A2A4-C587243CCE2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1511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338" name="Entrada de lápiz 2337">
                  <a:extLst>
                    <a:ext uri="{FF2B5EF4-FFF2-40B4-BE49-F238E27FC236}">
                      <a16:creationId xmlns:a16="http://schemas.microsoft.com/office/drawing/2014/main" id="{07F5AD49-F31F-44E9-B464-C0939577D78C}"/>
                    </a:ext>
                  </a:extLst>
                </p14:cNvPr>
                <p14:cNvContentPartPr/>
                <p14:nvPr/>
              </p14:nvContentPartPr>
              <p14:xfrm>
                <a:off x="8972711" y="5144325"/>
                <a:ext cx="360" cy="360"/>
              </p14:xfrm>
            </p:contentPart>
          </mc:Choice>
          <mc:Fallback xmlns="">
            <p:pic>
              <p:nvPicPr>
                <p:cNvPr id="2338" name="Entrada de lápiz 2337">
                  <a:extLst>
                    <a:ext uri="{FF2B5EF4-FFF2-40B4-BE49-F238E27FC236}">
                      <a16:creationId xmlns:a16="http://schemas.microsoft.com/office/drawing/2014/main" id="{07F5AD49-F31F-44E9-B464-C0939577D78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5471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340" name="Entrada de lápiz 2339">
                  <a:extLst>
                    <a:ext uri="{FF2B5EF4-FFF2-40B4-BE49-F238E27FC236}">
                      <a16:creationId xmlns:a16="http://schemas.microsoft.com/office/drawing/2014/main" id="{1AE05EEC-C0D3-4D32-9391-29F8B8CDBCC3}"/>
                    </a:ext>
                  </a:extLst>
                </p14:cNvPr>
                <p14:cNvContentPartPr/>
                <p14:nvPr/>
              </p14:nvContentPartPr>
              <p14:xfrm>
                <a:off x="8922311" y="5083845"/>
                <a:ext cx="360" cy="360"/>
              </p14:xfrm>
            </p:contentPart>
          </mc:Choice>
          <mc:Fallback xmlns="">
            <p:pic>
              <p:nvPicPr>
                <p:cNvPr id="2340" name="Entrada de lápiz 2339">
                  <a:extLst>
                    <a:ext uri="{FF2B5EF4-FFF2-40B4-BE49-F238E27FC236}">
                      <a16:creationId xmlns:a16="http://schemas.microsoft.com/office/drawing/2014/main" id="{1AE05EEC-C0D3-4D32-9391-29F8B8CDBCC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04671" y="50662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341" name="Entrada de lápiz 2340">
                  <a:extLst>
                    <a:ext uri="{FF2B5EF4-FFF2-40B4-BE49-F238E27FC236}">
                      <a16:creationId xmlns:a16="http://schemas.microsoft.com/office/drawing/2014/main" id="{29C6EDD1-83B7-4643-B164-0F2D02CAFC19}"/>
                    </a:ext>
                  </a:extLst>
                </p14:cNvPr>
                <p14:cNvContentPartPr/>
                <p14:nvPr/>
              </p14:nvContentPartPr>
              <p14:xfrm>
                <a:off x="8862191" y="5144325"/>
                <a:ext cx="360" cy="360"/>
              </p14:xfrm>
            </p:contentPart>
          </mc:Choice>
          <mc:Fallback xmlns="">
            <p:pic>
              <p:nvPicPr>
                <p:cNvPr id="2341" name="Entrada de lápiz 2340">
                  <a:extLst>
                    <a:ext uri="{FF2B5EF4-FFF2-40B4-BE49-F238E27FC236}">
                      <a16:creationId xmlns:a16="http://schemas.microsoft.com/office/drawing/2014/main" id="{29C6EDD1-83B7-4643-B164-0F2D02CAFC1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84419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342" name="Entrada de lápiz 2341">
                  <a:extLst>
                    <a:ext uri="{FF2B5EF4-FFF2-40B4-BE49-F238E27FC236}">
                      <a16:creationId xmlns:a16="http://schemas.microsoft.com/office/drawing/2014/main" id="{5F2BA8A5-1712-4758-9E0A-9024C25712AB}"/>
                    </a:ext>
                  </a:extLst>
                </p14:cNvPr>
                <p14:cNvContentPartPr/>
                <p14:nvPr/>
              </p14:nvContentPartPr>
              <p14:xfrm>
                <a:off x="8862191" y="5122725"/>
                <a:ext cx="2160" cy="2160"/>
              </p14:xfrm>
            </p:contentPart>
          </mc:Choice>
          <mc:Fallback xmlns="">
            <p:pic>
              <p:nvPicPr>
                <p:cNvPr id="2342" name="Entrada de lápiz 2341">
                  <a:extLst>
                    <a:ext uri="{FF2B5EF4-FFF2-40B4-BE49-F238E27FC236}">
                      <a16:creationId xmlns:a16="http://schemas.microsoft.com/office/drawing/2014/main" id="{5F2BA8A5-1712-4758-9E0A-9024C25712AB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844191" y="5104725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367" name="Entrada de lápiz 2366">
                  <a:extLst>
                    <a:ext uri="{FF2B5EF4-FFF2-40B4-BE49-F238E27FC236}">
                      <a16:creationId xmlns:a16="http://schemas.microsoft.com/office/drawing/2014/main" id="{34A1BF9E-6FD7-4652-9785-54DB3D17081D}"/>
                    </a:ext>
                  </a:extLst>
                </p14:cNvPr>
                <p14:cNvContentPartPr/>
                <p14:nvPr/>
              </p14:nvContentPartPr>
              <p14:xfrm>
                <a:off x="8862191" y="5134245"/>
                <a:ext cx="360" cy="360"/>
              </p14:xfrm>
            </p:contentPart>
          </mc:Choice>
          <mc:Fallback xmlns="">
            <p:pic>
              <p:nvPicPr>
                <p:cNvPr id="2367" name="Entrada de lápiz 2366">
                  <a:extLst>
                    <a:ext uri="{FF2B5EF4-FFF2-40B4-BE49-F238E27FC236}">
                      <a16:creationId xmlns:a16="http://schemas.microsoft.com/office/drawing/2014/main" id="{34A1BF9E-6FD7-4652-9785-54DB3D1708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844191" y="51162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370" name="Entrada de lápiz 2369">
                  <a:extLst>
                    <a:ext uri="{FF2B5EF4-FFF2-40B4-BE49-F238E27FC236}">
                      <a16:creationId xmlns:a16="http://schemas.microsoft.com/office/drawing/2014/main" id="{5E46BB85-03B6-480A-AF0C-F3EAEEC394F0}"/>
                    </a:ext>
                  </a:extLst>
                </p14:cNvPr>
                <p14:cNvContentPartPr/>
                <p14:nvPr/>
              </p14:nvContentPartPr>
              <p14:xfrm>
                <a:off x="9053351" y="5154765"/>
                <a:ext cx="360" cy="360"/>
              </p14:xfrm>
            </p:contentPart>
          </mc:Choice>
          <mc:Fallback xmlns="">
            <p:pic>
              <p:nvPicPr>
                <p:cNvPr id="2370" name="Entrada de lápiz 2369">
                  <a:extLst>
                    <a:ext uri="{FF2B5EF4-FFF2-40B4-BE49-F238E27FC236}">
                      <a16:creationId xmlns:a16="http://schemas.microsoft.com/office/drawing/2014/main" id="{5E46BB85-03B6-480A-AF0C-F3EAEEC394F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35711" y="51367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372" name="Entrada de lápiz 2371">
                  <a:extLst>
                    <a:ext uri="{FF2B5EF4-FFF2-40B4-BE49-F238E27FC236}">
                      <a16:creationId xmlns:a16="http://schemas.microsoft.com/office/drawing/2014/main" id="{233E700F-D6C4-4017-BDA4-30638158BF38}"/>
                    </a:ext>
                  </a:extLst>
                </p14:cNvPr>
                <p14:cNvContentPartPr/>
                <p14:nvPr/>
              </p14:nvContentPartPr>
              <p14:xfrm>
                <a:off x="9053351" y="5144325"/>
                <a:ext cx="360" cy="360"/>
              </p14:xfrm>
            </p:contentPart>
          </mc:Choice>
          <mc:Fallback xmlns="">
            <p:pic>
              <p:nvPicPr>
                <p:cNvPr id="2372" name="Entrada de lápiz 2371">
                  <a:extLst>
                    <a:ext uri="{FF2B5EF4-FFF2-40B4-BE49-F238E27FC236}">
                      <a16:creationId xmlns:a16="http://schemas.microsoft.com/office/drawing/2014/main" id="{233E700F-D6C4-4017-BDA4-30638158BF3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3571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373" name="Entrada de lápiz 2372">
                  <a:extLst>
                    <a:ext uri="{FF2B5EF4-FFF2-40B4-BE49-F238E27FC236}">
                      <a16:creationId xmlns:a16="http://schemas.microsoft.com/office/drawing/2014/main" id="{9127A7EA-0899-49D8-9F63-04F37396AD6E}"/>
                    </a:ext>
                  </a:extLst>
                </p14:cNvPr>
                <p14:cNvContentPartPr/>
                <p14:nvPr/>
              </p14:nvContentPartPr>
              <p14:xfrm>
                <a:off x="9083231" y="5144325"/>
                <a:ext cx="360" cy="360"/>
              </p14:xfrm>
            </p:contentPart>
          </mc:Choice>
          <mc:Fallback xmlns="">
            <p:pic>
              <p:nvPicPr>
                <p:cNvPr id="2373" name="Entrada de lápiz 2372">
                  <a:extLst>
                    <a:ext uri="{FF2B5EF4-FFF2-40B4-BE49-F238E27FC236}">
                      <a16:creationId xmlns:a16="http://schemas.microsoft.com/office/drawing/2014/main" id="{9127A7EA-0899-49D8-9F63-04F37396AD6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6559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382" name="Entrada de lápiz 2381">
                <a:extLst>
                  <a:ext uri="{FF2B5EF4-FFF2-40B4-BE49-F238E27FC236}">
                    <a16:creationId xmlns:a16="http://schemas.microsoft.com/office/drawing/2014/main" id="{8E34E67C-F425-417C-80B7-896C5B870C0C}"/>
                  </a:ext>
                </a:extLst>
              </p14:cNvPr>
              <p14:cNvContentPartPr/>
              <p14:nvPr/>
            </p14:nvContentPartPr>
            <p14:xfrm>
              <a:off x="3944829" y="1972183"/>
              <a:ext cx="360" cy="360"/>
            </p14:xfrm>
          </p:contentPart>
        </mc:Choice>
        <mc:Fallback xmlns="">
          <p:pic>
            <p:nvPicPr>
              <p:cNvPr id="2382" name="Entrada de lápiz 2381">
                <a:extLst>
                  <a:ext uri="{FF2B5EF4-FFF2-40B4-BE49-F238E27FC236}">
                    <a16:creationId xmlns:a16="http://schemas.microsoft.com/office/drawing/2014/main" id="{8E34E67C-F425-417C-80B7-896C5B870C0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26829" y="195418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3F7F4793-34A2-4DD1-8A8C-ED41B40AC925}"/>
                  </a:ext>
                </a:extLst>
              </p14:cNvPr>
              <p14:cNvContentPartPr/>
              <p14:nvPr/>
            </p14:nvContentPartPr>
            <p14:xfrm>
              <a:off x="9490091" y="5177356"/>
              <a:ext cx="360" cy="432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3F7F4793-34A2-4DD1-8A8C-ED41B40AC925}"/>
                  </a:ext>
                </a:extLst>
              </p:cNvPr>
              <p:cNvPicPr/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9472451" y="5159356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2339" name="Entrada de lápiz 2338">
                <a:extLst>
                  <a:ext uri="{FF2B5EF4-FFF2-40B4-BE49-F238E27FC236}">
                    <a16:creationId xmlns:a16="http://schemas.microsoft.com/office/drawing/2014/main" id="{DF71B025-1F61-4F52-85C9-F03E61E35C72}"/>
                  </a:ext>
                </a:extLst>
              </p14:cNvPr>
              <p14:cNvContentPartPr/>
              <p14:nvPr/>
            </p14:nvContentPartPr>
            <p14:xfrm>
              <a:off x="8984651" y="4640956"/>
              <a:ext cx="360" cy="360"/>
            </p14:xfrm>
          </p:contentPart>
        </mc:Choice>
        <mc:Fallback xmlns="">
          <p:pic>
            <p:nvPicPr>
              <p:cNvPr id="2339" name="Entrada de lápiz 2338">
                <a:extLst>
                  <a:ext uri="{FF2B5EF4-FFF2-40B4-BE49-F238E27FC236}">
                    <a16:creationId xmlns:a16="http://schemas.microsoft.com/office/drawing/2014/main" id="{DF71B025-1F61-4F52-85C9-F03E61E35C72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8966651" y="462295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2429" name="Entrada de lápiz 2428">
                <a:extLst>
                  <a:ext uri="{FF2B5EF4-FFF2-40B4-BE49-F238E27FC236}">
                    <a16:creationId xmlns:a16="http://schemas.microsoft.com/office/drawing/2014/main" id="{7113D07B-5057-4CA7-A5F6-25DDBBF987C8}"/>
                  </a:ext>
                </a:extLst>
              </p14:cNvPr>
              <p14:cNvContentPartPr/>
              <p14:nvPr/>
            </p14:nvContentPartPr>
            <p14:xfrm>
              <a:off x="9032891" y="5112196"/>
              <a:ext cx="360" cy="360"/>
            </p14:xfrm>
          </p:contentPart>
        </mc:Choice>
        <mc:Fallback xmlns="">
          <p:pic>
            <p:nvPicPr>
              <p:cNvPr id="2429" name="Entrada de lápiz 2428">
                <a:extLst>
                  <a:ext uri="{FF2B5EF4-FFF2-40B4-BE49-F238E27FC236}">
                    <a16:creationId xmlns:a16="http://schemas.microsoft.com/office/drawing/2014/main" id="{7113D07B-5057-4CA7-A5F6-25DDBBF987C8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9015251" y="5094196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5" name="Grupo 2104">
            <a:extLst>
              <a:ext uri="{FF2B5EF4-FFF2-40B4-BE49-F238E27FC236}">
                <a16:creationId xmlns:a16="http://schemas.microsoft.com/office/drawing/2014/main" id="{8C47315F-61AB-4547-8202-DE1CF0C6BFE0}"/>
              </a:ext>
            </a:extLst>
          </p:cNvPr>
          <p:cNvGrpSpPr/>
          <p:nvPr/>
        </p:nvGrpSpPr>
        <p:grpSpPr>
          <a:xfrm>
            <a:off x="8748851" y="4841836"/>
            <a:ext cx="256680" cy="277560"/>
            <a:chOff x="8748851" y="4841836"/>
            <a:chExt cx="256680" cy="27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380" name="Entrada de lápiz 2379">
                  <a:extLst>
                    <a:ext uri="{FF2B5EF4-FFF2-40B4-BE49-F238E27FC236}">
                      <a16:creationId xmlns:a16="http://schemas.microsoft.com/office/drawing/2014/main" id="{E5028009-22E2-44D5-B9B4-8A6C40FBBA43}"/>
                    </a:ext>
                  </a:extLst>
                </p14:cNvPr>
                <p14:cNvContentPartPr/>
                <p14:nvPr/>
              </p14:nvContentPartPr>
              <p14:xfrm>
                <a:off x="8748851" y="4980436"/>
                <a:ext cx="360" cy="360"/>
              </p14:xfrm>
            </p:contentPart>
          </mc:Choice>
          <mc:Fallback xmlns="">
            <p:pic>
              <p:nvPicPr>
                <p:cNvPr id="2380" name="Entrada de lápiz 2379">
                  <a:extLst>
                    <a:ext uri="{FF2B5EF4-FFF2-40B4-BE49-F238E27FC236}">
                      <a16:creationId xmlns:a16="http://schemas.microsoft.com/office/drawing/2014/main" id="{E5028009-22E2-44D5-B9B4-8A6C40FBBA4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31211" y="496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381" name="Entrada de lápiz 2380">
                  <a:extLst>
                    <a:ext uri="{FF2B5EF4-FFF2-40B4-BE49-F238E27FC236}">
                      <a16:creationId xmlns:a16="http://schemas.microsoft.com/office/drawing/2014/main" id="{52505FD9-A010-45F1-8E94-70C0897EE037}"/>
                    </a:ext>
                  </a:extLst>
                </p14:cNvPr>
                <p14:cNvContentPartPr/>
                <p14:nvPr/>
              </p14:nvContentPartPr>
              <p14:xfrm>
                <a:off x="8762531" y="5008156"/>
                <a:ext cx="360" cy="360"/>
              </p14:xfrm>
            </p:contentPart>
          </mc:Choice>
          <mc:Fallback xmlns="">
            <p:pic>
              <p:nvPicPr>
                <p:cNvPr id="2381" name="Entrada de lápiz 2380">
                  <a:extLst>
                    <a:ext uri="{FF2B5EF4-FFF2-40B4-BE49-F238E27FC236}">
                      <a16:creationId xmlns:a16="http://schemas.microsoft.com/office/drawing/2014/main" id="{52505FD9-A010-45F1-8E94-70C0897EE03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44891" y="499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384" name="Entrada de lápiz 2383">
                  <a:extLst>
                    <a:ext uri="{FF2B5EF4-FFF2-40B4-BE49-F238E27FC236}">
                      <a16:creationId xmlns:a16="http://schemas.microsoft.com/office/drawing/2014/main" id="{B292AE07-2EE2-45E1-ACA9-C085E463057C}"/>
                    </a:ext>
                  </a:extLst>
                </p14:cNvPr>
                <p14:cNvContentPartPr/>
                <p14:nvPr/>
              </p14:nvContentPartPr>
              <p14:xfrm>
                <a:off x="8762531" y="5021836"/>
                <a:ext cx="360" cy="360"/>
              </p14:xfrm>
            </p:contentPart>
          </mc:Choice>
          <mc:Fallback xmlns="">
            <p:pic>
              <p:nvPicPr>
                <p:cNvPr id="2384" name="Entrada de lápiz 2383">
                  <a:extLst>
                    <a:ext uri="{FF2B5EF4-FFF2-40B4-BE49-F238E27FC236}">
                      <a16:creationId xmlns:a16="http://schemas.microsoft.com/office/drawing/2014/main" id="{B292AE07-2EE2-45E1-ACA9-C085E463057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44891" y="500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385" name="Entrada de lápiz 2384">
                  <a:extLst>
                    <a:ext uri="{FF2B5EF4-FFF2-40B4-BE49-F238E27FC236}">
                      <a16:creationId xmlns:a16="http://schemas.microsoft.com/office/drawing/2014/main" id="{3F8D1367-AF80-4313-A011-0E08C76E179C}"/>
                    </a:ext>
                  </a:extLst>
                </p14:cNvPr>
                <p14:cNvContentPartPr/>
                <p14:nvPr/>
              </p14:nvContentPartPr>
              <p14:xfrm>
                <a:off x="8776571" y="5035876"/>
                <a:ext cx="360" cy="360"/>
              </p14:xfrm>
            </p:contentPart>
          </mc:Choice>
          <mc:Fallback xmlns="">
            <p:pic>
              <p:nvPicPr>
                <p:cNvPr id="2385" name="Entrada de lápiz 2384">
                  <a:extLst>
                    <a:ext uri="{FF2B5EF4-FFF2-40B4-BE49-F238E27FC236}">
                      <a16:creationId xmlns:a16="http://schemas.microsoft.com/office/drawing/2014/main" id="{3F8D1367-AF80-4313-A011-0E08C76E179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8931" y="50182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387" name="Entrada de lápiz 2386">
                  <a:extLst>
                    <a:ext uri="{FF2B5EF4-FFF2-40B4-BE49-F238E27FC236}">
                      <a16:creationId xmlns:a16="http://schemas.microsoft.com/office/drawing/2014/main" id="{F87D4B66-47DC-46FA-9E72-F911CB6F1083}"/>
                    </a:ext>
                  </a:extLst>
                </p14:cNvPr>
                <p14:cNvContentPartPr/>
                <p14:nvPr/>
              </p14:nvContentPartPr>
              <p14:xfrm>
                <a:off x="8790251" y="5049556"/>
                <a:ext cx="360" cy="360"/>
              </p14:xfrm>
            </p:contentPart>
          </mc:Choice>
          <mc:Fallback xmlns="">
            <p:pic>
              <p:nvPicPr>
                <p:cNvPr id="2387" name="Entrada de lápiz 2386">
                  <a:extLst>
                    <a:ext uri="{FF2B5EF4-FFF2-40B4-BE49-F238E27FC236}">
                      <a16:creationId xmlns:a16="http://schemas.microsoft.com/office/drawing/2014/main" id="{F87D4B66-47DC-46FA-9E72-F911CB6F108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72611" y="503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389" name="Entrada de lápiz 2388">
                  <a:extLst>
                    <a:ext uri="{FF2B5EF4-FFF2-40B4-BE49-F238E27FC236}">
                      <a16:creationId xmlns:a16="http://schemas.microsoft.com/office/drawing/2014/main" id="{FAC50361-C845-47F4-8E40-DAE43CF2D03B}"/>
                    </a:ext>
                  </a:extLst>
                </p14:cNvPr>
                <p14:cNvContentPartPr/>
                <p14:nvPr/>
              </p14:nvContentPartPr>
              <p14:xfrm>
                <a:off x="8797451" y="5077636"/>
                <a:ext cx="360" cy="360"/>
              </p14:xfrm>
            </p:contentPart>
          </mc:Choice>
          <mc:Fallback xmlns="">
            <p:pic>
              <p:nvPicPr>
                <p:cNvPr id="2389" name="Entrada de lápiz 2388">
                  <a:extLst>
                    <a:ext uri="{FF2B5EF4-FFF2-40B4-BE49-F238E27FC236}">
                      <a16:creationId xmlns:a16="http://schemas.microsoft.com/office/drawing/2014/main" id="{FAC50361-C845-47F4-8E40-DAE43CF2D03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79451" y="50596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391" name="Entrada de lápiz 2390">
                  <a:extLst>
                    <a:ext uri="{FF2B5EF4-FFF2-40B4-BE49-F238E27FC236}">
                      <a16:creationId xmlns:a16="http://schemas.microsoft.com/office/drawing/2014/main" id="{A0C2CDB2-EB6C-41A6-B2C0-198A0908FD50}"/>
                    </a:ext>
                  </a:extLst>
                </p14:cNvPr>
                <p14:cNvContentPartPr/>
                <p14:nvPr/>
              </p14:nvContentPartPr>
              <p14:xfrm>
                <a:off x="8825171" y="5077636"/>
                <a:ext cx="360" cy="360"/>
              </p14:xfrm>
            </p:contentPart>
          </mc:Choice>
          <mc:Fallback xmlns="">
            <p:pic>
              <p:nvPicPr>
                <p:cNvPr id="2391" name="Entrada de lápiz 2390">
                  <a:extLst>
                    <a:ext uri="{FF2B5EF4-FFF2-40B4-BE49-F238E27FC236}">
                      <a16:creationId xmlns:a16="http://schemas.microsoft.com/office/drawing/2014/main" id="{A0C2CDB2-EB6C-41A6-B2C0-198A0908FD5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07171" y="50596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393" name="Entrada de lápiz 2392">
                  <a:extLst>
                    <a:ext uri="{FF2B5EF4-FFF2-40B4-BE49-F238E27FC236}">
                      <a16:creationId xmlns:a16="http://schemas.microsoft.com/office/drawing/2014/main" id="{43C3B806-7565-4B04-B036-3F7B95784EE9}"/>
                    </a:ext>
                  </a:extLst>
                </p14:cNvPr>
                <p14:cNvContentPartPr/>
                <p14:nvPr/>
              </p14:nvContentPartPr>
              <p14:xfrm>
                <a:off x="8866571" y="5091316"/>
                <a:ext cx="360" cy="360"/>
              </p14:xfrm>
            </p:contentPart>
          </mc:Choice>
          <mc:Fallback xmlns="">
            <p:pic>
              <p:nvPicPr>
                <p:cNvPr id="2393" name="Entrada de lápiz 2392">
                  <a:extLst>
                    <a:ext uri="{FF2B5EF4-FFF2-40B4-BE49-F238E27FC236}">
                      <a16:creationId xmlns:a16="http://schemas.microsoft.com/office/drawing/2014/main" id="{43C3B806-7565-4B04-B036-3F7B95784EE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48931" y="50733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395" name="Entrada de lápiz 2394">
                  <a:extLst>
                    <a:ext uri="{FF2B5EF4-FFF2-40B4-BE49-F238E27FC236}">
                      <a16:creationId xmlns:a16="http://schemas.microsoft.com/office/drawing/2014/main" id="{894A19AE-45B7-4EAE-AE16-278ABCB44502}"/>
                    </a:ext>
                  </a:extLst>
                </p14:cNvPr>
                <p14:cNvContentPartPr/>
                <p14:nvPr/>
              </p14:nvContentPartPr>
              <p14:xfrm>
                <a:off x="8970251" y="5119036"/>
                <a:ext cx="360" cy="360"/>
              </p14:xfrm>
            </p:contentPart>
          </mc:Choice>
          <mc:Fallback xmlns="">
            <p:pic>
              <p:nvPicPr>
                <p:cNvPr id="2395" name="Entrada de lápiz 2394">
                  <a:extLst>
                    <a:ext uri="{FF2B5EF4-FFF2-40B4-BE49-F238E27FC236}">
                      <a16:creationId xmlns:a16="http://schemas.microsoft.com/office/drawing/2014/main" id="{894A19AE-45B7-4EAE-AE16-278ABCB4450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52611" y="510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396" name="Entrada de lápiz 2395">
                  <a:extLst>
                    <a:ext uri="{FF2B5EF4-FFF2-40B4-BE49-F238E27FC236}">
                      <a16:creationId xmlns:a16="http://schemas.microsoft.com/office/drawing/2014/main" id="{560C0EC9-8A59-4A31-8F7F-6E90F66EA6DC}"/>
                    </a:ext>
                  </a:extLst>
                </p14:cNvPr>
                <p14:cNvContentPartPr/>
                <p14:nvPr/>
              </p14:nvContentPartPr>
              <p14:xfrm>
                <a:off x="9005171" y="5119036"/>
                <a:ext cx="360" cy="360"/>
              </p14:xfrm>
            </p:contentPart>
          </mc:Choice>
          <mc:Fallback xmlns="">
            <p:pic>
              <p:nvPicPr>
                <p:cNvPr id="2396" name="Entrada de lápiz 2395">
                  <a:extLst>
                    <a:ext uri="{FF2B5EF4-FFF2-40B4-BE49-F238E27FC236}">
                      <a16:creationId xmlns:a16="http://schemas.microsoft.com/office/drawing/2014/main" id="{560C0EC9-8A59-4A31-8F7F-6E90F66EA6D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87171" y="510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424" name="Entrada de lápiz 2423">
                  <a:extLst>
                    <a:ext uri="{FF2B5EF4-FFF2-40B4-BE49-F238E27FC236}">
                      <a16:creationId xmlns:a16="http://schemas.microsoft.com/office/drawing/2014/main" id="{26DC8C53-69F6-441E-855A-DC0CCAF9C3C9}"/>
                    </a:ext>
                  </a:extLst>
                </p14:cNvPr>
                <p14:cNvContentPartPr/>
                <p14:nvPr/>
              </p14:nvContentPartPr>
              <p14:xfrm>
                <a:off x="8901491" y="5112196"/>
                <a:ext cx="360" cy="360"/>
              </p14:xfrm>
            </p:contentPart>
          </mc:Choice>
          <mc:Fallback xmlns="">
            <p:pic>
              <p:nvPicPr>
                <p:cNvPr id="2424" name="Entrada de lápiz 2423">
                  <a:extLst>
                    <a:ext uri="{FF2B5EF4-FFF2-40B4-BE49-F238E27FC236}">
                      <a16:creationId xmlns:a16="http://schemas.microsoft.com/office/drawing/2014/main" id="{26DC8C53-69F6-441E-855A-DC0CCAF9C3C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83491" y="50941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425" name="Entrada de lápiz 2424">
                  <a:extLst>
                    <a:ext uri="{FF2B5EF4-FFF2-40B4-BE49-F238E27FC236}">
                      <a16:creationId xmlns:a16="http://schemas.microsoft.com/office/drawing/2014/main" id="{809FBE10-B9F4-45CD-8AD6-89FAD6568CF6}"/>
                    </a:ext>
                  </a:extLst>
                </p14:cNvPr>
                <p14:cNvContentPartPr/>
                <p14:nvPr/>
              </p14:nvContentPartPr>
              <p14:xfrm>
                <a:off x="8908331" y="5084476"/>
                <a:ext cx="360" cy="360"/>
              </p14:xfrm>
            </p:contentPart>
          </mc:Choice>
          <mc:Fallback xmlns="">
            <p:pic>
              <p:nvPicPr>
                <p:cNvPr id="2425" name="Entrada de lápiz 2424">
                  <a:extLst>
                    <a:ext uri="{FF2B5EF4-FFF2-40B4-BE49-F238E27FC236}">
                      <a16:creationId xmlns:a16="http://schemas.microsoft.com/office/drawing/2014/main" id="{809FBE10-B9F4-45CD-8AD6-89FAD6568CF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90331" y="50664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427" name="Entrada de lápiz 2426">
                  <a:extLst>
                    <a:ext uri="{FF2B5EF4-FFF2-40B4-BE49-F238E27FC236}">
                      <a16:creationId xmlns:a16="http://schemas.microsoft.com/office/drawing/2014/main" id="{7C727F2B-7451-4F7E-A6A3-6B0CBCA5B0E6}"/>
                    </a:ext>
                  </a:extLst>
                </p14:cNvPr>
                <p14:cNvContentPartPr/>
                <p14:nvPr/>
              </p14:nvContentPartPr>
              <p14:xfrm>
                <a:off x="8922011" y="5070436"/>
                <a:ext cx="360" cy="360"/>
              </p14:xfrm>
            </p:contentPart>
          </mc:Choice>
          <mc:Fallback xmlns="">
            <p:pic>
              <p:nvPicPr>
                <p:cNvPr id="2427" name="Entrada de lápiz 2426">
                  <a:extLst>
                    <a:ext uri="{FF2B5EF4-FFF2-40B4-BE49-F238E27FC236}">
                      <a16:creationId xmlns:a16="http://schemas.microsoft.com/office/drawing/2014/main" id="{7C727F2B-7451-4F7E-A6A3-6B0CBCA5B0E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04011" y="5052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371" name="Entrada de lápiz 2370">
                  <a:extLst>
                    <a:ext uri="{FF2B5EF4-FFF2-40B4-BE49-F238E27FC236}">
                      <a16:creationId xmlns:a16="http://schemas.microsoft.com/office/drawing/2014/main" id="{06DF3485-24D9-4491-98F8-9D4100FA05F2}"/>
                    </a:ext>
                  </a:extLst>
                </p14:cNvPr>
                <p14:cNvContentPartPr/>
                <p14:nvPr/>
              </p14:nvContentPartPr>
              <p14:xfrm>
                <a:off x="8783411" y="4890076"/>
                <a:ext cx="360" cy="360"/>
              </p14:xfrm>
            </p:contentPart>
          </mc:Choice>
          <mc:Fallback xmlns="">
            <p:pic>
              <p:nvPicPr>
                <p:cNvPr id="2371" name="Entrada de lápiz 2370">
                  <a:extLst>
                    <a:ext uri="{FF2B5EF4-FFF2-40B4-BE49-F238E27FC236}">
                      <a16:creationId xmlns:a16="http://schemas.microsoft.com/office/drawing/2014/main" id="{06DF3485-24D9-4491-98F8-9D4100FA05F2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765771" y="487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375" name="Entrada de lápiz 2374">
                  <a:extLst>
                    <a:ext uri="{FF2B5EF4-FFF2-40B4-BE49-F238E27FC236}">
                      <a16:creationId xmlns:a16="http://schemas.microsoft.com/office/drawing/2014/main" id="{609D7A41-7F28-4D4F-8EFC-23752AC64FFD}"/>
                    </a:ext>
                  </a:extLst>
                </p14:cNvPr>
                <p14:cNvContentPartPr/>
                <p14:nvPr/>
              </p14:nvContentPartPr>
              <p14:xfrm>
                <a:off x="8776571" y="4861636"/>
                <a:ext cx="360" cy="1440"/>
              </p14:xfrm>
            </p:contentPart>
          </mc:Choice>
          <mc:Fallback xmlns="">
            <p:pic>
              <p:nvPicPr>
                <p:cNvPr id="2375" name="Entrada de lápiz 2374">
                  <a:extLst>
                    <a:ext uri="{FF2B5EF4-FFF2-40B4-BE49-F238E27FC236}">
                      <a16:creationId xmlns:a16="http://schemas.microsoft.com/office/drawing/2014/main" id="{609D7A41-7F28-4D4F-8EFC-23752AC64FFD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758931" y="4843636"/>
                  <a:ext cx="360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376" name="Entrada de lápiz 2375">
                  <a:extLst>
                    <a:ext uri="{FF2B5EF4-FFF2-40B4-BE49-F238E27FC236}">
                      <a16:creationId xmlns:a16="http://schemas.microsoft.com/office/drawing/2014/main" id="{71B8D7EE-E90C-4E6F-BA53-307099D0F8A8}"/>
                    </a:ext>
                  </a:extLst>
                </p14:cNvPr>
                <p14:cNvContentPartPr/>
                <p14:nvPr/>
              </p14:nvContentPartPr>
              <p14:xfrm>
                <a:off x="8776571" y="4841836"/>
                <a:ext cx="360" cy="360"/>
              </p14:xfrm>
            </p:contentPart>
          </mc:Choice>
          <mc:Fallback xmlns="">
            <p:pic>
              <p:nvPicPr>
                <p:cNvPr id="2376" name="Entrada de lápiz 2375">
                  <a:extLst>
                    <a:ext uri="{FF2B5EF4-FFF2-40B4-BE49-F238E27FC236}">
                      <a16:creationId xmlns:a16="http://schemas.microsoft.com/office/drawing/2014/main" id="{71B8D7EE-E90C-4E6F-BA53-307099D0F8A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8931" y="482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378" name="Entrada de lápiz 2377">
                  <a:extLst>
                    <a:ext uri="{FF2B5EF4-FFF2-40B4-BE49-F238E27FC236}">
                      <a16:creationId xmlns:a16="http://schemas.microsoft.com/office/drawing/2014/main" id="{8F245409-7626-48D2-9479-F13CBE06FE88}"/>
                    </a:ext>
                  </a:extLst>
                </p14:cNvPr>
                <p14:cNvContentPartPr/>
                <p14:nvPr/>
              </p14:nvContentPartPr>
              <p14:xfrm>
                <a:off x="8776571" y="4911316"/>
                <a:ext cx="360" cy="360"/>
              </p14:xfrm>
            </p:contentPart>
          </mc:Choice>
          <mc:Fallback xmlns="">
            <p:pic>
              <p:nvPicPr>
                <p:cNvPr id="2378" name="Entrada de lápiz 2377">
                  <a:extLst>
                    <a:ext uri="{FF2B5EF4-FFF2-40B4-BE49-F238E27FC236}">
                      <a16:creationId xmlns:a16="http://schemas.microsoft.com/office/drawing/2014/main" id="{8F245409-7626-48D2-9479-F13CBE06FE8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8931" y="48933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431" name="Entrada de lápiz 2430">
                  <a:extLst>
                    <a:ext uri="{FF2B5EF4-FFF2-40B4-BE49-F238E27FC236}">
                      <a16:creationId xmlns:a16="http://schemas.microsoft.com/office/drawing/2014/main" id="{52DC4EFF-E3A7-4DEF-B9F9-1D447B5B5359}"/>
                    </a:ext>
                  </a:extLst>
                </p14:cNvPr>
                <p14:cNvContentPartPr/>
                <p14:nvPr/>
              </p14:nvContentPartPr>
              <p14:xfrm>
                <a:off x="8783411" y="4911316"/>
                <a:ext cx="360" cy="360"/>
              </p14:xfrm>
            </p:contentPart>
          </mc:Choice>
          <mc:Fallback xmlns="">
            <p:pic>
              <p:nvPicPr>
                <p:cNvPr id="2431" name="Entrada de lápiz 2430">
                  <a:extLst>
                    <a:ext uri="{FF2B5EF4-FFF2-40B4-BE49-F238E27FC236}">
                      <a16:creationId xmlns:a16="http://schemas.microsoft.com/office/drawing/2014/main" id="{52DC4EFF-E3A7-4DEF-B9F9-1D447B5B535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65771" y="48933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051" name="Entrada de lápiz 2050">
                  <a:extLst>
                    <a:ext uri="{FF2B5EF4-FFF2-40B4-BE49-F238E27FC236}">
                      <a16:creationId xmlns:a16="http://schemas.microsoft.com/office/drawing/2014/main" id="{28577070-534D-42BC-8917-AB9182105D1C}"/>
                    </a:ext>
                  </a:extLst>
                </p14:cNvPr>
                <p14:cNvContentPartPr/>
                <p14:nvPr/>
              </p14:nvContentPartPr>
              <p14:xfrm>
                <a:off x="8776571" y="4931836"/>
                <a:ext cx="360" cy="360"/>
              </p14:xfrm>
            </p:contentPart>
          </mc:Choice>
          <mc:Fallback xmlns="">
            <p:pic>
              <p:nvPicPr>
                <p:cNvPr id="2051" name="Entrada de lápiz 2050">
                  <a:extLst>
                    <a:ext uri="{FF2B5EF4-FFF2-40B4-BE49-F238E27FC236}">
                      <a16:creationId xmlns:a16="http://schemas.microsoft.com/office/drawing/2014/main" id="{28577070-534D-42BC-8917-AB9182105D1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8931" y="491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57" name="Entrada de lápiz 2056">
                  <a:extLst>
                    <a:ext uri="{FF2B5EF4-FFF2-40B4-BE49-F238E27FC236}">
                      <a16:creationId xmlns:a16="http://schemas.microsoft.com/office/drawing/2014/main" id="{269BAAFB-726D-4001-8E4C-D0CEEE1587C2}"/>
                    </a:ext>
                  </a:extLst>
                </p14:cNvPr>
                <p14:cNvContentPartPr/>
                <p14:nvPr/>
              </p14:nvContentPartPr>
              <p14:xfrm>
                <a:off x="8762531" y="4959556"/>
                <a:ext cx="360" cy="360"/>
              </p14:xfrm>
            </p:contentPart>
          </mc:Choice>
          <mc:Fallback xmlns="">
            <p:pic>
              <p:nvPicPr>
                <p:cNvPr id="2057" name="Entrada de lápiz 2056">
                  <a:extLst>
                    <a:ext uri="{FF2B5EF4-FFF2-40B4-BE49-F238E27FC236}">
                      <a16:creationId xmlns:a16="http://schemas.microsoft.com/office/drawing/2014/main" id="{269BAAFB-726D-4001-8E4C-D0CEEE1587C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44891" y="494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62" name="Entrada de lápiz 2061">
                  <a:extLst>
                    <a:ext uri="{FF2B5EF4-FFF2-40B4-BE49-F238E27FC236}">
                      <a16:creationId xmlns:a16="http://schemas.microsoft.com/office/drawing/2014/main" id="{58ACAEB1-DD12-4E35-BB60-075F5BB8E513}"/>
                    </a:ext>
                  </a:extLst>
                </p14:cNvPr>
                <p14:cNvContentPartPr/>
                <p14:nvPr/>
              </p14:nvContentPartPr>
              <p14:xfrm>
                <a:off x="8769371" y="4987276"/>
                <a:ext cx="360" cy="360"/>
              </p14:xfrm>
            </p:contentPart>
          </mc:Choice>
          <mc:Fallback xmlns="">
            <p:pic>
              <p:nvPicPr>
                <p:cNvPr id="2062" name="Entrada de lápiz 2061">
                  <a:extLst>
                    <a:ext uri="{FF2B5EF4-FFF2-40B4-BE49-F238E27FC236}">
                      <a16:creationId xmlns:a16="http://schemas.microsoft.com/office/drawing/2014/main" id="{58ACAEB1-DD12-4E35-BB60-075F5BB8E51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1731" y="49696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084" name="Entrada de lápiz 2083">
                  <a:extLst>
                    <a:ext uri="{FF2B5EF4-FFF2-40B4-BE49-F238E27FC236}">
                      <a16:creationId xmlns:a16="http://schemas.microsoft.com/office/drawing/2014/main" id="{19930338-B5ED-4812-9318-88C72C0AD79A}"/>
                    </a:ext>
                  </a:extLst>
                </p14:cNvPr>
                <p14:cNvContentPartPr/>
                <p14:nvPr/>
              </p14:nvContentPartPr>
              <p14:xfrm>
                <a:off x="8776571" y="4952716"/>
                <a:ext cx="360" cy="360"/>
              </p14:xfrm>
            </p:contentPart>
          </mc:Choice>
          <mc:Fallback xmlns="">
            <p:pic>
              <p:nvPicPr>
                <p:cNvPr id="2084" name="Entrada de lápiz 2083">
                  <a:extLst>
                    <a:ext uri="{FF2B5EF4-FFF2-40B4-BE49-F238E27FC236}">
                      <a16:creationId xmlns:a16="http://schemas.microsoft.com/office/drawing/2014/main" id="{19930338-B5ED-4812-9318-88C72C0AD79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8931" y="49350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087" name="Entrada de lápiz 2086">
                  <a:extLst>
                    <a:ext uri="{FF2B5EF4-FFF2-40B4-BE49-F238E27FC236}">
                      <a16:creationId xmlns:a16="http://schemas.microsoft.com/office/drawing/2014/main" id="{6B6451F8-B1C4-42B2-A5BF-A93911E6EF76}"/>
                    </a:ext>
                  </a:extLst>
                </p14:cNvPr>
                <p14:cNvContentPartPr/>
                <p14:nvPr/>
              </p14:nvContentPartPr>
              <p14:xfrm>
                <a:off x="8797451" y="4904476"/>
                <a:ext cx="360" cy="360"/>
              </p14:xfrm>
            </p:contentPart>
          </mc:Choice>
          <mc:Fallback xmlns="">
            <p:pic>
              <p:nvPicPr>
                <p:cNvPr id="2087" name="Entrada de lápiz 2086">
                  <a:extLst>
                    <a:ext uri="{FF2B5EF4-FFF2-40B4-BE49-F238E27FC236}">
                      <a16:creationId xmlns:a16="http://schemas.microsoft.com/office/drawing/2014/main" id="{6B6451F8-B1C4-42B2-A5BF-A93911E6EF7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79451" y="48864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092" name="Entrada de lápiz 2091">
                  <a:extLst>
                    <a:ext uri="{FF2B5EF4-FFF2-40B4-BE49-F238E27FC236}">
                      <a16:creationId xmlns:a16="http://schemas.microsoft.com/office/drawing/2014/main" id="{1225D41C-4027-40B9-A8C4-CDEC73B9D65C}"/>
                    </a:ext>
                  </a:extLst>
                </p14:cNvPr>
                <p14:cNvContentPartPr/>
                <p14:nvPr/>
              </p14:nvContentPartPr>
              <p14:xfrm>
                <a:off x="8804291" y="4883236"/>
                <a:ext cx="360" cy="360"/>
              </p14:xfrm>
            </p:contentPart>
          </mc:Choice>
          <mc:Fallback xmlns="">
            <p:pic>
              <p:nvPicPr>
                <p:cNvPr id="2092" name="Entrada de lápiz 2091">
                  <a:extLst>
                    <a:ext uri="{FF2B5EF4-FFF2-40B4-BE49-F238E27FC236}">
                      <a16:creationId xmlns:a16="http://schemas.microsoft.com/office/drawing/2014/main" id="{1225D41C-4027-40B9-A8C4-CDEC73B9D65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86291" y="48655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7" name="Grupo 2116">
            <a:extLst>
              <a:ext uri="{FF2B5EF4-FFF2-40B4-BE49-F238E27FC236}">
                <a16:creationId xmlns:a16="http://schemas.microsoft.com/office/drawing/2014/main" id="{18226997-27A3-4182-89C0-18711513A803}"/>
              </a:ext>
            </a:extLst>
          </p:cNvPr>
          <p:cNvGrpSpPr/>
          <p:nvPr/>
        </p:nvGrpSpPr>
        <p:grpSpPr>
          <a:xfrm>
            <a:off x="8790251" y="4447276"/>
            <a:ext cx="679320" cy="346320"/>
            <a:chOff x="8790251" y="4447276"/>
            <a:chExt cx="679320" cy="34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253" name="Entrada de lápiz 2252">
                  <a:extLst>
                    <a:ext uri="{FF2B5EF4-FFF2-40B4-BE49-F238E27FC236}">
                      <a16:creationId xmlns:a16="http://schemas.microsoft.com/office/drawing/2014/main" id="{27A0D720-F835-48BC-8DD4-BCE7BE75B2EC}"/>
                    </a:ext>
                  </a:extLst>
                </p14:cNvPr>
                <p14:cNvContentPartPr/>
                <p14:nvPr/>
              </p14:nvContentPartPr>
              <p14:xfrm>
                <a:off x="9330611" y="4738156"/>
                <a:ext cx="360" cy="360"/>
              </p14:xfrm>
            </p:contentPart>
          </mc:Choice>
          <mc:Fallback xmlns="">
            <p:pic>
              <p:nvPicPr>
                <p:cNvPr id="2253" name="Entrada de lápiz 2252">
                  <a:extLst>
                    <a:ext uri="{FF2B5EF4-FFF2-40B4-BE49-F238E27FC236}">
                      <a16:creationId xmlns:a16="http://schemas.microsoft.com/office/drawing/2014/main" id="{27A0D720-F835-48BC-8DD4-BCE7BE75B2E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12971" y="472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56" name="Entrada de lápiz 2255">
                  <a:extLst>
                    <a:ext uri="{FF2B5EF4-FFF2-40B4-BE49-F238E27FC236}">
                      <a16:creationId xmlns:a16="http://schemas.microsoft.com/office/drawing/2014/main" id="{660B67F4-0A90-4550-AF09-1D22D406E93D}"/>
                    </a:ext>
                  </a:extLst>
                </p14:cNvPr>
                <p14:cNvContentPartPr/>
                <p14:nvPr/>
              </p14:nvContentPartPr>
              <p14:xfrm>
                <a:off x="9337451" y="4738156"/>
                <a:ext cx="360" cy="360"/>
              </p14:xfrm>
            </p:contentPart>
          </mc:Choice>
          <mc:Fallback xmlns="">
            <p:pic>
              <p:nvPicPr>
                <p:cNvPr id="2256" name="Entrada de lápiz 2255">
                  <a:extLst>
                    <a:ext uri="{FF2B5EF4-FFF2-40B4-BE49-F238E27FC236}">
                      <a16:creationId xmlns:a16="http://schemas.microsoft.com/office/drawing/2014/main" id="{660B67F4-0A90-4550-AF09-1D22D406E93D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19811" y="472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265" name="Entrada de lápiz 2264">
                  <a:extLst>
                    <a:ext uri="{FF2B5EF4-FFF2-40B4-BE49-F238E27FC236}">
                      <a16:creationId xmlns:a16="http://schemas.microsoft.com/office/drawing/2014/main" id="{B289D0A2-1EA9-4022-A303-803D5605462B}"/>
                    </a:ext>
                  </a:extLst>
                </p14:cNvPr>
                <p14:cNvContentPartPr/>
                <p14:nvPr/>
              </p14:nvContentPartPr>
              <p14:xfrm>
                <a:off x="9351491" y="4744996"/>
                <a:ext cx="360" cy="360"/>
              </p14:xfrm>
            </p:contentPart>
          </mc:Choice>
          <mc:Fallback xmlns="">
            <p:pic>
              <p:nvPicPr>
                <p:cNvPr id="2265" name="Entrada de lápiz 2264">
                  <a:extLst>
                    <a:ext uri="{FF2B5EF4-FFF2-40B4-BE49-F238E27FC236}">
                      <a16:creationId xmlns:a16="http://schemas.microsoft.com/office/drawing/2014/main" id="{B289D0A2-1EA9-4022-A303-803D5605462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3349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71" name="Entrada de lápiz 2270">
                  <a:extLst>
                    <a:ext uri="{FF2B5EF4-FFF2-40B4-BE49-F238E27FC236}">
                      <a16:creationId xmlns:a16="http://schemas.microsoft.com/office/drawing/2014/main" id="{AF13C309-623F-4B9B-B5D2-B64754451591}"/>
                    </a:ext>
                  </a:extLst>
                </p14:cNvPr>
                <p14:cNvContentPartPr/>
                <p14:nvPr/>
              </p14:nvContentPartPr>
              <p14:xfrm>
                <a:off x="9372371" y="4738156"/>
                <a:ext cx="360" cy="360"/>
              </p14:xfrm>
            </p:contentPart>
          </mc:Choice>
          <mc:Fallback xmlns="">
            <p:pic>
              <p:nvPicPr>
                <p:cNvPr id="2271" name="Entrada de lápiz 2270">
                  <a:extLst>
                    <a:ext uri="{FF2B5EF4-FFF2-40B4-BE49-F238E27FC236}">
                      <a16:creationId xmlns:a16="http://schemas.microsoft.com/office/drawing/2014/main" id="{AF13C309-623F-4B9B-B5D2-B6475445159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54371" y="472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275" name="Entrada de lápiz 2274">
                  <a:extLst>
                    <a:ext uri="{FF2B5EF4-FFF2-40B4-BE49-F238E27FC236}">
                      <a16:creationId xmlns:a16="http://schemas.microsoft.com/office/drawing/2014/main" id="{DC718D82-EC45-4E5A-9FB3-8DC235026C3B}"/>
                    </a:ext>
                  </a:extLst>
                </p14:cNvPr>
                <p14:cNvContentPartPr/>
                <p14:nvPr/>
              </p14:nvContentPartPr>
              <p14:xfrm>
                <a:off x="9365531" y="4744996"/>
                <a:ext cx="360" cy="360"/>
              </p14:xfrm>
            </p:contentPart>
          </mc:Choice>
          <mc:Fallback xmlns="">
            <p:pic>
              <p:nvPicPr>
                <p:cNvPr id="2275" name="Entrada de lápiz 2274">
                  <a:extLst>
                    <a:ext uri="{FF2B5EF4-FFF2-40B4-BE49-F238E27FC236}">
                      <a16:creationId xmlns:a16="http://schemas.microsoft.com/office/drawing/2014/main" id="{DC718D82-EC45-4E5A-9FB3-8DC235026C3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4753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79" name="Entrada de lápiz 2278">
                  <a:extLst>
                    <a:ext uri="{FF2B5EF4-FFF2-40B4-BE49-F238E27FC236}">
                      <a16:creationId xmlns:a16="http://schemas.microsoft.com/office/drawing/2014/main" id="{DA0035AD-552E-4C9E-9B77-6AF3F6456B43}"/>
                    </a:ext>
                  </a:extLst>
                </p14:cNvPr>
                <p14:cNvContentPartPr/>
                <p14:nvPr/>
              </p14:nvContentPartPr>
              <p14:xfrm>
                <a:off x="9386051" y="4744996"/>
                <a:ext cx="360" cy="360"/>
              </p14:xfrm>
            </p:contentPart>
          </mc:Choice>
          <mc:Fallback xmlns="">
            <p:pic>
              <p:nvPicPr>
                <p:cNvPr id="2279" name="Entrada de lápiz 2278">
                  <a:extLst>
                    <a:ext uri="{FF2B5EF4-FFF2-40B4-BE49-F238E27FC236}">
                      <a16:creationId xmlns:a16="http://schemas.microsoft.com/office/drawing/2014/main" id="{DA0035AD-552E-4C9E-9B77-6AF3F6456B4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6841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286" name="Entrada de lápiz 2285">
                  <a:extLst>
                    <a:ext uri="{FF2B5EF4-FFF2-40B4-BE49-F238E27FC236}">
                      <a16:creationId xmlns:a16="http://schemas.microsoft.com/office/drawing/2014/main" id="{C531FA6C-8A3A-40BE-9C80-09B2D4F00F0F}"/>
                    </a:ext>
                  </a:extLst>
                </p14:cNvPr>
                <p14:cNvContentPartPr/>
                <p14:nvPr/>
              </p14:nvContentPartPr>
              <p14:xfrm>
                <a:off x="9413771" y="4744996"/>
                <a:ext cx="360" cy="360"/>
              </p14:xfrm>
            </p:contentPart>
          </mc:Choice>
          <mc:Fallback xmlns="">
            <p:pic>
              <p:nvPicPr>
                <p:cNvPr id="2286" name="Entrada de lápiz 2285">
                  <a:extLst>
                    <a:ext uri="{FF2B5EF4-FFF2-40B4-BE49-F238E27FC236}">
                      <a16:creationId xmlns:a16="http://schemas.microsoft.com/office/drawing/2014/main" id="{C531FA6C-8A3A-40BE-9C80-09B2D4F00F0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9613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94" name="Entrada de lápiz 2293">
                  <a:extLst>
                    <a:ext uri="{FF2B5EF4-FFF2-40B4-BE49-F238E27FC236}">
                      <a16:creationId xmlns:a16="http://schemas.microsoft.com/office/drawing/2014/main" id="{F4354B53-963C-41DF-B5AB-3DDBD713F372}"/>
                    </a:ext>
                  </a:extLst>
                </p14:cNvPr>
                <p14:cNvContentPartPr/>
                <p14:nvPr/>
              </p14:nvContentPartPr>
              <p14:xfrm>
                <a:off x="9469211" y="4744996"/>
                <a:ext cx="360" cy="360"/>
              </p14:xfrm>
            </p:contentPart>
          </mc:Choice>
          <mc:Fallback xmlns="">
            <p:pic>
              <p:nvPicPr>
                <p:cNvPr id="2294" name="Entrada de lápiz 2293">
                  <a:extLst>
                    <a:ext uri="{FF2B5EF4-FFF2-40B4-BE49-F238E27FC236}">
                      <a16:creationId xmlns:a16="http://schemas.microsoft.com/office/drawing/2014/main" id="{F4354B53-963C-41DF-B5AB-3DDBD713F37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5121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296" name="Entrada de lápiz 2295">
                  <a:extLst>
                    <a:ext uri="{FF2B5EF4-FFF2-40B4-BE49-F238E27FC236}">
                      <a16:creationId xmlns:a16="http://schemas.microsoft.com/office/drawing/2014/main" id="{96BED1F6-7202-4D7A-8C5F-EB7D61B94ADB}"/>
                    </a:ext>
                  </a:extLst>
                </p14:cNvPr>
                <p14:cNvContentPartPr/>
                <p14:nvPr/>
              </p14:nvContentPartPr>
              <p14:xfrm>
                <a:off x="9469211" y="4717276"/>
                <a:ext cx="360" cy="360"/>
              </p14:xfrm>
            </p:contentPart>
          </mc:Choice>
          <mc:Fallback xmlns="">
            <p:pic>
              <p:nvPicPr>
                <p:cNvPr id="2296" name="Entrada de lápiz 2295">
                  <a:extLst>
                    <a:ext uri="{FF2B5EF4-FFF2-40B4-BE49-F238E27FC236}">
                      <a16:creationId xmlns:a16="http://schemas.microsoft.com/office/drawing/2014/main" id="{96BED1F6-7202-4D7A-8C5F-EB7D61B94AD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51211" y="4699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64" name="Entrada de lápiz 63">
                  <a:extLst>
                    <a:ext uri="{FF2B5EF4-FFF2-40B4-BE49-F238E27FC236}">
                      <a16:creationId xmlns:a16="http://schemas.microsoft.com/office/drawing/2014/main" id="{620CD861-0F76-4518-9C9E-3472181DD1A4}"/>
                    </a:ext>
                  </a:extLst>
                </p14:cNvPr>
                <p14:cNvContentPartPr/>
                <p14:nvPr/>
              </p14:nvContentPartPr>
              <p14:xfrm>
                <a:off x="9469211" y="4689196"/>
                <a:ext cx="360" cy="360"/>
              </p14:xfrm>
            </p:contentPart>
          </mc:Choice>
          <mc:Fallback xmlns="">
            <p:pic>
              <p:nvPicPr>
                <p:cNvPr id="64" name="Entrada de lápiz 63">
                  <a:extLst>
                    <a:ext uri="{FF2B5EF4-FFF2-40B4-BE49-F238E27FC236}">
                      <a16:creationId xmlns:a16="http://schemas.microsoft.com/office/drawing/2014/main" id="{620CD861-0F76-4518-9C9E-3472181DD1A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51211" y="46715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9" name="Entrada de lápiz 18">
                  <a:extLst>
                    <a:ext uri="{FF2B5EF4-FFF2-40B4-BE49-F238E27FC236}">
                      <a16:creationId xmlns:a16="http://schemas.microsoft.com/office/drawing/2014/main" id="{4568BE3D-92BF-40E4-91DB-847DCB03DDBA}"/>
                    </a:ext>
                  </a:extLst>
                </p14:cNvPr>
                <p14:cNvContentPartPr/>
                <p14:nvPr/>
              </p14:nvContentPartPr>
              <p14:xfrm>
                <a:off x="9455531" y="4571836"/>
                <a:ext cx="360" cy="360"/>
              </p14:xfrm>
            </p:contentPart>
          </mc:Choice>
          <mc:Fallback xmlns=""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4568BE3D-92BF-40E4-91DB-847DCB03DDB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7531" y="455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57" name="Entrada de lápiz 56">
                  <a:extLst>
                    <a:ext uri="{FF2B5EF4-FFF2-40B4-BE49-F238E27FC236}">
                      <a16:creationId xmlns:a16="http://schemas.microsoft.com/office/drawing/2014/main" id="{B71127E9-1078-438F-84A5-0CDC3D117B06}"/>
                    </a:ext>
                  </a:extLst>
                </p14:cNvPr>
                <p14:cNvContentPartPr/>
                <p14:nvPr/>
              </p14:nvContentPartPr>
              <p14:xfrm>
                <a:off x="9455531" y="4537276"/>
                <a:ext cx="360" cy="360"/>
              </p14:xfrm>
            </p:contentPart>
          </mc:Choice>
          <mc:Fallback xmlns="">
            <p:pic>
              <p:nvPicPr>
                <p:cNvPr id="57" name="Entrada de lápiz 56">
                  <a:extLst>
                    <a:ext uri="{FF2B5EF4-FFF2-40B4-BE49-F238E27FC236}">
                      <a16:creationId xmlns:a16="http://schemas.microsoft.com/office/drawing/2014/main" id="{B71127E9-1078-438F-84A5-0CDC3D117B0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7531" y="4519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58" name="Entrada de lápiz 57">
                  <a:extLst>
                    <a:ext uri="{FF2B5EF4-FFF2-40B4-BE49-F238E27FC236}">
                      <a16:creationId xmlns:a16="http://schemas.microsoft.com/office/drawing/2014/main" id="{9A52E153-E610-46AA-B5F5-0396480834D5}"/>
                    </a:ext>
                  </a:extLst>
                </p14:cNvPr>
                <p14:cNvContentPartPr/>
                <p14:nvPr/>
              </p14:nvContentPartPr>
              <p14:xfrm>
                <a:off x="9455531" y="4488676"/>
                <a:ext cx="360" cy="360"/>
              </p14:xfrm>
            </p:contentPart>
          </mc:Choice>
          <mc:Fallback xmlns="">
            <p:pic>
              <p:nvPicPr>
                <p:cNvPr id="58" name="Entrada de lápiz 57">
                  <a:extLst>
                    <a:ext uri="{FF2B5EF4-FFF2-40B4-BE49-F238E27FC236}">
                      <a16:creationId xmlns:a16="http://schemas.microsoft.com/office/drawing/2014/main" id="{9A52E153-E610-46AA-B5F5-0396480834D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7531" y="447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60" name="Entrada de lápiz 59">
                  <a:extLst>
                    <a:ext uri="{FF2B5EF4-FFF2-40B4-BE49-F238E27FC236}">
                      <a16:creationId xmlns:a16="http://schemas.microsoft.com/office/drawing/2014/main" id="{033A7871-406D-4121-B0F4-9B85FF238D82}"/>
                    </a:ext>
                  </a:extLst>
                </p14:cNvPr>
                <p14:cNvContentPartPr/>
                <p14:nvPr/>
              </p14:nvContentPartPr>
              <p14:xfrm>
                <a:off x="9406931" y="4502356"/>
                <a:ext cx="360" cy="1440"/>
              </p14:xfrm>
            </p:contentPart>
          </mc:Choice>
          <mc:Fallback xmlns="">
            <p:pic>
              <p:nvPicPr>
                <p:cNvPr id="60" name="Entrada de lápiz 59">
                  <a:extLst>
                    <a:ext uri="{FF2B5EF4-FFF2-40B4-BE49-F238E27FC236}">
                      <a16:creationId xmlns:a16="http://schemas.microsoft.com/office/drawing/2014/main" id="{033A7871-406D-4121-B0F4-9B85FF238D82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389291" y="4484716"/>
                  <a:ext cx="360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62" name="Entrada de lápiz 61">
                  <a:extLst>
                    <a:ext uri="{FF2B5EF4-FFF2-40B4-BE49-F238E27FC236}">
                      <a16:creationId xmlns:a16="http://schemas.microsoft.com/office/drawing/2014/main" id="{FD66B923-7A7F-46EF-8E76-B7285E1E9D89}"/>
                    </a:ext>
                  </a:extLst>
                </p14:cNvPr>
                <p14:cNvContentPartPr/>
                <p14:nvPr/>
              </p14:nvContentPartPr>
              <p14:xfrm>
                <a:off x="9337451" y="4516036"/>
                <a:ext cx="360" cy="360"/>
              </p14:xfrm>
            </p:contentPart>
          </mc:Choice>
          <mc:Fallback xmlns="">
            <p:pic>
              <p:nvPicPr>
                <p:cNvPr id="62" name="Entrada de lápiz 61">
                  <a:extLst>
                    <a:ext uri="{FF2B5EF4-FFF2-40B4-BE49-F238E27FC236}">
                      <a16:creationId xmlns:a16="http://schemas.microsoft.com/office/drawing/2014/main" id="{FD66B923-7A7F-46EF-8E76-B7285E1E9D8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19811" y="44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45" name="Entrada de lápiz 2244">
                  <a:extLst>
                    <a:ext uri="{FF2B5EF4-FFF2-40B4-BE49-F238E27FC236}">
                      <a16:creationId xmlns:a16="http://schemas.microsoft.com/office/drawing/2014/main" id="{D5A7615E-BE4C-4F37-AFEC-B900EE882871}"/>
                    </a:ext>
                  </a:extLst>
                </p14:cNvPr>
                <p14:cNvContentPartPr/>
                <p14:nvPr/>
              </p14:nvContentPartPr>
              <p14:xfrm>
                <a:off x="9441851" y="4447276"/>
                <a:ext cx="360" cy="360"/>
              </p14:xfrm>
            </p:contentPart>
          </mc:Choice>
          <mc:Fallback xmlns="">
            <p:pic>
              <p:nvPicPr>
                <p:cNvPr id="2245" name="Entrada de lápiz 2244">
                  <a:extLst>
                    <a:ext uri="{FF2B5EF4-FFF2-40B4-BE49-F238E27FC236}">
                      <a16:creationId xmlns:a16="http://schemas.microsoft.com/office/drawing/2014/main" id="{D5A7615E-BE4C-4F37-AFEC-B900EE88287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23851" y="4429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246" name="Entrada de lápiz 2245">
                  <a:extLst>
                    <a:ext uri="{FF2B5EF4-FFF2-40B4-BE49-F238E27FC236}">
                      <a16:creationId xmlns:a16="http://schemas.microsoft.com/office/drawing/2014/main" id="{958856F2-D080-4379-943B-C50AD03256DA}"/>
                    </a:ext>
                  </a:extLst>
                </p14:cNvPr>
                <p14:cNvContentPartPr/>
                <p14:nvPr/>
              </p14:nvContentPartPr>
              <p14:xfrm>
                <a:off x="9427451" y="4460956"/>
                <a:ext cx="360" cy="360"/>
              </p14:xfrm>
            </p:contentPart>
          </mc:Choice>
          <mc:Fallback xmlns="">
            <p:pic>
              <p:nvPicPr>
                <p:cNvPr id="2246" name="Entrada de lápiz 2245">
                  <a:extLst>
                    <a:ext uri="{FF2B5EF4-FFF2-40B4-BE49-F238E27FC236}">
                      <a16:creationId xmlns:a16="http://schemas.microsoft.com/office/drawing/2014/main" id="{958856F2-D080-4379-943B-C50AD03256D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09811" y="44429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5" name="Entrada de lápiz 14">
                  <a:extLst>
                    <a:ext uri="{FF2B5EF4-FFF2-40B4-BE49-F238E27FC236}">
                      <a16:creationId xmlns:a16="http://schemas.microsoft.com/office/drawing/2014/main" id="{874929DB-8AF0-4535-BC80-73D57C54A202}"/>
                    </a:ext>
                  </a:extLst>
                </p14:cNvPr>
                <p14:cNvContentPartPr/>
                <p14:nvPr/>
              </p14:nvContentPartPr>
              <p14:xfrm>
                <a:off x="9462371" y="4668676"/>
                <a:ext cx="360" cy="360"/>
              </p14:xfrm>
            </p:contentPart>
          </mc:Choice>
          <mc:Fallback xmlns="">
            <p:pic>
              <p:nvPicPr>
                <p:cNvPr id="15" name="Entrada de lápiz 14">
                  <a:extLst>
                    <a:ext uri="{FF2B5EF4-FFF2-40B4-BE49-F238E27FC236}">
                      <a16:creationId xmlns:a16="http://schemas.microsoft.com/office/drawing/2014/main" id="{874929DB-8AF0-4535-BC80-73D57C54A20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44371" y="465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8" name="Entrada de lápiz 17">
                  <a:extLst>
                    <a:ext uri="{FF2B5EF4-FFF2-40B4-BE49-F238E27FC236}">
                      <a16:creationId xmlns:a16="http://schemas.microsoft.com/office/drawing/2014/main" id="{84AB8534-E179-49B3-81CB-86610353CB97}"/>
                    </a:ext>
                  </a:extLst>
                </p14:cNvPr>
                <p14:cNvContentPartPr/>
                <p14:nvPr/>
              </p14:nvContentPartPr>
              <p14:xfrm>
                <a:off x="9462371" y="4620076"/>
                <a:ext cx="360" cy="360"/>
              </p14:xfrm>
            </p:contentPart>
          </mc:Choice>
          <mc:Fallback xmlns="">
            <p:pic>
              <p:nvPicPr>
                <p:cNvPr id="18" name="Entrada de lápiz 17">
                  <a:extLst>
                    <a:ext uri="{FF2B5EF4-FFF2-40B4-BE49-F238E27FC236}">
                      <a16:creationId xmlns:a16="http://schemas.microsoft.com/office/drawing/2014/main" id="{84AB8534-E179-49B3-81CB-86610353CB97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444371" y="460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66" name="Entrada de lápiz 65">
                  <a:extLst>
                    <a:ext uri="{FF2B5EF4-FFF2-40B4-BE49-F238E27FC236}">
                      <a16:creationId xmlns:a16="http://schemas.microsoft.com/office/drawing/2014/main" id="{CADC5DD9-E1D3-4A67-AC77-88E73EE8840F}"/>
                    </a:ext>
                  </a:extLst>
                </p14:cNvPr>
                <p14:cNvContentPartPr/>
                <p14:nvPr/>
              </p14:nvContentPartPr>
              <p14:xfrm>
                <a:off x="9455531" y="4654996"/>
                <a:ext cx="360" cy="360"/>
              </p14:xfrm>
            </p:contentPart>
          </mc:Choice>
          <mc:Fallback xmlns="">
            <p:pic>
              <p:nvPicPr>
                <p:cNvPr id="66" name="Entrada de lápiz 65">
                  <a:extLst>
                    <a:ext uri="{FF2B5EF4-FFF2-40B4-BE49-F238E27FC236}">
                      <a16:creationId xmlns:a16="http://schemas.microsoft.com/office/drawing/2014/main" id="{CADC5DD9-E1D3-4A67-AC77-88E73EE8840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7531" y="463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68" name="Entrada de lápiz 67">
                  <a:extLst>
                    <a:ext uri="{FF2B5EF4-FFF2-40B4-BE49-F238E27FC236}">
                      <a16:creationId xmlns:a16="http://schemas.microsoft.com/office/drawing/2014/main" id="{5EC873C7-F70A-4CFC-B931-06EF08EEC83E}"/>
                    </a:ext>
                  </a:extLst>
                </p14:cNvPr>
                <p14:cNvContentPartPr/>
                <p14:nvPr/>
              </p14:nvContentPartPr>
              <p14:xfrm>
                <a:off x="9455531" y="4647796"/>
                <a:ext cx="360" cy="360"/>
              </p14:xfrm>
            </p:contentPart>
          </mc:Choice>
          <mc:Fallback xmlns="">
            <p:pic>
              <p:nvPicPr>
                <p:cNvPr id="68" name="Entrada de lápiz 67">
                  <a:extLst>
                    <a:ext uri="{FF2B5EF4-FFF2-40B4-BE49-F238E27FC236}">
                      <a16:creationId xmlns:a16="http://schemas.microsoft.com/office/drawing/2014/main" id="{5EC873C7-F70A-4CFC-B931-06EF08EEC83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7531" y="4629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69" name="Entrada de lápiz 68">
                  <a:extLst>
                    <a:ext uri="{FF2B5EF4-FFF2-40B4-BE49-F238E27FC236}">
                      <a16:creationId xmlns:a16="http://schemas.microsoft.com/office/drawing/2014/main" id="{FBE6AFDA-5ABF-41D7-B3F9-46DB6BBAC953}"/>
                    </a:ext>
                  </a:extLst>
                </p14:cNvPr>
                <p14:cNvContentPartPr/>
                <p14:nvPr/>
              </p14:nvContentPartPr>
              <p14:xfrm>
                <a:off x="9462371" y="4647796"/>
                <a:ext cx="360" cy="360"/>
              </p14:xfrm>
            </p:contentPart>
          </mc:Choice>
          <mc:Fallback xmlns="">
            <p:pic>
              <p:nvPicPr>
                <p:cNvPr id="69" name="Entrada de lápiz 68">
                  <a:extLst>
                    <a:ext uri="{FF2B5EF4-FFF2-40B4-BE49-F238E27FC236}">
                      <a16:creationId xmlns:a16="http://schemas.microsoft.com/office/drawing/2014/main" id="{FBE6AFDA-5ABF-41D7-B3F9-46DB6BBAC95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44371" y="4629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71" name="Entrada de lápiz 70">
                  <a:extLst>
                    <a:ext uri="{FF2B5EF4-FFF2-40B4-BE49-F238E27FC236}">
                      <a16:creationId xmlns:a16="http://schemas.microsoft.com/office/drawing/2014/main" id="{B881FA80-0714-4DBA-AAF3-8CBF5894AECD}"/>
                    </a:ext>
                  </a:extLst>
                </p14:cNvPr>
                <p14:cNvContentPartPr/>
                <p14:nvPr/>
              </p14:nvContentPartPr>
              <p14:xfrm>
                <a:off x="9448691" y="4592356"/>
                <a:ext cx="360" cy="360"/>
              </p14:xfrm>
            </p:contentPart>
          </mc:Choice>
          <mc:Fallback xmlns="">
            <p:pic>
              <p:nvPicPr>
                <p:cNvPr id="71" name="Entrada de lápiz 70">
                  <a:extLst>
                    <a:ext uri="{FF2B5EF4-FFF2-40B4-BE49-F238E27FC236}">
                      <a16:creationId xmlns:a16="http://schemas.microsoft.com/office/drawing/2014/main" id="{B881FA80-0714-4DBA-AAF3-8CBF5894AECD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0691" y="4574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22" name="Entrada de lápiz 2321">
                  <a:extLst>
                    <a:ext uri="{FF2B5EF4-FFF2-40B4-BE49-F238E27FC236}">
                      <a16:creationId xmlns:a16="http://schemas.microsoft.com/office/drawing/2014/main" id="{C5A4002D-351F-49EE-956E-1D0F625EB8A2}"/>
                    </a:ext>
                  </a:extLst>
                </p14:cNvPr>
                <p14:cNvContentPartPr/>
                <p14:nvPr/>
              </p14:nvContentPartPr>
              <p14:xfrm>
                <a:off x="8838851" y="4640956"/>
                <a:ext cx="360" cy="360"/>
              </p14:xfrm>
            </p:contentPart>
          </mc:Choice>
          <mc:Fallback xmlns="">
            <p:pic>
              <p:nvPicPr>
                <p:cNvPr id="2322" name="Entrada de lápiz 2321">
                  <a:extLst>
                    <a:ext uri="{FF2B5EF4-FFF2-40B4-BE49-F238E27FC236}">
                      <a16:creationId xmlns:a16="http://schemas.microsoft.com/office/drawing/2014/main" id="{C5A4002D-351F-49EE-956E-1D0F625EB8A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21211" y="46229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325" name="Entrada de lápiz 2324">
                  <a:extLst>
                    <a:ext uri="{FF2B5EF4-FFF2-40B4-BE49-F238E27FC236}">
                      <a16:creationId xmlns:a16="http://schemas.microsoft.com/office/drawing/2014/main" id="{F66CA4E9-B876-4356-8AA7-DBA141F3949E}"/>
                    </a:ext>
                  </a:extLst>
                </p14:cNvPr>
                <p14:cNvContentPartPr/>
                <p14:nvPr/>
              </p14:nvContentPartPr>
              <p14:xfrm>
                <a:off x="8832011" y="4682356"/>
                <a:ext cx="1440" cy="360"/>
              </p14:xfrm>
            </p:contentPart>
          </mc:Choice>
          <mc:Fallback xmlns="">
            <p:pic>
              <p:nvPicPr>
                <p:cNvPr id="2325" name="Entrada de lápiz 2324">
                  <a:extLst>
                    <a:ext uri="{FF2B5EF4-FFF2-40B4-BE49-F238E27FC236}">
                      <a16:creationId xmlns:a16="http://schemas.microsoft.com/office/drawing/2014/main" id="{F66CA4E9-B876-4356-8AA7-DBA141F3949E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814011" y="4664716"/>
                  <a:ext cx="37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330" name="Entrada de lápiz 2329">
                  <a:extLst>
                    <a:ext uri="{FF2B5EF4-FFF2-40B4-BE49-F238E27FC236}">
                      <a16:creationId xmlns:a16="http://schemas.microsoft.com/office/drawing/2014/main" id="{39CE5FAC-B351-49B5-9DD9-7DA7098D402A}"/>
                    </a:ext>
                  </a:extLst>
                </p14:cNvPr>
                <p14:cNvContentPartPr/>
                <p14:nvPr/>
              </p14:nvContentPartPr>
              <p14:xfrm>
                <a:off x="8894291" y="4682356"/>
                <a:ext cx="360" cy="360"/>
              </p14:xfrm>
            </p:contentPart>
          </mc:Choice>
          <mc:Fallback xmlns="">
            <p:pic>
              <p:nvPicPr>
                <p:cNvPr id="2330" name="Entrada de lápiz 2329">
                  <a:extLst>
                    <a:ext uri="{FF2B5EF4-FFF2-40B4-BE49-F238E27FC236}">
                      <a16:creationId xmlns:a16="http://schemas.microsoft.com/office/drawing/2014/main" id="{39CE5FAC-B351-49B5-9DD9-7DA7098D402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76291" y="4664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73" name="Entrada de lápiz 72">
                  <a:extLst>
                    <a:ext uri="{FF2B5EF4-FFF2-40B4-BE49-F238E27FC236}">
                      <a16:creationId xmlns:a16="http://schemas.microsoft.com/office/drawing/2014/main" id="{02FA0490-C76E-49A6-A2FD-F92CE545FC28}"/>
                    </a:ext>
                  </a:extLst>
                </p14:cNvPr>
                <p14:cNvContentPartPr/>
                <p14:nvPr/>
              </p14:nvContentPartPr>
              <p14:xfrm>
                <a:off x="9316931" y="4634116"/>
                <a:ext cx="360" cy="360"/>
              </p14:xfrm>
            </p:contentPart>
          </mc:Choice>
          <mc:Fallback xmlns="">
            <p:pic>
              <p:nvPicPr>
                <p:cNvPr id="73" name="Entrada de lápiz 72">
                  <a:extLst>
                    <a:ext uri="{FF2B5EF4-FFF2-40B4-BE49-F238E27FC236}">
                      <a16:creationId xmlns:a16="http://schemas.microsoft.com/office/drawing/2014/main" id="{02FA0490-C76E-49A6-A2FD-F92CE545FC2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99291" y="4616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74" name="Entrada de lápiz 73">
                  <a:extLst>
                    <a:ext uri="{FF2B5EF4-FFF2-40B4-BE49-F238E27FC236}">
                      <a16:creationId xmlns:a16="http://schemas.microsoft.com/office/drawing/2014/main" id="{68F82374-87A2-47BE-B714-DCD18AA3DF34}"/>
                    </a:ext>
                  </a:extLst>
                </p14:cNvPr>
                <p14:cNvContentPartPr/>
                <p14:nvPr/>
              </p14:nvContentPartPr>
              <p14:xfrm>
                <a:off x="9288131" y="4618996"/>
                <a:ext cx="1440" cy="1440"/>
              </p14:xfrm>
            </p:contentPart>
          </mc:Choice>
          <mc:Fallback xmlns="">
            <p:pic>
              <p:nvPicPr>
                <p:cNvPr id="74" name="Entrada de lápiz 73">
                  <a:extLst>
                    <a:ext uri="{FF2B5EF4-FFF2-40B4-BE49-F238E27FC236}">
                      <a16:creationId xmlns:a16="http://schemas.microsoft.com/office/drawing/2014/main" id="{68F82374-87A2-47BE-B714-DCD18AA3DF34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9270131" y="4601356"/>
                  <a:ext cx="37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76" name="Entrada de lápiz 75">
                  <a:extLst>
                    <a:ext uri="{FF2B5EF4-FFF2-40B4-BE49-F238E27FC236}">
                      <a16:creationId xmlns:a16="http://schemas.microsoft.com/office/drawing/2014/main" id="{C4504D0B-C806-430D-9AC9-DF107FEAE8AD}"/>
                    </a:ext>
                  </a:extLst>
                </p14:cNvPr>
                <p14:cNvContentPartPr/>
                <p14:nvPr/>
              </p14:nvContentPartPr>
              <p14:xfrm>
                <a:off x="9261491" y="4606036"/>
                <a:ext cx="360" cy="360"/>
              </p14:xfrm>
            </p:contentPart>
          </mc:Choice>
          <mc:Fallback xmlns="">
            <p:pic>
              <p:nvPicPr>
                <p:cNvPr id="76" name="Entrada de lápiz 75">
                  <a:extLst>
                    <a:ext uri="{FF2B5EF4-FFF2-40B4-BE49-F238E27FC236}">
                      <a16:creationId xmlns:a16="http://schemas.microsoft.com/office/drawing/2014/main" id="{C4504D0B-C806-430D-9AC9-DF107FEAE8AD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43491" y="458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79" name="Entrada de lápiz 78">
                  <a:extLst>
                    <a:ext uri="{FF2B5EF4-FFF2-40B4-BE49-F238E27FC236}">
                      <a16:creationId xmlns:a16="http://schemas.microsoft.com/office/drawing/2014/main" id="{B9C26A6B-9594-4BFD-A7A3-6CB5DAD81657}"/>
                    </a:ext>
                  </a:extLst>
                </p14:cNvPr>
                <p14:cNvContentPartPr/>
                <p14:nvPr/>
              </p14:nvContentPartPr>
              <p14:xfrm>
                <a:off x="9233771" y="4606036"/>
                <a:ext cx="360" cy="360"/>
              </p14:xfrm>
            </p:contentPart>
          </mc:Choice>
          <mc:Fallback xmlns="">
            <p:pic>
              <p:nvPicPr>
                <p:cNvPr id="79" name="Entrada de lápiz 78">
                  <a:extLst>
                    <a:ext uri="{FF2B5EF4-FFF2-40B4-BE49-F238E27FC236}">
                      <a16:creationId xmlns:a16="http://schemas.microsoft.com/office/drawing/2014/main" id="{B9C26A6B-9594-4BFD-A7A3-6CB5DAD8165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16131" y="458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81" name="Entrada de lápiz 80">
                  <a:extLst>
                    <a:ext uri="{FF2B5EF4-FFF2-40B4-BE49-F238E27FC236}">
                      <a16:creationId xmlns:a16="http://schemas.microsoft.com/office/drawing/2014/main" id="{A04B9765-1C24-4F13-96CC-8F851E5F9FF6}"/>
                    </a:ext>
                  </a:extLst>
                </p14:cNvPr>
                <p14:cNvContentPartPr/>
                <p14:nvPr/>
              </p14:nvContentPartPr>
              <p14:xfrm>
                <a:off x="9268331" y="4620076"/>
                <a:ext cx="360" cy="360"/>
              </p14:xfrm>
            </p:contentPart>
          </mc:Choice>
          <mc:Fallback xmlns="">
            <p:pic>
              <p:nvPicPr>
                <p:cNvPr id="81" name="Entrada de lápiz 80">
                  <a:extLst>
                    <a:ext uri="{FF2B5EF4-FFF2-40B4-BE49-F238E27FC236}">
                      <a16:creationId xmlns:a16="http://schemas.microsoft.com/office/drawing/2014/main" id="{A04B9765-1C24-4F13-96CC-8F851E5F9FF6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250331" y="460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83" name="Entrada de lápiz 82">
                  <a:extLst>
                    <a:ext uri="{FF2B5EF4-FFF2-40B4-BE49-F238E27FC236}">
                      <a16:creationId xmlns:a16="http://schemas.microsoft.com/office/drawing/2014/main" id="{332915F7-27AD-4AF1-B8CF-E71CD1B595B7}"/>
                    </a:ext>
                  </a:extLst>
                </p14:cNvPr>
                <p14:cNvContentPartPr/>
                <p14:nvPr/>
              </p14:nvContentPartPr>
              <p14:xfrm>
                <a:off x="9254651" y="4584436"/>
                <a:ext cx="360" cy="8280"/>
              </p14:xfrm>
            </p:contentPart>
          </mc:Choice>
          <mc:Fallback xmlns="">
            <p:pic>
              <p:nvPicPr>
                <p:cNvPr id="83" name="Entrada de lápiz 82">
                  <a:extLst>
                    <a:ext uri="{FF2B5EF4-FFF2-40B4-BE49-F238E27FC236}">
                      <a16:creationId xmlns:a16="http://schemas.microsoft.com/office/drawing/2014/main" id="{332915F7-27AD-4AF1-B8CF-E71CD1B595B7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236651" y="4566436"/>
                  <a:ext cx="360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85" name="Entrada de lápiz 84">
                  <a:extLst>
                    <a:ext uri="{FF2B5EF4-FFF2-40B4-BE49-F238E27FC236}">
                      <a16:creationId xmlns:a16="http://schemas.microsoft.com/office/drawing/2014/main" id="{34F12C10-8F47-4C3F-A6A2-58C4A44FB06F}"/>
                    </a:ext>
                  </a:extLst>
                </p14:cNvPr>
                <p14:cNvContentPartPr/>
                <p14:nvPr/>
              </p14:nvContentPartPr>
              <p14:xfrm>
                <a:off x="9192371" y="4599196"/>
                <a:ext cx="360" cy="360"/>
              </p14:xfrm>
            </p:contentPart>
          </mc:Choice>
          <mc:Fallback xmlns="">
            <p:pic>
              <p:nvPicPr>
                <p:cNvPr id="85" name="Entrada de lápiz 84">
                  <a:extLst>
                    <a:ext uri="{FF2B5EF4-FFF2-40B4-BE49-F238E27FC236}">
                      <a16:creationId xmlns:a16="http://schemas.microsoft.com/office/drawing/2014/main" id="{34F12C10-8F47-4C3F-A6A2-58C4A44FB06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74371" y="45815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99" name="Entrada de lápiz 98">
                  <a:extLst>
                    <a:ext uri="{FF2B5EF4-FFF2-40B4-BE49-F238E27FC236}">
                      <a16:creationId xmlns:a16="http://schemas.microsoft.com/office/drawing/2014/main" id="{28B5480A-871E-4F29-BDCD-66F6455E16BF}"/>
                    </a:ext>
                  </a:extLst>
                </p14:cNvPr>
                <p14:cNvContentPartPr/>
                <p14:nvPr/>
              </p14:nvContentPartPr>
              <p14:xfrm>
                <a:off x="9109211" y="4606036"/>
                <a:ext cx="360" cy="360"/>
              </p14:xfrm>
            </p:contentPart>
          </mc:Choice>
          <mc:Fallback xmlns="">
            <p:pic>
              <p:nvPicPr>
                <p:cNvPr id="99" name="Entrada de lápiz 98">
                  <a:extLst>
                    <a:ext uri="{FF2B5EF4-FFF2-40B4-BE49-F238E27FC236}">
                      <a16:creationId xmlns:a16="http://schemas.microsoft.com/office/drawing/2014/main" id="{28B5480A-871E-4F29-BDCD-66F6455E16B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091211" y="458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03" name="Entrada de lápiz 102">
                  <a:extLst>
                    <a:ext uri="{FF2B5EF4-FFF2-40B4-BE49-F238E27FC236}">
                      <a16:creationId xmlns:a16="http://schemas.microsoft.com/office/drawing/2014/main" id="{86799992-B43E-4B8D-B6CE-449671B98826}"/>
                    </a:ext>
                  </a:extLst>
                </p14:cNvPr>
                <p14:cNvContentPartPr/>
                <p14:nvPr/>
              </p14:nvContentPartPr>
              <p14:xfrm>
                <a:off x="9095171" y="4620076"/>
                <a:ext cx="360" cy="360"/>
              </p14:xfrm>
            </p:contentPart>
          </mc:Choice>
          <mc:Fallback xmlns="">
            <p:pic>
              <p:nvPicPr>
                <p:cNvPr id="103" name="Entrada de lápiz 102">
                  <a:extLst>
                    <a:ext uri="{FF2B5EF4-FFF2-40B4-BE49-F238E27FC236}">
                      <a16:creationId xmlns:a16="http://schemas.microsoft.com/office/drawing/2014/main" id="{86799992-B43E-4B8D-B6CE-449671B98826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077171" y="460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09" name="Entrada de lápiz 108">
                  <a:extLst>
                    <a:ext uri="{FF2B5EF4-FFF2-40B4-BE49-F238E27FC236}">
                      <a16:creationId xmlns:a16="http://schemas.microsoft.com/office/drawing/2014/main" id="{30910C14-0B9E-47D4-8270-88D0DBD5AE44}"/>
                    </a:ext>
                  </a:extLst>
                </p14:cNvPr>
                <p14:cNvContentPartPr/>
                <p14:nvPr/>
              </p14:nvContentPartPr>
              <p14:xfrm>
                <a:off x="9067451" y="4640956"/>
                <a:ext cx="360" cy="360"/>
              </p14:xfrm>
            </p:contentPart>
          </mc:Choice>
          <mc:Fallback xmlns="">
            <p:pic>
              <p:nvPicPr>
                <p:cNvPr id="109" name="Entrada de lápiz 108">
                  <a:extLst>
                    <a:ext uri="{FF2B5EF4-FFF2-40B4-BE49-F238E27FC236}">
                      <a16:creationId xmlns:a16="http://schemas.microsoft.com/office/drawing/2014/main" id="{30910C14-0B9E-47D4-8270-88D0DBD5AE4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049811" y="46229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13" name="Entrada de lápiz 112">
                  <a:extLst>
                    <a:ext uri="{FF2B5EF4-FFF2-40B4-BE49-F238E27FC236}">
                      <a16:creationId xmlns:a16="http://schemas.microsoft.com/office/drawing/2014/main" id="{CAB5B631-20DE-4EE9-92DF-DEFBB4F630EA}"/>
                    </a:ext>
                  </a:extLst>
                </p14:cNvPr>
                <p14:cNvContentPartPr/>
                <p14:nvPr/>
              </p14:nvContentPartPr>
              <p14:xfrm>
                <a:off x="9122891" y="4620076"/>
                <a:ext cx="360" cy="360"/>
              </p14:xfrm>
            </p:contentPart>
          </mc:Choice>
          <mc:Fallback xmlns="">
            <p:pic>
              <p:nvPicPr>
                <p:cNvPr id="113" name="Entrada de lápiz 112">
                  <a:extLst>
                    <a:ext uri="{FF2B5EF4-FFF2-40B4-BE49-F238E27FC236}">
                      <a16:creationId xmlns:a16="http://schemas.microsoft.com/office/drawing/2014/main" id="{CAB5B631-20DE-4EE9-92DF-DEFBB4F630EA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105251" y="460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119" name="Entrada de lápiz 118">
                  <a:extLst>
                    <a:ext uri="{FF2B5EF4-FFF2-40B4-BE49-F238E27FC236}">
                      <a16:creationId xmlns:a16="http://schemas.microsoft.com/office/drawing/2014/main" id="{6A0835AF-078B-4B18-BBFF-C017B8110CA1}"/>
                    </a:ext>
                  </a:extLst>
                </p14:cNvPr>
                <p14:cNvContentPartPr/>
                <p14:nvPr/>
              </p14:nvContentPartPr>
              <p14:xfrm>
                <a:off x="9157451" y="4606036"/>
                <a:ext cx="360" cy="360"/>
              </p14:xfrm>
            </p:contentPart>
          </mc:Choice>
          <mc:Fallback xmlns="">
            <p:pic>
              <p:nvPicPr>
                <p:cNvPr id="119" name="Entrada de lápiz 118">
                  <a:extLst>
                    <a:ext uri="{FF2B5EF4-FFF2-40B4-BE49-F238E27FC236}">
                      <a16:creationId xmlns:a16="http://schemas.microsoft.com/office/drawing/2014/main" id="{6A0835AF-078B-4B18-BBFF-C017B8110CA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39811" y="458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23" name="Entrada de lápiz 122">
                  <a:extLst>
                    <a:ext uri="{FF2B5EF4-FFF2-40B4-BE49-F238E27FC236}">
                      <a16:creationId xmlns:a16="http://schemas.microsoft.com/office/drawing/2014/main" id="{A511B3DB-9D44-42E3-B89B-A217D3521CA0}"/>
                    </a:ext>
                  </a:extLst>
                </p14:cNvPr>
                <p14:cNvContentPartPr/>
                <p14:nvPr/>
              </p14:nvContentPartPr>
              <p14:xfrm>
                <a:off x="9039731" y="4640956"/>
                <a:ext cx="360" cy="360"/>
              </p14:xfrm>
            </p:contentPart>
          </mc:Choice>
          <mc:Fallback xmlns="">
            <p:pic>
              <p:nvPicPr>
                <p:cNvPr id="123" name="Entrada de lápiz 122">
                  <a:extLst>
                    <a:ext uri="{FF2B5EF4-FFF2-40B4-BE49-F238E27FC236}">
                      <a16:creationId xmlns:a16="http://schemas.microsoft.com/office/drawing/2014/main" id="{A511B3DB-9D44-42E3-B89B-A217D3521CA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022091" y="46229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307" name="Entrada de lápiz 2306">
                  <a:extLst>
                    <a:ext uri="{FF2B5EF4-FFF2-40B4-BE49-F238E27FC236}">
                      <a16:creationId xmlns:a16="http://schemas.microsoft.com/office/drawing/2014/main" id="{21756CD0-F1A8-4E2F-9B8B-A6150E36246C}"/>
                    </a:ext>
                  </a:extLst>
                </p14:cNvPr>
                <p14:cNvContentPartPr/>
                <p14:nvPr/>
              </p14:nvContentPartPr>
              <p14:xfrm>
                <a:off x="8998331" y="4640956"/>
                <a:ext cx="360" cy="360"/>
              </p14:xfrm>
            </p:contentPart>
          </mc:Choice>
          <mc:Fallback xmlns="">
            <p:pic>
              <p:nvPicPr>
                <p:cNvPr id="2307" name="Entrada de lápiz 2306">
                  <a:extLst>
                    <a:ext uri="{FF2B5EF4-FFF2-40B4-BE49-F238E27FC236}">
                      <a16:creationId xmlns:a16="http://schemas.microsoft.com/office/drawing/2014/main" id="{21756CD0-F1A8-4E2F-9B8B-A6150E36246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80331" y="46229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316" name="Entrada de lápiz 2315">
                  <a:extLst>
                    <a:ext uri="{FF2B5EF4-FFF2-40B4-BE49-F238E27FC236}">
                      <a16:creationId xmlns:a16="http://schemas.microsoft.com/office/drawing/2014/main" id="{840C5175-3653-44F1-994A-1401DD64A7F4}"/>
                    </a:ext>
                  </a:extLst>
                </p14:cNvPr>
                <p14:cNvContentPartPr/>
                <p14:nvPr/>
              </p14:nvContentPartPr>
              <p14:xfrm>
                <a:off x="8922011" y="4620076"/>
                <a:ext cx="360" cy="360"/>
              </p14:xfrm>
            </p:contentPart>
          </mc:Choice>
          <mc:Fallback xmlns="">
            <p:pic>
              <p:nvPicPr>
                <p:cNvPr id="2316" name="Entrada de lápiz 2315">
                  <a:extLst>
                    <a:ext uri="{FF2B5EF4-FFF2-40B4-BE49-F238E27FC236}">
                      <a16:creationId xmlns:a16="http://schemas.microsoft.com/office/drawing/2014/main" id="{840C5175-3653-44F1-994A-1401DD64A7F4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904011" y="460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318" name="Entrada de lápiz 2317">
                  <a:extLst>
                    <a:ext uri="{FF2B5EF4-FFF2-40B4-BE49-F238E27FC236}">
                      <a16:creationId xmlns:a16="http://schemas.microsoft.com/office/drawing/2014/main" id="{C9451756-178E-457E-9964-D5D1962157E0}"/>
                    </a:ext>
                  </a:extLst>
                </p14:cNvPr>
                <p14:cNvContentPartPr/>
                <p14:nvPr/>
              </p14:nvContentPartPr>
              <p14:xfrm>
                <a:off x="8956571" y="4654996"/>
                <a:ext cx="360" cy="360"/>
              </p14:xfrm>
            </p:contentPart>
          </mc:Choice>
          <mc:Fallback xmlns="">
            <p:pic>
              <p:nvPicPr>
                <p:cNvPr id="2318" name="Entrada de lápiz 2317">
                  <a:extLst>
                    <a:ext uri="{FF2B5EF4-FFF2-40B4-BE49-F238E27FC236}">
                      <a16:creationId xmlns:a16="http://schemas.microsoft.com/office/drawing/2014/main" id="{C9451756-178E-457E-9964-D5D1962157E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38931" y="463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350" name="Entrada de lápiz 2349">
                  <a:extLst>
                    <a:ext uri="{FF2B5EF4-FFF2-40B4-BE49-F238E27FC236}">
                      <a16:creationId xmlns:a16="http://schemas.microsoft.com/office/drawing/2014/main" id="{2668EBE1-4DA6-4DB2-8EC9-CD1E99669833}"/>
                    </a:ext>
                  </a:extLst>
                </p14:cNvPr>
                <p14:cNvContentPartPr/>
                <p14:nvPr/>
              </p14:nvContentPartPr>
              <p14:xfrm>
                <a:off x="8790251" y="4717276"/>
                <a:ext cx="360" cy="360"/>
              </p14:xfrm>
            </p:contentPart>
          </mc:Choice>
          <mc:Fallback xmlns="">
            <p:pic>
              <p:nvPicPr>
                <p:cNvPr id="2350" name="Entrada de lápiz 2349">
                  <a:extLst>
                    <a:ext uri="{FF2B5EF4-FFF2-40B4-BE49-F238E27FC236}">
                      <a16:creationId xmlns:a16="http://schemas.microsoft.com/office/drawing/2014/main" id="{2668EBE1-4DA6-4DB2-8EC9-CD1E9966983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72611" y="4699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352" name="Entrada de lápiz 2351">
                  <a:extLst>
                    <a:ext uri="{FF2B5EF4-FFF2-40B4-BE49-F238E27FC236}">
                      <a16:creationId xmlns:a16="http://schemas.microsoft.com/office/drawing/2014/main" id="{A671FFAC-9AEB-4EE4-806A-5F6A2F7D13A8}"/>
                    </a:ext>
                  </a:extLst>
                </p14:cNvPr>
                <p14:cNvContentPartPr/>
                <p14:nvPr/>
              </p14:nvContentPartPr>
              <p14:xfrm>
                <a:off x="8818331" y="4758676"/>
                <a:ext cx="360" cy="360"/>
              </p14:xfrm>
            </p:contentPart>
          </mc:Choice>
          <mc:Fallback xmlns="">
            <p:pic>
              <p:nvPicPr>
                <p:cNvPr id="2352" name="Entrada de lápiz 2351">
                  <a:extLst>
                    <a:ext uri="{FF2B5EF4-FFF2-40B4-BE49-F238E27FC236}">
                      <a16:creationId xmlns:a16="http://schemas.microsoft.com/office/drawing/2014/main" id="{A671FFAC-9AEB-4EE4-806A-5F6A2F7D13A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00331" y="474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354" name="Entrada de lápiz 2353">
                  <a:extLst>
                    <a:ext uri="{FF2B5EF4-FFF2-40B4-BE49-F238E27FC236}">
                      <a16:creationId xmlns:a16="http://schemas.microsoft.com/office/drawing/2014/main" id="{40335A28-5671-4889-BC93-2B66FB1A7F98}"/>
                    </a:ext>
                  </a:extLst>
                </p14:cNvPr>
                <p14:cNvContentPartPr/>
                <p14:nvPr/>
              </p14:nvContentPartPr>
              <p14:xfrm>
                <a:off x="8811131" y="4772356"/>
                <a:ext cx="360" cy="360"/>
              </p14:xfrm>
            </p:contentPart>
          </mc:Choice>
          <mc:Fallback xmlns="">
            <p:pic>
              <p:nvPicPr>
                <p:cNvPr id="2354" name="Entrada de lápiz 2353">
                  <a:extLst>
                    <a:ext uri="{FF2B5EF4-FFF2-40B4-BE49-F238E27FC236}">
                      <a16:creationId xmlns:a16="http://schemas.microsoft.com/office/drawing/2014/main" id="{40335A28-5671-4889-BC93-2B66FB1A7F9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93131" y="4754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361" name="Entrada de lápiz 2360">
                  <a:extLst>
                    <a:ext uri="{FF2B5EF4-FFF2-40B4-BE49-F238E27FC236}">
                      <a16:creationId xmlns:a16="http://schemas.microsoft.com/office/drawing/2014/main" id="{7E3F86A9-9243-40FD-A411-0BFC34D52E06}"/>
                    </a:ext>
                  </a:extLst>
                </p14:cNvPr>
                <p14:cNvContentPartPr/>
                <p14:nvPr/>
              </p14:nvContentPartPr>
              <p14:xfrm>
                <a:off x="8811131" y="4793236"/>
                <a:ext cx="360" cy="360"/>
              </p14:xfrm>
            </p:contentPart>
          </mc:Choice>
          <mc:Fallback xmlns="">
            <p:pic>
              <p:nvPicPr>
                <p:cNvPr id="2361" name="Entrada de lápiz 2360">
                  <a:extLst>
                    <a:ext uri="{FF2B5EF4-FFF2-40B4-BE49-F238E27FC236}">
                      <a16:creationId xmlns:a16="http://schemas.microsoft.com/office/drawing/2014/main" id="{7E3F86A9-9243-40FD-A411-0BFC34D52E0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93131" y="47755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06" name="Entrada de lápiz 2105">
                  <a:extLst>
                    <a:ext uri="{FF2B5EF4-FFF2-40B4-BE49-F238E27FC236}">
                      <a16:creationId xmlns:a16="http://schemas.microsoft.com/office/drawing/2014/main" id="{03C27368-B398-49DE-851E-91B050AB184A}"/>
                    </a:ext>
                  </a:extLst>
                </p14:cNvPr>
                <p14:cNvContentPartPr/>
                <p14:nvPr/>
              </p14:nvContentPartPr>
              <p14:xfrm>
                <a:off x="8825171" y="4786396"/>
                <a:ext cx="360" cy="360"/>
              </p14:xfrm>
            </p:contentPart>
          </mc:Choice>
          <mc:Fallback xmlns="">
            <p:pic>
              <p:nvPicPr>
                <p:cNvPr id="2106" name="Entrada de lápiz 2105">
                  <a:extLst>
                    <a:ext uri="{FF2B5EF4-FFF2-40B4-BE49-F238E27FC236}">
                      <a16:creationId xmlns:a16="http://schemas.microsoft.com/office/drawing/2014/main" id="{03C27368-B398-49DE-851E-91B050AB184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07171" y="47687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107" name="Entrada de lápiz 2106">
                  <a:extLst>
                    <a:ext uri="{FF2B5EF4-FFF2-40B4-BE49-F238E27FC236}">
                      <a16:creationId xmlns:a16="http://schemas.microsoft.com/office/drawing/2014/main" id="{5CD2C55A-4963-46A1-81D9-44B64FD44EC8}"/>
                    </a:ext>
                  </a:extLst>
                </p14:cNvPr>
                <p14:cNvContentPartPr/>
                <p14:nvPr/>
              </p14:nvContentPartPr>
              <p14:xfrm>
                <a:off x="8845691" y="4765516"/>
                <a:ext cx="360" cy="360"/>
              </p14:xfrm>
            </p:contentPart>
          </mc:Choice>
          <mc:Fallback xmlns="">
            <p:pic>
              <p:nvPicPr>
                <p:cNvPr id="2107" name="Entrada de lápiz 2106">
                  <a:extLst>
                    <a:ext uri="{FF2B5EF4-FFF2-40B4-BE49-F238E27FC236}">
                      <a16:creationId xmlns:a16="http://schemas.microsoft.com/office/drawing/2014/main" id="{5CD2C55A-4963-46A1-81D9-44B64FD44EC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28051" y="47478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15" name="Entrada de lápiz 2114">
                  <a:extLst>
                    <a:ext uri="{FF2B5EF4-FFF2-40B4-BE49-F238E27FC236}">
                      <a16:creationId xmlns:a16="http://schemas.microsoft.com/office/drawing/2014/main" id="{C3911A26-F294-4A66-952C-61D60F12A6BE}"/>
                    </a:ext>
                  </a:extLst>
                </p14:cNvPr>
                <p14:cNvContentPartPr/>
                <p14:nvPr/>
              </p14:nvContentPartPr>
              <p14:xfrm>
                <a:off x="8852531" y="4744996"/>
                <a:ext cx="360" cy="360"/>
              </p14:xfrm>
            </p:contentPart>
          </mc:Choice>
          <mc:Fallback xmlns="">
            <p:pic>
              <p:nvPicPr>
                <p:cNvPr id="2115" name="Entrada de lápiz 2114">
                  <a:extLst>
                    <a:ext uri="{FF2B5EF4-FFF2-40B4-BE49-F238E27FC236}">
                      <a16:creationId xmlns:a16="http://schemas.microsoft.com/office/drawing/2014/main" id="{C3911A26-F294-4A66-952C-61D60F12A6B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3489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1" name="Grupo 2150">
            <a:extLst>
              <a:ext uri="{FF2B5EF4-FFF2-40B4-BE49-F238E27FC236}">
                <a16:creationId xmlns:a16="http://schemas.microsoft.com/office/drawing/2014/main" id="{555A6368-9C6B-4828-AB1F-4805B1A1D25C}"/>
              </a:ext>
            </a:extLst>
          </p:cNvPr>
          <p:cNvGrpSpPr/>
          <p:nvPr/>
        </p:nvGrpSpPr>
        <p:grpSpPr>
          <a:xfrm>
            <a:off x="9081491" y="5008156"/>
            <a:ext cx="408960" cy="131760"/>
            <a:chOff x="9081491" y="5008156"/>
            <a:chExt cx="408960" cy="13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5" name="Entrada de lápiz 4">
                  <a:extLst>
                    <a:ext uri="{FF2B5EF4-FFF2-40B4-BE49-F238E27FC236}">
                      <a16:creationId xmlns:a16="http://schemas.microsoft.com/office/drawing/2014/main" id="{9B66DB6F-E44C-4F34-900F-2A42C4947A40}"/>
                    </a:ext>
                  </a:extLst>
                </p14:cNvPr>
                <p14:cNvContentPartPr/>
                <p14:nvPr/>
              </p14:nvContentPartPr>
              <p14:xfrm>
                <a:off x="9448691" y="5035876"/>
                <a:ext cx="360" cy="2520"/>
              </p14:xfrm>
            </p:contentPart>
          </mc:Choice>
          <mc:Fallback xmlns="">
            <p:pic>
              <p:nvPicPr>
                <p:cNvPr id="5" name="Entrada de lápiz 4">
                  <a:extLst>
                    <a:ext uri="{FF2B5EF4-FFF2-40B4-BE49-F238E27FC236}">
                      <a16:creationId xmlns:a16="http://schemas.microsoft.com/office/drawing/2014/main" id="{9B66DB6F-E44C-4F34-900F-2A42C4947A40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9430691" y="5018236"/>
                  <a:ext cx="360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6" name="Entrada de lápiz 5">
                  <a:extLst>
                    <a:ext uri="{FF2B5EF4-FFF2-40B4-BE49-F238E27FC236}">
                      <a16:creationId xmlns:a16="http://schemas.microsoft.com/office/drawing/2014/main" id="{99A86B54-956E-4016-8F96-826952676C2F}"/>
                    </a:ext>
                  </a:extLst>
                </p14:cNvPr>
                <p14:cNvContentPartPr/>
                <p14:nvPr/>
              </p14:nvContentPartPr>
              <p14:xfrm>
                <a:off x="9487571" y="5049556"/>
                <a:ext cx="2880" cy="360"/>
              </p14:xfrm>
            </p:contentPart>
          </mc:Choice>
          <mc:Fallback xmlns="">
            <p:pic>
              <p:nvPicPr>
                <p:cNvPr id="6" name="Entrada de lápiz 5">
                  <a:extLst>
                    <a:ext uri="{FF2B5EF4-FFF2-40B4-BE49-F238E27FC236}">
                      <a16:creationId xmlns:a16="http://schemas.microsoft.com/office/drawing/2014/main" id="{99A86B54-956E-4016-8F96-826952676C2F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9469931" y="5031916"/>
                  <a:ext cx="385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11" name="Entrada de lápiz 10">
                  <a:extLst>
                    <a:ext uri="{FF2B5EF4-FFF2-40B4-BE49-F238E27FC236}">
                      <a16:creationId xmlns:a16="http://schemas.microsoft.com/office/drawing/2014/main" id="{7E5C1EF1-9196-46A9-AA91-F246323D250F}"/>
                    </a:ext>
                  </a:extLst>
                </p14:cNvPr>
                <p14:cNvContentPartPr/>
                <p14:nvPr/>
              </p14:nvContentPartPr>
              <p14:xfrm>
                <a:off x="9483251" y="5091316"/>
                <a:ext cx="360" cy="360"/>
              </p14:xfrm>
            </p:contentPart>
          </mc:Choice>
          <mc:Fallback xmlns="">
            <p:pic>
              <p:nvPicPr>
                <p:cNvPr id="11" name="Entrada de lápiz 10">
                  <a:extLst>
                    <a:ext uri="{FF2B5EF4-FFF2-40B4-BE49-F238E27FC236}">
                      <a16:creationId xmlns:a16="http://schemas.microsoft.com/office/drawing/2014/main" id="{7E5C1EF1-9196-46A9-AA91-F246323D250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65611" y="50733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12" name="Entrada de lápiz 11">
                  <a:extLst>
                    <a:ext uri="{FF2B5EF4-FFF2-40B4-BE49-F238E27FC236}">
                      <a16:creationId xmlns:a16="http://schemas.microsoft.com/office/drawing/2014/main" id="{0EB9F7FE-B115-42ED-ADC7-4E767DD6833C}"/>
                    </a:ext>
                  </a:extLst>
                </p14:cNvPr>
                <p14:cNvContentPartPr/>
                <p14:nvPr/>
              </p14:nvContentPartPr>
              <p14:xfrm>
                <a:off x="9483251" y="5139556"/>
                <a:ext cx="360" cy="360"/>
              </p14:xfrm>
            </p:contentPart>
          </mc:Choice>
          <mc:Fallback xmlns="">
            <p:pic>
              <p:nvPicPr>
                <p:cNvPr id="12" name="Entrada de lápiz 11">
                  <a:extLst>
                    <a:ext uri="{FF2B5EF4-FFF2-40B4-BE49-F238E27FC236}">
                      <a16:creationId xmlns:a16="http://schemas.microsoft.com/office/drawing/2014/main" id="{0EB9F7FE-B115-42ED-ADC7-4E767DD6833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65611" y="512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" name="Entrada de lápiz 1">
                  <a:extLst>
                    <a:ext uri="{FF2B5EF4-FFF2-40B4-BE49-F238E27FC236}">
                      <a16:creationId xmlns:a16="http://schemas.microsoft.com/office/drawing/2014/main" id="{852EC154-B083-4736-AAC2-E8224FCB954E}"/>
                    </a:ext>
                  </a:extLst>
                </p14:cNvPr>
                <p14:cNvContentPartPr/>
                <p14:nvPr/>
              </p14:nvContentPartPr>
              <p14:xfrm>
                <a:off x="9351491" y="5063236"/>
                <a:ext cx="360" cy="360"/>
              </p14:xfrm>
            </p:contentPart>
          </mc:Choice>
          <mc:Fallback xmlns="">
            <p:pic>
              <p:nvPicPr>
                <p:cNvPr id="2" name="Entrada de lápiz 1">
                  <a:extLst>
                    <a:ext uri="{FF2B5EF4-FFF2-40B4-BE49-F238E27FC236}">
                      <a16:creationId xmlns:a16="http://schemas.microsoft.com/office/drawing/2014/main" id="{852EC154-B083-4736-AAC2-E8224FCB954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33491" y="50455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" name="Entrada de lápiz 2">
                  <a:extLst>
                    <a:ext uri="{FF2B5EF4-FFF2-40B4-BE49-F238E27FC236}">
                      <a16:creationId xmlns:a16="http://schemas.microsoft.com/office/drawing/2014/main" id="{0B8DF85E-FF3E-4D69-B9A2-049DACAC69E4}"/>
                    </a:ext>
                  </a:extLst>
                </p14:cNvPr>
                <p14:cNvContentPartPr/>
                <p14:nvPr/>
              </p14:nvContentPartPr>
              <p14:xfrm>
                <a:off x="9309731" y="5021836"/>
                <a:ext cx="360" cy="360"/>
              </p14:xfrm>
            </p:contentPart>
          </mc:Choice>
          <mc:Fallback xmlns="">
            <p:pic>
              <p:nvPicPr>
                <p:cNvPr id="3" name="Entrada de lápiz 2">
                  <a:extLst>
                    <a:ext uri="{FF2B5EF4-FFF2-40B4-BE49-F238E27FC236}">
                      <a16:creationId xmlns:a16="http://schemas.microsoft.com/office/drawing/2014/main" id="{0B8DF85E-FF3E-4D69-B9A2-049DACAC69E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92091" y="500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405" name="Entrada de lápiz 2404">
                  <a:extLst>
                    <a:ext uri="{FF2B5EF4-FFF2-40B4-BE49-F238E27FC236}">
                      <a16:creationId xmlns:a16="http://schemas.microsoft.com/office/drawing/2014/main" id="{337753A2-9544-45EB-9FA3-B860B2196918}"/>
                    </a:ext>
                  </a:extLst>
                </p14:cNvPr>
                <p14:cNvContentPartPr/>
                <p14:nvPr/>
              </p14:nvContentPartPr>
              <p14:xfrm>
                <a:off x="9199211" y="5063236"/>
                <a:ext cx="360" cy="360"/>
              </p14:xfrm>
            </p:contentPart>
          </mc:Choice>
          <mc:Fallback xmlns="">
            <p:pic>
              <p:nvPicPr>
                <p:cNvPr id="2405" name="Entrada de lápiz 2404">
                  <a:extLst>
                    <a:ext uri="{FF2B5EF4-FFF2-40B4-BE49-F238E27FC236}">
                      <a16:creationId xmlns:a16="http://schemas.microsoft.com/office/drawing/2014/main" id="{337753A2-9544-45EB-9FA3-B860B219691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81211" y="50455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406" name="Entrada de lápiz 2405">
                  <a:extLst>
                    <a:ext uri="{FF2B5EF4-FFF2-40B4-BE49-F238E27FC236}">
                      <a16:creationId xmlns:a16="http://schemas.microsoft.com/office/drawing/2014/main" id="{C19C72D4-99FA-437C-B8D8-30C5016519D7}"/>
                    </a:ext>
                  </a:extLst>
                </p14:cNvPr>
                <p14:cNvContentPartPr/>
                <p14:nvPr/>
              </p14:nvContentPartPr>
              <p14:xfrm>
                <a:off x="9240611" y="5063236"/>
                <a:ext cx="360" cy="360"/>
              </p14:xfrm>
            </p:contentPart>
          </mc:Choice>
          <mc:Fallback xmlns="">
            <p:pic>
              <p:nvPicPr>
                <p:cNvPr id="2406" name="Entrada de lápiz 2405">
                  <a:extLst>
                    <a:ext uri="{FF2B5EF4-FFF2-40B4-BE49-F238E27FC236}">
                      <a16:creationId xmlns:a16="http://schemas.microsoft.com/office/drawing/2014/main" id="{C19C72D4-99FA-437C-B8D8-30C5016519D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22971" y="50455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408" name="Entrada de lápiz 2407">
                  <a:extLst>
                    <a:ext uri="{FF2B5EF4-FFF2-40B4-BE49-F238E27FC236}">
                      <a16:creationId xmlns:a16="http://schemas.microsoft.com/office/drawing/2014/main" id="{99227086-0F71-4E8A-97AE-C8E97842A9D9}"/>
                    </a:ext>
                  </a:extLst>
                </p14:cNvPr>
                <p14:cNvContentPartPr/>
                <p14:nvPr/>
              </p14:nvContentPartPr>
              <p14:xfrm>
                <a:off x="9261491" y="5049556"/>
                <a:ext cx="360" cy="360"/>
              </p14:xfrm>
            </p:contentPart>
          </mc:Choice>
          <mc:Fallback xmlns="">
            <p:pic>
              <p:nvPicPr>
                <p:cNvPr id="2408" name="Entrada de lápiz 2407">
                  <a:extLst>
                    <a:ext uri="{FF2B5EF4-FFF2-40B4-BE49-F238E27FC236}">
                      <a16:creationId xmlns:a16="http://schemas.microsoft.com/office/drawing/2014/main" id="{99227086-0F71-4E8A-97AE-C8E97842A9D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43491" y="503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410" name="Entrada de lápiz 2409">
                  <a:extLst>
                    <a:ext uri="{FF2B5EF4-FFF2-40B4-BE49-F238E27FC236}">
                      <a16:creationId xmlns:a16="http://schemas.microsoft.com/office/drawing/2014/main" id="{A5304D1D-4FD8-4FEC-B675-D8346A7F19F1}"/>
                    </a:ext>
                  </a:extLst>
                </p14:cNvPr>
                <p14:cNvContentPartPr/>
                <p14:nvPr/>
              </p14:nvContentPartPr>
              <p14:xfrm>
                <a:off x="9275531" y="5042716"/>
                <a:ext cx="360" cy="360"/>
              </p14:xfrm>
            </p:contentPart>
          </mc:Choice>
          <mc:Fallback xmlns="">
            <p:pic>
              <p:nvPicPr>
                <p:cNvPr id="2410" name="Entrada de lápiz 2409">
                  <a:extLst>
                    <a:ext uri="{FF2B5EF4-FFF2-40B4-BE49-F238E27FC236}">
                      <a16:creationId xmlns:a16="http://schemas.microsoft.com/office/drawing/2014/main" id="{A5304D1D-4FD8-4FEC-B675-D8346A7F19F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57531" y="50250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412" name="Entrada de lápiz 2411">
                  <a:extLst>
                    <a:ext uri="{FF2B5EF4-FFF2-40B4-BE49-F238E27FC236}">
                      <a16:creationId xmlns:a16="http://schemas.microsoft.com/office/drawing/2014/main" id="{AB8BCF98-E0C3-47A2-8159-F247FD1EA17A}"/>
                    </a:ext>
                  </a:extLst>
                </p14:cNvPr>
                <p14:cNvContentPartPr/>
                <p14:nvPr/>
              </p14:nvContentPartPr>
              <p14:xfrm>
                <a:off x="9296051" y="5021836"/>
                <a:ext cx="360" cy="360"/>
              </p14:xfrm>
            </p:contentPart>
          </mc:Choice>
          <mc:Fallback xmlns="">
            <p:pic>
              <p:nvPicPr>
                <p:cNvPr id="2412" name="Entrada de lápiz 2411">
                  <a:extLst>
                    <a:ext uri="{FF2B5EF4-FFF2-40B4-BE49-F238E27FC236}">
                      <a16:creationId xmlns:a16="http://schemas.microsoft.com/office/drawing/2014/main" id="{AB8BCF98-E0C3-47A2-8159-F247FD1EA17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78411" y="500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414" name="Entrada de lápiz 2413">
                  <a:extLst>
                    <a:ext uri="{FF2B5EF4-FFF2-40B4-BE49-F238E27FC236}">
                      <a16:creationId xmlns:a16="http://schemas.microsoft.com/office/drawing/2014/main" id="{B9715782-0D7F-43B4-B52F-2EF0A193F530}"/>
                    </a:ext>
                  </a:extLst>
                </p14:cNvPr>
                <p14:cNvContentPartPr/>
                <p14:nvPr/>
              </p14:nvContentPartPr>
              <p14:xfrm>
                <a:off x="9296051" y="5008156"/>
                <a:ext cx="360" cy="360"/>
              </p14:xfrm>
            </p:contentPart>
          </mc:Choice>
          <mc:Fallback xmlns="">
            <p:pic>
              <p:nvPicPr>
                <p:cNvPr id="2414" name="Entrada de lápiz 2413">
                  <a:extLst>
                    <a:ext uri="{FF2B5EF4-FFF2-40B4-BE49-F238E27FC236}">
                      <a16:creationId xmlns:a16="http://schemas.microsoft.com/office/drawing/2014/main" id="{B9715782-0D7F-43B4-B52F-2EF0A193F53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78411" y="499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416" name="Entrada de lápiz 2415">
                  <a:extLst>
                    <a:ext uri="{FF2B5EF4-FFF2-40B4-BE49-F238E27FC236}">
                      <a16:creationId xmlns:a16="http://schemas.microsoft.com/office/drawing/2014/main" id="{B5F40FD0-FA7C-4A5C-A712-B4122836571B}"/>
                    </a:ext>
                  </a:extLst>
                </p14:cNvPr>
                <p14:cNvContentPartPr/>
                <p14:nvPr/>
              </p14:nvContentPartPr>
              <p14:xfrm>
                <a:off x="9316931" y="5014996"/>
                <a:ext cx="360" cy="360"/>
              </p14:xfrm>
            </p:contentPart>
          </mc:Choice>
          <mc:Fallback xmlns="">
            <p:pic>
              <p:nvPicPr>
                <p:cNvPr id="2416" name="Entrada de lápiz 2415">
                  <a:extLst>
                    <a:ext uri="{FF2B5EF4-FFF2-40B4-BE49-F238E27FC236}">
                      <a16:creationId xmlns:a16="http://schemas.microsoft.com/office/drawing/2014/main" id="{B5F40FD0-FA7C-4A5C-A712-B4122836571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99291" y="499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418" name="Entrada de lápiz 2417">
                  <a:extLst>
                    <a:ext uri="{FF2B5EF4-FFF2-40B4-BE49-F238E27FC236}">
                      <a16:creationId xmlns:a16="http://schemas.microsoft.com/office/drawing/2014/main" id="{16CC1A75-A370-486B-A8EB-A83BDA93F13B}"/>
                    </a:ext>
                  </a:extLst>
                </p14:cNvPr>
                <p14:cNvContentPartPr/>
                <p14:nvPr/>
              </p14:nvContentPartPr>
              <p14:xfrm>
                <a:off x="9351491" y="5029036"/>
                <a:ext cx="360" cy="360"/>
              </p14:xfrm>
            </p:contentPart>
          </mc:Choice>
          <mc:Fallback xmlns="">
            <p:pic>
              <p:nvPicPr>
                <p:cNvPr id="2418" name="Entrada de lápiz 2417">
                  <a:extLst>
                    <a:ext uri="{FF2B5EF4-FFF2-40B4-BE49-F238E27FC236}">
                      <a16:creationId xmlns:a16="http://schemas.microsoft.com/office/drawing/2014/main" id="{16CC1A75-A370-486B-A8EB-A83BDA93F13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33491" y="501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420" name="Entrada de lápiz 2419">
                  <a:extLst>
                    <a:ext uri="{FF2B5EF4-FFF2-40B4-BE49-F238E27FC236}">
                      <a16:creationId xmlns:a16="http://schemas.microsoft.com/office/drawing/2014/main" id="{C40593FB-59B9-4F00-9D3B-7836B1A4237E}"/>
                    </a:ext>
                  </a:extLst>
                </p14:cNvPr>
                <p14:cNvContentPartPr/>
                <p14:nvPr/>
              </p14:nvContentPartPr>
              <p14:xfrm>
                <a:off x="9365531" y="5029036"/>
                <a:ext cx="360" cy="360"/>
              </p14:xfrm>
            </p:contentPart>
          </mc:Choice>
          <mc:Fallback xmlns="">
            <p:pic>
              <p:nvPicPr>
                <p:cNvPr id="2420" name="Entrada de lápiz 2419">
                  <a:extLst>
                    <a:ext uri="{FF2B5EF4-FFF2-40B4-BE49-F238E27FC236}">
                      <a16:creationId xmlns:a16="http://schemas.microsoft.com/office/drawing/2014/main" id="{C40593FB-59B9-4F00-9D3B-7836B1A4237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47531" y="501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422" name="Entrada de lápiz 2421">
                  <a:extLst>
                    <a:ext uri="{FF2B5EF4-FFF2-40B4-BE49-F238E27FC236}">
                      <a16:creationId xmlns:a16="http://schemas.microsoft.com/office/drawing/2014/main" id="{0849E7C3-7511-47F5-873D-B4EE1F1D6868}"/>
                    </a:ext>
                  </a:extLst>
                </p14:cNvPr>
                <p14:cNvContentPartPr/>
                <p14:nvPr/>
              </p14:nvContentPartPr>
              <p14:xfrm>
                <a:off x="9420611" y="5035876"/>
                <a:ext cx="360" cy="360"/>
              </p14:xfrm>
            </p:contentPart>
          </mc:Choice>
          <mc:Fallback xmlns="">
            <p:pic>
              <p:nvPicPr>
                <p:cNvPr id="2422" name="Entrada de lápiz 2421">
                  <a:extLst>
                    <a:ext uri="{FF2B5EF4-FFF2-40B4-BE49-F238E27FC236}">
                      <a16:creationId xmlns:a16="http://schemas.microsoft.com/office/drawing/2014/main" id="{0849E7C3-7511-47F5-873D-B4EE1F1D686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02971" y="50182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398" name="Entrada de lápiz 2397">
                  <a:extLst>
                    <a:ext uri="{FF2B5EF4-FFF2-40B4-BE49-F238E27FC236}">
                      <a16:creationId xmlns:a16="http://schemas.microsoft.com/office/drawing/2014/main" id="{EE5819B3-6BD0-405D-B2D7-09F61A0FB0C1}"/>
                    </a:ext>
                  </a:extLst>
                </p14:cNvPr>
                <p14:cNvContentPartPr/>
                <p14:nvPr/>
              </p14:nvContentPartPr>
              <p14:xfrm>
                <a:off x="9081491" y="5139556"/>
                <a:ext cx="360" cy="360"/>
              </p14:xfrm>
            </p:contentPart>
          </mc:Choice>
          <mc:Fallback xmlns="">
            <p:pic>
              <p:nvPicPr>
                <p:cNvPr id="2398" name="Entrada de lápiz 2397">
                  <a:extLst>
                    <a:ext uri="{FF2B5EF4-FFF2-40B4-BE49-F238E27FC236}">
                      <a16:creationId xmlns:a16="http://schemas.microsoft.com/office/drawing/2014/main" id="{EE5819B3-6BD0-405D-B2D7-09F61A0FB0C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063491" y="512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399" name="Entrada de lápiz 2398">
                  <a:extLst>
                    <a:ext uri="{FF2B5EF4-FFF2-40B4-BE49-F238E27FC236}">
                      <a16:creationId xmlns:a16="http://schemas.microsoft.com/office/drawing/2014/main" id="{F77631FE-A622-4646-93C2-969B89A4AA9C}"/>
                    </a:ext>
                  </a:extLst>
                </p14:cNvPr>
                <p14:cNvContentPartPr/>
                <p14:nvPr/>
              </p14:nvContentPartPr>
              <p14:xfrm>
                <a:off x="9122891" y="5139556"/>
                <a:ext cx="360" cy="360"/>
              </p14:xfrm>
            </p:contentPart>
          </mc:Choice>
          <mc:Fallback xmlns="">
            <p:pic>
              <p:nvPicPr>
                <p:cNvPr id="2399" name="Entrada de lápiz 2398">
                  <a:extLst>
                    <a:ext uri="{FF2B5EF4-FFF2-40B4-BE49-F238E27FC236}">
                      <a16:creationId xmlns:a16="http://schemas.microsoft.com/office/drawing/2014/main" id="{F77631FE-A622-4646-93C2-969B89A4AA9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05251" y="512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401" name="Entrada de lápiz 2400">
                  <a:extLst>
                    <a:ext uri="{FF2B5EF4-FFF2-40B4-BE49-F238E27FC236}">
                      <a16:creationId xmlns:a16="http://schemas.microsoft.com/office/drawing/2014/main" id="{4D910C01-EB13-41AB-95ED-CFB8CE0E74F8}"/>
                    </a:ext>
                  </a:extLst>
                </p14:cNvPr>
                <p14:cNvContentPartPr/>
                <p14:nvPr/>
              </p14:nvContentPartPr>
              <p14:xfrm>
                <a:off x="9167531" y="5112196"/>
                <a:ext cx="4320" cy="360"/>
              </p14:xfrm>
            </p:contentPart>
          </mc:Choice>
          <mc:Fallback xmlns="">
            <p:pic>
              <p:nvPicPr>
                <p:cNvPr id="2401" name="Entrada de lápiz 2400">
                  <a:extLst>
                    <a:ext uri="{FF2B5EF4-FFF2-40B4-BE49-F238E27FC236}">
                      <a16:creationId xmlns:a16="http://schemas.microsoft.com/office/drawing/2014/main" id="{4D910C01-EB13-41AB-95ED-CFB8CE0E74F8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9149531" y="509419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403" name="Entrada de lápiz 2402">
                  <a:extLst>
                    <a:ext uri="{FF2B5EF4-FFF2-40B4-BE49-F238E27FC236}">
                      <a16:creationId xmlns:a16="http://schemas.microsoft.com/office/drawing/2014/main" id="{241D12FD-C47D-4328-A4F7-A752D1600DE8}"/>
                    </a:ext>
                  </a:extLst>
                </p14:cNvPr>
                <p14:cNvContentPartPr/>
                <p14:nvPr/>
              </p14:nvContentPartPr>
              <p14:xfrm>
                <a:off x="9143411" y="5125876"/>
                <a:ext cx="360" cy="360"/>
              </p14:xfrm>
            </p:contentPart>
          </mc:Choice>
          <mc:Fallback xmlns="">
            <p:pic>
              <p:nvPicPr>
                <p:cNvPr id="2403" name="Entrada de lápiz 2402">
                  <a:extLst>
                    <a:ext uri="{FF2B5EF4-FFF2-40B4-BE49-F238E27FC236}">
                      <a16:creationId xmlns:a16="http://schemas.microsoft.com/office/drawing/2014/main" id="{241D12FD-C47D-4328-A4F7-A752D1600DE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25771" y="51082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122" name="Entrada de lápiz 2121">
                  <a:extLst>
                    <a:ext uri="{FF2B5EF4-FFF2-40B4-BE49-F238E27FC236}">
                      <a16:creationId xmlns:a16="http://schemas.microsoft.com/office/drawing/2014/main" id="{7BBC76C2-1076-4CD5-8CE0-F829540741DF}"/>
                    </a:ext>
                  </a:extLst>
                </p14:cNvPr>
                <p14:cNvContentPartPr/>
                <p14:nvPr/>
              </p14:nvContentPartPr>
              <p14:xfrm>
                <a:off x="9157451" y="5132716"/>
                <a:ext cx="360" cy="360"/>
              </p14:xfrm>
            </p:contentPart>
          </mc:Choice>
          <mc:Fallback xmlns="">
            <p:pic>
              <p:nvPicPr>
                <p:cNvPr id="2122" name="Entrada de lápiz 2121">
                  <a:extLst>
                    <a:ext uri="{FF2B5EF4-FFF2-40B4-BE49-F238E27FC236}">
                      <a16:creationId xmlns:a16="http://schemas.microsoft.com/office/drawing/2014/main" id="{7BBC76C2-1076-4CD5-8CE0-F829540741D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39811" y="51150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127" name="Entrada de lápiz 2126">
                  <a:extLst>
                    <a:ext uri="{FF2B5EF4-FFF2-40B4-BE49-F238E27FC236}">
                      <a16:creationId xmlns:a16="http://schemas.microsoft.com/office/drawing/2014/main" id="{A7BF4AEB-90F0-4CA0-9F7B-4E5C02243F87}"/>
                    </a:ext>
                  </a:extLst>
                </p14:cNvPr>
                <p14:cNvContentPartPr/>
                <p14:nvPr/>
              </p14:nvContentPartPr>
              <p14:xfrm>
                <a:off x="9157451" y="5112196"/>
                <a:ext cx="360" cy="360"/>
              </p14:xfrm>
            </p:contentPart>
          </mc:Choice>
          <mc:Fallback xmlns="">
            <p:pic>
              <p:nvPicPr>
                <p:cNvPr id="2127" name="Entrada de lápiz 2126">
                  <a:extLst>
                    <a:ext uri="{FF2B5EF4-FFF2-40B4-BE49-F238E27FC236}">
                      <a16:creationId xmlns:a16="http://schemas.microsoft.com/office/drawing/2014/main" id="{A7BF4AEB-90F0-4CA0-9F7B-4E5C02243F8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39811" y="50941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129" name="Entrada de lápiz 2128">
                  <a:extLst>
                    <a:ext uri="{FF2B5EF4-FFF2-40B4-BE49-F238E27FC236}">
                      <a16:creationId xmlns:a16="http://schemas.microsoft.com/office/drawing/2014/main" id="{7A1F4D38-F043-4C7C-81F0-11C3F56C18AB}"/>
                    </a:ext>
                  </a:extLst>
                </p14:cNvPr>
                <p14:cNvContentPartPr/>
                <p14:nvPr/>
              </p14:nvContentPartPr>
              <p14:xfrm>
                <a:off x="9157451" y="5098156"/>
                <a:ext cx="360" cy="360"/>
              </p14:xfrm>
            </p:contentPart>
          </mc:Choice>
          <mc:Fallback xmlns="">
            <p:pic>
              <p:nvPicPr>
                <p:cNvPr id="2129" name="Entrada de lápiz 2128">
                  <a:extLst>
                    <a:ext uri="{FF2B5EF4-FFF2-40B4-BE49-F238E27FC236}">
                      <a16:creationId xmlns:a16="http://schemas.microsoft.com/office/drawing/2014/main" id="{7A1F4D38-F043-4C7C-81F0-11C3F56C18A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39811" y="508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142" name="Entrada de lápiz 2141">
                  <a:extLst>
                    <a:ext uri="{FF2B5EF4-FFF2-40B4-BE49-F238E27FC236}">
                      <a16:creationId xmlns:a16="http://schemas.microsoft.com/office/drawing/2014/main" id="{425754DA-F1CE-4C5D-89A0-4E09FD2CD77B}"/>
                    </a:ext>
                  </a:extLst>
                </p14:cNvPr>
                <p14:cNvContentPartPr/>
                <p14:nvPr/>
              </p14:nvContentPartPr>
              <p14:xfrm>
                <a:off x="9226571" y="5056396"/>
                <a:ext cx="360" cy="360"/>
              </p14:xfrm>
            </p:contentPart>
          </mc:Choice>
          <mc:Fallback xmlns="">
            <p:pic>
              <p:nvPicPr>
                <p:cNvPr id="2142" name="Entrada de lápiz 2141">
                  <a:extLst>
                    <a:ext uri="{FF2B5EF4-FFF2-40B4-BE49-F238E27FC236}">
                      <a16:creationId xmlns:a16="http://schemas.microsoft.com/office/drawing/2014/main" id="{425754DA-F1CE-4C5D-89A0-4E09FD2CD77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08931" y="50387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147" name="Entrada de lápiz 2146">
                  <a:extLst>
                    <a:ext uri="{FF2B5EF4-FFF2-40B4-BE49-F238E27FC236}">
                      <a16:creationId xmlns:a16="http://schemas.microsoft.com/office/drawing/2014/main" id="{426685C3-E295-484A-B446-0E41D37E29A8}"/>
                    </a:ext>
                  </a:extLst>
                </p14:cNvPr>
                <p14:cNvContentPartPr/>
                <p14:nvPr/>
              </p14:nvContentPartPr>
              <p14:xfrm>
                <a:off x="9247451" y="5035876"/>
                <a:ext cx="360" cy="360"/>
              </p14:xfrm>
            </p:contentPart>
          </mc:Choice>
          <mc:Fallback xmlns="">
            <p:pic>
              <p:nvPicPr>
                <p:cNvPr id="2147" name="Entrada de lápiz 2146">
                  <a:extLst>
                    <a:ext uri="{FF2B5EF4-FFF2-40B4-BE49-F238E27FC236}">
                      <a16:creationId xmlns:a16="http://schemas.microsoft.com/office/drawing/2014/main" id="{426685C3-E295-484A-B446-0E41D37E29A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29811" y="50182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149" name="Entrada de lápiz 2148">
                  <a:extLst>
                    <a:ext uri="{FF2B5EF4-FFF2-40B4-BE49-F238E27FC236}">
                      <a16:creationId xmlns:a16="http://schemas.microsoft.com/office/drawing/2014/main" id="{46F22A53-5FFD-49C8-AAD3-D1A3203D22C0}"/>
                    </a:ext>
                  </a:extLst>
                </p14:cNvPr>
                <p14:cNvContentPartPr/>
                <p14:nvPr/>
              </p14:nvContentPartPr>
              <p14:xfrm>
                <a:off x="9275531" y="5035876"/>
                <a:ext cx="360" cy="360"/>
              </p14:xfrm>
            </p:contentPart>
          </mc:Choice>
          <mc:Fallback xmlns="">
            <p:pic>
              <p:nvPicPr>
                <p:cNvPr id="2149" name="Entrada de lápiz 2148">
                  <a:extLst>
                    <a:ext uri="{FF2B5EF4-FFF2-40B4-BE49-F238E27FC236}">
                      <a16:creationId xmlns:a16="http://schemas.microsoft.com/office/drawing/2014/main" id="{46F22A53-5FFD-49C8-AAD3-D1A3203D22C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57531" y="50182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73DF9CA-3F5F-495A-A6A6-7C43BFA35C63}"/>
              </a:ext>
            </a:extLst>
          </p:cNvPr>
          <p:cNvSpPr txBox="1"/>
          <p:nvPr/>
        </p:nvSpPr>
        <p:spPr>
          <a:xfrm>
            <a:off x="5887249" y="5192614"/>
            <a:ext cx="42477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Curso</a:t>
            </a:r>
            <a:r>
              <a:rPr lang="fr-FR" sz="2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Primeros</a:t>
            </a:r>
            <a:r>
              <a:rPr lang="fr-FR" sz="2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Auxilios</a:t>
            </a:r>
            <a:endParaRPr lang="fr-FR" sz="2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311" name="Entrada de lápiz 2310">
                <a:extLst>
                  <a:ext uri="{FF2B5EF4-FFF2-40B4-BE49-F238E27FC236}">
                    <a16:creationId xmlns:a16="http://schemas.microsoft.com/office/drawing/2014/main" id="{D213DCDF-108C-4AF2-B3A6-B6EF17A3DB05}"/>
                  </a:ext>
                </a:extLst>
              </p14:cNvPr>
              <p14:cNvContentPartPr/>
              <p14:nvPr/>
            </p14:nvContentPartPr>
            <p14:xfrm>
              <a:off x="9035280" y="5074822"/>
              <a:ext cx="360" cy="360"/>
            </p14:xfrm>
          </p:contentPart>
        </mc:Choice>
        <mc:Fallback xmlns="">
          <p:pic>
            <p:nvPicPr>
              <p:cNvPr id="2311" name="Entrada de lápiz 2310">
                <a:extLst>
                  <a:ext uri="{FF2B5EF4-FFF2-40B4-BE49-F238E27FC236}">
                    <a16:creationId xmlns:a16="http://schemas.microsoft.com/office/drawing/2014/main" id="{D213DCDF-108C-4AF2-B3A6-B6EF17A3DB05}"/>
                  </a:ext>
                </a:extLst>
              </p:cNvPr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9030960" y="5070502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383" name="Entrada de lápiz 2382">
                <a:extLst>
                  <a:ext uri="{FF2B5EF4-FFF2-40B4-BE49-F238E27FC236}">
                    <a16:creationId xmlns:a16="http://schemas.microsoft.com/office/drawing/2014/main" id="{55B0DB34-C5D3-483D-B7C0-25969845C648}"/>
                  </a:ext>
                </a:extLst>
              </p14:cNvPr>
              <p14:cNvContentPartPr/>
              <p14:nvPr/>
            </p14:nvContentPartPr>
            <p14:xfrm>
              <a:off x="9067680" y="5118382"/>
              <a:ext cx="360" cy="360"/>
            </p14:xfrm>
          </p:contentPart>
        </mc:Choice>
        <mc:Fallback xmlns="">
          <p:pic>
            <p:nvPicPr>
              <p:cNvPr id="2383" name="Entrada de lápiz 2382">
                <a:extLst>
                  <a:ext uri="{FF2B5EF4-FFF2-40B4-BE49-F238E27FC236}">
                    <a16:creationId xmlns:a16="http://schemas.microsoft.com/office/drawing/2014/main" id="{55B0DB34-C5D3-483D-B7C0-25969845C648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59040" y="51093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321" name="Entrada de lápiz 2320">
                <a:extLst>
                  <a:ext uri="{FF2B5EF4-FFF2-40B4-BE49-F238E27FC236}">
                    <a16:creationId xmlns:a16="http://schemas.microsoft.com/office/drawing/2014/main" id="{A23BCCB1-7242-49AB-A329-97C38627E2E4}"/>
                  </a:ext>
                </a:extLst>
              </p14:cNvPr>
              <p14:cNvContentPartPr/>
              <p14:nvPr/>
            </p14:nvContentPartPr>
            <p14:xfrm>
              <a:off x="9046440" y="5069422"/>
              <a:ext cx="360" cy="360"/>
            </p14:xfrm>
          </p:contentPart>
        </mc:Choice>
        <mc:Fallback xmlns="">
          <p:pic>
            <p:nvPicPr>
              <p:cNvPr id="2321" name="Entrada de lápiz 2320">
                <a:extLst>
                  <a:ext uri="{FF2B5EF4-FFF2-40B4-BE49-F238E27FC236}">
                    <a16:creationId xmlns:a16="http://schemas.microsoft.com/office/drawing/2014/main" id="{A23BCCB1-7242-49AB-A329-97C38627E2E4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37440" y="50607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335" name="Entrada de lápiz 2334">
                <a:extLst>
                  <a:ext uri="{FF2B5EF4-FFF2-40B4-BE49-F238E27FC236}">
                    <a16:creationId xmlns:a16="http://schemas.microsoft.com/office/drawing/2014/main" id="{AE042D4E-6BF2-4E32-8CF9-39695AE9D488}"/>
                  </a:ext>
                </a:extLst>
              </p14:cNvPr>
              <p14:cNvContentPartPr/>
              <p14:nvPr/>
            </p14:nvContentPartPr>
            <p14:xfrm>
              <a:off x="9024480" y="5080222"/>
              <a:ext cx="360" cy="360"/>
            </p14:xfrm>
          </p:contentPart>
        </mc:Choice>
        <mc:Fallback xmlns="">
          <p:pic>
            <p:nvPicPr>
              <p:cNvPr id="2335" name="Entrada de lápiz 2334">
                <a:extLst>
                  <a:ext uri="{FF2B5EF4-FFF2-40B4-BE49-F238E27FC236}">
                    <a16:creationId xmlns:a16="http://schemas.microsoft.com/office/drawing/2014/main" id="{AE042D4E-6BF2-4E32-8CF9-39695AE9D488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15840" y="50712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343" name="Entrada de lápiz 2342">
                <a:extLst>
                  <a:ext uri="{FF2B5EF4-FFF2-40B4-BE49-F238E27FC236}">
                    <a16:creationId xmlns:a16="http://schemas.microsoft.com/office/drawing/2014/main" id="{276FE8A8-92FA-4D91-8CC0-9182AC59A9A5}"/>
                  </a:ext>
                </a:extLst>
              </p14:cNvPr>
              <p14:cNvContentPartPr/>
              <p14:nvPr/>
            </p14:nvContentPartPr>
            <p14:xfrm>
              <a:off x="9041040" y="5085982"/>
              <a:ext cx="360" cy="360"/>
            </p14:xfrm>
          </p:contentPart>
        </mc:Choice>
        <mc:Fallback xmlns="">
          <p:pic>
            <p:nvPicPr>
              <p:cNvPr id="2343" name="Entrada de lápiz 2342">
                <a:extLst>
                  <a:ext uri="{FF2B5EF4-FFF2-40B4-BE49-F238E27FC236}">
                    <a16:creationId xmlns:a16="http://schemas.microsoft.com/office/drawing/2014/main" id="{276FE8A8-92FA-4D91-8CC0-9182AC59A9A5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32040" y="50769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377" name="Entrada de lápiz 2376">
                <a:extLst>
                  <a:ext uri="{FF2B5EF4-FFF2-40B4-BE49-F238E27FC236}">
                    <a16:creationId xmlns:a16="http://schemas.microsoft.com/office/drawing/2014/main" id="{21FBD94C-FF30-4619-8127-C50E6BB78B11}"/>
                  </a:ext>
                </a:extLst>
              </p14:cNvPr>
              <p14:cNvContentPartPr/>
              <p14:nvPr/>
            </p14:nvContentPartPr>
            <p14:xfrm>
              <a:off x="9057240" y="5096422"/>
              <a:ext cx="360" cy="360"/>
            </p14:xfrm>
          </p:contentPart>
        </mc:Choice>
        <mc:Fallback xmlns="">
          <p:pic>
            <p:nvPicPr>
              <p:cNvPr id="2377" name="Entrada de lápiz 2376">
                <a:extLst>
                  <a:ext uri="{FF2B5EF4-FFF2-40B4-BE49-F238E27FC236}">
                    <a16:creationId xmlns:a16="http://schemas.microsoft.com/office/drawing/2014/main" id="{21FBD94C-FF30-4619-8127-C50E6BB78B11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48240" y="50877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386" name="Entrada de lápiz 2385">
                <a:extLst>
                  <a:ext uri="{FF2B5EF4-FFF2-40B4-BE49-F238E27FC236}">
                    <a16:creationId xmlns:a16="http://schemas.microsoft.com/office/drawing/2014/main" id="{FD4CCEE6-C9DC-4DE0-BACE-1B89A6FC491A}"/>
                  </a:ext>
                </a:extLst>
              </p14:cNvPr>
              <p14:cNvContentPartPr/>
              <p14:nvPr/>
            </p14:nvContentPartPr>
            <p14:xfrm>
              <a:off x="9051840" y="5091022"/>
              <a:ext cx="360" cy="360"/>
            </p14:xfrm>
          </p:contentPart>
        </mc:Choice>
        <mc:Fallback xmlns="">
          <p:pic>
            <p:nvPicPr>
              <p:cNvPr id="2386" name="Entrada de lápiz 2385">
                <a:extLst>
                  <a:ext uri="{FF2B5EF4-FFF2-40B4-BE49-F238E27FC236}">
                    <a16:creationId xmlns:a16="http://schemas.microsoft.com/office/drawing/2014/main" id="{FD4CCEE6-C9DC-4DE0-BACE-1B89A6FC491A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42840" y="50823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388" name="Entrada de lápiz 2387">
                <a:extLst>
                  <a:ext uri="{FF2B5EF4-FFF2-40B4-BE49-F238E27FC236}">
                    <a16:creationId xmlns:a16="http://schemas.microsoft.com/office/drawing/2014/main" id="{DD32BCDB-DF3D-4EA2-BC9E-07C22122BED6}"/>
                  </a:ext>
                </a:extLst>
              </p14:cNvPr>
              <p14:cNvContentPartPr/>
              <p14:nvPr/>
            </p14:nvContentPartPr>
            <p14:xfrm>
              <a:off x="9046440" y="5080222"/>
              <a:ext cx="360" cy="360"/>
            </p14:xfrm>
          </p:contentPart>
        </mc:Choice>
        <mc:Fallback xmlns="">
          <p:pic>
            <p:nvPicPr>
              <p:cNvPr id="2388" name="Entrada de lápiz 2387">
                <a:extLst>
                  <a:ext uri="{FF2B5EF4-FFF2-40B4-BE49-F238E27FC236}">
                    <a16:creationId xmlns:a16="http://schemas.microsoft.com/office/drawing/2014/main" id="{DD32BCDB-DF3D-4EA2-BC9E-07C22122BED6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37440" y="50712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392" name="Entrada de lápiz 2391">
                <a:extLst>
                  <a:ext uri="{FF2B5EF4-FFF2-40B4-BE49-F238E27FC236}">
                    <a16:creationId xmlns:a16="http://schemas.microsoft.com/office/drawing/2014/main" id="{EA5F308C-B5B6-463A-83DC-92BB889899E4}"/>
                  </a:ext>
                </a:extLst>
              </p14:cNvPr>
              <p14:cNvContentPartPr/>
              <p14:nvPr/>
            </p14:nvContentPartPr>
            <p14:xfrm>
              <a:off x="9046440" y="5064022"/>
              <a:ext cx="360" cy="360"/>
            </p14:xfrm>
          </p:contentPart>
        </mc:Choice>
        <mc:Fallback xmlns="">
          <p:pic>
            <p:nvPicPr>
              <p:cNvPr id="2392" name="Entrada de lápiz 2391">
                <a:extLst>
                  <a:ext uri="{FF2B5EF4-FFF2-40B4-BE49-F238E27FC236}">
                    <a16:creationId xmlns:a16="http://schemas.microsoft.com/office/drawing/2014/main" id="{EA5F308C-B5B6-463A-83DC-92BB889899E4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37440" y="50553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402" name="Entrada de lápiz 2401">
                <a:extLst>
                  <a:ext uri="{FF2B5EF4-FFF2-40B4-BE49-F238E27FC236}">
                    <a16:creationId xmlns:a16="http://schemas.microsoft.com/office/drawing/2014/main" id="{ABDC44D6-26DD-48B4-B04C-F01CD173BD67}"/>
                  </a:ext>
                </a:extLst>
              </p14:cNvPr>
              <p14:cNvContentPartPr/>
              <p14:nvPr/>
            </p14:nvContentPartPr>
            <p14:xfrm>
              <a:off x="9029880" y="5080222"/>
              <a:ext cx="360" cy="360"/>
            </p14:xfrm>
          </p:contentPart>
        </mc:Choice>
        <mc:Fallback xmlns="">
          <p:pic>
            <p:nvPicPr>
              <p:cNvPr id="2402" name="Entrada de lápiz 2401">
                <a:extLst>
                  <a:ext uri="{FF2B5EF4-FFF2-40B4-BE49-F238E27FC236}">
                    <a16:creationId xmlns:a16="http://schemas.microsoft.com/office/drawing/2014/main" id="{ABDC44D6-26DD-48B4-B04C-F01CD173BD67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21240" y="50712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404" name="Entrada de lápiz 2403">
                <a:extLst>
                  <a:ext uri="{FF2B5EF4-FFF2-40B4-BE49-F238E27FC236}">
                    <a16:creationId xmlns:a16="http://schemas.microsoft.com/office/drawing/2014/main" id="{05A3EB05-5A1A-48F2-895C-7E433C9C0C7F}"/>
                  </a:ext>
                </a:extLst>
              </p14:cNvPr>
              <p14:cNvContentPartPr/>
              <p14:nvPr/>
            </p14:nvContentPartPr>
            <p14:xfrm>
              <a:off x="9041040" y="5074822"/>
              <a:ext cx="360" cy="360"/>
            </p14:xfrm>
          </p:contentPart>
        </mc:Choice>
        <mc:Fallback xmlns="">
          <p:pic>
            <p:nvPicPr>
              <p:cNvPr id="2404" name="Entrada de lápiz 2403">
                <a:extLst>
                  <a:ext uri="{FF2B5EF4-FFF2-40B4-BE49-F238E27FC236}">
                    <a16:creationId xmlns:a16="http://schemas.microsoft.com/office/drawing/2014/main" id="{05A3EB05-5A1A-48F2-895C-7E433C9C0C7F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32040" y="50661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407" name="Entrada de lápiz 2406">
                <a:extLst>
                  <a:ext uri="{FF2B5EF4-FFF2-40B4-BE49-F238E27FC236}">
                    <a16:creationId xmlns:a16="http://schemas.microsoft.com/office/drawing/2014/main" id="{344C73E6-8AEE-4E4D-A25E-5EA33357338C}"/>
                  </a:ext>
                </a:extLst>
              </p14:cNvPr>
              <p14:cNvContentPartPr/>
              <p14:nvPr/>
            </p14:nvContentPartPr>
            <p14:xfrm>
              <a:off x="9035280" y="5069422"/>
              <a:ext cx="360" cy="360"/>
            </p14:xfrm>
          </p:contentPart>
        </mc:Choice>
        <mc:Fallback xmlns="">
          <p:pic>
            <p:nvPicPr>
              <p:cNvPr id="2407" name="Entrada de lápiz 2406">
                <a:extLst>
                  <a:ext uri="{FF2B5EF4-FFF2-40B4-BE49-F238E27FC236}">
                    <a16:creationId xmlns:a16="http://schemas.microsoft.com/office/drawing/2014/main" id="{344C73E6-8AEE-4E4D-A25E-5EA33357338C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26640" y="506078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13" name="Grupo 2412">
            <a:extLst>
              <a:ext uri="{FF2B5EF4-FFF2-40B4-BE49-F238E27FC236}">
                <a16:creationId xmlns:a16="http://schemas.microsoft.com/office/drawing/2014/main" id="{190BB186-F68D-45F6-BA75-2E87F110C510}"/>
              </a:ext>
            </a:extLst>
          </p:cNvPr>
          <p:cNvGrpSpPr/>
          <p:nvPr/>
        </p:nvGrpSpPr>
        <p:grpSpPr>
          <a:xfrm>
            <a:off x="9008640" y="5096422"/>
            <a:ext cx="5760" cy="5760"/>
            <a:chOff x="9008640" y="5096422"/>
            <a:chExt cx="5760" cy="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394" name="Entrada de lápiz 2393">
                  <a:extLst>
                    <a:ext uri="{FF2B5EF4-FFF2-40B4-BE49-F238E27FC236}">
                      <a16:creationId xmlns:a16="http://schemas.microsoft.com/office/drawing/2014/main" id="{6119657E-F4A5-459B-9F9D-5A4454562570}"/>
                    </a:ext>
                  </a:extLst>
                </p14:cNvPr>
                <p14:cNvContentPartPr/>
                <p14:nvPr/>
              </p14:nvContentPartPr>
              <p14:xfrm>
                <a:off x="9014040" y="5101822"/>
                <a:ext cx="360" cy="360"/>
              </p14:xfrm>
            </p:contentPart>
          </mc:Choice>
          <mc:Fallback xmlns="">
            <p:pic>
              <p:nvPicPr>
                <p:cNvPr id="2394" name="Entrada de lápiz 2393">
                  <a:extLst>
                    <a:ext uri="{FF2B5EF4-FFF2-40B4-BE49-F238E27FC236}">
                      <a16:creationId xmlns:a16="http://schemas.microsoft.com/office/drawing/2014/main" id="{6119657E-F4A5-459B-9F9D-5A445456257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05040" y="5093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397" name="Entrada de lápiz 2396">
                  <a:extLst>
                    <a:ext uri="{FF2B5EF4-FFF2-40B4-BE49-F238E27FC236}">
                      <a16:creationId xmlns:a16="http://schemas.microsoft.com/office/drawing/2014/main" id="{749E57B8-CA6D-4482-949F-A9CF4199E2DA}"/>
                    </a:ext>
                  </a:extLst>
                </p14:cNvPr>
                <p14:cNvContentPartPr/>
                <p14:nvPr/>
              </p14:nvContentPartPr>
              <p14:xfrm>
                <a:off x="9008640" y="5101822"/>
                <a:ext cx="360" cy="360"/>
              </p14:xfrm>
            </p:contentPart>
          </mc:Choice>
          <mc:Fallback xmlns="">
            <p:pic>
              <p:nvPicPr>
                <p:cNvPr id="2397" name="Entrada de lápiz 2396">
                  <a:extLst>
                    <a:ext uri="{FF2B5EF4-FFF2-40B4-BE49-F238E27FC236}">
                      <a16:creationId xmlns:a16="http://schemas.microsoft.com/office/drawing/2014/main" id="{749E57B8-CA6D-4482-949F-A9CF4199E2D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99640" y="5093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411" name="Entrada de lápiz 2410">
                  <a:extLst>
                    <a:ext uri="{FF2B5EF4-FFF2-40B4-BE49-F238E27FC236}">
                      <a16:creationId xmlns:a16="http://schemas.microsoft.com/office/drawing/2014/main" id="{C5E1886D-1826-4521-B765-20CF5B13EA6F}"/>
                    </a:ext>
                  </a:extLst>
                </p14:cNvPr>
                <p14:cNvContentPartPr/>
                <p14:nvPr/>
              </p14:nvContentPartPr>
              <p14:xfrm>
                <a:off x="9008640" y="5096422"/>
                <a:ext cx="360" cy="360"/>
              </p14:xfrm>
            </p:contentPart>
          </mc:Choice>
          <mc:Fallback xmlns="">
            <p:pic>
              <p:nvPicPr>
                <p:cNvPr id="2411" name="Entrada de lápiz 2410">
                  <a:extLst>
                    <a:ext uri="{FF2B5EF4-FFF2-40B4-BE49-F238E27FC236}">
                      <a16:creationId xmlns:a16="http://schemas.microsoft.com/office/drawing/2014/main" id="{C5E1886D-1826-4521-B765-20CF5B13EA6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99640" y="50877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201" name="Entrada de lápiz 2200">
                <a:extLst>
                  <a:ext uri="{FF2B5EF4-FFF2-40B4-BE49-F238E27FC236}">
                    <a16:creationId xmlns:a16="http://schemas.microsoft.com/office/drawing/2014/main" id="{1E3B8833-590A-4D83-BA8A-53035CB8E858}"/>
                  </a:ext>
                </a:extLst>
              </p14:cNvPr>
              <p14:cNvContentPartPr/>
              <p14:nvPr/>
            </p14:nvContentPartPr>
            <p14:xfrm>
              <a:off x="9273600" y="5010022"/>
              <a:ext cx="360" cy="360"/>
            </p14:xfrm>
          </p:contentPart>
        </mc:Choice>
        <mc:Fallback xmlns="">
          <p:pic>
            <p:nvPicPr>
              <p:cNvPr id="2201" name="Entrada de lápiz 2200">
                <a:extLst>
                  <a:ext uri="{FF2B5EF4-FFF2-40B4-BE49-F238E27FC236}">
                    <a16:creationId xmlns:a16="http://schemas.microsoft.com/office/drawing/2014/main" id="{1E3B8833-590A-4D83-BA8A-53035CB8E858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264960" y="500102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12" name="Grupo 2211">
            <a:extLst>
              <a:ext uri="{FF2B5EF4-FFF2-40B4-BE49-F238E27FC236}">
                <a16:creationId xmlns:a16="http://schemas.microsoft.com/office/drawing/2014/main" id="{13C975CB-26F0-475E-8297-C29A6CCE722E}"/>
              </a:ext>
            </a:extLst>
          </p:cNvPr>
          <p:cNvGrpSpPr/>
          <p:nvPr/>
        </p:nvGrpSpPr>
        <p:grpSpPr>
          <a:xfrm>
            <a:off x="9349200" y="5004622"/>
            <a:ext cx="27720" cy="360"/>
            <a:chOff x="9349200" y="5004622"/>
            <a:chExt cx="2772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203" name="Entrada de lápiz 2202">
                  <a:extLst>
                    <a:ext uri="{FF2B5EF4-FFF2-40B4-BE49-F238E27FC236}">
                      <a16:creationId xmlns:a16="http://schemas.microsoft.com/office/drawing/2014/main" id="{81A104D5-624D-46CD-9A18-8E63A40A1FB3}"/>
                    </a:ext>
                  </a:extLst>
                </p14:cNvPr>
                <p14:cNvContentPartPr/>
                <p14:nvPr/>
              </p14:nvContentPartPr>
              <p14:xfrm>
                <a:off x="9349200" y="5004622"/>
                <a:ext cx="360" cy="360"/>
              </p14:xfrm>
            </p:contentPart>
          </mc:Choice>
          <mc:Fallback xmlns="">
            <p:pic>
              <p:nvPicPr>
                <p:cNvPr id="2203" name="Entrada de lápiz 2202">
                  <a:extLst>
                    <a:ext uri="{FF2B5EF4-FFF2-40B4-BE49-F238E27FC236}">
                      <a16:creationId xmlns:a16="http://schemas.microsoft.com/office/drawing/2014/main" id="{81A104D5-624D-46CD-9A18-8E63A40A1FB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340560" y="49956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206" name="Entrada de lápiz 2205">
                  <a:extLst>
                    <a:ext uri="{FF2B5EF4-FFF2-40B4-BE49-F238E27FC236}">
                      <a16:creationId xmlns:a16="http://schemas.microsoft.com/office/drawing/2014/main" id="{4FFAA986-5988-41A7-83C1-78503E7B7963}"/>
                    </a:ext>
                  </a:extLst>
                </p14:cNvPr>
                <p14:cNvContentPartPr/>
                <p14:nvPr/>
              </p14:nvContentPartPr>
              <p14:xfrm>
                <a:off x="9376560" y="5004622"/>
                <a:ext cx="360" cy="360"/>
              </p14:xfrm>
            </p:contentPart>
          </mc:Choice>
          <mc:Fallback xmlns="">
            <p:pic>
              <p:nvPicPr>
                <p:cNvPr id="2206" name="Entrada de lápiz 2205">
                  <a:extLst>
                    <a:ext uri="{FF2B5EF4-FFF2-40B4-BE49-F238E27FC236}">
                      <a16:creationId xmlns:a16="http://schemas.microsoft.com/office/drawing/2014/main" id="{4FFAA986-5988-41A7-83C1-78503E7B796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367560" y="49956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13" name="Entrada de lápiz 2212">
                <a:extLst>
                  <a:ext uri="{FF2B5EF4-FFF2-40B4-BE49-F238E27FC236}">
                    <a16:creationId xmlns:a16="http://schemas.microsoft.com/office/drawing/2014/main" id="{013769CC-AD37-40CC-84C4-ED8673ECA221}"/>
                  </a:ext>
                </a:extLst>
              </p14:cNvPr>
              <p14:cNvContentPartPr/>
              <p14:nvPr/>
            </p14:nvContentPartPr>
            <p14:xfrm>
              <a:off x="9484560" y="5091022"/>
              <a:ext cx="360" cy="360"/>
            </p14:xfrm>
          </p:contentPart>
        </mc:Choice>
        <mc:Fallback xmlns="">
          <p:pic>
            <p:nvPicPr>
              <p:cNvPr id="2213" name="Entrada de lápiz 2212">
                <a:extLst>
                  <a:ext uri="{FF2B5EF4-FFF2-40B4-BE49-F238E27FC236}">
                    <a16:creationId xmlns:a16="http://schemas.microsoft.com/office/drawing/2014/main" id="{013769CC-AD37-40CC-84C4-ED8673ECA221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475560" y="50823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17" name="Entrada de lápiz 2216">
                <a:extLst>
                  <a:ext uri="{FF2B5EF4-FFF2-40B4-BE49-F238E27FC236}">
                    <a16:creationId xmlns:a16="http://schemas.microsoft.com/office/drawing/2014/main" id="{FAAD54C1-8AC0-436A-BE12-738A2503518E}"/>
                  </a:ext>
                </a:extLst>
              </p14:cNvPr>
              <p14:cNvContentPartPr/>
              <p14:nvPr/>
            </p14:nvContentPartPr>
            <p14:xfrm>
              <a:off x="9489960" y="5112622"/>
              <a:ext cx="360" cy="360"/>
            </p14:xfrm>
          </p:contentPart>
        </mc:Choice>
        <mc:Fallback xmlns="">
          <p:pic>
            <p:nvPicPr>
              <p:cNvPr id="2217" name="Entrada de lápiz 2216">
                <a:extLst>
                  <a:ext uri="{FF2B5EF4-FFF2-40B4-BE49-F238E27FC236}">
                    <a16:creationId xmlns:a16="http://schemas.microsoft.com/office/drawing/2014/main" id="{FAAD54C1-8AC0-436A-BE12-738A2503518E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480960" y="51039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28" name="Entrada de lápiz 2227">
                <a:extLst>
                  <a:ext uri="{FF2B5EF4-FFF2-40B4-BE49-F238E27FC236}">
                    <a16:creationId xmlns:a16="http://schemas.microsoft.com/office/drawing/2014/main" id="{AFDA7897-499C-465B-A7D1-D56152441916}"/>
                  </a:ext>
                </a:extLst>
              </p14:cNvPr>
              <p14:cNvContentPartPr/>
              <p14:nvPr/>
            </p14:nvContentPartPr>
            <p14:xfrm>
              <a:off x="8813880" y="4863862"/>
              <a:ext cx="360" cy="360"/>
            </p14:xfrm>
          </p:contentPart>
        </mc:Choice>
        <mc:Fallback xmlns="">
          <p:pic>
            <p:nvPicPr>
              <p:cNvPr id="2228" name="Entrada de lápiz 2227">
                <a:extLst>
                  <a:ext uri="{FF2B5EF4-FFF2-40B4-BE49-F238E27FC236}">
                    <a16:creationId xmlns:a16="http://schemas.microsoft.com/office/drawing/2014/main" id="{AFDA7897-499C-465B-A7D1-D56152441916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04880" y="48552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30" name="Entrada de lápiz 2229">
                <a:extLst>
                  <a:ext uri="{FF2B5EF4-FFF2-40B4-BE49-F238E27FC236}">
                    <a16:creationId xmlns:a16="http://schemas.microsoft.com/office/drawing/2014/main" id="{50CDD05C-7992-49A5-AD8D-84E635320210}"/>
                  </a:ext>
                </a:extLst>
              </p14:cNvPr>
              <p14:cNvContentPartPr/>
              <p14:nvPr/>
            </p14:nvContentPartPr>
            <p14:xfrm>
              <a:off x="8813880" y="4847662"/>
              <a:ext cx="360" cy="360"/>
            </p14:xfrm>
          </p:contentPart>
        </mc:Choice>
        <mc:Fallback xmlns="">
          <p:pic>
            <p:nvPicPr>
              <p:cNvPr id="2230" name="Entrada de lápiz 2229">
                <a:extLst>
                  <a:ext uri="{FF2B5EF4-FFF2-40B4-BE49-F238E27FC236}">
                    <a16:creationId xmlns:a16="http://schemas.microsoft.com/office/drawing/2014/main" id="{50CDD05C-7992-49A5-AD8D-84E635320210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04880" y="48386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435" name="Entrada de lápiz 2434">
                <a:extLst>
                  <a:ext uri="{FF2B5EF4-FFF2-40B4-BE49-F238E27FC236}">
                    <a16:creationId xmlns:a16="http://schemas.microsoft.com/office/drawing/2014/main" id="{81D87B8C-1C0E-41AB-9173-E1F764BB6843}"/>
                  </a:ext>
                </a:extLst>
              </p14:cNvPr>
              <p14:cNvContentPartPr/>
              <p14:nvPr/>
            </p14:nvContentPartPr>
            <p14:xfrm>
              <a:off x="8867880" y="4750102"/>
              <a:ext cx="360" cy="360"/>
            </p14:xfrm>
          </p:contentPart>
        </mc:Choice>
        <mc:Fallback xmlns="">
          <p:pic>
            <p:nvPicPr>
              <p:cNvPr id="2435" name="Entrada de lápiz 2434">
                <a:extLst>
                  <a:ext uri="{FF2B5EF4-FFF2-40B4-BE49-F238E27FC236}">
                    <a16:creationId xmlns:a16="http://schemas.microsoft.com/office/drawing/2014/main" id="{81D87B8C-1C0E-41AB-9173-E1F764BB6843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58880" y="474146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54" name="Grupo 2453">
            <a:extLst>
              <a:ext uri="{FF2B5EF4-FFF2-40B4-BE49-F238E27FC236}">
                <a16:creationId xmlns:a16="http://schemas.microsoft.com/office/drawing/2014/main" id="{FA057B41-C0D2-4D2C-A3D5-AAE62D7DC453}"/>
              </a:ext>
            </a:extLst>
          </p:cNvPr>
          <p:cNvGrpSpPr/>
          <p:nvPr/>
        </p:nvGrpSpPr>
        <p:grpSpPr>
          <a:xfrm>
            <a:off x="9300600" y="4734262"/>
            <a:ext cx="5760" cy="5400"/>
            <a:chOff x="9300600" y="4734262"/>
            <a:chExt cx="5760" cy="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452" name="Entrada de lápiz 2451">
                  <a:extLst>
                    <a:ext uri="{FF2B5EF4-FFF2-40B4-BE49-F238E27FC236}">
                      <a16:creationId xmlns:a16="http://schemas.microsoft.com/office/drawing/2014/main" id="{7FCA7F2D-458F-4AC1-8A2E-2603469E3740}"/>
                    </a:ext>
                  </a:extLst>
                </p14:cNvPr>
                <p14:cNvContentPartPr/>
                <p14:nvPr/>
              </p14:nvContentPartPr>
              <p14:xfrm>
                <a:off x="9306000" y="4739302"/>
                <a:ext cx="360" cy="360"/>
              </p14:xfrm>
            </p:contentPart>
          </mc:Choice>
          <mc:Fallback xmlns="">
            <p:pic>
              <p:nvPicPr>
                <p:cNvPr id="2452" name="Entrada de lápiz 2451">
                  <a:extLst>
                    <a:ext uri="{FF2B5EF4-FFF2-40B4-BE49-F238E27FC236}">
                      <a16:creationId xmlns:a16="http://schemas.microsoft.com/office/drawing/2014/main" id="{7FCA7F2D-458F-4AC1-8A2E-2603469E374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297360" y="4730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453" name="Entrada de lápiz 2452">
                  <a:extLst>
                    <a:ext uri="{FF2B5EF4-FFF2-40B4-BE49-F238E27FC236}">
                      <a16:creationId xmlns:a16="http://schemas.microsoft.com/office/drawing/2014/main" id="{AD088DE9-EB6B-4DE1-B0B9-5956F9788930}"/>
                    </a:ext>
                  </a:extLst>
                </p14:cNvPr>
                <p14:cNvContentPartPr/>
                <p14:nvPr/>
              </p14:nvContentPartPr>
              <p14:xfrm>
                <a:off x="9300600" y="4734262"/>
                <a:ext cx="360" cy="360"/>
              </p14:xfrm>
            </p:contentPart>
          </mc:Choice>
          <mc:Fallback xmlns="">
            <p:pic>
              <p:nvPicPr>
                <p:cNvPr id="2453" name="Entrada de lápiz 2452">
                  <a:extLst>
                    <a:ext uri="{FF2B5EF4-FFF2-40B4-BE49-F238E27FC236}">
                      <a16:creationId xmlns:a16="http://schemas.microsoft.com/office/drawing/2014/main" id="{AD088DE9-EB6B-4DE1-B0B9-5956F978893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291960" y="4725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455" name="Entrada de lápiz 2454">
                <a:extLst>
                  <a:ext uri="{FF2B5EF4-FFF2-40B4-BE49-F238E27FC236}">
                    <a16:creationId xmlns:a16="http://schemas.microsoft.com/office/drawing/2014/main" id="{D4D18FCF-3606-469A-9830-DDB775036AAE}"/>
                  </a:ext>
                </a:extLst>
              </p14:cNvPr>
              <p14:cNvContentPartPr/>
              <p14:nvPr/>
            </p14:nvContentPartPr>
            <p14:xfrm>
              <a:off x="9306000" y="4712302"/>
              <a:ext cx="360" cy="360"/>
            </p14:xfrm>
          </p:contentPart>
        </mc:Choice>
        <mc:Fallback xmlns="">
          <p:pic>
            <p:nvPicPr>
              <p:cNvPr id="2455" name="Entrada de lápiz 2454">
                <a:extLst>
                  <a:ext uri="{FF2B5EF4-FFF2-40B4-BE49-F238E27FC236}">
                    <a16:creationId xmlns:a16="http://schemas.microsoft.com/office/drawing/2014/main" id="{D4D18FCF-3606-469A-9830-DDB775036AAE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297360" y="47036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456" name="Entrada de lápiz 2455">
                <a:extLst>
                  <a:ext uri="{FF2B5EF4-FFF2-40B4-BE49-F238E27FC236}">
                    <a16:creationId xmlns:a16="http://schemas.microsoft.com/office/drawing/2014/main" id="{6799DBDD-33F6-44DE-A969-869950571CEF}"/>
                  </a:ext>
                </a:extLst>
              </p14:cNvPr>
              <p14:cNvContentPartPr/>
              <p14:nvPr/>
            </p14:nvContentPartPr>
            <p14:xfrm>
              <a:off x="9300600" y="4669102"/>
              <a:ext cx="360" cy="360"/>
            </p14:xfrm>
          </p:contentPart>
        </mc:Choice>
        <mc:Fallback xmlns="">
          <p:pic>
            <p:nvPicPr>
              <p:cNvPr id="2456" name="Entrada de lápiz 2455">
                <a:extLst>
                  <a:ext uri="{FF2B5EF4-FFF2-40B4-BE49-F238E27FC236}">
                    <a16:creationId xmlns:a16="http://schemas.microsoft.com/office/drawing/2014/main" id="{6799DBDD-33F6-44DE-A969-869950571CEF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291960" y="46604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457" name="Entrada de lápiz 2456">
                <a:extLst>
                  <a:ext uri="{FF2B5EF4-FFF2-40B4-BE49-F238E27FC236}">
                    <a16:creationId xmlns:a16="http://schemas.microsoft.com/office/drawing/2014/main" id="{C255A421-D970-42D7-BCFE-FF43C138ADEF}"/>
                  </a:ext>
                </a:extLst>
              </p14:cNvPr>
              <p14:cNvContentPartPr/>
              <p14:nvPr/>
            </p14:nvContentPartPr>
            <p14:xfrm>
              <a:off x="9306000" y="4690702"/>
              <a:ext cx="360" cy="360"/>
            </p14:xfrm>
          </p:contentPart>
        </mc:Choice>
        <mc:Fallback xmlns="">
          <p:pic>
            <p:nvPicPr>
              <p:cNvPr id="2457" name="Entrada de lápiz 2456">
                <a:extLst>
                  <a:ext uri="{FF2B5EF4-FFF2-40B4-BE49-F238E27FC236}">
                    <a16:creationId xmlns:a16="http://schemas.microsoft.com/office/drawing/2014/main" id="{C255A421-D970-42D7-BCFE-FF43C138ADEF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297360" y="46817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466" name="Entrada de lápiz 2465">
                <a:extLst>
                  <a:ext uri="{FF2B5EF4-FFF2-40B4-BE49-F238E27FC236}">
                    <a16:creationId xmlns:a16="http://schemas.microsoft.com/office/drawing/2014/main" id="{D8CC0872-B2B9-46BA-8DDF-FEFC790C963D}"/>
                  </a:ext>
                </a:extLst>
              </p14:cNvPr>
              <p14:cNvContentPartPr/>
              <p14:nvPr/>
            </p14:nvContentPartPr>
            <p14:xfrm>
              <a:off x="8846280" y="5074822"/>
              <a:ext cx="360" cy="360"/>
            </p14:xfrm>
          </p:contentPart>
        </mc:Choice>
        <mc:Fallback xmlns="">
          <p:pic>
            <p:nvPicPr>
              <p:cNvPr id="2466" name="Entrada de lápiz 2465">
                <a:extLst>
                  <a:ext uri="{FF2B5EF4-FFF2-40B4-BE49-F238E27FC236}">
                    <a16:creationId xmlns:a16="http://schemas.microsoft.com/office/drawing/2014/main" id="{D8CC0872-B2B9-46BA-8DDF-FEFC790C963D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37280" y="506618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78" name="Grupo 2477">
            <a:extLst>
              <a:ext uri="{FF2B5EF4-FFF2-40B4-BE49-F238E27FC236}">
                <a16:creationId xmlns:a16="http://schemas.microsoft.com/office/drawing/2014/main" id="{9946B4A5-9FBA-478A-8C20-FBF8A5382BD8}"/>
              </a:ext>
            </a:extLst>
          </p:cNvPr>
          <p:cNvGrpSpPr/>
          <p:nvPr/>
        </p:nvGrpSpPr>
        <p:grpSpPr>
          <a:xfrm>
            <a:off x="8921880" y="5037022"/>
            <a:ext cx="27360" cy="59760"/>
            <a:chOff x="8921880" y="5037022"/>
            <a:chExt cx="27360" cy="5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428" name="Entrada de lápiz 2427">
                  <a:extLst>
                    <a:ext uri="{FF2B5EF4-FFF2-40B4-BE49-F238E27FC236}">
                      <a16:creationId xmlns:a16="http://schemas.microsoft.com/office/drawing/2014/main" id="{21EE7295-9815-4C76-A654-C5DA258B3E2F}"/>
                    </a:ext>
                  </a:extLst>
                </p14:cNvPr>
                <p14:cNvContentPartPr/>
                <p14:nvPr/>
              </p14:nvContentPartPr>
              <p14:xfrm>
                <a:off x="8948880" y="5096422"/>
                <a:ext cx="360" cy="360"/>
              </p14:xfrm>
            </p:contentPart>
          </mc:Choice>
          <mc:Fallback xmlns="">
            <p:pic>
              <p:nvPicPr>
                <p:cNvPr id="2428" name="Entrada de lápiz 2427">
                  <a:extLst>
                    <a:ext uri="{FF2B5EF4-FFF2-40B4-BE49-F238E27FC236}">
                      <a16:creationId xmlns:a16="http://schemas.microsoft.com/office/drawing/2014/main" id="{21EE7295-9815-4C76-A654-C5DA258B3E2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40240" y="50877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260" name="Entrada de lápiz 2259">
                  <a:extLst>
                    <a:ext uri="{FF2B5EF4-FFF2-40B4-BE49-F238E27FC236}">
                      <a16:creationId xmlns:a16="http://schemas.microsoft.com/office/drawing/2014/main" id="{508784B8-D61D-406F-B7A0-0CF065B734FA}"/>
                    </a:ext>
                  </a:extLst>
                </p14:cNvPr>
                <p14:cNvContentPartPr/>
                <p14:nvPr/>
              </p14:nvContentPartPr>
              <p14:xfrm>
                <a:off x="8932680" y="5042422"/>
                <a:ext cx="360" cy="360"/>
              </p14:xfrm>
            </p:contentPart>
          </mc:Choice>
          <mc:Fallback xmlns="">
            <p:pic>
              <p:nvPicPr>
                <p:cNvPr id="2260" name="Entrada de lápiz 2259">
                  <a:extLst>
                    <a:ext uri="{FF2B5EF4-FFF2-40B4-BE49-F238E27FC236}">
                      <a16:creationId xmlns:a16="http://schemas.microsoft.com/office/drawing/2014/main" id="{508784B8-D61D-406F-B7A0-0CF065B734FA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381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10" name="Entrada de lápiz 9">
                  <a:extLst>
                    <a:ext uri="{FF2B5EF4-FFF2-40B4-BE49-F238E27FC236}">
                      <a16:creationId xmlns:a16="http://schemas.microsoft.com/office/drawing/2014/main" id="{A5E9C550-C518-4F3E-A750-A10487F0C5BD}"/>
                    </a:ext>
                  </a:extLst>
                </p14:cNvPr>
                <p14:cNvContentPartPr/>
                <p14:nvPr/>
              </p14:nvContentPartPr>
              <p14:xfrm>
                <a:off x="8921880" y="5053222"/>
                <a:ext cx="360" cy="360"/>
              </p14:xfrm>
            </p:contentPart>
          </mc:Choice>
          <mc:Fallback xmlns="">
            <p:pic>
              <p:nvPicPr>
                <p:cNvPr id="10" name="Entrada de lápiz 9">
                  <a:extLst>
                    <a:ext uri="{FF2B5EF4-FFF2-40B4-BE49-F238E27FC236}">
                      <a16:creationId xmlns:a16="http://schemas.microsoft.com/office/drawing/2014/main" id="{A5E9C550-C518-4F3E-A750-A10487F0C5B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175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59" name="Entrada de lápiz 58">
                  <a:extLst>
                    <a:ext uri="{FF2B5EF4-FFF2-40B4-BE49-F238E27FC236}">
                      <a16:creationId xmlns:a16="http://schemas.microsoft.com/office/drawing/2014/main" id="{13697139-B7C4-4826-8CD9-11B77E5B8964}"/>
                    </a:ext>
                  </a:extLst>
                </p14:cNvPr>
                <p14:cNvContentPartPr/>
                <p14:nvPr/>
              </p14:nvContentPartPr>
              <p14:xfrm>
                <a:off x="8927280" y="5053222"/>
                <a:ext cx="360" cy="360"/>
              </p14:xfrm>
            </p:contentPart>
          </mc:Choice>
          <mc:Fallback xmlns="">
            <p:pic>
              <p:nvPicPr>
                <p:cNvPr id="59" name="Entrada de lápiz 58">
                  <a:extLst>
                    <a:ext uri="{FF2B5EF4-FFF2-40B4-BE49-F238E27FC236}">
                      <a16:creationId xmlns:a16="http://schemas.microsoft.com/office/drawing/2014/main" id="{13697139-B7C4-4826-8CD9-11B77E5B8964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29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63" name="Entrada de lápiz 62">
                  <a:extLst>
                    <a:ext uri="{FF2B5EF4-FFF2-40B4-BE49-F238E27FC236}">
                      <a16:creationId xmlns:a16="http://schemas.microsoft.com/office/drawing/2014/main" id="{C9D935DD-4194-4FB9-B3C3-4F995A71F9AD}"/>
                    </a:ext>
                  </a:extLst>
                </p14:cNvPr>
                <p14:cNvContentPartPr/>
                <p14:nvPr/>
              </p14:nvContentPartPr>
              <p14:xfrm>
                <a:off x="8932680" y="5053222"/>
                <a:ext cx="360" cy="360"/>
              </p14:xfrm>
            </p:contentPart>
          </mc:Choice>
          <mc:Fallback xmlns="">
            <p:pic>
              <p:nvPicPr>
                <p:cNvPr id="63" name="Entrada de lápiz 62">
                  <a:extLst>
                    <a:ext uri="{FF2B5EF4-FFF2-40B4-BE49-F238E27FC236}">
                      <a16:creationId xmlns:a16="http://schemas.microsoft.com/office/drawing/2014/main" id="{C9D935DD-4194-4FB9-B3C3-4F995A71F9A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269" name="Entrada de lápiz 2268">
                  <a:extLst>
                    <a:ext uri="{FF2B5EF4-FFF2-40B4-BE49-F238E27FC236}">
                      <a16:creationId xmlns:a16="http://schemas.microsoft.com/office/drawing/2014/main" id="{50909916-F573-4F1C-BE9E-F9D6902C524D}"/>
                    </a:ext>
                  </a:extLst>
                </p14:cNvPr>
                <p14:cNvContentPartPr/>
                <p14:nvPr/>
              </p14:nvContentPartPr>
              <p14:xfrm>
                <a:off x="8932680" y="5053222"/>
                <a:ext cx="360" cy="360"/>
              </p14:xfrm>
            </p:contentPart>
          </mc:Choice>
          <mc:Fallback xmlns="">
            <p:pic>
              <p:nvPicPr>
                <p:cNvPr id="2269" name="Entrada de lápiz 2268">
                  <a:extLst>
                    <a:ext uri="{FF2B5EF4-FFF2-40B4-BE49-F238E27FC236}">
                      <a16:creationId xmlns:a16="http://schemas.microsoft.com/office/drawing/2014/main" id="{50909916-F573-4F1C-BE9E-F9D6902C524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290" name="Entrada de lápiz 2289">
                  <a:extLst>
                    <a:ext uri="{FF2B5EF4-FFF2-40B4-BE49-F238E27FC236}">
                      <a16:creationId xmlns:a16="http://schemas.microsoft.com/office/drawing/2014/main" id="{C59208D7-B3FF-48BC-854E-5096149AA889}"/>
                    </a:ext>
                  </a:extLst>
                </p14:cNvPr>
                <p14:cNvContentPartPr/>
                <p14:nvPr/>
              </p14:nvContentPartPr>
              <p14:xfrm>
                <a:off x="8932680" y="5047822"/>
                <a:ext cx="360" cy="360"/>
              </p14:xfrm>
            </p:contentPart>
          </mc:Choice>
          <mc:Fallback xmlns="">
            <p:pic>
              <p:nvPicPr>
                <p:cNvPr id="2290" name="Entrada de lápiz 2289">
                  <a:extLst>
                    <a:ext uri="{FF2B5EF4-FFF2-40B4-BE49-F238E27FC236}">
                      <a16:creationId xmlns:a16="http://schemas.microsoft.com/office/drawing/2014/main" id="{C59208D7-B3FF-48BC-854E-5096149AA889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35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65" name="Entrada de lápiz 64">
                  <a:extLst>
                    <a:ext uri="{FF2B5EF4-FFF2-40B4-BE49-F238E27FC236}">
                      <a16:creationId xmlns:a16="http://schemas.microsoft.com/office/drawing/2014/main" id="{D67FA480-4506-4027-9448-FA6633EE6BC3}"/>
                    </a:ext>
                  </a:extLst>
                </p14:cNvPr>
                <p14:cNvContentPartPr/>
                <p14:nvPr/>
              </p14:nvContentPartPr>
              <p14:xfrm>
                <a:off x="8932680" y="5053222"/>
                <a:ext cx="360" cy="360"/>
              </p14:xfrm>
            </p:contentPart>
          </mc:Choice>
          <mc:Fallback xmlns="">
            <p:pic>
              <p:nvPicPr>
                <p:cNvPr id="65" name="Entrada de lápiz 64">
                  <a:extLst>
                    <a:ext uri="{FF2B5EF4-FFF2-40B4-BE49-F238E27FC236}">
                      <a16:creationId xmlns:a16="http://schemas.microsoft.com/office/drawing/2014/main" id="{D67FA480-4506-4027-9448-FA6633EE6BC3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70" name="Entrada de lápiz 69">
                  <a:extLst>
                    <a:ext uri="{FF2B5EF4-FFF2-40B4-BE49-F238E27FC236}">
                      <a16:creationId xmlns:a16="http://schemas.microsoft.com/office/drawing/2014/main" id="{0F4F07EF-6AE9-43F7-9887-39C33EE63BDA}"/>
                    </a:ext>
                  </a:extLst>
                </p14:cNvPr>
                <p14:cNvContentPartPr/>
                <p14:nvPr/>
              </p14:nvContentPartPr>
              <p14:xfrm>
                <a:off x="8938080" y="5053222"/>
                <a:ext cx="360" cy="360"/>
              </p14:xfrm>
            </p:contentPart>
          </mc:Choice>
          <mc:Fallback xmlns="">
            <p:pic>
              <p:nvPicPr>
                <p:cNvPr id="70" name="Entrada de lápiz 69">
                  <a:extLst>
                    <a:ext uri="{FF2B5EF4-FFF2-40B4-BE49-F238E27FC236}">
                      <a16:creationId xmlns:a16="http://schemas.microsoft.com/office/drawing/2014/main" id="{0F4F07EF-6AE9-43F7-9887-39C33EE63BDA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337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75" name="Entrada de lápiz 74">
                  <a:extLst>
                    <a:ext uri="{FF2B5EF4-FFF2-40B4-BE49-F238E27FC236}">
                      <a16:creationId xmlns:a16="http://schemas.microsoft.com/office/drawing/2014/main" id="{F14C2580-705A-4501-AFEA-C7677088A7F9}"/>
                    </a:ext>
                  </a:extLst>
                </p14:cNvPr>
                <p14:cNvContentPartPr/>
                <p14:nvPr/>
              </p14:nvContentPartPr>
              <p14:xfrm>
                <a:off x="8932680" y="5042422"/>
                <a:ext cx="360" cy="360"/>
              </p14:xfrm>
            </p:contentPart>
          </mc:Choice>
          <mc:Fallback xmlns="">
            <p:pic>
              <p:nvPicPr>
                <p:cNvPr id="75" name="Entrada de lápiz 74">
                  <a:extLst>
                    <a:ext uri="{FF2B5EF4-FFF2-40B4-BE49-F238E27FC236}">
                      <a16:creationId xmlns:a16="http://schemas.microsoft.com/office/drawing/2014/main" id="{F14C2580-705A-4501-AFEA-C7677088A7F9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381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80" name="Entrada de lápiz 79">
                  <a:extLst>
                    <a:ext uri="{FF2B5EF4-FFF2-40B4-BE49-F238E27FC236}">
                      <a16:creationId xmlns:a16="http://schemas.microsoft.com/office/drawing/2014/main" id="{907184DA-815F-44F7-970A-B26CC40BE4C4}"/>
                    </a:ext>
                  </a:extLst>
                </p14:cNvPr>
                <p14:cNvContentPartPr/>
                <p14:nvPr/>
              </p14:nvContentPartPr>
              <p14:xfrm>
                <a:off x="8938080" y="5037022"/>
                <a:ext cx="360" cy="360"/>
              </p14:xfrm>
            </p:contentPart>
          </mc:Choice>
          <mc:Fallback xmlns="">
            <p:pic>
              <p:nvPicPr>
                <p:cNvPr id="80" name="Entrada de lápiz 79">
                  <a:extLst>
                    <a:ext uri="{FF2B5EF4-FFF2-40B4-BE49-F238E27FC236}">
                      <a16:creationId xmlns:a16="http://schemas.microsoft.com/office/drawing/2014/main" id="{907184DA-815F-44F7-970A-B26CC40BE4C4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33760" y="50327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84" name="Entrada de lápiz 83">
                  <a:extLst>
                    <a:ext uri="{FF2B5EF4-FFF2-40B4-BE49-F238E27FC236}">
                      <a16:creationId xmlns:a16="http://schemas.microsoft.com/office/drawing/2014/main" id="{4D783F08-973B-438E-A7FE-4D623F09E468}"/>
                    </a:ext>
                  </a:extLst>
                </p14:cNvPr>
                <p14:cNvContentPartPr/>
                <p14:nvPr/>
              </p14:nvContentPartPr>
              <p14:xfrm>
                <a:off x="8932680" y="5042422"/>
                <a:ext cx="360" cy="360"/>
              </p14:xfrm>
            </p:contentPart>
          </mc:Choice>
          <mc:Fallback xmlns="">
            <p:pic>
              <p:nvPicPr>
                <p:cNvPr id="84" name="Entrada de lápiz 83">
                  <a:extLst>
                    <a:ext uri="{FF2B5EF4-FFF2-40B4-BE49-F238E27FC236}">
                      <a16:creationId xmlns:a16="http://schemas.microsoft.com/office/drawing/2014/main" id="{4D783F08-973B-438E-A7FE-4D623F09E468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381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105" name="Entrada de lápiz 104">
                  <a:extLst>
                    <a:ext uri="{FF2B5EF4-FFF2-40B4-BE49-F238E27FC236}">
                      <a16:creationId xmlns:a16="http://schemas.microsoft.com/office/drawing/2014/main" id="{3D1193B2-BEBB-4266-9852-03A53D0BD172}"/>
                    </a:ext>
                  </a:extLst>
                </p14:cNvPr>
                <p14:cNvContentPartPr/>
                <p14:nvPr/>
              </p14:nvContentPartPr>
              <p14:xfrm>
                <a:off x="8932680" y="5053222"/>
                <a:ext cx="360" cy="360"/>
              </p14:xfrm>
            </p:contentPart>
          </mc:Choice>
          <mc:Fallback xmlns="">
            <p:pic>
              <p:nvPicPr>
                <p:cNvPr id="105" name="Entrada de lápiz 104">
                  <a:extLst>
                    <a:ext uri="{FF2B5EF4-FFF2-40B4-BE49-F238E27FC236}">
                      <a16:creationId xmlns:a16="http://schemas.microsoft.com/office/drawing/2014/main" id="{3D1193B2-BEBB-4266-9852-03A53D0BD172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116" name="Entrada de lápiz 115">
                  <a:extLst>
                    <a:ext uri="{FF2B5EF4-FFF2-40B4-BE49-F238E27FC236}">
                      <a16:creationId xmlns:a16="http://schemas.microsoft.com/office/drawing/2014/main" id="{A0026168-E785-4091-8110-0077C9D04FF8}"/>
                    </a:ext>
                  </a:extLst>
                </p14:cNvPr>
                <p14:cNvContentPartPr/>
                <p14:nvPr/>
              </p14:nvContentPartPr>
              <p14:xfrm>
                <a:off x="8932680" y="5047822"/>
                <a:ext cx="360" cy="360"/>
              </p14:xfrm>
            </p:contentPart>
          </mc:Choice>
          <mc:Fallback xmlns="">
            <p:pic>
              <p:nvPicPr>
                <p:cNvPr id="116" name="Entrada de lápiz 115">
                  <a:extLst>
                    <a:ext uri="{FF2B5EF4-FFF2-40B4-BE49-F238E27FC236}">
                      <a16:creationId xmlns:a16="http://schemas.microsoft.com/office/drawing/2014/main" id="{A0026168-E785-4091-8110-0077C9D04FF8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35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120" name="Entrada de lápiz 119">
                  <a:extLst>
                    <a:ext uri="{FF2B5EF4-FFF2-40B4-BE49-F238E27FC236}">
                      <a16:creationId xmlns:a16="http://schemas.microsoft.com/office/drawing/2014/main" id="{5F51E7AE-F2BF-4475-B066-F4666E26F3CC}"/>
                    </a:ext>
                  </a:extLst>
                </p14:cNvPr>
                <p14:cNvContentPartPr/>
                <p14:nvPr/>
              </p14:nvContentPartPr>
              <p14:xfrm>
                <a:off x="8938080" y="5037022"/>
                <a:ext cx="360" cy="360"/>
              </p14:xfrm>
            </p:contentPart>
          </mc:Choice>
          <mc:Fallback xmlns="">
            <p:pic>
              <p:nvPicPr>
                <p:cNvPr id="120" name="Entrada de lápiz 119">
                  <a:extLst>
                    <a:ext uri="{FF2B5EF4-FFF2-40B4-BE49-F238E27FC236}">
                      <a16:creationId xmlns:a16="http://schemas.microsoft.com/office/drawing/2014/main" id="{5F51E7AE-F2BF-4475-B066-F4666E26F3CC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33760" y="50327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415" name="Entrada de lápiz 2414">
                  <a:extLst>
                    <a:ext uri="{FF2B5EF4-FFF2-40B4-BE49-F238E27FC236}">
                      <a16:creationId xmlns:a16="http://schemas.microsoft.com/office/drawing/2014/main" id="{BB4D754B-B008-473C-A548-91ABFB8EF14B}"/>
                    </a:ext>
                  </a:extLst>
                </p14:cNvPr>
                <p14:cNvContentPartPr/>
                <p14:nvPr/>
              </p14:nvContentPartPr>
              <p14:xfrm>
                <a:off x="8921880" y="5053222"/>
                <a:ext cx="360" cy="360"/>
              </p14:xfrm>
            </p:contentPart>
          </mc:Choice>
          <mc:Fallback xmlns="">
            <p:pic>
              <p:nvPicPr>
                <p:cNvPr id="2415" name="Entrada de lápiz 2414">
                  <a:extLst>
                    <a:ext uri="{FF2B5EF4-FFF2-40B4-BE49-F238E27FC236}">
                      <a16:creationId xmlns:a16="http://schemas.microsoft.com/office/drawing/2014/main" id="{BB4D754B-B008-473C-A548-91ABFB8EF14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13240" y="50445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419" name="Entrada de lápiz 2418">
                  <a:extLst>
                    <a:ext uri="{FF2B5EF4-FFF2-40B4-BE49-F238E27FC236}">
                      <a16:creationId xmlns:a16="http://schemas.microsoft.com/office/drawing/2014/main" id="{0BB5FAAB-EFA1-4C59-8C37-570C34281604}"/>
                    </a:ext>
                  </a:extLst>
                </p14:cNvPr>
                <p14:cNvContentPartPr/>
                <p14:nvPr/>
              </p14:nvContentPartPr>
              <p14:xfrm>
                <a:off x="8932680" y="5047822"/>
                <a:ext cx="360" cy="360"/>
              </p14:xfrm>
            </p:contentPart>
          </mc:Choice>
          <mc:Fallback xmlns="">
            <p:pic>
              <p:nvPicPr>
                <p:cNvPr id="2419" name="Entrada de lápiz 2418">
                  <a:extLst>
                    <a:ext uri="{FF2B5EF4-FFF2-40B4-BE49-F238E27FC236}">
                      <a16:creationId xmlns:a16="http://schemas.microsoft.com/office/drawing/2014/main" id="{0BB5FAAB-EFA1-4C59-8C37-570C3428160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421" name="Entrada de lápiz 2420">
                  <a:extLst>
                    <a:ext uri="{FF2B5EF4-FFF2-40B4-BE49-F238E27FC236}">
                      <a16:creationId xmlns:a16="http://schemas.microsoft.com/office/drawing/2014/main" id="{332338F8-D0FC-4BAA-B03A-D61CCE05FDEA}"/>
                    </a:ext>
                  </a:extLst>
                </p14:cNvPr>
                <p14:cNvContentPartPr/>
                <p14:nvPr/>
              </p14:nvContentPartPr>
              <p14:xfrm>
                <a:off x="8932680" y="5058622"/>
                <a:ext cx="360" cy="360"/>
              </p14:xfrm>
            </p:contentPart>
          </mc:Choice>
          <mc:Fallback xmlns="">
            <p:pic>
              <p:nvPicPr>
                <p:cNvPr id="2421" name="Entrada de lápiz 2420">
                  <a:extLst>
                    <a:ext uri="{FF2B5EF4-FFF2-40B4-BE49-F238E27FC236}">
                      <a16:creationId xmlns:a16="http://schemas.microsoft.com/office/drawing/2014/main" id="{332338F8-D0FC-4BAA-B03A-D61CCE05FDE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5049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426" name="Entrada de lápiz 2425">
                  <a:extLst>
                    <a:ext uri="{FF2B5EF4-FFF2-40B4-BE49-F238E27FC236}">
                      <a16:creationId xmlns:a16="http://schemas.microsoft.com/office/drawing/2014/main" id="{94315A5A-11D1-49BF-B04F-195492DC57B8}"/>
                    </a:ext>
                  </a:extLst>
                </p14:cNvPr>
                <p14:cNvContentPartPr/>
                <p14:nvPr/>
              </p14:nvContentPartPr>
              <p14:xfrm>
                <a:off x="8943480" y="5074822"/>
                <a:ext cx="360" cy="360"/>
              </p14:xfrm>
            </p:contentPart>
          </mc:Choice>
          <mc:Fallback xmlns="">
            <p:pic>
              <p:nvPicPr>
                <p:cNvPr id="2426" name="Entrada de lápiz 2425">
                  <a:extLst>
                    <a:ext uri="{FF2B5EF4-FFF2-40B4-BE49-F238E27FC236}">
                      <a16:creationId xmlns:a16="http://schemas.microsoft.com/office/drawing/2014/main" id="{94315A5A-11D1-49BF-B04F-195492DC57B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34840" y="5066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430" name="Entrada de lápiz 2429">
                  <a:extLst>
                    <a:ext uri="{FF2B5EF4-FFF2-40B4-BE49-F238E27FC236}">
                      <a16:creationId xmlns:a16="http://schemas.microsoft.com/office/drawing/2014/main" id="{4F132920-7611-4B2E-BC0F-20161974815F}"/>
                    </a:ext>
                  </a:extLst>
                </p14:cNvPr>
                <p14:cNvContentPartPr/>
                <p14:nvPr/>
              </p14:nvContentPartPr>
              <p14:xfrm>
                <a:off x="8927280" y="5064022"/>
                <a:ext cx="360" cy="360"/>
              </p14:xfrm>
            </p:contentPart>
          </mc:Choice>
          <mc:Fallback xmlns="">
            <p:pic>
              <p:nvPicPr>
                <p:cNvPr id="2430" name="Entrada de lápiz 2429">
                  <a:extLst>
                    <a:ext uri="{FF2B5EF4-FFF2-40B4-BE49-F238E27FC236}">
                      <a16:creationId xmlns:a16="http://schemas.microsoft.com/office/drawing/2014/main" id="{4F132920-7611-4B2E-BC0F-20161974815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18280" y="50553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055" name="Entrada de lápiz 2054">
                  <a:extLst>
                    <a:ext uri="{FF2B5EF4-FFF2-40B4-BE49-F238E27FC236}">
                      <a16:creationId xmlns:a16="http://schemas.microsoft.com/office/drawing/2014/main" id="{BBEAE7C3-086A-4134-AE45-B3ADC084764B}"/>
                    </a:ext>
                  </a:extLst>
                </p14:cNvPr>
                <p14:cNvContentPartPr/>
                <p14:nvPr/>
              </p14:nvContentPartPr>
              <p14:xfrm>
                <a:off x="8927280" y="5047822"/>
                <a:ext cx="360" cy="360"/>
              </p14:xfrm>
            </p:contentPart>
          </mc:Choice>
          <mc:Fallback xmlns="">
            <p:pic>
              <p:nvPicPr>
                <p:cNvPr id="2055" name="Entrada de lápiz 2054">
                  <a:extLst>
                    <a:ext uri="{FF2B5EF4-FFF2-40B4-BE49-F238E27FC236}">
                      <a16:creationId xmlns:a16="http://schemas.microsoft.com/office/drawing/2014/main" id="{BBEAE7C3-086A-4134-AE45-B3ADC084764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1828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064" name="Entrada de lápiz 2063">
                  <a:extLst>
                    <a:ext uri="{FF2B5EF4-FFF2-40B4-BE49-F238E27FC236}">
                      <a16:creationId xmlns:a16="http://schemas.microsoft.com/office/drawing/2014/main" id="{135E2FA9-2DAF-41E6-B944-64698BBC251E}"/>
                    </a:ext>
                  </a:extLst>
                </p14:cNvPr>
                <p14:cNvContentPartPr/>
                <p14:nvPr/>
              </p14:nvContentPartPr>
              <p14:xfrm>
                <a:off x="8932680" y="5058622"/>
                <a:ext cx="360" cy="360"/>
              </p14:xfrm>
            </p:contentPart>
          </mc:Choice>
          <mc:Fallback xmlns="">
            <p:pic>
              <p:nvPicPr>
                <p:cNvPr id="2064" name="Entrada de lápiz 2063">
                  <a:extLst>
                    <a:ext uri="{FF2B5EF4-FFF2-40B4-BE49-F238E27FC236}">
                      <a16:creationId xmlns:a16="http://schemas.microsoft.com/office/drawing/2014/main" id="{135E2FA9-2DAF-41E6-B944-64698BBC251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5049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467" name="Entrada de lápiz 2466">
                  <a:extLst>
                    <a:ext uri="{FF2B5EF4-FFF2-40B4-BE49-F238E27FC236}">
                      <a16:creationId xmlns:a16="http://schemas.microsoft.com/office/drawing/2014/main" id="{B8672357-12C4-4D78-966C-89EE7366D220}"/>
                    </a:ext>
                  </a:extLst>
                </p14:cNvPr>
                <p14:cNvContentPartPr/>
                <p14:nvPr/>
              </p14:nvContentPartPr>
              <p14:xfrm>
                <a:off x="8927280" y="5058622"/>
                <a:ext cx="360" cy="360"/>
              </p14:xfrm>
            </p:contentPart>
          </mc:Choice>
          <mc:Fallback xmlns="">
            <p:pic>
              <p:nvPicPr>
                <p:cNvPr id="2467" name="Entrada de lápiz 2466">
                  <a:extLst>
                    <a:ext uri="{FF2B5EF4-FFF2-40B4-BE49-F238E27FC236}">
                      <a16:creationId xmlns:a16="http://schemas.microsoft.com/office/drawing/2014/main" id="{B8672357-12C4-4D78-966C-89EE7366D22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18280" y="5049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469" name="Entrada de lápiz 2468">
                  <a:extLst>
                    <a:ext uri="{FF2B5EF4-FFF2-40B4-BE49-F238E27FC236}">
                      <a16:creationId xmlns:a16="http://schemas.microsoft.com/office/drawing/2014/main" id="{FF016978-1537-4A1A-8544-BFABDD26DF20}"/>
                    </a:ext>
                  </a:extLst>
                </p14:cNvPr>
                <p14:cNvContentPartPr/>
                <p14:nvPr/>
              </p14:nvContentPartPr>
              <p14:xfrm>
                <a:off x="8932680" y="5047822"/>
                <a:ext cx="360" cy="360"/>
              </p14:xfrm>
            </p:contentPart>
          </mc:Choice>
          <mc:Fallback xmlns="">
            <p:pic>
              <p:nvPicPr>
                <p:cNvPr id="2469" name="Entrada de lápiz 2468">
                  <a:extLst>
                    <a:ext uri="{FF2B5EF4-FFF2-40B4-BE49-F238E27FC236}">
                      <a16:creationId xmlns:a16="http://schemas.microsoft.com/office/drawing/2014/main" id="{FF016978-1537-4A1A-8544-BFABDD26DF2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471" name="Entrada de lápiz 2470">
                  <a:extLst>
                    <a:ext uri="{FF2B5EF4-FFF2-40B4-BE49-F238E27FC236}">
                      <a16:creationId xmlns:a16="http://schemas.microsoft.com/office/drawing/2014/main" id="{8615D8CF-B086-49EC-884A-8236BF66A0E4}"/>
                    </a:ext>
                  </a:extLst>
                </p14:cNvPr>
                <p14:cNvContentPartPr/>
                <p14:nvPr/>
              </p14:nvContentPartPr>
              <p14:xfrm>
                <a:off x="8932680" y="5047822"/>
                <a:ext cx="360" cy="360"/>
              </p14:xfrm>
            </p:contentPart>
          </mc:Choice>
          <mc:Fallback xmlns="">
            <p:pic>
              <p:nvPicPr>
                <p:cNvPr id="2471" name="Entrada de lápiz 2470">
                  <a:extLst>
                    <a:ext uri="{FF2B5EF4-FFF2-40B4-BE49-F238E27FC236}">
                      <a16:creationId xmlns:a16="http://schemas.microsoft.com/office/drawing/2014/main" id="{8615D8CF-B086-49EC-884A-8236BF66A0E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472" name="Entrada de lápiz 2471">
                  <a:extLst>
                    <a:ext uri="{FF2B5EF4-FFF2-40B4-BE49-F238E27FC236}">
                      <a16:creationId xmlns:a16="http://schemas.microsoft.com/office/drawing/2014/main" id="{22A55B37-36C0-454C-B578-8A522ACB234C}"/>
                    </a:ext>
                  </a:extLst>
                </p14:cNvPr>
                <p14:cNvContentPartPr/>
                <p14:nvPr/>
              </p14:nvContentPartPr>
              <p14:xfrm>
                <a:off x="8938080" y="5037022"/>
                <a:ext cx="360" cy="360"/>
              </p14:xfrm>
            </p:contentPart>
          </mc:Choice>
          <mc:Fallback xmlns="">
            <p:pic>
              <p:nvPicPr>
                <p:cNvPr id="2472" name="Entrada de lápiz 2471">
                  <a:extLst>
                    <a:ext uri="{FF2B5EF4-FFF2-40B4-BE49-F238E27FC236}">
                      <a16:creationId xmlns:a16="http://schemas.microsoft.com/office/drawing/2014/main" id="{22A55B37-36C0-454C-B578-8A522ACB234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9080" y="5028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2474" name="Entrada de lápiz 2473">
                  <a:extLst>
                    <a:ext uri="{FF2B5EF4-FFF2-40B4-BE49-F238E27FC236}">
                      <a16:creationId xmlns:a16="http://schemas.microsoft.com/office/drawing/2014/main" id="{215F4A53-0C7F-4FD7-9001-695B149D9BF9}"/>
                    </a:ext>
                  </a:extLst>
                </p14:cNvPr>
                <p14:cNvContentPartPr/>
                <p14:nvPr/>
              </p14:nvContentPartPr>
              <p14:xfrm>
                <a:off x="8938080" y="5047822"/>
                <a:ext cx="360" cy="360"/>
              </p14:xfrm>
            </p:contentPart>
          </mc:Choice>
          <mc:Fallback xmlns="">
            <p:pic>
              <p:nvPicPr>
                <p:cNvPr id="2474" name="Entrada de lápiz 2473">
                  <a:extLst>
                    <a:ext uri="{FF2B5EF4-FFF2-40B4-BE49-F238E27FC236}">
                      <a16:creationId xmlns:a16="http://schemas.microsoft.com/office/drawing/2014/main" id="{215F4A53-0C7F-4FD7-9001-695B149D9BF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908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475" name="Entrada de lápiz 2474">
                  <a:extLst>
                    <a:ext uri="{FF2B5EF4-FFF2-40B4-BE49-F238E27FC236}">
                      <a16:creationId xmlns:a16="http://schemas.microsoft.com/office/drawing/2014/main" id="{47994AEF-5155-4C82-B21A-ED2E93C11234}"/>
                    </a:ext>
                  </a:extLst>
                </p14:cNvPr>
                <p14:cNvContentPartPr/>
                <p14:nvPr/>
              </p14:nvContentPartPr>
              <p14:xfrm>
                <a:off x="8938080" y="5074822"/>
                <a:ext cx="1440" cy="1440"/>
              </p14:xfrm>
            </p:contentPart>
          </mc:Choice>
          <mc:Fallback xmlns="">
            <p:pic>
              <p:nvPicPr>
                <p:cNvPr id="2475" name="Entrada de lápiz 2474">
                  <a:extLst>
                    <a:ext uri="{FF2B5EF4-FFF2-40B4-BE49-F238E27FC236}">
                      <a16:creationId xmlns:a16="http://schemas.microsoft.com/office/drawing/2014/main" id="{47994AEF-5155-4C82-B21A-ED2E93C1123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9080" y="5066182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2477" name="Entrada de lápiz 2476">
                  <a:extLst>
                    <a:ext uri="{FF2B5EF4-FFF2-40B4-BE49-F238E27FC236}">
                      <a16:creationId xmlns:a16="http://schemas.microsoft.com/office/drawing/2014/main" id="{91E40ACC-CE42-478D-BD00-C2073EBA0A47}"/>
                    </a:ext>
                  </a:extLst>
                </p14:cNvPr>
                <p14:cNvContentPartPr/>
                <p14:nvPr/>
              </p14:nvContentPartPr>
              <p14:xfrm>
                <a:off x="8943480" y="5080222"/>
                <a:ext cx="360" cy="360"/>
              </p14:xfrm>
            </p:contentPart>
          </mc:Choice>
          <mc:Fallback xmlns="">
            <p:pic>
              <p:nvPicPr>
                <p:cNvPr id="2477" name="Entrada de lápiz 2476">
                  <a:extLst>
                    <a:ext uri="{FF2B5EF4-FFF2-40B4-BE49-F238E27FC236}">
                      <a16:creationId xmlns:a16="http://schemas.microsoft.com/office/drawing/2014/main" id="{91E40ACC-CE42-478D-BD00-C2073EBA0A4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34840" y="5071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0" name="Grupo 2489">
            <a:extLst>
              <a:ext uri="{FF2B5EF4-FFF2-40B4-BE49-F238E27FC236}">
                <a16:creationId xmlns:a16="http://schemas.microsoft.com/office/drawing/2014/main" id="{CBBB286F-0729-4CFF-8120-CB913DB0F3C2}"/>
              </a:ext>
            </a:extLst>
          </p:cNvPr>
          <p:cNvGrpSpPr/>
          <p:nvPr/>
        </p:nvGrpSpPr>
        <p:grpSpPr>
          <a:xfrm>
            <a:off x="9095040" y="5042422"/>
            <a:ext cx="124920" cy="76320"/>
            <a:chOff x="9095040" y="5042422"/>
            <a:chExt cx="124920" cy="7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089" name="Entrada de lápiz 2088">
                  <a:extLst>
                    <a:ext uri="{FF2B5EF4-FFF2-40B4-BE49-F238E27FC236}">
                      <a16:creationId xmlns:a16="http://schemas.microsoft.com/office/drawing/2014/main" id="{310A272A-3980-44BC-A66F-40B9DE89C1E7}"/>
                    </a:ext>
                  </a:extLst>
                </p14:cNvPr>
                <p14:cNvContentPartPr/>
                <p14:nvPr/>
              </p14:nvContentPartPr>
              <p14:xfrm>
                <a:off x="9149040" y="5074822"/>
                <a:ext cx="360" cy="360"/>
              </p14:xfrm>
            </p:contentPart>
          </mc:Choice>
          <mc:Fallback xmlns="">
            <p:pic>
              <p:nvPicPr>
                <p:cNvPr id="2089" name="Entrada de lápiz 2088">
                  <a:extLst>
                    <a:ext uri="{FF2B5EF4-FFF2-40B4-BE49-F238E27FC236}">
                      <a16:creationId xmlns:a16="http://schemas.microsoft.com/office/drawing/2014/main" id="{310A272A-3980-44BC-A66F-40B9DE89C1E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40400" y="5066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2155" name="Entrada de lápiz 2154">
                  <a:extLst>
                    <a:ext uri="{FF2B5EF4-FFF2-40B4-BE49-F238E27FC236}">
                      <a16:creationId xmlns:a16="http://schemas.microsoft.com/office/drawing/2014/main" id="{0CF3A228-612D-460B-AD3D-3A22B42EC0C4}"/>
                    </a:ext>
                  </a:extLst>
                </p14:cNvPr>
                <p14:cNvContentPartPr/>
                <p14:nvPr/>
              </p14:nvContentPartPr>
              <p14:xfrm>
                <a:off x="9138240" y="5080222"/>
                <a:ext cx="360" cy="360"/>
              </p14:xfrm>
            </p:contentPart>
          </mc:Choice>
          <mc:Fallback xmlns="">
            <p:pic>
              <p:nvPicPr>
                <p:cNvPr id="2155" name="Entrada de lápiz 2154">
                  <a:extLst>
                    <a:ext uri="{FF2B5EF4-FFF2-40B4-BE49-F238E27FC236}">
                      <a16:creationId xmlns:a16="http://schemas.microsoft.com/office/drawing/2014/main" id="{0CF3A228-612D-460B-AD3D-3A22B42EC0C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9600" y="5071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158" name="Entrada de lápiz 2157">
                  <a:extLst>
                    <a:ext uri="{FF2B5EF4-FFF2-40B4-BE49-F238E27FC236}">
                      <a16:creationId xmlns:a16="http://schemas.microsoft.com/office/drawing/2014/main" id="{C736CDEC-7F74-4C80-BE16-13B7693D1A14}"/>
                    </a:ext>
                  </a:extLst>
                </p14:cNvPr>
                <p14:cNvContentPartPr/>
                <p14:nvPr/>
              </p14:nvContentPartPr>
              <p14:xfrm>
                <a:off x="9132840" y="5096422"/>
                <a:ext cx="360" cy="360"/>
              </p14:xfrm>
            </p:contentPart>
          </mc:Choice>
          <mc:Fallback xmlns="">
            <p:pic>
              <p:nvPicPr>
                <p:cNvPr id="2158" name="Entrada de lápiz 2157">
                  <a:extLst>
                    <a:ext uri="{FF2B5EF4-FFF2-40B4-BE49-F238E27FC236}">
                      <a16:creationId xmlns:a16="http://schemas.microsoft.com/office/drawing/2014/main" id="{C736CDEC-7F74-4C80-BE16-13B7693D1A1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3840" y="50877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2160" name="Entrada de lápiz 2159">
                  <a:extLst>
                    <a:ext uri="{FF2B5EF4-FFF2-40B4-BE49-F238E27FC236}">
                      <a16:creationId xmlns:a16="http://schemas.microsoft.com/office/drawing/2014/main" id="{C61FAC22-8B38-4FB4-B81E-00215B936D47}"/>
                    </a:ext>
                  </a:extLst>
                </p14:cNvPr>
                <p14:cNvContentPartPr/>
                <p14:nvPr/>
              </p14:nvContentPartPr>
              <p14:xfrm>
                <a:off x="9127440" y="5118382"/>
                <a:ext cx="360" cy="360"/>
              </p14:xfrm>
            </p:contentPart>
          </mc:Choice>
          <mc:Fallback xmlns="">
            <p:pic>
              <p:nvPicPr>
                <p:cNvPr id="2160" name="Entrada de lápiz 2159">
                  <a:extLst>
                    <a:ext uri="{FF2B5EF4-FFF2-40B4-BE49-F238E27FC236}">
                      <a16:creationId xmlns:a16="http://schemas.microsoft.com/office/drawing/2014/main" id="{C61FAC22-8B38-4FB4-B81E-00215B936D4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18440" y="51093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163" name="Entrada de lápiz 2162">
                  <a:extLst>
                    <a:ext uri="{FF2B5EF4-FFF2-40B4-BE49-F238E27FC236}">
                      <a16:creationId xmlns:a16="http://schemas.microsoft.com/office/drawing/2014/main" id="{F67705D9-3DAD-44F8-834F-D1A5CECA6ADC}"/>
                    </a:ext>
                  </a:extLst>
                </p14:cNvPr>
                <p14:cNvContentPartPr/>
                <p14:nvPr/>
              </p14:nvContentPartPr>
              <p14:xfrm>
                <a:off x="9127440" y="5112622"/>
                <a:ext cx="360" cy="360"/>
              </p14:xfrm>
            </p:contentPart>
          </mc:Choice>
          <mc:Fallback xmlns="">
            <p:pic>
              <p:nvPicPr>
                <p:cNvPr id="2163" name="Entrada de lápiz 2162">
                  <a:extLst>
                    <a:ext uri="{FF2B5EF4-FFF2-40B4-BE49-F238E27FC236}">
                      <a16:creationId xmlns:a16="http://schemas.microsoft.com/office/drawing/2014/main" id="{F67705D9-3DAD-44F8-834F-D1A5CECA6AD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18440" y="5103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2170" name="Entrada de lápiz 2169">
                  <a:extLst>
                    <a:ext uri="{FF2B5EF4-FFF2-40B4-BE49-F238E27FC236}">
                      <a16:creationId xmlns:a16="http://schemas.microsoft.com/office/drawing/2014/main" id="{A43D6C1F-0AA5-4AE8-B331-5174EA07EE7B}"/>
                    </a:ext>
                  </a:extLst>
                </p14:cNvPr>
                <p14:cNvContentPartPr/>
                <p14:nvPr/>
              </p14:nvContentPartPr>
              <p14:xfrm>
                <a:off x="9149040" y="5074822"/>
                <a:ext cx="360" cy="360"/>
              </p14:xfrm>
            </p:contentPart>
          </mc:Choice>
          <mc:Fallback xmlns="">
            <p:pic>
              <p:nvPicPr>
                <p:cNvPr id="2170" name="Entrada de lápiz 2169">
                  <a:extLst>
                    <a:ext uri="{FF2B5EF4-FFF2-40B4-BE49-F238E27FC236}">
                      <a16:creationId xmlns:a16="http://schemas.microsoft.com/office/drawing/2014/main" id="{A43D6C1F-0AA5-4AE8-B331-5174EA07EE7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40400" y="5066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174" name="Entrada de lápiz 2173">
                  <a:extLst>
                    <a:ext uri="{FF2B5EF4-FFF2-40B4-BE49-F238E27FC236}">
                      <a16:creationId xmlns:a16="http://schemas.microsoft.com/office/drawing/2014/main" id="{9C066021-666C-47E0-92FA-8DCD8CF7DC98}"/>
                    </a:ext>
                  </a:extLst>
                </p14:cNvPr>
                <p14:cNvContentPartPr/>
                <p14:nvPr/>
              </p14:nvContentPartPr>
              <p14:xfrm>
                <a:off x="9143640" y="5074822"/>
                <a:ext cx="360" cy="360"/>
              </p14:xfrm>
            </p:contentPart>
          </mc:Choice>
          <mc:Fallback xmlns="">
            <p:pic>
              <p:nvPicPr>
                <p:cNvPr id="2174" name="Entrada de lápiz 2173">
                  <a:extLst>
                    <a:ext uri="{FF2B5EF4-FFF2-40B4-BE49-F238E27FC236}">
                      <a16:creationId xmlns:a16="http://schemas.microsoft.com/office/drawing/2014/main" id="{9C066021-666C-47E0-92FA-8DCD8CF7DC9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35000" y="5066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2111" name="Entrada de lápiz 2110">
                  <a:extLst>
                    <a:ext uri="{FF2B5EF4-FFF2-40B4-BE49-F238E27FC236}">
                      <a16:creationId xmlns:a16="http://schemas.microsoft.com/office/drawing/2014/main" id="{F6BBB682-7AA2-4710-A05F-C08D0906A7B9}"/>
                    </a:ext>
                  </a:extLst>
                </p14:cNvPr>
                <p14:cNvContentPartPr/>
                <p14:nvPr/>
              </p14:nvContentPartPr>
              <p14:xfrm>
                <a:off x="9149040" y="5058622"/>
                <a:ext cx="360" cy="360"/>
              </p14:xfrm>
            </p:contentPart>
          </mc:Choice>
          <mc:Fallback xmlns="">
            <p:pic>
              <p:nvPicPr>
                <p:cNvPr id="2111" name="Entrada de lápiz 2110">
                  <a:extLst>
                    <a:ext uri="{FF2B5EF4-FFF2-40B4-BE49-F238E27FC236}">
                      <a16:creationId xmlns:a16="http://schemas.microsoft.com/office/drawing/2014/main" id="{F6BBB682-7AA2-4710-A05F-C08D0906A7B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40400" y="5049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125" name="Entrada de lápiz 2124">
                  <a:extLst>
                    <a:ext uri="{FF2B5EF4-FFF2-40B4-BE49-F238E27FC236}">
                      <a16:creationId xmlns:a16="http://schemas.microsoft.com/office/drawing/2014/main" id="{FE39057D-551A-4975-995A-A7BCA22967F2}"/>
                    </a:ext>
                  </a:extLst>
                </p14:cNvPr>
                <p14:cNvContentPartPr/>
                <p14:nvPr/>
              </p14:nvContentPartPr>
              <p14:xfrm>
                <a:off x="9149040" y="5047822"/>
                <a:ext cx="360" cy="360"/>
              </p14:xfrm>
            </p:contentPart>
          </mc:Choice>
          <mc:Fallback xmlns="">
            <p:pic>
              <p:nvPicPr>
                <p:cNvPr id="2125" name="Entrada de lápiz 2124">
                  <a:extLst>
                    <a:ext uri="{FF2B5EF4-FFF2-40B4-BE49-F238E27FC236}">
                      <a16:creationId xmlns:a16="http://schemas.microsoft.com/office/drawing/2014/main" id="{FE39057D-551A-4975-995A-A7BCA22967F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4040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2179" name="Entrada de lápiz 2178">
                  <a:extLst>
                    <a:ext uri="{FF2B5EF4-FFF2-40B4-BE49-F238E27FC236}">
                      <a16:creationId xmlns:a16="http://schemas.microsoft.com/office/drawing/2014/main" id="{8F87E138-9A7B-4327-8AAC-2273FB17751C}"/>
                    </a:ext>
                  </a:extLst>
                </p14:cNvPr>
                <p14:cNvContentPartPr/>
                <p14:nvPr/>
              </p14:nvContentPartPr>
              <p14:xfrm>
                <a:off x="9171000" y="5047822"/>
                <a:ext cx="360" cy="360"/>
              </p14:xfrm>
            </p:contentPart>
          </mc:Choice>
          <mc:Fallback xmlns="">
            <p:pic>
              <p:nvPicPr>
                <p:cNvPr id="2179" name="Entrada de lápiz 2178">
                  <a:extLst>
                    <a:ext uri="{FF2B5EF4-FFF2-40B4-BE49-F238E27FC236}">
                      <a16:creationId xmlns:a16="http://schemas.microsoft.com/office/drawing/2014/main" id="{8F87E138-9A7B-4327-8AAC-2273FB17751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6200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184" name="Entrada de lápiz 2183">
                  <a:extLst>
                    <a:ext uri="{FF2B5EF4-FFF2-40B4-BE49-F238E27FC236}">
                      <a16:creationId xmlns:a16="http://schemas.microsoft.com/office/drawing/2014/main" id="{5B944D57-EF7A-4100-91DE-8DB8EA7A3D80}"/>
                    </a:ext>
                  </a:extLst>
                </p14:cNvPr>
                <p14:cNvContentPartPr/>
                <p14:nvPr/>
              </p14:nvContentPartPr>
              <p14:xfrm>
                <a:off x="9218520" y="5042422"/>
                <a:ext cx="1440" cy="1440"/>
              </p14:xfrm>
            </p:contentPart>
          </mc:Choice>
          <mc:Fallback xmlns="">
            <p:pic>
              <p:nvPicPr>
                <p:cNvPr id="2184" name="Entrada de lápiz 2183">
                  <a:extLst>
                    <a:ext uri="{FF2B5EF4-FFF2-40B4-BE49-F238E27FC236}">
                      <a16:creationId xmlns:a16="http://schemas.microsoft.com/office/drawing/2014/main" id="{5B944D57-EF7A-4100-91DE-8DB8EA7A3D8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209880" y="5033422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2186" name="Entrada de lápiz 2185">
                  <a:extLst>
                    <a:ext uri="{FF2B5EF4-FFF2-40B4-BE49-F238E27FC236}">
                      <a16:creationId xmlns:a16="http://schemas.microsoft.com/office/drawing/2014/main" id="{BC909DDC-ABDC-4E75-B509-05E21E672D9E}"/>
                    </a:ext>
                  </a:extLst>
                </p14:cNvPr>
                <p14:cNvContentPartPr/>
                <p14:nvPr/>
              </p14:nvContentPartPr>
              <p14:xfrm>
                <a:off x="9192240" y="5047822"/>
                <a:ext cx="360" cy="360"/>
              </p14:xfrm>
            </p:contentPart>
          </mc:Choice>
          <mc:Fallback xmlns="">
            <p:pic>
              <p:nvPicPr>
                <p:cNvPr id="2186" name="Entrada de lápiz 2185">
                  <a:extLst>
                    <a:ext uri="{FF2B5EF4-FFF2-40B4-BE49-F238E27FC236}">
                      <a16:creationId xmlns:a16="http://schemas.microsoft.com/office/drawing/2014/main" id="{BC909DDC-ABDC-4E75-B509-05E21E672D9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8360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196" name="Entrada de lápiz 2195">
                  <a:extLst>
                    <a:ext uri="{FF2B5EF4-FFF2-40B4-BE49-F238E27FC236}">
                      <a16:creationId xmlns:a16="http://schemas.microsoft.com/office/drawing/2014/main" id="{7F1EB75B-E121-4521-9850-DC5E6005CAFA}"/>
                    </a:ext>
                  </a:extLst>
                </p14:cNvPr>
                <p14:cNvContentPartPr/>
                <p14:nvPr/>
              </p14:nvContentPartPr>
              <p14:xfrm>
                <a:off x="9208800" y="5047822"/>
                <a:ext cx="360" cy="360"/>
              </p14:xfrm>
            </p:contentPart>
          </mc:Choice>
          <mc:Fallback xmlns="">
            <p:pic>
              <p:nvPicPr>
                <p:cNvPr id="2196" name="Entrada de lápiz 2195">
                  <a:extLst>
                    <a:ext uri="{FF2B5EF4-FFF2-40B4-BE49-F238E27FC236}">
                      <a16:creationId xmlns:a16="http://schemas.microsoft.com/office/drawing/2014/main" id="{7F1EB75B-E121-4521-9850-DC5E6005CAF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9980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2479" name="Entrada de lápiz 2478">
                  <a:extLst>
                    <a:ext uri="{FF2B5EF4-FFF2-40B4-BE49-F238E27FC236}">
                      <a16:creationId xmlns:a16="http://schemas.microsoft.com/office/drawing/2014/main" id="{3293821B-21C4-4A30-9483-A4C678D73E75}"/>
                    </a:ext>
                  </a:extLst>
                </p14:cNvPr>
                <p14:cNvContentPartPr/>
                <p14:nvPr/>
              </p14:nvContentPartPr>
              <p14:xfrm>
                <a:off x="9095040" y="5112622"/>
                <a:ext cx="360" cy="360"/>
              </p14:xfrm>
            </p:contentPart>
          </mc:Choice>
          <mc:Fallback xmlns="">
            <p:pic>
              <p:nvPicPr>
                <p:cNvPr id="2479" name="Entrada de lápiz 2478">
                  <a:extLst>
                    <a:ext uri="{FF2B5EF4-FFF2-40B4-BE49-F238E27FC236}">
                      <a16:creationId xmlns:a16="http://schemas.microsoft.com/office/drawing/2014/main" id="{3293821B-21C4-4A30-9483-A4C678D73E7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86040" y="5103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481" name="Entrada de lápiz 2480">
                  <a:extLst>
                    <a:ext uri="{FF2B5EF4-FFF2-40B4-BE49-F238E27FC236}">
                      <a16:creationId xmlns:a16="http://schemas.microsoft.com/office/drawing/2014/main" id="{E3190EED-FD75-4B27-8270-687E9536F9CB}"/>
                    </a:ext>
                  </a:extLst>
                </p14:cNvPr>
                <p14:cNvContentPartPr/>
                <p14:nvPr/>
              </p14:nvContentPartPr>
              <p14:xfrm>
                <a:off x="9116640" y="5101822"/>
                <a:ext cx="360" cy="360"/>
              </p14:xfrm>
            </p:contentPart>
          </mc:Choice>
          <mc:Fallback xmlns="">
            <p:pic>
              <p:nvPicPr>
                <p:cNvPr id="2481" name="Entrada de lápiz 2480">
                  <a:extLst>
                    <a:ext uri="{FF2B5EF4-FFF2-40B4-BE49-F238E27FC236}">
                      <a16:creationId xmlns:a16="http://schemas.microsoft.com/office/drawing/2014/main" id="{E3190EED-FD75-4B27-8270-687E9536F9C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08000" y="5093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2483" name="Entrada de lápiz 2482">
                  <a:extLst>
                    <a:ext uri="{FF2B5EF4-FFF2-40B4-BE49-F238E27FC236}">
                      <a16:creationId xmlns:a16="http://schemas.microsoft.com/office/drawing/2014/main" id="{D16DAD75-D81C-4B96-AD20-425D016EF3C1}"/>
                    </a:ext>
                  </a:extLst>
                </p14:cNvPr>
                <p14:cNvContentPartPr/>
                <p14:nvPr/>
              </p14:nvContentPartPr>
              <p14:xfrm>
                <a:off x="9111240" y="5112622"/>
                <a:ext cx="360" cy="360"/>
              </p14:xfrm>
            </p:contentPart>
          </mc:Choice>
          <mc:Fallback xmlns="">
            <p:pic>
              <p:nvPicPr>
                <p:cNvPr id="2483" name="Entrada de lápiz 2482">
                  <a:extLst>
                    <a:ext uri="{FF2B5EF4-FFF2-40B4-BE49-F238E27FC236}">
                      <a16:creationId xmlns:a16="http://schemas.microsoft.com/office/drawing/2014/main" id="{D16DAD75-D81C-4B96-AD20-425D016EF3C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02600" y="5103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485" name="Entrada de lápiz 2484">
                  <a:extLst>
                    <a:ext uri="{FF2B5EF4-FFF2-40B4-BE49-F238E27FC236}">
                      <a16:creationId xmlns:a16="http://schemas.microsoft.com/office/drawing/2014/main" id="{8DD332B1-4798-45E6-9E15-7801D48A8152}"/>
                    </a:ext>
                  </a:extLst>
                </p14:cNvPr>
                <p14:cNvContentPartPr/>
                <p14:nvPr/>
              </p14:nvContentPartPr>
              <p14:xfrm>
                <a:off x="9132840" y="5091022"/>
                <a:ext cx="360" cy="360"/>
              </p14:xfrm>
            </p:contentPart>
          </mc:Choice>
          <mc:Fallback xmlns="">
            <p:pic>
              <p:nvPicPr>
                <p:cNvPr id="2485" name="Entrada de lápiz 2484">
                  <a:extLst>
                    <a:ext uri="{FF2B5EF4-FFF2-40B4-BE49-F238E27FC236}">
                      <a16:creationId xmlns:a16="http://schemas.microsoft.com/office/drawing/2014/main" id="{8DD332B1-4798-45E6-9E15-7801D48A815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3840" y="50823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2487" name="Entrada de lápiz 2486">
                  <a:extLst>
                    <a:ext uri="{FF2B5EF4-FFF2-40B4-BE49-F238E27FC236}">
                      <a16:creationId xmlns:a16="http://schemas.microsoft.com/office/drawing/2014/main" id="{30261EE3-CAC8-4C22-B10A-C634BF71D1A2}"/>
                    </a:ext>
                  </a:extLst>
                </p14:cNvPr>
                <p14:cNvContentPartPr/>
                <p14:nvPr/>
              </p14:nvContentPartPr>
              <p14:xfrm>
                <a:off x="9132840" y="5080222"/>
                <a:ext cx="360" cy="360"/>
              </p14:xfrm>
            </p:contentPart>
          </mc:Choice>
          <mc:Fallback xmlns="">
            <p:pic>
              <p:nvPicPr>
                <p:cNvPr id="2487" name="Entrada de lápiz 2486">
                  <a:extLst>
                    <a:ext uri="{FF2B5EF4-FFF2-40B4-BE49-F238E27FC236}">
                      <a16:creationId xmlns:a16="http://schemas.microsoft.com/office/drawing/2014/main" id="{30261EE3-CAC8-4C22-B10A-C634BF71D1A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3840" y="5071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489" name="Entrada de lápiz 2488">
                  <a:extLst>
                    <a:ext uri="{FF2B5EF4-FFF2-40B4-BE49-F238E27FC236}">
                      <a16:creationId xmlns:a16="http://schemas.microsoft.com/office/drawing/2014/main" id="{7CB99279-76FD-4FCA-B9A2-F0D5FD2678F8}"/>
                    </a:ext>
                  </a:extLst>
                </p14:cNvPr>
                <p14:cNvContentPartPr/>
                <p14:nvPr/>
              </p14:nvContentPartPr>
              <p14:xfrm>
                <a:off x="9138240" y="5064022"/>
                <a:ext cx="360" cy="360"/>
              </p14:xfrm>
            </p:contentPart>
          </mc:Choice>
          <mc:Fallback xmlns="">
            <p:pic>
              <p:nvPicPr>
                <p:cNvPr id="2489" name="Entrada de lápiz 2488">
                  <a:extLst>
                    <a:ext uri="{FF2B5EF4-FFF2-40B4-BE49-F238E27FC236}">
                      <a16:creationId xmlns:a16="http://schemas.microsoft.com/office/drawing/2014/main" id="{7CB99279-76FD-4FCA-B9A2-F0D5FD2678F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9600" y="50553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3" name="Grupo 2492">
            <a:extLst>
              <a:ext uri="{FF2B5EF4-FFF2-40B4-BE49-F238E27FC236}">
                <a16:creationId xmlns:a16="http://schemas.microsoft.com/office/drawing/2014/main" id="{49F15764-4467-496C-A209-D784F60E65D9}"/>
              </a:ext>
            </a:extLst>
          </p:cNvPr>
          <p:cNvGrpSpPr/>
          <p:nvPr/>
        </p:nvGrpSpPr>
        <p:grpSpPr>
          <a:xfrm>
            <a:off x="9414360" y="5015422"/>
            <a:ext cx="21960" cy="5760"/>
            <a:chOff x="9414360" y="5015422"/>
            <a:chExt cx="21960" cy="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2491" name="Entrada de lápiz 2490">
                  <a:extLst>
                    <a:ext uri="{FF2B5EF4-FFF2-40B4-BE49-F238E27FC236}">
                      <a16:creationId xmlns:a16="http://schemas.microsoft.com/office/drawing/2014/main" id="{306FEABE-0CB7-42D2-8209-F1C95F8FDA98}"/>
                    </a:ext>
                  </a:extLst>
                </p14:cNvPr>
                <p14:cNvContentPartPr/>
                <p14:nvPr/>
              </p14:nvContentPartPr>
              <p14:xfrm>
                <a:off x="9414360" y="5020822"/>
                <a:ext cx="360" cy="360"/>
              </p14:xfrm>
            </p:contentPart>
          </mc:Choice>
          <mc:Fallback xmlns="">
            <p:pic>
              <p:nvPicPr>
                <p:cNvPr id="2491" name="Entrada de lápiz 2490">
                  <a:extLst>
                    <a:ext uri="{FF2B5EF4-FFF2-40B4-BE49-F238E27FC236}">
                      <a16:creationId xmlns:a16="http://schemas.microsoft.com/office/drawing/2014/main" id="{306FEABE-0CB7-42D2-8209-F1C95F8FDA9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05360" y="5012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2492" name="Entrada de lápiz 2491">
                  <a:extLst>
                    <a:ext uri="{FF2B5EF4-FFF2-40B4-BE49-F238E27FC236}">
                      <a16:creationId xmlns:a16="http://schemas.microsoft.com/office/drawing/2014/main" id="{53946370-E88A-4DB9-B028-B34A4048D48D}"/>
                    </a:ext>
                  </a:extLst>
                </p14:cNvPr>
                <p14:cNvContentPartPr/>
                <p14:nvPr/>
              </p14:nvContentPartPr>
              <p14:xfrm>
                <a:off x="9435960" y="5015422"/>
                <a:ext cx="360" cy="360"/>
              </p14:xfrm>
            </p:contentPart>
          </mc:Choice>
          <mc:Fallback xmlns="">
            <p:pic>
              <p:nvPicPr>
                <p:cNvPr id="2492" name="Entrada de lápiz 2491">
                  <a:extLst>
                    <a:ext uri="{FF2B5EF4-FFF2-40B4-BE49-F238E27FC236}">
                      <a16:creationId xmlns:a16="http://schemas.microsoft.com/office/drawing/2014/main" id="{53946370-E88A-4DB9-B028-B34A4048D48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26960" y="50064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516" name="Entrada de lápiz 2515">
                <a:extLst>
                  <a:ext uri="{FF2B5EF4-FFF2-40B4-BE49-F238E27FC236}">
                    <a16:creationId xmlns:a16="http://schemas.microsoft.com/office/drawing/2014/main" id="{260F7B51-05C7-4D01-A0CC-BB021AE8E05D}"/>
                  </a:ext>
                </a:extLst>
              </p14:cNvPr>
              <p14:cNvContentPartPr/>
              <p14:nvPr/>
            </p14:nvContentPartPr>
            <p14:xfrm>
              <a:off x="8759520" y="4739302"/>
              <a:ext cx="360" cy="360"/>
            </p14:xfrm>
          </p:contentPart>
        </mc:Choice>
        <mc:Fallback xmlns="">
          <p:pic>
            <p:nvPicPr>
              <p:cNvPr id="2516" name="Entrada de lápiz 2515">
                <a:extLst>
                  <a:ext uri="{FF2B5EF4-FFF2-40B4-BE49-F238E27FC236}">
                    <a16:creationId xmlns:a16="http://schemas.microsoft.com/office/drawing/2014/main" id="{260F7B51-05C7-4D01-A0CC-BB021AE8E05D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50880" y="47306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508" name="Entrada de lápiz 2507">
                <a:extLst>
                  <a:ext uri="{FF2B5EF4-FFF2-40B4-BE49-F238E27FC236}">
                    <a16:creationId xmlns:a16="http://schemas.microsoft.com/office/drawing/2014/main" id="{020DA049-8410-4681-A2EF-D6867726D25C}"/>
                  </a:ext>
                </a:extLst>
              </p14:cNvPr>
              <p14:cNvContentPartPr/>
              <p14:nvPr/>
            </p14:nvContentPartPr>
            <p14:xfrm>
              <a:off x="8759520" y="4642102"/>
              <a:ext cx="360" cy="360"/>
            </p14:xfrm>
          </p:contentPart>
        </mc:Choice>
        <mc:Fallback xmlns="">
          <p:pic>
            <p:nvPicPr>
              <p:cNvPr id="2508" name="Entrada de lápiz 2507">
                <a:extLst>
                  <a:ext uri="{FF2B5EF4-FFF2-40B4-BE49-F238E27FC236}">
                    <a16:creationId xmlns:a16="http://schemas.microsoft.com/office/drawing/2014/main" id="{020DA049-8410-4681-A2EF-D6867726D25C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50880" y="46331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509" name="Entrada de lápiz 2508">
                <a:extLst>
                  <a:ext uri="{FF2B5EF4-FFF2-40B4-BE49-F238E27FC236}">
                    <a16:creationId xmlns:a16="http://schemas.microsoft.com/office/drawing/2014/main" id="{84A3E6D9-9797-4605-A0F9-383287D07FDA}"/>
                  </a:ext>
                </a:extLst>
              </p14:cNvPr>
              <p14:cNvContentPartPr/>
              <p14:nvPr/>
            </p14:nvContentPartPr>
            <p14:xfrm>
              <a:off x="8748720" y="4647502"/>
              <a:ext cx="360" cy="360"/>
            </p14:xfrm>
          </p:contentPart>
        </mc:Choice>
        <mc:Fallback xmlns="">
          <p:pic>
            <p:nvPicPr>
              <p:cNvPr id="2509" name="Entrada de lápiz 2508">
                <a:extLst>
                  <a:ext uri="{FF2B5EF4-FFF2-40B4-BE49-F238E27FC236}">
                    <a16:creationId xmlns:a16="http://schemas.microsoft.com/office/drawing/2014/main" id="{84A3E6D9-9797-4605-A0F9-383287D07FDA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40080" y="46385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510" name="Entrada de lápiz 2509">
                <a:extLst>
                  <a:ext uri="{FF2B5EF4-FFF2-40B4-BE49-F238E27FC236}">
                    <a16:creationId xmlns:a16="http://schemas.microsoft.com/office/drawing/2014/main" id="{47A62444-1E9D-4579-88F8-D6C51E6912D8}"/>
                  </a:ext>
                </a:extLst>
              </p14:cNvPr>
              <p14:cNvContentPartPr/>
              <p14:nvPr/>
            </p14:nvContentPartPr>
            <p14:xfrm>
              <a:off x="8743320" y="4609702"/>
              <a:ext cx="360" cy="360"/>
            </p14:xfrm>
          </p:contentPart>
        </mc:Choice>
        <mc:Fallback xmlns="">
          <p:pic>
            <p:nvPicPr>
              <p:cNvPr id="2510" name="Entrada de lápiz 2509">
                <a:extLst>
                  <a:ext uri="{FF2B5EF4-FFF2-40B4-BE49-F238E27FC236}">
                    <a16:creationId xmlns:a16="http://schemas.microsoft.com/office/drawing/2014/main" id="{47A62444-1E9D-4579-88F8-D6C51E6912D8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34320" y="46007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511" name="Entrada de lápiz 2510">
                <a:extLst>
                  <a:ext uri="{FF2B5EF4-FFF2-40B4-BE49-F238E27FC236}">
                    <a16:creationId xmlns:a16="http://schemas.microsoft.com/office/drawing/2014/main" id="{12ECCE67-936A-44B5-A8B2-372897691756}"/>
                  </a:ext>
                </a:extLst>
              </p14:cNvPr>
              <p14:cNvContentPartPr/>
              <p14:nvPr/>
            </p14:nvContentPartPr>
            <p14:xfrm>
              <a:off x="8759520" y="4598902"/>
              <a:ext cx="360" cy="360"/>
            </p14:xfrm>
          </p:contentPart>
        </mc:Choice>
        <mc:Fallback xmlns="">
          <p:pic>
            <p:nvPicPr>
              <p:cNvPr id="2511" name="Entrada de lápiz 2510">
                <a:extLst>
                  <a:ext uri="{FF2B5EF4-FFF2-40B4-BE49-F238E27FC236}">
                    <a16:creationId xmlns:a16="http://schemas.microsoft.com/office/drawing/2014/main" id="{12ECCE67-936A-44B5-A8B2-372897691756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50880" y="45899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12" name="Entrada de lápiz 2511">
                <a:extLst>
                  <a:ext uri="{FF2B5EF4-FFF2-40B4-BE49-F238E27FC236}">
                    <a16:creationId xmlns:a16="http://schemas.microsoft.com/office/drawing/2014/main" id="{4537AC98-8FD0-4539-A7EF-8DC4661AE8DA}"/>
                  </a:ext>
                </a:extLst>
              </p14:cNvPr>
              <p14:cNvContentPartPr/>
              <p14:nvPr/>
            </p14:nvContentPartPr>
            <p14:xfrm>
              <a:off x="8786520" y="4598902"/>
              <a:ext cx="360" cy="360"/>
            </p14:xfrm>
          </p:contentPart>
        </mc:Choice>
        <mc:Fallback xmlns="">
          <p:pic>
            <p:nvPicPr>
              <p:cNvPr id="2512" name="Entrada de lápiz 2511">
                <a:extLst>
                  <a:ext uri="{FF2B5EF4-FFF2-40B4-BE49-F238E27FC236}">
                    <a16:creationId xmlns:a16="http://schemas.microsoft.com/office/drawing/2014/main" id="{4537AC98-8FD0-4539-A7EF-8DC4661AE8DA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77880" y="45899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14" name="Entrada de lápiz 2513">
                <a:extLst>
                  <a:ext uri="{FF2B5EF4-FFF2-40B4-BE49-F238E27FC236}">
                    <a16:creationId xmlns:a16="http://schemas.microsoft.com/office/drawing/2014/main" id="{2AB75267-8C8A-43B8-AD08-712A641CA875}"/>
                  </a:ext>
                </a:extLst>
              </p14:cNvPr>
              <p14:cNvContentPartPr/>
              <p14:nvPr/>
            </p14:nvContentPartPr>
            <p14:xfrm>
              <a:off x="8748720" y="4625542"/>
              <a:ext cx="360" cy="360"/>
            </p14:xfrm>
          </p:contentPart>
        </mc:Choice>
        <mc:Fallback xmlns="">
          <p:pic>
            <p:nvPicPr>
              <p:cNvPr id="2514" name="Entrada de lápiz 2513">
                <a:extLst>
                  <a:ext uri="{FF2B5EF4-FFF2-40B4-BE49-F238E27FC236}">
                    <a16:creationId xmlns:a16="http://schemas.microsoft.com/office/drawing/2014/main" id="{2AB75267-8C8A-43B8-AD08-712A641CA875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40080" y="46169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17" name="Entrada de lápiz 2516">
                <a:extLst>
                  <a:ext uri="{FF2B5EF4-FFF2-40B4-BE49-F238E27FC236}">
                    <a16:creationId xmlns:a16="http://schemas.microsoft.com/office/drawing/2014/main" id="{BC4BC7EE-F9F1-401E-AB24-8A688AA085E5}"/>
                  </a:ext>
                </a:extLst>
              </p14:cNvPr>
              <p14:cNvContentPartPr/>
              <p14:nvPr/>
            </p14:nvContentPartPr>
            <p14:xfrm>
              <a:off x="8791920" y="4577302"/>
              <a:ext cx="360" cy="360"/>
            </p14:xfrm>
          </p:contentPart>
        </mc:Choice>
        <mc:Fallback xmlns="">
          <p:pic>
            <p:nvPicPr>
              <p:cNvPr id="2517" name="Entrada de lápiz 2516">
                <a:extLst>
                  <a:ext uri="{FF2B5EF4-FFF2-40B4-BE49-F238E27FC236}">
                    <a16:creationId xmlns:a16="http://schemas.microsoft.com/office/drawing/2014/main" id="{BC4BC7EE-F9F1-401E-AB24-8A688AA085E5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83280" y="45683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18" name="Entrada de lápiz 2517">
                <a:extLst>
                  <a:ext uri="{FF2B5EF4-FFF2-40B4-BE49-F238E27FC236}">
                    <a16:creationId xmlns:a16="http://schemas.microsoft.com/office/drawing/2014/main" id="{FC4EC750-A8F3-497C-A949-92FC3F36B4E1}"/>
                  </a:ext>
                </a:extLst>
              </p14:cNvPr>
              <p14:cNvContentPartPr/>
              <p14:nvPr/>
            </p14:nvContentPartPr>
            <p14:xfrm>
              <a:off x="8802720" y="4582342"/>
              <a:ext cx="360" cy="360"/>
            </p14:xfrm>
          </p:contentPart>
        </mc:Choice>
        <mc:Fallback xmlns="">
          <p:pic>
            <p:nvPicPr>
              <p:cNvPr id="2518" name="Entrada de lápiz 2517">
                <a:extLst>
                  <a:ext uri="{FF2B5EF4-FFF2-40B4-BE49-F238E27FC236}">
                    <a16:creationId xmlns:a16="http://schemas.microsoft.com/office/drawing/2014/main" id="{FC4EC750-A8F3-497C-A949-92FC3F36B4E1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94080" y="457370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47" name="Grupo 2546">
            <a:extLst>
              <a:ext uri="{FF2B5EF4-FFF2-40B4-BE49-F238E27FC236}">
                <a16:creationId xmlns:a16="http://schemas.microsoft.com/office/drawing/2014/main" id="{AF3A5167-6A66-4164-B1EC-F3596DB20C40}"/>
              </a:ext>
            </a:extLst>
          </p:cNvPr>
          <p:cNvGrpSpPr/>
          <p:nvPr/>
        </p:nvGrpSpPr>
        <p:grpSpPr>
          <a:xfrm>
            <a:off x="9186840" y="4598902"/>
            <a:ext cx="16920" cy="16560"/>
            <a:chOff x="9186840" y="4598902"/>
            <a:chExt cx="16920" cy="1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2544" name="Entrada de lápiz 2543">
                  <a:extLst>
                    <a:ext uri="{FF2B5EF4-FFF2-40B4-BE49-F238E27FC236}">
                      <a16:creationId xmlns:a16="http://schemas.microsoft.com/office/drawing/2014/main" id="{5C398F2D-F9D8-45DE-92B3-E3741C0CE01B}"/>
                    </a:ext>
                  </a:extLst>
                </p14:cNvPr>
                <p14:cNvContentPartPr/>
                <p14:nvPr/>
              </p14:nvContentPartPr>
              <p14:xfrm>
                <a:off x="9192240" y="4615102"/>
                <a:ext cx="360" cy="360"/>
              </p14:xfrm>
            </p:contentPart>
          </mc:Choice>
          <mc:Fallback xmlns="">
            <p:pic>
              <p:nvPicPr>
                <p:cNvPr id="2544" name="Entrada de lápiz 2543">
                  <a:extLst>
                    <a:ext uri="{FF2B5EF4-FFF2-40B4-BE49-F238E27FC236}">
                      <a16:creationId xmlns:a16="http://schemas.microsoft.com/office/drawing/2014/main" id="{5C398F2D-F9D8-45DE-92B3-E3741C0CE01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83600" y="4606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2545" name="Entrada de lápiz 2544">
                  <a:extLst>
                    <a:ext uri="{FF2B5EF4-FFF2-40B4-BE49-F238E27FC236}">
                      <a16:creationId xmlns:a16="http://schemas.microsoft.com/office/drawing/2014/main" id="{B0384959-5765-4283-8F56-8C770C87D1AC}"/>
                    </a:ext>
                  </a:extLst>
                </p14:cNvPr>
                <p14:cNvContentPartPr/>
                <p14:nvPr/>
              </p14:nvContentPartPr>
              <p14:xfrm>
                <a:off x="9186840" y="4598902"/>
                <a:ext cx="3240" cy="360"/>
              </p14:xfrm>
            </p:contentPart>
          </mc:Choice>
          <mc:Fallback xmlns="">
            <p:pic>
              <p:nvPicPr>
                <p:cNvPr id="2545" name="Entrada de lápiz 2544">
                  <a:extLst>
                    <a:ext uri="{FF2B5EF4-FFF2-40B4-BE49-F238E27FC236}">
                      <a16:creationId xmlns:a16="http://schemas.microsoft.com/office/drawing/2014/main" id="{B0384959-5765-4283-8F56-8C770C87D1A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78200" y="4589902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2546" name="Entrada de lápiz 2545">
                  <a:extLst>
                    <a:ext uri="{FF2B5EF4-FFF2-40B4-BE49-F238E27FC236}">
                      <a16:creationId xmlns:a16="http://schemas.microsoft.com/office/drawing/2014/main" id="{2EDC9C49-2BC0-416D-A897-6F159EB2261C}"/>
                    </a:ext>
                  </a:extLst>
                </p14:cNvPr>
                <p14:cNvContentPartPr/>
                <p14:nvPr/>
              </p14:nvContentPartPr>
              <p14:xfrm>
                <a:off x="9203400" y="4615102"/>
                <a:ext cx="360" cy="360"/>
              </p14:xfrm>
            </p:contentPart>
          </mc:Choice>
          <mc:Fallback xmlns="">
            <p:pic>
              <p:nvPicPr>
                <p:cNvPr id="2546" name="Entrada de lápiz 2545">
                  <a:extLst>
                    <a:ext uri="{FF2B5EF4-FFF2-40B4-BE49-F238E27FC236}">
                      <a16:creationId xmlns:a16="http://schemas.microsoft.com/office/drawing/2014/main" id="{2EDC9C49-2BC0-416D-A897-6F159EB2261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94400" y="4606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61" name="Grupo 2560">
            <a:extLst>
              <a:ext uri="{FF2B5EF4-FFF2-40B4-BE49-F238E27FC236}">
                <a16:creationId xmlns:a16="http://schemas.microsoft.com/office/drawing/2014/main" id="{3E2315E3-12B7-46D7-8E1E-6F4DB8EA20F1}"/>
              </a:ext>
            </a:extLst>
          </p:cNvPr>
          <p:cNvGrpSpPr/>
          <p:nvPr/>
        </p:nvGrpSpPr>
        <p:grpSpPr>
          <a:xfrm>
            <a:off x="8819280" y="4598902"/>
            <a:ext cx="319320" cy="86760"/>
            <a:chOff x="8819280" y="4598902"/>
            <a:chExt cx="319320" cy="8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2436" name="Entrada de lápiz 2435">
                  <a:extLst>
                    <a:ext uri="{FF2B5EF4-FFF2-40B4-BE49-F238E27FC236}">
                      <a16:creationId xmlns:a16="http://schemas.microsoft.com/office/drawing/2014/main" id="{2852738D-6146-446A-A604-35F0E6A80A51}"/>
                    </a:ext>
                  </a:extLst>
                </p14:cNvPr>
                <p14:cNvContentPartPr/>
                <p14:nvPr/>
              </p14:nvContentPartPr>
              <p14:xfrm>
                <a:off x="8911080" y="4679902"/>
                <a:ext cx="360" cy="360"/>
              </p14:xfrm>
            </p:contentPart>
          </mc:Choice>
          <mc:Fallback xmlns="">
            <p:pic>
              <p:nvPicPr>
                <p:cNvPr id="2436" name="Entrada de lápiz 2435">
                  <a:extLst>
                    <a:ext uri="{FF2B5EF4-FFF2-40B4-BE49-F238E27FC236}">
                      <a16:creationId xmlns:a16="http://schemas.microsoft.com/office/drawing/2014/main" id="{2852738D-6146-446A-A604-35F0E6A80A5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02440" y="4671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2503" name="Entrada de lápiz 2502">
                  <a:extLst>
                    <a:ext uri="{FF2B5EF4-FFF2-40B4-BE49-F238E27FC236}">
                      <a16:creationId xmlns:a16="http://schemas.microsoft.com/office/drawing/2014/main" id="{76D3C626-F489-4966-94E2-2CF7160E0C0E}"/>
                    </a:ext>
                  </a:extLst>
                </p14:cNvPr>
                <p14:cNvContentPartPr/>
                <p14:nvPr/>
              </p14:nvContentPartPr>
              <p14:xfrm>
                <a:off x="8938080" y="4647502"/>
                <a:ext cx="360" cy="360"/>
              </p14:xfrm>
            </p:contentPart>
          </mc:Choice>
          <mc:Fallback xmlns="">
            <p:pic>
              <p:nvPicPr>
                <p:cNvPr id="2503" name="Entrada de lápiz 2502">
                  <a:extLst>
                    <a:ext uri="{FF2B5EF4-FFF2-40B4-BE49-F238E27FC236}">
                      <a16:creationId xmlns:a16="http://schemas.microsoft.com/office/drawing/2014/main" id="{76D3C626-F489-4966-94E2-2CF7160E0C0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9080" y="4638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2499" name="Entrada de lápiz 2498">
                  <a:extLst>
                    <a:ext uri="{FF2B5EF4-FFF2-40B4-BE49-F238E27FC236}">
                      <a16:creationId xmlns:a16="http://schemas.microsoft.com/office/drawing/2014/main" id="{03E62F5E-D501-4578-9030-685CE62D34B2}"/>
                    </a:ext>
                  </a:extLst>
                </p14:cNvPr>
                <p14:cNvContentPartPr/>
                <p14:nvPr/>
              </p14:nvContentPartPr>
              <p14:xfrm>
                <a:off x="8884080" y="4631302"/>
                <a:ext cx="360" cy="360"/>
              </p14:xfrm>
            </p:contentPart>
          </mc:Choice>
          <mc:Fallback xmlns="">
            <p:pic>
              <p:nvPicPr>
                <p:cNvPr id="2499" name="Entrada de lápiz 2498">
                  <a:extLst>
                    <a:ext uri="{FF2B5EF4-FFF2-40B4-BE49-F238E27FC236}">
                      <a16:creationId xmlns:a16="http://schemas.microsoft.com/office/drawing/2014/main" id="{03E62F5E-D501-4578-9030-685CE62D34B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5080" y="4622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2500" name="Entrada de lápiz 2499">
                  <a:extLst>
                    <a:ext uri="{FF2B5EF4-FFF2-40B4-BE49-F238E27FC236}">
                      <a16:creationId xmlns:a16="http://schemas.microsoft.com/office/drawing/2014/main" id="{1A8CA4E6-6EC3-4794-9FB4-0BA9F64073F4}"/>
                    </a:ext>
                  </a:extLst>
                </p14:cNvPr>
                <p14:cNvContentPartPr/>
                <p14:nvPr/>
              </p14:nvContentPartPr>
              <p14:xfrm>
                <a:off x="8851680" y="4619422"/>
                <a:ext cx="360" cy="1440"/>
              </p14:xfrm>
            </p:contentPart>
          </mc:Choice>
          <mc:Fallback xmlns="">
            <p:pic>
              <p:nvPicPr>
                <p:cNvPr id="2500" name="Entrada de lápiz 2499">
                  <a:extLst>
                    <a:ext uri="{FF2B5EF4-FFF2-40B4-BE49-F238E27FC236}">
                      <a16:creationId xmlns:a16="http://schemas.microsoft.com/office/drawing/2014/main" id="{1A8CA4E6-6EC3-4794-9FB4-0BA9F64073F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42680" y="4610782"/>
                  <a:ext cx="180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2501" name="Entrada de lápiz 2500">
                  <a:extLst>
                    <a:ext uri="{FF2B5EF4-FFF2-40B4-BE49-F238E27FC236}">
                      <a16:creationId xmlns:a16="http://schemas.microsoft.com/office/drawing/2014/main" id="{CD6BDBC7-41E3-4E87-9ECA-80D62E944F58}"/>
                    </a:ext>
                  </a:extLst>
                </p14:cNvPr>
                <p14:cNvContentPartPr/>
                <p14:nvPr/>
              </p14:nvContentPartPr>
              <p14:xfrm>
                <a:off x="8851680" y="4615102"/>
                <a:ext cx="360" cy="360"/>
              </p14:xfrm>
            </p:contentPart>
          </mc:Choice>
          <mc:Fallback xmlns="">
            <p:pic>
              <p:nvPicPr>
                <p:cNvPr id="2501" name="Entrada de lápiz 2500">
                  <a:extLst>
                    <a:ext uri="{FF2B5EF4-FFF2-40B4-BE49-F238E27FC236}">
                      <a16:creationId xmlns:a16="http://schemas.microsoft.com/office/drawing/2014/main" id="{CD6BDBC7-41E3-4E87-9ECA-80D62E944F5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42680" y="4606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2504" name="Entrada de lápiz 2503">
                  <a:extLst>
                    <a:ext uri="{FF2B5EF4-FFF2-40B4-BE49-F238E27FC236}">
                      <a16:creationId xmlns:a16="http://schemas.microsoft.com/office/drawing/2014/main" id="{105AE3D4-BC0F-43D0-8AE1-C1459B536FBF}"/>
                    </a:ext>
                  </a:extLst>
                </p14:cNvPr>
                <p14:cNvContentPartPr/>
                <p14:nvPr/>
              </p14:nvContentPartPr>
              <p14:xfrm>
                <a:off x="8867880" y="4598902"/>
                <a:ext cx="360" cy="360"/>
              </p14:xfrm>
            </p:contentPart>
          </mc:Choice>
          <mc:Fallback xmlns="">
            <p:pic>
              <p:nvPicPr>
                <p:cNvPr id="2504" name="Entrada de lápiz 2503">
                  <a:extLst>
                    <a:ext uri="{FF2B5EF4-FFF2-40B4-BE49-F238E27FC236}">
                      <a16:creationId xmlns:a16="http://schemas.microsoft.com/office/drawing/2014/main" id="{105AE3D4-BC0F-43D0-8AE1-C1459B536FB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58880" y="45899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2506" name="Entrada de lápiz 2505">
                  <a:extLst>
                    <a:ext uri="{FF2B5EF4-FFF2-40B4-BE49-F238E27FC236}">
                      <a16:creationId xmlns:a16="http://schemas.microsoft.com/office/drawing/2014/main" id="{2DCB5C30-AF0A-4812-8097-54AA5E27DFD7}"/>
                    </a:ext>
                  </a:extLst>
                </p14:cNvPr>
                <p14:cNvContentPartPr/>
                <p14:nvPr/>
              </p14:nvContentPartPr>
              <p14:xfrm>
                <a:off x="8819280" y="4620502"/>
                <a:ext cx="360" cy="360"/>
              </p14:xfrm>
            </p:contentPart>
          </mc:Choice>
          <mc:Fallback xmlns="">
            <p:pic>
              <p:nvPicPr>
                <p:cNvPr id="2506" name="Entrada de lápiz 2505">
                  <a:extLst>
                    <a:ext uri="{FF2B5EF4-FFF2-40B4-BE49-F238E27FC236}">
                      <a16:creationId xmlns:a16="http://schemas.microsoft.com/office/drawing/2014/main" id="{2DCB5C30-AF0A-4812-8097-54AA5E27DFD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0280" y="4611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2523" name="Entrada de lápiz 2522">
                  <a:extLst>
                    <a:ext uri="{FF2B5EF4-FFF2-40B4-BE49-F238E27FC236}">
                      <a16:creationId xmlns:a16="http://schemas.microsoft.com/office/drawing/2014/main" id="{14656C2C-C155-4F3E-B5D0-FEAC7B31A177}"/>
                    </a:ext>
                  </a:extLst>
                </p14:cNvPr>
                <p14:cNvContentPartPr/>
                <p14:nvPr/>
              </p14:nvContentPartPr>
              <p14:xfrm>
                <a:off x="8921880" y="4685302"/>
                <a:ext cx="360" cy="360"/>
              </p14:xfrm>
            </p:contentPart>
          </mc:Choice>
          <mc:Fallback xmlns="">
            <p:pic>
              <p:nvPicPr>
                <p:cNvPr id="2523" name="Entrada de lápiz 2522">
                  <a:extLst>
                    <a:ext uri="{FF2B5EF4-FFF2-40B4-BE49-F238E27FC236}">
                      <a16:creationId xmlns:a16="http://schemas.microsoft.com/office/drawing/2014/main" id="{14656C2C-C155-4F3E-B5D0-FEAC7B31A17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13240" y="4676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2437" name="Entrada de lápiz 2436">
                  <a:extLst>
                    <a:ext uri="{FF2B5EF4-FFF2-40B4-BE49-F238E27FC236}">
                      <a16:creationId xmlns:a16="http://schemas.microsoft.com/office/drawing/2014/main" id="{2F52F6E5-DE52-41DE-8DCD-8754F8E7F127}"/>
                    </a:ext>
                  </a:extLst>
                </p14:cNvPr>
                <p14:cNvContentPartPr/>
                <p14:nvPr/>
              </p14:nvContentPartPr>
              <p14:xfrm>
                <a:off x="8970480" y="4663702"/>
                <a:ext cx="360" cy="360"/>
              </p14:xfrm>
            </p:contentPart>
          </mc:Choice>
          <mc:Fallback xmlns="">
            <p:pic>
              <p:nvPicPr>
                <p:cNvPr id="2437" name="Entrada de lápiz 2436">
                  <a:extLst>
                    <a:ext uri="{FF2B5EF4-FFF2-40B4-BE49-F238E27FC236}">
                      <a16:creationId xmlns:a16="http://schemas.microsoft.com/office/drawing/2014/main" id="{2F52F6E5-DE52-41DE-8DCD-8754F8E7F12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61480" y="4655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2438" name="Entrada de lápiz 2437">
                  <a:extLst>
                    <a:ext uri="{FF2B5EF4-FFF2-40B4-BE49-F238E27FC236}">
                      <a16:creationId xmlns:a16="http://schemas.microsoft.com/office/drawing/2014/main" id="{3C55E15B-CD31-4E55-9613-5D13FF4726D1}"/>
                    </a:ext>
                  </a:extLst>
                </p14:cNvPr>
                <p14:cNvContentPartPr/>
                <p14:nvPr/>
              </p14:nvContentPartPr>
              <p14:xfrm>
                <a:off x="8976240" y="4669102"/>
                <a:ext cx="360" cy="360"/>
              </p14:xfrm>
            </p:contentPart>
          </mc:Choice>
          <mc:Fallback xmlns="">
            <p:pic>
              <p:nvPicPr>
                <p:cNvPr id="2438" name="Entrada de lápiz 2437">
                  <a:extLst>
                    <a:ext uri="{FF2B5EF4-FFF2-40B4-BE49-F238E27FC236}">
                      <a16:creationId xmlns:a16="http://schemas.microsoft.com/office/drawing/2014/main" id="{3C55E15B-CD31-4E55-9613-5D13FF4726D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67240" y="4660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2439" name="Entrada de lápiz 2438">
                  <a:extLst>
                    <a:ext uri="{FF2B5EF4-FFF2-40B4-BE49-F238E27FC236}">
                      <a16:creationId xmlns:a16="http://schemas.microsoft.com/office/drawing/2014/main" id="{745E6C58-B7AB-4CE5-A4C9-6820EE094B62}"/>
                    </a:ext>
                  </a:extLst>
                </p14:cNvPr>
                <p14:cNvContentPartPr/>
                <p14:nvPr/>
              </p14:nvContentPartPr>
              <p14:xfrm>
                <a:off x="9014040" y="4669102"/>
                <a:ext cx="360" cy="360"/>
              </p14:xfrm>
            </p:contentPart>
          </mc:Choice>
          <mc:Fallback xmlns="">
            <p:pic>
              <p:nvPicPr>
                <p:cNvPr id="2439" name="Entrada de lápiz 2438">
                  <a:extLst>
                    <a:ext uri="{FF2B5EF4-FFF2-40B4-BE49-F238E27FC236}">
                      <a16:creationId xmlns:a16="http://schemas.microsoft.com/office/drawing/2014/main" id="{745E6C58-B7AB-4CE5-A4C9-6820EE094B6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05040" y="4660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2441" name="Entrada de lápiz 2440">
                  <a:extLst>
                    <a:ext uri="{FF2B5EF4-FFF2-40B4-BE49-F238E27FC236}">
                      <a16:creationId xmlns:a16="http://schemas.microsoft.com/office/drawing/2014/main" id="{746A4F35-FB6A-4720-80ED-C263CF2DE143}"/>
                    </a:ext>
                  </a:extLst>
                </p14:cNvPr>
                <p14:cNvContentPartPr/>
                <p14:nvPr/>
              </p14:nvContentPartPr>
              <p14:xfrm>
                <a:off x="8992080" y="4669102"/>
                <a:ext cx="360" cy="360"/>
              </p14:xfrm>
            </p:contentPart>
          </mc:Choice>
          <mc:Fallback xmlns="">
            <p:pic>
              <p:nvPicPr>
                <p:cNvPr id="2441" name="Entrada de lápiz 2440">
                  <a:extLst>
                    <a:ext uri="{FF2B5EF4-FFF2-40B4-BE49-F238E27FC236}">
                      <a16:creationId xmlns:a16="http://schemas.microsoft.com/office/drawing/2014/main" id="{746A4F35-FB6A-4720-80ED-C263CF2DE14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83440" y="4660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2524" name="Entrada de lápiz 2523">
                  <a:extLst>
                    <a:ext uri="{FF2B5EF4-FFF2-40B4-BE49-F238E27FC236}">
                      <a16:creationId xmlns:a16="http://schemas.microsoft.com/office/drawing/2014/main" id="{14A1555A-1995-46A5-A7CC-3BC13D921C43}"/>
                    </a:ext>
                  </a:extLst>
                </p14:cNvPr>
                <p14:cNvContentPartPr/>
                <p14:nvPr/>
              </p14:nvContentPartPr>
              <p14:xfrm>
                <a:off x="8965080" y="4663702"/>
                <a:ext cx="360" cy="360"/>
              </p14:xfrm>
            </p:contentPart>
          </mc:Choice>
          <mc:Fallback xmlns="">
            <p:pic>
              <p:nvPicPr>
                <p:cNvPr id="2524" name="Entrada de lápiz 2523">
                  <a:extLst>
                    <a:ext uri="{FF2B5EF4-FFF2-40B4-BE49-F238E27FC236}">
                      <a16:creationId xmlns:a16="http://schemas.microsoft.com/office/drawing/2014/main" id="{14A1555A-1995-46A5-A7CC-3BC13D921C4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56440" y="4655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2527" name="Entrada de lápiz 2526">
                  <a:extLst>
                    <a:ext uri="{FF2B5EF4-FFF2-40B4-BE49-F238E27FC236}">
                      <a16:creationId xmlns:a16="http://schemas.microsoft.com/office/drawing/2014/main" id="{CE60DD84-9EB5-4206-83AD-8FF298ED007B}"/>
                    </a:ext>
                  </a:extLst>
                </p14:cNvPr>
                <p14:cNvContentPartPr/>
                <p14:nvPr/>
              </p14:nvContentPartPr>
              <p14:xfrm>
                <a:off x="8992080" y="4674502"/>
                <a:ext cx="360" cy="360"/>
              </p14:xfrm>
            </p:contentPart>
          </mc:Choice>
          <mc:Fallback xmlns="">
            <p:pic>
              <p:nvPicPr>
                <p:cNvPr id="2527" name="Entrada de lápiz 2526">
                  <a:extLst>
                    <a:ext uri="{FF2B5EF4-FFF2-40B4-BE49-F238E27FC236}">
                      <a16:creationId xmlns:a16="http://schemas.microsoft.com/office/drawing/2014/main" id="{CE60DD84-9EB5-4206-83AD-8FF298ED007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83440" y="4665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2535" name="Entrada de lápiz 2534">
                  <a:extLst>
                    <a:ext uri="{FF2B5EF4-FFF2-40B4-BE49-F238E27FC236}">
                      <a16:creationId xmlns:a16="http://schemas.microsoft.com/office/drawing/2014/main" id="{6EEC3FF1-64E5-4EB9-B1CA-56FB8A35D2CD}"/>
                    </a:ext>
                  </a:extLst>
                </p14:cNvPr>
                <p14:cNvContentPartPr/>
                <p14:nvPr/>
              </p14:nvContentPartPr>
              <p14:xfrm>
                <a:off x="8959680" y="4674502"/>
                <a:ext cx="360" cy="360"/>
              </p14:xfrm>
            </p:contentPart>
          </mc:Choice>
          <mc:Fallback xmlns="">
            <p:pic>
              <p:nvPicPr>
                <p:cNvPr id="2535" name="Entrada de lápiz 2534">
                  <a:extLst>
                    <a:ext uri="{FF2B5EF4-FFF2-40B4-BE49-F238E27FC236}">
                      <a16:creationId xmlns:a16="http://schemas.microsoft.com/office/drawing/2014/main" id="{6EEC3FF1-64E5-4EB9-B1CA-56FB8A35D2C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51040" y="4665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2536" name="Entrada de lápiz 2535">
                  <a:extLst>
                    <a:ext uri="{FF2B5EF4-FFF2-40B4-BE49-F238E27FC236}">
                      <a16:creationId xmlns:a16="http://schemas.microsoft.com/office/drawing/2014/main" id="{29170B0B-55A5-4755-96B0-8CA1CFE7675B}"/>
                    </a:ext>
                  </a:extLst>
                </p14:cNvPr>
                <p14:cNvContentPartPr/>
                <p14:nvPr/>
              </p14:nvContentPartPr>
              <p14:xfrm>
                <a:off x="8932680" y="4674502"/>
                <a:ext cx="360" cy="360"/>
              </p14:xfrm>
            </p:contentPart>
          </mc:Choice>
          <mc:Fallback xmlns="">
            <p:pic>
              <p:nvPicPr>
                <p:cNvPr id="2536" name="Entrada de lápiz 2535">
                  <a:extLst>
                    <a:ext uri="{FF2B5EF4-FFF2-40B4-BE49-F238E27FC236}">
                      <a16:creationId xmlns:a16="http://schemas.microsoft.com/office/drawing/2014/main" id="{29170B0B-55A5-4755-96B0-8CA1CFE7675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4665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2543" name="Entrada de lápiz 2542">
                  <a:extLst>
                    <a:ext uri="{FF2B5EF4-FFF2-40B4-BE49-F238E27FC236}">
                      <a16:creationId xmlns:a16="http://schemas.microsoft.com/office/drawing/2014/main" id="{BF67A9F0-2AFC-4EB5-B34D-620209E39388}"/>
                    </a:ext>
                  </a:extLst>
                </p14:cNvPr>
                <p14:cNvContentPartPr/>
                <p14:nvPr/>
              </p14:nvContentPartPr>
              <p14:xfrm>
                <a:off x="9138240" y="4620502"/>
                <a:ext cx="360" cy="360"/>
              </p14:xfrm>
            </p:contentPart>
          </mc:Choice>
          <mc:Fallback xmlns="">
            <p:pic>
              <p:nvPicPr>
                <p:cNvPr id="2543" name="Entrada de lápiz 2542">
                  <a:extLst>
                    <a:ext uri="{FF2B5EF4-FFF2-40B4-BE49-F238E27FC236}">
                      <a16:creationId xmlns:a16="http://schemas.microsoft.com/office/drawing/2014/main" id="{BF67A9F0-2AFC-4EB5-B34D-620209E3938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9600" y="4611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2443" name="Entrada de lápiz 2442">
                  <a:extLst>
                    <a:ext uri="{FF2B5EF4-FFF2-40B4-BE49-F238E27FC236}">
                      <a16:creationId xmlns:a16="http://schemas.microsoft.com/office/drawing/2014/main" id="{90464098-EB66-4BA0-AC71-2343434033BE}"/>
                    </a:ext>
                  </a:extLst>
                </p14:cNvPr>
                <p14:cNvContentPartPr/>
                <p14:nvPr/>
              </p14:nvContentPartPr>
              <p14:xfrm>
                <a:off x="9029880" y="4663702"/>
                <a:ext cx="360" cy="360"/>
              </p14:xfrm>
            </p:contentPart>
          </mc:Choice>
          <mc:Fallback xmlns="">
            <p:pic>
              <p:nvPicPr>
                <p:cNvPr id="2443" name="Entrada de lápiz 2442">
                  <a:extLst>
                    <a:ext uri="{FF2B5EF4-FFF2-40B4-BE49-F238E27FC236}">
                      <a16:creationId xmlns:a16="http://schemas.microsoft.com/office/drawing/2014/main" id="{90464098-EB66-4BA0-AC71-2343434033B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21240" y="4655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2444" name="Entrada de lápiz 2443">
                  <a:extLst>
                    <a:ext uri="{FF2B5EF4-FFF2-40B4-BE49-F238E27FC236}">
                      <a16:creationId xmlns:a16="http://schemas.microsoft.com/office/drawing/2014/main" id="{C77D8AEA-3FDD-4712-A3B2-39882C36B1DE}"/>
                    </a:ext>
                  </a:extLst>
                </p14:cNvPr>
                <p14:cNvContentPartPr/>
                <p14:nvPr/>
              </p14:nvContentPartPr>
              <p14:xfrm>
                <a:off x="9051840" y="4658302"/>
                <a:ext cx="360" cy="360"/>
              </p14:xfrm>
            </p:contentPart>
          </mc:Choice>
          <mc:Fallback xmlns="">
            <p:pic>
              <p:nvPicPr>
                <p:cNvPr id="2444" name="Entrada de lápiz 2443">
                  <a:extLst>
                    <a:ext uri="{FF2B5EF4-FFF2-40B4-BE49-F238E27FC236}">
                      <a16:creationId xmlns:a16="http://schemas.microsoft.com/office/drawing/2014/main" id="{C77D8AEA-3FDD-4712-A3B2-39882C36B1D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428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2446" name="Entrada de lápiz 2445">
                  <a:extLst>
                    <a:ext uri="{FF2B5EF4-FFF2-40B4-BE49-F238E27FC236}">
                      <a16:creationId xmlns:a16="http://schemas.microsoft.com/office/drawing/2014/main" id="{1EFF0AB9-A764-4722-92B3-F8D8AE8EBD5F}"/>
                    </a:ext>
                  </a:extLst>
                </p14:cNvPr>
                <p14:cNvContentPartPr/>
                <p14:nvPr/>
              </p14:nvContentPartPr>
              <p14:xfrm>
                <a:off x="9067680" y="4663702"/>
                <a:ext cx="360" cy="360"/>
              </p14:xfrm>
            </p:contentPart>
          </mc:Choice>
          <mc:Fallback xmlns="">
            <p:pic>
              <p:nvPicPr>
                <p:cNvPr id="2446" name="Entrada de lápiz 2445">
                  <a:extLst>
                    <a:ext uri="{FF2B5EF4-FFF2-40B4-BE49-F238E27FC236}">
                      <a16:creationId xmlns:a16="http://schemas.microsoft.com/office/drawing/2014/main" id="{1EFF0AB9-A764-4722-92B3-F8D8AE8EBD5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59040" y="4655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2448" name="Entrada de lápiz 2447">
                  <a:extLst>
                    <a:ext uri="{FF2B5EF4-FFF2-40B4-BE49-F238E27FC236}">
                      <a16:creationId xmlns:a16="http://schemas.microsoft.com/office/drawing/2014/main" id="{B34DF6B8-E2F5-4E3D-A193-9EDAE0293BA0}"/>
                    </a:ext>
                  </a:extLst>
                </p14:cNvPr>
                <p14:cNvContentPartPr/>
                <p14:nvPr/>
              </p14:nvContentPartPr>
              <p14:xfrm>
                <a:off x="9078840" y="4652902"/>
                <a:ext cx="360" cy="360"/>
              </p14:xfrm>
            </p:contentPart>
          </mc:Choice>
          <mc:Fallback xmlns="">
            <p:pic>
              <p:nvPicPr>
                <p:cNvPr id="2448" name="Entrada de lápiz 2447">
                  <a:extLst>
                    <a:ext uri="{FF2B5EF4-FFF2-40B4-BE49-F238E27FC236}">
                      <a16:creationId xmlns:a16="http://schemas.microsoft.com/office/drawing/2014/main" id="{B34DF6B8-E2F5-4E3D-A193-9EDAE0293BA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70200" y="46439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2450" name="Entrada de lápiz 2449">
                  <a:extLst>
                    <a:ext uri="{FF2B5EF4-FFF2-40B4-BE49-F238E27FC236}">
                      <a16:creationId xmlns:a16="http://schemas.microsoft.com/office/drawing/2014/main" id="{9D65AAE1-1C00-4E7E-A970-C6BE626F9867}"/>
                    </a:ext>
                  </a:extLst>
                </p14:cNvPr>
                <p14:cNvContentPartPr/>
                <p14:nvPr/>
              </p14:nvContentPartPr>
              <p14:xfrm>
                <a:off x="9095040" y="4642102"/>
                <a:ext cx="360" cy="360"/>
              </p14:xfrm>
            </p:contentPart>
          </mc:Choice>
          <mc:Fallback xmlns="">
            <p:pic>
              <p:nvPicPr>
                <p:cNvPr id="2450" name="Entrada de lápiz 2449">
                  <a:extLst>
                    <a:ext uri="{FF2B5EF4-FFF2-40B4-BE49-F238E27FC236}">
                      <a16:creationId xmlns:a16="http://schemas.microsoft.com/office/drawing/2014/main" id="{9D65AAE1-1C00-4E7E-A970-C6BE626F986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86040" y="4633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2528" name="Entrada de lápiz 2527">
                  <a:extLst>
                    <a:ext uri="{FF2B5EF4-FFF2-40B4-BE49-F238E27FC236}">
                      <a16:creationId xmlns:a16="http://schemas.microsoft.com/office/drawing/2014/main" id="{5B342778-33A5-442B-9824-752EAD49A939}"/>
                    </a:ext>
                  </a:extLst>
                </p14:cNvPr>
                <p14:cNvContentPartPr/>
                <p14:nvPr/>
              </p14:nvContentPartPr>
              <p14:xfrm>
                <a:off x="9041040" y="4658302"/>
                <a:ext cx="360" cy="360"/>
              </p14:xfrm>
            </p:contentPart>
          </mc:Choice>
          <mc:Fallback xmlns="">
            <p:pic>
              <p:nvPicPr>
                <p:cNvPr id="2528" name="Entrada de lápiz 2527">
                  <a:extLst>
                    <a:ext uri="{FF2B5EF4-FFF2-40B4-BE49-F238E27FC236}">
                      <a16:creationId xmlns:a16="http://schemas.microsoft.com/office/drawing/2014/main" id="{5B342778-33A5-442B-9824-752EAD49A93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320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2531" name="Entrada de lápiz 2530">
                  <a:extLst>
                    <a:ext uri="{FF2B5EF4-FFF2-40B4-BE49-F238E27FC236}">
                      <a16:creationId xmlns:a16="http://schemas.microsoft.com/office/drawing/2014/main" id="{043A674E-57A0-418D-8EF3-4F4033A9B229}"/>
                    </a:ext>
                  </a:extLst>
                </p14:cNvPr>
                <p14:cNvContentPartPr/>
                <p14:nvPr/>
              </p14:nvContentPartPr>
              <p14:xfrm>
                <a:off x="9051840" y="4658302"/>
                <a:ext cx="360" cy="360"/>
              </p14:xfrm>
            </p:contentPart>
          </mc:Choice>
          <mc:Fallback xmlns="">
            <p:pic>
              <p:nvPicPr>
                <p:cNvPr id="2531" name="Entrada de lápiz 2530">
                  <a:extLst>
                    <a:ext uri="{FF2B5EF4-FFF2-40B4-BE49-F238E27FC236}">
                      <a16:creationId xmlns:a16="http://schemas.microsoft.com/office/drawing/2014/main" id="{043A674E-57A0-418D-8EF3-4F4033A9B22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428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2532" name="Entrada de lápiz 2531">
                  <a:extLst>
                    <a:ext uri="{FF2B5EF4-FFF2-40B4-BE49-F238E27FC236}">
                      <a16:creationId xmlns:a16="http://schemas.microsoft.com/office/drawing/2014/main" id="{82D1FE7D-510E-46EA-925D-E504587AE825}"/>
                    </a:ext>
                  </a:extLst>
                </p14:cNvPr>
                <p14:cNvContentPartPr/>
                <p14:nvPr/>
              </p14:nvContentPartPr>
              <p14:xfrm>
                <a:off x="9067680" y="4663702"/>
                <a:ext cx="360" cy="360"/>
              </p14:xfrm>
            </p:contentPart>
          </mc:Choice>
          <mc:Fallback xmlns="">
            <p:pic>
              <p:nvPicPr>
                <p:cNvPr id="2532" name="Entrada de lápiz 2531">
                  <a:extLst>
                    <a:ext uri="{FF2B5EF4-FFF2-40B4-BE49-F238E27FC236}">
                      <a16:creationId xmlns:a16="http://schemas.microsoft.com/office/drawing/2014/main" id="{82D1FE7D-510E-46EA-925D-E504587AE82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59040" y="4655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2533" name="Entrada de lápiz 2532">
                  <a:extLst>
                    <a:ext uri="{FF2B5EF4-FFF2-40B4-BE49-F238E27FC236}">
                      <a16:creationId xmlns:a16="http://schemas.microsoft.com/office/drawing/2014/main" id="{42CDF2DB-8B08-4CFA-ABF1-561D34D0EC71}"/>
                    </a:ext>
                  </a:extLst>
                </p14:cNvPr>
                <p14:cNvContentPartPr/>
                <p14:nvPr/>
              </p14:nvContentPartPr>
              <p14:xfrm>
                <a:off x="9035280" y="4658302"/>
                <a:ext cx="360" cy="360"/>
              </p14:xfrm>
            </p:contentPart>
          </mc:Choice>
          <mc:Fallback xmlns="">
            <p:pic>
              <p:nvPicPr>
                <p:cNvPr id="2533" name="Entrada de lápiz 2532">
                  <a:extLst>
                    <a:ext uri="{FF2B5EF4-FFF2-40B4-BE49-F238E27FC236}">
                      <a16:creationId xmlns:a16="http://schemas.microsoft.com/office/drawing/2014/main" id="{42CDF2DB-8B08-4CFA-ABF1-561D34D0EC7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266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2538" name="Entrada de lápiz 2537">
                  <a:extLst>
                    <a:ext uri="{FF2B5EF4-FFF2-40B4-BE49-F238E27FC236}">
                      <a16:creationId xmlns:a16="http://schemas.microsoft.com/office/drawing/2014/main" id="{1DFCE7FB-11DA-4D8D-BA3E-50864F870ECF}"/>
                    </a:ext>
                  </a:extLst>
                </p14:cNvPr>
                <p14:cNvContentPartPr/>
                <p14:nvPr/>
              </p14:nvContentPartPr>
              <p14:xfrm>
                <a:off x="9073440" y="4647502"/>
                <a:ext cx="360" cy="360"/>
              </p14:xfrm>
            </p:contentPart>
          </mc:Choice>
          <mc:Fallback xmlns="">
            <p:pic>
              <p:nvPicPr>
                <p:cNvPr id="2538" name="Entrada de lápiz 2537">
                  <a:extLst>
                    <a:ext uri="{FF2B5EF4-FFF2-40B4-BE49-F238E27FC236}">
                      <a16:creationId xmlns:a16="http://schemas.microsoft.com/office/drawing/2014/main" id="{1DFCE7FB-11DA-4D8D-BA3E-50864F870EC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64800" y="4638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2540" name="Entrada de lápiz 2539">
                  <a:extLst>
                    <a:ext uri="{FF2B5EF4-FFF2-40B4-BE49-F238E27FC236}">
                      <a16:creationId xmlns:a16="http://schemas.microsoft.com/office/drawing/2014/main" id="{13327D8B-7F19-4709-BEA2-19007A192DA4}"/>
                    </a:ext>
                  </a:extLst>
                </p14:cNvPr>
                <p14:cNvContentPartPr/>
                <p14:nvPr/>
              </p14:nvContentPartPr>
              <p14:xfrm>
                <a:off x="9089640" y="4647502"/>
                <a:ext cx="360" cy="360"/>
              </p14:xfrm>
            </p:contentPart>
          </mc:Choice>
          <mc:Fallback xmlns="">
            <p:pic>
              <p:nvPicPr>
                <p:cNvPr id="2540" name="Entrada de lápiz 2539">
                  <a:extLst>
                    <a:ext uri="{FF2B5EF4-FFF2-40B4-BE49-F238E27FC236}">
                      <a16:creationId xmlns:a16="http://schemas.microsoft.com/office/drawing/2014/main" id="{13327D8B-7F19-4709-BEA2-19007A192DA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80640" y="4638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2541" name="Entrada de lápiz 2540">
                  <a:extLst>
                    <a:ext uri="{FF2B5EF4-FFF2-40B4-BE49-F238E27FC236}">
                      <a16:creationId xmlns:a16="http://schemas.microsoft.com/office/drawing/2014/main" id="{A687EBBC-1832-45C4-B1A7-3FA3BA15D360}"/>
                    </a:ext>
                  </a:extLst>
                </p14:cNvPr>
                <p14:cNvContentPartPr/>
                <p14:nvPr/>
              </p14:nvContentPartPr>
              <p14:xfrm>
                <a:off x="9105840" y="4642102"/>
                <a:ext cx="360" cy="360"/>
              </p14:xfrm>
            </p:contentPart>
          </mc:Choice>
          <mc:Fallback xmlns="">
            <p:pic>
              <p:nvPicPr>
                <p:cNvPr id="2541" name="Entrada de lápiz 2540">
                  <a:extLst>
                    <a:ext uri="{FF2B5EF4-FFF2-40B4-BE49-F238E27FC236}">
                      <a16:creationId xmlns:a16="http://schemas.microsoft.com/office/drawing/2014/main" id="{A687EBBC-1832-45C4-B1A7-3FA3BA15D36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97200" y="4633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2548" name="Entrada de lápiz 2547">
                  <a:extLst>
                    <a:ext uri="{FF2B5EF4-FFF2-40B4-BE49-F238E27FC236}">
                      <a16:creationId xmlns:a16="http://schemas.microsoft.com/office/drawing/2014/main" id="{F335ADE2-17C1-404C-894E-EC3202638244}"/>
                    </a:ext>
                  </a:extLst>
                </p14:cNvPr>
                <p14:cNvContentPartPr/>
                <p14:nvPr/>
              </p14:nvContentPartPr>
              <p14:xfrm>
                <a:off x="9095040" y="4652902"/>
                <a:ext cx="360" cy="360"/>
              </p14:xfrm>
            </p:contentPart>
          </mc:Choice>
          <mc:Fallback xmlns="">
            <p:pic>
              <p:nvPicPr>
                <p:cNvPr id="2548" name="Entrada de lápiz 2547">
                  <a:extLst>
                    <a:ext uri="{FF2B5EF4-FFF2-40B4-BE49-F238E27FC236}">
                      <a16:creationId xmlns:a16="http://schemas.microsoft.com/office/drawing/2014/main" id="{F335ADE2-17C1-404C-894E-EC320263824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86040" y="46439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2550" name="Entrada de lápiz 2549">
                  <a:extLst>
                    <a:ext uri="{FF2B5EF4-FFF2-40B4-BE49-F238E27FC236}">
                      <a16:creationId xmlns:a16="http://schemas.microsoft.com/office/drawing/2014/main" id="{C04DC696-1533-4982-8301-F627F2DE5539}"/>
                    </a:ext>
                  </a:extLst>
                </p14:cNvPr>
                <p14:cNvContentPartPr/>
                <p14:nvPr/>
              </p14:nvContentPartPr>
              <p14:xfrm>
                <a:off x="9084240" y="4658302"/>
                <a:ext cx="360" cy="360"/>
              </p14:xfrm>
            </p:contentPart>
          </mc:Choice>
          <mc:Fallback xmlns="">
            <p:pic>
              <p:nvPicPr>
                <p:cNvPr id="2550" name="Entrada de lápiz 2549">
                  <a:extLst>
                    <a:ext uri="{FF2B5EF4-FFF2-40B4-BE49-F238E27FC236}">
                      <a16:creationId xmlns:a16="http://schemas.microsoft.com/office/drawing/2014/main" id="{C04DC696-1533-4982-8301-F627F2DE553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752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2551" name="Entrada de lápiz 2550">
                  <a:extLst>
                    <a:ext uri="{FF2B5EF4-FFF2-40B4-BE49-F238E27FC236}">
                      <a16:creationId xmlns:a16="http://schemas.microsoft.com/office/drawing/2014/main" id="{D20213FB-98E3-4619-8DE1-4BF8E3AE2B81}"/>
                    </a:ext>
                  </a:extLst>
                </p14:cNvPr>
                <p14:cNvContentPartPr/>
                <p14:nvPr/>
              </p14:nvContentPartPr>
              <p14:xfrm>
                <a:off x="9105840" y="4647502"/>
                <a:ext cx="360" cy="360"/>
              </p14:xfrm>
            </p:contentPart>
          </mc:Choice>
          <mc:Fallback xmlns="">
            <p:pic>
              <p:nvPicPr>
                <p:cNvPr id="2551" name="Entrada de lápiz 2550">
                  <a:extLst>
                    <a:ext uri="{FF2B5EF4-FFF2-40B4-BE49-F238E27FC236}">
                      <a16:creationId xmlns:a16="http://schemas.microsoft.com/office/drawing/2014/main" id="{D20213FB-98E3-4619-8DE1-4BF8E3AE2B8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97200" y="4638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2552" name="Entrada de lápiz 2551">
                  <a:extLst>
                    <a:ext uri="{FF2B5EF4-FFF2-40B4-BE49-F238E27FC236}">
                      <a16:creationId xmlns:a16="http://schemas.microsoft.com/office/drawing/2014/main" id="{B60C6D83-9062-41C2-80ED-31ADA4710260}"/>
                    </a:ext>
                  </a:extLst>
                </p14:cNvPr>
                <p14:cNvContentPartPr/>
                <p14:nvPr/>
              </p14:nvContentPartPr>
              <p14:xfrm>
                <a:off x="9132840" y="4625542"/>
                <a:ext cx="360" cy="360"/>
              </p14:xfrm>
            </p:contentPart>
          </mc:Choice>
          <mc:Fallback xmlns="">
            <p:pic>
              <p:nvPicPr>
                <p:cNvPr id="2552" name="Entrada de lápiz 2551">
                  <a:extLst>
                    <a:ext uri="{FF2B5EF4-FFF2-40B4-BE49-F238E27FC236}">
                      <a16:creationId xmlns:a16="http://schemas.microsoft.com/office/drawing/2014/main" id="{B60C6D83-9062-41C2-80ED-31ADA471026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3840" y="46169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2554" name="Entrada de lápiz 2553">
                  <a:extLst>
                    <a:ext uri="{FF2B5EF4-FFF2-40B4-BE49-F238E27FC236}">
                      <a16:creationId xmlns:a16="http://schemas.microsoft.com/office/drawing/2014/main" id="{92507BB8-4276-40EC-BC4C-D5951E1DE406}"/>
                    </a:ext>
                  </a:extLst>
                </p14:cNvPr>
                <p14:cNvContentPartPr/>
                <p14:nvPr/>
              </p14:nvContentPartPr>
              <p14:xfrm>
                <a:off x="9116640" y="4631302"/>
                <a:ext cx="360" cy="360"/>
              </p14:xfrm>
            </p:contentPart>
          </mc:Choice>
          <mc:Fallback xmlns="">
            <p:pic>
              <p:nvPicPr>
                <p:cNvPr id="2554" name="Entrada de lápiz 2553">
                  <a:extLst>
                    <a:ext uri="{FF2B5EF4-FFF2-40B4-BE49-F238E27FC236}">
                      <a16:creationId xmlns:a16="http://schemas.microsoft.com/office/drawing/2014/main" id="{92507BB8-4276-40EC-BC4C-D5951E1DE406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08000" y="4622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2556" name="Entrada de lápiz 2555">
                  <a:extLst>
                    <a:ext uri="{FF2B5EF4-FFF2-40B4-BE49-F238E27FC236}">
                      <a16:creationId xmlns:a16="http://schemas.microsoft.com/office/drawing/2014/main" id="{CF0A3E4B-0C2E-4A33-A236-518D229993BE}"/>
                    </a:ext>
                  </a:extLst>
                </p14:cNvPr>
                <p14:cNvContentPartPr/>
                <p14:nvPr/>
              </p14:nvContentPartPr>
              <p14:xfrm>
                <a:off x="9035280" y="4658302"/>
                <a:ext cx="360" cy="360"/>
              </p14:xfrm>
            </p:contentPart>
          </mc:Choice>
          <mc:Fallback xmlns="">
            <p:pic>
              <p:nvPicPr>
                <p:cNvPr id="2556" name="Entrada de lápiz 2555">
                  <a:extLst>
                    <a:ext uri="{FF2B5EF4-FFF2-40B4-BE49-F238E27FC236}">
                      <a16:creationId xmlns:a16="http://schemas.microsoft.com/office/drawing/2014/main" id="{CF0A3E4B-0C2E-4A33-A236-518D229993B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266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2558" name="Entrada de lápiz 2557">
                  <a:extLst>
                    <a:ext uri="{FF2B5EF4-FFF2-40B4-BE49-F238E27FC236}">
                      <a16:creationId xmlns:a16="http://schemas.microsoft.com/office/drawing/2014/main" id="{587884A9-ABAC-4B76-B614-374D0C6588C0}"/>
                    </a:ext>
                  </a:extLst>
                </p14:cNvPr>
                <p14:cNvContentPartPr/>
                <p14:nvPr/>
              </p14:nvContentPartPr>
              <p14:xfrm>
                <a:off x="8965080" y="4674502"/>
                <a:ext cx="360" cy="360"/>
              </p14:xfrm>
            </p:contentPart>
          </mc:Choice>
          <mc:Fallback xmlns="">
            <p:pic>
              <p:nvPicPr>
                <p:cNvPr id="2558" name="Entrada de lápiz 2557">
                  <a:extLst>
                    <a:ext uri="{FF2B5EF4-FFF2-40B4-BE49-F238E27FC236}">
                      <a16:creationId xmlns:a16="http://schemas.microsoft.com/office/drawing/2014/main" id="{587884A9-ABAC-4B76-B614-374D0C6588C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56440" y="4665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2560" name="Entrada de lápiz 2559">
                  <a:extLst>
                    <a:ext uri="{FF2B5EF4-FFF2-40B4-BE49-F238E27FC236}">
                      <a16:creationId xmlns:a16="http://schemas.microsoft.com/office/drawing/2014/main" id="{B27F5268-8523-4B8D-93F8-752301511824}"/>
                    </a:ext>
                  </a:extLst>
                </p14:cNvPr>
                <p14:cNvContentPartPr/>
                <p14:nvPr/>
              </p14:nvContentPartPr>
              <p14:xfrm>
                <a:off x="8981280" y="4669102"/>
                <a:ext cx="360" cy="360"/>
              </p14:xfrm>
            </p:contentPart>
          </mc:Choice>
          <mc:Fallback xmlns="">
            <p:pic>
              <p:nvPicPr>
                <p:cNvPr id="2560" name="Entrada de lápiz 2559">
                  <a:extLst>
                    <a:ext uri="{FF2B5EF4-FFF2-40B4-BE49-F238E27FC236}">
                      <a16:creationId xmlns:a16="http://schemas.microsoft.com/office/drawing/2014/main" id="{B27F5268-8523-4B8D-93F8-75230151182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72640" y="4660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71" name="Grupo 2570">
            <a:extLst>
              <a:ext uri="{FF2B5EF4-FFF2-40B4-BE49-F238E27FC236}">
                <a16:creationId xmlns:a16="http://schemas.microsoft.com/office/drawing/2014/main" id="{EF6375E7-CD9F-4502-97AD-AA2E3B5E76D1}"/>
              </a:ext>
            </a:extLst>
          </p:cNvPr>
          <p:cNvGrpSpPr/>
          <p:nvPr/>
        </p:nvGrpSpPr>
        <p:grpSpPr>
          <a:xfrm>
            <a:off x="8813880" y="4777462"/>
            <a:ext cx="32760" cy="48960"/>
            <a:chOff x="8813880" y="4777462"/>
            <a:chExt cx="32760" cy="4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2234" name="Entrada de lápiz 2233">
                  <a:extLst>
                    <a:ext uri="{FF2B5EF4-FFF2-40B4-BE49-F238E27FC236}">
                      <a16:creationId xmlns:a16="http://schemas.microsoft.com/office/drawing/2014/main" id="{51596394-2665-4709-ADF9-C1087AE5B46E}"/>
                    </a:ext>
                  </a:extLst>
                </p14:cNvPr>
                <p14:cNvContentPartPr/>
                <p14:nvPr/>
              </p14:nvContentPartPr>
              <p14:xfrm>
                <a:off x="8813880" y="4820662"/>
                <a:ext cx="360" cy="360"/>
              </p14:xfrm>
            </p:contentPart>
          </mc:Choice>
          <mc:Fallback xmlns="">
            <p:pic>
              <p:nvPicPr>
                <p:cNvPr id="2234" name="Entrada de lápiz 2233">
                  <a:extLst>
                    <a:ext uri="{FF2B5EF4-FFF2-40B4-BE49-F238E27FC236}">
                      <a16:creationId xmlns:a16="http://schemas.microsoft.com/office/drawing/2014/main" id="{51596394-2665-4709-ADF9-C1087AE5B46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11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2239" name="Entrada de lápiz 2238">
                  <a:extLst>
                    <a:ext uri="{FF2B5EF4-FFF2-40B4-BE49-F238E27FC236}">
                      <a16:creationId xmlns:a16="http://schemas.microsoft.com/office/drawing/2014/main" id="{73CF6C25-38A7-4FFA-8811-56F98391BA89}"/>
                    </a:ext>
                  </a:extLst>
                </p14:cNvPr>
                <p14:cNvContentPartPr/>
                <p14:nvPr/>
              </p14:nvContentPartPr>
              <p14:xfrm>
                <a:off x="8813880" y="4826062"/>
                <a:ext cx="360" cy="360"/>
              </p14:xfrm>
            </p:contentPart>
          </mc:Choice>
          <mc:Fallback xmlns="">
            <p:pic>
              <p:nvPicPr>
                <p:cNvPr id="2239" name="Entrada de lápiz 2238">
                  <a:extLst>
                    <a:ext uri="{FF2B5EF4-FFF2-40B4-BE49-F238E27FC236}">
                      <a16:creationId xmlns:a16="http://schemas.microsoft.com/office/drawing/2014/main" id="{73CF6C25-38A7-4FFA-8811-56F98391BA8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174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2433" name="Entrada de lápiz 2432">
                  <a:extLst>
                    <a:ext uri="{FF2B5EF4-FFF2-40B4-BE49-F238E27FC236}">
                      <a16:creationId xmlns:a16="http://schemas.microsoft.com/office/drawing/2014/main" id="{726E6802-E92D-4D54-9B16-75610553CFEB}"/>
                    </a:ext>
                  </a:extLst>
                </p14:cNvPr>
                <p14:cNvContentPartPr/>
                <p14:nvPr/>
              </p14:nvContentPartPr>
              <p14:xfrm>
                <a:off x="8824680" y="4820662"/>
                <a:ext cx="360" cy="360"/>
              </p14:xfrm>
            </p:contentPart>
          </mc:Choice>
          <mc:Fallback xmlns="">
            <p:pic>
              <p:nvPicPr>
                <p:cNvPr id="2433" name="Entrada de lápiz 2432">
                  <a:extLst>
                    <a:ext uri="{FF2B5EF4-FFF2-40B4-BE49-F238E27FC236}">
                      <a16:creationId xmlns:a16="http://schemas.microsoft.com/office/drawing/2014/main" id="{726E6802-E92D-4D54-9B16-75610553CFE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5680" y="4811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2568" name="Entrada de lápiz 2567">
                  <a:extLst>
                    <a:ext uri="{FF2B5EF4-FFF2-40B4-BE49-F238E27FC236}">
                      <a16:creationId xmlns:a16="http://schemas.microsoft.com/office/drawing/2014/main" id="{918A0566-1407-4410-A2AA-F4DBAFC1E778}"/>
                    </a:ext>
                  </a:extLst>
                </p14:cNvPr>
                <p14:cNvContentPartPr/>
                <p14:nvPr/>
              </p14:nvContentPartPr>
              <p14:xfrm>
                <a:off x="8813880" y="4826062"/>
                <a:ext cx="360" cy="360"/>
              </p14:xfrm>
            </p:contentPart>
          </mc:Choice>
          <mc:Fallback xmlns="">
            <p:pic>
              <p:nvPicPr>
                <p:cNvPr id="2568" name="Entrada de lápiz 2567">
                  <a:extLst>
                    <a:ext uri="{FF2B5EF4-FFF2-40B4-BE49-F238E27FC236}">
                      <a16:creationId xmlns:a16="http://schemas.microsoft.com/office/drawing/2014/main" id="{918A0566-1407-4410-A2AA-F4DBAFC1E77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174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2565" name="Entrada de lápiz 2564">
                  <a:extLst>
                    <a:ext uri="{FF2B5EF4-FFF2-40B4-BE49-F238E27FC236}">
                      <a16:creationId xmlns:a16="http://schemas.microsoft.com/office/drawing/2014/main" id="{23076A38-C6A1-47A4-8469-52E7BCE96111}"/>
                    </a:ext>
                  </a:extLst>
                </p14:cNvPr>
                <p14:cNvContentPartPr/>
                <p14:nvPr/>
              </p14:nvContentPartPr>
              <p14:xfrm>
                <a:off x="8846280" y="4777462"/>
                <a:ext cx="360" cy="360"/>
              </p14:xfrm>
            </p:contentPart>
          </mc:Choice>
          <mc:Fallback xmlns="">
            <p:pic>
              <p:nvPicPr>
                <p:cNvPr id="2565" name="Entrada de lápiz 2564">
                  <a:extLst>
                    <a:ext uri="{FF2B5EF4-FFF2-40B4-BE49-F238E27FC236}">
                      <a16:creationId xmlns:a16="http://schemas.microsoft.com/office/drawing/2014/main" id="{23076A38-C6A1-47A4-8469-52E7BCE9611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37280" y="4768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2566" name="Entrada de lápiz 2565">
                  <a:extLst>
                    <a:ext uri="{FF2B5EF4-FFF2-40B4-BE49-F238E27FC236}">
                      <a16:creationId xmlns:a16="http://schemas.microsoft.com/office/drawing/2014/main" id="{A1D48081-A082-4F89-9149-D44E558C0727}"/>
                    </a:ext>
                  </a:extLst>
                </p14:cNvPr>
                <p14:cNvContentPartPr/>
                <p14:nvPr/>
              </p14:nvContentPartPr>
              <p14:xfrm>
                <a:off x="8840520" y="4793662"/>
                <a:ext cx="360" cy="360"/>
              </p14:xfrm>
            </p:contentPart>
          </mc:Choice>
          <mc:Fallback xmlns="">
            <p:pic>
              <p:nvPicPr>
                <p:cNvPr id="2566" name="Entrada de lápiz 2565">
                  <a:extLst>
                    <a:ext uri="{FF2B5EF4-FFF2-40B4-BE49-F238E27FC236}">
                      <a16:creationId xmlns:a16="http://schemas.microsoft.com/office/drawing/2014/main" id="{A1D48081-A082-4F89-9149-D44E558C072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31880" y="4784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2569" name="Entrada de lápiz 2568">
                  <a:extLst>
                    <a:ext uri="{FF2B5EF4-FFF2-40B4-BE49-F238E27FC236}">
                      <a16:creationId xmlns:a16="http://schemas.microsoft.com/office/drawing/2014/main" id="{249CB042-B4D3-4EEA-9B53-FB783A47DF1F}"/>
                    </a:ext>
                  </a:extLst>
                </p14:cNvPr>
                <p14:cNvContentPartPr/>
                <p14:nvPr/>
              </p14:nvContentPartPr>
              <p14:xfrm>
                <a:off x="8835120" y="4804462"/>
                <a:ext cx="360" cy="360"/>
              </p14:xfrm>
            </p:contentPart>
          </mc:Choice>
          <mc:Fallback xmlns="">
            <p:pic>
              <p:nvPicPr>
                <p:cNvPr id="2569" name="Entrada de lápiz 2568">
                  <a:extLst>
                    <a:ext uri="{FF2B5EF4-FFF2-40B4-BE49-F238E27FC236}">
                      <a16:creationId xmlns:a16="http://schemas.microsoft.com/office/drawing/2014/main" id="{249CB042-B4D3-4EEA-9B53-FB783A47DF1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26480" y="4795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572" name="Entrada de lápiz 2571">
                <a:extLst>
                  <a:ext uri="{FF2B5EF4-FFF2-40B4-BE49-F238E27FC236}">
                    <a16:creationId xmlns:a16="http://schemas.microsoft.com/office/drawing/2014/main" id="{9E408D52-2C74-417F-A427-7F6056039FA4}"/>
                  </a:ext>
                </a:extLst>
              </p14:cNvPr>
              <p14:cNvContentPartPr/>
              <p14:nvPr/>
            </p14:nvContentPartPr>
            <p14:xfrm>
              <a:off x="8862480" y="4766662"/>
              <a:ext cx="360" cy="360"/>
            </p14:xfrm>
          </p:contentPart>
        </mc:Choice>
        <mc:Fallback xmlns="">
          <p:pic>
            <p:nvPicPr>
              <p:cNvPr id="2572" name="Entrada de lápiz 2571">
                <a:extLst>
                  <a:ext uri="{FF2B5EF4-FFF2-40B4-BE49-F238E27FC236}">
                    <a16:creationId xmlns:a16="http://schemas.microsoft.com/office/drawing/2014/main" id="{9E408D52-2C74-417F-A427-7F6056039FA4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53480" y="475766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74" name="Grupo 2573">
            <a:extLst>
              <a:ext uri="{FF2B5EF4-FFF2-40B4-BE49-F238E27FC236}">
                <a16:creationId xmlns:a16="http://schemas.microsoft.com/office/drawing/2014/main" id="{1855D051-DD07-4492-8600-4E2937BFD8C8}"/>
              </a:ext>
            </a:extLst>
          </p:cNvPr>
          <p:cNvGrpSpPr/>
          <p:nvPr/>
        </p:nvGrpSpPr>
        <p:grpSpPr>
          <a:xfrm>
            <a:off x="8872920" y="4723102"/>
            <a:ext cx="11520" cy="21960"/>
            <a:chOff x="8872920" y="4723102"/>
            <a:chExt cx="11520" cy="2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2520" name="Entrada de lápiz 2519">
                  <a:extLst>
                    <a:ext uri="{FF2B5EF4-FFF2-40B4-BE49-F238E27FC236}">
                      <a16:creationId xmlns:a16="http://schemas.microsoft.com/office/drawing/2014/main" id="{668B22E6-B853-4652-9586-FE071397BE0A}"/>
                    </a:ext>
                  </a:extLst>
                </p14:cNvPr>
                <p14:cNvContentPartPr/>
                <p14:nvPr/>
              </p14:nvContentPartPr>
              <p14:xfrm>
                <a:off x="8878680" y="4723102"/>
                <a:ext cx="1440" cy="1440"/>
              </p14:xfrm>
            </p:contentPart>
          </mc:Choice>
          <mc:Fallback xmlns="">
            <p:pic>
              <p:nvPicPr>
                <p:cNvPr id="2520" name="Entrada de lápiz 2519">
                  <a:extLst>
                    <a:ext uri="{FF2B5EF4-FFF2-40B4-BE49-F238E27FC236}">
                      <a16:creationId xmlns:a16="http://schemas.microsoft.com/office/drawing/2014/main" id="{668B22E6-B853-4652-9586-FE071397BE0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0040" y="4714462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2521" name="Entrada de lápiz 2520">
                  <a:extLst>
                    <a:ext uri="{FF2B5EF4-FFF2-40B4-BE49-F238E27FC236}">
                      <a16:creationId xmlns:a16="http://schemas.microsoft.com/office/drawing/2014/main" id="{DB341C3C-E945-4AE9-82C4-7D040CA51E6F}"/>
                    </a:ext>
                  </a:extLst>
                </p14:cNvPr>
                <p14:cNvContentPartPr/>
                <p14:nvPr/>
              </p14:nvContentPartPr>
              <p14:xfrm>
                <a:off x="8872920" y="4739302"/>
                <a:ext cx="360" cy="360"/>
              </p14:xfrm>
            </p:contentPart>
          </mc:Choice>
          <mc:Fallback xmlns="">
            <p:pic>
              <p:nvPicPr>
                <p:cNvPr id="2521" name="Entrada de lápiz 2520">
                  <a:extLst>
                    <a:ext uri="{FF2B5EF4-FFF2-40B4-BE49-F238E27FC236}">
                      <a16:creationId xmlns:a16="http://schemas.microsoft.com/office/drawing/2014/main" id="{DB341C3C-E945-4AE9-82C4-7D040CA51E6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64280" y="4730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2522" name="Entrada de lápiz 2521">
                  <a:extLst>
                    <a:ext uri="{FF2B5EF4-FFF2-40B4-BE49-F238E27FC236}">
                      <a16:creationId xmlns:a16="http://schemas.microsoft.com/office/drawing/2014/main" id="{79634CAA-912D-483D-9A1D-93539B819CD9}"/>
                    </a:ext>
                  </a:extLst>
                </p14:cNvPr>
                <p14:cNvContentPartPr/>
                <p14:nvPr/>
              </p14:nvContentPartPr>
              <p14:xfrm>
                <a:off x="8884080" y="4728862"/>
                <a:ext cx="360" cy="360"/>
              </p14:xfrm>
            </p:contentPart>
          </mc:Choice>
          <mc:Fallback xmlns="">
            <p:pic>
              <p:nvPicPr>
                <p:cNvPr id="2522" name="Entrada de lápiz 2521">
                  <a:extLst>
                    <a:ext uri="{FF2B5EF4-FFF2-40B4-BE49-F238E27FC236}">
                      <a16:creationId xmlns:a16="http://schemas.microsoft.com/office/drawing/2014/main" id="{79634CAA-912D-483D-9A1D-93539B819CD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5080" y="4719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2562" name="Entrada de lápiz 2561">
                  <a:extLst>
                    <a:ext uri="{FF2B5EF4-FFF2-40B4-BE49-F238E27FC236}">
                      <a16:creationId xmlns:a16="http://schemas.microsoft.com/office/drawing/2014/main" id="{83F47BCF-1872-48C1-B188-5F27A867E3E9}"/>
                    </a:ext>
                  </a:extLst>
                </p14:cNvPr>
                <p14:cNvContentPartPr/>
                <p14:nvPr/>
              </p14:nvContentPartPr>
              <p14:xfrm>
                <a:off x="8884080" y="4728862"/>
                <a:ext cx="360" cy="360"/>
              </p14:xfrm>
            </p:contentPart>
          </mc:Choice>
          <mc:Fallback xmlns="">
            <p:pic>
              <p:nvPicPr>
                <p:cNvPr id="2562" name="Entrada de lápiz 2561">
                  <a:extLst>
                    <a:ext uri="{FF2B5EF4-FFF2-40B4-BE49-F238E27FC236}">
                      <a16:creationId xmlns:a16="http://schemas.microsoft.com/office/drawing/2014/main" id="{83F47BCF-1872-48C1-B188-5F27A867E3E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5080" y="4719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2563" name="Entrada de lápiz 2562">
                  <a:extLst>
                    <a:ext uri="{FF2B5EF4-FFF2-40B4-BE49-F238E27FC236}">
                      <a16:creationId xmlns:a16="http://schemas.microsoft.com/office/drawing/2014/main" id="{33D48185-1F12-485C-98CE-001A29A3AEB9}"/>
                    </a:ext>
                  </a:extLst>
                </p14:cNvPr>
                <p14:cNvContentPartPr/>
                <p14:nvPr/>
              </p14:nvContentPartPr>
              <p14:xfrm>
                <a:off x="8878680" y="4744702"/>
                <a:ext cx="360" cy="360"/>
              </p14:xfrm>
            </p:contentPart>
          </mc:Choice>
          <mc:Fallback xmlns="">
            <p:pic>
              <p:nvPicPr>
                <p:cNvPr id="2563" name="Entrada de lápiz 2562">
                  <a:extLst>
                    <a:ext uri="{FF2B5EF4-FFF2-40B4-BE49-F238E27FC236}">
                      <a16:creationId xmlns:a16="http://schemas.microsoft.com/office/drawing/2014/main" id="{33D48185-1F12-485C-98CE-001A29A3AEB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0040" y="4736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2573" name="Entrada de lápiz 2572">
                  <a:extLst>
                    <a:ext uri="{FF2B5EF4-FFF2-40B4-BE49-F238E27FC236}">
                      <a16:creationId xmlns:a16="http://schemas.microsoft.com/office/drawing/2014/main" id="{6727D13D-9404-4F39-BCC5-31CD3B335C2C}"/>
                    </a:ext>
                  </a:extLst>
                </p14:cNvPr>
                <p14:cNvContentPartPr/>
                <p14:nvPr/>
              </p14:nvContentPartPr>
              <p14:xfrm>
                <a:off x="8878680" y="4739302"/>
                <a:ext cx="1440" cy="360"/>
              </p14:xfrm>
            </p:contentPart>
          </mc:Choice>
          <mc:Fallback xmlns="">
            <p:pic>
              <p:nvPicPr>
                <p:cNvPr id="2573" name="Entrada de lápiz 2572">
                  <a:extLst>
                    <a:ext uri="{FF2B5EF4-FFF2-40B4-BE49-F238E27FC236}">
                      <a16:creationId xmlns:a16="http://schemas.microsoft.com/office/drawing/2014/main" id="{6727D13D-9404-4F39-BCC5-31CD3B335C2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0040" y="4730662"/>
                  <a:ext cx="190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583" name="Entrada de lápiz 2582">
                <a:extLst>
                  <a:ext uri="{FF2B5EF4-FFF2-40B4-BE49-F238E27FC236}">
                    <a16:creationId xmlns:a16="http://schemas.microsoft.com/office/drawing/2014/main" id="{974860AF-B2D8-4639-B551-D7640080171E}"/>
                  </a:ext>
                </a:extLst>
              </p14:cNvPr>
              <p14:cNvContentPartPr/>
              <p14:nvPr/>
            </p14:nvContentPartPr>
            <p14:xfrm>
              <a:off x="8835120" y="4891222"/>
              <a:ext cx="360" cy="360"/>
            </p14:xfrm>
          </p:contentPart>
        </mc:Choice>
        <mc:Fallback xmlns="">
          <p:pic>
            <p:nvPicPr>
              <p:cNvPr id="2583" name="Entrada de lápiz 2582">
                <a:extLst>
                  <a:ext uri="{FF2B5EF4-FFF2-40B4-BE49-F238E27FC236}">
                    <a16:creationId xmlns:a16="http://schemas.microsoft.com/office/drawing/2014/main" id="{974860AF-B2D8-4639-B551-D7640080171E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26480" y="488222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98" name="Grupo 2597">
            <a:extLst>
              <a:ext uri="{FF2B5EF4-FFF2-40B4-BE49-F238E27FC236}">
                <a16:creationId xmlns:a16="http://schemas.microsoft.com/office/drawing/2014/main" id="{5E6C2263-3706-485E-8F16-35A65047D422}"/>
              </a:ext>
            </a:extLst>
          </p:cNvPr>
          <p:cNvGrpSpPr/>
          <p:nvPr/>
        </p:nvGrpSpPr>
        <p:grpSpPr>
          <a:xfrm>
            <a:off x="9398160" y="4750102"/>
            <a:ext cx="65160" cy="11520"/>
            <a:chOff x="9398160" y="4750102"/>
            <a:chExt cx="65160" cy="1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2590" name="Entrada de lápiz 2589">
                  <a:extLst>
                    <a:ext uri="{FF2B5EF4-FFF2-40B4-BE49-F238E27FC236}">
                      <a16:creationId xmlns:a16="http://schemas.microsoft.com/office/drawing/2014/main" id="{12BC49EC-399A-499F-9F8E-A12ABA716D1D}"/>
                    </a:ext>
                  </a:extLst>
                </p14:cNvPr>
                <p14:cNvContentPartPr/>
                <p14:nvPr/>
              </p14:nvContentPartPr>
              <p14:xfrm>
                <a:off x="9430560" y="4750102"/>
                <a:ext cx="360" cy="360"/>
              </p14:xfrm>
            </p:contentPart>
          </mc:Choice>
          <mc:Fallback xmlns="">
            <p:pic>
              <p:nvPicPr>
                <p:cNvPr id="2590" name="Entrada de lápiz 2589">
                  <a:extLst>
                    <a:ext uri="{FF2B5EF4-FFF2-40B4-BE49-F238E27FC236}">
                      <a16:creationId xmlns:a16="http://schemas.microsoft.com/office/drawing/2014/main" id="{12BC49EC-399A-499F-9F8E-A12ABA716D1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21920" y="4741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2591" name="Entrada de lápiz 2590">
                  <a:extLst>
                    <a:ext uri="{FF2B5EF4-FFF2-40B4-BE49-F238E27FC236}">
                      <a16:creationId xmlns:a16="http://schemas.microsoft.com/office/drawing/2014/main" id="{8C6633B8-43A6-4EEE-B463-3B7DDBC34F08}"/>
                    </a:ext>
                  </a:extLst>
                </p14:cNvPr>
                <p14:cNvContentPartPr/>
                <p14:nvPr/>
              </p14:nvContentPartPr>
              <p14:xfrm>
                <a:off x="9424800" y="4761262"/>
                <a:ext cx="360" cy="360"/>
              </p14:xfrm>
            </p:contentPart>
          </mc:Choice>
          <mc:Fallback xmlns="">
            <p:pic>
              <p:nvPicPr>
                <p:cNvPr id="2591" name="Entrada de lápiz 2590">
                  <a:extLst>
                    <a:ext uri="{FF2B5EF4-FFF2-40B4-BE49-F238E27FC236}">
                      <a16:creationId xmlns:a16="http://schemas.microsoft.com/office/drawing/2014/main" id="{8C6633B8-43A6-4EEE-B463-3B7DDBC34F0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16160" y="4752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2593" name="Entrada de lápiz 2592">
                  <a:extLst>
                    <a:ext uri="{FF2B5EF4-FFF2-40B4-BE49-F238E27FC236}">
                      <a16:creationId xmlns:a16="http://schemas.microsoft.com/office/drawing/2014/main" id="{436A9122-D558-4B7F-B304-DD16595290DE}"/>
                    </a:ext>
                  </a:extLst>
                </p14:cNvPr>
                <p14:cNvContentPartPr/>
                <p14:nvPr/>
              </p14:nvContentPartPr>
              <p14:xfrm>
                <a:off x="9441360" y="4761262"/>
                <a:ext cx="360" cy="360"/>
              </p14:xfrm>
            </p:contentPart>
          </mc:Choice>
          <mc:Fallback xmlns="">
            <p:pic>
              <p:nvPicPr>
                <p:cNvPr id="2593" name="Entrada de lápiz 2592">
                  <a:extLst>
                    <a:ext uri="{FF2B5EF4-FFF2-40B4-BE49-F238E27FC236}">
                      <a16:creationId xmlns:a16="http://schemas.microsoft.com/office/drawing/2014/main" id="{436A9122-D558-4B7F-B304-DD16595290D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32360" y="4752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2595" name="Entrada de lápiz 2594">
                  <a:extLst>
                    <a:ext uri="{FF2B5EF4-FFF2-40B4-BE49-F238E27FC236}">
                      <a16:creationId xmlns:a16="http://schemas.microsoft.com/office/drawing/2014/main" id="{76A1CB49-C4D6-4A69-95BE-78691DFDC173}"/>
                    </a:ext>
                  </a:extLst>
                </p14:cNvPr>
                <p14:cNvContentPartPr/>
                <p14:nvPr/>
              </p14:nvContentPartPr>
              <p14:xfrm>
                <a:off x="9462960" y="4761262"/>
                <a:ext cx="360" cy="360"/>
              </p14:xfrm>
            </p:contentPart>
          </mc:Choice>
          <mc:Fallback xmlns="">
            <p:pic>
              <p:nvPicPr>
                <p:cNvPr id="2595" name="Entrada de lápiz 2594">
                  <a:extLst>
                    <a:ext uri="{FF2B5EF4-FFF2-40B4-BE49-F238E27FC236}">
                      <a16:creationId xmlns:a16="http://schemas.microsoft.com/office/drawing/2014/main" id="{76A1CB49-C4D6-4A69-95BE-78691DFDC17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54320" y="4752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2597" name="Entrada de lápiz 2596">
                  <a:extLst>
                    <a:ext uri="{FF2B5EF4-FFF2-40B4-BE49-F238E27FC236}">
                      <a16:creationId xmlns:a16="http://schemas.microsoft.com/office/drawing/2014/main" id="{44BBC9F4-EB6E-450B-96F4-793E6E20E2B0}"/>
                    </a:ext>
                  </a:extLst>
                </p14:cNvPr>
                <p14:cNvContentPartPr/>
                <p14:nvPr/>
              </p14:nvContentPartPr>
              <p14:xfrm>
                <a:off x="9398160" y="4761262"/>
                <a:ext cx="360" cy="360"/>
              </p14:xfrm>
            </p:contentPart>
          </mc:Choice>
          <mc:Fallback xmlns="">
            <p:pic>
              <p:nvPicPr>
                <p:cNvPr id="2597" name="Entrada de lápiz 2596">
                  <a:extLst>
                    <a:ext uri="{FF2B5EF4-FFF2-40B4-BE49-F238E27FC236}">
                      <a16:creationId xmlns:a16="http://schemas.microsoft.com/office/drawing/2014/main" id="{44BBC9F4-EB6E-450B-96F4-793E6E20E2B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389160" y="4752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4" name="Grupo 2603">
            <a:extLst>
              <a:ext uri="{FF2B5EF4-FFF2-40B4-BE49-F238E27FC236}">
                <a16:creationId xmlns:a16="http://schemas.microsoft.com/office/drawing/2014/main" id="{3BB6D369-E744-4385-96F7-D0E89A279D64}"/>
              </a:ext>
            </a:extLst>
          </p:cNvPr>
          <p:cNvGrpSpPr/>
          <p:nvPr/>
        </p:nvGrpSpPr>
        <p:grpSpPr>
          <a:xfrm>
            <a:off x="9489960" y="5112622"/>
            <a:ext cx="360" cy="16920"/>
            <a:chOff x="9489960" y="5112622"/>
            <a:chExt cx="360" cy="1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2602" name="Entrada de lápiz 2601">
                  <a:extLst>
                    <a:ext uri="{FF2B5EF4-FFF2-40B4-BE49-F238E27FC236}">
                      <a16:creationId xmlns:a16="http://schemas.microsoft.com/office/drawing/2014/main" id="{95ABD2F7-64E4-4BBC-A107-D9AE44EEC191}"/>
                    </a:ext>
                  </a:extLst>
                </p14:cNvPr>
                <p14:cNvContentPartPr/>
                <p14:nvPr/>
              </p14:nvContentPartPr>
              <p14:xfrm>
                <a:off x="9489960" y="5129182"/>
                <a:ext cx="360" cy="360"/>
              </p14:xfrm>
            </p:contentPart>
          </mc:Choice>
          <mc:Fallback xmlns="">
            <p:pic>
              <p:nvPicPr>
                <p:cNvPr id="2602" name="Entrada de lápiz 2601">
                  <a:extLst>
                    <a:ext uri="{FF2B5EF4-FFF2-40B4-BE49-F238E27FC236}">
                      <a16:creationId xmlns:a16="http://schemas.microsoft.com/office/drawing/2014/main" id="{95ABD2F7-64E4-4BBC-A107-D9AE44EEC19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80960" y="5120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2603" name="Entrada de lápiz 2602">
                  <a:extLst>
                    <a:ext uri="{FF2B5EF4-FFF2-40B4-BE49-F238E27FC236}">
                      <a16:creationId xmlns:a16="http://schemas.microsoft.com/office/drawing/2014/main" id="{54C422D4-B922-438F-8A50-A3F45EFF1CBB}"/>
                    </a:ext>
                  </a:extLst>
                </p14:cNvPr>
                <p14:cNvContentPartPr/>
                <p14:nvPr/>
              </p14:nvContentPartPr>
              <p14:xfrm>
                <a:off x="9489960" y="5112622"/>
                <a:ext cx="360" cy="360"/>
              </p14:xfrm>
            </p:contentPart>
          </mc:Choice>
          <mc:Fallback xmlns="">
            <p:pic>
              <p:nvPicPr>
                <p:cNvPr id="2603" name="Entrada de lápiz 2602">
                  <a:extLst>
                    <a:ext uri="{FF2B5EF4-FFF2-40B4-BE49-F238E27FC236}">
                      <a16:creationId xmlns:a16="http://schemas.microsoft.com/office/drawing/2014/main" id="{54C422D4-B922-438F-8A50-A3F45EFF1CB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80960" y="5103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9" name="Grupo 2608">
            <a:extLst>
              <a:ext uri="{FF2B5EF4-FFF2-40B4-BE49-F238E27FC236}">
                <a16:creationId xmlns:a16="http://schemas.microsoft.com/office/drawing/2014/main" id="{C4820D37-A97A-4F7B-B74C-334EBFBCEE7F}"/>
              </a:ext>
            </a:extLst>
          </p:cNvPr>
          <p:cNvGrpSpPr/>
          <p:nvPr/>
        </p:nvGrpSpPr>
        <p:grpSpPr>
          <a:xfrm>
            <a:off x="9479160" y="5231782"/>
            <a:ext cx="16560" cy="21960"/>
            <a:chOff x="9479160" y="5231782"/>
            <a:chExt cx="16560" cy="2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2599" name="Entrada de lápiz 2598">
                  <a:extLst>
                    <a:ext uri="{FF2B5EF4-FFF2-40B4-BE49-F238E27FC236}">
                      <a16:creationId xmlns:a16="http://schemas.microsoft.com/office/drawing/2014/main" id="{B1016E9A-E236-4115-9A51-8509F4286D3D}"/>
                    </a:ext>
                  </a:extLst>
                </p14:cNvPr>
                <p14:cNvContentPartPr/>
                <p14:nvPr/>
              </p14:nvContentPartPr>
              <p14:xfrm>
                <a:off x="9484560" y="5247982"/>
                <a:ext cx="360" cy="360"/>
              </p14:xfrm>
            </p:contentPart>
          </mc:Choice>
          <mc:Fallback xmlns="">
            <p:pic>
              <p:nvPicPr>
                <p:cNvPr id="2599" name="Entrada de lápiz 2598">
                  <a:extLst>
                    <a:ext uri="{FF2B5EF4-FFF2-40B4-BE49-F238E27FC236}">
                      <a16:creationId xmlns:a16="http://schemas.microsoft.com/office/drawing/2014/main" id="{B1016E9A-E236-4115-9A51-8509F4286D3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75560" y="523934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2600" name="Entrada de lápiz 2599">
                  <a:extLst>
                    <a:ext uri="{FF2B5EF4-FFF2-40B4-BE49-F238E27FC236}">
                      <a16:creationId xmlns:a16="http://schemas.microsoft.com/office/drawing/2014/main" id="{EF6D617D-27AE-486E-A61A-DDCEE52611C0}"/>
                    </a:ext>
                  </a:extLst>
                </p14:cNvPr>
                <p14:cNvContentPartPr/>
                <p14:nvPr/>
              </p14:nvContentPartPr>
              <p14:xfrm>
                <a:off x="9495360" y="5242582"/>
                <a:ext cx="360" cy="360"/>
              </p14:xfrm>
            </p:contentPart>
          </mc:Choice>
          <mc:Fallback xmlns="">
            <p:pic>
              <p:nvPicPr>
                <p:cNvPr id="2600" name="Entrada de lápiz 2599">
                  <a:extLst>
                    <a:ext uri="{FF2B5EF4-FFF2-40B4-BE49-F238E27FC236}">
                      <a16:creationId xmlns:a16="http://schemas.microsoft.com/office/drawing/2014/main" id="{EF6D617D-27AE-486E-A61A-DDCEE52611C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86720" y="52335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2605" name="Entrada de lápiz 2604">
                  <a:extLst>
                    <a:ext uri="{FF2B5EF4-FFF2-40B4-BE49-F238E27FC236}">
                      <a16:creationId xmlns:a16="http://schemas.microsoft.com/office/drawing/2014/main" id="{C832C5F9-7E9D-49CF-BEC0-8355A5D710FC}"/>
                    </a:ext>
                  </a:extLst>
                </p14:cNvPr>
                <p14:cNvContentPartPr/>
                <p14:nvPr/>
              </p14:nvContentPartPr>
              <p14:xfrm>
                <a:off x="9479160" y="5253382"/>
                <a:ext cx="360" cy="360"/>
              </p14:xfrm>
            </p:contentPart>
          </mc:Choice>
          <mc:Fallback xmlns="">
            <p:pic>
              <p:nvPicPr>
                <p:cNvPr id="2605" name="Entrada de lápiz 2604">
                  <a:extLst>
                    <a:ext uri="{FF2B5EF4-FFF2-40B4-BE49-F238E27FC236}">
                      <a16:creationId xmlns:a16="http://schemas.microsoft.com/office/drawing/2014/main" id="{C832C5F9-7E9D-49CF-BEC0-8355A5D710F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70160" y="524474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2607" name="Entrada de lápiz 2606">
                  <a:extLst>
                    <a:ext uri="{FF2B5EF4-FFF2-40B4-BE49-F238E27FC236}">
                      <a16:creationId xmlns:a16="http://schemas.microsoft.com/office/drawing/2014/main" id="{2AAD7AF4-FE1F-4A8F-936A-D2BAC4554715}"/>
                    </a:ext>
                  </a:extLst>
                </p14:cNvPr>
                <p14:cNvContentPartPr/>
                <p14:nvPr/>
              </p14:nvContentPartPr>
              <p14:xfrm>
                <a:off x="9489960" y="5237182"/>
                <a:ext cx="1440" cy="1440"/>
              </p14:xfrm>
            </p:contentPart>
          </mc:Choice>
          <mc:Fallback xmlns="">
            <p:pic>
              <p:nvPicPr>
                <p:cNvPr id="2607" name="Entrada de lápiz 2606">
                  <a:extLst>
                    <a:ext uri="{FF2B5EF4-FFF2-40B4-BE49-F238E27FC236}">
                      <a16:creationId xmlns:a16="http://schemas.microsoft.com/office/drawing/2014/main" id="{2AAD7AF4-FE1F-4A8F-936A-D2BAC4554715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9480960" y="5228182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2608" name="Entrada de lápiz 2607">
                  <a:extLst>
                    <a:ext uri="{FF2B5EF4-FFF2-40B4-BE49-F238E27FC236}">
                      <a16:creationId xmlns:a16="http://schemas.microsoft.com/office/drawing/2014/main" id="{54603697-4BA3-44D5-AD2E-60E8ED252863}"/>
                    </a:ext>
                  </a:extLst>
                </p14:cNvPr>
                <p14:cNvContentPartPr/>
                <p14:nvPr/>
              </p14:nvContentPartPr>
              <p14:xfrm>
                <a:off x="9495360" y="5231782"/>
                <a:ext cx="360" cy="360"/>
              </p14:xfrm>
            </p:contentPart>
          </mc:Choice>
          <mc:Fallback xmlns="">
            <p:pic>
              <p:nvPicPr>
                <p:cNvPr id="2608" name="Entrada de lápiz 2607">
                  <a:extLst>
                    <a:ext uri="{FF2B5EF4-FFF2-40B4-BE49-F238E27FC236}">
                      <a16:creationId xmlns:a16="http://schemas.microsoft.com/office/drawing/2014/main" id="{54603697-4BA3-44D5-AD2E-60E8ED25286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86720" y="522314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2" name="Grupo 2621">
            <a:extLst>
              <a:ext uri="{FF2B5EF4-FFF2-40B4-BE49-F238E27FC236}">
                <a16:creationId xmlns:a16="http://schemas.microsoft.com/office/drawing/2014/main" id="{967FD789-0C3A-4EBC-9854-D81AAF0C8758}"/>
              </a:ext>
            </a:extLst>
          </p:cNvPr>
          <p:cNvGrpSpPr/>
          <p:nvPr/>
        </p:nvGrpSpPr>
        <p:grpSpPr>
          <a:xfrm>
            <a:off x="8775720" y="4885462"/>
            <a:ext cx="54360" cy="87120"/>
            <a:chOff x="8775720" y="4885462"/>
            <a:chExt cx="54360" cy="8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2463" name="Entrada de lápiz 2462">
                  <a:extLst>
                    <a:ext uri="{FF2B5EF4-FFF2-40B4-BE49-F238E27FC236}">
                      <a16:creationId xmlns:a16="http://schemas.microsoft.com/office/drawing/2014/main" id="{FACE90B6-CD7A-4C09-AFAC-68DB12A320AA}"/>
                    </a:ext>
                  </a:extLst>
                </p14:cNvPr>
                <p14:cNvContentPartPr/>
                <p14:nvPr/>
              </p14:nvContentPartPr>
              <p14:xfrm>
                <a:off x="8781480" y="4939462"/>
                <a:ext cx="360" cy="360"/>
              </p14:xfrm>
            </p:contentPart>
          </mc:Choice>
          <mc:Fallback xmlns="">
            <p:pic>
              <p:nvPicPr>
                <p:cNvPr id="2463" name="Entrada de lápiz 2462">
                  <a:extLst>
                    <a:ext uri="{FF2B5EF4-FFF2-40B4-BE49-F238E27FC236}">
                      <a16:creationId xmlns:a16="http://schemas.microsoft.com/office/drawing/2014/main" id="{FACE90B6-CD7A-4C09-AFAC-68DB12A320A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72480" y="4930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2464" name="Entrada de lápiz 2463">
                  <a:extLst>
                    <a:ext uri="{FF2B5EF4-FFF2-40B4-BE49-F238E27FC236}">
                      <a16:creationId xmlns:a16="http://schemas.microsoft.com/office/drawing/2014/main" id="{E1C9DADB-82D1-4FE8-A04A-57490A8197A1}"/>
                    </a:ext>
                  </a:extLst>
                </p14:cNvPr>
                <p14:cNvContentPartPr/>
                <p14:nvPr/>
              </p14:nvContentPartPr>
              <p14:xfrm>
                <a:off x="8791920" y="4929022"/>
                <a:ext cx="360" cy="360"/>
              </p14:xfrm>
            </p:contentPart>
          </mc:Choice>
          <mc:Fallback xmlns="">
            <p:pic>
              <p:nvPicPr>
                <p:cNvPr id="2464" name="Entrada de lápiz 2463">
                  <a:extLst>
                    <a:ext uri="{FF2B5EF4-FFF2-40B4-BE49-F238E27FC236}">
                      <a16:creationId xmlns:a16="http://schemas.microsoft.com/office/drawing/2014/main" id="{E1C9DADB-82D1-4FE8-A04A-57490A8197A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3280" y="4920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2575" name="Entrada de lápiz 2574">
                  <a:extLst>
                    <a:ext uri="{FF2B5EF4-FFF2-40B4-BE49-F238E27FC236}">
                      <a16:creationId xmlns:a16="http://schemas.microsoft.com/office/drawing/2014/main" id="{C8823C00-9BAB-44DC-A44B-73FD9BE918D4}"/>
                    </a:ext>
                  </a:extLst>
                </p14:cNvPr>
                <p14:cNvContentPartPr/>
                <p14:nvPr/>
              </p14:nvContentPartPr>
              <p14:xfrm>
                <a:off x="8775720" y="4956022"/>
                <a:ext cx="360" cy="360"/>
              </p14:xfrm>
            </p:contentPart>
          </mc:Choice>
          <mc:Fallback xmlns="">
            <p:pic>
              <p:nvPicPr>
                <p:cNvPr id="2575" name="Entrada de lápiz 2574">
                  <a:extLst>
                    <a:ext uri="{FF2B5EF4-FFF2-40B4-BE49-F238E27FC236}">
                      <a16:creationId xmlns:a16="http://schemas.microsoft.com/office/drawing/2014/main" id="{C8823C00-9BAB-44DC-A44B-73FD9BE918D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66720" y="4947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2576" name="Entrada de lápiz 2575">
                  <a:extLst>
                    <a:ext uri="{FF2B5EF4-FFF2-40B4-BE49-F238E27FC236}">
                      <a16:creationId xmlns:a16="http://schemas.microsoft.com/office/drawing/2014/main" id="{CA6E3D88-779A-4D85-8566-4CC3C731685B}"/>
                    </a:ext>
                  </a:extLst>
                </p14:cNvPr>
                <p14:cNvContentPartPr/>
                <p14:nvPr/>
              </p14:nvContentPartPr>
              <p14:xfrm>
                <a:off x="8786520" y="4939462"/>
                <a:ext cx="360" cy="360"/>
              </p14:xfrm>
            </p:contentPart>
          </mc:Choice>
          <mc:Fallback xmlns="">
            <p:pic>
              <p:nvPicPr>
                <p:cNvPr id="2576" name="Entrada de lápiz 2575">
                  <a:extLst>
                    <a:ext uri="{FF2B5EF4-FFF2-40B4-BE49-F238E27FC236}">
                      <a16:creationId xmlns:a16="http://schemas.microsoft.com/office/drawing/2014/main" id="{CA6E3D88-779A-4D85-8566-4CC3C731685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77880" y="4930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2578" name="Entrada de lápiz 2577">
                  <a:extLst>
                    <a:ext uri="{FF2B5EF4-FFF2-40B4-BE49-F238E27FC236}">
                      <a16:creationId xmlns:a16="http://schemas.microsoft.com/office/drawing/2014/main" id="{778E6972-38B3-41B7-BCD0-27B211654B32}"/>
                    </a:ext>
                  </a:extLst>
                </p14:cNvPr>
                <p14:cNvContentPartPr/>
                <p14:nvPr/>
              </p14:nvContentPartPr>
              <p14:xfrm>
                <a:off x="8791920" y="4939462"/>
                <a:ext cx="360" cy="360"/>
              </p14:xfrm>
            </p:contentPart>
          </mc:Choice>
          <mc:Fallback xmlns="">
            <p:pic>
              <p:nvPicPr>
                <p:cNvPr id="2578" name="Entrada de lápiz 2577">
                  <a:extLst>
                    <a:ext uri="{FF2B5EF4-FFF2-40B4-BE49-F238E27FC236}">
                      <a16:creationId xmlns:a16="http://schemas.microsoft.com/office/drawing/2014/main" id="{778E6972-38B3-41B7-BCD0-27B211654B3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3280" y="4930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2462" name="Entrada de lápiz 2461">
                  <a:extLst>
                    <a:ext uri="{FF2B5EF4-FFF2-40B4-BE49-F238E27FC236}">
                      <a16:creationId xmlns:a16="http://schemas.microsoft.com/office/drawing/2014/main" id="{4FDE56E3-C752-4934-9771-51E05C1E003A}"/>
                    </a:ext>
                  </a:extLst>
                </p14:cNvPr>
                <p14:cNvContentPartPr/>
                <p14:nvPr/>
              </p14:nvContentPartPr>
              <p14:xfrm>
                <a:off x="8797320" y="4917862"/>
                <a:ext cx="360" cy="360"/>
              </p14:xfrm>
            </p:contentPart>
          </mc:Choice>
          <mc:Fallback xmlns="">
            <p:pic>
              <p:nvPicPr>
                <p:cNvPr id="2462" name="Entrada de lápiz 2461">
                  <a:extLst>
                    <a:ext uri="{FF2B5EF4-FFF2-40B4-BE49-F238E27FC236}">
                      <a16:creationId xmlns:a16="http://schemas.microsoft.com/office/drawing/2014/main" id="{4FDE56E3-C752-4934-9771-51E05C1E003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8680" y="4909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2580" name="Entrada de lápiz 2579">
                  <a:extLst>
                    <a:ext uri="{FF2B5EF4-FFF2-40B4-BE49-F238E27FC236}">
                      <a16:creationId xmlns:a16="http://schemas.microsoft.com/office/drawing/2014/main" id="{B39DE76F-89CE-42FE-A43D-F7A11B50D251}"/>
                    </a:ext>
                  </a:extLst>
                </p14:cNvPr>
                <p14:cNvContentPartPr/>
                <p14:nvPr/>
              </p14:nvContentPartPr>
              <p14:xfrm>
                <a:off x="8802720" y="4917862"/>
                <a:ext cx="360" cy="360"/>
              </p14:xfrm>
            </p:contentPart>
          </mc:Choice>
          <mc:Fallback xmlns="">
            <p:pic>
              <p:nvPicPr>
                <p:cNvPr id="2580" name="Entrada de lápiz 2579">
                  <a:extLst>
                    <a:ext uri="{FF2B5EF4-FFF2-40B4-BE49-F238E27FC236}">
                      <a16:creationId xmlns:a16="http://schemas.microsoft.com/office/drawing/2014/main" id="{B39DE76F-89CE-42FE-A43D-F7A11B50D25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94080" y="4909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2581" name="Entrada de lápiz 2580">
                  <a:extLst>
                    <a:ext uri="{FF2B5EF4-FFF2-40B4-BE49-F238E27FC236}">
                      <a16:creationId xmlns:a16="http://schemas.microsoft.com/office/drawing/2014/main" id="{343E3777-E652-4C9D-AB58-BFA9042C74C2}"/>
                    </a:ext>
                  </a:extLst>
                </p14:cNvPr>
                <p14:cNvContentPartPr/>
                <p14:nvPr/>
              </p14:nvContentPartPr>
              <p14:xfrm>
                <a:off x="8813880" y="4901662"/>
                <a:ext cx="360" cy="360"/>
              </p14:xfrm>
            </p:contentPart>
          </mc:Choice>
          <mc:Fallback xmlns="">
            <p:pic>
              <p:nvPicPr>
                <p:cNvPr id="2581" name="Entrada de lápiz 2580">
                  <a:extLst>
                    <a:ext uri="{FF2B5EF4-FFF2-40B4-BE49-F238E27FC236}">
                      <a16:creationId xmlns:a16="http://schemas.microsoft.com/office/drawing/2014/main" id="{343E3777-E652-4C9D-AB58-BFA9042C74C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93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2221" name="Entrada de lápiz 2220">
                  <a:extLst>
                    <a:ext uri="{FF2B5EF4-FFF2-40B4-BE49-F238E27FC236}">
                      <a16:creationId xmlns:a16="http://schemas.microsoft.com/office/drawing/2014/main" id="{6D439ABC-2826-465E-89D4-98B845A70590}"/>
                    </a:ext>
                  </a:extLst>
                </p14:cNvPr>
                <p14:cNvContentPartPr/>
                <p14:nvPr/>
              </p14:nvContentPartPr>
              <p14:xfrm>
                <a:off x="8819280" y="4885462"/>
                <a:ext cx="360" cy="360"/>
              </p14:xfrm>
            </p:contentPart>
          </mc:Choice>
          <mc:Fallback xmlns="">
            <p:pic>
              <p:nvPicPr>
                <p:cNvPr id="2221" name="Entrada de lápiz 2220">
                  <a:extLst>
                    <a:ext uri="{FF2B5EF4-FFF2-40B4-BE49-F238E27FC236}">
                      <a16:creationId xmlns:a16="http://schemas.microsoft.com/office/drawing/2014/main" id="{6D439ABC-2826-465E-89D4-98B845A7059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0280" y="4876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2224" name="Entrada de lápiz 2223">
                  <a:extLst>
                    <a:ext uri="{FF2B5EF4-FFF2-40B4-BE49-F238E27FC236}">
                      <a16:creationId xmlns:a16="http://schemas.microsoft.com/office/drawing/2014/main" id="{97644C9F-F818-4574-976F-CD33DBE2E00A}"/>
                    </a:ext>
                  </a:extLst>
                </p14:cNvPr>
                <p14:cNvContentPartPr/>
                <p14:nvPr/>
              </p14:nvContentPartPr>
              <p14:xfrm>
                <a:off x="8829720" y="4885462"/>
                <a:ext cx="360" cy="360"/>
              </p14:xfrm>
            </p:contentPart>
          </mc:Choice>
          <mc:Fallback xmlns="">
            <p:pic>
              <p:nvPicPr>
                <p:cNvPr id="2224" name="Entrada de lápiz 2223">
                  <a:extLst>
                    <a:ext uri="{FF2B5EF4-FFF2-40B4-BE49-F238E27FC236}">
                      <a16:creationId xmlns:a16="http://schemas.microsoft.com/office/drawing/2014/main" id="{97644C9F-F818-4574-976F-CD33DBE2E00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21080" y="4876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2458" name="Entrada de lápiz 2457">
                  <a:extLst>
                    <a:ext uri="{FF2B5EF4-FFF2-40B4-BE49-F238E27FC236}">
                      <a16:creationId xmlns:a16="http://schemas.microsoft.com/office/drawing/2014/main" id="{0BB8F381-A6DF-46A0-8AF4-41C3975C6D15}"/>
                    </a:ext>
                  </a:extLst>
                </p14:cNvPr>
                <p14:cNvContentPartPr/>
                <p14:nvPr/>
              </p14:nvContentPartPr>
              <p14:xfrm>
                <a:off x="8819280" y="4885462"/>
                <a:ext cx="360" cy="360"/>
              </p14:xfrm>
            </p:contentPart>
          </mc:Choice>
          <mc:Fallback xmlns="">
            <p:pic>
              <p:nvPicPr>
                <p:cNvPr id="2458" name="Entrada de lápiz 2457">
                  <a:extLst>
                    <a:ext uri="{FF2B5EF4-FFF2-40B4-BE49-F238E27FC236}">
                      <a16:creationId xmlns:a16="http://schemas.microsoft.com/office/drawing/2014/main" id="{0BB8F381-A6DF-46A0-8AF4-41C3975C6D1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0280" y="4876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2460" name="Entrada de lápiz 2459">
                  <a:extLst>
                    <a:ext uri="{FF2B5EF4-FFF2-40B4-BE49-F238E27FC236}">
                      <a16:creationId xmlns:a16="http://schemas.microsoft.com/office/drawing/2014/main" id="{96D457A8-1480-449C-876A-AB5F7058B551}"/>
                    </a:ext>
                  </a:extLst>
                </p14:cNvPr>
                <p14:cNvContentPartPr/>
                <p14:nvPr/>
              </p14:nvContentPartPr>
              <p14:xfrm>
                <a:off x="8819280" y="4891222"/>
                <a:ext cx="360" cy="360"/>
              </p14:xfrm>
            </p:contentPart>
          </mc:Choice>
          <mc:Fallback xmlns="">
            <p:pic>
              <p:nvPicPr>
                <p:cNvPr id="2460" name="Entrada de lápiz 2459">
                  <a:extLst>
                    <a:ext uri="{FF2B5EF4-FFF2-40B4-BE49-F238E27FC236}">
                      <a16:creationId xmlns:a16="http://schemas.microsoft.com/office/drawing/2014/main" id="{96D457A8-1480-449C-876A-AB5F7058B55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0280" y="4882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2585" name="Entrada de lápiz 2584">
                  <a:extLst>
                    <a:ext uri="{FF2B5EF4-FFF2-40B4-BE49-F238E27FC236}">
                      <a16:creationId xmlns:a16="http://schemas.microsoft.com/office/drawing/2014/main" id="{5765DEA9-E20F-46D3-8A09-80FBD429C9C2}"/>
                    </a:ext>
                  </a:extLst>
                </p14:cNvPr>
                <p14:cNvContentPartPr/>
                <p14:nvPr/>
              </p14:nvContentPartPr>
              <p14:xfrm>
                <a:off x="8813880" y="4896262"/>
                <a:ext cx="360" cy="360"/>
              </p14:xfrm>
            </p:contentPart>
          </mc:Choice>
          <mc:Fallback xmlns="">
            <p:pic>
              <p:nvPicPr>
                <p:cNvPr id="2585" name="Entrada de lápiz 2584">
                  <a:extLst>
                    <a:ext uri="{FF2B5EF4-FFF2-40B4-BE49-F238E27FC236}">
                      <a16:creationId xmlns:a16="http://schemas.microsoft.com/office/drawing/2014/main" id="{5765DEA9-E20F-46D3-8A09-80FBD429C9C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876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2586" name="Entrada de lápiz 2585">
                  <a:extLst>
                    <a:ext uri="{FF2B5EF4-FFF2-40B4-BE49-F238E27FC236}">
                      <a16:creationId xmlns:a16="http://schemas.microsoft.com/office/drawing/2014/main" id="{21CD0197-BA9E-449B-B5B5-9254EF03E8FD}"/>
                    </a:ext>
                  </a:extLst>
                </p14:cNvPr>
                <p14:cNvContentPartPr/>
                <p14:nvPr/>
              </p14:nvContentPartPr>
              <p14:xfrm>
                <a:off x="8813880" y="4901662"/>
                <a:ext cx="360" cy="360"/>
              </p14:xfrm>
            </p:contentPart>
          </mc:Choice>
          <mc:Fallback xmlns="">
            <p:pic>
              <p:nvPicPr>
                <p:cNvPr id="2586" name="Entrada de lápiz 2585">
                  <a:extLst>
                    <a:ext uri="{FF2B5EF4-FFF2-40B4-BE49-F238E27FC236}">
                      <a16:creationId xmlns:a16="http://schemas.microsoft.com/office/drawing/2014/main" id="{21CD0197-BA9E-449B-B5B5-9254EF03E8F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93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2588" name="Entrada de lápiz 2587">
                  <a:extLst>
                    <a:ext uri="{FF2B5EF4-FFF2-40B4-BE49-F238E27FC236}">
                      <a16:creationId xmlns:a16="http://schemas.microsoft.com/office/drawing/2014/main" id="{6DC2EB82-8C9A-421E-8A1A-B7313BE17D08}"/>
                    </a:ext>
                  </a:extLst>
                </p14:cNvPr>
                <p14:cNvContentPartPr/>
                <p14:nvPr/>
              </p14:nvContentPartPr>
              <p14:xfrm>
                <a:off x="8824680" y="4891222"/>
                <a:ext cx="360" cy="360"/>
              </p14:xfrm>
            </p:contentPart>
          </mc:Choice>
          <mc:Fallback xmlns="">
            <p:pic>
              <p:nvPicPr>
                <p:cNvPr id="2588" name="Entrada de lápiz 2587">
                  <a:extLst>
                    <a:ext uri="{FF2B5EF4-FFF2-40B4-BE49-F238E27FC236}">
                      <a16:creationId xmlns:a16="http://schemas.microsoft.com/office/drawing/2014/main" id="{6DC2EB82-8C9A-421E-8A1A-B7313BE17D0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5680" y="4882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2610" name="Entrada de lápiz 2609">
                  <a:extLst>
                    <a:ext uri="{FF2B5EF4-FFF2-40B4-BE49-F238E27FC236}">
                      <a16:creationId xmlns:a16="http://schemas.microsoft.com/office/drawing/2014/main" id="{F9C6D9A8-ED28-4CA2-A7DC-AD616AF5CD86}"/>
                    </a:ext>
                  </a:extLst>
                </p14:cNvPr>
                <p14:cNvContentPartPr/>
                <p14:nvPr/>
              </p14:nvContentPartPr>
              <p14:xfrm>
                <a:off x="8775720" y="4966822"/>
                <a:ext cx="360" cy="360"/>
              </p14:xfrm>
            </p:contentPart>
          </mc:Choice>
          <mc:Fallback xmlns="">
            <p:pic>
              <p:nvPicPr>
                <p:cNvPr id="2610" name="Entrada de lápiz 2609">
                  <a:extLst>
                    <a:ext uri="{FF2B5EF4-FFF2-40B4-BE49-F238E27FC236}">
                      <a16:creationId xmlns:a16="http://schemas.microsoft.com/office/drawing/2014/main" id="{F9C6D9A8-ED28-4CA2-A7DC-AD616AF5CD86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66720" y="4957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2611" name="Entrada de lápiz 2610">
                  <a:extLst>
                    <a:ext uri="{FF2B5EF4-FFF2-40B4-BE49-F238E27FC236}">
                      <a16:creationId xmlns:a16="http://schemas.microsoft.com/office/drawing/2014/main" id="{785356F5-B889-415D-9A56-46CBE6893E70}"/>
                    </a:ext>
                  </a:extLst>
                </p14:cNvPr>
                <p14:cNvContentPartPr/>
                <p14:nvPr/>
              </p14:nvContentPartPr>
              <p14:xfrm>
                <a:off x="8797320" y="4944862"/>
                <a:ext cx="360" cy="360"/>
              </p14:xfrm>
            </p:contentPart>
          </mc:Choice>
          <mc:Fallback xmlns="">
            <p:pic>
              <p:nvPicPr>
                <p:cNvPr id="2611" name="Entrada de lápiz 2610">
                  <a:extLst>
                    <a:ext uri="{FF2B5EF4-FFF2-40B4-BE49-F238E27FC236}">
                      <a16:creationId xmlns:a16="http://schemas.microsoft.com/office/drawing/2014/main" id="{785356F5-B889-415D-9A56-46CBE6893E7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8680" y="4936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2612" name="Entrada de lápiz 2611">
                  <a:extLst>
                    <a:ext uri="{FF2B5EF4-FFF2-40B4-BE49-F238E27FC236}">
                      <a16:creationId xmlns:a16="http://schemas.microsoft.com/office/drawing/2014/main" id="{4671841A-3793-4FE9-8C93-59E75707C625}"/>
                    </a:ext>
                  </a:extLst>
                </p14:cNvPr>
                <p14:cNvContentPartPr/>
                <p14:nvPr/>
              </p14:nvContentPartPr>
              <p14:xfrm>
                <a:off x="8797320" y="4929022"/>
                <a:ext cx="360" cy="360"/>
              </p14:xfrm>
            </p:contentPart>
          </mc:Choice>
          <mc:Fallback xmlns="">
            <p:pic>
              <p:nvPicPr>
                <p:cNvPr id="2612" name="Entrada de lápiz 2611">
                  <a:extLst>
                    <a:ext uri="{FF2B5EF4-FFF2-40B4-BE49-F238E27FC236}">
                      <a16:creationId xmlns:a16="http://schemas.microsoft.com/office/drawing/2014/main" id="{4671841A-3793-4FE9-8C93-59E75707C62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8680" y="4920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2614" name="Entrada de lápiz 2613">
                  <a:extLst>
                    <a:ext uri="{FF2B5EF4-FFF2-40B4-BE49-F238E27FC236}">
                      <a16:creationId xmlns:a16="http://schemas.microsoft.com/office/drawing/2014/main" id="{E20D7378-674C-4AC2-A685-98DA77153EE1}"/>
                    </a:ext>
                  </a:extLst>
                </p14:cNvPr>
                <p14:cNvContentPartPr/>
                <p14:nvPr/>
              </p14:nvContentPartPr>
              <p14:xfrm>
                <a:off x="8802720" y="4912462"/>
                <a:ext cx="360" cy="360"/>
              </p14:xfrm>
            </p:contentPart>
          </mc:Choice>
          <mc:Fallback xmlns="">
            <p:pic>
              <p:nvPicPr>
                <p:cNvPr id="2614" name="Entrada de lápiz 2613">
                  <a:extLst>
                    <a:ext uri="{FF2B5EF4-FFF2-40B4-BE49-F238E27FC236}">
                      <a16:creationId xmlns:a16="http://schemas.microsoft.com/office/drawing/2014/main" id="{E20D7378-674C-4AC2-A685-98DA77153EE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94080" y="4903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2616" name="Entrada de lápiz 2615">
                  <a:extLst>
                    <a:ext uri="{FF2B5EF4-FFF2-40B4-BE49-F238E27FC236}">
                      <a16:creationId xmlns:a16="http://schemas.microsoft.com/office/drawing/2014/main" id="{357FC928-29CB-4A3F-B3DC-B03AD4DE8054}"/>
                    </a:ext>
                  </a:extLst>
                </p14:cNvPr>
                <p14:cNvContentPartPr/>
                <p14:nvPr/>
              </p14:nvContentPartPr>
              <p14:xfrm>
                <a:off x="8797320" y="4929022"/>
                <a:ext cx="360" cy="360"/>
              </p14:xfrm>
            </p:contentPart>
          </mc:Choice>
          <mc:Fallback xmlns="">
            <p:pic>
              <p:nvPicPr>
                <p:cNvPr id="2616" name="Entrada de lápiz 2615">
                  <a:extLst>
                    <a:ext uri="{FF2B5EF4-FFF2-40B4-BE49-F238E27FC236}">
                      <a16:creationId xmlns:a16="http://schemas.microsoft.com/office/drawing/2014/main" id="{357FC928-29CB-4A3F-B3DC-B03AD4DE805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8680" y="4920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2618" name="Entrada de lápiz 2617">
                  <a:extLst>
                    <a:ext uri="{FF2B5EF4-FFF2-40B4-BE49-F238E27FC236}">
                      <a16:creationId xmlns:a16="http://schemas.microsoft.com/office/drawing/2014/main" id="{C8A66545-DB6E-4B06-88C4-4C8B9431A82F}"/>
                    </a:ext>
                  </a:extLst>
                </p14:cNvPr>
                <p14:cNvContentPartPr/>
                <p14:nvPr/>
              </p14:nvContentPartPr>
              <p14:xfrm>
                <a:off x="8819280" y="4907062"/>
                <a:ext cx="360" cy="360"/>
              </p14:xfrm>
            </p:contentPart>
          </mc:Choice>
          <mc:Fallback xmlns="">
            <p:pic>
              <p:nvPicPr>
                <p:cNvPr id="2618" name="Entrada de lápiz 2617">
                  <a:extLst>
                    <a:ext uri="{FF2B5EF4-FFF2-40B4-BE49-F238E27FC236}">
                      <a16:creationId xmlns:a16="http://schemas.microsoft.com/office/drawing/2014/main" id="{C8A66545-DB6E-4B06-88C4-4C8B9431A82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0280" y="48984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2620" name="Entrada de lápiz 2619">
                  <a:extLst>
                    <a:ext uri="{FF2B5EF4-FFF2-40B4-BE49-F238E27FC236}">
                      <a16:creationId xmlns:a16="http://schemas.microsoft.com/office/drawing/2014/main" id="{4DF93630-3940-4C74-B783-F136C0E4CECA}"/>
                    </a:ext>
                  </a:extLst>
                </p14:cNvPr>
                <p14:cNvContentPartPr/>
                <p14:nvPr/>
              </p14:nvContentPartPr>
              <p14:xfrm>
                <a:off x="8781480" y="4971142"/>
                <a:ext cx="360" cy="1440"/>
              </p14:xfrm>
            </p:contentPart>
          </mc:Choice>
          <mc:Fallback xmlns="">
            <p:pic>
              <p:nvPicPr>
                <p:cNvPr id="2620" name="Entrada de lápiz 2619">
                  <a:extLst>
                    <a:ext uri="{FF2B5EF4-FFF2-40B4-BE49-F238E27FC236}">
                      <a16:creationId xmlns:a16="http://schemas.microsoft.com/office/drawing/2014/main" id="{4DF93630-3940-4C74-B783-F136C0E4CEC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72480" y="4962502"/>
                  <a:ext cx="180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2621" name="Entrada de lápiz 2620">
                  <a:extLst>
                    <a:ext uri="{FF2B5EF4-FFF2-40B4-BE49-F238E27FC236}">
                      <a16:creationId xmlns:a16="http://schemas.microsoft.com/office/drawing/2014/main" id="{4CD0DC7F-D673-4A90-B7AD-FAE4F5765078}"/>
                    </a:ext>
                  </a:extLst>
                </p14:cNvPr>
                <p14:cNvContentPartPr/>
                <p14:nvPr/>
              </p14:nvContentPartPr>
              <p14:xfrm>
                <a:off x="8797320" y="4929022"/>
                <a:ext cx="360" cy="360"/>
              </p14:xfrm>
            </p:contentPart>
          </mc:Choice>
          <mc:Fallback xmlns="">
            <p:pic>
              <p:nvPicPr>
                <p:cNvPr id="2621" name="Entrada de lápiz 2620">
                  <a:extLst>
                    <a:ext uri="{FF2B5EF4-FFF2-40B4-BE49-F238E27FC236}">
                      <a16:creationId xmlns:a16="http://schemas.microsoft.com/office/drawing/2014/main" id="{4CD0DC7F-D673-4A90-B7AD-FAE4F576507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8680" y="4920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2623" name="Entrada de lápiz 2622">
                <a:extLst>
                  <a:ext uri="{FF2B5EF4-FFF2-40B4-BE49-F238E27FC236}">
                    <a16:creationId xmlns:a16="http://schemas.microsoft.com/office/drawing/2014/main" id="{C3B0F05F-3988-4583-BC83-4AC962532CEA}"/>
                  </a:ext>
                </a:extLst>
              </p14:cNvPr>
              <p14:cNvContentPartPr/>
              <p14:nvPr/>
            </p14:nvContentPartPr>
            <p14:xfrm>
              <a:off x="9371160" y="4696102"/>
              <a:ext cx="360" cy="360"/>
            </p14:xfrm>
          </p:contentPart>
        </mc:Choice>
        <mc:Fallback xmlns="">
          <p:pic>
            <p:nvPicPr>
              <p:cNvPr id="2623" name="Entrada de lápiz 2622">
                <a:extLst>
                  <a:ext uri="{FF2B5EF4-FFF2-40B4-BE49-F238E27FC236}">
                    <a16:creationId xmlns:a16="http://schemas.microsoft.com/office/drawing/2014/main" id="{C3B0F05F-3988-4583-BC83-4AC962532CEA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362160" y="46874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625" name="Entrada de lápiz 2624">
                <a:extLst>
                  <a:ext uri="{FF2B5EF4-FFF2-40B4-BE49-F238E27FC236}">
                    <a16:creationId xmlns:a16="http://schemas.microsoft.com/office/drawing/2014/main" id="{B496C96D-5B80-42E9-9CCA-CB6F5F08FF5F}"/>
                  </a:ext>
                </a:extLst>
              </p14:cNvPr>
              <p14:cNvContentPartPr/>
              <p14:nvPr/>
            </p14:nvContentPartPr>
            <p14:xfrm>
              <a:off x="8997480" y="4539142"/>
              <a:ext cx="360" cy="360"/>
            </p14:xfrm>
          </p:contentPart>
        </mc:Choice>
        <mc:Fallback xmlns="">
          <p:pic>
            <p:nvPicPr>
              <p:cNvPr id="2625" name="Entrada de lápiz 2624">
                <a:extLst>
                  <a:ext uri="{FF2B5EF4-FFF2-40B4-BE49-F238E27FC236}">
                    <a16:creationId xmlns:a16="http://schemas.microsoft.com/office/drawing/2014/main" id="{B496C96D-5B80-42E9-9CCA-CB6F5F08FF5F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988840" y="453050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27" name="Grupo 2626">
            <a:extLst>
              <a:ext uri="{FF2B5EF4-FFF2-40B4-BE49-F238E27FC236}">
                <a16:creationId xmlns:a16="http://schemas.microsoft.com/office/drawing/2014/main" id="{A9DD1645-D3C5-4709-9BFA-8303C1C46964}"/>
              </a:ext>
            </a:extLst>
          </p:cNvPr>
          <p:cNvGrpSpPr/>
          <p:nvPr/>
        </p:nvGrpSpPr>
        <p:grpSpPr>
          <a:xfrm>
            <a:off x="8986680" y="4560742"/>
            <a:ext cx="360" cy="16920"/>
            <a:chOff x="8986680" y="4560742"/>
            <a:chExt cx="360" cy="1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2624" name="Entrada de lápiz 2623">
                  <a:extLst>
                    <a:ext uri="{FF2B5EF4-FFF2-40B4-BE49-F238E27FC236}">
                      <a16:creationId xmlns:a16="http://schemas.microsoft.com/office/drawing/2014/main" id="{9F7D8712-143E-4F94-B5BA-4A0948A19043}"/>
                    </a:ext>
                  </a:extLst>
                </p14:cNvPr>
                <p14:cNvContentPartPr/>
                <p14:nvPr/>
              </p14:nvContentPartPr>
              <p14:xfrm>
                <a:off x="8986680" y="4577302"/>
                <a:ext cx="360" cy="360"/>
              </p14:xfrm>
            </p:contentPart>
          </mc:Choice>
          <mc:Fallback xmlns="">
            <p:pic>
              <p:nvPicPr>
                <p:cNvPr id="2624" name="Entrada de lápiz 2623">
                  <a:extLst>
                    <a:ext uri="{FF2B5EF4-FFF2-40B4-BE49-F238E27FC236}">
                      <a16:creationId xmlns:a16="http://schemas.microsoft.com/office/drawing/2014/main" id="{9F7D8712-143E-4F94-B5BA-4A0948A1904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78040" y="4568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2626" name="Entrada de lápiz 2625">
                  <a:extLst>
                    <a:ext uri="{FF2B5EF4-FFF2-40B4-BE49-F238E27FC236}">
                      <a16:creationId xmlns:a16="http://schemas.microsoft.com/office/drawing/2014/main" id="{3E23BE29-57FD-4E65-A473-ACE86B5989A7}"/>
                    </a:ext>
                  </a:extLst>
                </p14:cNvPr>
                <p14:cNvContentPartPr/>
                <p14:nvPr/>
              </p14:nvContentPartPr>
              <p14:xfrm>
                <a:off x="8986680" y="4560742"/>
                <a:ext cx="360" cy="360"/>
              </p14:xfrm>
            </p:contentPart>
          </mc:Choice>
          <mc:Fallback xmlns="">
            <p:pic>
              <p:nvPicPr>
                <p:cNvPr id="2626" name="Entrada de lápiz 2625">
                  <a:extLst>
                    <a:ext uri="{FF2B5EF4-FFF2-40B4-BE49-F238E27FC236}">
                      <a16:creationId xmlns:a16="http://schemas.microsoft.com/office/drawing/2014/main" id="{3E23BE29-57FD-4E65-A473-ACE86B5989A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78040" y="4552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2" name="Grupo 2631">
            <a:extLst>
              <a:ext uri="{FF2B5EF4-FFF2-40B4-BE49-F238E27FC236}">
                <a16:creationId xmlns:a16="http://schemas.microsoft.com/office/drawing/2014/main" id="{FAC1C145-E9F6-4FD3-8E4C-87C47848163A}"/>
              </a:ext>
            </a:extLst>
          </p:cNvPr>
          <p:cNvGrpSpPr/>
          <p:nvPr/>
        </p:nvGrpSpPr>
        <p:grpSpPr>
          <a:xfrm>
            <a:off x="9035280" y="4566502"/>
            <a:ext cx="60120" cy="11160"/>
            <a:chOff x="9035280" y="4566502"/>
            <a:chExt cx="60120" cy="1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2628" name="Entrada de lápiz 2627">
                  <a:extLst>
                    <a:ext uri="{FF2B5EF4-FFF2-40B4-BE49-F238E27FC236}">
                      <a16:creationId xmlns:a16="http://schemas.microsoft.com/office/drawing/2014/main" id="{20A2AC2C-441F-4583-B258-E983FDF0F803}"/>
                    </a:ext>
                  </a:extLst>
                </p14:cNvPr>
                <p14:cNvContentPartPr/>
                <p14:nvPr/>
              </p14:nvContentPartPr>
              <p14:xfrm>
                <a:off x="9035280" y="4566502"/>
                <a:ext cx="3600" cy="360"/>
              </p14:xfrm>
            </p:contentPart>
          </mc:Choice>
          <mc:Fallback xmlns="">
            <p:pic>
              <p:nvPicPr>
                <p:cNvPr id="2628" name="Entrada de lápiz 2627">
                  <a:extLst>
                    <a:ext uri="{FF2B5EF4-FFF2-40B4-BE49-F238E27FC236}">
                      <a16:creationId xmlns:a16="http://schemas.microsoft.com/office/drawing/2014/main" id="{20A2AC2C-441F-4583-B258-E983FDF0F80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26640" y="4557502"/>
                  <a:ext cx="2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2629" name="Entrada de lápiz 2628">
                  <a:extLst>
                    <a:ext uri="{FF2B5EF4-FFF2-40B4-BE49-F238E27FC236}">
                      <a16:creationId xmlns:a16="http://schemas.microsoft.com/office/drawing/2014/main" id="{CD7FADA5-C12A-4E42-A583-195761060F57}"/>
                    </a:ext>
                  </a:extLst>
                </p14:cNvPr>
                <p14:cNvContentPartPr/>
                <p14:nvPr/>
              </p14:nvContentPartPr>
              <p14:xfrm>
                <a:off x="9078840" y="4566502"/>
                <a:ext cx="360" cy="360"/>
              </p14:xfrm>
            </p:contentPart>
          </mc:Choice>
          <mc:Fallback xmlns="">
            <p:pic>
              <p:nvPicPr>
                <p:cNvPr id="2629" name="Entrada de lápiz 2628">
                  <a:extLst>
                    <a:ext uri="{FF2B5EF4-FFF2-40B4-BE49-F238E27FC236}">
                      <a16:creationId xmlns:a16="http://schemas.microsoft.com/office/drawing/2014/main" id="{CD7FADA5-C12A-4E42-A583-195761060F5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70200" y="4557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2630" name="Entrada de lápiz 2629">
                  <a:extLst>
                    <a:ext uri="{FF2B5EF4-FFF2-40B4-BE49-F238E27FC236}">
                      <a16:creationId xmlns:a16="http://schemas.microsoft.com/office/drawing/2014/main" id="{FB9ECD08-3DD9-4341-87B1-2C2D515F2348}"/>
                    </a:ext>
                  </a:extLst>
                </p14:cNvPr>
                <p14:cNvContentPartPr/>
                <p14:nvPr/>
              </p14:nvContentPartPr>
              <p14:xfrm>
                <a:off x="9041040" y="4577302"/>
                <a:ext cx="360" cy="360"/>
              </p14:xfrm>
            </p:contentPart>
          </mc:Choice>
          <mc:Fallback xmlns="">
            <p:pic>
              <p:nvPicPr>
                <p:cNvPr id="2630" name="Entrada de lápiz 2629">
                  <a:extLst>
                    <a:ext uri="{FF2B5EF4-FFF2-40B4-BE49-F238E27FC236}">
                      <a16:creationId xmlns:a16="http://schemas.microsoft.com/office/drawing/2014/main" id="{FB9ECD08-3DD9-4341-87B1-2C2D515F234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32040" y="4568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2631" name="Entrada de lápiz 2630">
                  <a:extLst>
                    <a:ext uri="{FF2B5EF4-FFF2-40B4-BE49-F238E27FC236}">
                      <a16:creationId xmlns:a16="http://schemas.microsoft.com/office/drawing/2014/main" id="{769E25FD-307E-497B-84CD-5023339A70BE}"/>
                    </a:ext>
                  </a:extLst>
                </p14:cNvPr>
                <p14:cNvContentPartPr/>
                <p14:nvPr/>
              </p14:nvContentPartPr>
              <p14:xfrm>
                <a:off x="9047160" y="4566502"/>
                <a:ext cx="48240" cy="360"/>
              </p14:xfrm>
            </p:contentPart>
          </mc:Choice>
          <mc:Fallback xmlns="">
            <p:pic>
              <p:nvPicPr>
                <p:cNvPr id="2631" name="Entrada de lápiz 2630">
                  <a:extLst>
                    <a:ext uri="{FF2B5EF4-FFF2-40B4-BE49-F238E27FC236}">
                      <a16:creationId xmlns:a16="http://schemas.microsoft.com/office/drawing/2014/main" id="{769E25FD-307E-497B-84CD-5023339A70BE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9038160" y="4557502"/>
                  <a:ext cx="6588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7375561F-F41C-470A-BE18-0CB63474B0EE}"/>
              </a:ext>
            </a:extLst>
          </p:cNvPr>
          <p:cNvSpPr/>
          <p:nvPr/>
        </p:nvSpPr>
        <p:spPr>
          <a:xfrm>
            <a:off x="2031763" y="1033682"/>
            <a:ext cx="2325862" cy="4323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Matura MT Script Capitals" panose="03020802060602070202" pitchFamily="66" charset="0"/>
              </a:rPr>
              <a:t>Febrero 2022</a:t>
            </a:r>
          </a:p>
        </p:txBody>
      </p:sp>
      <p:pic>
        <p:nvPicPr>
          <p:cNvPr id="1026" name="Picture 2" descr="IES Ramiro II">
            <a:extLst>
              <a:ext uri="{FF2B5EF4-FFF2-40B4-BE49-F238E27FC236}">
                <a16:creationId xmlns:a16="http://schemas.microsoft.com/office/drawing/2014/main" id="{A33DB5AE-621B-41D1-A242-66EA01D8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87" y="-15768"/>
            <a:ext cx="2450578" cy="155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D0292A-98C5-4BE3-AD69-BD8E5C0E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45" y="2406378"/>
            <a:ext cx="4118113" cy="285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9" name="Picture 4">
            <a:extLst>
              <a:ext uri="{FF2B5EF4-FFF2-40B4-BE49-F238E27FC236}">
                <a16:creationId xmlns:a16="http://schemas.microsoft.com/office/drawing/2014/main" id="{260ACF7F-09E9-482D-B746-7FE29CEE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8006" y="2409429"/>
            <a:ext cx="2514323" cy="284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0" name="Picture 4">
            <a:extLst>
              <a:ext uri="{FF2B5EF4-FFF2-40B4-BE49-F238E27FC236}">
                <a16:creationId xmlns:a16="http://schemas.microsoft.com/office/drawing/2014/main" id="{25B5CBF0-9931-4D3D-AE8F-4CA4215CF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27" b="36685"/>
          <a:stretch/>
        </p:blipFill>
        <p:spPr bwMode="auto">
          <a:xfrm>
            <a:off x="8779867" y="2407920"/>
            <a:ext cx="682504" cy="14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" name="Picture 4">
            <a:extLst>
              <a:ext uri="{FF2B5EF4-FFF2-40B4-BE49-F238E27FC236}">
                <a16:creationId xmlns:a16="http://schemas.microsoft.com/office/drawing/2014/main" id="{659DA16C-EF7E-49A2-A8BA-3253EA8B8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2" r="85093" b="23610"/>
          <a:stretch/>
        </p:blipFill>
        <p:spPr bwMode="auto">
          <a:xfrm>
            <a:off x="8781458" y="3790466"/>
            <a:ext cx="680914" cy="8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8" name="Conector recto 637">
            <a:extLst>
              <a:ext uri="{FF2B5EF4-FFF2-40B4-BE49-F238E27FC236}">
                <a16:creationId xmlns:a16="http://schemas.microsoft.com/office/drawing/2014/main" id="{529CA474-AD0E-427A-A2FE-B6E8112887C7}"/>
              </a:ext>
            </a:extLst>
          </p:cNvPr>
          <p:cNvCxnSpPr>
            <a:cxnSpLocks/>
          </p:cNvCxnSpPr>
          <p:nvPr/>
        </p:nvCxnSpPr>
        <p:spPr>
          <a:xfrm flipV="1">
            <a:off x="9496459" y="2348880"/>
            <a:ext cx="3292" cy="240979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2177" name="Entrada de lápiz 2176">
                <a:extLst>
                  <a:ext uri="{FF2B5EF4-FFF2-40B4-BE49-F238E27FC236}">
                    <a16:creationId xmlns:a16="http://schemas.microsoft.com/office/drawing/2014/main" id="{84B602DA-6899-4AB1-83DC-C0969635D78D}"/>
                  </a:ext>
                </a:extLst>
              </p14:cNvPr>
              <p14:cNvContentPartPr/>
              <p14:nvPr/>
            </p14:nvContentPartPr>
            <p14:xfrm>
              <a:off x="8742450" y="5169900"/>
              <a:ext cx="755640" cy="43920"/>
            </p14:xfrm>
          </p:contentPart>
        </mc:Choice>
        <mc:Fallback xmlns="">
          <p:pic>
            <p:nvPicPr>
              <p:cNvPr id="2177" name="Entrada de lápiz 2176">
                <a:extLst>
                  <a:ext uri="{FF2B5EF4-FFF2-40B4-BE49-F238E27FC236}">
                    <a16:creationId xmlns:a16="http://schemas.microsoft.com/office/drawing/2014/main" id="{84B602DA-6899-4AB1-83DC-C0969635D78D}"/>
                  </a:ext>
                </a:extLst>
              </p:cNvPr>
              <p:cNvPicPr/>
              <p:nvPr/>
            </p:nvPicPr>
            <p:blipFill>
              <a:blip r:embed="rId601"/>
              <a:stretch>
                <a:fillRect/>
              </a:stretch>
            </p:blipFill>
            <p:spPr>
              <a:xfrm>
                <a:off x="8724810" y="5151900"/>
                <a:ext cx="7912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2182" name="Entrada de lápiz 2181">
                <a:extLst>
                  <a:ext uri="{FF2B5EF4-FFF2-40B4-BE49-F238E27FC236}">
                    <a16:creationId xmlns:a16="http://schemas.microsoft.com/office/drawing/2014/main" id="{F5453778-348A-4E2D-B095-B93820825485}"/>
                  </a:ext>
                </a:extLst>
              </p14:cNvPr>
              <p14:cNvContentPartPr/>
              <p14:nvPr/>
            </p14:nvContentPartPr>
            <p14:xfrm>
              <a:off x="8816610" y="4959660"/>
              <a:ext cx="563760" cy="185400"/>
            </p14:xfrm>
          </p:contentPart>
        </mc:Choice>
        <mc:Fallback xmlns="">
          <p:pic>
            <p:nvPicPr>
              <p:cNvPr id="2182" name="Entrada de lápiz 2181">
                <a:extLst>
                  <a:ext uri="{FF2B5EF4-FFF2-40B4-BE49-F238E27FC236}">
                    <a16:creationId xmlns:a16="http://schemas.microsoft.com/office/drawing/2014/main" id="{F5453778-348A-4E2D-B095-B93820825485}"/>
                  </a:ext>
                </a:extLst>
              </p:cNvPr>
              <p:cNvPicPr/>
              <p:nvPr/>
            </p:nvPicPr>
            <p:blipFill>
              <a:blip r:embed="rId603"/>
              <a:stretch>
                <a:fillRect/>
              </a:stretch>
            </p:blipFill>
            <p:spPr>
              <a:xfrm>
                <a:off x="8798970" y="4942020"/>
                <a:ext cx="5994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2198" name="Entrada de lápiz 2197">
                <a:extLst>
                  <a:ext uri="{FF2B5EF4-FFF2-40B4-BE49-F238E27FC236}">
                    <a16:creationId xmlns:a16="http://schemas.microsoft.com/office/drawing/2014/main" id="{C349F0A7-160C-4D57-8329-9752655B290B}"/>
                  </a:ext>
                </a:extLst>
              </p14:cNvPr>
              <p14:cNvContentPartPr/>
              <p14:nvPr/>
            </p14:nvContentPartPr>
            <p14:xfrm>
              <a:off x="8719410" y="4960380"/>
              <a:ext cx="761760" cy="226080"/>
            </p14:xfrm>
          </p:contentPart>
        </mc:Choice>
        <mc:Fallback xmlns="">
          <p:pic>
            <p:nvPicPr>
              <p:cNvPr id="2198" name="Entrada de lápiz 2197">
                <a:extLst>
                  <a:ext uri="{FF2B5EF4-FFF2-40B4-BE49-F238E27FC236}">
                    <a16:creationId xmlns:a16="http://schemas.microsoft.com/office/drawing/2014/main" id="{C349F0A7-160C-4D57-8329-9752655B290B}"/>
                  </a:ext>
                </a:extLst>
              </p:cNvPr>
              <p:cNvPicPr/>
              <p:nvPr/>
            </p:nvPicPr>
            <p:blipFill>
              <a:blip r:embed="rId605"/>
              <a:stretch>
                <a:fillRect/>
              </a:stretch>
            </p:blipFill>
            <p:spPr>
              <a:xfrm>
                <a:off x="8701410" y="4942380"/>
                <a:ext cx="79740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2273" name="Entrada de lápiz 2272">
                <a:extLst>
                  <a:ext uri="{FF2B5EF4-FFF2-40B4-BE49-F238E27FC236}">
                    <a16:creationId xmlns:a16="http://schemas.microsoft.com/office/drawing/2014/main" id="{87FA5C5A-0852-4EE5-992C-E548637F1CCD}"/>
                  </a:ext>
                </a:extLst>
              </p14:cNvPr>
              <p14:cNvContentPartPr/>
              <p14:nvPr/>
            </p14:nvContentPartPr>
            <p14:xfrm>
              <a:off x="8865930" y="5124180"/>
              <a:ext cx="360" cy="360"/>
            </p14:xfrm>
          </p:contentPart>
        </mc:Choice>
        <mc:Fallback xmlns="">
          <p:pic>
            <p:nvPicPr>
              <p:cNvPr id="2273" name="Entrada de lápiz 2272">
                <a:extLst>
                  <a:ext uri="{FF2B5EF4-FFF2-40B4-BE49-F238E27FC236}">
                    <a16:creationId xmlns:a16="http://schemas.microsoft.com/office/drawing/2014/main" id="{87FA5C5A-0852-4EE5-992C-E548637F1CCD}"/>
                  </a:ext>
                </a:extLst>
              </p:cNvPr>
              <p:cNvPicPr/>
              <p:nvPr/>
            </p:nvPicPr>
            <p:blipFill>
              <a:blip r:embed="rId607"/>
              <a:stretch>
                <a:fillRect/>
              </a:stretch>
            </p:blipFill>
            <p:spPr>
              <a:xfrm>
                <a:off x="8847930" y="51065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2300" name="Entrada de lápiz 2299">
                <a:extLst>
                  <a:ext uri="{FF2B5EF4-FFF2-40B4-BE49-F238E27FC236}">
                    <a16:creationId xmlns:a16="http://schemas.microsoft.com/office/drawing/2014/main" id="{84ADDFA6-EC22-40D5-B86C-517F59C943B4}"/>
                  </a:ext>
                </a:extLst>
              </p14:cNvPr>
              <p14:cNvContentPartPr/>
              <p14:nvPr/>
            </p14:nvContentPartPr>
            <p14:xfrm>
              <a:off x="8725890" y="4606500"/>
              <a:ext cx="375840" cy="589680"/>
            </p14:xfrm>
          </p:contentPart>
        </mc:Choice>
        <mc:Fallback xmlns="">
          <p:pic>
            <p:nvPicPr>
              <p:cNvPr id="2300" name="Entrada de lápiz 2299">
                <a:extLst>
                  <a:ext uri="{FF2B5EF4-FFF2-40B4-BE49-F238E27FC236}">
                    <a16:creationId xmlns:a16="http://schemas.microsoft.com/office/drawing/2014/main" id="{84ADDFA6-EC22-40D5-B86C-517F59C943B4}"/>
                  </a:ext>
                </a:extLst>
              </p:cNvPr>
              <p:cNvPicPr/>
              <p:nvPr/>
            </p:nvPicPr>
            <p:blipFill>
              <a:blip r:embed="rId609"/>
              <a:stretch>
                <a:fillRect/>
              </a:stretch>
            </p:blipFill>
            <p:spPr>
              <a:xfrm>
                <a:off x="8707890" y="4588860"/>
                <a:ext cx="41148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2368" name="Entrada de lápiz 2367">
                <a:extLst>
                  <a:ext uri="{FF2B5EF4-FFF2-40B4-BE49-F238E27FC236}">
                    <a16:creationId xmlns:a16="http://schemas.microsoft.com/office/drawing/2014/main" id="{4826C429-CC0F-4FE3-ABA2-C0BC311359EA}"/>
                  </a:ext>
                </a:extLst>
              </p14:cNvPr>
              <p14:cNvContentPartPr/>
              <p14:nvPr/>
            </p14:nvContentPartPr>
            <p14:xfrm>
              <a:off x="9060690" y="4594620"/>
              <a:ext cx="396360" cy="139320"/>
            </p14:xfrm>
          </p:contentPart>
        </mc:Choice>
        <mc:Fallback xmlns="">
          <p:pic>
            <p:nvPicPr>
              <p:cNvPr id="2368" name="Entrada de lápiz 2367">
                <a:extLst>
                  <a:ext uri="{FF2B5EF4-FFF2-40B4-BE49-F238E27FC236}">
                    <a16:creationId xmlns:a16="http://schemas.microsoft.com/office/drawing/2014/main" id="{4826C429-CC0F-4FE3-ABA2-C0BC311359EA}"/>
                  </a:ext>
                </a:extLst>
              </p:cNvPr>
              <p:cNvPicPr/>
              <p:nvPr/>
            </p:nvPicPr>
            <p:blipFill>
              <a:blip r:embed="rId611"/>
              <a:stretch>
                <a:fillRect/>
              </a:stretch>
            </p:blipFill>
            <p:spPr>
              <a:xfrm>
                <a:off x="9042690" y="4576620"/>
                <a:ext cx="43200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2379" name="Entrada de lápiz 2378">
                <a:extLst>
                  <a:ext uri="{FF2B5EF4-FFF2-40B4-BE49-F238E27FC236}">
                    <a16:creationId xmlns:a16="http://schemas.microsoft.com/office/drawing/2014/main" id="{F401A816-D851-4FD8-A590-87787C6B3C01}"/>
                  </a:ext>
                </a:extLst>
              </p14:cNvPr>
              <p14:cNvContentPartPr/>
              <p14:nvPr/>
            </p14:nvContentPartPr>
            <p14:xfrm>
              <a:off x="8686650" y="4592820"/>
              <a:ext cx="90360" cy="166320"/>
            </p14:xfrm>
          </p:contentPart>
        </mc:Choice>
        <mc:Fallback xmlns="">
          <p:pic>
            <p:nvPicPr>
              <p:cNvPr id="2379" name="Entrada de lápiz 2378">
                <a:extLst>
                  <a:ext uri="{FF2B5EF4-FFF2-40B4-BE49-F238E27FC236}">
                    <a16:creationId xmlns:a16="http://schemas.microsoft.com/office/drawing/2014/main" id="{F401A816-D851-4FD8-A590-87787C6B3C01}"/>
                  </a:ext>
                </a:extLst>
              </p:cNvPr>
              <p:cNvPicPr/>
              <p:nvPr/>
            </p:nvPicPr>
            <p:blipFill>
              <a:blip r:embed="rId613"/>
              <a:stretch>
                <a:fillRect/>
              </a:stretch>
            </p:blipFill>
            <p:spPr>
              <a:xfrm>
                <a:off x="8668650" y="4574820"/>
                <a:ext cx="1260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2390" name="Entrada de lápiz 2389">
                <a:extLst>
                  <a:ext uri="{FF2B5EF4-FFF2-40B4-BE49-F238E27FC236}">
                    <a16:creationId xmlns:a16="http://schemas.microsoft.com/office/drawing/2014/main" id="{DC246548-8177-4249-BFD2-240922595225}"/>
                  </a:ext>
                </a:extLst>
              </p14:cNvPr>
              <p14:cNvContentPartPr/>
              <p14:nvPr/>
            </p14:nvContentPartPr>
            <p14:xfrm>
              <a:off x="8485050" y="5111220"/>
              <a:ext cx="415800" cy="106200"/>
            </p14:xfrm>
          </p:contentPart>
        </mc:Choice>
        <mc:Fallback xmlns="">
          <p:pic>
            <p:nvPicPr>
              <p:cNvPr id="2390" name="Entrada de lápiz 2389">
                <a:extLst>
                  <a:ext uri="{FF2B5EF4-FFF2-40B4-BE49-F238E27FC236}">
                    <a16:creationId xmlns:a16="http://schemas.microsoft.com/office/drawing/2014/main" id="{DC246548-8177-4249-BFD2-240922595225}"/>
                  </a:ext>
                </a:extLst>
              </p:cNvPr>
              <p:cNvPicPr/>
              <p:nvPr/>
            </p:nvPicPr>
            <p:blipFill>
              <a:blip r:embed="rId615"/>
              <a:stretch>
                <a:fillRect/>
              </a:stretch>
            </p:blipFill>
            <p:spPr>
              <a:xfrm>
                <a:off x="8467050" y="5093220"/>
                <a:ext cx="45144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2400" name="Entrada de lápiz 2399">
                <a:extLst>
                  <a:ext uri="{FF2B5EF4-FFF2-40B4-BE49-F238E27FC236}">
                    <a16:creationId xmlns:a16="http://schemas.microsoft.com/office/drawing/2014/main" id="{F8C64BE2-9513-4681-92F3-77EEE0F103AA}"/>
                  </a:ext>
                </a:extLst>
              </p14:cNvPr>
              <p14:cNvContentPartPr/>
              <p14:nvPr/>
            </p14:nvContentPartPr>
            <p14:xfrm>
              <a:off x="8772690" y="4869300"/>
              <a:ext cx="58320" cy="278280"/>
            </p14:xfrm>
          </p:contentPart>
        </mc:Choice>
        <mc:Fallback xmlns="">
          <p:pic>
            <p:nvPicPr>
              <p:cNvPr id="2400" name="Entrada de lápiz 2399">
                <a:extLst>
                  <a:ext uri="{FF2B5EF4-FFF2-40B4-BE49-F238E27FC236}">
                    <a16:creationId xmlns:a16="http://schemas.microsoft.com/office/drawing/2014/main" id="{F8C64BE2-9513-4681-92F3-77EEE0F103AA}"/>
                  </a:ext>
                </a:extLst>
              </p:cNvPr>
              <p:cNvPicPr/>
              <p:nvPr/>
            </p:nvPicPr>
            <p:blipFill>
              <a:blip r:embed="rId617"/>
              <a:stretch>
                <a:fillRect/>
              </a:stretch>
            </p:blipFill>
            <p:spPr>
              <a:xfrm>
                <a:off x="8754690" y="4851300"/>
                <a:ext cx="9396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2409" name="Entrada de lápiz 2408">
                <a:extLst>
                  <a:ext uri="{FF2B5EF4-FFF2-40B4-BE49-F238E27FC236}">
                    <a16:creationId xmlns:a16="http://schemas.microsoft.com/office/drawing/2014/main" id="{6FCFD775-8505-4F09-A309-FA22AC7FC1D2}"/>
                  </a:ext>
                </a:extLst>
              </p14:cNvPr>
              <p14:cNvContentPartPr/>
              <p14:nvPr/>
            </p14:nvContentPartPr>
            <p14:xfrm>
              <a:off x="8773050" y="4819260"/>
              <a:ext cx="392040" cy="322200"/>
            </p14:xfrm>
          </p:contentPart>
        </mc:Choice>
        <mc:Fallback xmlns="">
          <p:pic>
            <p:nvPicPr>
              <p:cNvPr id="2409" name="Entrada de lápiz 2408">
                <a:extLst>
                  <a:ext uri="{FF2B5EF4-FFF2-40B4-BE49-F238E27FC236}">
                    <a16:creationId xmlns:a16="http://schemas.microsoft.com/office/drawing/2014/main" id="{6FCFD775-8505-4F09-A309-FA22AC7FC1D2}"/>
                  </a:ext>
                </a:extLst>
              </p:cNvPr>
              <p:cNvPicPr/>
              <p:nvPr/>
            </p:nvPicPr>
            <p:blipFill>
              <a:blip r:embed="rId619"/>
              <a:stretch>
                <a:fillRect/>
              </a:stretch>
            </p:blipFill>
            <p:spPr>
              <a:xfrm>
                <a:off x="8768730" y="4814940"/>
                <a:ext cx="40068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2417" name="Entrada de lápiz 2416">
                <a:extLst>
                  <a:ext uri="{FF2B5EF4-FFF2-40B4-BE49-F238E27FC236}">
                    <a16:creationId xmlns:a16="http://schemas.microsoft.com/office/drawing/2014/main" id="{6FF9F9C8-9F72-4FE6-B280-F37B63D77F49}"/>
                  </a:ext>
                </a:extLst>
              </p14:cNvPr>
              <p14:cNvContentPartPr/>
              <p14:nvPr/>
            </p14:nvContentPartPr>
            <p14:xfrm>
              <a:off x="9269490" y="4655820"/>
              <a:ext cx="57600" cy="54000"/>
            </p14:xfrm>
          </p:contentPart>
        </mc:Choice>
        <mc:Fallback xmlns="">
          <p:pic>
            <p:nvPicPr>
              <p:cNvPr id="2417" name="Entrada de lápiz 2416">
                <a:extLst>
                  <a:ext uri="{FF2B5EF4-FFF2-40B4-BE49-F238E27FC236}">
                    <a16:creationId xmlns:a16="http://schemas.microsoft.com/office/drawing/2014/main" id="{6FF9F9C8-9F72-4FE6-B280-F37B63D77F49}"/>
                  </a:ext>
                </a:extLst>
              </p:cNvPr>
              <p:cNvPicPr/>
              <p:nvPr/>
            </p:nvPicPr>
            <p:blipFill>
              <a:blip r:embed="rId621"/>
              <a:stretch>
                <a:fillRect/>
              </a:stretch>
            </p:blipFill>
            <p:spPr>
              <a:xfrm>
                <a:off x="9265170" y="4651140"/>
                <a:ext cx="662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2423" name="Entrada de lápiz 2422">
                <a:extLst>
                  <a:ext uri="{FF2B5EF4-FFF2-40B4-BE49-F238E27FC236}">
                    <a16:creationId xmlns:a16="http://schemas.microsoft.com/office/drawing/2014/main" id="{727D05A1-D5D1-4407-A04D-4B75411BD844}"/>
                  </a:ext>
                </a:extLst>
              </p14:cNvPr>
              <p14:cNvContentPartPr/>
              <p14:nvPr/>
            </p14:nvContentPartPr>
            <p14:xfrm>
              <a:off x="9174450" y="4951020"/>
              <a:ext cx="262080" cy="59760"/>
            </p14:xfrm>
          </p:contentPart>
        </mc:Choice>
        <mc:Fallback xmlns="">
          <p:pic>
            <p:nvPicPr>
              <p:cNvPr id="2423" name="Entrada de lápiz 2422">
                <a:extLst>
                  <a:ext uri="{FF2B5EF4-FFF2-40B4-BE49-F238E27FC236}">
                    <a16:creationId xmlns:a16="http://schemas.microsoft.com/office/drawing/2014/main" id="{727D05A1-D5D1-4407-A04D-4B75411BD844}"/>
                  </a:ext>
                </a:extLst>
              </p:cNvPr>
              <p:cNvPicPr/>
              <p:nvPr/>
            </p:nvPicPr>
            <p:blipFill>
              <a:blip r:embed="rId623"/>
              <a:stretch>
                <a:fillRect/>
              </a:stretch>
            </p:blipFill>
            <p:spPr>
              <a:xfrm>
                <a:off x="9170130" y="4946700"/>
                <a:ext cx="27072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2432" name="Entrada de lápiz 2431">
                <a:extLst>
                  <a:ext uri="{FF2B5EF4-FFF2-40B4-BE49-F238E27FC236}">
                    <a16:creationId xmlns:a16="http://schemas.microsoft.com/office/drawing/2014/main" id="{1870E18E-39D7-4FEB-B4F7-53D02865882E}"/>
                  </a:ext>
                </a:extLst>
              </p14:cNvPr>
              <p14:cNvContentPartPr/>
              <p14:nvPr/>
            </p14:nvContentPartPr>
            <p14:xfrm>
              <a:off x="9261930" y="4707660"/>
              <a:ext cx="270720" cy="51120"/>
            </p14:xfrm>
          </p:contentPart>
        </mc:Choice>
        <mc:Fallback xmlns="">
          <p:pic>
            <p:nvPicPr>
              <p:cNvPr id="2432" name="Entrada de lápiz 2431">
                <a:extLst>
                  <a:ext uri="{FF2B5EF4-FFF2-40B4-BE49-F238E27FC236}">
                    <a16:creationId xmlns:a16="http://schemas.microsoft.com/office/drawing/2014/main" id="{1870E18E-39D7-4FEB-B4F7-53D02865882E}"/>
                  </a:ext>
                </a:extLst>
              </p:cNvPr>
              <p:cNvPicPr/>
              <p:nvPr/>
            </p:nvPicPr>
            <p:blipFill>
              <a:blip r:embed="rId625"/>
              <a:stretch>
                <a:fillRect/>
              </a:stretch>
            </p:blipFill>
            <p:spPr>
              <a:xfrm>
                <a:off x="9257610" y="4703340"/>
                <a:ext cx="2793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2434" name="Entrada de lápiz 2433">
                <a:extLst>
                  <a:ext uri="{FF2B5EF4-FFF2-40B4-BE49-F238E27FC236}">
                    <a16:creationId xmlns:a16="http://schemas.microsoft.com/office/drawing/2014/main" id="{AEAC7A82-2CF1-4FEE-A788-9C385C344FD1}"/>
                  </a:ext>
                </a:extLst>
              </p14:cNvPr>
              <p14:cNvContentPartPr/>
              <p14:nvPr/>
            </p14:nvContentPartPr>
            <p14:xfrm>
              <a:off x="8850450" y="4670580"/>
              <a:ext cx="218520" cy="164520"/>
            </p14:xfrm>
          </p:contentPart>
        </mc:Choice>
        <mc:Fallback xmlns="">
          <p:pic>
            <p:nvPicPr>
              <p:cNvPr id="2434" name="Entrada de lápiz 2433">
                <a:extLst>
                  <a:ext uri="{FF2B5EF4-FFF2-40B4-BE49-F238E27FC236}">
                    <a16:creationId xmlns:a16="http://schemas.microsoft.com/office/drawing/2014/main" id="{AEAC7A82-2CF1-4FEE-A788-9C385C344FD1}"/>
                  </a:ext>
                </a:extLst>
              </p:cNvPr>
              <p:cNvPicPr/>
              <p:nvPr/>
            </p:nvPicPr>
            <p:blipFill>
              <a:blip r:embed="rId627"/>
              <a:stretch>
                <a:fillRect/>
              </a:stretch>
            </p:blipFill>
            <p:spPr>
              <a:xfrm>
                <a:off x="8846130" y="4666260"/>
                <a:ext cx="2271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2440" name="Entrada de lápiz 2439">
                <a:extLst>
                  <a:ext uri="{FF2B5EF4-FFF2-40B4-BE49-F238E27FC236}">
                    <a16:creationId xmlns:a16="http://schemas.microsoft.com/office/drawing/2014/main" id="{C49C7AD9-0375-4FDC-B4F5-F83645A12BE4}"/>
                  </a:ext>
                </a:extLst>
              </p14:cNvPr>
              <p14:cNvContentPartPr/>
              <p14:nvPr/>
            </p14:nvContentPartPr>
            <p14:xfrm>
              <a:off x="9071490" y="4617660"/>
              <a:ext cx="213480" cy="57600"/>
            </p14:xfrm>
          </p:contentPart>
        </mc:Choice>
        <mc:Fallback xmlns="">
          <p:pic>
            <p:nvPicPr>
              <p:cNvPr id="2440" name="Entrada de lápiz 2439">
                <a:extLst>
                  <a:ext uri="{FF2B5EF4-FFF2-40B4-BE49-F238E27FC236}">
                    <a16:creationId xmlns:a16="http://schemas.microsoft.com/office/drawing/2014/main" id="{C49C7AD9-0375-4FDC-B4F5-F83645A12BE4}"/>
                  </a:ext>
                </a:extLst>
              </p:cNvPr>
              <p:cNvPicPr/>
              <p:nvPr/>
            </p:nvPicPr>
            <p:blipFill>
              <a:blip r:embed="rId629"/>
              <a:stretch>
                <a:fillRect/>
              </a:stretch>
            </p:blipFill>
            <p:spPr>
              <a:xfrm>
                <a:off x="9067170" y="4613340"/>
                <a:ext cx="2221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2442" name="Entrada de lápiz 2441">
                <a:extLst>
                  <a:ext uri="{FF2B5EF4-FFF2-40B4-BE49-F238E27FC236}">
                    <a16:creationId xmlns:a16="http://schemas.microsoft.com/office/drawing/2014/main" id="{05AF3223-8C07-483D-97B6-C29466AD1798}"/>
                  </a:ext>
                </a:extLst>
              </p14:cNvPr>
              <p14:cNvContentPartPr/>
              <p14:nvPr/>
            </p14:nvContentPartPr>
            <p14:xfrm>
              <a:off x="8810490" y="4834380"/>
              <a:ext cx="143280" cy="161640"/>
            </p14:xfrm>
          </p:contentPart>
        </mc:Choice>
        <mc:Fallback xmlns="">
          <p:pic>
            <p:nvPicPr>
              <p:cNvPr id="2442" name="Entrada de lápiz 2441">
                <a:extLst>
                  <a:ext uri="{FF2B5EF4-FFF2-40B4-BE49-F238E27FC236}">
                    <a16:creationId xmlns:a16="http://schemas.microsoft.com/office/drawing/2014/main" id="{05AF3223-8C07-483D-97B6-C29466AD1798}"/>
                  </a:ext>
                </a:extLst>
              </p:cNvPr>
              <p:cNvPicPr/>
              <p:nvPr/>
            </p:nvPicPr>
            <p:blipFill>
              <a:blip r:embed="rId631"/>
              <a:stretch>
                <a:fillRect/>
              </a:stretch>
            </p:blipFill>
            <p:spPr>
              <a:xfrm>
                <a:off x="8806170" y="4830060"/>
                <a:ext cx="1519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2445" name="Entrada de lápiz 2444">
                <a:extLst>
                  <a:ext uri="{FF2B5EF4-FFF2-40B4-BE49-F238E27FC236}">
                    <a16:creationId xmlns:a16="http://schemas.microsoft.com/office/drawing/2014/main" id="{BA8BE096-3B96-4CE8-8180-B718A3518453}"/>
                  </a:ext>
                </a:extLst>
              </p14:cNvPr>
              <p14:cNvContentPartPr/>
              <p14:nvPr/>
            </p14:nvContentPartPr>
            <p14:xfrm>
              <a:off x="8700690" y="5048220"/>
              <a:ext cx="133560" cy="29880"/>
            </p14:xfrm>
          </p:contentPart>
        </mc:Choice>
        <mc:Fallback xmlns="">
          <p:pic>
            <p:nvPicPr>
              <p:cNvPr id="2445" name="Entrada de lápiz 2444">
                <a:extLst>
                  <a:ext uri="{FF2B5EF4-FFF2-40B4-BE49-F238E27FC236}">
                    <a16:creationId xmlns:a16="http://schemas.microsoft.com/office/drawing/2014/main" id="{BA8BE096-3B96-4CE8-8180-B718A3518453}"/>
                  </a:ext>
                </a:extLst>
              </p:cNvPr>
              <p:cNvPicPr/>
              <p:nvPr/>
            </p:nvPicPr>
            <p:blipFill>
              <a:blip r:embed="rId633"/>
              <a:stretch>
                <a:fillRect/>
              </a:stretch>
            </p:blipFill>
            <p:spPr>
              <a:xfrm>
                <a:off x="8696370" y="5043540"/>
                <a:ext cx="1422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2447" name="Entrada de lápiz 2446">
                <a:extLst>
                  <a:ext uri="{FF2B5EF4-FFF2-40B4-BE49-F238E27FC236}">
                    <a16:creationId xmlns:a16="http://schemas.microsoft.com/office/drawing/2014/main" id="{BE738C98-ADC9-49D8-8CC6-A092B673F645}"/>
                  </a:ext>
                </a:extLst>
              </p14:cNvPr>
              <p14:cNvContentPartPr/>
              <p14:nvPr/>
            </p14:nvContentPartPr>
            <p14:xfrm>
              <a:off x="8570010" y="4790460"/>
              <a:ext cx="224640" cy="327960"/>
            </p14:xfrm>
          </p:contentPart>
        </mc:Choice>
        <mc:Fallback xmlns="">
          <p:pic>
            <p:nvPicPr>
              <p:cNvPr id="2447" name="Entrada de lápiz 2446">
                <a:extLst>
                  <a:ext uri="{FF2B5EF4-FFF2-40B4-BE49-F238E27FC236}">
                    <a16:creationId xmlns:a16="http://schemas.microsoft.com/office/drawing/2014/main" id="{BE738C98-ADC9-49D8-8CC6-A092B673F645}"/>
                  </a:ext>
                </a:extLst>
              </p:cNvPr>
              <p:cNvPicPr/>
              <p:nvPr/>
            </p:nvPicPr>
            <p:blipFill>
              <a:blip r:embed="rId635"/>
              <a:stretch>
                <a:fillRect/>
              </a:stretch>
            </p:blipFill>
            <p:spPr>
              <a:xfrm>
                <a:off x="8565690" y="4786140"/>
                <a:ext cx="233280" cy="336600"/>
              </a:xfrm>
              <a:prstGeom prst="rect">
                <a:avLst/>
              </a:prstGeom>
            </p:spPr>
          </p:pic>
        </mc:Fallback>
      </mc:AlternateContent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C877C58B-F158-4B93-B1C6-D134251B7BF4}"/>
              </a:ext>
            </a:extLst>
          </p:cNvPr>
          <p:cNvCxnSpPr>
            <a:cxnSpLocks/>
          </p:cNvCxnSpPr>
          <p:nvPr/>
        </p:nvCxnSpPr>
        <p:spPr>
          <a:xfrm flipV="1">
            <a:off x="9512602" y="4977241"/>
            <a:ext cx="0" cy="29776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811CCCF8-27C8-4497-9386-B04C507843A7}"/>
              </a:ext>
            </a:extLst>
          </p:cNvPr>
          <p:cNvCxnSpPr>
            <a:cxnSpLocks/>
          </p:cNvCxnSpPr>
          <p:nvPr/>
        </p:nvCxnSpPr>
        <p:spPr>
          <a:xfrm flipH="1">
            <a:off x="6311758" y="5253382"/>
            <a:ext cx="3187995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9C65612-1B72-43FC-9793-66F89FE3452D}"/>
              </a:ext>
            </a:extLst>
          </p:cNvPr>
          <p:cNvCxnSpPr>
            <a:cxnSpLocks/>
          </p:cNvCxnSpPr>
          <p:nvPr/>
        </p:nvCxnSpPr>
        <p:spPr>
          <a:xfrm>
            <a:off x="9462371" y="2348880"/>
            <a:ext cx="13260" cy="2401222"/>
          </a:xfrm>
          <a:prstGeom prst="line">
            <a:avLst/>
          </a:prstGeom>
          <a:ln w="444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" name="Conector recto 655">
            <a:extLst>
              <a:ext uri="{FF2B5EF4-FFF2-40B4-BE49-F238E27FC236}">
                <a16:creationId xmlns:a16="http://schemas.microsoft.com/office/drawing/2014/main" id="{573ACB31-553C-475B-9D13-28AB45C9F3EF}"/>
              </a:ext>
            </a:extLst>
          </p:cNvPr>
          <p:cNvCxnSpPr>
            <a:cxnSpLocks/>
          </p:cNvCxnSpPr>
          <p:nvPr/>
        </p:nvCxnSpPr>
        <p:spPr>
          <a:xfrm>
            <a:off x="9475631" y="4974034"/>
            <a:ext cx="0" cy="261381"/>
          </a:xfrm>
          <a:prstGeom prst="line">
            <a:avLst/>
          </a:prstGeom>
          <a:ln w="444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2167" name="Entrada de lápiz 2166">
                <a:extLst>
                  <a:ext uri="{FF2B5EF4-FFF2-40B4-BE49-F238E27FC236}">
                    <a16:creationId xmlns:a16="http://schemas.microsoft.com/office/drawing/2014/main" id="{9BAE1719-7932-4FD9-AB97-53E28A8BA915}"/>
                  </a:ext>
                </a:extLst>
              </p14:cNvPr>
              <p14:cNvContentPartPr/>
              <p14:nvPr/>
            </p14:nvContentPartPr>
            <p14:xfrm>
              <a:off x="9467760" y="4985520"/>
              <a:ext cx="1080" cy="1800"/>
            </p14:xfrm>
          </p:contentPart>
        </mc:Choice>
        <mc:Fallback xmlns="">
          <p:pic>
            <p:nvPicPr>
              <p:cNvPr id="2167" name="Entrada de lápiz 2166">
                <a:extLst>
                  <a:ext uri="{FF2B5EF4-FFF2-40B4-BE49-F238E27FC236}">
                    <a16:creationId xmlns:a16="http://schemas.microsoft.com/office/drawing/2014/main" id="{9BAE1719-7932-4FD9-AB97-53E28A8BA915}"/>
                  </a:ext>
                </a:extLst>
              </p:cNvPr>
              <p:cNvPicPr/>
              <p:nvPr/>
            </p:nvPicPr>
            <p:blipFill>
              <a:blip r:embed="rId637"/>
              <a:stretch>
                <a:fillRect/>
              </a:stretch>
            </p:blipFill>
            <p:spPr>
              <a:xfrm>
                <a:off x="9463440" y="4981200"/>
                <a:ext cx="972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2249" name="Entrada de lápiz 2248">
                <a:extLst>
                  <a:ext uri="{FF2B5EF4-FFF2-40B4-BE49-F238E27FC236}">
                    <a16:creationId xmlns:a16="http://schemas.microsoft.com/office/drawing/2014/main" id="{7B055BF0-E3B1-45C3-9DFC-BEC525582AF4}"/>
                  </a:ext>
                </a:extLst>
              </p14:cNvPr>
              <p14:cNvContentPartPr/>
              <p14:nvPr/>
            </p14:nvContentPartPr>
            <p14:xfrm>
              <a:off x="9456240" y="4960680"/>
              <a:ext cx="32760" cy="15840"/>
            </p14:xfrm>
          </p:contentPart>
        </mc:Choice>
        <mc:Fallback xmlns="">
          <p:pic>
            <p:nvPicPr>
              <p:cNvPr id="2249" name="Entrada de lápiz 2248">
                <a:extLst>
                  <a:ext uri="{FF2B5EF4-FFF2-40B4-BE49-F238E27FC236}">
                    <a16:creationId xmlns:a16="http://schemas.microsoft.com/office/drawing/2014/main" id="{7B055BF0-E3B1-45C3-9DFC-BEC525582AF4}"/>
                  </a:ext>
                </a:extLst>
              </p:cNvPr>
              <p:cNvPicPr/>
              <p:nvPr/>
            </p:nvPicPr>
            <p:blipFill>
              <a:blip r:embed="rId639"/>
              <a:stretch>
                <a:fillRect/>
              </a:stretch>
            </p:blipFill>
            <p:spPr>
              <a:xfrm>
                <a:off x="9451920" y="4956000"/>
                <a:ext cx="41400" cy="24480"/>
              </a:xfrm>
              <a:prstGeom prst="rect">
                <a:avLst/>
              </a:prstGeom>
            </p:spPr>
          </p:pic>
        </mc:Fallback>
      </mc:AlternateContent>
      <p:cxnSp>
        <p:nvCxnSpPr>
          <p:cNvPr id="665" name="Conector recto 664">
            <a:extLst>
              <a:ext uri="{FF2B5EF4-FFF2-40B4-BE49-F238E27FC236}">
                <a16:creationId xmlns:a16="http://schemas.microsoft.com/office/drawing/2014/main" id="{AD33277E-7EFA-4AA2-9F43-4EBE9680F4FD}"/>
              </a:ext>
            </a:extLst>
          </p:cNvPr>
          <p:cNvCxnSpPr>
            <a:cxnSpLocks/>
          </p:cNvCxnSpPr>
          <p:nvPr/>
        </p:nvCxnSpPr>
        <p:spPr>
          <a:xfrm>
            <a:off x="2178516" y="2346449"/>
            <a:ext cx="204" cy="2928556"/>
          </a:xfrm>
          <a:prstGeom prst="line">
            <a:avLst/>
          </a:prstGeom>
          <a:ln w="444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7" name="Conector recto 666">
            <a:extLst>
              <a:ext uri="{FF2B5EF4-FFF2-40B4-BE49-F238E27FC236}">
                <a16:creationId xmlns:a16="http://schemas.microsoft.com/office/drawing/2014/main" id="{ED8A495D-B66E-46F0-8C05-52B0FDDF7A9D}"/>
              </a:ext>
            </a:extLst>
          </p:cNvPr>
          <p:cNvCxnSpPr>
            <a:cxnSpLocks/>
          </p:cNvCxnSpPr>
          <p:nvPr/>
        </p:nvCxnSpPr>
        <p:spPr>
          <a:xfrm flipH="1">
            <a:off x="2200871" y="5253385"/>
            <a:ext cx="4110890" cy="972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áfico 12" descr="Ambulancia contorno">
            <a:extLst>
              <a:ext uri="{FF2B5EF4-FFF2-40B4-BE49-F238E27FC236}">
                <a16:creationId xmlns:a16="http://schemas.microsoft.com/office/drawing/2014/main" id="{A9A389C3-CD8E-4510-8F38-A23E50DC4319}"/>
              </a:ext>
            </a:extLst>
          </p:cNvPr>
          <p:cNvGrpSpPr/>
          <p:nvPr/>
        </p:nvGrpSpPr>
        <p:grpSpPr>
          <a:xfrm>
            <a:off x="3216396" y="5044279"/>
            <a:ext cx="1584176" cy="920207"/>
            <a:chOff x="785410" y="302029"/>
            <a:chExt cx="1172216" cy="823342"/>
          </a:xfrm>
          <a:solidFill>
            <a:srgbClr val="FF0000"/>
          </a:solidFill>
        </p:grpSpPr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EB2C1ED4-073D-4E57-99E4-DA158C6BE323}"/>
                </a:ext>
              </a:extLst>
            </p:cNvPr>
            <p:cNvSpPr/>
            <p:nvPr/>
          </p:nvSpPr>
          <p:spPr>
            <a:xfrm>
              <a:off x="1014006" y="532132"/>
              <a:ext cx="352237" cy="342259"/>
            </a:xfrm>
            <a:custGeom>
              <a:avLst/>
              <a:gdLst>
                <a:gd name="connsiteX0" fmla="*/ 231917 w 352237"/>
                <a:gd name="connsiteY0" fmla="*/ 342259 h 342259"/>
                <a:gd name="connsiteX1" fmla="*/ 231917 w 352237"/>
                <a:gd name="connsiteY1" fmla="*/ 268605 h 342259"/>
                <a:gd name="connsiteX2" fmla="*/ 296361 w 352237"/>
                <a:gd name="connsiteY2" fmla="*/ 305432 h 342259"/>
                <a:gd name="connsiteX3" fmla="*/ 352181 w 352237"/>
                <a:gd name="connsiteY3" fmla="*/ 208766 h 342259"/>
                <a:gd name="connsiteX4" fmla="*/ 287835 w 352237"/>
                <a:gd name="connsiteY4" fmla="*/ 171367 h 342259"/>
                <a:gd name="connsiteX5" fmla="*/ 352237 w 352237"/>
                <a:gd name="connsiteY5" fmla="*/ 134554 h 342259"/>
                <a:gd name="connsiteX6" fmla="*/ 296417 w 352237"/>
                <a:gd name="connsiteY6" fmla="*/ 37790 h 342259"/>
                <a:gd name="connsiteX7" fmla="*/ 231917 w 352237"/>
                <a:gd name="connsiteY7" fmla="*/ 74631 h 342259"/>
                <a:gd name="connsiteX8" fmla="*/ 231917 w 352237"/>
                <a:gd name="connsiteY8" fmla="*/ 0 h 342259"/>
                <a:gd name="connsiteX9" fmla="*/ 120278 w 352237"/>
                <a:gd name="connsiteY9" fmla="*/ 0 h 342259"/>
                <a:gd name="connsiteX10" fmla="*/ 120278 w 352237"/>
                <a:gd name="connsiteY10" fmla="*/ 74492 h 342259"/>
                <a:gd name="connsiteX11" fmla="*/ 55820 w 352237"/>
                <a:gd name="connsiteY11" fmla="*/ 37650 h 342259"/>
                <a:gd name="connsiteX12" fmla="*/ 0 w 352237"/>
                <a:gd name="connsiteY12" fmla="*/ 134414 h 342259"/>
                <a:gd name="connsiteX13" fmla="*/ 64193 w 352237"/>
                <a:gd name="connsiteY13" fmla="*/ 171130 h 342259"/>
                <a:gd name="connsiteX14" fmla="*/ 0 w 352237"/>
                <a:gd name="connsiteY14" fmla="*/ 207831 h 342259"/>
                <a:gd name="connsiteX15" fmla="*/ 55820 w 352237"/>
                <a:gd name="connsiteY15" fmla="*/ 304595 h 342259"/>
                <a:gd name="connsiteX16" fmla="*/ 120278 w 352237"/>
                <a:gd name="connsiteY16" fmla="*/ 267754 h 342259"/>
                <a:gd name="connsiteX17" fmla="*/ 120278 w 352237"/>
                <a:gd name="connsiteY17" fmla="*/ 342259 h 342259"/>
                <a:gd name="connsiteX18" fmla="*/ 66119 w 352237"/>
                <a:gd name="connsiteY18" fmla="*/ 266582 h 342259"/>
                <a:gd name="connsiteX19" fmla="*/ 38209 w 352237"/>
                <a:gd name="connsiteY19" fmla="*/ 218172 h 342259"/>
                <a:gd name="connsiteX20" fmla="*/ 120543 w 352237"/>
                <a:gd name="connsiteY20" fmla="*/ 171130 h 342259"/>
                <a:gd name="connsiteX21" fmla="*/ 38209 w 352237"/>
                <a:gd name="connsiteY21" fmla="*/ 124087 h 342259"/>
                <a:gd name="connsiteX22" fmla="*/ 66119 w 352237"/>
                <a:gd name="connsiteY22" fmla="*/ 75678 h 342259"/>
                <a:gd name="connsiteX23" fmla="*/ 148188 w 352237"/>
                <a:gd name="connsiteY23" fmla="*/ 122594 h 342259"/>
                <a:gd name="connsiteX24" fmla="*/ 148188 w 352237"/>
                <a:gd name="connsiteY24" fmla="*/ 27910 h 342259"/>
                <a:gd name="connsiteX25" fmla="*/ 204008 w 352237"/>
                <a:gd name="connsiteY25" fmla="*/ 27910 h 342259"/>
                <a:gd name="connsiteX26" fmla="*/ 204008 w 352237"/>
                <a:gd name="connsiteY26" fmla="*/ 122804 h 342259"/>
                <a:gd name="connsiteX27" fmla="*/ 286091 w 352237"/>
                <a:gd name="connsiteY27" fmla="*/ 75887 h 342259"/>
                <a:gd name="connsiteX28" fmla="*/ 314001 w 352237"/>
                <a:gd name="connsiteY28" fmla="*/ 124297 h 342259"/>
                <a:gd name="connsiteX29" fmla="*/ 231917 w 352237"/>
                <a:gd name="connsiteY29" fmla="*/ 171172 h 342259"/>
                <a:gd name="connsiteX30" fmla="*/ 314098 w 352237"/>
                <a:gd name="connsiteY30" fmla="*/ 218911 h 342259"/>
                <a:gd name="connsiteX31" fmla="*/ 286188 w 352237"/>
                <a:gd name="connsiteY31" fmla="*/ 267405 h 342259"/>
                <a:gd name="connsiteX32" fmla="*/ 204008 w 352237"/>
                <a:gd name="connsiteY32" fmla="*/ 220502 h 342259"/>
                <a:gd name="connsiteX33" fmla="*/ 204008 w 352237"/>
                <a:gd name="connsiteY33" fmla="*/ 314349 h 342259"/>
                <a:gd name="connsiteX34" fmla="*/ 148188 w 352237"/>
                <a:gd name="connsiteY34" fmla="*/ 314349 h 342259"/>
                <a:gd name="connsiteX35" fmla="*/ 148188 w 352237"/>
                <a:gd name="connsiteY35" fmla="*/ 219665 h 3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237" h="342259">
                  <a:moveTo>
                    <a:pt x="231917" y="342259"/>
                  </a:moveTo>
                  <a:lnTo>
                    <a:pt x="231917" y="268605"/>
                  </a:lnTo>
                  <a:lnTo>
                    <a:pt x="296361" y="305432"/>
                  </a:lnTo>
                  <a:lnTo>
                    <a:pt x="352181" y="208766"/>
                  </a:lnTo>
                  <a:lnTo>
                    <a:pt x="287835" y="171367"/>
                  </a:lnTo>
                  <a:lnTo>
                    <a:pt x="352237" y="134554"/>
                  </a:lnTo>
                  <a:lnTo>
                    <a:pt x="296417" y="37790"/>
                  </a:lnTo>
                  <a:lnTo>
                    <a:pt x="231917" y="74631"/>
                  </a:lnTo>
                  <a:lnTo>
                    <a:pt x="231917" y="0"/>
                  </a:lnTo>
                  <a:lnTo>
                    <a:pt x="120278" y="0"/>
                  </a:lnTo>
                  <a:lnTo>
                    <a:pt x="120278" y="74492"/>
                  </a:lnTo>
                  <a:lnTo>
                    <a:pt x="55820" y="37650"/>
                  </a:lnTo>
                  <a:lnTo>
                    <a:pt x="0" y="134414"/>
                  </a:lnTo>
                  <a:lnTo>
                    <a:pt x="64193" y="171130"/>
                  </a:lnTo>
                  <a:lnTo>
                    <a:pt x="0" y="207831"/>
                  </a:lnTo>
                  <a:lnTo>
                    <a:pt x="55820" y="304595"/>
                  </a:lnTo>
                  <a:lnTo>
                    <a:pt x="120278" y="267754"/>
                  </a:lnTo>
                  <a:lnTo>
                    <a:pt x="120278" y="342259"/>
                  </a:lnTo>
                  <a:close/>
                  <a:moveTo>
                    <a:pt x="66119" y="266582"/>
                  </a:moveTo>
                  <a:lnTo>
                    <a:pt x="38209" y="218172"/>
                  </a:lnTo>
                  <a:lnTo>
                    <a:pt x="120543" y="171130"/>
                  </a:lnTo>
                  <a:lnTo>
                    <a:pt x="38209" y="124087"/>
                  </a:lnTo>
                  <a:lnTo>
                    <a:pt x="66119" y="75678"/>
                  </a:lnTo>
                  <a:lnTo>
                    <a:pt x="148188" y="122594"/>
                  </a:lnTo>
                  <a:lnTo>
                    <a:pt x="148188" y="27910"/>
                  </a:lnTo>
                  <a:lnTo>
                    <a:pt x="204008" y="27910"/>
                  </a:lnTo>
                  <a:lnTo>
                    <a:pt x="204008" y="122804"/>
                  </a:lnTo>
                  <a:lnTo>
                    <a:pt x="286091" y="75887"/>
                  </a:lnTo>
                  <a:lnTo>
                    <a:pt x="314001" y="124297"/>
                  </a:lnTo>
                  <a:lnTo>
                    <a:pt x="231917" y="171172"/>
                  </a:lnTo>
                  <a:lnTo>
                    <a:pt x="314098" y="218911"/>
                  </a:lnTo>
                  <a:lnTo>
                    <a:pt x="286188" y="267405"/>
                  </a:lnTo>
                  <a:lnTo>
                    <a:pt x="204008" y="220502"/>
                  </a:lnTo>
                  <a:lnTo>
                    <a:pt x="204008" y="314349"/>
                  </a:lnTo>
                  <a:lnTo>
                    <a:pt x="148188" y="314349"/>
                  </a:lnTo>
                  <a:lnTo>
                    <a:pt x="148188" y="219665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0C442A5C-3F3E-415D-B646-9FE92182DC15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2" y="0"/>
                    <a:pt x="0" y="49982"/>
                    <a:pt x="0" y="111640"/>
                  </a:cubicBezTo>
                  <a:cubicBezTo>
                    <a:pt x="0" y="173297"/>
                    <a:pt x="49982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2E3CEB56-DE5B-4955-B756-D343FA99C592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3" y="0"/>
                    <a:pt x="0" y="49982"/>
                    <a:pt x="0" y="111640"/>
                  </a:cubicBezTo>
                  <a:cubicBezTo>
                    <a:pt x="0" y="173297"/>
                    <a:pt x="49983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FD7827FE-82D1-4CF5-A91E-7B12EACEBBC9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2" y="223279"/>
                    <a:pt x="0" y="173297"/>
                    <a:pt x="0" y="111640"/>
                  </a:cubicBezTo>
                  <a:cubicBezTo>
                    <a:pt x="0" y="49982"/>
                    <a:pt x="49982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194" y="173262"/>
                    <a:pt x="173262" y="223194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08" y="65422"/>
                    <a:pt x="157857" y="27971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0D88604E-8A30-47A4-AB21-C673BDB21567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3" y="223279"/>
                    <a:pt x="0" y="173297"/>
                    <a:pt x="0" y="111640"/>
                  </a:cubicBezTo>
                  <a:cubicBezTo>
                    <a:pt x="0" y="49982"/>
                    <a:pt x="49983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203" y="173265"/>
                    <a:pt x="173265" y="223203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15" y="65419"/>
                    <a:pt x="157860" y="27964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5C1DD50C-CF62-4160-9161-4EC77EFC8623}"/>
                </a:ext>
              </a:extLst>
            </p:cNvPr>
            <p:cNvSpPr/>
            <p:nvPr/>
          </p:nvSpPr>
          <p:spPr>
            <a:xfrm rot="-2669159">
              <a:off x="1682885" y="347409"/>
              <a:ext cx="69774" cy="27909"/>
            </a:xfrm>
            <a:custGeom>
              <a:avLst/>
              <a:gdLst>
                <a:gd name="connsiteX0" fmla="*/ 0 w 69774"/>
                <a:gd name="connsiteY0" fmla="*/ 0 h 27909"/>
                <a:gd name="connsiteX1" fmla="*/ 69775 w 69774"/>
                <a:gd name="connsiteY1" fmla="*/ 0 h 27909"/>
                <a:gd name="connsiteX2" fmla="*/ 69775 w 69774"/>
                <a:gd name="connsiteY2" fmla="*/ 27910 h 27909"/>
                <a:gd name="connsiteX3" fmla="*/ 0 w 69774"/>
                <a:gd name="connsiteY3" fmla="*/ 27910 h 2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74" h="27909">
                  <a:moveTo>
                    <a:pt x="0" y="0"/>
                  </a:moveTo>
                  <a:lnTo>
                    <a:pt x="69775" y="0"/>
                  </a:lnTo>
                  <a:lnTo>
                    <a:pt x="69775" y="27910"/>
                  </a:lnTo>
                  <a:lnTo>
                    <a:pt x="0" y="27910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C9BDEF02-A183-4964-B9A8-7C923F7B5F30}"/>
                </a:ext>
              </a:extLst>
            </p:cNvPr>
            <p:cNvSpPr/>
            <p:nvPr/>
          </p:nvSpPr>
          <p:spPr>
            <a:xfrm rot="-2731081">
              <a:off x="1527655" y="326481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0731A892-60CE-41DE-A147-678CDAE47477}"/>
                </a:ext>
              </a:extLst>
            </p:cNvPr>
            <p:cNvSpPr/>
            <p:nvPr/>
          </p:nvSpPr>
          <p:spPr>
            <a:xfrm>
              <a:off x="1615730" y="302029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FB53EDC5-A480-4B47-9200-42751E241281}"/>
                </a:ext>
              </a:extLst>
            </p:cNvPr>
            <p:cNvSpPr/>
            <p:nvPr/>
          </p:nvSpPr>
          <p:spPr>
            <a:xfrm>
              <a:off x="1014020" y="532118"/>
              <a:ext cx="352181" cy="342273"/>
            </a:xfrm>
            <a:custGeom>
              <a:avLst/>
              <a:gdLst>
                <a:gd name="connsiteX0" fmla="*/ 231904 w 352181"/>
                <a:gd name="connsiteY0" fmla="*/ 342273 h 342273"/>
                <a:gd name="connsiteX1" fmla="*/ 120264 w 352181"/>
                <a:gd name="connsiteY1" fmla="*/ 342273 h 342273"/>
                <a:gd name="connsiteX2" fmla="*/ 120264 w 352181"/>
                <a:gd name="connsiteY2" fmla="*/ 267782 h 342273"/>
                <a:gd name="connsiteX3" fmla="*/ 55820 w 352181"/>
                <a:gd name="connsiteY3" fmla="*/ 304609 h 342273"/>
                <a:gd name="connsiteX4" fmla="*/ 0 w 352181"/>
                <a:gd name="connsiteY4" fmla="*/ 207845 h 342273"/>
                <a:gd name="connsiteX5" fmla="*/ 64193 w 352181"/>
                <a:gd name="connsiteY5" fmla="*/ 171130 h 342273"/>
                <a:gd name="connsiteX6" fmla="*/ 0 w 352181"/>
                <a:gd name="connsiteY6" fmla="*/ 134428 h 342273"/>
                <a:gd name="connsiteX7" fmla="*/ 55820 w 352181"/>
                <a:gd name="connsiteY7" fmla="*/ 37664 h 342273"/>
                <a:gd name="connsiteX8" fmla="*/ 120264 w 352181"/>
                <a:gd name="connsiteY8" fmla="*/ 74506 h 342273"/>
                <a:gd name="connsiteX9" fmla="*/ 120264 w 352181"/>
                <a:gd name="connsiteY9" fmla="*/ 0 h 342273"/>
                <a:gd name="connsiteX10" fmla="*/ 231904 w 352181"/>
                <a:gd name="connsiteY10" fmla="*/ 0 h 342273"/>
                <a:gd name="connsiteX11" fmla="*/ 231904 w 352181"/>
                <a:gd name="connsiteY11" fmla="*/ 74645 h 342273"/>
                <a:gd name="connsiteX12" fmla="*/ 296361 w 352181"/>
                <a:gd name="connsiteY12" fmla="*/ 37804 h 342273"/>
                <a:gd name="connsiteX13" fmla="*/ 352181 w 352181"/>
                <a:gd name="connsiteY13" fmla="*/ 134568 h 342273"/>
                <a:gd name="connsiteX14" fmla="*/ 287779 w 352181"/>
                <a:gd name="connsiteY14" fmla="*/ 171381 h 342273"/>
                <a:gd name="connsiteX15" fmla="*/ 352139 w 352181"/>
                <a:gd name="connsiteY15" fmla="*/ 208780 h 342273"/>
                <a:gd name="connsiteX16" fmla="*/ 296320 w 352181"/>
                <a:gd name="connsiteY16" fmla="*/ 305446 h 342273"/>
                <a:gd name="connsiteX17" fmla="*/ 231904 w 352181"/>
                <a:gd name="connsiteY17" fmla="*/ 268605 h 342273"/>
                <a:gd name="connsiteX18" fmla="*/ 148174 w 352181"/>
                <a:gd name="connsiteY18" fmla="*/ 314363 h 342273"/>
                <a:gd name="connsiteX19" fmla="*/ 203994 w 352181"/>
                <a:gd name="connsiteY19" fmla="*/ 314363 h 342273"/>
                <a:gd name="connsiteX20" fmla="*/ 203994 w 352181"/>
                <a:gd name="connsiteY20" fmla="*/ 220516 h 342273"/>
                <a:gd name="connsiteX21" fmla="*/ 286077 w 352181"/>
                <a:gd name="connsiteY21" fmla="*/ 267433 h 342273"/>
                <a:gd name="connsiteX22" fmla="*/ 313987 w 352181"/>
                <a:gd name="connsiteY22" fmla="*/ 218925 h 342273"/>
                <a:gd name="connsiteX23" fmla="*/ 231904 w 352181"/>
                <a:gd name="connsiteY23" fmla="*/ 171172 h 342273"/>
                <a:gd name="connsiteX24" fmla="*/ 314042 w 352181"/>
                <a:gd name="connsiteY24" fmla="*/ 124241 h 342273"/>
                <a:gd name="connsiteX25" fmla="*/ 286133 w 352181"/>
                <a:gd name="connsiteY25" fmla="*/ 75831 h 342273"/>
                <a:gd name="connsiteX26" fmla="*/ 203994 w 352181"/>
                <a:gd name="connsiteY26" fmla="*/ 122734 h 342273"/>
                <a:gd name="connsiteX27" fmla="*/ 203994 w 352181"/>
                <a:gd name="connsiteY27" fmla="*/ 27840 h 342273"/>
                <a:gd name="connsiteX28" fmla="*/ 148174 w 352181"/>
                <a:gd name="connsiteY28" fmla="*/ 27840 h 342273"/>
                <a:gd name="connsiteX29" fmla="*/ 148174 w 352181"/>
                <a:gd name="connsiteY29" fmla="*/ 122538 h 342273"/>
                <a:gd name="connsiteX30" fmla="*/ 66119 w 352181"/>
                <a:gd name="connsiteY30" fmla="*/ 75692 h 342273"/>
                <a:gd name="connsiteX31" fmla="*/ 38209 w 352181"/>
                <a:gd name="connsiteY31" fmla="*/ 124101 h 342273"/>
                <a:gd name="connsiteX32" fmla="*/ 120543 w 352181"/>
                <a:gd name="connsiteY32" fmla="*/ 171130 h 342273"/>
                <a:gd name="connsiteX33" fmla="*/ 38209 w 352181"/>
                <a:gd name="connsiteY33" fmla="*/ 218186 h 342273"/>
                <a:gd name="connsiteX34" fmla="*/ 66119 w 352181"/>
                <a:gd name="connsiteY34" fmla="*/ 266596 h 342273"/>
                <a:gd name="connsiteX35" fmla="*/ 148174 w 352181"/>
                <a:gd name="connsiteY35" fmla="*/ 219665 h 34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181" h="342273">
                  <a:moveTo>
                    <a:pt x="231904" y="342273"/>
                  </a:moveTo>
                  <a:lnTo>
                    <a:pt x="120264" y="342273"/>
                  </a:lnTo>
                  <a:lnTo>
                    <a:pt x="120264" y="267782"/>
                  </a:lnTo>
                  <a:lnTo>
                    <a:pt x="55820" y="304609"/>
                  </a:lnTo>
                  <a:lnTo>
                    <a:pt x="0" y="207845"/>
                  </a:lnTo>
                  <a:lnTo>
                    <a:pt x="64193" y="171130"/>
                  </a:lnTo>
                  <a:lnTo>
                    <a:pt x="0" y="134428"/>
                  </a:lnTo>
                  <a:lnTo>
                    <a:pt x="55820" y="37664"/>
                  </a:lnTo>
                  <a:lnTo>
                    <a:pt x="120264" y="74506"/>
                  </a:lnTo>
                  <a:lnTo>
                    <a:pt x="120264" y="0"/>
                  </a:lnTo>
                  <a:lnTo>
                    <a:pt x="231904" y="0"/>
                  </a:lnTo>
                  <a:lnTo>
                    <a:pt x="231904" y="74645"/>
                  </a:lnTo>
                  <a:lnTo>
                    <a:pt x="296361" y="37804"/>
                  </a:lnTo>
                  <a:lnTo>
                    <a:pt x="352181" y="134568"/>
                  </a:lnTo>
                  <a:lnTo>
                    <a:pt x="287779" y="171381"/>
                  </a:lnTo>
                  <a:lnTo>
                    <a:pt x="352139" y="208780"/>
                  </a:lnTo>
                  <a:lnTo>
                    <a:pt x="296320" y="305446"/>
                  </a:lnTo>
                  <a:lnTo>
                    <a:pt x="231904" y="268605"/>
                  </a:lnTo>
                  <a:close/>
                  <a:moveTo>
                    <a:pt x="148174" y="314363"/>
                  </a:moveTo>
                  <a:lnTo>
                    <a:pt x="203994" y="314363"/>
                  </a:lnTo>
                  <a:lnTo>
                    <a:pt x="203994" y="220516"/>
                  </a:lnTo>
                  <a:lnTo>
                    <a:pt x="286077" y="267433"/>
                  </a:lnTo>
                  <a:lnTo>
                    <a:pt x="313987" y="218925"/>
                  </a:lnTo>
                  <a:lnTo>
                    <a:pt x="231904" y="171172"/>
                  </a:lnTo>
                  <a:lnTo>
                    <a:pt x="314042" y="124241"/>
                  </a:lnTo>
                  <a:lnTo>
                    <a:pt x="286133" y="75831"/>
                  </a:lnTo>
                  <a:lnTo>
                    <a:pt x="203994" y="122734"/>
                  </a:lnTo>
                  <a:lnTo>
                    <a:pt x="203994" y="27840"/>
                  </a:lnTo>
                  <a:lnTo>
                    <a:pt x="148174" y="27840"/>
                  </a:lnTo>
                  <a:lnTo>
                    <a:pt x="148174" y="122538"/>
                  </a:lnTo>
                  <a:lnTo>
                    <a:pt x="66119" y="75692"/>
                  </a:lnTo>
                  <a:lnTo>
                    <a:pt x="38209" y="124101"/>
                  </a:lnTo>
                  <a:lnTo>
                    <a:pt x="120543" y="171130"/>
                  </a:lnTo>
                  <a:lnTo>
                    <a:pt x="38209" y="218186"/>
                  </a:lnTo>
                  <a:lnTo>
                    <a:pt x="66119" y="266596"/>
                  </a:lnTo>
                  <a:lnTo>
                    <a:pt x="148174" y="219665"/>
                  </a:lnTo>
                  <a:close/>
                </a:path>
              </a:pathLst>
            </a:custGeom>
            <a:grpFill/>
            <a:ln w="138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3C8994DE-8DD5-482E-B2EF-9C009D079B2B}"/>
                </a:ext>
              </a:extLst>
            </p:cNvPr>
            <p:cNvSpPr/>
            <p:nvPr/>
          </p:nvSpPr>
          <p:spPr>
            <a:xfrm>
              <a:off x="785410" y="413738"/>
              <a:ext cx="1172216" cy="599993"/>
            </a:xfrm>
            <a:custGeom>
              <a:avLst/>
              <a:gdLst>
                <a:gd name="connsiteX0" fmla="*/ 1149889 w 1172216"/>
                <a:gd name="connsiteY0" fmla="*/ 359870 h 599993"/>
                <a:gd name="connsiteX1" fmla="*/ 1075927 w 1172216"/>
                <a:gd name="connsiteY1" fmla="*/ 304051 h 599993"/>
                <a:gd name="connsiteX2" fmla="*/ 1056390 w 1172216"/>
                <a:gd name="connsiteY2" fmla="*/ 274745 h 599993"/>
                <a:gd name="connsiteX3" fmla="*/ 1028480 w 1172216"/>
                <a:gd name="connsiteY3" fmla="*/ 178456 h 599993"/>
                <a:gd name="connsiteX4" fmla="*/ 921027 w 1172216"/>
                <a:gd name="connsiteY4" fmla="*/ 97517 h 599993"/>
                <a:gd name="connsiteX5" fmla="*/ 917511 w 1172216"/>
                <a:gd name="connsiteY5" fmla="*/ 97517 h 599993"/>
                <a:gd name="connsiteX6" fmla="*/ 889601 w 1172216"/>
                <a:gd name="connsiteY6" fmla="*/ 0 h 599993"/>
                <a:gd name="connsiteX7" fmla="*/ 798866 w 1172216"/>
                <a:gd name="connsiteY7" fmla="*/ 0 h 599993"/>
                <a:gd name="connsiteX8" fmla="*/ 780808 w 1172216"/>
                <a:gd name="connsiteY8" fmla="*/ 63202 h 599993"/>
                <a:gd name="connsiteX9" fmla="*/ 725658 w 1172216"/>
                <a:gd name="connsiteY9" fmla="*/ 13690 h 599993"/>
                <a:gd name="connsiteX10" fmla="*/ 55820 w 1172216"/>
                <a:gd name="connsiteY10" fmla="*/ 13690 h 599993"/>
                <a:gd name="connsiteX11" fmla="*/ 0 w 1172216"/>
                <a:gd name="connsiteY11" fmla="*/ 69510 h 599993"/>
                <a:gd name="connsiteX12" fmla="*/ 0 w 1172216"/>
                <a:gd name="connsiteY12" fmla="*/ 544174 h 599993"/>
                <a:gd name="connsiteX13" fmla="*/ 55820 w 1172216"/>
                <a:gd name="connsiteY13" fmla="*/ 599993 h 599993"/>
                <a:gd name="connsiteX14" fmla="*/ 97685 w 1172216"/>
                <a:gd name="connsiteY14" fmla="*/ 599993 h 599993"/>
                <a:gd name="connsiteX15" fmla="*/ 100350 w 1172216"/>
                <a:gd name="connsiteY15" fmla="*/ 572084 h 599993"/>
                <a:gd name="connsiteX16" fmla="*/ 55820 w 1172216"/>
                <a:gd name="connsiteY16" fmla="*/ 572084 h 599993"/>
                <a:gd name="connsiteX17" fmla="*/ 27910 w 1172216"/>
                <a:gd name="connsiteY17" fmla="*/ 544174 h 599993"/>
                <a:gd name="connsiteX18" fmla="*/ 27910 w 1172216"/>
                <a:gd name="connsiteY18" fmla="*/ 69510 h 599993"/>
                <a:gd name="connsiteX19" fmla="*/ 55820 w 1172216"/>
                <a:gd name="connsiteY19" fmla="*/ 41600 h 599993"/>
                <a:gd name="connsiteX20" fmla="*/ 725658 w 1172216"/>
                <a:gd name="connsiteY20" fmla="*/ 41600 h 599993"/>
                <a:gd name="connsiteX21" fmla="*/ 753568 w 1172216"/>
                <a:gd name="connsiteY21" fmla="*/ 69510 h 599993"/>
                <a:gd name="connsiteX22" fmla="*/ 753568 w 1172216"/>
                <a:gd name="connsiteY22" fmla="*/ 125329 h 599993"/>
                <a:gd name="connsiteX23" fmla="*/ 753568 w 1172216"/>
                <a:gd name="connsiteY23" fmla="*/ 125329 h 599993"/>
                <a:gd name="connsiteX24" fmla="*/ 753568 w 1172216"/>
                <a:gd name="connsiteY24" fmla="*/ 572084 h 599993"/>
                <a:gd name="connsiteX25" fmla="*/ 402028 w 1172216"/>
                <a:gd name="connsiteY25" fmla="*/ 572084 h 599993"/>
                <a:gd name="connsiteX26" fmla="*/ 404694 w 1172216"/>
                <a:gd name="connsiteY26" fmla="*/ 599993 h 599993"/>
                <a:gd name="connsiteX27" fmla="*/ 781478 w 1172216"/>
                <a:gd name="connsiteY27" fmla="*/ 599993 h 599993"/>
                <a:gd name="connsiteX28" fmla="*/ 781478 w 1172216"/>
                <a:gd name="connsiteY28" fmla="*/ 125357 h 599993"/>
                <a:gd name="connsiteX29" fmla="*/ 837298 w 1172216"/>
                <a:gd name="connsiteY29" fmla="*/ 125357 h 599993"/>
                <a:gd name="connsiteX30" fmla="*/ 837298 w 1172216"/>
                <a:gd name="connsiteY30" fmla="*/ 319959 h 599993"/>
                <a:gd name="connsiteX31" fmla="*/ 1051925 w 1172216"/>
                <a:gd name="connsiteY31" fmla="*/ 319959 h 599993"/>
                <a:gd name="connsiteX32" fmla="*/ 1059419 w 1172216"/>
                <a:gd name="connsiteY32" fmla="*/ 326504 h 599993"/>
                <a:gd name="connsiteX33" fmla="*/ 1132780 w 1172216"/>
                <a:gd name="connsiteY33" fmla="*/ 381877 h 599993"/>
                <a:gd name="connsiteX34" fmla="*/ 1144307 w 1172216"/>
                <a:gd name="connsiteY34" fmla="*/ 404540 h 599993"/>
                <a:gd name="connsiteX35" fmla="*/ 1144307 w 1172216"/>
                <a:gd name="connsiteY35" fmla="*/ 544174 h 599993"/>
                <a:gd name="connsiteX36" fmla="*/ 1116397 w 1172216"/>
                <a:gd name="connsiteY36" fmla="*/ 572084 h 599993"/>
                <a:gd name="connsiteX37" fmla="*/ 1085696 w 1172216"/>
                <a:gd name="connsiteY37" fmla="*/ 572084 h 599993"/>
                <a:gd name="connsiteX38" fmla="*/ 1088487 w 1172216"/>
                <a:gd name="connsiteY38" fmla="*/ 599993 h 599993"/>
                <a:gd name="connsiteX39" fmla="*/ 1116397 w 1172216"/>
                <a:gd name="connsiteY39" fmla="*/ 599993 h 599993"/>
                <a:gd name="connsiteX40" fmla="*/ 1172217 w 1172216"/>
                <a:gd name="connsiteY40" fmla="*/ 544174 h 599993"/>
                <a:gd name="connsiteX41" fmla="*/ 1172217 w 1172216"/>
                <a:gd name="connsiteY41" fmla="*/ 404624 h 599993"/>
                <a:gd name="connsiteX42" fmla="*/ 1149889 w 1172216"/>
                <a:gd name="connsiteY42" fmla="*/ 359870 h 599993"/>
                <a:gd name="connsiteX43" fmla="*/ 799968 w 1172216"/>
                <a:gd name="connsiteY43" fmla="*/ 97517 h 599993"/>
                <a:gd name="connsiteX44" fmla="*/ 819910 w 1172216"/>
                <a:gd name="connsiteY44" fmla="*/ 27840 h 599993"/>
                <a:gd name="connsiteX45" fmla="*/ 868640 w 1172216"/>
                <a:gd name="connsiteY45" fmla="*/ 27840 h 599993"/>
                <a:gd name="connsiteX46" fmla="*/ 888526 w 1172216"/>
                <a:gd name="connsiteY46" fmla="*/ 97448 h 599993"/>
                <a:gd name="connsiteX47" fmla="*/ 865207 w 1172216"/>
                <a:gd name="connsiteY47" fmla="*/ 292049 h 599993"/>
                <a:gd name="connsiteX48" fmla="*/ 865207 w 1172216"/>
                <a:gd name="connsiteY48" fmla="*/ 125357 h 599993"/>
                <a:gd name="connsiteX49" fmla="*/ 921027 w 1172216"/>
                <a:gd name="connsiteY49" fmla="*/ 125357 h 599993"/>
                <a:gd name="connsiteX50" fmla="*/ 1001687 w 1172216"/>
                <a:gd name="connsiteY50" fmla="*/ 186173 h 599993"/>
                <a:gd name="connsiteX51" fmla="*/ 1029471 w 1172216"/>
                <a:gd name="connsiteY51" fmla="*/ 282058 h 599993"/>
                <a:gd name="connsiteX52" fmla="*/ 1032988 w 1172216"/>
                <a:gd name="connsiteY52" fmla="*/ 292049 h 59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72216" h="599993">
                  <a:moveTo>
                    <a:pt x="1149889" y="359870"/>
                  </a:moveTo>
                  <a:lnTo>
                    <a:pt x="1075927" y="304051"/>
                  </a:lnTo>
                  <a:cubicBezTo>
                    <a:pt x="1066229" y="296830"/>
                    <a:pt x="1059325" y="286476"/>
                    <a:pt x="1056390" y="274745"/>
                  </a:cubicBezTo>
                  <a:lnTo>
                    <a:pt x="1028480" y="178456"/>
                  </a:lnTo>
                  <a:cubicBezTo>
                    <a:pt x="1014242" y="130864"/>
                    <a:pt x="970701" y="98066"/>
                    <a:pt x="921027" y="97517"/>
                  </a:cubicBezTo>
                  <a:lnTo>
                    <a:pt x="917511" y="97517"/>
                  </a:lnTo>
                  <a:lnTo>
                    <a:pt x="889601" y="0"/>
                  </a:lnTo>
                  <a:lnTo>
                    <a:pt x="798866" y="0"/>
                  </a:lnTo>
                  <a:lnTo>
                    <a:pt x="780808" y="63202"/>
                  </a:lnTo>
                  <a:cubicBezTo>
                    <a:pt x="777686" y="35077"/>
                    <a:pt x="753956" y="13772"/>
                    <a:pt x="725658" y="13690"/>
                  </a:cubicBezTo>
                  <a:lnTo>
                    <a:pt x="55820" y="13690"/>
                  </a:lnTo>
                  <a:cubicBezTo>
                    <a:pt x="24991" y="13690"/>
                    <a:pt x="0" y="38682"/>
                    <a:pt x="0" y="69510"/>
                  </a:cubicBezTo>
                  <a:lnTo>
                    <a:pt x="0" y="544174"/>
                  </a:lnTo>
                  <a:cubicBezTo>
                    <a:pt x="0" y="575002"/>
                    <a:pt x="24991" y="599993"/>
                    <a:pt x="55820" y="599993"/>
                  </a:cubicBezTo>
                  <a:lnTo>
                    <a:pt x="97685" y="599993"/>
                  </a:lnTo>
                  <a:cubicBezTo>
                    <a:pt x="97720" y="590628"/>
                    <a:pt x="98611" y="581285"/>
                    <a:pt x="100350" y="572084"/>
                  </a:cubicBezTo>
                  <a:lnTo>
                    <a:pt x="55820" y="572084"/>
                  </a:lnTo>
                  <a:cubicBezTo>
                    <a:pt x="40406" y="572084"/>
                    <a:pt x="27910" y="559588"/>
                    <a:pt x="27910" y="544174"/>
                  </a:cubicBezTo>
                  <a:lnTo>
                    <a:pt x="27910" y="69510"/>
                  </a:lnTo>
                  <a:cubicBezTo>
                    <a:pt x="27910" y="54095"/>
                    <a:pt x="40406" y="41600"/>
                    <a:pt x="55820" y="41600"/>
                  </a:cubicBezTo>
                  <a:lnTo>
                    <a:pt x="725658" y="41600"/>
                  </a:lnTo>
                  <a:cubicBezTo>
                    <a:pt x="741072" y="41600"/>
                    <a:pt x="753568" y="54095"/>
                    <a:pt x="753568" y="69510"/>
                  </a:cubicBezTo>
                  <a:lnTo>
                    <a:pt x="753568" y="125329"/>
                  </a:lnTo>
                  <a:lnTo>
                    <a:pt x="753568" y="125329"/>
                  </a:lnTo>
                  <a:lnTo>
                    <a:pt x="753568" y="572084"/>
                  </a:lnTo>
                  <a:lnTo>
                    <a:pt x="402028" y="572084"/>
                  </a:lnTo>
                  <a:cubicBezTo>
                    <a:pt x="403767" y="581285"/>
                    <a:pt x="404659" y="590628"/>
                    <a:pt x="404694" y="599993"/>
                  </a:cubicBezTo>
                  <a:lnTo>
                    <a:pt x="781478" y="599993"/>
                  </a:lnTo>
                  <a:lnTo>
                    <a:pt x="781478" y="125357"/>
                  </a:lnTo>
                  <a:lnTo>
                    <a:pt x="837298" y="125357"/>
                  </a:lnTo>
                  <a:lnTo>
                    <a:pt x="837298" y="319959"/>
                  </a:lnTo>
                  <a:lnTo>
                    <a:pt x="1051925" y="319959"/>
                  </a:lnTo>
                  <a:cubicBezTo>
                    <a:pt x="1054276" y="322304"/>
                    <a:pt x="1056780" y="324491"/>
                    <a:pt x="1059419" y="326504"/>
                  </a:cubicBezTo>
                  <a:lnTo>
                    <a:pt x="1132780" y="381877"/>
                  </a:lnTo>
                  <a:cubicBezTo>
                    <a:pt x="1139969" y="387201"/>
                    <a:pt x="1144238" y="395595"/>
                    <a:pt x="1144307" y="404540"/>
                  </a:cubicBezTo>
                  <a:lnTo>
                    <a:pt x="1144307" y="544174"/>
                  </a:lnTo>
                  <a:cubicBezTo>
                    <a:pt x="1144307" y="559588"/>
                    <a:pt x="1131811" y="572084"/>
                    <a:pt x="1116397" y="572084"/>
                  </a:cubicBezTo>
                  <a:lnTo>
                    <a:pt x="1085696" y="572084"/>
                  </a:lnTo>
                  <a:cubicBezTo>
                    <a:pt x="1087476" y="581283"/>
                    <a:pt x="1088411" y="590624"/>
                    <a:pt x="1088487" y="599993"/>
                  </a:cubicBezTo>
                  <a:lnTo>
                    <a:pt x="1116397" y="599993"/>
                  </a:lnTo>
                  <a:cubicBezTo>
                    <a:pt x="1147187" y="599901"/>
                    <a:pt x="1172124" y="574964"/>
                    <a:pt x="1172217" y="544174"/>
                  </a:cubicBezTo>
                  <a:lnTo>
                    <a:pt x="1172217" y="404624"/>
                  </a:lnTo>
                  <a:cubicBezTo>
                    <a:pt x="1172186" y="387034"/>
                    <a:pt x="1163923" y="370473"/>
                    <a:pt x="1149889" y="359870"/>
                  </a:cubicBezTo>
                  <a:close/>
                  <a:moveTo>
                    <a:pt x="799968" y="97517"/>
                  </a:moveTo>
                  <a:lnTo>
                    <a:pt x="819910" y="27840"/>
                  </a:lnTo>
                  <a:lnTo>
                    <a:pt x="868640" y="27840"/>
                  </a:lnTo>
                  <a:lnTo>
                    <a:pt x="888526" y="97448"/>
                  </a:lnTo>
                  <a:close/>
                  <a:moveTo>
                    <a:pt x="865207" y="292049"/>
                  </a:moveTo>
                  <a:lnTo>
                    <a:pt x="865207" y="125357"/>
                  </a:lnTo>
                  <a:lnTo>
                    <a:pt x="921027" y="125357"/>
                  </a:lnTo>
                  <a:cubicBezTo>
                    <a:pt x="958249" y="126015"/>
                    <a:pt x="990815" y="150567"/>
                    <a:pt x="1001687" y="186173"/>
                  </a:cubicBezTo>
                  <a:lnTo>
                    <a:pt x="1029471" y="282058"/>
                  </a:lnTo>
                  <a:cubicBezTo>
                    <a:pt x="1030422" y="285463"/>
                    <a:pt x="1031597" y="288801"/>
                    <a:pt x="1032988" y="292049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rgbClr val="FFFF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1" name="Gráfico 12" descr="Ambulancia contorno">
            <a:extLst>
              <a:ext uri="{FF2B5EF4-FFF2-40B4-BE49-F238E27FC236}">
                <a16:creationId xmlns:a16="http://schemas.microsoft.com/office/drawing/2014/main" id="{FCBBEEF7-F960-4E7C-851D-B3CAC4B6766C}"/>
              </a:ext>
            </a:extLst>
          </p:cNvPr>
          <p:cNvGrpSpPr/>
          <p:nvPr/>
        </p:nvGrpSpPr>
        <p:grpSpPr>
          <a:xfrm>
            <a:off x="4808229" y="4739302"/>
            <a:ext cx="1584176" cy="920207"/>
            <a:chOff x="785410" y="302029"/>
            <a:chExt cx="1172216" cy="823342"/>
          </a:xfrm>
          <a:solidFill>
            <a:srgbClr val="FF0000"/>
          </a:solidFill>
        </p:grpSpPr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8C83279A-E9BA-4F13-8452-D236E3A55F6E}"/>
                </a:ext>
              </a:extLst>
            </p:cNvPr>
            <p:cNvSpPr/>
            <p:nvPr/>
          </p:nvSpPr>
          <p:spPr>
            <a:xfrm>
              <a:off x="1014006" y="532132"/>
              <a:ext cx="352237" cy="342259"/>
            </a:xfrm>
            <a:custGeom>
              <a:avLst/>
              <a:gdLst>
                <a:gd name="connsiteX0" fmla="*/ 231917 w 352237"/>
                <a:gd name="connsiteY0" fmla="*/ 342259 h 342259"/>
                <a:gd name="connsiteX1" fmla="*/ 231917 w 352237"/>
                <a:gd name="connsiteY1" fmla="*/ 268605 h 342259"/>
                <a:gd name="connsiteX2" fmla="*/ 296361 w 352237"/>
                <a:gd name="connsiteY2" fmla="*/ 305432 h 342259"/>
                <a:gd name="connsiteX3" fmla="*/ 352181 w 352237"/>
                <a:gd name="connsiteY3" fmla="*/ 208766 h 342259"/>
                <a:gd name="connsiteX4" fmla="*/ 287835 w 352237"/>
                <a:gd name="connsiteY4" fmla="*/ 171367 h 342259"/>
                <a:gd name="connsiteX5" fmla="*/ 352237 w 352237"/>
                <a:gd name="connsiteY5" fmla="*/ 134554 h 342259"/>
                <a:gd name="connsiteX6" fmla="*/ 296417 w 352237"/>
                <a:gd name="connsiteY6" fmla="*/ 37790 h 342259"/>
                <a:gd name="connsiteX7" fmla="*/ 231917 w 352237"/>
                <a:gd name="connsiteY7" fmla="*/ 74631 h 342259"/>
                <a:gd name="connsiteX8" fmla="*/ 231917 w 352237"/>
                <a:gd name="connsiteY8" fmla="*/ 0 h 342259"/>
                <a:gd name="connsiteX9" fmla="*/ 120278 w 352237"/>
                <a:gd name="connsiteY9" fmla="*/ 0 h 342259"/>
                <a:gd name="connsiteX10" fmla="*/ 120278 w 352237"/>
                <a:gd name="connsiteY10" fmla="*/ 74492 h 342259"/>
                <a:gd name="connsiteX11" fmla="*/ 55820 w 352237"/>
                <a:gd name="connsiteY11" fmla="*/ 37650 h 342259"/>
                <a:gd name="connsiteX12" fmla="*/ 0 w 352237"/>
                <a:gd name="connsiteY12" fmla="*/ 134414 h 342259"/>
                <a:gd name="connsiteX13" fmla="*/ 64193 w 352237"/>
                <a:gd name="connsiteY13" fmla="*/ 171130 h 342259"/>
                <a:gd name="connsiteX14" fmla="*/ 0 w 352237"/>
                <a:gd name="connsiteY14" fmla="*/ 207831 h 342259"/>
                <a:gd name="connsiteX15" fmla="*/ 55820 w 352237"/>
                <a:gd name="connsiteY15" fmla="*/ 304595 h 342259"/>
                <a:gd name="connsiteX16" fmla="*/ 120278 w 352237"/>
                <a:gd name="connsiteY16" fmla="*/ 267754 h 342259"/>
                <a:gd name="connsiteX17" fmla="*/ 120278 w 352237"/>
                <a:gd name="connsiteY17" fmla="*/ 342259 h 342259"/>
                <a:gd name="connsiteX18" fmla="*/ 66119 w 352237"/>
                <a:gd name="connsiteY18" fmla="*/ 266582 h 342259"/>
                <a:gd name="connsiteX19" fmla="*/ 38209 w 352237"/>
                <a:gd name="connsiteY19" fmla="*/ 218172 h 342259"/>
                <a:gd name="connsiteX20" fmla="*/ 120543 w 352237"/>
                <a:gd name="connsiteY20" fmla="*/ 171130 h 342259"/>
                <a:gd name="connsiteX21" fmla="*/ 38209 w 352237"/>
                <a:gd name="connsiteY21" fmla="*/ 124087 h 342259"/>
                <a:gd name="connsiteX22" fmla="*/ 66119 w 352237"/>
                <a:gd name="connsiteY22" fmla="*/ 75678 h 342259"/>
                <a:gd name="connsiteX23" fmla="*/ 148188 w 352237"/>
                <a:gd name="connsiteY23" fmla="*/ 122594 h 342259"/>
                <a:gd name="connsiteX24" fmla="*/ 148188 w 352237"/>
                <a:gd name="connsiteY24" fmla="*/ 27910 h 342259"/>
                <a:gd name="connsiteX25" fmla="*/ 204008 w 352237"/>
                <a:gd name="connsiteY25" fmla="*/ 27910 h 342259"/>
                <a:gd name="connsiteX26" fmla="*/ 204008 w 352237"/>
                <a:gd name="connsiteY26" fmla="*/ 122804 h 342259"/>
                <a:gd name="connsiteX27" fmla="*/ 286091 w 352237"/>
                <a:gd name="connsiteY27" fmla="*/ 75887 h 342259"/>
                <a:gd name="connsiteX28" fmla="*/ 314001 w 352237"/>
                <a:gd name="connsiteY28" fmla="*/ 124297 h 342259"/>
                <a:gd name="connsiteX29" fmla="*/ 231917 w 352237"/>
                <a:gd name="connsiteY29" fmla="*/ 171172 h 342259"/>
                <a:gd name="connsiteX30" fmla="*/ 314098 w 352237"/>
                <a:gd name="connsiteY30" fmla="*/ 218911 h 342259"/>
                <a:gd name="connsiteX31" fmla="*/ 286188 w 352237"/>
                <a:gd name="connsiteY31" fmla="*/ 267405 h 342259"/>
                <a:gd name="connsiteX32" fmla="*/ 204008 w 352237"/>
                <a:gd name="connsiteY32" fmla="*/ 220502 h 342259"/>
                <a:gd name="connsiteX33" fmla="*/ 204008 w 352237"/>
                <a:gd name="connsiteY33" fmla="*/ 314349 h 342259"/>
                <a:gd name="connsiteX34" fmla="*/ 148188 w 352237"/>
                <a:gd name="connsiteY34" fmla="*/ 314349 h 342259"/>
                <a:gd name="connsiteX35" fmla="*/ 148188 w 352237"/>
                <a:gd name="connsiteY35" fmla="*/ 219665 h 3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237" h="342259">
                  <a:moveTo>
                    <a:pt x="231917" y="342259"/>
                  </a:moveTo>
                  <a:lnTo>
                    <a:pt x="231917" y="268605"/>
                  </a:lnTo>
                  <a:lnTo>
                    <a:pt x="296361" y="305432"/>
                  </a:lnTo>
                  <a:lnTo>
                    <a:pt x="352181" y="208766"/>
                  </a:lnTo>
                  <a:lnTo>
                    <a:pt x="287835" y="171367"/>
                  </a:lnTo>
                  <a:lnTo>
                    <a:pt x="352237" y="134554"/>
                  </a:lnTo>
                  <a:lnTo>
                    <a:pt x="296417" y="37790"/>
                  </a:lnTo>
                  <a:lnTo>
                    <a:pt x="231917" y="74631"/>
                  </a:lnTo>
                  <a:lnTo>
                    <a:pt x="231917" y="0"/>
                  </a:lnTo>
                  <a:lnTo>
                    <a:pt x="120278" y="0"/>
                  </a:lnTo>
                  <a:lnTo>
                    <a:pt x="120278" y="74492"/>
                  </a:lnTo>
                  <a:lnTo>
                    <a:pt x="55820" y="37650"/>
                  </a:lnTo>
                  <a:lnTo>
                    <a:pt x="0" y="134414"/>
                  </a:lnTo>
                  <a:lnTo>
                    <a:pt x="64193" y="171130"/>
                  </a:lnTo>
                  <a:lnTo>
                    <a:pt x="0" y="207831"/>
                  </a:lnTo>
                  <a:lnTo>
                    <a:pt x="55820" y="304595"/>
                  </a:lnTo>
                  <a:lnTo>
                    <a:pt x="120278" y="267754"/>
                  </a:lnTo>
                  <a:lnTo>
                    <a:pt x="120278" y="342259"/>
                  </a:lnTo>
                  <a:close/>
                  <a:moveTo>
                    <a:pt x="66119" y="266582"/>
                  </a:moveTo>
                  <a:lnTo>
                    <a:pt x="38209" y="218172"/>
                  </a:lnTo>
                  <a:lnTo>
                    <a:pt x="120543" y="171130"/>
                  </a:lnTo>
                  <a:lnTo>
                    <a:pt x="38209" y="124087"/>
                  </a:lnTo>
                  <a:lnTo>
                    <a:pt x="66119" y="75678"/>
                  </a:lnTo>
                  <a:lnTo>
                    <a:pt x="148188" y="122594"/>
                  </a:lnTo>
                  <a:lnTo>
                    <a:pt x="148188" y="27910"/>
                  </a:lnTo>
                  <a:lnTo>
                    <a:pt x="204008" y="27910"/>
                  </a:lnTo>
                  <a:lnTo>
                    <a:pt x="204008" y="122804"/>
                  </a:lnTo>
                  <a:lnTo>
                    <a:pt x="286091" y="75887"/>
                  </a:lnTo>
                  <a:lnTo>
                    <a:pt x="314001" y="124297"/>
                  </a:lnTo>
                  <a:lnTo>
                    <a:pt x="231917" y="171172"/>
                  </a:lnTo>
                  <a:lnTo>
                    <a:pt x="314098" y="218911"/>
                  </a:lnTo>
                  <a:lnTo>
                    <a:pt x="286188" y="267405"/>
                  </a:lnTo>
                  <a:lnTo>
                    <a:pt x="204008" y="220502"/>
                  </a:lnTo>
                  <a:lnTo>
                    <a:pt x="204008" y="314349"/>
                  </a:lnTo>
                  <a:lnTo>
                    <a:pt x="148188" y="314349"/>
                  </a:lnTo>
                  <a:lnTo>
                    <a:pt x="148188" y="219665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C646EF39-7AF8-4319-8EB6-8969D0DC1CF0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2" y="0"/>
                    <a:pt x="0" y="49982"/>
                    <a:pt x="0" y="111640"/>
                  </a:cubicBezTo>
                  <a:cubicBezTo>
                    <a:pt x="0" y="173297"/>
                    <a:pt x="49982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F6439FF7-F39E-485C-B0EC-01652F1940CD}"/>
                </a:ext>
              </a:extLst>
            </p:cNvPr>
            <p:cNvSpPr/>
            <p:nvPr/>
          </p:nvSpPr>
          <p:spPr>
            <a:xfrm>
              <a:off x="785410" y="413738"/>
              <a:ext cx="1172216" cy="599993"/>
            </a:xfrm>
            <a:custGeom>
              <a:avLst/>
              <a:gdLst>
                <a:gd name="connsiteX0" fmla="*/ 1149889 w 1172216"/>
                <a:gd name="connsiteY0" fmla="*/ 359870 h 599993"/>
                <a:gd name="connsiteX1" fmla="*/ 1075927 w 1172216"/>
                <a:gd name="connsiteY1" fmla="*/ 304051 h 599993"/>
                <a:gd name="connsiteX2" fmla="*/ 1056390 w 1172216"/>
                <a:gd name="connsiteY2" fmla="*/ 274745 h 599993"/>
                <a:gd name="connsiteX3" fmla="*/ 1028480 w 1172216"/>
                <a:gd name="connsiteY3" fmla="*/ 178456 h 599993"/>
                <a:gd name="connsiteX4" fmla="*/ 921027 w 1172216"/>
                <a:gd name="connsiteY4" fmla="*/ 97517 h 599993"/>
                <a:gd name="connsiteX5" fmla="*/ 917511 w 1172216"/>
                <a:gd name="connsiteY5" fmla="*/ 97517 h 599993"/>
                <a:gd name="connsiteX6" fmla="*/ 889601 w 1172216"/>
                <a:gd name="connsiteY6" fmla="*/ 0 h 599993"/>
                <a:gd name="connsiteX7" fmla="*/ 798866 w 1172216"/>
                <a:gd name="connsiteY7" fmla="*/ 0 h 599993"/>
                <a:gd name="connsiteX8" fmla="*/ 780808 w 1172216"/>
                <a:gd name="connsiteY8" fmla="*/ 63202 h 599993"/>
                <a:gd name="connsiteX9" fmla="*/ 725658 w 1172216"/>
                <a:gd name="connsiteY9" fmla="*/ 13690 h 599993"/>
                <a:gd name="connsiteX10" fmla="*/ 55820 w 1172216"/>
                <a:gd name="connsiteY10" fmla="*/ 13690 h 599993"/>
                <a:gd name="connsiteX11" fmla="*/ 0 w 1172216"/>
                <a:gd name="connsiteY11" fmla="*/ 69510 h 599993"/>
                <a:gd name="connsiteX12" fmla="*/ 0 w 1172216"/>
                <a:gd name="connsiteY12" fmla="*/ 544174 h 599993"/>
                <a:gd name="connsiteX13" fmla="*/ 55820 w 1172216"/>
                <a:gd name="connsiteY13" fmla="*/ 599993 h 599993"/>
                <a:gd name="connsiteX14" fmla="*/ 97685 w 1172216"/>
                <a:gd name="connsiteY14" fmla="*/ 599993 h 599993"/>
                <a:gd name="connsiteX15" fmla="*/ 100350 w 1172216"/>
                <a:gd name="connsiteY15" fmla="*/ 572084 h 599993"/>
                <a:gd name="connsiteX16" fmla="*/ 55820 w 1172216"/>
                <a:gd name="connsiteY16" fmla="*/ 572084 h 599993"/>
                <a:gd name="connsiteX17" fmla="*/ 27910 w 1172216"/>
                <a:gd name="connsiteY17" fmla="*/ 544174 h 599993"/>
                <a:gd name="connsiteX18" fmla="*/ 27910 w 1172216"/>
                <a:gd name="connsiteY18" fmla="*/ 69510 h 599993"/>
                <a:gd name="connsiteX19" fmla="*/ 55820 w 1172216"/>
                <a:gd name="connsiteY19" fmla="*/ 41600 h 599993"/>
                <a:gd name="connsiteX20" fmla="*/ 725658 w 1172216"/>
                <a:gd name="connsiteY20" fmla="*/ 41600 h 599993"/>
                <a:gd name="connsiteX21" fmla="*/ 753568 w 1172216"/>
                <a:gd name="connsiteY21" fmla="*/ 69510 h 599993"/>
                <a:gd name="connsiteX22" fmla="*/ 753568 w 1172216"/>
                <a:gd name="connsiteY22" fmla="*/ 125329 h 599993"/>
                <a:gd name="connsiteX23" fmla="*/ 753568 w 1172216"/>
                <a:gd name="connsiteY23" fmla="*/ 125329 h 599993"/>
                <a:gd name="connsiteX24" fmla="*/ 753568 w 1172216"/>
                <a:gd name="connsiteY24" fmla="*/ 572084 h 599993"/>
                <a:gd name="connsiteX25" fmla="*/ 402028 w 1172216"/>
                <a:gd name="connsiteY25" fmla="*/ 572084 h 599993"/>
                <a:gd name="connsiteX26" fmla="*/ 404694 w 1172216"/>
                <a:gd name="connsiteY26" fmla="*/ 599993 h 599993"/>
                <a:gd name="connsiteX27" fmla="*/ 781478 w 1172216"/>
                <a:gd name="connsiteY27" fmla="*/ 599993 h 599993"/>
                <a:gd name="connsiteX28" fmla="*/ 781478 w 1172216"/>
                <a:gd name="connsiteY28" fmla="*/ 125357 h 599993"/>
                <a:gd name="connsiteX29" fmla="*/ 837298 w 1172216"/>
                <a:gd name="connsiteY29" fmla="*/ 125357 h 599993"/>
                <a:gd name="connsiteX30" fmla="*/ 837298 w 1172216"/>
                <a:gd name="connsiteY30" fmla="*/ 319959 h 599993"/>
                <a:gd name="connsiteX31" fmla="*/ 1051925 w 1172216"/>
                <a:gd name="connsiteY31" fmla="*/ 319959 h 599993"/>
                <a:gd name="connsiteX32" fmla="*/ 1059419 w 1172216"/>
                <a:gd name="connsiteY32" fmla="*/ 326504 h 599993"/>
                <a:gd name="connsiteX33" fmla="*/ 1132780 w 1172216"/>
                <a:gd name="connsiteY33" fmla="*/ 381877 h 599993"/>
                <a:gd name="connsiteX34" fmla="*/ 1144307 w 1172216"/>
                <a:gd name="connsiteY34" fmla="*/ 404540 h 599993"/>
                <a:gd name="connsiteX35" fmla="*/ 1144307 w 1172216"/>
                <a:gd name="connsiteY35" fmla="*/ 544174 h 599993"/>
                <a:gd name="connsiteX36" fmla="*/ 1116397 w 1172216"/>
                <a:gd name="connsiteY36" fmla="*/ 572084 h 599993"/>
                <a:gd name="connsiteX37" fmla="*/ 1085696 w 1172216"/>
                <a:gd name="connsiteY37" fmla="*/ 572084 h 599993"/>
                <a:gd name="connsiteX38" fmla="*/ 1088487 w 1172216"/>
                <a:gd name="connsiteY38" fmla="*/ 599993 h 599993"/>
                <a:gd name="connsiteX39" fmla="*/ 1116397 w 1172216"/>
                <a:gd name="connsiteY39" fmla="*/ 599993 h 599993"/>
                <a:gd name="connsiteX40" fmla="*/ 1172217 w 1172216"/>
                <a:gd name="connsiteY40" fmla="*/ 544174 h 599993"/>
                <a:gd name="connsiteX41" fmla="*/ 1172217 w 1172216"/>
                <a:gd name="connsiteY41" fmla="*/ 404624 h 599993"/>
                <a:gd name="connsiteX42" fmla="*/ 1149889 w 1172216"/>
                <a:gd name="connsiteY42" fmla="*/ 359870 h 599993"/>
                <a:gd name="connsiteX43" fmla="*/ 799968 w 1172216"/>
                <a:gd name="connsiteY43" fmla="*/ 97517 h 599993"/>
                <a:gd name="connsiteX44" fmla="*/ 819910 w 1172216"/>
                <a:gd name="connsiteY44" fmla="*/ 27840 h 599993"/>
                <a:gd name="connsiteX45" fmla="*/ 868640 w 1172216"/>
                <a:gd name="connsiteY45" fmla="*/ 27840 h 599993"/>
                <a:gd name="connsiteX46" fmla="*/ 888526 w 1172216"/>
                <a:gd name="connsiteY46" fmla="*/ 97448 h 599993"/>
                <a:gd name="connsiteX47" fmla="*/ 865207 w 1172216"/>
                <a:gd name="connsiteY47" fmla="*/ 292049 h 599993"/>
                <a:gd name="connsiteX48" fmla="*/ 865207 w 1172216"/>
                <a:gd name="connsiteY48" fmla="*/ 125357 h 599993"/>
                <a:gd name="connsiteX49" fmla="*/ 921027 w 1172216"/>
                <a:gd name="connsiteY49" fmla="*/ 125357 h 599993"/>
                <a:gd name="connsiteX50" fmla="*/ 1001687 w 1172216"/>
                <a:gd name="connsiteY50" fmla="*/ 186173 h 599993"/>
                <a:gd name="connsiteX51" fmla="*/ 1029471 w 1172216"/>
                <a:gd name="connsiteY51" fmla="*/ 282058 h 599993"/>
                <a:gd name="connsiteX52" fmla="*/ 1032988 w 1172216"/>
                <a:gd name="connsiteY52" fmla="*/ 292049 h 59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72216" h="599993">
                  <a:moveTo>
                    <a:pt x="1149889" y="359870"/>
                  </a:moveTo>
                  <a:lnTo>
                    <a:pt x="1075927" y="304051"/>
                  </a:lnTo>
                  <a:cubicBezTo>
                    <a:pt x="1066229" y="296830"/>
                    <a:pt x="1059325" y="286476"/>
                    <a:pt x="1056390" y="274745"/>
                  </a:cubicBezTo>
                  <a:lnTo>
                    <a:pt x="1028480" y="178456"/>
                  </a:lnTo>
                  <a:cubicBezTo>
                    <a:pt x="1014242" y="130864"/>
                    <a:pt x="970701" y="98066"/>
                    <a:pt x="921027" y="97517"/>
                  </a:cubicBezTo>
                  <a:lnTo>
                    <a:pt x="917511" y="97517"/>
                  </a:lnTo>
                  <a:lnTo>
                    <a:pt x="889601" y="0"/>
                  </a:lnTo>
                  <a:lnTo>
                    <a:pt x="798866" y="0"/>
                  </a:lnTo>
                  <a:lnTo>
                    <a:pt x="780808" y="63202"/>
                  </a:lnTo>
                  <a:cubicBezTo>
                    <a:pt x="777686" y="35077"/>
                    <a:pt x="753956" y="13772"/>
                    <a:pt x="725658" y="13690"/>
                  </a:cubicBezTo>
                  <a:lnTo>
                    <a:pt x="55820" y="13690"/>
                  </a:lnTo>
                  <a:cubicBezTo>
                    <a:pt x="24991" y="13690"/>
                    <a:pt x="0" y="38682"/>
                    <a:pt x="0" y="69510"/>
                  </a:cubicBezTo>
                  <a:lnTo>
                    <a:pt x="0" y="544174"/>
                  </a:lnTo>
                  <a:cubicBezTo>
                    <a:pt x="0" y="575002"/>
                    <a:pt x="24991" y="599993"/>
                    <a:pt x="55820" y="599993"/>
                  </a:cubicBezTo>
                  <a:lnTo>
                    <a:pt x="97685" y="599993"/>
                  </a:lnTo>
                  <a:cubicBezTo>
                    <a:pt x="97720" y="590628"/>
                    <a:pt x="98611" y="581285"/>
                    <a:pt x="100350" y="572084"/>
                  </a:cubicBezTo>
                  <a:lnTo>
                    <a:pt x="55820" y="572084"/>
                  </a:lnTo>
                  <a:cubicBezTo>
                    <a:pt x="40406" y="572084"/>
                    <a:pt x="27910" y="559588"/>
                    <a:pt x="27910" y="544174"/>
                  </a:cubicBezTo>
                  <a:lnTo>
                    <a:pt x="27910" y="69510"/>
                  </a:lnTo>
                  <a:cubicBezTo>
                    <a:pt x="27910" y="54095"/>
                    <a:pt x="40406" y="41600"/>
                    <a:pt x="55820" y="41600"/>
                  </a:cubicBezTo>
                  <a:lnTo>
                    <a:pt x="725658" y="41600"/>
                  </a:lnTo>
                  <a:cubicBezTo>
                    <a:pt x="741072" y="41600"/>
                    <a:pt x="753568" y="54095"/>
                    <a:pt x="753568" y="69510"/>
                  </a:cubicBezTo>
                  <a:lnTo>
                    <a:pt x="753568" y="125329"/>
                  </a:lnTo>
                  <a:lnTo>
                    <a:pt x="753568" y="125329"/>
                  </a:lnTo>
                  <a:lnTo>
                    <a:pt x="753568" y="572084"/>
                  </a:lnTo>
                  <a:lnTo>
                    <a:pt x="402028" y="572084"/>
                  </a:lnTo>
                  <a:cubicBezTo>
                    <a:pt x="403767" y="581285"/>
                    <a:pt x="404659" y="590628"/>
                    <a:pt x="404694" y="599993"/>
                  </a:cubicBezTo>
                  <a:lnTo>
                    <a:pt x="781478" y="599993"/>
                  </a:lnTo>
                  <a:lnTo>
                    <a:pt x="781478" y="125357"/>
                  </a:lnTo>
                  <a:lnTo>
                    <a:pt x="837298" y="125357"/>
                  </a:lnTo>
                  <a:lnTo>
                    <a:pt x="837298" y="319959"/>
                  </a:lnTo>
                  <a:lnTo>
                    <a:pt x="1051925" y="319959"/>
                  </a:lnTo>
                  <a:cubicBezTo>
                    <a:pt x="1054276" y="322304"/>
                    <a:pt x="1056780" y="324491"/>
                    <a:pt x="1059419" y="326504"/>
                  </a:cubicBezTo>
                  <a:lnTo>
                    <a:pt x="1132780" y="381877"/>
                  </a:lnTo>
                  <a:cubicBezTo>
                    <a:pt x="1139969" y="387201"/>
                    <a:pt x="1144238" y="395595"/>
                    <a:pt x="1144307" y="404540"/>
                  </a:cubicBezTo>
                  <a:lnTo>
                    <a:pt x="1144307" y="544174"/>
                  </a:lnTo>
                  <a:cubicBezTo>
                    <a:pt x="1144307" y="559588"/>
                    <a:pt x="1131811" y="572084"/>
                    <a:pt x="1116397" y="572084"/>
                  </a:cubicBezTo>
                  <a:lnTo>
                    <a:pt x="1085696" y="572084"/>
                  </a:lnTo>
                  <a:cubicBezTo>
                    <a:pt x="1087476" y="581283"/>
                    <a:pt x="1088411" y="590624"/>
                    <a:pt x="1088487" y="599993"/>
                  </a:cubicBezTo>
                  <a:lnTo>
                    <a:pt x="1116397" y="599993"/>
                  </a:lnTo>
                  <a:cubicBezTo>
                    <a:pt x="1147187" y="599901"/>
                    <a:pt x="1172124" y="574964"/>
                    <a:pt x="1172217" y="544174"/>
                  </a:cubicBezTo>
                  <a:lnTo>
                    <a:pt x="1172217" y="404624"/>
                  </a:lnTo>
                  <a:cubicBezTo>
                    <a:pt x="1172186" y="387034"/>
                    <a:pt x="1163923" y="370473"/>
                    <a:pt x="1149889" y="359870"/>
                  </a:cubicBezTo>
                  <a:close/>
                  <a:moveTo>
                    <a:pt x="799968" y="97517"/>
                  </a:moveTo>
                  <a:lnTo>
                    <a:pt x="819910" y="27840"/>
                  </a:lnTo>
                  <a:lnTo>
                    <a:pt x="868640" y="27840"/>
                  </a:lnTo>
                  <a:lnTo>
                    <a:pt x="888526" y="97448"/>
                  </a:lnTo>
                  <a:close/>
                  <a:moveTo>
                    <a:pt x="865207" y="292049"/>
                  </a:moveTo>
                  <a:lnTo>
                    <a:pt x="865207" y="125357"/>
                  </a:lnTo>
                  <a:lnTo>
                    <a:pt x="921027" y="125357"/>
                  </a:lnTo>
                  <a:cubicBezTo>
                    <a:pt x="958249" y="126015"/>
                    <a:pt x="990815" y="150567"/>
                    <a:pt x="1001687" y="186173"/>
                  </a:cubicBezTo>
                  <a:lnTo>
                    <a:pt x="1029471" y="282058"/>
                  </a:lnTo>
                  <a:cubicBezTo>
                    <a:pt x="1030422" y="285463"/>
                    <a:pt x="1031597" y="288801"/>
                    <a:pt x="1032988" y="292049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rgbClr val="FFFF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B0AD1609-DCE3-4D4C-96DD-EF0CF7DAAE14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3" y="0"/>
                    <a:pt x="0" y="49982"/>
                    <a:pt x="0" y="111640"/>
                  </a:cubicBezTo>
                  <a:cubicBezTo>
                    <a:pt x="0" y="173297"/>
                    <a:pt x="49983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F62EFFA-3741-495D-9504-16D63E18A360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2" y="223279"/>
                    <a:pt x="0" y="173297"/>
                    <a:pt x="0" y="111640"/>
                  </a:cubicBezTo>
                  <a:cubicBezTo>
                    <a:pt x="0" y="49982"/>
                    <a:pt x="49982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194" y="173262"/>
                    <a:pt x="173262" y="223194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08" y="65422"/>
                    <a:pt x="157857" y="27971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D9A4425-B008-484A-9C1D-32294918E0B8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3" y="223279"/>
                    <a:pt x="0" y="173297"/>
                    <a:pt x="0" y="111640"/>
                  </a:cubicBezTo>
                  <a:cubicBezTo>
                    <a:pt x="0" y="49982"/>
                    <a:pt x="49983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203" y="173265"/>
                    <a:pt x="173265" y="223203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15" y="65419"/>
                    <a:pt x="157860" y="27964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FC2F71CA-DBED-4C91-AE20-F2C2BBA2CFBC}"/>
                </a:ext>
              </a:extLst>
            </p:cNvPr>
            <p:cNvSpPr/>
            <p:nvPr/>
          </p:nvSpPr>
          <p:spPr>
            <a:xfrm rot="-2669159">
              <a:off x="1682885" y="347409"/>
              <a:ext cx="69774" cy="27909"/>
            </a:xfrm>
            <a:custGeom>
              <a:avLst/>
              <a:gdLst>
                <a:gd name="connsiteX0" fmla="*/ 0 w 69774"/>
                <a:gd name="connsiteY0" fmla="*/ 0 h 27909"/>
                <a:gd name="connsiteX1" fmla="*/ 69775 w 69774"/>
                <a:gd name="connsiteY1" fmla="*/ 0 h 27909"/>
                <a:gd name="connsiteX2" fmla="*/ 69775 w 69774"/>
                <a:gd name="connsiteY2" fmla="*/ 27910 h 27909"/>
                <a:gd name="connsiteX3" fmla="*/ 0 w 69774"/>
                <a:gd name="connsiteY3" fmla="*/ 27910 h 2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74" h="27909">
                  <a:moveTo>
                    <a:pt x="0" y="0"/>
                  </a:moveTo>
                  <a:lnTo>
                    <a:pt x="69775" y="0"/>
                  </a:lnTo>
                  <a:lnTo>
                    <a:pt x="69775" y="27910"/>
                  </a:lnTo>
                  <a:lnTo>
                    <a:pt x="0" y="27910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495CB55-8F83-458A-903F-EBE8431B42F6}"/>
                </a:ext>
              </a:extLst>
            </p:cNvPr>
            <p:cNvSpPr/>
            <p:nvPr/>
          </p:nvSpPr>
          <p:spPr>
            <a:xfrm rot="-2731081">
              <a:off x="1527655" y="326481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2E54ADF-2614-457C-B894-FEE803A02FBD}"/>
                </a:ext>
              </a:extLst>
            </p:cNvPr>
            <p:cNvSpPr/>
            <p:nvPr/>
          </p:nvSpPr>
          <p:spPr>
            <a:xfrm>
              <a:off x="1615730" y="302029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5EE4FA75-0276-4F04-B475-2594BFB6B083}"/>
                </a:ext>
              </a:extLst>
            </p:cNvPr>
            <p:cNvSpPr/>
            <p:nvPr/>
          </p:nvSpPr>
          <p:spPr>
            <a:xfrm>
              <a:off x="1014020" y="532118"/>
              <a:ext cx="352181" cy="342273"/>
            </a:xfrm>
            <a:custGeom>
              <a:avLst/>
              <a:gdLst>
                <a:gd name="connsiteX0" fmla="*/ 231904 w 352181"/>
                <a:gd name="connsiteY0" fmla="*/ 342273 h 342273"/>
                <a:gd name="connsiteX1" fmla="*/ 120264 w 352181"/>
                <a:gd name="connsiteY1" fmla="*/ 342273 h 342273"/>
                <a:gd name="connsiteX2" fmla="*/ 120264 w 352181"/>
                <a:gd name="connsiteY2" fmla="*/ 267782 h 342273"/>
                <a:gd name="connsiteX3" fmla="*/ 55820 w 352181"/>
                <a:gd name="connsiteY3" fmla="*/ 304609 h 342273"/>
                <a:gd name="connsiteX4" fmla="*/ 0 w 352181"/>
                <a:gd name="connsiteY4" fmla="*/ 207845 h 342273"/>
                <a:gd name="connsiteX5" fmla="*/ 64193 w 352181"/>
                <a:gd name="connsiteY5" fmla="*/ 171130 h 342273"/>
                <a:gd name="connsiteX6" fmla="*/ 0 w 352181"/>
                <a:gd name="connsiteY6" fmla="*/ 134428 h 342273"/>
                <a:gd name="connsiteX7" fmla="*/ 55820 w 352181"/>
                <a:gd name="connsiteY7" fmla="*/ 37664 h 342273"/>
                <a:gd name="connsiteX8" fmla="*/ 120264 w 352181"/>
                <a:gd name="connsiteY8" fmla="*/ 74506 h 342273"/>
                <a:gd name="connsiteX9" fmla="*/ 120264 w 352181"/>
                <a:gd name="connsiteY9" fmla="*/ 0 h 342273"/>
                <a:gd name="connsiteX10" fmla="*/ 231904 w 352181"/>
                <a:gd name="connsiteY10" fmla="*/ 0 h 342273"/>
                <a:gd name="connsiteX11" fmla="*/ 231904 w 352181"/>
                <a:gd name="connsiteY11" fmla="*/ 74645 h 342273"/>
                <a:gd name="connsiteX12" fmla="*/ 296361 w 352181"/>
                <a:gd name="connsiteY12" fmla="*/ 37804 h 342273"/>
                <a:gd name="connsiteX13" fmla="*/ 352181 w 352181"/>
                <a:gd name="connsiteY13" fmla="*/ 134568 h 342273"/>
                <a:gd name="connsiteX14" fmla="*/ 287779 w 352181"/>
                <a:gd name="connsiteY14" fmla="*/ 171381 h 342273"/>
                <a:gd name="connsiteX15" fmla="*/ 352139 w 352181"/>
                <a:gd name="connsiteY15" fmla="*/ 208780 h 342273"/>
                <a:gd name="connsiteX16" fmla="*/ 296320 w 352181"/>
                <a:gd name="connsiteY16" fmla="*/ 305446 h 342273"/>
                <a:gd name="connsiteX17" fmla="*/ 231904 w 352181"/>
                <a:gd name="connsiteY17" fmla="*/ 268605 h 342273"/>
                <a:gd name="connsiteX18" fmla="*/ 148174 w 352181"/>
                <a:gd name="connsiteY18" fmla="*/ 314363 h 342273"/>
                <a:gd name="connsiteX19" fmla="*/ 203994 w 352181"/>
                <a:gd name="connsiteY19" fmla="*/ 314363 h 342273"/>
                <a:gd name="connsiteX20" fmla="*/ 203994 w 352181"/>
                <a:gd name="connsiteY20" fmla="*/ 220516 h 342273"/>
                <a:gd name="connsiteX21" fmla="*/ 286077 w 352181"/>
                <a:gd name="connsiteY21" fmla="*/ 267433 h 342273"/>
                <a:gd name="connsiteX22" fmla="*/ 313987 w 352181"/>
                <a:gd name="connsiteY22" fmla="*/ 218925 h 342273"/>
                <a:gd name="connsiteX23" fmla="*/ 231904 w 352181"/>
                <a:gd name="connsiteY23" fmla="*/ 171172 h 342273"/>
                <a:gd name="connsiteX24" fmla="*/ 314042 w 352181"/>
                <a:gd name="connsiteY24" fmla="*/ 124241 h 342273"/>
                <a:gd name="connsiteX25" fmla="*/ 286133 w 352181"/>
                <a:gd name="connsiteY25" fmla="*/ 75831 h 342273"/>
                <a:gd name="connsiteX26" fmla="*/ 203994 w 352181"/>
                <a:gd name="connsiteY26" fmla="*/ 122734 h 342273"/>
                <a:gd name="connsiteX27" fmla="*/ 203994 w 352181"/>
                <a:gd name="connsiteY27" fmla="*/ 27840 h 342273"/>
                <a:gd name="connsiteX28" fmla="*/ 148174 w 352181"/>
                <a:gd name="connsiteY28" fmla="*/ 27840 h 342273"/>
                <a:gd name="connsiteX29" fmla="*/ 148174 w 352181"/>
                <a:gd name="connsiteY29" fmla="*/ 122538 h 342273"/>
                <a:gd name="connsiteX30" fmla="*/ 66119 w 352181"/>
                <a:gd name="connsiteY30" fmla="*/ 75692 h 342273"/>
                <a:gd name="connsiteX31" fmla="*/ 38209 w 352181"/>
                <a:gd name="connsiteY31" fmla="*/ 124101 h 342273"/>
                <a:gd name="connsiteX32" fmla="*/ 120543 w 352181"/>
                <a:gd name="connsiteY32" fmla="*/ 171130 h 342273"/>
                <a:gd name="connsiteX33" fmla="*/ 38209 w 352181"/>
                <a:gd name="connsiteY33" fmla="*/ 218186 h 342273"/>
                <a:gd name="connsiteX34" fmla="*/ 66119 w 352181"/>
                <a:gd name="connsiteY34" fmla="*/ 266596 h 342273"/>
                <a:gd name="connsiteX35" fmla="*/ 148174 w 352181"/>
                <a:gd name="connsiteY35" fmla="*/ 219665 h 34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181" h="342273">
                  <a:moveTo>
                    <a:pt x="231904" y="342273"/>
                  </a:moveTo>
                  <a:lnTo>
                    <a:pt x="120264" y="342273"/>
                  </a:lnTo>
                  <a:lnTo>
                    <a:pt x="120264" y="267782"/>
                  </a:lnTo>
                  <a:lnTo>
                    <a:pt x="55820" y="304609"/>
                  </a:lnTo>
                  <a:lnTo>
                    <a:pt x="0" y="207845"/>
                  </a:lnTo>
                  <a:lnTo>
                    <a:pt x="64193" y="171130"/>
                  </a:lnTo>
                  <a:lnTo>
                    <a:pt x="0" y="134428"/>
                  </a:lnTo>
                  <a:lnTo>
                    <a:pt x="55820" y="37664"/>
                  </a:lnTo>
                  <a:lnTo>
                    <a:pt x="120264" y="74506"/>
                  </a:lnTo>
                  <a:lnTo>
                    <a:pt x="120264" y="0"/>
                  </a:lnTo>
                  <a:lnTo>
                    <a:pt x="231904" y="0"/>
                  </a:lnTo>
                  <a:lnTo>
                    <a:pt x="231904" y="74645"/>
                  </a:lnTo>
                  <a:lnTo>
                    <a:pt x="296361" y="37804"/>
                  </a:lnTo>
                  <a:lnTo>
                    <a:pt x="352181" y="134568"/>
                  </a:lnTo>
                  <a:lnTo>
                    <a:pt x="287779" y="171381"/>
                  </a:lnTo>
                  <a:lnTo>
                    <a:pt x="352139" y="208780"/>
                  </a:lnTo>
                  <a:lnTo>
                    <a:pt x="296320" y="305446"/>
                  </a:lnTo>
                  <a:lnTo>
                    <a:pt x="231904" y="268605"/>
                  </a:lnTo>
                  <a:close/>
                  <a:moveTo>
                    <a:pt x="148174" y="314363"/>
                  </a:moveTo>
                  <a:lnTo>
                    <a:pt x="203994" y="314363"/>
                  </a:lnTo>
                  <a:lnTo>
                    <a:pt x="203994" y="220516"/>
                  </a:lnTo>
                  <a:lnTo>
                    <a:pt x="286077" y="267433"/>
                  </a:lnTo>
                  <a:lnTo>
                    <a:pt x="313987" y="218925"/>
                  </a:lnTo>
                  <a:lnTo>
                    <a:pt x="231904" y="171172"/>
                  </a:lnTo>
                  <a:lnTo>
                    <a:pt x="314042" y="124241"/>
                  </a:lnTo>
                  <a:lnTo>
                    <a:pt x="286133" y="75831"/>
                  </a:lnTo>
                  <a:lnTo>
                    <a:pt x="203994" y="122734"/>
                  </a:lnTo>
                  <a:lnTo>
                    <a:pt x="203994" y="27840"/>
                  </a:lnTo>
                  <a:lnTo>
                    <a:pt x="148174" y="27840"/>
                  </a:lnTo>
                  <a:lnTo>
                    <a:pt x="148174" y="122538"/>
                  </a:lnTo>
                  <a:lnTo>
                    <a:pt x="66119" y="75692"/>
                  </a:lnTo>
                  <a:lnTo>
                    <a:pt x="38209" y="124101"/>
                  </a:lnTo>
                  <a:lnTo>
                    <a:pt x="120543" y="171130"/>
                  </a:lnTo>
                  <a:lnTo>
                    <a:pt x="38209" y="218186"/>
                  </a:lnTo>
                  <a:lnTo>
                    <a:pt x="66119" y="266596"/>
                  </a:lnTo>
                  <a:lnTo>
                    <a:pt x="148174" y="219665"/>
                  </a:lnTo>
                  <a:close/>
                </a:path>
              </a:pathLst>
            </a:custGeom>
            <a:grpFill/>
            <a:ln w="138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2048" name="Entrada de lápiz 2047">
                <a:extLst>
                  <a:ext uri="{FF2B5EF4-FFF2-40B4-BE49-F238E27FC236}">
                    <a16:creationId xmlns:a16="http://schemas.microsoft.com/office/drawing/2014/main" id="{85902578-24C4-47B3-B75B-726A7BBA623E}"/>
                  </a:ext>
                </a:extLst>
              </p14:cNvPr>
              <p14:cNvContentPartPr/>
              <p14:nvPr/>
            </p14:nvContentPartPr>
            <p14:xfrm>
              <a:off x="5922418" y="6015133"/>
              <a:ext cx="794880" cy="159840"/>
            </p14:xfrm>
          </p:contentPart>
        </mc:Choice>
        <mc:Fallback xmlns="">
          <p:pic>
            <p:nvPicPr>
              <p:cNvPr id="2048" name="Entrada de lápiz 2047">
                <a:extLst>
                  <a:ext uri="{FF2B5EF4-FFF2-40B4-BE49-F238E27FC236}">
                    <a16:creationId xmlns:a16="http://schemas.microsoft.com/office/drawing/2014/main" id="{85902578-24C4-47B3-B75B-726A7BBA623E}"/>
                  </a:ext>
                </a:extLst>
              </p:cNvPr>
              <p:cNvPicPr/>
              <p:nvPr/>
            </p:nvPicPr>
            <p:blipFill>
              <a:blip r:embed="rId641"/>
              <a:stretch>
                <a:fillRect/>
              </a:stretch>
            </p:blipFill>
            <p:spPr>
              <a:xfrm>
                <a:off x="5886418" y="5979133"/>
                <a:ext cx="86652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2139" name="Entrada de lápiz 2138">
                <a:extLst>
                  <a:ext uri="{FF2B5EF4-FFF2-40B4-BE49-F238E27FC236}">
                    <a16:creationId xmlns:a16="http://schemas.microsoft.com/office/drawing/2014/main" id="{D3019326-6D41-4E8B-94A0-81E3EA6154F9}"/>
                  </a:ext>
                </a:extLst>
              </p14:cNvPr>
              <p14:cNvContentPartPr/>
              <p14:nvPr/>
            </p14:nvContentPartPr>
            <p14:xfrm>
              <a:off x="3629938" y="6298093"/>
              <a:ext cx="3917520" cy="444960"/>
            </p14:xfrm>
          </p:contentPart>
        </mc:Choice>
        <mc:Fallback xmlns="">
          <p:pic>
            <p:nvPicPr>
              <p:cNvPr id="2139" name="Entrada de lápiz 2138">
                <a:extLst>
                  <a:ext uri="{FF2B5EF4-FFF2-40B4-BE49-F238E27FC236}">
                    <a16:creationId xmlns:a16="http://schemas.microsoft.com/office/drawing/2014/main" id="{D3019326-6D41-4E8B-94A0-81E3EA6154F9}"/>
                  </a:ext>
                </a:extLst>
              </p:cNvPr>
              <p:cNvPicPr/>
              <p:nvPr/>
            </p:nvPicPr>
            <p:blipFill>
              <a:blip r:embed="rId643"/>
              <a:stretch>
                <a:fillRect/>
              </a:stretch>
            </p:blipFill>
            <p:spPr>
              <a:xfrm>
                <a:off x="3566938" y="6235093"/>
                <a:ext cx="4043160" cy="57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2451" name="Entrada de lápiz 2450">
                <a:extLst>
                  <a:ext uri="{FF2B5EF4-FFF2-40B4-BE49-F238E27FC236}">
                    <a16:creationId xmlns:a16="http://schemas.microsoft.com/office/drawing/2014/main" id="{DECB6333-EF4F-4DB5-9897-34CC763B3D3B}"/>
                  </a:ext>
                </a:extLst>
              </p14:cNvPr>
              <p14:cNvContentPartPr/>
              <p14:nvPr/>
            </p14:nvContentPartPr>
            <p14:xfrm>
              <a:off x="53698" y="5381893"/>
              <a:ext cx="8742960" cy="1428840"/>
            </p14:xfrm>
          </p:contentPart>
        </mc:Choice>
        <mc:Fallback xmlns="">
          <p:pic>
            <p:nvPicPr>
              <p:cNvPr id="2451" name="Entrada de lápiz 2450">
                <a:extLst>
                  <a:ext uri="{FF2B5EF4-FFF2-40B4-BE49-F238E27FC236}">
                    <a16:creationId xmlns:a16="http://schemas.microsoft.com/office/drawing/2014/main" id="{DECB6333-EF4F-4DB5-9897-34CC763B3D3B}"/>
                  </a:ext>
                </a:extLst>
              </p:cNvPr>
              <p:cNvPicPr/>
              <p:nvPr/>
            </p:nvPicPr>
            <p:blipFill>
              <a:blip r:embed="rId645"/>
              <a:stretch>
                <a:fillRect/>
              </a:stretch>
            </p:blipFill>
            <p:spPr>
              <a:xfrm>
                <a:off x="-8942" y="5318893"/>
                <a:ext cx="8868600" cy="155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2459" name="Entrada de lápiz 2458">
                <a:extLst>
                  <a:ext uri="{FF2B5EF4-FFF2-40B4-BE49-F238E27FC236}">
                    <a16:creationId xmlns:a16="http://schemas.microsoft.com/office/drawing/2014/main" id="{454BDBF3-695D-4C54-A176-58D4D3BA0738}"/>
                  </a:ext>
                </a:extLst>
              </p14:cNvPr>
              <p14:cNvContentPartPr/>
              <p14:nvPr/>
            </p14:nvContentPartPr>
            <p14:xfrm>
              <a:off x="2394778" y="5778280"/>
              <a:ext cx="4082040" cy="972720"/>
            </p14:xfrm>
          </p:contentPart>
        </mc:Choice>
        <mc:Fallback xmlns="">
          <p:pic>
            <p:nvPicPr>
              <p:cNvPr id="2459" name="Entrada de lápiz 2458">
                <a:extLst>
                  <a:ext uri="{FF2B5EF4-FFF2-40B4-BE49-F238E27FC236}">
                    <a16:creationId xmlns:a16="http://schemas.microsoft.com/office/drawing/2014/main" id="{454BDBF3-695D-4C54-A176-58D4D3BA0738}"/>
                  </a:ext>
                </a:extLst>
              </p:cNvPr>
              <p:cNvPicPr/>
              <p:nvPr/>
            </p:nvPicPr>
            <p:blipFill>
              <a:blip r:embed="rId647"/>
              <a:stretch>
                <a:fillRect/>
              </a:stretch>
            </p:blipFill>
            <p:spPr>
              <a:xfrm>
                <a:off x="2332138" y="5715280"/>
                <a:ext cx="4207680" cy="10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2461" name="Entrada de lápiz 2460">
                <a:extLst>
                  <a:ext uri="{FF2B5EF4-FFF2-40B4-BE49-F238E27FC236}">
                    <a16:creationId xmlns:a16="http://schemas.microsoft.com/office/drawing/2014/main" id="{345A85FD-1655-419B-B7F1-C6B9EC4377C3}"/>
                  </a:ext>
                </a:extLst>
              </p14:cNvPr>
              <p14:cNvContentPartPr/>
              <p14:nvPr/>
            </p14:nvContentPartPr>
            <p14:xfrm>
              <a:off x="2515018" y="5753080"/>
              <a:ext cx="7089120" cy="1032840"/>
            </p14:xfrm>
          </p:contentPart>
        </mc:Choice>
        <mc:Fallback xmlns="">
          <p:pic>
            <p:nvPicPr>
              <p:cNvPr id="2461" name="Entrada de lápiz 2460">
                <a:extLst>
                  <a:ext uri="{FF2B5EF4-FFF2-40B4-BE49-F238E27FC236}">
                    <a16:creationId xmlns:a16="http://schemas.microsoft.com/office/drawing/2014/main" id="{345A85FD-1655-419B-B7F1-C6B9EC4377C3}"/>
                  </a:ext>
                </a:extLst>
              </p:cNvPr>
              <p:cNvPicPr/>
              <p:nvPr/>
            </p:nvPicPr>
            <p:blipFill>
              <a:blip r:embed="rId649"/>
              <a:stretch>
                <a:fillRect/>
              </a:stretch>
            </p:blipFill>
            <p:spPr>
              <a:xfrm>
                <a:off x="2452018" y="5690080"/>
                <a:ext cx="7214760" cy="11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2465" name="Entrada de lápiz 2464">
                <a:extLst>
                  <a:ext uri="{FF2B5EF4-FFF2-40B4-BE49-F238E27FC236}">
                    <a16:creationId xmlns:a16="http://schemas.microsoft.com/office/drawing/2014/main" id="{D6D87D91-8DFB-44B0-A845-F5075B9EB585}"/>
                  </a:ext>
                </a:extLst>
              </p14:cNvPr>
              <p14:cNvContentPartPr/>
              <p14:nvPr/>
            </p14:nvContentPartPr>
            <p14:xfrm>
              <a:off x="6513538" y="5794840"/>
              <a:ext cx="3014640" cy="789120"/>
            </p14:xfrm>
          </p:contentPart>
        </mc:Choice>
        <mc:Fallback xmlns="">
          <p:pic>
            <p:nvPicPr>
              <p:cNvPr id="2465" name="Entrada de lápiz 2464">
                <a:extLst>
                  <a:ext uri="{FF2B5EF4-FFF2-40B4-BE49-F238E27FC236}">
                    <a16:creationId xmlns:a16="http://schemas.microsoft.com/office/drawing/2014/main" id="{D6D87D91-8DFB-44B0-A845-F5075B9EB585}"/>
                  </a:ext>
                </a:extLst>
              </p:cNvPr>
              <p:cNvPicPr/>
              <p:nvPr/>
            </p:nvPicPr>
            <p:blipFill>
              <a:blip r:embed="rId651"/>
              <a:stretch>
                <a:fillRect/>
              </a:stretch>
            </p:blipFill>
            <p:spPr>
              <a:xfrm>
                <a:off x="6450898" y="5731840"/>
                <a:ext cx="3140280" cy="9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2468" name="Entrada de lápiz 2467">
                <a:extLst>
                  <a:ext uri="{FF2B5EF4-FFF2-40B4-BE49-F238E27FC236}">
                    <a16:creationId xmlns:a16="http://schemas.microsoft.com/office/drawing/2014/main" id="{1AC6DF33-6772-424C-A7D9-528A6CE12C75}"/>
                  </a:ext>
                </a:extLst>
              </p14:cNvPr>
              <p14:cNvContentPartPr/>
              <p14:nvPr/>
            </p14:nvContentPartPr>
            <p14:xfrm>
              <a:off x="6885778" y="6603400"/>
              <a:ext cx="2705760" cy="171720"/>
            </p14:xfrm>
          </p:contentPart>
        </mc:Choice>
        <mc:Fallback xmlns="">
          <p:pic>
            <p:nvPicPr>
              <p:cNvPr id="2468" name="Entrada de lápiz 2467">
                <a:extLst>
                  <a:ext uri="{FF2B5EF4-FFF2-40B4-BE49-F238E27FC236}">
                    <a16:creationId xmlns:a16="http://schemas.microsoft.com/office/drawing/2014/main" id="{1AC6DF33-6772-424C-A7D9-528A6CE12C75}"/>
                  </a:ext>
                </a:extLst>
              </p:cNvPr>
              <p:cNvPicPr/>
              <p:nvPr/>
            </p:nvPicPr>
            <p:blipFill>
              <a:blip r:embed="rId653"/>
              <a:stretch>
                <a:fillRect/>
              </a:stretch>
            </p:blipFill>
            <p:spPr>
              <a:xfrm>
                <a:off x="6823138" y="6540400"/>
                <a:ext cx="28314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2470" name="Entrada de lápiz 2469">
                <a:extLst>
                  <a:ext uri="{FF2B5EF4-FFF2-40B4-BE49-F238E27FC236}">
                    <a16:creationId xmlns:a16="http://schemas.microsoft.com/office/drawing/2014/main" id="{C9450E14-85EC-44FF-8BA0-BC00B39BC9BB}"/>
                  </a:ext>
                </a:extLst>
              </p14:cNvPr>
              <p14:cNvContentPartPr/>
              <p14:nvPr/>
            </p14:nvContentPartPr>
            <p14:xfrm>
              <a:off x="6445138" y="5708800"/>
              <a:ext cx="2958480" cy="263880"/>
            </p14:xfrm>
          </p:contentPart>
        </mc:Choice>
        <mc:Fallback xmlns="">
          <p:pic>
            <p:nvPicPr>
              <p:cNvPr id="2470" name="Entrada de lápiz 2469">
                <a:extLst>
                  <a:ext uri="{FF2B5EF4-FFF2-40B4-BE49-F238E27FC236}">
                    <a16:creationId xmlns:a16="http://schemas.microsoft.com/office/drawing/2014/main" id="{C9450E14-85EC-44FF-8BA0-BC00B39BC9BB}"/>
                  </a:ext>
                </a:extLst>
              </p:cNvPr>
              <p:cNvPicPr/>
              <p:nvPr/>
            </p:nvPicPr>
            <p:blipFill>
              <a:blip r:embed="rId655"/>
              <a:stretch>
                <a:fillRect/>
              </a:stretch>
            </p:blipFill>
            <p:spPr>
              <a:xfrm>
                <a:off x="6382498" y="5646160"/>
                <a:ext cx="308412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2473" name="Entrada de lápiz 2472">
                <a:extLst>
                  <a:ext uri="{FF2B5EF4-FFF2-40B4-BE49-F238E27FC236}">
                    <a16:creationId xmlns:a16="http://schemas.microsoft.com/office/drawing/2014/main" id="{79CF2BC7-4E38-484D-B28C-CE53D29FC527}"/>
                  </a:ext>
                </a:extLst>
              </p14:cNvPr>
              <p14:cNvContentPartPr/>
              <p14:nvPr/>
            </p14:nvContentPartPr>
            <p14:xfrm>
              <a:off x="3200818" y="6490360"/>
              <a:ext cx="4959000" cy="307440"/>
            </p14:xfrm>
          </p:contentPart>
        </mc:Choice>
        <mc:Fallback xmlns="">
          <p:pic>
            <p:nvPicPr>
              <p:cNvPr id="2473" name="Entrada de lápiz 2472">
                <a:extLst>
                  <a:ext uri="{FF2B5EF4-FFF2-40B4-BE49-F238E27FC236}">
                    <a16:creationId xmlns:a16="http://schemas.microsoft.com/office/drawing/2014/main" id="{79CF2BC7-4E38-484D-B28C-CE53D29FC527}"/>
                  </a:ext>
                </a:extLst>
              </p:cNvPr>
              <p:cNvPicPr/>
              <p:nvPr/>
            </p:nvPicPr>
            <p:blipFill>
              <a:blip r:embed="rId657"/>
              <a:stretch>
                <a:fillRect/>
              </a:stretch>
            </p:blipFill>
            <p:spPr>
              <a:xfrm>
                <a:off x="3137818" y="6427360"/>
                <a:ext cx="508464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8">
            <p14:nvContentPartPr>
              <p14:cNvPr id="2476" name="Entrada de lápiz 2475">
                <a:extLst>
                  <a:ext uri="{FF2B5EF4-FFF2-40B4-BE49-F238E27FC236}">
                    <a16:creationId xmlns:a16="http://schemas.microsoft.com/office/drawing/2014/main" id="{C40FDFEB-FC86-42C3-996B-F685B0873565}"/>
                  </a:ext>
                </a:extLst>
              </p14:cNvPr>
              <p14:cNvContentPartPr/>
              <p14:nvPr/>
            </p14:nvContentPartPr>
            <p14:xfrm>
              <a:off x="79618" y="5350240"/>
              <a:ext cx="2015640" cy="1464120"/>
            </p14:xfrm>
          </p:contentPart>
        </mc:Choice>
        <mc:Fallback xmlns="">
          <p:pic>
            <p:nvPicPr>
              <p:cNvPr id="2476" name="Entrada de lápiz 2475">
                <a:extLst>
                  <a:ext uri="{FF2B5EF4-FFF2-40B4-BE49-F238E27FC236}">
                    <a16:creationId xmlns:a16="http://schemas.microsoft.com/office/drawing/2014/main" id="{C40FDFEB-FC86-42C3-996B-F685B0873565}"/>
                  </a:ext>
                </a:extLst>
              </p:cNvPr>
              <p:cNvPicPr/>
              <p:nvPr/>
            </p:nvPicPr>
            <p:blipFill>
              <a:blip r:embed="rId659"/>
              <a:stretch>
                <a:fillRect/>
              </a:stretch>
            </p:blipFill>
            <p:spPr>
              <a:xfrm>
                <a:off x="16618" y="5287240"/>
                <a:ext cx="2141280" cy="15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0">
            <p14:nvContentPartPr>
              <p14:cNvPr id="2480" name="Entrada de lápiz 2479">
                <a:extLst>
                  <a:ext uri="{FF2B5EF4-FFF2-40B4-BE49-F238E27FC236}">
                    <a16:creationId xmlns:a16="http://schemas.microsoft.com/office/drawing/2014/main" id="{55C26465-F531-4767-9BC4-57058CFD0C4E}"/>
                  </a:ext>
                </a:extLst>
              </p14:cNvPr>
              <p14:cNvContentPartPr/>
              <p14:nvPr/>
            </p14:nvContentPartPr>
            <p14:xfrm>
              <a:off x="8106538" y="6151960"/>
              <a:ext cx="1049400" cy="644760"/>
            </p14:xfrm>
          </p:contentPart>
        </mc:Choice>
        <mc:Fallback xmlns="">
          <p:pic>
            <p:nvPicPr>
              <p:cNvPr id="2480" name="Entrada de lápiz 2479">
                <a:extLst>
                  <a:ext uri="{FF2B5EF4-FFF2-40B4-BE49-F238E27FC236}">
                    <a16:creationId xmlns:a16="http://schemas.microsoft.com/office/drawing/2014/main" id="{55C26465-F531-4767-9BC4-57058CFD0C4E}"/>
                  </a:ext>
                </a:extLst>
              </p:cNvPr>
              <p:cNvPicPr/>
              <p:nvPr/>
            </p:nvPicPr>
            <p:blipFill>
              <a:blip r:embed="rId661"/>
              <a:stretch>
                <a:fillRect/>
              </a:stretch>
            </p:blipFill>
            <p:spPr>
              <a:xfrm>
                <a:off x="8043538" y="6089320"/>
                <a:ext cx="1175040" cy="7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2482" name="Entrada de lápiz 2481">
                <a:extLst>
                  <a:ext uri="{FF2B5EF4-FFF2-40B4-BE49-F238E27FC236}">
                    <a16:creationId xmlns:a16="http://schemas.microsoft.com/office/drawing/2014/main" id="{B53D31E3-CF06-4218-ADDB-1311862A67B1}"/>
                  </a:ext>
                </a:extLst>
              </p14:cNvPr>
              <p14:cNvContentPartPr/>
              <p14:nvPr/>
            </p14:nvContentPartPr>
            <p14:xfrm>
              <a:off x="9315778" y="5697640"/>
              <a:ext cx="286560" cy="364680"/>
            </p14:xfrm>
          </p:contentPart>
        </mc:Choice>
        <mc:Fallback xmlns="">
          <p:pic>
            <p:nvPicPr>
              <p:cNvPr id="2482" name="Entrada de lápiz 2481">
                <a:extLst>
                  <a:ext uri="{FF2B5EF4-FFF2-40B4-BE49-F238E27FC236}">
                    <a16:creationId xmlns:a16="http://schemas.microsoft.com/office/drawing/2014/main" id="{B53D31E3-CF06-4218-ADDB-1311862A67B1}"/>
                  </a:ext>
                </a:extLst>
              </p:cNvPr>
              <p:cNvPicPr/>
              <p:nvPr/>
            </p:nvPicPr>
            <p:blipFill>
              <a:blip r:embed="rId663"/>
              <a:stretch>
                <a:fillRect/>
              </a:stretch>
            </p:blipFill>
            <p:spPr>
              <a:xfrm>
                <a:off x="9253138" y="5635000"/>
                <a:ext cx="41220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4">
            <p14:nvContentPartPr>
              <p14:cNvPr id="2484" name="Entrada de lápiz 2483">
                <a:extLst>
                  <a:ext uri="{FF2B5EF4-FFF2-40B4-BE49-F238E27FC236}">
                    <a16:creationId xmlns:a16="http://schemas.microsoft.com/office/drawing/2014/main" id="{5F57EB17-FADE-4EFF-B4F9-C492B75EB019}"/>
                  </a:ext>
                </a:extLst>
              </p14:cNvPr>
              <p14:cNvContentPartPr/>
              <p14:nvPr/>
            </p14:nvContentPartPr>
            <p14:xfrm>
              <a:off x="2171218" y="5700880"/>
              <a:ext cx="4320000" cy="1020960"/>
            </p14:xfrm>
          </p:contentPart>
        </mc:Choice>
        <mc:Fallback xmlns="">
          <p:pic>
            <p:nvPicPr>
              <p:cNvPr id="2484" name="Entrada de lápiz 2483">
                <a:extLst>
                  <a:ext uri="{FF2B5EF4-FFF2-40B4-BE49-F238E27FC236}">
                    <a16:creationId xmlns:a16="http://schemas.microsoft.com/office/drawing/2014/main" id="{5F57EB17-FADE-4EFF-B4F9-C492B75EB019}"/>
                  </a:ext>
                </a:extLst>
              </p:cNvPr>
              <p:cNvPicPr/>
              <p:nvPr/>
            </p:nvPicPr>
            <p:blipFill>
              <a:blip r:embed="rId665"/>
              <a:stretch>
                <a:fillRect/>
              </a:stretch>
            </p:blipFill>
            <p:spPr>
              <a:xfrm>
                <a:off x="2108218" y="5638240"/>
                <a:ext cx="4445640" cy="114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4" name="Grupo 2493">
            <a:extLst>
              <a:ext uri="{FF2B5EF4-FFF2-40B4-BE49-F238E27FC236}">
                <a16:creationId xmlns:a16="http://schemas.microsoft.com/office/drawing/2014/main" id="{A0DD7208-9015-41A9-A39A-CE1F2AA8805A}"/>
              </a:ext>
            </a:extLst>
          </p:cNvPr>
          <p:cNvGrpSpPr/>
          <p:nvPr/>
        </p:nvGrpSpPr>
        <p:grpSpPr>
          <a:xfrm>
            <a:off x="1602778" y="6446080"/>
            <a:ext cx="56880" cy="180360"/>
            <a:chOff x="1602778" y="6446080"/>
            <a:chExt cx="56880" cy="18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6">
              <p14:nvContentPartPr>
                <p14:cNvPr id="2486" name="Entrada de lápiz 2485">
                  <a:extLst>
                    <a:ext uri="{FF2B5EF4-FFF2-40B4-BE49-F238E27FC236}">
                      <a16:creationId xmlns:a16="http://schemas.microsoft.com/office/drawing/2014/main" id="{06DCF450-694D-4ECE-8E56-D21D60BD1471}"/>
                    </a:ext>
                  </a:extLst>
                </p14:cNvPr>
                <p14:cNvContentPartPr/>
                <p14:nvPr/>
              </p14:nvContentPartPr>
              <p14:xfrm>
                <a:off x="1602778" y="6626080"/>
                <a:ext cx="360" cy="360"/>
              </p14:xfrm>
            </p:contentPart>
          </mc:Choice>
          <mc:Fallback xmlns="">
            <p:pic>
              <p:nvPicPr>
                <p:cNvPr id="2486" name="Entrada de lápiz 2485">
                  <a:extLst>
                    <a:ext uri="{FF2B5EF4-FFF2-40B4-BE49-F238E27FC236}">
                      <a16:creationId xmlns:a16="http://schemas.microsoft.com/office/drawing/2014/main" id="{06DCF450-694D-4ECE-8E56-D21D60BD1471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1539778" y="65634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8">
              <p14:nvContentPartPr>
                <p14:cNvPr id="2488" name="Entrada de lápiz 2487">
                  <a:extLst>
                    <a:ext uri="{FF2B5EF4-FFF2-40B4-BE49-F238E27FC236}">
                      <a16:creationId xmlns:a16="http://schemas.microsoft.com/office/drawing/2014/main" id="{E50F700C-8E1F-4624-86EF-AE9F92F6881A}"/>
                    </a:ext>
                  </a:extLst>
                </p14:cNvPr>
                <p14:cNvContentPartPr/>
                <p14:nvPr/>
              </p14:nvContentPartPr>
              <p14:xfrm>
                <a:off x="1659298" y="6446080"/>
                <a:ext cx="360" cy="360"/>
              </p14:xfrm>
            </p:contentPart>
          </mc:Choice>
          <mc:Fallback xmlns="">
            <p:pic>
              <p:nvPicPr>
                <p:cNvPr id="2488" name="Entrada de lápiz 2487">
                  <a:extLst>
                    <a:ext uri="{FF2B5EF4-FFF2-40B4-BE49-F238E27FC236}">
                      <a16:creationId xmlns:a16="http://schemas.microsoft.com/office/drawing/2014/main" id="{E50F700C-8E1F-4624-86EF-AE9F92F6881A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1596298" y="63830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1" name="Grupo 580">
            <a:extLst>
              <a:ext uri="{FF2B5EF4-FFF2-40B4-BE49-F238E27FC236}">
                <a16:creationId xmlns:a16="http://schemas.microsoft.com/office/drawing/2014/main" id="{79F5FEEE-D6B4-4D9A-A054-73843AC801EA}"/>
              </a:ext>
            </a:extLst>
          </p:cNvPr>
          <p:cNvGrpSpPr/>
          <p:nvPr/>
        </p:nvGrpSpPr>
        <p:grpSpPr>
          <a:xfrm>
            <a:off x="4538218" y="6761800"/>
            <a:ext cx="11520" cy="23040"/>
            <a:chOff x="4538218" y="6761800"/>
            <a:chExt cx="11520" cy="2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9">
              <p14:nvContentPartPr>
                <p14:cNvPr id="579" name="Entrada de lápiz 578">
                  <a:extLst>
                    <a:ext uri="{FF2B5EF4-FFF2-40B4-BE49-F238E27FC236}">
                      <a16:creationId xmlns:a16="http://schemas.microsoft.com/office/drawing/2014/main" id="{B0680ADF-E112-4CA8-84F9-9127B44256F0}"/>
                    </a:ext>
                  </a:extLst>
                </p14:cNvPr>
                <p14:cNvContentPartPr/>
                <p14:nvPr/>
              </p14:nvContentPartPr>
              <p14:xfrm>
                <a:off x="4538218" y="6761800"/>
                <a:ext cx="2160" cy="360"/>
              </p14:xfrm>
            </p:contentPart>
          </mc:Choice>
          <mc:Fallback xmlns="">
            <p:pic>
              <p:nvPicPr>
                <p:cNvPr id="579" name="Entrada de lápiz 578">
                  <a:extLst>
                    <a:ext uri="{FF2B5EF4-FFF2-40B4-BE49-F238E27FC236}">
                      <a16:creationId xmlns:a16="http://schemas.microsoft.com/office/drawing/2014/main" id="{B0680ADF-E112-4CA8-84F9-9127B44256F0}"/>
                    </a:ext>
                  </a:extLst>
                </p:cNvPr>
                <p:cNvPicPr/>
                <p:nvPr/>
              </p:nvPicPr>
              <p:blipFill>
                <a:blip r:embed="rId670"/>
                <a:stretch>
                  <a:fillRect/>
                </a:stretch>
              </p:blipFill>
              <p:spPr>
                <a:xfrm>
                  <a:off x="4475578" y="6698800"/>
                  <a:ext cx="1278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1">
              <p14:nvContentPartPr>
                <p14:cNvPr id="580" name="Entrada de lápiz 579">
                  <a:extLst>
                    <a:ext uri="{FF2B5EF4-FFF2-40B4-BE49-F238E27FC236}">
                      <a16:creationId xmlns:a16="http://schemas.microsoft.com/office/drawing/2014/main" id="{E0BF416A-1E22-4540-A6AA-4E9835F19C31}"/>
                    </a:ext>
                  </a:extLst>
                </p14:cNvPr>
                <p14:cNvContentPartPr/>
                <p14:nvPr/>
              </p14:nvContentPartPr>
              <p14:xfrm>
                <a:off x="4549378" y="6784480"/>
                <a:ext cx="360" cy="360"/>
              </p14:xfrm>
            </p:contentPart>
          </mc:Choice>
          <mc:Fallback xmlns="">
            <p:pic>
              <p:nvPicPr>
                <p:cNvPr id="580" name="Entrada de lápiz 579">
                  <a:extLst>
                    <a:ext uri="{FF2B5EF4-FFF2-40B4-BE49-F238E27FC236}">
                      <a16:creationId xmlns:a16="http://schemas.microsoft.com/office/drawing/2014/main" id="{E0BF416A-1E22-4540-A6AA-4E9835F19C31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4486738" y="67218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583" name="Conector recto 582">
            <a:extLst>
              <a:ext uri="{FF2B5EF4-FFF2-40B4-BE49-F238E27FC236}">
                <a16:creationId xmlns:a16="http://schemas.microsoft.com/office/drawing/2014/main" id="{42337BC2-944A-4D39-840D-499FD4BC5AE8}"/>
              </a:ext>
            </a:extLst>
          </p:cNvPr>
          <p:cNvCxnSpPr>
            <a:cxnSpLocks/>
          </p:cNvCxnSpPr>
          <p:nvPr/>
        </p:nvCxnSpPr>
        <p:spPr>
          <a:xfrm>
            <a:off x="271253" y="5262286"/>
            <a:ext cx="1844344" cy="142884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4" name="Conector recto 693">
            <a:extLst>
              <a:ext uri="{FF2B5EF4-FFF2-40B4-BE49-F238E27FC236}">
                <a16:creationId xmlns:a16="http://schemas.microsoft.com/office/drawing/2014/main" id="{77B3CA1D-E863-4B05-901F-4E87644533D6}"/>
              </a:ext>
            </a:extLst>
          </p:cNvPr>
          <p:cNvCxnSpPr>
            <a:cxnSpLocks/>
          </p:cNvCxnSpPr>
          <p:nvPr/>
        </p:nvCxnSpPr>
        <p:spPr>
          <a:xfrm flipV="1">
            <a:off x="246921" y="5253381"/>
            <a:ext cx="1937429" cy="1313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" name="Conector recto 695">
            <a:extLst>
              <a:ext uri="{FF2B5EF4-FFF2-40B4-BE49-F238E27FC236}">
                <a16:creationId xmlns:a16="http://schemas.microsoft.com/office/drawing/2014/main" id="{A8E41B83-EEA7-481C-A03F-3C1730B8E89F}"/>
              </a:ext>
            </a:extLst>
          </p:cNvPr>
          <p:cNvCxnSpPr>
            <a:cxnSpLocks/>
          </p:cNvCxnSpPr>
          <p:nvPr/>
        </p:nvCxnSpPr>
        <p:spPr>
          <a:xfrm flipV="1">
            <a:off x="2052704" y="5632532"/>
            <a:ext cx="4469959" cy="1038418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0" name="Conector recto 699">
            <a:extLst>
              <a:ext uri="{FF2B5EF4-FFF2-40B4-BE49-F238E27FC236}">
                <a16:creationId xmlns:a16="http://schemas.microsoft.com/office/drawing/2014/main" id="{BDB140E5-A609-466A-88E2-8FAA83188F63}"/>
              </a:ext>
            </a:extLst>
          </p:cNvPr>
          <p:cNvCxnSpPr>
            <a:cxnSpLocks/>
          </p:cNvCxnSpPr>
          <p:nvPr/>
        </p:nvCxnSpPr>
        <p:spPr>
          <a:xfrm>
            <a:off x="6476000" y="5631329"/>
            <a:ext cx="3230292" cy="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Conector recto 705">
            <a:extLst>
              <a:ext uri="{FF2B5EF4-FFF2-40B4-BE49-F238E27FC236}">
                <a16:creationId xmlns:a16="http://schemas.microsoft.com/office/drawing/2014/main" id="{A53D3C8A-2FD9-428E-9131-0CF6FDBE4FD7}"/>
              </a:ext>
            </a:extLst>
          </p:cNvPr>
          <p:cNvCxnSpPr>
            <a:cxnSpLocks/>
          </p:cNvCxnSpPr>
          <p:nvPr/>
        </p:nvCxnSpPr>
        <p:spPr>
          <a:xfrm>
            <a:off x="9661472" y="5695183"/>
            <a:ext cx="13586" cy="1162817"/>
          </a:xfrm>
          <a:prstGeom prst="line">
            <a:avLst/>
          </a:prstGeom>
          <a:ln w="85725">
            <a:solidFill>
              <a:srgbClr val="4EE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Conector recto 712">
            <a:extLst>
              <a:ext uri="{FF2B5EF4-FFF2-40B4-BE49-F238E27FC236}">
                <a16:creationId xmlns:a16="http://schemas.microsoft.com/office/drawing/2014/main" id="{98BBD938-D2B8-4750-A42C-FEC617D3B6AE}"/>
              </a:ext>
            </a:extLst>
          </p:cNvPr>
          <p:cNvCxnSpPr>
            <a:cxnSpLocks/>
          </p:cNvCxnSpPr>
          <p:nvPr/>
        </p:nvCxnSpPr>
        <p:spPr>
          <a:xfrm>
            <a:off x="-13215" y="6858000"/>
            <a:ext cx="9719507" cy="0"/>
          </a:xfrm>
          <a:prstGeom prst="line">
            <a:avLst/>
          </a:prstGeom>
          <a:ln w="85725">
            <a:solidFill>
              <a:srgbClr val="4EE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" name="Conector recto 717">
            <a:extLst>
              <a:ext uri="{FF2B5EF4-FFF2-40B4-BE49-F238E27FC236}">
                <a16:creationId xmlns:a16="http://schemas.microsoft.com/office/drawing/2014/main" id="{436D774B-4DB2-4F53-BBD4-DC5BC7A7FF1E}"/>
              </a:ext>
            </a:extLst>
          </p:cNvPr>
          <p:cNvCxnSpPr>
            <a:cxnSpLocks/>
          </p:cNvCxnSpPr>
          <p:nvPr/>
        </p:nvCxnSpPr>
        <p:spPr>
          <a:xfrm>
            <a:off x="16877" y="5301438"/>
            <a:ext cx="10080" cy="1600203"/>
          </a:xfrm>
          <a:prstGeom prst="line">
            <a:avLst/>
          </a:prstGeom>
          <a:ln w="85725">
            <a:solidFill>
              <a:srgbClr val="4EE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Conector recto 719">
            <a:extLst>
              <a:ext uri="{FF2B5EF4-FFF2-40B4-BE49-F238E27FC236}">
                <a16:creationId xmlns:a16="http://schemas.microsoft.com/office/drawing/2014/main" id="{C861702B-0230-4620-AE3C-E9D2315F65FE}"/>
              </a:ext>
            </a:extLst>
          </p:cNvPr>
          <p:cNvCxnSpPr>
            <a:cxnSpLocks/>
          </p:cNvCxnSpPr>
          <p:nvPr/>
        </p:nvCxnSpPr>
        <p:spPr>
          <a:xfrm flipV="1">
            <a:off x="-13367" y="5271776"/>
            <a:ext cx="260288" cy="6851"/>
          </a:xfrm>
          <a:prstGeom prst="line">
            <a:avLst/>
          </a:prstGeom>
          <a:ln w="85725">
            <a:solidFill>
              <a:srgbClr val="4EE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7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36160" y="3866232"/>
            <a:ext cx="4337537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400" dirty="0"/>
              <a:t>TELÉFONOS DE INTERÉS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26EB265-54C3-4F83-A639-051F11AAAD62}"/>
              </a:ext>
            </a:extLst>
          </p:cNvPr>
          <p:cNvSpPr/>
          <p:nvPr/>
        </p:nvSpPr>
        <p:spPr>
          <a:xfrm>
            <a:off x="9735995" y="494698"/>
            <a:ext cx="1904621" cy="50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FFFF00"/>
                </a:solidFill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43470EAA-CD1A-4EC2-B587-5A769BD3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3" t="9052" r="59450" b="31100"/>
          <a:stretch/>
        </p:blipFill>
        <p:spPr>
          <a:xfrm>
            <a:off x="1150218" y="170832"/>
            <a:ext cx="5144475" cy="6516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54B8B2EE-813C-4A57-9077-BFACCBC77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772816"/>
            <a:ext cx="302775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13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36160" y="3866232"/>
            <a:ext cx="4337537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400" dirty="0"/>
              <a:t>TELÉFONOS DE INTERÉS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26EB265-54C3-4F83-A639-051F11AAAD62}"/>
              </a:ext>
            </a:extLst>
          </p:cNvPr>
          <p:cNvSpPr/>
          <p:nvPr/>
        </p:nvSpPr>
        <p:spPr>
          <a:xfrm>
            <a:off x="9735995" y="494698"/>
            <a:ext cx="1904621" cy="50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FFFF00"/>
                </a:solidFill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54B8B2EE-813C-4A57-9077-BFACCBC77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772816"/>
            <a:ext cx="302775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6D5D02-7063-436C-A71F-B8B77EBF16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91" t="10101" r="58268" b="27950"/>
          <a:stretch/>
        </p:blipFill>
        <p:spPr>
          <a:xfrm>
            <a:off x="911424" y="147474"/>
            <a:ext cx="5450669" cy="6563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33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BBD2C65-ECC5-400D-BE51-5CD489F2AB50}"/>
              </a:ext>
            </a:extLst>
          </p:cNvPr>
          <p:cNvSpPr/>
          <p:nvPr/>
        </p:nvSpPr>
        <p:spPr>
          <a:xfrm>
            <a:off x="10022971" y="35047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8779AB44-81D6-4235-809E-71334DCE1FFE}"/>
              </a:ext>
            </a:extLst>
          </p:cNvPr>
          <p:cNvGrpSpPr/>
          <p:nvPr/>
        </p:nvGrpSpPr>
        <p:grpSpPr>
          <a:xfrm>
            <a:off x="8378311" y="744793"/>
            <a:ext cx="360" cy="10440"/>
            <a:chOff x="8378311" y="744793"/>
            <a:chExt cx="360" cy="1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6" name="Entrada de lápiz 35">
                  <a:extLst>
                    <a:ext uri="{FF2B5EF4-FFF2-40B4-BE49-F238E27FC236}">
                      <a16:creationId xmlns:a16="http://schemas.microsoft.com/office/drawing/2014/main" id="{33209695-67AA-4415-843B-DEA45BD3FCAD}"/>
                    </a:ext>
                  </a:extLst>
                </p14:cNvPr>
                <p14:cNvContentPartPr/>
                <p14:nvPr/>
              </p14:nvContentPartPr>
              <p14:xfrm>
                <a:off x="8378311" y="750913"/>
                <a:ext cx="360" cy="4320"/>
              </p14:xfrm>
            </p:contentPart>
          </mc:Choice>
          <mc:Fallback xmlns="">
            <p:pic>
              <p:nvPicPr>
                <p:cNvPr id="36" name="Entrada de lápiz 35">
                  <a:extLst>
                    <a:ext uri="{FF2B5EF4-FFF2-40B4-BE49-F238E27FC236}">
                      <a16:creationId xmlns:a16="http://schemas.microsoft.com/office/drawing/2014/main" id="{33209695-67AA-4415-843B-DEA45BD3FCA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69311" y="741913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Entrada de lápiz 36">
                  <a:extLst>
                    <a:ext uri="{FF2B5EF4-FFF2-40B4-BE49-F238E27FC236}">
                      <a16:creationId xmlns:a16="http://schemas.microsoft.com/office/drawing/2014/main" id="{16DAB04E-AE01-494A-AC8F-9FA62E400EFD}"/>
                    </a:ext>
                  </a:extLst>
                </p14:cNvPr>
                <p14:cNvContentPartPr/>
                <p14:nvPr/>
              </p14:nvContentPartPr>
              <p14:xfrm>
                <a:off x="8378311" y="744793"/>
                <a:ext cx="360" cy="360"/>
              </p14:xfrm>
            </p:contentPart>
          </mc:Choice>
          <mc:Fallback xmlns="">
            <p:pic>
              <p:nvPicPr>
                <p:cNvPr id="37" name="Entrada de lápiz 36">
                  <a:extLst>
                    <a:ext uri="{FF2B5EF4-FFF2-40B4-BE49-F238E27FC236}">
                      <a16:creationId xmlns:a16="http://schemas.microsoft.com/office/drawing/2014/main" id="{16DAB04E-AE01-494A-AC8F-9FA62E400EF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69311" y="73615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0" name="Título 1">
            <a:extLst>
              <a:ext uri="{FF2B5EF4-FFF2-40B4-BE49-F238E27FC236}">
                <a16:creationId xmlns:a16="http://schemas.microsoft.com/office/drawing/2014/main" id="{F7B6D805-5224-4FA6-A0D8-60312E990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80" y="523225"/>
            <a:ext cx="4782425" cy="674215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sz="3200" dirty="0">
                <a:solidFill>
                  <a:srgbClr val="FFFF00"/>
                </a:solidFill>
              </a:rPr>
              <a:t>ACERCAMIENTO AL HERIDO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AA40C31-4DA4-49E3-97FF-95D2EBE8EA62}"/>
              </a:ext>
            </a:extLst>
          </p:cNvPr>
          <p:cNvSpPr/>
          <p:nvPr/>
        </p:nvSpPr>
        <p:spPr>
          <a:xfrm>
            <a:off x="1055440" y="3013200"/>
            <a:ext cx="1831124" cy="41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APROXIMACIÓN</a:t>
            </a:r>
          </a:p>
        </p:txBody>
      </p:sp>
      <p:pic>
        <p:nvPicPr>
          <p:cNvPr id="19" name="Picture 2" descr="Resultado de imagen de VISION CAMALEON">
            <a:extLst>
              <a:ext uri="{FF2B5EF4-FFF2-40B4-BE49-F238E27FC236}">
                <a16:creationId xmlns:a16="http://schemas.microsoft.com/office/drawing/2014/main" id="{32DECB63-5234-4D47-8158-D71B4F6C9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r="52263" b="4851"/>
          <a:stretch/>
        </p:blipFill>
        <p:spPr bwMode="auto">
          <a:xfrm flipH="1">
            <a:off x="3730729" y="1774693"/>
            <a:ext cx="1988740" cy="273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B2F47D-9A47-4A35-A0E8-A28706D8D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1"/>
          <a:stretch/>
        </p:blipFill>
        <p:spPr bwMode="auto">
          <a:xfrm rot="16200000">
            <a:off x="448478" y="4561251"/>
            <a:ext cx="2506768" cy="201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E07E2E-731A-491A-B8A0-002F435A0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t="5790" r="14813" b="9658"/>
          <a:stretch/>
        </p:blipFill>
        <p:spPr bwMode="auto">
          <a:xfrm rot="16200000">
            <a:off x="9248071" y="4346289"/>
            <a:ext cx="2332386" cy="16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59FF311C-4C43-4683-8778-F533347DF730}"/>
              </a:ext>
            </a:extLst>
          </p:cNvPr>
          <p:cNvSpPr/>
          <p:nvPr/>
        </p:nvSpPr>
        <p:spPr>
          <a:xfrm>
            <a:off x="2708323" y="4725504"/>
            <a:ext cx="7204101" cy="1723512"/>
          </a:xfrm>
          <a:prstGeom prst="round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2" descr="Resultado de imagen de VISION CAMALEON">
            <a:extLst>
              <a:ext uri="{FF2B5EF4-FFF2-40B4-BE49-F238E27FC236}">
                <a16:creationId xmlns:a16="http://schemas.microsoft.com/office/drawing/2014/main" id="{11C03BB9-B763-49E0-B1F5-91F304D7B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r="52263" b="4851"/>
          <a:stretch/>
        </p:blipFill>
        <p:spPr bwMode="auto">
          <a:xfrm>
            <a:off x="5897709" y="1788804"/>
            <a:ext cx="1988739" cy="273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8855642-63B4-4B5A-B19E-1EB2ED610EF6}"/>
              </a:ext>
            </a:extLst>
          </p:cNvPr>
          <p:cNvSpPr/>
          <p:nvPr/>
        </p:nvSpPr>
        <p:spPr>
          <a:xfrm>
            <a:off x="7248128" y="3573016"/>
            <a:ext cx="720080" cy="9469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B1C375EC-CA5B-4468-AD81-032D3CFD977D}"/>
              </a:ext>
            </a:extLst>
          </p:cNvPr>
          <p:cNvSpPr/>
          <p:nvPr/>
        </p:nvSpPr>
        <p:spPr>
          <a:xfrm>
            <a:off x="3801811" y="3603802"/>
            <a:ext cx="720080" cy="9469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537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2670" y="5363673"/>
            <a:ext cx="4127946" cy="1093020"/>
          </a:xfrm>
        </p:spPr>
        <p:txBody>
          <a:bodyPr rtlCol="0">
            <a:normAutofit/>
          </a:bodyPr>
          <a:lstStyle/>
          <a:p>
            <a:pPr rtl="0"/>
            <a:r>
              <a:rPr lang="es-E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12 HERRAMIENTAS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26EB265-54C3-4F83-A639-051F11AAAD62}"/>
              </a:ext>
            </a:extLst>
          </p:cNvPr>
          <p:cNvSpPr/>
          <p:nvPr/>
        </p:nvSpPr>
        <p:spPr>
          <a:xfrm>
            <a:off x="9984432" y="440668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73B2835-371A-48D4-86E3-B14830958441}"/>
              </a:ext>
            </a:extLst>
          </p:cNvPr>
          <p:cNvSpPr/>
          <p:nvPr/>
        </p:nvSpPr>
        <p:spPr>
          <a:xfrm>
            <a:off x="1256690" y="5579737"/>
            <a:ext cx="379503" cy="4415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Ver las imágenes de origen">
            <a:extLst>
              <a:ext uri="{FF2B5EF4-FFF2-40B4-BE49-F238E27FC236}">
                <a16:creationId xmlns:a16="http://schemas.microsoft.com/office/drawing/2014/main" id="{F7FD6920-0E3D-4252-A6D8-E4D7566BF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2"/>
          <a:stretch/>
        </p:blipFill>
        <p:spPr bwMode="auto">
          <a:xfrm>
            <a:off x="7502069" y="2018394"/>
            <a:ext cx="4198169" cy="2706750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38C5D347-EB6E-4764-B57E-EC6E13BAFC6E}"/>
              </a:ext>
            </a:extLst>
          </p:cNvPr>
          <p:cNvSpPr/>
          <p:nvPr/>
        </p:nvSpPr>
        <p:spPr>
          <a:xfrm>
            <a:off x="7502069" y="2018394"/>
            <a:ext cx="600787" cy="546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A06ADF-C82D-4C3B-B960-89642E7037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94" t="25850" r="25785" b="9051"/>
          <a:stretch/>
        </p:blipFill>
        <p:spPr>
          <a:xfrm>
            <a:off x="157418" y="1140098"/>
            <a:ext cx="6597537" cy="49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966" y="97191"/>
            <a:ext cx="10327546" cy="1325563"/>
          </a:xfrm>
        </p:spPr>
        <p:txBody>
          <a:bodyPr rtlCol="0"/>
          <a:lstStyle/>
          <a:p>
            <a:pPr rtl="0"/>
            <a:r>
              <a:rPr lang="es-ES" dirty="0">
                <a:solidFill>
                  <a:srgbClr val="FFFF00"/>
                </a:solidFill>
              </a:rPr>
              <a:t>                         EXAMEN                  DEL PACIENTE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8F98300-8CB5-458F-B457-D7552BDB58C7}"/>
              </a:ext>
            </a:extLst>
          </p:cNvPr>
          <p:cNvSpPr/>
          <p:nvPr/>
        </p:nvSpPr>
        <p:spPr>
          <a:xfrm>
            <a:off x="10261104" y="399933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14" name="Imagen 13" descr="A) Metodología Pit Crew Trauma adaptada al modelo de asistencia XABCDE. B) Objetivos esenciales asociados con los apartados del Pit Crew Trauma.">
            <a:extLst>
              <a:ext uri="{FF2B5EF4-FFF2-40B4-BE49-F238E27FC236}">
                <a16:creationId xmlns:a16="http://schemas.microsoft.com/office/drawing/2014/main" id="{D9ACC4CF-593F-4C51-81F0-804DFD149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71" r="46502" b="2276"/>
          <a:stretch/>
        </p:blipFill>
        <p:spPr bwMode="auto">
          <a:xfrm>
            <a:off x="7788454" y="1679236"/>
            <a:ext cx="3922788" cy="494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B46C3-FEAD-4FBD-8B8C-DA3750C8F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t="22700" r="61222" b="5900"/>
          <a:stretch/>
        </p:blipFill>
        <p:spPr>
          <a:xfrm>
            <a:off x="6986059" y="2432234"/>
            <a:ext cx="798625" cy="4177425"/>
          </a:xfrm>
          <a:prstGeom prst="rect">
            <a:avLst/>
          </a:prstGeom>
        </p:spPr>
      </p:pic>
      <p:pic>
        <p:nvPicPr>
          <p:cNvPr id="19" name="Imagen 18" descr="A) Metodología Pit Crew Trauma adaptada al modelo de asistencia XABCDE. B) Objetivos esenciales asociados con los apartados del Pit Crew Trauma.">
            <a:extLst>
              <a:ext uri="{FF2B5EF4-FFF2-40B4-BE49-F238E27FC236}">
                <a16:creationId xmlns:a16="http://schemas.microsoft.com/office/drawing/2014/main" id="{B3E6AD55-9740-4244-B4A4-5394C4753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2" t="11166" r="72536" b="66334"/>
          <a:stretch/>
        </p:blipFill>
        <p:spPr bwMode="auto">
          <a:xfrm>
            <a:off x="4882769" y="0"/>
            <a:ext cx="1933312" cy="15777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3ECFDE0-D041-4B90-ADBE-F9296F62EABE}"/>
              </a:ext>
            </a:extLst>
          </p:cNvPr>
          <p:cNvSpPr/>
          <p:nvPr/>
        </p:nvSpPr>
        <p:spPr>
          <a:xfrm>
            <a:off x="8131895" y="4601881"/>
            <a:ext cx="1440160" cy="12611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traumático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C8A8646-F21D-4ADE-A1DA-21881C3B7684}"/>
              </a:ext>
            </a:extLst>
          </p:cNvPr>
          <p:cNvSpPr/>
          <p:nvPr/>
        </p:nvSpPr>
        <p:spPr>
          <a:xfrm>
            <a:off x="10261104" y="1649705"/>
            <a:ext cx="1595536" cy="53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E2C2E6A-246A-4A3D-AB10-A433F7567560}"/>
              </a:ext>
            </a:extLst>
          </p:cNvPr>
          <p:cNvSpPr/>
          <p:nvPr/>
        </p:nvSpPr>
        <p:spPr>
          <a:xfrm>
            <a:off x="11352584" y="2156885"/>
            <a:ext cx="375133" cy="812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D9FAFB9-C68C-43EC-8F73-B1652DCC8A40}"/>
              </a:ext>
            </a:extLst>
          </p:cNvPr>
          <p:cNvSpPr/>
          <p:nvPr/>
        </p:nvSpPr>
        <p:spPr>
          <a:xfrm>
            <a:off x="11355655" y="5232433"/>
            <a:ext cx="372062" cy="812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2963042-2429-49DE-A27A-DE4C0B15CD38}"/>
              </a:ext>
            </a:extLst>
          </p:cNvPr>
          <p:cNvSpPr/>
          <p:nvPr/>
        </p:nvSpPr>
        <p:spPr>
          <a:xfrm>
            <a:off x="10261105" y="6083194"/>
            <a:ext cx="1471746" cy="53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A) Metodología Pit Crew Trauma adaptada al modelo de asistencia XABCDE. B) Objetivos esenciales asociados con los apartados del Pit Crew Trauma.">
            <a:extLst>
              <a:ext uri="{FF2B5EF4-FFF2-40B4-BE49-F238E27FC236}">
                <a16:creationId xmlns:a16="http://schemas.microsoft.com/office/drawing/2014/main" id="{C8289B3D-0110-4B53-9B36-AC5D83122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71" r="46502" b="2276"/>
          <a:stretch/>
        </p:blipFill>
        <p:spPr bwMode="auto">
          <a:xfrm flipH="1">
            <a:off x="667947" y="1691807"/>
            <a:ext cx="3922788" cy="494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23BA18B-CF15-4D53-84A3-F089593FC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t="31941" r="61740" b="5900"/>
          <a:stretch/>
        </p:blipFill>
        <p:spPr>
          <a:xfrm>
            <a:off x="4536498" y="3075614"/>
            <a:ext cx="732461" cy="3576746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80664DF5-98DF-499A-B813-0C3FA3AFD333}"/>
              </a:ext>
            </a:extLst>
          </p:cNvPr>
          <p:cNvSpPr/>
          <p:nvPr/>
        </p:nvSpPr>
        <p:spPr>
          <a:xfrm>
            <a:off x="2922977" y="4663410"/>
            <a:ext cx="1440160" cy="12611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traumático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427A424-FA45-4419-936E-CF911C6BFAF9}"/>
              </a:ext>
            </a:extLst>
          </p:cNvPr>
          <p:cNvSpPr/>
          <p:nvPr/>
        </p:nvSpPr>
        <p:spPr>
          <a:xfrm>
            <a:off x="522548" y="1679236"/>
            <a:ext cx="2477107" cy="53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07041AD1-E963-455C-98CF-1EA599AA79EB}"/>
              </a:ext>
            </a:extLst>
          </p:cNvPr>
          <p:cNvSpPr/>
          <p:nvPr/>
        </p:nvSpPr>
        <p:spPr>
          <a:xfrm>
            <a:off x="646338" y="2156885"/>
            <a:ext cx="1566302" cy="696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F8C17E8-1BA0-4629-BE34-EE6E9E112287}"/>
              </a:ext>
            </a:extLst>
          </p:cNvPr>
          <p:cNvSpPr/>
          <p:nvPr/>
        </p:nvSpPr>
        <p:spPr>
          <a:xfrm>
            <a:off x="646338" y="5293962"/>
            <a:ext cx="1345206" cy="812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C73986E-6B42-420D-AA66-EAFBEC515CF2}"/>
              </a:ext>
            </a:extLst>
          </p:cNvPr>
          <p:cNvSpPr/>
          <p:nvPr/>
        </p:nvSpPr>
        <p:spPr>
          <a:xfrm>
            <a:off x="659063" y="6115649"/>
            <a:ext cx="2340591" cy="53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53E628C-EC62-4D09-B007-37370FFB28C6}"/>
              </a:ext>
            </a:extLst>
          </p:cNvPr>
          <p:cNvCxnSpPr/>
          <p:nvPr/>
        </p:nvCxnSpPr>
        <p:spPr>
          <a:xfrm>
            <a:off x="4692806" y="5223103"/>
            <a:ext cx="2952953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5770B198-A669-445F-8CA1-67A148CBD0D6}"/>
              </a:ext>
            </a:extLst>
          </p:cNvPr>
          <p:cNvSpPr/>
          <p:nvPr/>
        </p:nvSpPr>
        <p:spPr>
          <a:xfrm>
            <a:off x="5474960" y="3765998"/>
            <a:ext cx="1388646" cy="821734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PRIMARIA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F4818A5B-8284-411B-9885-8A6E670F018E}"/>
              </a:ext>
            </a:extLst>
          </p:cNvPr>
          <p:cNvSpPr/>
          <p:nvPr/>
        </p:nvSpPr>
        <p:spPr>
          <a:xfrm>
            <a:off x="5505853" y="5433355"/>
            <a:ext cx="1388646" cy="821734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SECUNDARIA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4AFCA4A1-B96F-4B83-805D-065D91956F89}"/>
              </a:ext>
            </a:extLst>
          </p:cNvPr>
          <p:cNvSpPr/>
          <p:nvPr/>
        </p:nvSpPr>
        <p:spPr>
          <a:xfrm>
            <a:off x="667947" y="2241967"/>
            <a:ext cx="372062" cy="72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183E540-938C-4832-BA5A-AFEE5FE6A5B6}"/>
              </a:ext>
            </a:extLst>
          </p:cNvPr>
          <p:cNvSpPr/>
          <p:nvPr/>
        </p:nvSpPr>
        <p:spPr>
          <a:xfrm>
            <a:off x="667946" y="2899369"/>
            <a:ext cx="963558" cy="812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648B9218-3F89-4F40-AFC3-622C95961415}"/>
              </a:ext>
            </a:extLst>
          </p:cNvPr>
          <p:cNvSpPr/>
          <p:nvPr/>
        </p:nvSpPr>
        <p:spPr>
          <a:xfrm>
            <a:off x="667946" y="3659959"/>
            <a:ext cx="798637" cy="812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F86C2FD3-83B6-4626-8906-22BEA4C96E92}"/>
              </a:ext>
            </a:extLst>
          </p:cNvPr>
          <p:cNvSpPr/>
          <p:nvPr/>
        </p:nvSpPr>
        <p:spPr>
          <a:xfrm>
            <a:off x="667946" y="4587732"/>
            <a:ext cx="963557" cy="812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189B83FB-AE8A-4D48-BC89-E80F79CECE63}"/>
              </a:ext>
            </a:extLst>
          </p:cNvPr>
          <p:cNvSpPr/>
          <p:nvPr/>
        </p:nvSpPr>
        <p:spPr>
          <a:xfrm>
            <a:off x="4720517" y="1900032"/>
            <a:ext cx="2750965" cy="341935"/>
          </a:xfrm>
          <a:prstGeom prst="roundRect">
            <a:avLst/>
          </a:prstGeom>
          <a:solidFill>
            <a:schemeClr val="lt1">
              <a:alpha val="95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CONSCIENCIA</a:t>
            </a:r>
          </a:p>
        </p:txBody>
      </p:sp>
    </p:spTree>
    <p:extLst>
      <p:ext uri="{BB962C8B-B14F-4D97-AF65-F5344CB8AC3E}">
        <p14:creationId xmlns:p14="http://schemas.microsoft.com/office/powerpoint/2010/main" val="306542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Valoración inicial del paciente</a:t>
            </a:r>
          </a:p>
        </p:txBody>
      </p:sp>
      <p:pic>
        <p:nvPicPr>
          <p:cNvPr id="6146" name="Picture 2" descr="PROCEDIMIENTO DE ATENCIÓN DE LESIONES POSIBLES EN LA EMPRESA PROYECTO  MARPED GROUP S.A.: PROTOCOLO DE VALORACIÓN Y ASEGURAMIENTO DE LA ESCENA  MARPED GROUP S.A">
            <a:extLst>
              <a:ext uri="{FF2B5EF4-FFF2-40B4-BE49-F238E27FC236}">
                <a16:creationId xmlns:a16="http://schemas.microsoft.com/office/drawing/2014/main" id="{E10DE98E-FC07-4752-B8E1-345C2B2D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62" y="1547284"/>
            <a:ext cx="7071337" cy="44835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218" name="Picture 2" descr="Signos vitales">
            <a:extLst>
              <a:ext uri="{FF2B5EF4-FFF2-40B4-BE49-F238E27FC236}">
                <a16:creationId xmlns:a16="http://schemas.microsoft.com/office/drawing/2014/main" id="{D9009783-260D-4C2B-85DA-EB49D0CB0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4206" r="2483"/>
          <a:stretch/>
        </p:blipFill>
        <p:spPr bwMode="auto">
          <a:xfrm>
            <a:off x="200521" y="4149080"/>
            <a:ext cx="1560867" cy="1235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labra de dolor, línea punteada, lesión por infección, propagando  malestar. Palabra de dolor en una zona con puntos en una | CanStock">
            <a:extLst>
              <a:ext uri="{FF2B5EF4-FFF2-40B4-BE49-F238E27FC236}">
                <a16:creationId xmlns:a16="http://schemas.microsoft.com/office/drawing/2014/main" id="{27D95F09-67A4-419A-84F3-674B1EAF4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16401" b="3354"/>
          <a:stretch/>
        </p:blipFill>
        <p:spPr bwMode="auto">
          <a:xfrm>
            <a:off x="10494223" y="4308185"/>
            <a:ext cx="1261951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222" name="Picture 6" descr="Cómo se dice lesiones en inglés - YouTube">
            <a:extLst>
              <a:ext uri="{FF2B5EF4-FFF2-40B4-BE49-F238E27FC236}">
                <a16:creationId xmlns:a16="http://schemas.microsoft.com/office/drawing/2014/main" id="{6645BDE4-3CD3-47CB-A6AD-3018C8BCA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8764" b="31679"/>
          <a:stretch/>
        </p:blipFill>
        <p:spPr bwMode="auto">
          <a:xfrm>
            <a:off x="10332443" y="2883905"/>
            <a:ext cx="1635282" cy="1090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hacia la izquierda 2">
            <a:extLst>
              <a:ext uri="{FF2B5EF4-FFF2-40B4-BE49-F238E27FC236}">
                <a16:creationId xmlns:a16="http://schemas.microsoft.com/office/drawing/2014/main" id="{618BF5A5-C9FC-4DAE-9EB6-6AFA50496FDF}"/>
              </a:ext>
            </a:extLst>
          </p:cNvPr>
          <p:cNvSpPr/>
          <p:nvPr/>
        </p:nvSpPr>
        <p:spPr>
          <a:xfrm rot="19287026">
            <a:off x="796701" y="3013982"/>
            <a:ext cx="2099200" cy="629098"/>
          </a:xfrm>
          <a:prstGeom prst="leftArrow">
            <a:avLst>
              <a:gd name="adj1" fmla="val 5088"/>
              <a:gd name="adj2" fmla="val 35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E1EE2AD8-26DC-4335-9A1C-22C6AA7ABABB}"/>
              </a:ext>
            </a:extLst>
          </p:cNvPr>
          <p:cNvSpPr/>
          <p:nvPr/>
        </p:nvSpPr>
        <p:spPr>
          <a:xfrm rot="11441854">
            <a:off x="8293004" y="2664574"/>
            <a:ext cx="2002673" cy="583625"/>
          </a:xfrm>
          <a:prstGeom prst="leftArrow">
            <a:avLst>
              <a:gd name="adj1" fmla="val 3447"/>
              <a:gd name="adj2" fmla="val 421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BBD2C65-ECC5-400D-BE51-5CD489F2AB50}"/>
              </a:ext>
            </a:extLst>
          </p:cNvPr>
          <p:cNvSpPr/>
          <p:nvPr/>
        </p:nvSpPr>
        <p:spPr>
          <a:xfrm>
            <a:off x="407368" y="6237312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</p:spTree>
    <p:extLst>
      <p:ext uri="{BB962C8B-B14F-4D97-AF65-F5344CB8AC3E}">
        <p14:creationId xmlns:p14="http://schemas.microsoft.com/office/powerpoint/2010/main" val="3948826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5088" y="4715438"/>
            <a:ext cx="3981512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400" dirty="0">
                <a:solidFill>
                  <a:srgbClr val="FFFF00"/>
                </a:solidFill>
              </a:rPr>
              <a:t>VALORACIÓN PRIMARIA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608626D-0C51-4EDE-A3DB-9D4FC7B74D69}"/>
              </a:ext>
            </a:extLst>
          </p:cNvPr>
          <p:cNvSpPr/>
          <p:nvPr/>
        </p:nvSpPr>
        <p:spPr>
          <a:xfrm>
            <a:off x="9912424" y="406173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C887575-ACBA-4F53-804D-075B9426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636912"/>
            <a:ext cx="4699797" cy="2701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7C62EA7-5A5B-471B-B828-A180C858BA5B}"/>
              </a:ext>
            </a:extLst>
          </p:cNvPr>
          <p:cNvSpPr txBox="1"/>
          <p:nvPr/>
        </p:nvSpPr>
        <p:spPr>
          <a:xfrm>
            <a:off x="1343472" y="1471654"/>
            <a:ext cx="4983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¡¡¡ Solo dos posibles caminos !!!</a:t>
            </a:r>
          </a:p>
        </p:txBody>
      </p:sp>
      <p:pic>
        <p:nvPicPr>
          <p:cNvPr id="1040" name="Picture 16" descr="Sí Vs No Words on Scale Weighing Options to Answer — Foto de Stock">
            <a:extLst>
              <a:ext uri="{FF2B5EF4-FFF2-40B4-BE49-F238E27FC236}">
                <a16:creationId xmlns:a16="http://schemas.microsoft.com/office/drawing/2014/main" id="{010420BE-6A79-49CC-B743-600DB7997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93" y="1497293"/>
            <a:ext cx="3070229" cy="3192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7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96400" y="4532920"/>
            <a:ext cx="3226258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800" dirty="0">
                <a:solidFill>
                  <a:srgbClr val="FFFF00"/>
                </a:solidFill>
              </a:rPr>
              <a:t>VALORACIÓN</a:t>
            </a:r>
            <a:br>
              <a:rPr lang="es-ES" sz="2800" dirty="0">
                <a:solidFill>
                  <a:srgbClr val="FFFF00"/>
                </a:solidFill>
              </a:rPr>
            </a:br>
            <a:r>
              <a:rPr lang="es-ES" sz="2800" dirty="0">
                <a:solidFill>
                  <a:srgbClr val="FFFF00"/>
                </a:solidFill>
              </a:rPr>
              <a:t>SECUNDARIA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0638631-4C4B-4347-A45C-7BE0005C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45" y="446738"/>
            <a:ext cx="4550733" cy="4472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608626D-0C51-4EDE-A3DB-9D4FC7B74D69}"/>
              </a:ext>
            </a:extLst>
          </p:cNvPr>
          <p:cNvSpPr/>
          <p:nvPr/>
        </p:nvSpPr>
        <p:spPr>
          <a:xfrm>
            <a:off x="282366" y="6261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0DCA1D-C907-46FB-A5C4-9C77577BA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2" y="1018283"/>
            <a:ext cx="6405350" cy="3603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6621368-C6E8-43D7-A4B6-DB0ED25E1E3F}"/>
              </a:ext>
            </a:extLst>
          </p:cNvPr>
          <p:cNvSpPr/>
          <p:nvPr/>
        </p:nvSpPr>
        <p:spPr>
          <a:xfrm>
            <a:off x="1405686" y="4901445"/>
            <a:ext cx="4770912" cy="360041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¿¿¿ ITV= Inspección Técnica de Víctimas ???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A6CAEE41-ED94-4D71-97A5-BF8857114C94}"/>
              </a:ext>
            </a:extLst>
          </p:cNvPr>
          <p:cNvSpPr/>
          <p:nvPr/>
        </p:nvSpPr>
        <p:spPr>
          <a:xfrm>
            <a:off x="1937128" y="345473"/>
            <a:ext cx="3438792" cy="360041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VALORACIÓN SECUNDARIA (ITV)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EAA04D3-593E-4B4D-B1A5-7D845180A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37" y="5409220"/>
            <a:ext cx="1296144" cy="12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46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BBD2C65-ECC5-400D-BE51-5CD489F2AB50}"/>
              </a:ext>
            </a:extLst>
          </p:cNvPr>
          <p:cNvSpPr/>
          <p:nvPr/>
        </p:nvSpPr>
        <p:spPr>
          <a:xfrm>
            <a:off x="10022971" y="35047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8779AB44-81D6-4235-809E-71334DCE1FFE}"/>
              </a:ext>
            </a:extLst>
          </p:cNvPr>
          <p:cNvGrpSpPr/>
          <p:nvPr/>
        </p:nvGrpSpPr>
        <p:grpSpPr>
          <a:xfrm>
            <a:off x="8378311" y="744793"/>
            <a:ext cx="360" cy="10440"/>
            <a:chOff x="8378311" y="744793"/>
            <a:chExt cx="360" cy="1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6" name="Entrada de lápiz 35">
                  <a:extLst>
                    <a:ext uri="{FF2B5EF4-FFF2-40B4-BE49-F238E27FC236}">
                      <a16:creationId xmlns:a16="http://schemas.microsoft.com/office/drawing/2014/main" id="{33209695-67AA-4415-843B-DEA45BD3FCAD}"/>
                    </a:ext>
                  </a:extLst>
                </p14:cNvPr>
                <p14:cNvContentPartPr/>
                <p14:nvPr/>
              </p14:nvContentPartPr>
              <p14:xfrm>
                <a:off x="8378311" y="750913"/>
                <a:ext cx="360" cy="4320"/>
              </p14:xfrm>
            </p:contentPart>
          </mc:Choice>
          <mc:Fallback xmlns="">
            <p:pic>
              <p:nvPicPr>
                <p:cNvPr id="36" name="Entrada de lápiz 35">
                  <a:extLst>
                    <a:ext uri="{FF2B5EF4-FFF2-40B4-BE49-F238E27FC236}">
                      <a16:creationId xmlns:a16="http://schemas.microsoft.com/office/drawing/2014/main" id="{33209695-67AA-4415-843B-DEA45BD3FCA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69311" y="741913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Entrada de lápiz 36">
                  <a:extLst>
                    <a:ext uri="{FF2B5EF4-FFF2-40B4-BE49-F238E27FC236}">
                      <a16:creationId xmlns:a16="http://schemas.microsoft.com/office/drawing/2014/main" id="{16DAB04E-AE01-494A-AC8F-9FA62E400EFD}"/>
                    </a:ext>
                  </a:extLst>
                </p14:cNvPr>
                <p14:cNvContentPartPr/>
                <p14:nvPr/>
              </p14:nvContentPartPr>
              <p14:xfrm>
                <a:off x="8378311" y="744793"/>
                <a:ext cx="360" cy="360"/>
              </p14:xfrm>
            </p:contentPart>
          </mc:Choice>
          <mc:Fallback xmlns="">
            <p:pic>
              <p:nvPicPr>
                <p:cNvPr id="37" name="Entrada de lápiz 36">
                  <a:extLst>
                    <a:ext uri="{FF2B5EF4-FFF2-40B4-BE49-F238E27FC236}">
                      <a16:creationId xmlns:a16="http://schemas.microsoft.com/office/drawing/2014/main" id="{16DAB04E-AE01-494A-AC8F-9FA62E400EF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69311" y="73615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9D663B01-3B3A-47DC-AEE4-0497E50C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414" y="-112874"/>
            <a:ext cx="8098927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4000" dirty="0"/>
              <a:t>VALORACIÓN SECUNDARIA</a:t>
            </a:r>
          </a:p>
        </p:txBody>
      </p:sp>
      <p:pic>
        <p:nvPicPr>
          <p:cNvPr id="1026" name="Picture 2" descr="Etiqueta engomada de la letra D negra |  Safety-Label.es">
            <a:extLst>
              <a:ext uri="{FF2B5EF4-FFF2-40B4-BE49-F238E27FC236}">
                <a16:creationId xmlns:a16="http://schemas.microsoft.com/office/drawing/2014/main" id="{07EC553B-F6B7-4AC5-B70F-B34FE3B9E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937592"/>
            <a:ext cx="1191821" cy="11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F3EB637-B3CF-4C69-A371-294E4941922E}"/>
              </a:ext>
            </a:extLst>
          </p:cNvPr>
          <p:cNvSpPr/>
          <p:nvPr/>
        </p:nvSpPr>
        <p:spPr>
          <a:xfrm>
            <a:off x="7302406" y="2232001"/>
            <a:ext cx="2720565" cy="4802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tx1"/>
                </a:solidFill>
              </a:rPr>
              <a:t>Déficit neurológico</a:t>
            </a:r>
          </a:p>
        </p:txBody>
      </p:sp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82E9AECC-69AB-44C5-950F-25BB82331AE3}"/>
              </a:ext>
            </a:extLst>
          </p:cNvPr>
          <p:cNvSpPr/>
          <p:nvPr/>
        </p:nvSpPr>
        <p:spPr>
          <a:xfrm>
            <a:off x="1309994" y="2040227"/>
            <a:ext cx="4521137" cy="936104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Exploración detallada</a:t>
            </a:r>
          </a:p>
        </p:txBody>
      </p: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FCB3783A-F727-4C89-9CA4-659B594C7A75}"/>
              </a:ext>
            </a:extLst>
          </p:cNvPr>
          <p:cNvSpPr/>
          <p:nvPr/>
        </p:nvSpPr>
        <p:spPr>
          <a:xfrm>
            <a:off x="2878019" y="3699107"/>
            <a:ext cx="3960261" cy="936104"/>
          </a:xfrm>
          <a:prstGeom prst="homePlat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Entrevista</a:t>
            </a:r>
          </a:p>
        </p:txBody>
      </p:sp>
      <p:pic>
        <p:nvPicPr>
          <p:cNvPr id="5" name="Picture 2" descr="Psicólogo paciente mujer simpatía masculina — Vector de stock">
            <a:extLst>
              <a:ext uri="{FF2B5EF4-FFF2-40B4-BE49-F238E27FC236}">
                <a16:creationId xmlns:a16="http://schemas.microsoft.com/office/drawing/2014/main" id="{18659646-F016-4FFD-916B-D17FAEF0A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4921" r="4489" b="7219"/>
          <a:stretch/>
        </p:blipFill>
        <p:spPr bwMode="auto">
          <a:xfrm>
            <a:off x="6817660" y="3128420"/>
            <a:ext cx="2516941" cy="1875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echa: pentágono 19">
            <a:extLst>
              <a:ext uri="{FF2B5EF4-FFF2-40B4-BE49-F238E27FC236}">
                <a16:creationId xmlns:a16="http://schemas.microsoft.com/office/drawing/2014/main" id="{9A7D2709-34B1-4051-AE19-139E1478D880}"/>
              </a:ext>
            </a:extLst>
          </p:cNvPr>
          <p:cNvSpPr/>
          <p:nvPr/>
        </p:nvSpPr>
        <p:spPr>
          <a:xfrm>
            <a:off x="5108872" y="5384684"/>
            <a:ext cx="3960261" cy="93610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Exposición</a:t>
            </a:r>
          </a:p>
        </p:txBody>
      </p:sp>
      <p:pic>
        <p:nvPicPr>
          <p:cNvPr id="1028" name="Picture 4" descr="imagen del pulgar">
            <a:extLst>
              <a:ext uri="{FF2B5EF4-FFF2-40B4-BE49-F238E27FC236}">
                <a16:creationId xmlns:a16="http://schemas.microsoft.com/office/drawing/2014/main" id="{3B46C8F0-0C51-4EF1-B9F6-CD6AB57AD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4066228"/>
            <a:ext cx="2057036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20D0BEE-BBCA-47FA-A52B-A226F043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" y="1815803"/>
            <a:ext cx="1312617" cy="131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693971C1-926D-4378-BEB8-1B9679A8E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82" y="3510850"/>
            <a:ext cx="1312617" cy="131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1FD92FF7-18CF-4510-81EF-5AB50CB3E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118" y="5175657"/>
            <a:ext cx="1312617" cy="131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40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BBD2C65-ECC5-400D-BE51-5CD489F2AB50}"/>
              </a:ext>
            </a:extLst>
          </p:cNvPr>
          <p:cNvSpPr/>
          <p:nvPr/>
        </p:nvSpPr>
        <p:spPr>
          <a:xfrm>
            <a:off x="10022971" y="35047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8779AB44-81D6-4235-809E-71334DCE1FFE}"/>
              </a:ext>
            </a:extLst>
          </p:cNvPr>
          <p:cNvGrpSpPr/>
          <p:nvPr/>
        </p:nvGrpSpPr>
        <p:grpSpPr>
          <a:xfrm>
            <a:off x="8378311" y="744793"/>
            <a:ext cx="360" cy="10440"/>
            <a:chOff x="8378311" y="744793"/>
            <a:chExt cx="360" cy="1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6" name="Entrada de lápiz 35">
                  <a:extLst>
                    <a:ext uri="{FF2B5EF4-FFF2-40B4-BE49-F238E27FC236}">
                      <a16:creationId xmlns:a16="http://schemas.microsoft.com/office/drawing/2014/main" id="{33209695-67AA-4415-843B-DEA45BD3FCAD}"/>
                    </a:ext>
                  </a:extLst>
                </p14:cNvPr>
                <p14:cNvContentPartPr/>
                <p14:nvPr/>
              </p14:nvContentPartPr>
              <p14:xfrm>
                <a:off x="8378311" y="750913"/>
                <a:ext cx="360" cy="4320"/>
              </p14:xfrm>
            </p:contentPart>
          </mc:Choice>
          <mc:Fallback xmlns="">
            <p:pic>
              <p:nvPicPr>
                <p:cNvPr id="36" name="Entrada de lápiz 35">
                  <a:extLst>
                    <a:ext uri="{FF2B5EF4-FFF2-40B4-BE49-F238E27FC236}">
                      <a16:creationId xmlns:a16="http://schemas.microsoft.com/office/drawing/2014/main" id="{33209695-67AA-4415-843B-DEA45BD3FCA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69311" y="741913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Entrada de lápiz 36">
                  <a:extLst>
                    <a:ext uri="{FF2B5EF4-FFF2-40B4-BE49-F238E27FC236}">
                      <a16:creationId xmlns:a16="http://schemas.microsoft.com/office/drawing/2014/main" id="{16DAB04E-AE01-494A-AC8F-9FA62E400EFD}"/>
                    </a:ext>
                  </a:extLst>
                </p14:cNvPr>
                <p14:cNvContentPartPr/>
                <p14:nvPr/>
              </p14:nvContentPartPr>
              <p14:xfrm>
                <a:off x="8378311" y="744793"/>
                <a:ext cx="360" cy="360"/>
              </p14:xfrm>
            </p:contentPart>
          </mc:Choice>
          <mc:Fallback xmlns="">
            <p:pic>
              <p:nvPicPr>
                <p:cNvPr id="37" name="Entrada de lápiz 36">
                  <a:extLst>
                    <a:ext uri="{FF2B5EF4-FFF2-40B4-BE49-F238E27FC236}">
                      <a16:creationId xmlns:a16="http://schemas.microsoft.com/office/drawing/2014/main" id="{16DAB04E-AE01-494A-AC8F-9FA62E400EF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69311" y="73615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FB39294B-4B59-44CA-B918-3EB27BC6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14" y="3481827"/>
            <a:ext cx="2232248" cy="22322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9E0DA0-3EA8-4EF5-9913-7BE1221F90F0}"/>
              </a:ext>
            </a:extLst>
          </p:cNvPr>
          <p:cNvSpPr/>
          <p:nvPr/>
        </p:nvSpPr>
        <p:spPr>
          <a:xfrm>
            <a:off x="1579887" y="5808719"/>
            <a:ext cx="2202261" cy="6189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MOTRICIDAD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81369581-67A8-493A-ABC0-99EF4E605766}"/>
              </a:ext>
            </a:extLst>
          </p:cNvPr>
          <p:cNvSpPr txBox="1"/>
          <p:nvPr/>
        </p:nvSpPr>
        <p:spPr>
          <a:xfrm>
            <a:off x="936297" y="3511809"/>
            <a:ext cx="4231355" cy="1787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just">
              <a:lnSpc>
                <a:spcPct val="107000"/>
              </a:lnSpc>
            </a:pPr>
            <a:r>
              <a:rPr lang="es-ES_tradnl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3 “E”</a:t>
            </a:r>
          </a:p>
          <a:p>
            <a:pPr lvl="2" algn="just">
              <a:lnSpc>
                <a:spcPct val="107000"/>
              </a:lnSpc>
            </a:pPr>
            <a:endParaRPr lang="es-ES_tradnl" sz="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0" lvl="2" indent="-158750" algn="just">
              <a:lnSpc>
                <a:spcPct val="107000"/>
              </a:lnSpc>
              <a:buFont typeface="+mj-lt"/>
              <a:buAutoNum type="arabicPeriod"/>
            </a:pPr>
            <a:r>
              <a:rPr lang="es-ES_tradn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Elevar</a:t>
            </a:r>
            <a:endParaRPr lang="es-ES_tradn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 algn="just">
              <a:lnSpc>
                <a:spcPct val="107000"/>
              </a:lnSpc>
              <a:buFont typeface="+mj-lt"/>
              <a:buAutoNum type="arabicPeriod" startAt="2"/>
            </a:pPr>
            <a:r>
              <a:rPr lang="es-ES_tradn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_tradn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mpujar</a:t>
            </a:r>
            <a:r>
              <a:rPr lang="es-ES_trad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 algn="just">
              <a:lnSpc>
                <a:spcPct val="107000"/>
              </a:lnSpc>
              <a:buFont typeface="+mj-lt"/>
              <a:buAutoNum type="arabicPeriod" startAt="3"/>
            </a:pPr>
            <a:r>
              <a:rPr lang="es-ES_tradn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_tradn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strechar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17257DCE-005F-47B0-AE09-38704FC4577E}"/>
              </a:ext>
            </a:extLst>
          </p:cNvPr>
          <p:cNvSpPr txBox="1"/>
          <p:nvPr/>
        </p:nvSpPr>
        <p:spPr>
          <a:xfrm>
            <a:off x="6547658" y="3422469"/>
            <a:ext cx="3940015" cy="2050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lvl="2" indent="-228600" algn="just">
              <a:lnSpc>
                <a:spcPct val="107000"/>
              </a:lnSpc>
              <a:buFont typeface="+mj-lt"/>
              <a:buAutoNum type="arabicPeriod"/>
            </a:pPr>
            <a:r>
              <a:rPr lang="es-ES_tradn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Tacto Suave</a:t>
            </a:r>
            <a:r>
              <a:rPr lang="es-ES_trad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143000" lvl="2" indent="-228600" algn="just">
              <a:lnSpc>
                <a:spcPct val="107000"/>
              </a:lnSpc>
              <a:buFont typeface="+mj-lt"/>
              <a:buAutoNum type="arabicPeriod" startAt="2"/>
            </a:pPr>
            <a:r>
              <a:rPr lang="es-ES_tradn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Tacto moderado</a:t>
            </a:r>
            <a:r>
              <a:rPr lang="es-ES_trad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just">
              <a:lnSpc>
                <a:spcPct val="107000"/>
              </a:lnSpc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</a:t>
            </a:r>
            <a:r>
              <a:rPr lang="es-ES_trad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Presionar </a:t>
            </a:r>
          </a:p>
          <a:p>
            <a:pPr lvl="2" indent="246063" algn="just">
              <a:lnSpc>
                <a:spcPct val="107000"/>
              </a:lnSpc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s-ES_trad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Pellizcar </a:t>
            </a:r>
          </a:p>
          <a:p>
            <a:pPr lvl="2" algn="just">
              <a:lnSpc>
                <a:spcPct val="107000"/>
              </a:lnSpc>
            </a:pPr>
            <a:r>
              <a:rPr lang="es-ES_tradn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Tacto profundo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id="{7C327673-7C6B-444D-8AF0-68C4D20457A6}"/>
              </a:ext>
            </a:extLst>
          </p:cNvPr>
          <p:cNvPicPr/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8048" t="26885" r="42713" b="61679"/>
          <a:stretch/>
        </p:blipFill>
        <p:spPr bwMode="auto">
          <a:xfrm>
            <a:off x="2526672" y="2083251"/>
            <a:ext cx="5439313" cy="918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9" name="Rectángulo 78">
            <a:extLst>
              <a:ext uri="{FF2B5EF4-FFF2-40B4-BE49-F238E27FC236}">
                <a16:creationId xmlns:a16="http://schemas.microsoft.com/office/drawing/2014/main" id="{3D2297AE-C6B7-4A58-B3B8-19CE9EC3D598}"/>
              </a:ext>
            </a:extLst>
          </p:cNvPr>
          <p:cNvSpPr/>
          <p:nvPr/>
        </p:nvSpPr>
        <p:spPr>
          <a:xfrm>
            <a:off x="8209962" y="2185774"/>
            <a:ext cx="1452432" cy="360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002060"/>
                </a:solidFill>
              </a:rPr>
              <a:t>PUPILAS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D663B01-3B3A-47DC-AEE4-0497E50C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53" y="-72837"/>
            <a:ext cx="2204045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800" dirty="0">
                <a:solidFill>
                  <a:srgbClr val="FFFF00"/>
                </a:solidFill>
              </a:rPr>
              <a:t>VALORACIÓN</a:t>
            </a:r>
            <a:br>
              <a:rPr lang="es-ES" sz="2800" dirty="0">
                <a:solidFill>
                  <a:srgbClr val="FFFF00"/>
                </a:solidFill>
              </a:rPr>
            </a:br>
            <a:r>
              <a:rPr lang="es-ES" sz="2800" dirty="0">
                <a:solidFill>
                  <a:srgbClr val="FFFF00"/>
                </a:solidFill>
              </a:rPr>
              <a:t>SECUNDARIA</a:t>
            </a: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9327D0CF-9C47-4DCD-85AD-24258195F2E8}"/>
              </a:ext>
            </a:extLst>
          </p:cNvPr>
          <p:cNvSpPr/>
          <p:nvPr/>
        </p:nvSpPr>
        <p:spPr>
          <a:xfrm>
            <a:off x="2912718" y="297054"/>
            <a:ext cx="1480792" cy="80774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Etiqueta engomada de la letra D negra |  Safety-Label.es">
            <a:extLst>
              <a:ext uri="{FF2B5EF4-FFF2-40B4-BE49-F238E27FC236}">
                <a16:creationId xmlns:a16="http://schemas.microsoft.com/office/drawing/2014/main" id="{07EC553B-F6B7-4AC5-B70F-B34FE3B9E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01" y="33363"/>
            <a:ext cx="1540199" cy="15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F3EB637-B3CF-4C69-A371-294E4941922E}"/>
              </a:ext>
            </a:extLst>
          </p:cNvPr>
          <p:cNvSpPr/>
          <p:nvPr/>
        </p:nvSpPr>
        <p:spPr>
          <a:xfrm>
            <a:off x="6095821" y="831362"/>
            <a:ext cx="3095264" cy="480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Déficit neurológico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1754049-9D5B-47DE-8382-E8308855FCEF}"/>
              </a:ext>
            </a:extLst>
          </p:cNvPr>
          <p:cNvSpPr/>
          <p:nvPr/>
        </p:nvSpPr>
        <p:spPr>
          <a:xfrm>
            <a:off x="7643453" y="5808719"/>
            <a:ext cx="2298966" cy="6189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SENSIBILIDAD</a:t>
            </a:r>
          </a:p>
        </p:txBody>
      </p:sp>
    </p:spTree>
    <p:extLst>
      <p:ext uri="{BB962C8B-B14F-4D97-AF65-F5344CB8AC3E}">
        <p14:creationId xmlns:p14="http://schemas.microsoft.com/office/powerpoint/2010/main" val="233080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D81BA43C-2488-4281-8A74-2D1CA1896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2778" b="42999"/>
          <a:stretch/>
        </p:blipFill>
        <p:spPr>
          <a:xfrm>
            <a:off x="372852" y="2348880"/>
            <a:ext cx="11446296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2371BC5-E043-48BD-8F5F-AFB3E51665C9}"/>
              </a:ext>
            </a:extLst>
          </p:cNvPr>
          <p:cNvSpPr/>
          <p:nvPr/>
        </p:nvSpPr>
        <p:spPr>
          <a:xfrm>
            <a:off x="9912424" y="616530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CE66F22-4B43-4714-BB37-B5879E2AE146}"/>
              </a:ext>
            </a:extLst>
          </p:cNvPr>
          <p:cNvSpPr/>
          <p:nvPr/>
        </p:nvSpPr>
        <p:spPr>
          <a:xfrm>
            <a:off x="6921520" y="5391074"/>
            <a:ext cx="1982792" cy="3243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Primeros Auxilios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CA1AB8-B99C-4B53-BBF3-75A9902AAAC8}"/>
              </a:ext>
            </a:extLst>
          </p:cNvPr>
          <p:cNvSpPr/>
          <p:nvPr/>
        </p:nvSpPr>
        <p:spPr>
          <a:xfrm>
            <a:off x="2351582" y="3140968"/>
            <a:ext cx="3777849" cy="264587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 PRIMEROS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 CUIDADOS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 ACCIDENTADO</a:t>
            </a:r>
          </a:p>
          <a:p>
            <a:pPr algn="just">
              <a:spcBef>
                <a:spcPts val="600"/>
              </a:spcBef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937A88D-6BF2-463C-BCC1-6CFF4FE3426F}"/>
              </a:ext>
            </a:extLst>
          </p:cNvPr>
          <p:cNvSpPr/>
          <p:nvPr/>
        </p:nvSpPr>
        <p:spPr>
          <a:xfrm>
            <a:off x="7604514" y="3149122"/>
            <a:ext cx="1982792" cy="215208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DC29B60-E6F2-4EBE-8AC2-6E850255CB9A}"/>
              </a:ext>
            </a:extLst>
          </p:cNvPr>
          <p:cNvSpPr/>
          <p:nvPr/>
        </p:nvSpPr>
        <p:spPr>
          <a:xfrm>
            <a:off x="7590302" y="5309362"/>
            <a:ext cx="1314010" cy="414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4E6E86E-BEB9-4C13-8D55-315AB8C2141E}"/>
              </a:ext>
            </a:extLst>
          </p:cNvPr>
          <p:cNvSpPr/>
          <p:nvPr/>
        </p:nvSpPr>
        <p:spPr>
          <a:xfrm>
            <a:off x="3681906" y="3122335"/>
            <a:ext cx="3922608" cy="6480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PRIMEROS AUXILIOS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8597BA2-8AD4-49F7-A8C5-F5263E812192}"/>
              </a:ext>
            </a:extLst>
          </p:cNvPr>
          <p:cNvSpPr/>
          <p:nvPr/>
        </p:nvSpPr>
        <p:spPr>
          <a:xfrm>
            <a:off x="5591944" y="3680253"/>
            <a:ext cx="3312367" cy="2106593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ENFERMO REPENTINO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 IN SITU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 HASTA LA LLEGADA</a:t>
            </a:r>
          </a:p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DE LOS SANITARIOS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E3949E-1EB9-476A-A095-856ED7F35903}"/>
              </a:ext>
            </a:extLst>
          </p:cNvPr>
          <p:cNvSpPr txBox="1"/>
          <p:nvPr/>
        </p:nvSpPr>
        <p:spPr>
          <a:xfrm>
            <a:off x="479376" y="230207"/>
            <a:ext cx="5965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bg1"/>
                </a:solidFill>
                <a:latin typeface="Matura MT Script Capitals" panose="03020802060602070202" pitchFamily="66" charset="0"/>
                <a:cs typeface="Calibri" panose="020F0502020204030204" pitchFamily="34" charset="0"/>
              </a:rPr>
              <a:t>IES RAMIRO II</a:t>
            </a:r>
            <a:endParaRPr lang="fr-FR" sz="2800" b="1" i="0" dirty="0">
              <a:solidFill>
                <a:schemeClr val="bg1"/>
              </a:solidFill>
              <a:effectLst/>
              <a:latin typeface="Matura MT Script Capitals" panose="03020802060602070202" pitchFamily="66" charset="0"/>
              <a:cs typeface="Calibri" panose="020F0502020204030204" pitchFamily="34" charset="0"/>
            </a:endParaRPr>
          </a:p>
        </p:txBody>
      </p:sp>
      <p:pic>
        <p:nvPicPr>
          <p:cNvPr id="9" name="Picture 6" descr="Resultado de imagen de FIRS AID">
            <a:extLst>
              <a:ext uri="{FF2B5EF4-FFF2-40B4-BE49-F238E27FC236}">
                <a16:creationId xmlns:a16="http://schemas.microsoft.com/office/drawing/2014/main" id="{42C8DD93-350C-4EBB-95B9-886CC857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79" y="3134975"/>
            <a:ext cx="1037730" cy="909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2495600" y="1916832"/>
            <a:ext cx="1944216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29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4392" y="4693657"/>
            <a:ext cx="2204045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800" dirty="0">
                <a:solidFill>
                  <a:srgbClr val="FFFF00"/>
                </a:solidFill>
              </a:rPr>
              <a:t>VALORACIÓN</a:t>
            </a:r>
            <a:br>
              <a:rPr lang="es-ES" sz="2800" dirty="0">
                <a:solidFill>
                  <a:srgbClr val="FFFF00"/>
                </a:solidFill>
              </a:rPr>
            </a:br>
            <a:r>
              <a:rPr lang="es-ES" sz="2800" dirty="0">
                <a:solidFill>
                  <a:srgbClr val="FFFF00"/>
                </a:solidFill>
              </a:rPr>
              <a:t>SECUNDARIA</a:t>
            </a:r>
          </a:p>
        </p:txBody>
      </p:sp>
      <p:pic>
        <p:nvPicPr>
          <p:cNvPr id="16386" name="Picture 2" descr="Para que sirve la entrevista médica?">
            <a:extLst>
              <a:ext uri="{FF2B5EF4-FFF2-40B4-BE49-F238E27FC236}">
                <a16:creationId xmlns:a16="http://schemas.microsoft.com/office/drawing/2014/main" id="{CE326C44-508B-4A17-A4A3-77ABBDA8F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8" r="15748"/>
          <a:stretch/>
        </p:blipFill>
        <p:spPr bwMode="auto">
          <a:xfrm>
            <a:off x="7752184" y="1501088"/>
            <a:ext cx="3888432" cy="3008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PIE UNAM CHAPTER">
            <a:extLst>
              <a:ext uri="{FF2B5EF4-FFF2-40B4-BE49-F238E27FC236}">
                <a16:creationId xmlns:a16="http://schemas.microsoft.com/office/drawing/2014/main" id="{D5E6FE09-E28D-4F74-9906-49DC1FC56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133"/>
          <a:stretch/>
        </p:blipFill>
        <p:spPr bwMode="auto">
          <a:xfrm>
            <a:off x="286243" y="692696"/>
            <a:ext cx="5823343" cy="1869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390" name="Picture 6" descr="Sherlock holmes, personaje de detective inglés | Vector Premium">
            <a:extLst>
              <a:ext uri="{FF2B5EF4-FFF2-40B4-BE49-F238E27FC236}">
                <a16:creationId xmlns:a16="http://schemas.microsoft.com/office/drawing/2014/main" id="{EB4689FF-2C5E-4793-B5E3-E05138A2A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68" y="3268661"/>
            <a:ext cx="3048744" cy="30487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F4CE8DF-FE9E-4A64-91CE-B7E180AAAB4F}"/>
              </a:ext>
            </a:extLst>
          </p:cNvPr>
          <p:cNvSpPr/>
          <p:nvPr/>
        </p:nvSpPr>
        <p:spPr>
          <a:xfrm>
            <a:off x="286243" y="6289788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</p:spTree>
    <p:extLst>
      <p:ext uri="{BB962C8B-B14F-4D97-AF65-F5344CB8AC3E}">
        <p14:creationId xmlns:p14="http://schemas.microsoft.com/office/powerpoint/2010/main" val="34364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96400" y="4532920"/>
            <a:ext cx="3226258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800" dirty="0">
                <a:solidFill>
                  <a:srgbClr val="FFFF00"/>
                </a:solidFill>
              </a:rPr>
              <a:t>VALORACIÓN</a:t>
            </a:r>
            <a:br>
              <a:rPr lang="es-ES" sz="2800" dirty="0">
                <a:solidFill>
                  <a:srgbClr val="FFFF00"/>
                </a:solidFill>
              </a:rPr>
            </a:br>
            <a:r>
              <a:rPr lang="es-ES" sz="2800" dirty="0">
                <a:solidFill>
                  <a:srgbClr val="FFFF00"/>
                </a:solidFill>
              </a:rPr>
              <a:t>SECUNDARIA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0638631-4C4B-4347-A45C-7BE0005C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45" y="446738"/>
            <a:ext cx="4550733" cy="4472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2" name="Picture 6" descr="DAda - Toulouse | Facebook">
            <a:extLst>
              <a:ext uri="{FF2B5EF4-FFF2-40B4-BE49-F238E27FC236}">
                <a16:creationId xmlns:a16="http://schemas.microsoft.com/office/drawing/2014/main" id="{97446192-85E6-4B46-B5BE-340BD4A3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94" y="446738"/>
            <a:ext cx="2046158" cy="2046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344" name="Picture 8" descr="Amazon.com: Dede: George Babluani, Natia Vibliani, Mariam Katchvani: Cine y  TV">
            <a:extLst>
              <a:ext uri="{FF2B5EF4-FFF2-40B4-BE49-F238E27FC236}">
                <a16:creationId xmlns:a16="http://schemas.microsoft.com/office/drawing/2014/main" id="{91E98006-75E9-400F-B09B-DA71BD97D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35" y="1844824"/>
            <a:ext cx="1921806" cy="28559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Didi &amp; Friends - Apps en Google Play">
            <a:extLst>
              <a:ext uri="{FF2B5EF4-FFF2-40B4-BE49-F238E27FC236}">
                <a16:creationId xmlns:a16="http://schemas.microsoft.com/office/drawing/2014/main" id="{BBDFD392-0F03-43A7-B523-D9B2F756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1" y="4437112"/>
            <a:ext cx="1944216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608626D-0C51-4EDE-A3DB-9D4FC7B74D69}"/>
              </a:ext>
            </a:extLst>
          </p:cNvPr>
          <p:cNvSpPr/>
          <p:nvPr/>
        </p:nvSpPr>
        <p:spPr>
          <a:xfrm>
            <a:off x="282366" y="6261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</p:spTree>
    <p:extLst>
      <p:ext uri="{BB962C8B-B14F-4D97-AF65-F5344CB8AC3E}">
        <p14:creationId xmlns:p14="http://schemas.microsoft.com/office/powerpoint/2010/main" val="362542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BAF6ECA5-34B2-4792-AA59-DFB36AB7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336" y="138752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50844" y="5684691"/>
            <a:ext cx="2060029" cy="599911"/>
          </a:xfrm>
        </p:spPr>
        <p:txBody>
          <a:bodyPr rtlCol="0">
            <a:normAutofit/>
          </a:bodyPr>
          <a:lstStyle/>
          <a:p>
            <a:pPr rtl="0"/>
            <a:r>
              <a:rPr lang="es-ES" sz="2800" dirty="0">
                <a:solidFill>
                  <a:srgbClr val="FFFF00"/>
                </a:solidFill>
              </a:rPr>
              <a:t>LA ESPERA</a:t>
            </a:r>
          </a:p>
        </p:txBody>
      </p:sp>
      <p:pic>
        <p:nvPicPr>
          <p:cNvPr id="8" name="Imagen 7" descr="Ver las imágenes de origen">
            <a:extLst>
              <a:ext uri="{FF2B5EF4-FFF2-40B4-BE49-F238E27FC236}">
                <a16:creationId xmlns:a16="http://schemas.microsoft.com/office/drawing/2014/main" id="{7551F0B1-D3ED-4061-997C-FE1F78640BAB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37" b="7922"/>
          <a:stretch/>
        </p:blipFill>
        <p:spPr bwMode="auto">
          <a:xfrm flipH="1">
            <a:off x="8324695" y="1800343"/>
            <a:ext cx="3486178" cy="3960440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ergamino: vertical 8">
            <a:extLst>
              <a:ext uri="{FF2B5EF4-FFF2-40B4-BE49-F238E27FC236}">
                <a16:creationId xmlns:a16="http://schemas.microsoft.com/office/drawing/2014/main" id="{6A6632E0-D107-4FC1-B6AA-D33B63E843F0}"/>
              </a:ext>
            </a:extLst>
          </p:cNvPr>
          <p:cNvSpPr/>
          <p:nvPr/>
        </p:nvSpPr>
        <p:spPr>
          <a:xfrm>
            <a:off x="0" y="548680"/>
            <a:ext cx="6888088" cy="5976664"/>
          </a:xfrm>
          <a:prstGeom prst="verticalScroll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r>
              <a:rPr lang="es-ES" b="1" u="sng" dirty="0">
                <a:solidFill>
                  <a:srgbClr val="0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b="1" dirty="0">
                <a:solidFill>
                  <a:srgbClr val="0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OSICIONAR </a:t>
            </a: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endParaRPr lang="es-E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endParaRPr lang="es-E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endParaRPr lang="es-E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endParaRPr lang="es-E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endParaRPr lang="es-E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r>
              <a:rPr lang="es-ES" b="1" u="sng" dirty="0">
                <a:solidFill>
                  <a:srgbClr val="0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b="1" dirty="0">
                <a:solidFill>
                  <a:srgbClr val="0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COMPAÑAR: comunicación (3 “P”).</a:t>
            </a: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endParaRPr lang="es-ES" sz="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r>
              <a:rPr lang="es-ES" b="1" u="sng" dirty="0">
                <a:solidFill>
                  <a:srgbClr val="0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s-ES" b="1" dirty="0">
                <a:solidFill>
                  <a:srgbClr val="0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b="1" u="sng" dirty="0">
                <a:solidFill>
                  <a:srgbClr val="0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b="1" dirty="0">
                <a:solidFill>
                  <a:srgbClr val="0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NQUILIZAR: contacto visual, físico y posición del </a:t>
            </a:r>
            <a:r>
              <a:rPr lang="es-ES" b="1" dirty="0">
                <a:solidFill>
                  <a:srgbClr val="000000"/>
                </a:solidFill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auxiliador</a:t>
            </a:r>
            <a:endParaRPr lang="es-ES" b="1" dirty="0">
              <a:solidFill>
                <a:srgbClr val="000000"/>
              </a:solidFill>
              <a:effectLst/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400"/>
              <a:buFont typeface="Wingdings" panose="05000000000000000000" pitchFamily="2" charset="2"/>
              <a:buChar char=""/>
            </a:pPr>
            <a:endParaRPr lang="es-ES" sz="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400"/>
              <a:buFont typeface="Wingdings" panose="05000000000000000000" pitchFamily="2" charset="2"/>
              <a:buChar char=""/>
            </a:pPr>
            <a:r>
              <a:rPr lang="es-ES" b="1" u="sng" dirty="0">
                <a:solidFill>
                  <a:srgbClr val="0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es-ES" b="1" dirty="0">
                <a:solidFill>
                  <a:srgbClr val="0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</a:t>
            </a:r>
            <a:endParaRPr lang="es-E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Beneficios de dormir del lado izquierdo">
            <a:extLst>
              <a:ext uri="{FF2B5EF4-FFF2-40B4-BE49-F238E27FC236}">
                <a16:creationId xmlns:a16="http://schemas.microsoft.com/office/drawing/2014/main" id="{D9F5C496-C4CB-427F-85A9-53C17B8D4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800343"/>
            <a:ext cx="3003999" cy="238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DD6F2AA-38F6-4C28-9933-E9E16324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5301208"/>
            <a:ext cx="1100932" cy="10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5A54C9D-5DB4-4325-A783-0FB0363092D3}"/>
              </a:ext>
            </a:extLst>
          </p:cNvPr>
          <p:cNvSpPr/>
          <p:nvPr/>
        </p:nvSpPr>
        <p:spPr>
          <a:xfrm>
            <a:off x="2279576" y="687657"/>
            <a:ext cx="3003999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MÉTODO PATATA</a:t>
            </a:r>
          </a:p>
        </p:txBody>
      </p:sp>
    </p:spTree>
    <p:extLst>
      <p:ext uri="{BB962C8B-B14F-4D97-AF65-F5344CB8AC3E}">
        <p14:creationId xmlns:p14="http://schemas.microsoft.com/office/powerpoint/2010/main" val="2239820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90207" y="86094"/>
            <a:ext cx="2799784" cy="1325563"/>
          </a:xfrm>
        </p:spPr>
        <p:txBody>
          <a:bodyPr rtlCol="0"/>
          <a:lstStyle/>
          <a:p>
            <a:pPr rtl="0"/>
            <a:r>
              <a:rPr lang="es-ES" dirty="0"/>
              <a:t>Consciencia</a:t>
            </a:r>
          </a:p>
        </p:txBody>
      </p:sp>
      <p:pic>
        <p:nvPicPr>
          <p:cNvPr id="11266" name="Picture 2" descr="Manual para la formación de primeros respondientes en primeros auxilios">
            <a:extLst>
              <a:ext uri="{FF2B5EF4-FFF2-40B4-BE49-F238E27FC236}">
                <a16:creationId xmlns:a16="http://schemas.microsoft.com/office/drawing/2014/main" id="{3468917D-41F7-4AFB-8D6F-63B21958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0" y="2631033"/>
            <a:ext cx="5032855" cy="2597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268" name="Picture 4" descr="Pin en FB Smileys">
            <a:extLst>
              <a:ext uri="{FF2B5EF4-FFF2-40B4-BE49-F238E27FC236}">
                <a16:creationId xmlns:a16="http://schemas.microsoft.com/office/drawing/2014/main" id="{405D0D7E-468A-46B0-8E35-FFA5CB92B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737" y="1836727"/>
            <a:ext cx="1212102" cy="121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Enfermería Express - Posts | Facebook">
            <a:extLst>
              <a:ext uri="{FF2B5EF4-FFF2-40B4-BE49-F238E27FC236}">
                <a16:creationId xmlns:a16="http://schemas.microsoft.com/office/drawing/2014/main" id="{B0573F45-D131-4DFE-A607-8D4198ECF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7874" r="1008" b="31096"/>
          <a:stretch/>
        </p:blipFill>
        <p:spPr bwMode="auto">
          <a:xfrm>
            <a:off x="6935456" y="2895871"/>
            <a:ext cx="5256544" cy="2347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8F98300-8CB5-458F-B457-D7552BDB58C7}"/>
              </a:ext>
            </a:extLst>
          </p:cNvPr>
          <p:cNvSpPr/>
          <p:nvPr/>
        </p:nvSpPr>
        <p:spPr>
          <a:xfrm>
            <a:off x="10261104" y="399933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D4619F7-0A1C-4961-8C7C-A2B078762E20}"/>
              </a:ext>
            </a:extLst>
          </p:cNvPr>
          <p:cNvSpPr/>
          <p:nvPr/>
        </p:nvSpPr>
        <p:spPr>
          <a:xfrm rot="20554740">
            <a:off x="4570173" y="4918810"/>
            <a:ext cx="1890165" cy="1552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Tener en cuenta que un paciente consciente puede que no permanezca así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8843C2F-5E9F-4286-90C6-E571E5D1D3BC}"/>
              </a:ext>
            </a:extLst>
          </p:cNvPr>
          <p:cNvSpPr txBox="1"/>
          <p:nvPr/>
        </p:nvSpPr>
        <p:spPr>
          <a:xfrm>
            <a:off x="288083" y="5604625"/>
            <a:ext cx="199149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¿Me puede decir su nombre, por favor?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9962C67-68FC-4935-AB17-FF99461D551A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283830" y="3929575"/>
            <a:ext cx="779723" cy="16750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6C14D516-2265-4F0D-A716-8CFFB8070A43}"/>
              </a:ext>
            </a:extLst>
          </p:cNvPr>
          <p:cNvSpPr txBox="1">
            <a:spLocks/>
          </p:cNvSpPr>
          <p:nvPr/>
        </p:nvSpPr>
        <p:spPr>
          <a:xfrm>
            <a:off x="637063" y="-104128"/>
            <a:ext cx="2204045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rgbClr val="FFFF00"/>
                </a:solidFill>
              </a:rPr>
              <a:t>VALORACIÓN</a:t>
            </a:r>
            <a:br>
              <a:rPr lang="es-ES" sz="2800" dirty="0">
                <a:solidFill>
                  <a:srgbClr val="FFFF00"/>
                </a:solidFill>
              </a:rPr>
            </a:br>
            <a:r>
              <a:rPr lang="es-ES" sz="2800" dirty="0">
                <a:solidFill>
                  <a:srgbClr val="FFFF00"/>
                </a:solidFill>
              </a:rPr>
              <a:t>PRIMARIA</a:t>
            </a:r>
          </a:p>
        </p:txBody>
      </p:sp>
    </p:spTree>
    <p:extLst>
      <p:ext uri="{BB962C8B-B14F-4D97-AF65-F5344CB8AC3E}">
        <p14:creationId xmlns:p14="http://schemas.microsoft.com/office/powerpoint/2010/main" val="29742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CC1EEC7-B913-4BCF-A005-D765EEE58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5" y="2752178"/>
            <a:ext cx="305524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erfil apertura via aerea | Laerdal Medical">
            <a:extLst>
              <a:ext uri="{FF2B5EF4-FFF2-40B4-BE49-F238E27FC236}">
                <a16:creationId xmlns:a16="http://schemas.microsoft.com/office/drawing/2014/main" id="{28FFE04B-75DF-4237-A4E8-23F6B136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02" y="841350"/>
            <a:ext cx="3467166" cy="22586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V.O.S. | Kinepolis España">
            <a:extLst>
              <a:ext uri="{FF2B5EF4-FFF2-40B4-BE49-F238E27FC236}">
                <a16:creationId xmlns:a16="http://schemas.microsoft.com/office/drawing/2014/main" id="{4EE1C525-CD69-4970-A54D-DFEAD70E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512">
            <a:off x="5173100" y="4600044"/>
            <a:ext cx="1793090" cy="974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0FF912-3C28-4805-851F-2598D5B3C3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19785" r="17939" b="12043"/>
          <a:stretch/>
        </p:blipFill>
        <p:spPr>
          <a:xfrm>
            <a:off x="7410154" y="3717032"/>
            <a:ext cx="4075179" cy="29629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Abrir llave 3">
            <a:extLst>
              <a:ext uri="{FF2B5EF4-FFF2-40B4-BE49-F238E27FC236}">
                <a16:creationId xmlns:a16="http://schemas.microsoft.com/office/drawing/2014/main" id="{07D5F38F-65A1-4A33-AD53-2B3D02859934}"/>
              </a:ext>
            </a:extLst>
          </p:cNvPr>
          <p:cNvSpPr/>
          <p:nvPr/>
        </p:nvSpPr>
        <p:spPr>
          <a:xfrm>
            <a:off x="4486186" y="1642912"/>
            <a:ext cx="465152" cy="5115762"/>
          </a:xfrm>
          <a:prstGeom prst="leftBrace">
            <a:avLst>
              <a:gd name="adj1" fmla="val 8333"/>
              <a:gd name="adj2" fmla="val 51836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302" name="Picture 14" descr="🆎 Grupo Sanguíneo AB Emoji">
            <a:extLst>
              <a:ext uri="{FF2B5EF4-FFF2-40B4-BE49-F238E27FC236}">
                <a16:creationId xmlns:a16="http://schemas.microsoft.com/office/drawing/2014/main" id="{A1E3DDD2-5E44-47D1-80AC-D6E8E44C9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49" y="3938557"/>
            <a:ext cx="723586" cy="7235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C445A8B-472A-4CA3-A70E-886040A61BF8}"/>
              </a:ext>
            </a:extLst>
          </p:cNvPr>
          <p:cNvSpPr/>
          <p:nvPr/>
        </p:nvSpPr>
        <p:spPr>
          <a:xfrm>
            <a:off x="930580" y="3797556"/>
            <a:ext cx="432048" cy="403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58F13A1-FE7E-49B4-B5E4-FDC3303B537A}"/>
              </a:ext>
            </a:extLst>
          </p:cNvPr>
          <p:cNvSpPr/>
          <p:nvPr/>
        </p:nvSpPr>
        <p:spPr>
          <a:xfrm>
            <a:off x="10336111" y="12815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999ED7-837C-47C3-BA2C-4D28C36B9964}"/>
              </a:ext>
            </a:extLst>
          </p:cNvPr>
          <p:cNvSpPr txBox="1"/>
          <p:nvPr/>
        </p:nvSpPr>
        <p:spPr>
          <a:xfrm>
            <a:off x="9002435" y="1630011"/>
            <a:ext cx="102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OVAL</a:t>
            </a:r>
          </a:p>
        </p:txBody>
      </p:sp>
      <p:pic>
        <p:nvPicPr>
          <p:cNvPr id="23" name="Picture 4" descr="Ver las imágenes de origen">
            <a:extLst>
              <a:ext uri="{FF2B5EF4-FFF2-40B4-BE49-F238E27FC236}">
                <a16:creationId xmlns:a16="http://schemas.microsoft.com/office/drawing/2014/main" id="{04B52498-975B-4300-994E-07A8353FB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21274" r="4640" b="22783"/>
          <a:stretch/>
        </p:blipFill>
        <p:spPr bwMode="auto">
          <a:xfrm>
            <a:off x="10321554" y="2225293"/>
            <a:ext cx="1650583" cy="10178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Ver las imágenes de origen">
            <a:extLst>
              <a:ext uri="{FF2B5EF4-FFF2-40B4-BE49-F238E27FC236}">
                <a16:creationId xmlns:a16="http://schemas.microsoft.com/office/drawing/2014/main" id="{ED9D09FF-9436-4EFD-A8DA-AB85CE109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077" r="1569" b="16565"/>
          <a:stretch/>
        </p:blipFill>
        <p:spPr bwMode="auto">
          <a:xfrm>
            <a:off x="10830068" y="3226249"/>
            <a:ext cx="1010328" cy="453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6D2E04B0-5DE4-4065-B472-A7832C8D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26" y="108814"/>
            <a:ext cx="5835965" cy="1325563"/>
          </a:xfrm>
        </p:spPr>
        <p:txBody>
          <a:bodyPr rtlCol="0"/>
          <a:lstStyle/>
          <a:p>
            <a:pPr rtl="0"/>
            <a:r>
              <a:rPr lang="es-ES" dirty="0"/>
              <a:t>VA y respiración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0D2DE1A8-779E-40F2-9138-9AE82E7CE8C9}"/>
              </a:ext>
            </a:extLst>
          </p:cNvPr>
          <p:cNvSpPr txBox="1">
            <a:spLocks/>
          </p:cNvSpPr>
          <p:nvPr/>
        </p:nvSpPr>
        <p:spPr>
          <a:xfrm>
            <a:off x="637063" y="-104128"/>
            <a:ext cx="2204045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rgbClr val="FFFF00"/>
                </a:solidFill>
              </a:rPr>
              <a:t>VALORACIÓN</a:t>
            </a:r>
            <a:br>
              <a:rPr lang="es-ES" sz="2800" dirty="0">
                <a:solidFill>
                  <a:srgbClr val="FFFF00"/>
                </a:solidFill>
              </a:rPr>
            </a:br>
            <a:r>
              <a:rPr lang="es-ES" sz="2800" dirty="0">
                <a:solidFill>
                  <a:srgbClr val="FFFF00"/>
                </a:solidFill>
              </a:rPr>
              <a:t>PRIMARIA</a:t>
            </a:r>
          </a:p>
        </p:txBody>
      </p:sp>
      <p:pic>
        <p:nvPicPr>
          <p:cNvPr id="2050" name="Picture 2" descr="Ava Logo">
            <a:extLst>
              <a:ext uri="{FF2B5EF4-FFF2-40B4-BE49-F238E27FC236}">
                <a16:creationId xmlns:a16="http://schemas.microsoft.com/office/drawing/2014/main" id="{9783D8E9-DEAC-48C0-9264-F3F0C2ED4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t="23014" r="9189" b="18779"/>
          <a:stretch/>
        </p:blipFill>
        <p:spPr bwMode="auto">
          <a:xfrm>
            <a:off x="5173102" y="1866106"/>
            <a:ext cx="1793089" cy="1184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 descr="Ver las imágenes de origen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6222" r="6767" b="12426"/>
          <a:stretch/>
        </p:blipFill>
        <p:spPr bwMode="auto">
          <a:xfrm>
            <a:off x="10617366" y="1542370"/>
            <a:ext cx="1574634" cy="768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27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9583" y="217969"/>
            <a:ext cx="5835965" cy="1325563"/>
          </a:xfrm>
        </p:spPr>
        <p:txBody>
          <a:bodyPr rtlCol="0"/>
          <a:lstStyle/>
          <a:p>
            <a:pPr rtl="0"/>
            <a:r>
              <a:rPr lang="es-ES" dirty="0"/>
              <a:t> Pulso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CC1EEC7-B913-4BCF-A005-D765EEE58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7" y="2564904"/>
            <a:ext cx="2403916" cy="2436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brir llave 3">
            <a:extLst>
              <a:ext uri="{FF2B5EF4-FFF2-40B4-BE49-F238E27FC236}">
                <a16:creationId xmlns:a16="http://schemas.microsoft.com/office/drawing/2014/main" id="{07D5F38F-65A1-4A33-AD53-2B3D02859934}"/>
              </a:ext>
            </a:extLst>
          </p:cNvPr>
          <p:cNvSpPr/>
          <p:nvPr/>
        </p:nvSpPr>
        <p:spPr>
          <a:xfrm>
            <a:off x="4250890" y="1774485"/>
            <a:ext cx="465152" cy="4932064"/>
          </a:xfrm>
          <a:prstGeom prst="leftBrace">
            <a:avLst>
              <a:gd name="adj1" fmla="val 8333"/>
              <a:gd name="adj2" fmla="val 51836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4" name="Picture 2" descr="Pulso del cuello: MedlinePlus enciclopedia médica illustración">
            <a:extLst>
              <a:ext uri="{FF2B5EF4-FFF2-40B4-BE49-F238E27FC236}">
                <a16:creationId xmlns:a16="http://schemas.microsoft.com/office/drawing/2014/main" id="{76F9E670-7142-4AA0-8A19-5726C0129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/>
          <a:stretch/>
        </p:blipFill>
        <p:spPr bwMode="auto">
          <a:xfrm rot="21237872">
            <a:off x="4966007" y="2360438"/>
            <a:ext cx="4552238" cy="40203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D54B2B5-2A5B-4FC6-9E3E-5C9C48041E88}"/>
              </a:ext>
            </a:extLst>
          </p:cNvPr>
          <p:cNvSpPr/>
          <p:nvPr/>
        </p:nvSpPr>
        <p:spPr>
          <a:xfrm rot="508528">
            <a:off x="9106830" y="1807646"/>
            <a:ext cx="1353071" cy="4322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20" name="Picture 8" descr="Mobile C { C/C++ Compiler }: Amazon.es: Appstore para Android">
            <a:extLst>
              <a:ext uri="{FF2B5EF4-FFF2-40B4-BE49-F238E27FC236}">
                <a16:creationId xmlns:a16="http://schemas.microsoft.com/office/drawing/2014/main" id="{48AE1F69-5112-4B2E-9F84-484A461B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38" y="4050139"/>
            <a:ext cx="640979" cy="640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E4F1332C-B9D4-4165-982C-97F389681CCF}"/>
              </a:ext>
            </a:extLst>
          </p:cNvPr>
          <p:cNvSpPr/>
          <p:nvPr/>
        </p:nvSpPr>
        <p:spPr>
          <a:xfrm>
            <a:off x="826323" y="3356992"/>
            <a:ext cx="432047" cy="337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D1D5A68-4565-4F5F-AFA6-6B406AD2FD76}"/>
              </a:ext>
            </a:extLst>
          </p:cNvPr>
          <p:cNvSpPr/>
          <p:nvPr/>
        </p:nvSpPr>
        <p:spPr>
          <a:xfrm>
            <a:off x="10203782" y="6391657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3673038-3F8D-4522-888B-3C6889481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1" t="27544" r="28800" b="24460"/>
          <a:stretch/>
        </p:blipFill>
        <p:spPr bwMode="auto">
          <a:xfrm>
            <a:off x="9624392" y="2582407"/>
            <a:ext cx="2108978" cy="146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04B76EFE-FCBE-4685-927B-87FD75117BF6}"/>
              </a:ext>
            </a:extLst>
          </p:cNvPr>
          <p:cNvSpPr txBox="1">
            <a:spLocks/>
          </p:cNvSpPr>
          <p:nvPr/>
        </p:nvSpPr>
        <p:spPr>
          <a:xfrm>
            <a:off x="637063" y="-104128"/>
            <a:ext cx="2204045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rgbClr val="FFFF00"/>
                </a:solidFill>
              </a:rPr>
              <a:t>VALORACIÓN</a:t>
            </a:r>
            <a:br>
              <a:rPr lang="es-ES" sz="2800" dirty="0">
                <a:solidFill>
                  <a:srgbClr val="FFFF00"/>
                </a:solidFill>
              </a:rPr>
            </a:br>
            <a:r>
              <a:rPr lang="es-ES" sz="2800" dirty="0">
                <a:solidFill>
                  <a:srgbClr val="FFFF00"/>
                </a:solidFill>
              </a:rPr>
              <a:t>PRIMARIA</a:t>
            </a:r>
          </a:p>
        </p:txBody>
      </p:sp>
    </p:spTree>
    <p:extLst>
      <p:ext uri="{BB962C8B-B14F-4D97-AF65-F5344CB8AC3E}">
        <p14:creationId xmlns:p14="http://schemas.microsoft.com/office/powerpoint/2010/main" val="847176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09716" y="855406"/>
            <a:ext cx="6592529" cy="400110"/>
          </a:xfrm>
          <a:prstGeom prst="rect">
            <a:avLst/>
          </a:prstGeom>
          <a:solidFill>
            <a:srgbClr val="FFFF66"/>
          </a:solidFill>
          <a:ln w="666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tx2"/>
                </a:solidFill>
                <a:latin typeface="Comic Sans MS" panose="030F0702030302020204" pitchFamily="66" charset="0"/>
              </a:rPr>
              <a:t>   </a:t>
            </a:r>
            <a:r>
              <a:rPr lang="es-E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HEMORRAGIAS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9" name="Imagen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837534" y="648930"/>
            <a:ext cx="2020169" cy="15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Ver las imágenes de orige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23469" r="24605" b="7284"/>
          <a:stretch/>
        </p:blipFill>
        <p:spPr bwMode="auto">
          <a:xfrm>
            <a:off x="2168012" y="840658"/>
            <a:ext cx="3539613" cy="38246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412954" y="855405"/>
            <a:ext cx="2639961" cy="461665"/>
          </a:xfrm>
          <a:prstGeom prst="rect">
            <a:avLst/>
          </a:prstGeom>
          <a:solidFill>
            <a:srgbClr val="FFFF66"/>
          </a:solidFill>
          <a:ln w="666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HEMORRAGIAS</a:t>
            </a:r>
          </a:p>
        </p:txBody>
      </p:sp>
    </p:spTree>
    <p:extLst>
      <p:ext uri="{BB962C8B-B14F-4D97-AF65-F5344CB8AC3E}">
        <p14:creationId xmlns:p14="http://schemas.microsoft.com/office/powerpoint/2010/main" val="21736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66206" y="99290"/>
            <a:ext cx="6982524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2800" dirty="0"/>
              <a:t>PRESIÓN DIRECTA Y VENDAJE COMPRESIVO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62918F-9DAE-4360-B52E-651869E7C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35" t="42650" r="47637" b="20600"/>
          <a:stretch/>
        </p:blipFill>
        <p:spPr>
          <a:xfrm>
            <a:off x="4548627" y="3667586"/>
            <a:ext cx="1833792" cy="22131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AF52540-ECE5-4BF1-9DE1-F289166F6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41600" r="51772" b="44750"/>
          <a:stretch/>
        </p:blipFill>
        <p:spPr>
          <a:xfrm>
            <a:off x="5381599" y="2135594"/>
            <a:ext cx="1649955" cy="122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9FB9345-ED92-446D-B406-810BBF83E2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6" t="17451" r="47637" b="46850"/>
          <a:stretch/>
        </p:blipFill>
        <p:spPr>
          <a:xfrm>
            <a:off x="467488" y="1831631"/>
            <a:ext cx="1838322" cy="22322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6" name="Picture 2" descr="Gasas estériles y no estériles - Logarsalud">
            <a:extLst>
              <a:ext uri="{FF2B5EF4-FFF2-40B4-BE49-F238E27FC236}">
                <a16:creationId xmlns:a16="http://schemas.microsoft.com/office/drawing/2014/main" id="{684793A2-FAC1-4CE3-A2D1-E7619D209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5201" r="4032" b="8001"/>
          <a:stretch/>
        </p:blipFill>
        <p:spPr bwMode="auto">
          <a:xfrm rot="8930117">
            <a:off x="3625144" y="2195055"/>
            <a:ext cx="1094664" cy="108012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4E374B3-83C2-43AF-A5C4-A0BEB58433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98" t="20201" r="36675" b="19169"/>
          <a:stretch/>
        </p:blipFill>
        <p:spPr>
          <a:xfrm>
            <a:off x="8477800" y="4590286"/>
            <a:ext cx="2370728" cy="17798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Presentación de PowerPoint">
            <a:extLst>
              <a:ext uri="{FF2B5EF4-FFF2-40B4-BE49-F238E27FC236}">
                <a16:creationId xmlns:a16="http://schemas.microsoft.com/office/drawing/2014/main" id="{04375CBC-97D9-474E-B5D7-40E6949B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549" y="4183037"/>
            <a:ext cx="1524700" cy="81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D7CA0641-F340-41EB-9E9F-F51073D3F7E9}"/>
              </a:ext>
            </a:extLst>
          </p:cNvPr>
          <p:cNvSpPr/>
          <p:nvPr/>
        </p:nvSpPr>
        <p:spPr>
          <a:xfrm>
            <a:off x="9449801" y="1909445"/>
            <a:ext cx="1868572" cy="15710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FFFF00"/>
                </a:solidFill>
              </a:rPr>
              <a:t>1 puño </a:t>
            </a:r>
          </a:p>
          <a:p>
            <a:pPr algn="ctr"/>
            <a:r>
              <a:rPr lang="es-ES" sz="2800" dirty="0">
                <a:solidFill>
                  <a:srgbClr val="FFFF00"/>
                </a:solidFill>
              </a:rPr>
              <a:t>20 ml</a:t>
            </a:r>
            <a:endParaRPr lang="es-ES" sz="2800" dirty="0"/>
          </a:p>
        </p:txBody>
      </p:sp>
      <p:pic>
        <p:nvPicPr>
          <p:cNvPr id="16" name="Picture 4" descr="Consejos, Trucos y más: Como dibujar manos (anime)">
            <a:extLst>
              <a:ext uri="{FF2B5EF4-FFF2-40B4-BE49-F238E27FC236}">
                <a16:creationId xmlns:a16="http://schemas.microsoft.com/office/drawing/2014/main" id="{081AF234-2AB2-48A8-9FE2-BC9320CB9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61" b="1951"/>
          <a:stretch/>
        </p:blipFill>
        <p:spPr bwMode="auto">
          <a:xfrm rot="16200000">
            <a:off x="8144339" y="1391685"/>
            <a:ext cx="885990" cy="1156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2" descr="Diapositiva 1">
            <a:extLst>
              <a:ext uri="{FF2B5EF4-FFF2-40B4-BE49-F238E27FC236}">
                <a16:creationId xmlns:a16="http://schemas.microsoft.com/office/drawing/2014/main" id="{39D3B62E-E770-4BC5-B4CE-E3FF8254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343" y="2694962"/>
            <a:ext cx="1110070" cy="814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2DE5A6AA-FA4C-4D64-864D-BB78CF040E07}"/>
              </a:ext>
            </a:extLst>
          </p:cNvPr>
          <p:cNvSpPr/>
          <p:nvPr/>
        </p:nvSpPr>
        <p:spPr>
          <a:xfrm rot="399531">
            <a:off x="4810190" y="2551918"/>
            <a:ext cx="636877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0031E1F-02CA-4F40-B088-F9D0E70CEB98}"/>
              </a:ext>
            </a:extLst>
          </p:cNvPr>
          <p:cNvSpPr/>
          <p:nvPr/>
        </p:nvSpPr>
        <p:spPr>
          <a:xfrm>
            <a:off x="404816" y="532977"/>
            <a:ext cx="2199079" cy="5040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HEMORRAGIAS</a:t>
            </a:r>
          </a:p>
        </p:txBody>
      </p:sp>
      <p:sp>
        <p:nvSpPr>
          <p:cNvPr id="5" name="Diagrama de flujo: cinta perforada 4">
            <a:extLst>
              <a:ext uri="{FF2B5EF4-FFF2-40B4-BE49-F238E27FC236}">
                <a16:creationId xmlns:a16="http://schemas.microsoft.com/office/drawing/2014/main" id="{D2139D0C-0F9E-4DAD-A2A1-6D4A14293CA0}"/>
              </a:ext>
            </a:extLst>
          </p:cNvPr>
          <p:cNvSpPr/>
          <p:nvPr/>
        </p:nvSpPr>
        <p:spPr>
          <a:xfrm>
            <a:off x="262902" y="4628776"/>
            <a:ext cx="2874862" cy="1779815"/>
          </a:xfrm>
          <a:prstGeom prst="flowChartPunchedTa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FFFF00"/>
                </a:solidFill>
              </a:rPr>
              <a:t>LAS HEMORRAGIAS</a:t>
            </a:r>
          </a:p>
          <a:p>
            <a:pPr algn="ctr"/>
            <a:r>
              <a:rPr lang="es-ES" sz="2000" dirty="0">
                <a:solidFill>
                  <a:srgbClr val="FFFF00"/>
                </a:solidFill>
              </a:rPr>
              <a:t>SON PRIORITARIAS</a:t>
            </a:r>
          </a:p>
        </p:txBody>
      </p:sp>
    </p:spTree>
    <p:extLst>
      <p:ext uri="{BB962C8B-B14F-4D97-AF65-F5344CB8AC3E}">
        <p14:creationId xmlns:p14="http://schemas.microsoft.com/office/powerpoint/2010/main" val="14508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365953"/>
            <a:ext cx="6840760" cy="132556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VENDAJE HEMOSTÁTICO</a:t>
            </a:r>
            <a:b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700" dirty="0">
                <a:latin typeface="Calibri" panose="020F0502020204030204" pitchFamily="34" charset="0"/>
                <a:cs typeface="Calibri" panose="020F0502020204030204" pitchFamily="34" charset="0"/>
              </a:rPr>
              <a:t>(EMPAQUETADO DE HERIDAS)</a:t>
            </a:r>
            <a:br>
              <a:rPr lang="es-ES" sz="4000" dirty="0"/>
            </a:br>
            <a:endParaRPr lang="es-ES" sz="3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3B1788-6785-4F25-8215-4BD52B650587}"/>
              </a:ext>
            </a:extLst>
          </p:cNvPr>
          <p:cNvSpPr txBox="1"/>
          <p:nvPr/>
        </p:nvSpPr>
        <p:spPr>
          <a:xfrm>
            <a:off x="336280" y="2223962"/>
            <a:ext cx="11519439" cy="407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s-E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sangrados severos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en zonas de no TK: cuello, axilas, ingles, tórax, abdomen, ….</a:t>
            </a:r>
          </a:p>
          <a:p>
            <a:pPr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Exponer herida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localizar punto (extraer sangre con dedo II y/o III en cuchara ).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Comprimir punto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sangrante 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dedos II y III.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Desembolsar venda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que no toque ni el suelo ni las manos con sangre. Tener venda al alcance.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Introducir venda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la otra mano: rellenar cavidad. Según se mete venda con una mano, se hace P con dedos II y III de la otra mano. Si se acaba la venda, meter </a:t>
            </a:r>
            <a:r>
              <a:rPr lang="es-E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kerlix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crepé, trozo de tela (camiseta). Si sobra venda se deja sobre la herida para ejercer +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directa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fuerza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rellenar la cavidad.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Tiempos:  </a:t>
            </a: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3´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 se usa hemostático y </a:t>
            </a: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´ si no se usa.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Forma: con nudillo del puño  y agarrando la muñeca con la otra mano. Rodillas inclinadas para hacer + presión.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 startAt="6"/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Comprobar si sigue sangrando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(tras el tiempo de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Se retira el puño y se baja en “C” la otra mano. Si venda blanca, el hemostático ha funcionado. Si empapada en sangre: no fue eficaz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etirar rápido  y meter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otra venda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6"/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Vendaje compresivo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lvl="1" indent="-176213" algn="just">
              <a:buFont typeface="Arial" panose="020B0604020202020204" pitchFamily="34" charset="0"/>
              <a:buChar char="•"/>
            </a:pPr>
            <a:r>
              <a:rPr lang="es-E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Diferencia entre empaquetado y P directa clásica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: en ésta se evita que salga sangre al exterior pero sigue sangrando; en el empaquetado se actúa sobre el punto de origen del sangrado.</a:t>
            </a:r>
          </a:p>
          <a:p>
            <a:pPr marL="176213" lvl="1" indent="-176213" algn="just">
              <a:buFont typeface="Arial" panose="020B0604020202020204" pitchFamily="34" charset="0"/>
              <a:buChar char="•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630035-0622-432B-AEEF-7DC65898DB33}"/>
              </a:ext>
            </a:extLst>
          </p:cNvPr>
          <p:cNvSpPr txBox="1"/>
          <p:nvPr/>
        </p:nvSpPr>
        <p:spPr>
          <a:xfrm>
            <a:off x="4511824" y="169151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7 PASOS DEL EMPAQUETAMIENTO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80DB764-2FAF-4B98-AAB2-65843A94E89B}"/>
              </a:ext>
            </a:extLst>
          </p:cNvPr>
          <p:cNvSpPr/>
          <p:nvPr/>
        </p:nvSpPr>
        <p:spPr>
          <a:xfrm>
            <a:off x="415585" y="547172"/>
            <a:ext cx="2199079" cy="5040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HEMORRAGIAS</a:t>
            </a:r>
          </a:p>
        </p:txBody>
      </p:sp>
    </p:spTree>
    <p:extLst>
      <p:ext uri="{BB962C8B-B14F-4D97-AF65-F5344CB8AC3E}">
        <p14:creationId xmlns:p14="http://schemas.microsoft.com/office/powerpoint/2010/main" val="282073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7875" y="116632"/>
            <a:ext cx="3778750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4000" dirty="0"/>
              <a:t>HEMORRAGIAS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22EB0F9-B61C-4C10-8D7D-322775679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50" t="31751" r="53544" b="53549"/>
          <a:stretch/>
        </p:blipFill>
        <p:spPr>
          <a:xfrm>
            <a:off x="983432" y="2100769"/>
            <a:ext cx="2808312" cy="21292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28BAF76-B744-4A79-BEEB-6D0AD74E9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11" t="47900" r="54016" b="37401"/>
          <a:stretch/>
        </p:blipFill>
        <p:spPr>
          <a:xfrm>
            <a:off x="4809887" y="3165404"/>
            <a:ext cx="2808313" cy="22170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7FE0AC9-CBA3-4144-A5B8-689E3333F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16" t="64700" r="53543" b="20600"/>
          <a:stretch/>
        </p:blipFill>
        <p:spPr>
          <a:xfrm>
            <a:off x="8526337" y="4413317"/>
            <a:ext cx="2916190" cy="22240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ACE45A6-3D3F-493A-93D0-0431A3819DB9}"/>
              </a:ext>
            </a:extLst>
          </p:cNvPr>
          <p:cNvSpPr txBox="1"/>
          <p:nvPr/>
        </p:nvSpPr>
        <p:spPr>
          <a:xfrm>
            <a:off x="5058464" y="1844824"/>
            <a:ext cx="2311158" cy="738664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1400" dirty="0"/>
          </a:p>
          <a:p>
            <a:pPr algn="ctr"/>
            <a:r>
              <a:rPr lang="es-ES" sz="1400" dirty="0"/>
              <a:t>EMPAQUETAMIENTO</a:t>
            </a:r>
          </a:p>
          <a:p>
            <a:pPr algn="ctr"/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72989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C570257B-31D4-4445-815D-2363E47992A2}"/>
              </a:ext>
            </a:extLst>
          </p:cNvPr>
          <p:cNvSpPr/>
          <p:nvPr/>
        </p:nvSpPr>
        <p:spPr>
          <a:xfrm>
            <a:off x="2576146" y="1742963"/>
            <a:ext cx="5449242" cy="473830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023" y="275377"/>
            <a:ext cx="5544616" cy="834637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sz="3200" dirty="0"/>
              <a:t>OBJETIVOS DE LOS P. AUXILIOS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EE9E7EB-35A9-4EC6-9388-D8FDE492D5D2}"/>
              </a:ext>
            </a:extLst>
          </p:cNvPr>
          <p:cNvSpPr/>
          <p:nvPr/>
        </p:nvSpPr>
        <p:spPr>
          <a:xfrm>
            <a:off x="9768408" y="332656"/>
            <a:ext cx="1987893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FF00"/>
                </a:solidFill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9F16FBC2-7B7C-4662-8878-FFD2B7F44F0B}"/>
              </a:ext>
            </a:extLst>
          </p:cNvPr>
          <p:cNvSpPr/>
          <p:nvPr/>
        </p:nvSpPr>
        <p:spPr>
          <a:xfrm>
            <a:off x="5967143" y="1869924"/>
            <a:ext cx="2160240" cy="83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AGRAVAR</a:t>
            </a:r>
          </a:p>
        </p:txBody>
      </p:sp>
      <p:pic>
        <p:nvPicPr>
          <p:cNvPr id="11" name="Picture 12" descr="Queda prohibido – El pupitre de Pilu">
            <a:extLst>
              <a:ext uri="{FF2B5EF4-FFF2-40B4-BE49-F238E27FC236}">
                <a16:creationId xmlns:a16="http://schemas.microsoft.com/office/drawing/2014/main" id="{D7576D21-3362-4A00-9782-57D358FBF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801" y="1897814"/>
            <a:ext cx="834637" cy="83463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52D38A17-C025-4D23-B397-E5F300B419FC}"/>
              </a:ext>
            </a:extLst>
          </p:cNvPr>
          <p:cNvSpPr/>
          <p:nvPr/>
        </p:nvSpPr>
        <p:spPr>
          <a:xfrm>
            <a:off x="7152862" y="3583053"/>
            <a:ext cx="2160240" cy="83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ALIVIAR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ED63B0A7-8DF4-4FC3-997A-8E44A93718DB}"/>
              </a:ext>
            </a:extLst>
          </p:cNvPr>
          <p:cNvSpPr/>
          <p:nvPr/>
        </p:nvSpPr>
        <p:spPr>
          <a:xfrm>
            <a:off x="8127383" y="5283910"/>
            <a:ext cx="2160240" cy="83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ASEGURAR</a:t>
            </a:r>
          </a:p>
        </p:txBody>
      </p:sp>
      <p:pic>
        <p:nvPicPr>
          <p:cNvPr id="6148" name="Picture 4" descr="Resultado de imagen de DEDO OK">
            <a:extLst>
              <a:ext uri="{FF2B5EF4-FFF2-40B4-BE49-F238E27FC236}">
                <a16:creationId xmlns:a16="http://schemas.microsoft.com/office/drawing/2014/main" id="{BFDD0977-2C7D-438B-85E7-3C8EFE936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384" y="3501099"/>
            <a:ext cx="681332" cy="916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sultado de imagen de DEDO OK">
            <a:extLst>
              <a:ext uri="{FF2B5EF4-FFF2-40B4-BE49-F238E27FC236}">
                <a16:creationId xmlns:a16="http://schemas.microsoft.com/office/drawing/2014/main" id="{FA609D0F-B471-4D6D-921D-A995F34F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211588"/>
            <a:ext cx="648072" cy="871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E32FD51-358C-4E33-8309-A4D8B076DFBF}"/>
              </a:ext>
            </a:extLst>
          </p:cNvPr>
          <p:cNvSpPr/>
          <p:nvPr/>
        </p:nvSpPr>
        <p:spPr>
          <a:xfrm>
            <a:off x="3718255" y="5733707"/>
            <a:ext cx="3014560" cy="4940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rgbClr val="FFFF00"/>
                </a:solidFill>
              </a:rPr>
              <a:t>PRESERVAR</a:t>
            </a:r>
          </a:p>
        </p:txBody>
      </p:sp>
      <p:pic>
        <p:nvPicPr>
          <p:cNvPr id="6150" name="Picture 6" descr="Resultado de imagen de A-A-A-">
            <a:extLst>
              <a:ext uri="{FF2B5EF4-FFF2-40B4-BE49-F238E27FC236}">
                <a16:creationId xmlns:a16="http://schemas.microsoft.com/office/drawing/2014/main" id="{739DFDD2-05C3-4949-8AA1-4F910C47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52" y="3360826"/>
            <a:ext cx="2192028" cy="22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de OBJETIVO">
            <a:extLst>
              <a:ext uri="{FF2B5EF4-FFF2-40B4-BE49-F238E27FC236}">
                <a16:creationId xmlns:a16="http://schemas.microsoft.com/office/drawing/2014/main" id="{88B4B0F4-B5E9-4121-9504-D2B8ADE99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6" t="6925" r="28488" b="19856"/>
          <a:stretch/>
        </p:blipFill>
        <p:spPr bwMode="auto">
          <a:xfrm rot="1858823">
            <a:off x="1215362" y="2166053"/>
            <a:ext cx="2937525" cy="226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585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79776" y="85428"/>
            <a:ext cx="4320480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3200" dirty="0"/>
              <a:t>VENDAJE COMPRESIVO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9" name="Imagen 8" descr="Vendaje de Compresión Israeli 6&quot;">
            <a:extLst>
              <a:ext uri="{FF2B5EF4-FFF2-40B4-BE49-F238E27FC236}">
                <a16:creationId xmlns:a16="http://schemas.microsoft.com/office/drawing/2014/main" id="{162F37E9-8B5B-43EE-B88C-649BB7F2F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78" y="1784950"/>
            <a:ext cx="4809416" cy="494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E97CF50-D5ED-4C2E-A8AB-936CBED1CDCD}"/>
              </a:ext>
            </a:extLst>
          </p:cNvPr>
          <p:cNvSpPr txBox="1"/>
          <p:nvPr/>
        </p:nvSpPr>
        <p:spPr>
          <a:xfrm>
            <a:off x="6456040" y="3068960"/>
            <a:ext cx="4786456" cy="157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APLICADOR DE PRESIÓN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ALMOHADILLA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COMPRESA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ELÁSTICA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BARRA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DENTADA DE FIJACIÓN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90972B4-05DF-43C5-AC29-918F239EFB39}"/>
              </a:ext>
            </a:extLst>
          </p:cNvPr>
          <p:cNvSpPr/>
          <p:nvPr/>
        </p:nvSpPr>
        <p:spPr>
          <a:xfrm>
            <a:off x="695400" y="532977"/>
            <a:ext cx="2199079" cy="5040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HEMORRAGIAS</a:t>
            </a:r>
          </a:p>
        </p:txBody>
      </p:sp>
    </p:spTree>
    <p:extLst>
      <p:ext uri="{BB962C8B-B14F-4D97-AF65-F5344CB8AC3E}">
        <p14:creationId xmlns:p14="http://schemas.microsoft.com/office/powerpoint/2010/main" val="416976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7768" y="122223"/>
            <a:ext cx="5040560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4000" dirty="0"/>
              <a:t>TORNIQUETE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97CF50-D5ED-4C2E-A8AB-936CBED1CDCD}"/>
              </a:ext>
            </a:extLst>
          </p:cNvPr>
          <p:cNvSpPr txBox="1"/>
          <p:nvPr/>
        </p:nvSpPr>
        <p:spPr>
          <a:xfrm>
            <a:off x="6456040" y="3068960"/>
            <a:ext cx="4786456" cy="197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HEBILLA DE AJUSTE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VARILLA DE MOLINETE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GANCHO EN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“C” PARA EL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MOLINETE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BANDA TIME O LENGÜETA DE TIEMPO.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0D60541-AB97-4E6B-86AF-D13D0B1E7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9" t="26580" r="25680" b="17915"/>
          <a:stretch/>
        </p:blipFill>
        <p:spPr bwMode="auto">
          <a:xfrm>
            <a:off x="566295" y="2442947"/>
            <a:ext cx="5174480" cy="3223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15C6499-D9B1-4E91-81F8-8AE1375A7A19}"/>
              </a:ext>
            </a:extLst>
          </p:cNvPr>
          <p:cNvSpPr/>
          <p:nvPr/>
        </p:nvSpPr>
        <p:spPr>
          <a:xfrm>
            <a:off x="566295" y="2442947"/>
            <a:ext cx="1651136" cy="951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TORNIQUETE</a:t>
            </a:r>
          </a:p>
          <a:p>
            <a:pPr algn="ctr"/>
            <a:r>
              <a:rPr lang="es-ES" sz="1600" dirty="0">
                <a:ea typeface="Calibri" panose="020F0502020204030204" pitchFamily="34" charset="0"/>
                <a:cs typeface="Times New Roman" panose="02020603050405020304" pitchFamily="18" charset="0"/>
              </a:rPr>
              <a:t>DE MOLINETE </a:t>
            </a:r>
            <a:r>
              <a:rPr lang="es-E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HOMOLOGADO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22CE1A2-8DB6-4E8C-9336-DF7B45DDCFEB}"/>
              </a:ext>
            </a:extLst>
          </p:cNvPr>
          <p:cNvSpPr/>
          <p:nvPr/>
        </p:nvSpPr>
        <p:spPr>
          <a:xfrm>
            <a:off x="489910" y="532977"/>
            <a:ext cx="2199079" cy="5040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HEMORRAGIAS</a:t>
            </a:r>
          </a:p>
        </p:txBody>
      </p:sp>
    </p:spTree>
    <p:extLst>
      <p:ext uri="{BB962C8B-B14F-4D97-AF65-F5344CB8AC3E}">
        <p14:creationId xmlns:p14="http://schemas.microsoft.com/office/powerpoint/2010/main" val="25561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10905" y="138905"/>
            <a:ext cx="3778750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4000" dirty="0"/>
              <a:t>TORNIQUETE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703EC4-404C-4F35-87AB-406574935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7551" r="33463" b="47249"/>
          <a:stretch/>
        </p:blipFill>
        <p:spPr>
          <a:xfrm>
            <a:off x="354117" y="1708241"/>
            <a:ext cx="2202651" cy="1887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3DFD5A-9D1F-4050-B737-084AE7761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0" t="36350" r="37006" b="48950"/>
          <a:stretch/>
        </p:blipFill>
        <p:spPr>
          <a:xfrm>
            <a:off x="3276061" y="2924943"/>
            <a:ext cx="2277098" cy="1887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B1EDDD-EAAB-4050-A801-C715A5767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5" t="63257" r="52412" b="22700"/>
          <a:stretch/>
        </p:blipFill>
        <p:spPr>
          <a:xfrm>
            <a:off x="6135942" y="3717067"/>
            <a:ext cx="2496359" cy="16764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3DFC814-80BA-446A-8B57-DC296260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90" t="62600" r="37007" b="22700"/>
          <a:stretch/>
        </p:blipFill>
        <p:spPr>
          <a:xfrm>
            <a:off x="9414209" y="4973592"/>
            <a:ext cx="2221190" cy="14807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Cuadro de texto 2">
            <a:extLst>
              <a:ext uri="{FF2B5EF4-FFF2-40B4-BE49-F238E27FC236}">
                <a16:creationId xmlns:a16="http://schemas.microsoft.com/office/drawing/2014/main" id="{CC570B9F-D27A-4FC8-AADF-0EFC89887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66" y="3868937"/>
            <a:ext cx="2699543" cy="28724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563" lvl="0" indent="-182563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Correa alrededor de la extremidad.</a:t>
            </a:r>
          </a:p>
          <a:p>
            <a:pPr marL="182563" lvl="0" indent="-182563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Introducir el externo de correa a través de la hebilla.</a:t>
            </a:r>
          </a:p>
          <a:p>
            <a:pPr marL="182563" indent="-182563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Situar </a:t>
            </a:r>
            <a:r>
              <a:rPr lang="es-E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5-7 cm por encima</a:t>
            </a: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sangrado. Si no hay tiempo para examinar de dónde proviene el sangrado, aplicar encima de la ropa,  </a:t>
            </a:r>
            <a:r>
              <a:rPr lang="es-E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más alto posible</a:t>
            </a: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(proximal) en la extremidad </a:t>
            </a:r>
            <a:r>
              <a:rPr lang="es-ES" sz="1300" dirty="0">
                <a:latin typeface="Calibri" panose="020F0502020204030204" pitchFamily="34" charset="0"/>
                <a:cs typeface="Calibri" panose="020F0502020204030204" pitchFamily="34" charset="0"/>
              </a:rPr>
              <a:t>(“</a:t>
            </a:r>
            <a:r>
              <a:rPr lang="es-ES" sz="1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s-ES" sz="1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tight</a:t>
            </a:r>
            <a:r>
              <a:rPr lang="es-ES" sz="1300" dirty="0">
                <a:latin typeface="Calibri" panose="020F0502020204030204" pitchFamily="34" charset="0"/>
                <a:cs typeface="Calibri" panose="020F0502020204030204" pitchFamily="34" charset="0"/>
              </a:rPr>
              <a:t>”: alto y apretado).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preferiblemente encima de la piel.</a:t>
            </a:r>
          </a:p>
        </p:txBody>
      </p:sp>
      <p:sp>
        <p:nvSpPr>
          <p:cNvPr id="14" name="Cuadro de texto 2">
            <a:extLst>
              <a:ext uri="{FF2B5EF4-FFF2-40B4-BE49-F238E27FC236}">
                <a16:creationId xmlns:a16="http://schemas.microsoft.com/office/drawing/2014/main" id="{219B58E9-6167-4037-8DF2-4CB6BC472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4632" y="1848642"/>
            <a:ext cx="2684856" cy="842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563" lvl="0" indent="-182563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ensar hacia el centro del cuerpo</a:t>
            </a:r>
            <a:r>
              <a:rPr lang="es-E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Así</a:t>
            </a: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hace más fuerza que si se hace hacia afuera.</a:t>
            </a:r>
          </a:p>
        </p:txBody>
      </p:sp>
      <p:sp>
        <p:nvSpPr>
          <p:cNvPr id="16" name="Cuadro de texto 2">
            <a:extLst>
              <a:ext uri="{FF2B5EF4-FFF2-40B4-BE49-F238E27FC236}">
                <a16:creationId xmlns:a16="http://schemas.microsoft.com/office/drawing/2014/main" id="{ED27BA0D-6B3C-4540-B37E-277AA522C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89" y="5243019"/>
            <a:ext cx="2531501" cy="52350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563" indent="-182563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Girar la varilla hasta detener absolutamente la hemorragia. </a:t>
            </a:r>
            <a:endParaRPr lang="es-ES" sz="1300" dirty="0"/>
          </a:p>
          <a:p>
            <a:pPr marL="182563" lvl="0" indent="-182563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 de texto 2">
            <a:extLst>
              <a:ext uri="{FF2B5EF4-FFF2-40B4-BE49-F238E27FC236}">
                <a16:creationId xmlns:a16="http://schemas.microsoft.com/office/drawing/2014/main" id="{A4A894AB-D6E6-4F4E-8632-68EE50380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942" y="5766521"/>
            <a:ext cx="2531501" cy="52350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563" lvl="0" indent="-182563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</a:pP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Asegurar la varilla dentro del gancho de bloqueo. </a:t>
            </a:r>
          </a:p>
        </p:txBody>
      </p:sp>
      <p:sp>
        <p:nvSpPr>
          <p:cNvPr id="20" name="Cuadro de texto 2">
            <a:extLst>
              <a:ext uri="{FF2B5EF4-FFF2-40B4-BE49-F238E27FC236}">
                <a16:creationId xmlns:a16="http://schemas.microsoft.com/office/drawing/2014/main" id="{75295CEF-14E4-4160-A735-55B583002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2567" y="3601740"/>
            <a:ext cx="2781267" cy="10647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563" lvl="0" indent="-182563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Pasar la correa por el interior del gancho y sobre la varilla. Asegurar con la banda TIME y registrar la hora de aplicación. 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5B170D8-036E-43FD-BD36-5217EE0C2995}"/>
              </a:ext>
            </a:extLst>
          </p:cNvPr>
          <p:cNvSpPr/>
          <p:nvPr/>
        </p:nvSpPr>
        <p:spPr>
          <a:xfrm>
            <a:off x="444352" y="508711"/>
            <a:ext cx="2199079" cy="5040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HEMORRAGIAS</a:t>
            </a:r>
          </a:p>
        </p:txBody>
      </p:sp>
    </p:spTree>
    <p:extLst>
      <p:ext uri="{BB962C8B-B14F-4D97-AF65-F5344CB8AC3E}">
        <p14:creationId xmlns:p14="http://schemas.microsoft.com/office/powerpoint/2010/main" val="37675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352" y="101749"/>
            <a:ext cx="10058400" cy="1325563"/>
          </a:xfrm>
        </p:spPr>
        <p:txBody>
          <a:bodyPr rtlCol="0"/>
          <a:lstStyle/>
          <a:p>
            <a:pPr rtl="0"/>
            <a:r>
              <a:rPr lang="es-ES" dirty="0">
                <a:solidFill>
                  <a:srgbClr val="FFFF00"/>
                </a:solidFill>
              </a:rPr>
              <a:t>Guía 2021 del ERC</a:t>
            </a:r>
            <a:endParaRPr lang="es-ES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BBD2C65-ECC5-400D-BE51-5CD489F2AB50}"/>
              </a:ext>
            </a:extLst>
          </p:cNvPr>
          <p:cNvSpPr/>
          <p:nvPr/>
        </p:nvSpPr>
        <p:spPr>
          <a:xfrm>
            <a:off x="9881558" y="38756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D234C5C-5127-414F-ACD8-B7F82460D88A}"/>
              </a:ext>
            </a:extLst>
          </p:cNvPr>
          <p:cNvSpPr txBox="1"/>
          <p:nvPr/>
        </p:nvSpPr>
        <p:spPr>
          <a:xfrm>
            <a:off x="224481" y="1056428"/>
            <a:ext cx="11912186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7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NIÑOS SALVAN VIDAS</a:t>
            </a:r>
          </a:p>
          <a:p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9875">
              <a:buFont typeface="+mj-lt"/>
              <a:buAutoNum type="arabicParenR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Niñ</a:t>
            </a:r>
            <a:r>
              <a:rPr lang="es-ES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os en edad escolar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: ………………….	*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Deben recibir entrenamiento en RCP rutinario cada año.</a:t>
            </a:r>
          </a:p>
          <a:p>
            <a:pPr marL="447675" indent="-269875">
              <a:buFont typeface="+mj-lt"/>
              <a:buAutoNum type="arabicParenR"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9875">
              <a:buFont typeface="+mj-lt"/>
              <a:buAutoNum type="arabicParenR"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9875">
              <a:buFont typeface="+mj-lt"/>
              <a:buAutoNum type="arabicParenR"/>
            </a:pPr>
            <a:r>
              <a:rPr lang="es-ES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Eslogan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para los niños: 	</a:t>
            </a:r>
          </a:p>
          <a:p>
            <a:pPr marL="447675" indent="-269875">
              <a:buFont typeface="+mj-lt"/>
              <a:buAutoNum type="arabicParenR"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9875">
              <a:buFont typeface="+mj-lt"/>
              <a:buAutoNum type="arabicParenR"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9875">
              <a:buFont typeface="+mj-lt"/>
              <a:buAutoNum type="arabicParenR"/>
            </a:pPr>
            <a:r>
              <a:rPr lang="es-ES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Tarea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para los niños: ………………………	 *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Por favor, entrena a otras 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personas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en las próximas 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semanas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20725" indent="-273050">
              <a:buFont typeface="Wingdings" panose="05000000000000000000" pitchFamily="2" charset="2"/>
              <a:buChar char="q"/>
            </a:pPr>
            <a:endParaRPr lang="es-ES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ES" sz="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7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INICIATIVAS</a:t>
            </a:r>
          </a:p>
          <a:p>
            <a:pPr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Implementar: 	</a:t>
            </a:r>
          </a:p>
          <a:p>
            <a:pPr marL="541338" lvl="1" indent="-271463" algn="just">
              <a:buFont typeface="Wingdings" panose="05000000000000000000" pitchFamily="2" charset="2"/>
              <a:buChar char="Ø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Lo sistemas de salud deben implementar iniciativas para entrenar RCP a grandes grupos de población: vecindario-ciudad-…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Investiga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r:</a:t>
            </a:r>
          </a:p>
          <a:p>
            <a:pPr marL="541338" lvl="1" indent="-271463" algn="just">
              <a:buFont typeface="Wingdings" panose="05000000000000000000" pitchFamily="2" charset="2"/>
              <a:buChar char="Ø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Sobre RCP en entornos con escasos recursos.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Imágenes de Ninos | Vectores, fotos de stock y PSD gratuito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5" b="13175"/>
          <a:stretch/>
        </p:blipFill>
        <p:spPr bwMode="auto">
          <a:xfrm>
            <a:off x="5015880" y="0"/>
            <a:ext cx="3258782" cy="150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B51E438E-E3E4-48A0-8D8D-9E8C9D98164B}"/>
              </a:ext>
            </a:extLst>
          </p:cNvPr>
          <p:cNvSpPr/>
          <p:nvPr/>
        </p:nvSpPr>
        <p:spPr>
          <a:xfrm>
            <a:off x="4043772" y="2439477"/>
            <a:ext cx="1944216" cy="1059073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COMPRUEBA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E9E0C28-8CEA-4B6B-A97D-281DA6806947}"/>
              </a:ext>
            </a:extLst>
          </p:cNvPr>
          <p:cNvSpPr/>
          <p:nvPr/>
        </p:nvSpPr>
        <p:spPr>
          <a:xfrm>
            <a:off x="5769899" y="2439477"/>
            <a:ext cx="1845157" cy="1059073"/>
          </a:xfrm>
          <a:prstGeom prst="ellips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COGE EL TELÉFONO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33E15F9-FD33-4DF9-B953-106B964C5047}"/>
              </a:ext>
            </a:extLst>
          </p:cNvPr>
          <p:cNvSpPr/>
          <p:nvPr/>
        </p:nvSpPr>
        <p:spPr>
          <a:xfrm>
            <a:off x="7387054" y="2433308"/>
            <a:ext cx="1840160" cy="1059073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COMPRIME</a:t>
            </a:r>
          </a:p>
        </p:txBody>
      </p:sp>
      <p:pic>
        <p:nvPicPr>
          <p:cNvPr id="10" name="Picture 2" descr="Imágenes de Ninos | Vectores, fotos de stock y PSD gratuitos">
            <a:extLst>
              <a:ext uri="{FF2B5EF4-FFF2-40B4-BE49-F238E27FC236}">
                <a16:creationId xmlns:a16="http://schemas.microsoft.com/office/drawing/2014/main" id="{BB1BEDF5-6180-45F2-B368-2B4DE7A72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7365" r="73532" b="13175"/>
          <a:stretch/>
        </p:blipFill>
        <p:spPr bwMode="auto">
          <a:xfrm>
            <a:off x="4699694" y="3998534"/>
            <a:ext cx="397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ágenes de Ninos | Vectores, fotos de stock y PSD gratuitos">
            <a:extLst>
              <a:ext uri="{FF2B5EF4-FFF2-40B4-BE49-F238E27FC236}">
                <a16:creationId xmlns:a16="http://schemas.microsoft.com/office/drawing/2014/main" id="{EF84C343-C578-4A37-9197-C301AF60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7365" r="73532" b="13175"/>
          <a:stretch/>
        </p:blipFill>
        <p:spPr bwMode="auto">
          <a:xfrm>
            <a:off x="5232293" y="3998534"/>
            <a:ext cx="397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ágenes de Ninos | Vectores, fotos de stock y PSD gratuitos">
            <a:extLst>
              <a:ext uri="{FF2B5EF4-FFF2-40B4-BE49-F238E27FC236}">
                <a16:creationId xmlns:a16="http://schemas.microsoft.com/office/drawing/2014/main" id="{671BCD0A-4277-41DB-AC36-4FF9ADFBE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7365" r="73532" b="13175"/>
          <a:stretch/>
        </p:blipFill>
        <p:spPr bwMode="auto">
          <a:xfrm>
            <a:off x="5719632" y="4034166"/>
            <a:ext cx="397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ágenes de Ninos | Vectores, fotos de stock y PSD gratuitos">
            <a:extLst>
              <a:ext uri="{FF2B5EF4-FFF2-40B4-BE49-F238E27FC236}">
                <a16:creationId xmlns:a16="http://schemas.microsoft.com/office/drawing/2014/main" id="{655DE19D-4443-403A-8A57-ACBC411BA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7365" r="73532" b="13175"/>
          <a:stretch/>
        </p:blipFill>
        <p:spPr bwMode="auto">
          <a:xfrm>
            <a:off x="6180574" y="3990866"/>
            <a:ext cx="397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ágenes de Ninos | Vectores, fotos de stock y PSD gratuitos">
            <a:extLst>
              <a:ext uri="{FF2B5EF4-FFF2-40B4-BE49-F238E27FC236}">
                <a16:creationId xmlns:a16="http://schemas.microsoft.com/office/drawing/2014/main" id="{76029D3F-3786-44E7-AF9E-49A176364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7365" r="73532" b="13175"/>
          <a:stretch/>
        </p:blipFill>
        <p:spPr bwMode="auto">
          <a:xfrm>
            <a:off x="6660571" y="3998534"/>
            <a:ext cx="397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ágenes de Ninos | Vectores, fotos de stock y PSD gratuitos">
            <a:extLst>
              <a:ext uri="{FF2B5EF4-FFF2-40B4-BE49-F238E27FC236}">
                <a16:creationId xmlns:a16="http://schemas.microsoft.com/office/drawing/2014/main" id="{B3BD8CA1-D7AE-48FA-911E-D58D16A9F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7365" r="73532" b="13175"/>
          <a:stretch/>
        </p:blipFill>
        <p:spPr bwMode="auto">
          <a:xfrm>
            <a:off x="7110862" y="3998534"/>
            <a:ext cx="397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ágenes de Ninos | Vectores, fotos de stock y PSD gratuitos">
            <a:extLst>
              <a:ext uri="{FF2B5EF4-FFF2-40B4-BE49-F238E27FC236}">
                <a16:creationId xmlns:a16="http://schemas.microsoft.com/office/drawing/2014/main" id="{679165F7-1982-4888-A355-ECBFEE6D2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7365" r="73532" b="13175"/>
          <a:stretch/>
        </p:blipFill>
        <p:spPr bwMode="auto">
          <a:xfrm>
            <a:off x="7605147" y="3973286"/>
            <a:ext cx="397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ágenes de Ninos | Vectores, fotos de stock y PSD gratuitos">
            <a:extLst>
              <a:ext uri="{FF2B5EF4-FFF2-40B4-BE49-F238E27FC236}">
                <a16:creationId xmlns:a16="http://schemas.microsoft.com/office/drawing/2014/main" id="{D96C8C2A-583F-4CE9-9E05-E944108F6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7365" r="73532" b="13175"/>
          <a:stretch/>
        </p:blipFill>
        <p:spPr bwMode="auto">
          <a:xfrm>
            <a:off x="8108541" y="3973286"/>
            <a:ext cx="397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ágenes de Ninos | Vectores, fotos de stock y PSD gratuitos">
            <a:extLst>
              <a:ext uri="{FF2B5EF4-FFF2-40B4-BE49-F238E27FC236}">
                <a16:creationId xmlns:a16="http://schemas.microsoft.com/office/drawing/2014/main" id="{79A4EBFB-2EB4-4EBB-898D-C66153EAE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7365" r="73532" b="13175"/>
          <a:stretch/>
        </p:blipFill>
        <p:spPr bwMode="auto">
          <a:xfrm>
            <a:off x="8594021" y="3940426"/>
            <a:ext cx="397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ágenes de Ninos | Vectores, fotos de stock y PSD gratuitos">
            <a:extLst>
              <a:ext uri="{FF2B5EF4-FFF2-40B4-BE49-F238E27FC236}">
                <a16:creationId xmlns:a16="http://schemas.microsoft.com/office/drawing/2014/main" id="{9C844341-BFE4-41B0-BAE9-2C1DC370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7365" r="73532" b="13175"/>
          <a:stretch/>
        </p:blipFill>
        <p:spPr bwMode="auto">
          <a:xfrm>
            <a:off x="4211853" y="4005831"/>
            <a:ext cx="397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etición · Detener las estafas. Cerrar CCC Cursos. · Change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 descr="CCC Shoes &amp;amp; Bags - Eventos | Faceboo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31533" r="8505" b="34867"/>
          <a:stretch/>
        </p:blipFill>
        <p:spPr bwMode="auto">
          <a:xfrm>
            <a:off x="2932818" y="2767822"/>
            <a:ext cx="936103" cy="3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532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36160" y="5229200"/>
            <a:ext cx="2160240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7200" dirty="0"/>
              <a:t>PCR</a:t>
            </a:r>
          </a:p>
        </p:txBody>
      </p:sp>
      <p:pic>
        <p:nvPicPr>
          <p:cNvPr id="27666" name="Picture 18" descr="Dibujo en 3D de un corazón humano. | Corazón humano, Presion arterial alta,  Presion arterial">
            <a:extLst>
              <a:ext uri="{FF2B5EF4-FFF2-40B4-BE49-F238E27FC236}">
                <a16:creationId xmlns:a16="http://schemas.microsoft.com/office/drawing/2014/main" id="{E791AB23-11BA-417A-A4FD-05FED3575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r="13637"/>
          <a:stretch/>
        </p:blipFill>
        <p:spPr bwMode="auto">
          <a:xfrm>
            <a:off x="8616280" y="307249"/>
            <a:ext cx="1656489" cy="2351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r las imágenes de origen">
            <a:extLst>
              <a:ext uri="{FF2B5EF4-FFF2-40B4-BE49-F238E27FC236}">
                <a16:creationId xmlns:a16="http://schemas.microsoft.com/office/drawing/2014/main" id="{7A16FC10-DB3F-4A94-9F57-A400FC3F4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3"/>
          <a:stretch/>
        </p:blipFill>
        <p:spPr bwMode="auto">
          <a:xfrm>
            <a:off x="263352" y="4473242"/>
            <a:ext cx="6426813" cy="1375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er las imágenes de origen">
            <a:extLst>
              <a:ext uri="{FF2B5EF4-FFF2-40B4-BE49-F238E27FC236}">
                <a16:creationId xmlns:a16="http://schemas.microsoft.com/office/drawing/2014/main" id="{87A3DD73-70D6-40DE-A9FD-1FB51F971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65" r="2292" b="8194"/>
          <a:stretch/>
        </p:blipFill>
        <p:spPr bwMode="auto">
          <a:xfrm>
            <a:off x="138937" y="617219"/>
            <a:ext cx="6540139" cy="1572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er las imágenes de origen">
            <a:extLst>
              <a:ext uri="{FF2B5EF4-FFF2-40B4-BE49-F238E27FC236}">
                <a16:creationId xmlns:a16="http://schemas.microsoft.com/office/drawing/2014/main" id="{D44EA936-87CC-4770-A922-4FA93C14A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23742" r="8650" b="46391"/>
          <a:stretch/>
        </p:blipFill>
        <p:spPr bwMode="auto">
          <a:xfrm>
            <a:off x="1775520" y="2990434"/>
            <a:ext cx="1250109" cy="482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rir llave 8">
            <a:extLst>
              <a:ext uri="{FF2B5EF4-FFF2-40B4-BE49-F238E27FC236}">
                <a16:creationId xmlns:a16="http://schemas.microsoft.com/office/drawing/2014/main" id="{EB68A85F-E95E-4B1E-88F9-D6BC0F05C5F9}"/>
              </a:ext>
            </a:extLst>
          </p:cNvPr>
          <p:cNvSpPr/>
          <p:nvPr/>
        </p:nvSpPr>
        <p:spPr>
          <a:xfrm rot="16452078">
            <a:off x="2297612" y="712562"/>
            <a:ext cx="225470" cy="3891667"/>
          </a:xfrm>
          <a:prstGeom prst="leftBrace">
            <a:avLst>
              <a:gd name="adj1" fmla="val 8333"/>
              <a:gd name="adj2" fmla="val 49975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B1D76C8-B745-46C1-B8E5-F7244B1042C2}"/>
              </a:ext>
            </a:extLst>
          </p:cNvPr>
          <p:cNvSpPr/>
          <p:nvPr/>
        </p:nvSpPr>
        <p:spPr>
          <a:xfrm>
            <a:off x="9984432" y="609227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11" name="Picture 14" descr="Resultado de imagen de curva de drinker">
            <a:extLst>
              <a:ext uri="{FF2B5EF4-FFF2-40B4-BE49-F238E27FC236}">
                <a16:creationId xmlns:a16="http://schemas.microsoft.com/office/drawing/2014/main" id="{07CD978A-3977-442D-AF87-1E6E9C1D2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104413"/>
            <a:ext cx="2854658" cy="187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436741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7561" y="5434000"/>
            <a:ext cx="1373015" cy="1307367"/>
          </a:xfrm>
        </p:spPr>
        <p:txBody>
          <a:bodyPr rtlCol="0">
            <a:noAutofit/>
          </a:bodyPr>
          <a:lstStyle/>
          <a:p>
            <a:pPr rtl="0"/>
            <a:r>
              <a:rPr lang="es-ES" sz="4400" dirty="0"/>
              <a:t>RCP</a:t>
            </a:r>
            <a:br>
              <a:rPr lang="es-ES" sz="4400" dirty="0"/>
            </a:br>
            <a:endParaRPr lang="es-ES" sz="4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4CE048-7C9C-4685-A136-11B9ACE97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10620" r="8242"/>
          <a:stretch/>
        </p:blipFill>
        <p:spPr>
          <a:xfrm>
            <a:off x="7723334" y="1268760"/>
            <a:ext cx="3816424" cy="340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7476FBC-FEB0-4A04-A744-BA16CEC1FD8E}"/>
              </a:ext>
            </a:extLst>
          </p:cNvPr>
          <p:cNvSpPr/>
          <p:nvPr/>
        </p:nvSpPr>
        <p:spPr>
          <a:xfrm>
            <a:off x="7608168" y="5896570"/>
            <a:ext cx="1782578" cy="382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82F32FE-0202-44FB-B425-D8F61004FDE6}"/>
              </a:ext>
            </a:extLst>
          </p:cNvPr>
          <p:cNvSpPr txBox="1">
            <a:spLocks/>
          </p:cNvSpPr>
          <p:nvPr/>
        </p:nvSpPr>
        <p:spPr>
          <a:xfrm>
            <a:off x="7384873" y="-176360"/>
            <a:ext cx="4493346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FFFF00"/>
                </a:solidFill>
              </a:rPr>
              <a:t>¡ INCONSCIENTE Y NO RESPIRA=  RCP !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3AF81AB-3F99-49DE-A761-E0B211D62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29" t="31100" r="55906" b="24800"/>
          <a:stretch/>
        </p:blipFill>
        <p:spPr>
          <a:xfrm>
            <a:off x="346726" y="738605"/>
            <a:ext cx="3347858" cy="56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10ABB3C-D77F-4D2A-81BC-1BE8BE6FFEC7}"/>
              </a:ext>
            </a:extLst>
          </p:cNvPr>
          <p:cNvSpPr txBox="1"/>
          <p:nvPr/>
        </p:nvSpPr>
        <p:spPr>
          <a:xfrm>
            <a:off x="3817617" y="2215789"/>
            <a:ext cx="2983455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AHOGAMIENTO</a:t>
            </a:r>
          </a:p>
          <a:p>
            <a:pPr algn="ctr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Considerar </a:t>
            </a:r>
            <a:r>
              <a:rPr lang="es-ES" sz="1500" b="1" dirty="0">
                <a:latin typeface="Calibri" panose="020F0502020204030204" pitchFamily="34" charset="0"/>
                <a:cs typeface="Calibri" panose="020F0502020204030204" pitchFamily="34" charset="0"/>
              </a:rPr>
              <a:t>posibilidades de supervivencia </a:t>
            </a: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E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riesgos</a:t>
            </a: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 para el rescatador.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Duración de la inmersión: </a:t>
            </a: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es el mejor predictor para el pronóstico.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En caso PC: </a:t>
            </a:r>
            <a:r>
              <a:rPr lang="es-ES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RCP precoz </a:t>
            </a:r>
          </a:p>
          <a:p>
            <a:pPr marL="452438" lvl="1" indent="-187325" algn="just">
              <a:buFont typeface="Arial" panose="020B0604020202020204" pitchFamily="34" charset="0"/>
              <a:buChar char="•"/>
            </a:pP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Si está entrenado: </a:t>
            </a:r>
          </a:p>
          <a:p>
            <a:pPr marL="452437" lvl="2" algn="ctr"/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ventilaciones en agua.</a:t>
            </a:r>
          </a:p>
          <a:p>
            <a:pPr marL="452438" lvl="1" indent="-187325" algn="just">
              <a:buFont typeface="Arial" panose="020B0604020202020204" pitchFamily="34" charset="0"/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Comenzar con </a:t>
            </a:r>
            <a:r>
              <a:rPr lang="es-E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respiraciones.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0" descr="http://www.capelare.es/wp-content/uploads/2007/11/macarena1.jpg">
            <a:extLst>
              <a:ext uri="{FF2B5EF4-FFF2-40B4-BE49-F238E27FC236}">
                <a16:creationId xmlns:a16="http://schemas.microsoft.com/office/drawing/2014/main" id="{36C4EA54-EB2B-4334-9FCB-4EE74D7DD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2"/>
          <a:stretch/>
        </p:blipFill>
        <p:spPr bwMode="auto">
          <a:xfrm>
            <a:off x="5407204" y="805496"/>
            <a:ext cx="1163336" cy="950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áfico 11" descr="Notas musicales con relleno sólido">
            <a:extLst>
              <a:ext uri="{FF2B5EF4-FFF2-40B4-BE49-F238E27FC236}">
                <a16:creationId xmlns:a16="http://schemas.microsoft.com/office/drawing/2014/main" id="{3B6E4E69-59BD-4FB8-9BD3-08141C64C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2804" y="348296"/>
            <a:ext cx="914400" cy="914400"/>
          </a:xfrm>
          <a:prstGeom prst="rect">
            <a:avLst/>
          </a:prstGeom>
        </p:spPr>
      </p:pic>
      <p:pic>
        <p:nvPicPr>
          <p:cNvPr id="11" name="Picture 14" descr="http://images.45cat.com/the-bee-gees-stayin-alive-rso-3.jpg">
            <a:extLst>
              <a:ext uri="{FF2B5EF4-FFF2-40B4-BE49-F238E27FC236}">
                <a16:creationId xmlns:a16="http://schemas.microsoft.com/office/drawing/2014/main" id="{C599D674-0918-418E-9CB0-5C033074B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r="7279" b="37140"/>
          <a:stretch/>
        </p:blipFill>
        <p:spPr bwMode="auto">
          <a:xfrm>
            <a:off x="4228453" y="5336805"/>
            <a:ext cx="1232740" cy="941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áfico 11" descr="Notas musicales con relleno sólido">
            <a:extLst>
              <a:ext uri="{FF2B5EF4-FFF2-40B4-BE49-F238E27FC236}">
                <a16:creationId xmlns:a16="http://schemas.microsoft.com/office/drawing/2014/main" id="{3B6E4E69-59BD-4FB8-9BD3-08141C64C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8598" y="53995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09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28448" y="5805264"/>
            <a:ext cx="1373015" cy="1307367"/>
          </a:xfrm>
        </p:spPr>
        <p:txBody>
          <a:bodyPr rtlCol="0">
            <a:noAutofit/>
          </a:bodyPr>
          <a:lstStyle/>
          <a:p>
            <a:pPr rtl="0"/>
            <a:r>
              <a:rPr lang="es-ES" sz="4400" dirty="0"/>
              <a:t>RCP</a:t>
            </a:r>
            <a:br>
              <a:rPr lang="es-ES" sz="4400" dirty="0"/>
            </a:br>
            <a:endParaRPr lang="es-ES" sz="4400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7476FBC-FEB0-4A04-A744-BA16CEC1FD8E}"/>
              </a:ext>
            </a:extLst>
          </p:cNvPr>
          <p:cNvSpPr/>
          <p:nvPr/>
        </p:nvSpPr>
        <p:spPr>
          <a:xfrm>
            <a:off x="7608168" y="5896570"/>
            <a:ext cx="1782578" cy="382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82F32FE-0202-44FB-B425-D8F61004FDE6}"/>
              </a:ext>
            </a:extLst>
          </p:cNvPr>
          <p:cNvSpPr txBox="1">
            <a:spLocks/>
          </p:cNvSpPr>
          <p:nvPr/>
        </p:nvSpPr>
        <p:spPr>
          <a:xfrm>
            <a:off x="7384873" y="-176360"/>
            <a:ext cx="4493346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FFFF00"/>
                </a:solidFill>
              </a:rPr>
              <a:t>¡ INCONSCIENTE Y NO RESPIRA=  RCP 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8193" t="11610" r="23614" b="12087"/>
          <a:stretch/>
        </p:blipFill>
        <p:spPr>
          <a:xfrm>
            <a:off x="1127448" y="490331"/>
            <a:ext cx="5256584" cy="5907191"/>
          </a:xfrm>
          <a:prstGeom prst="rect">
            <a:avLst/>
          </a:prstGeom>
        </p:spPr>
      </p:pic>
      <p:pic>
        <p:nvPicPr>
          <p:cNvPr id="7" name="Picture 2" descr="http://3.bp.blogspot.com/-ZFAx0xQvJY0/UVr--AyaKSI/AAAAAAAAAZw/QSpHDkcaZno/s1600/Magical+Snap+-+2013.04.02+17.51+-+006.png">
            <a:extLst>
              <a:ext uri="{FF2B5EF4-FFF2-40B4-BE49-F238E27FC236}">
                <a16:creationId xmlns:a16="http://schemas.microsoft.com/office/drawing/2014/main" id="{7BB798F2-BA60-4585-9EAF-A29B17920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 bwMode="auto">
          <a:xfrm>
            <a:off x="8246959" y="1459067"/>
            <a:ext cx="3102634" cy="23042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er las imágenes de origen">
            <a:extLst>
              <a:ext uri="{FF2B5EF4-FFF2-40B4-BE49-F238E27FC236}">
                <a16:creationId xmlns:a16="http://schemas.microsoft.com/office/drawing/2014/main" id="{4243FF1D-9723-4A8F-BA8E-3932D4AEA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161" y="4287920"/>
            <a:ext cx="2550231" cy="977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2">
            <a:extLst>
              <a:ext uri="{FF2B5EF4-FFF2-40B4-BE49-F238E27FC236}">
                <a16:creationId xmlns:a16="http://schemas.microsoft.com/office/drawing/2014/main" id="{AE384F0E-6F38-4EE9-AEF0-A7891D73B3AD}"/>
              </a:ext>
            </a:extLst>
          </p:cNvPr>
          <p:cNvSpPr/>
          <p:nvPr/>
        </p:nvSpPr>
        <p:spPr>
          <a:xfrm>
            <a:off x="9082846" y="4323100"/>
            <a:ext cx="615800" cy="31696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EPP</a:t>
            </a:r>
          </a:p>
        </p:txBody>
      </p:sp>
    </p:spTree>
    <p:extLst>
      <p:ext uri="{BB962C8B-B14F-4D97-AF65-F5344CB8AC3E}">
        <p14:creationId xmlns:p14="http://schemas.microsoft.com/office/powerpoint/2010/main" val="362482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er las imágenes de origen">
            <a:extLst>
              <a:ext uri="{FF2B5EF4-FFF2-40B4-BE49-F238E27FC236}">
                <a16:creationId xmlns:a16="http://schemas.microsoft.com/office/drawing/2014/main" id="{CE4FDB56-A6B1-41CF-9561-8C9B3E6EE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12" b="11151"/>
          <a:stretch/>
        </p:blipFill>
        <p:spPr bwMode="auto">
          <a:xfrm>
            <a:off x="1037984" y="1268760"/>
            <a:ext cx="4076355" cy="4608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er las imágenes de origen">
            <a:extLst>
              <a:ext uri="{FF2B5EF4-FFF2-40B4-BE49-F238E27FC236}">
                <a16:creationId xmlns:a16="http://schemas.microsoft.com/office/drawing/2014/main" id="{5674887E-F36D-4D1B-9621-7B7B61614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6401" r="5901" b="14301"/>
          <a:stretch/>
        </p:blipFill>
        <p:spPr bwMode="auto">
          <a:xfrm>
            <a:off x="6168008" y="1901162"/>
            <a:ext cx="4452216" cy="2623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A7793174-C0A9-4EDA-9DED-BF44E57A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936" y="188640"/>
            <a:ext cx="6192688" cy="1152128"/>
          </a:xfrm>
        </p:spPr>
        <p:txBody>
          <a:bodyPr rtlCol="0">
            <a:noAutofit/>
          </a:bodyPr>
          <a:lstStyle/>
          <a:p>
            <a:pPr rtl="0"/>
            <a:r>
              <a:rPr lang="es-ES" sz="4000" dirty="0"/>
              <a:t>¡¡¡ OJO.  RCP INMEDIATA !!!</a:t>
            </a:r>
          </a:p>
        </p:txBody>
      </p:sp>
      <p:pic>
        <p:nvPicPr>
          <p:cNvPr id="4104" name="Picture 8" descr="Ver las imágenes de origen">
            <a:extLst>
              <a:ext uri="{FF2B5EF4-FFF2-40B4-BE49-F238E27FC236}">
                <a16:creationId xmlns:a16="http://schemas.microsoft.com/office/drawing/2014/main" id="{6F0F35D6-315B-460A-9C28-44C7C0595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1" t="25851" r="1017" b="54200"/>
          <a:stretch/>
        </p:blipFill>
        <p:spPr bwMode="auto">
          <a:xfrm>
            <a:off x="6096000" y="4868832"/>
            <a:ext cx="4452216" cy="1143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02FC4BD-27D0-4ECE-B051-AE7885A7C8F6}"/>
              </a:ext>
            </a:extLst>
          </p:cNvPr>
          <p:cNvSpPr/>
          <p:nvPr/>
        </p:nvSpPr>
        <p:spPr>
          <a:xfrm>
            <a:off x="5519936" y="6417332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7" name="Picture 2" descr="Ver las imágenes de origen">
            <a:extLst>
              <a:ext uri="{FF2B5EF4-FFF2-40B4-BE49-F238E27FC236}">
                <a16:creationId xmlns:a16="http://schemas.microsoft.com/office/drawing/2014/main" id="{7E0498F4-53AB-4407-826F-6846BA597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1"/>
          <a:stretch/>
        </p:blipFill>
        <p:spPr bwMode="auto">
          <a:xfrm>
            <a:off x="5114339" y="3345557"/>
            <a:ext cx="1217686" cy="10669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4E594AE-F1C0-4634-8BBD-A270E36F9D4C}"/>
              </a:ext>
            </a:extLst>
          </p:cNvPr>
          <p:cNvSpPr txBox="1"/>
          <p:nvPr/>
        </p:nvSpPr>
        <p:spPr>
          <a:xfrm>
            <a:off x="1033922" y="622603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https://youtu.be/gvjmS9yoCY8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00E5DC-AD89-4678-9F73-3514ECC7D342}"/>
              </a:ext>
            </a:extLst>
          </p:cNvPr>
          <p:cNvSpPr txBox="1"/>
          <p:nvPr/>
        </p:nvSpPr>
        <p:spPr>
          <a:xfrm>
            <a:off x="8320258" y="6243791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https://youtu.be/tLt4dHtjyMs</a:t>
            </a:r>
          </a:p>
        </p:txBody>
      </p:sp>
    </p:spTree>
    <p:extLst>
      <p:ext uri="{BB962C8B-B14F-4D97-AF65-F5344CB8AC3E}">
        <p14:creationId xmlns:p14="http://schemas.microsoft.com/office/powerpoint/2010/main" val="205137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4930" y="142996"/>
            <a:ext cx="7396317" cy="158417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s-ES" sz="4000" b="1" dirty="0">
                <a:latin typeface="Calibri" panose="020F0502020204030204" pitchFamily="34" charset="0"/>
                <a:cs typeface="Calibri" panose="020F0502020204030204" pitchFamily="34" charset="0"/>
              </a:rPr>
              <a:t>RCP</a:t>
            </a:r>
            <a:br>
              <a:rPr lang="es-E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Lactantes</a:t>
            </a:r>
            <a:r>
              <a:rPr lang="es-E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s-E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niños</a:t>
            </a:r>
            <a:br>
              <a:rPr lang="es-E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C3A8B5-FE20-48A7-AF22-69F07536AB7A}"/>
              </a:ext>
            </a:extLst>
          </p:cNvPr>
          <p:cNvSpPr txBox="1"/>
          <p:nvPr/>
        </p:nvSpPr>
        <p:spPr>
          <a:xfrm>
            <a:off x="11630" y="1750231"/>
            <a:ext cx="11593288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 lvl="8"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8" indent="-285750" algn="just">
              <a:buFont typeface="Wingdings" panose="05000000000000000000" pitchFamily="2" charset="2"/>
              <a:buChar char="Ø"/>
            </a:pPr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CAMBIOS CLAVES DE LAS GUÍAS: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pocos cambios respecto Guías 2015.</a:t>
            </a:r>
          </a:p>
          <a:p>
            <a:pPr marL="285750" lvl="8" indent="-285750" algn="just">
              <a:buFont typeface="Wingdings" panose="05000000000000000000" pitchFamily="2" charset="2"/>
              <a:buChar char="Ø"/>
            </a:pPr>
            <a:endParaRPr lang="es-E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lvl="8" indent="-173038" algn="just"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Guías de reanimación pediátrica se aplican a </a:t>
            </a:r>
            <a:r>
              <a:rPr lang="es-ES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TODOS los niños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a 18 años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), excepto a “recién nacidos en momento de nacer”</a:t>
            </a:r>
          </a:p>
          <a:p>
            <a:pPr marL="182562" lvl="8" algn="just"/>
            <a:endParaRPr lang="es-E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lvl="8" indent="-173038" algn="just"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Pacientes que parecen </a:t>
            </a:r>
            <a:r>
              <a:rPr lang="es-ES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adultos pueden ser tratados como adultos.</a:t>
            </a:r>
          </a:p>
          <a:p>
            <a:pPr marL="182562" lvl="8" algn="just"/>
            <a:endParaRPr lang="es-ES" sz="17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lvl="8" indent="-173038" algn="just">
              <a:buFont typeface="Courier New" panose="02070309020205020404" pitchFamily="49" charset="0"/>
              <a:buChar char="o"/>
            </a:pPr>
            <a:r>
              <a:rPr lang="es-ES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Reanimadores capacitados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utilizarán algoritmo de </a:t>
            </a:r>
            <a:r>
              <a:rPr lang="es-E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RCPb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pediátrica (ABC-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15:2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47675" lvl="8" indent="-179388"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73150" lvl="8" indent="-268288" algn="just"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insuflaciones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de rescate.</a:t>
            </a:r>
          </a:p>
          <a:p>
            <a:pPr marL="1073150" lvl="8" indent="-268288" algn="just">
              <a:buFont typeface="Wingdings" panose="05000000000000000000" pitchFamily="2" charset="2"/>
              <a:buChar char="§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Inmediatamente después: </a:t>
            </a:r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compresiones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073150" lvl="8" indent="-268288" algn="just">
              <a:buFont typeface="Wingdings" panose="05000000000000000000" pitchFamily="2" charset="2"/>
              <a:buChar char="§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Si 1 solo reanimador: priorizar </a:t>
            </a:r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pedir ayuda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(teléfono modo altavoz).</a:t>
            </a:r>
          </a:p>
          <a:p>
            <a:pPr marL="1073150" lvl="8" indent="-268288" algn="just">
              <a:buFont typeface="Wingdings" panose="05000000000000000000" pitchFamily="2" charset="2"/>
              <a:buChar char="§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colapso repentino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presenciado: intentar también aplicar 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DESA.</a:t>
            </a:r>
          </a:p>
          <a:p>
            <a:pPr marL="1073150" lvl="8" indent="-268288" algn="just">
              <a:buFont typeface="Wingdings" panose="05000000000000000000" pitchFamily="2" charset="2"/>
              <a:buChar char="§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Si no teléfono disponible: 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min. RCP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antes de interrumpir la RCP para avisar 112.</a:t>
            </a:r>
          </a:p>
          <a:p>
            <a:pPr marL="1073150" lvl="8" indent="-268288" algn="just">
              <a:buFont typeface="Wingdings" panose="05000000000000000000" pitchFamily="2" charset="2"/>
              <a:buChar char="§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Un solo reanimador puede usar técnica: </a:t>
            </a:r>
          </a:p>
          <a:p>
            <a:pPr marL="1435100" lvl="8" indent="-363538" algn="just">
              <a:buFont typeface="Wingdings" panose="05000000000000000000" pitchFamily="2" charset="2"/>
              <a:buChar char="§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8763" lvl="8" indent="-366713" algn="just">
              <a:buFont typeface="Wingdings" panose="05000000000000000000" pitchFamily="2" charset="2"/>
              <a:buChar char="Ø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 De los 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pulgares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rodeando pecho del lactante.</a:t>
            </a:r>
          </a:p>
          <a:p>
            <a:pPr marL="1528763" lvl="8" indent="-366713" algn="just">
              <a:buFont typeface="Wingdings" panose="05000000000000000000" pitchFamily="2" charset="2"/>
              <a:buChar char="Ø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 De los</a:t>
            </a:r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dedos.</a:t>
            </a:r>
          </a:p>
          <a:p>
            <a:pPr marL="1528763" lvl="8" indent="-366713" algn="just">
              <a:buFont typeface="Wingdings" panose="05000000000000000000" pitchFamily="2" charset="2"/>
              <a:buChar char="Ø"/>
            </a:pPr>
            <a:endParaRPr lang="es-E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00213" lvl="8" algn="just"/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8" indent="-274638" algn="just">
              <a:buFont typeface="Courier New" panose="02070309020205020404" pitchFamily="49" charset="0"/>
              <a:buChar char="o"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lvl="8" algn="just"/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1963" lvl="8" indent="-285750" algn="just">
              <a:buFont typeface="Wingdings" panose="05000000000000000000" pitchFamily="2" charset="2"/>
              <a:buChar char="§"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6" indent="-285750" algn="just">
              <a:buFontTx/>
              <a:buChar char="-"/>
            </a:pPr>
            <a:endParaRPr lang="es-E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5" indent="-285750" algn="just">
              <a:buFontTx/>
              <a:buChar char="-"/>
            </a:pPr>
            <a:endParaRPr lang="es-E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4" indent="-285750" algn="just">
              <a:buFontTx/>
              <a:buChar char="-"/>
            </a:pPr>
            <a:endParaRPr lang="es-E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4" indent="-285750" algn="just">
              <a:buFontTx/>
              <a:buChar char="-"/>
            </a:pPr>
            <a:endParaRPr lang="es-ES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2313" lvl="2" indent="-265113" algn="just">
              <a:buFont typeface="Wingdings" panose="05000000000000000000" pitchFamily="2" charset="2"/>
              <a:buChar char="Ø"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D2AC2D7-88A9-48C0-A1C4-11523B524FCB}"/>
              </a:ext>
            </a:extLst>
          </p:cNvPr>
          <p:cNvSpPr/>
          <p:nvPr/>
        </p:nvSpPr>
        <p:spPr>
          <a:xfrm>
            <a:off x="10502187" y="5733256"/>
            <a:ext cx="1116430" cy="300081"/>
          </a:xfrm>
          <a:prstGeom prst="roundRect">
            <a:avLst/>
          </a:prstGeom>
          <a:solidFill>
            <a:srgbClr val="F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9DFB538-6E26-4EAF-A1FE-1B17BD62A7AE}"/>
              </a:ext>
            </a:extLst>
          </p:cNvPr>
          <p:cNvSpPr/>
          <p:nvPr/>
        </p:nvSpPr>
        <p:spPr>
          <a:xfrm>
            <a:off x="9912508" y="5589240"/>
            <a:ext cx="719996" cy="444097"/>
          </a:xfrm>
          <a:prstGeom prst="roundRect">
            <a:avLst/>
          </a:prstGeom>
          <a:solidFill>
            <a:srgbClr val="F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75F7F8A-249D-4D82-B8B4-3BB991E96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9" t="27405" r="27654" b="25346"/>
          <a:stretch>
            <a:fillRect/>
          </a:stretch>
        </p:blipFill>
        <p:spPr bwMode="auto">
          <a:xfrm>
            <a:off x="7104112" y="194825"/>
            <a:ext cx="1654286" cy="107393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09D0A3-20A0-4240-9D3F-F0F65035D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08" y="3140968"/>
            <a:ext cx="2376264" cy="319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900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3733" y="5397430"/>
            <a:ext cx="3528392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3200" dirty="0"/>
              <a:t>RCP pediátrica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F2090F-3AC9-4DE9-842E-1ECF3C7337BA}"/>
              </a:ext>
            </a:extLst>
          </p:cNvPr>
          <p:cNvSpPr txBox="1"/>
          <p:nvPr/>
        </p:nvSpPr>
        <p:spPr>
          <a:xfrm>
            <a:off x="7356140" y="3645024"/>
            <a:ext cx="44644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s-E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protocolos de </a:t>
            </a:r>
            <a:r>
              <a:rPr lang="es-ES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RCP</a:t>
            </a:r>
            <a:r>
              <a:rPr lang="es-ES" sz="16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pediátrica </a:t>
            </a:r>
            <a:r>
              <a:rPr lang="es-E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 aplican a lactantes &lt; 1 año y niños hasta la pubertad (definida como la aparición de mamas en las mujeres y vello axilar en los hombres) o niños que pesan &lt; 55 kg.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 </a:t>
            </a:r>
            <a:r>
              <a:rPr lang="es-ES" sz="16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protocolos de RCP de adultos </a:t>
            </a:r>
            <a:r>
              <a:rPr lang="es-E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 aplican a niños que han superado la edad de la pubertad o que pesen &gt; 55 kg. </a:t>
            </a:r>
            <a:endParaRPr lang="es-E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5BEA25F-6DD3-4DC1-84B9-DED471B4D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60" t="15350" r="44094" b="15350"/>
          <a:stretch/>
        </p:blipFill>
        <p:spPr>
          <a:xfrm>
            <a:off x="741970" y="289265"/>
            <a:ext cx="5613323" cy="6279469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09D0A3-20A0-4240-9D3F-F0F65035D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631905"/>
            <a:ext cx="2088232" cy="2805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redondeado 3"/>
          <p:cNvSpPr/>
          <p:nvPr/>
        </p:nvSpPr>
        <p:spPr>
          <a:xfrm>
            <a:off x="3863753" y="2348880"/>
            <a:ext cx="2395208" cy="1656184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¡LOS NIÑOS NO SON ADULTOS EN PQUEÑO!</a:t>
            </a:r>
          </a:p>
        </p:txBody>
      </p:sp>
    </p:spTree>
    <p:extLst>
      <p:ext uri="{BB962C8B-B14F-4D97-AF65-F5344CB8AC3E}">
        <p14:creationId xmlns:p14="http://schemas.microsoft.com/office/powerpoint/2010/main" val="364372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E9D004C7-5359-469B-8EE8-4F1A3AF7C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t="5700" r="2778" b="42999"/>
          <a:stretch/>
        </p:blipFill>
        <p:spPr>
          <a:xfrm>
            <a:off x="242642" y="444863"/>
            <a:ext cx="11706715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23E06B8-1BCB-48A8-812B-0421DC7E48D3}"/>
              </a:ext>
            </a:extLst>
          </p:cNvPr>
          <p:cNvSpPr/>
          <p:nvPr/>
        </p:nvSpPr>
        <p:spPr>
          <a:xfrm>
            <a:off x="479376" y="764704"/>
            <a:ext cx="7991232" cy="576064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Solicitud por escrito de: </a:t>
            </a:r>
            <a:r>
              <a:rPr lang="es-E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Demanda de los padres/tutores legales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del alumno enfermo para administrar medicación en casos de urgencia.</a:t>
            </a: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 del pediatra, endocrino, neurólogo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asistencial especificando: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Enfermedad.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Síntomas de la posible urgencia.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Modo de administración de la medicación en caso de crisis.</a:t>
            </a:r>
          </a:p>
          <a:p>
            <a:pPr marL="457200" indent="-45720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Autorización de los padres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Charla informativa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al centro (Pediatra: adiestramiento en el manejo de la medicación).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E42ECC4-ED33-40B3-B068-E6A0BDA5B109}"/>
              </a:ext>
            </a:extLst>
          </p:cNvPr>
          <p:cNvSpPr/>
          <p:nvPr/>
        </p:nvSpPr>
        <p:spPr>
          <a:xfrm>
            <a:off x="8400255" y="764704"/>
            <a:ext cx="927719" cy="279248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D810011-C4A2-451F-9A15-DB8ED97AE59D}"/>
              </a:ext>
            </a:extLst>
          </p:cNvPr>
          <p:cNvSpPr/>
          <p:nvPr/>
        </p:nvSpPr>
        <p:spPr>
          <a:xfrm>
            <a:off x="8400255" y="4185084"/>
            <a:ext cx="927719" cy="234026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EF16873-1583-475F-83FE-ADFEB62BE741}"/>
              </a:ext>
            </a:extLst>
          </p:cNvPr>
          <p:cNvCxnSpPr>
            <a:cxnSpLocks/>
          </p:cNvCxnSpPr>
          <p:nvPr/>
        </p:nvCxnSpPr>
        <p:spPr>
          <a:xfrm>
            <a:off x="335360" y="4365104"/>
            <a:ext cx="0" cy="216024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2809CE4-CDDC-404D-93F6-4E8780C8D865}"/>
              </a:ext>
            </a:extLst>
          </p:cNvPr>
          <p:cNvCxnSpPr>
            <a:cxnSpLocks/>
          </p:cNvCxnSpPr>
          <p:nvPr/>
        </p:nvCxnSpPr>
        <p:spPr>
          <a:xfrm>
            <a:off x="9327974" y="4149080"/>
            <a:ext cx="0" cy="237626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1EC468B-0B90-4650-8A0E-662244BB1EFE}"/>
              </a:ext>
            </a:extLst>
          </p:cNvPr>
          <p:cNvCxnSpPr>
            <a:cxnSpLocks/>
          </p:cNvCxnSpPr>
          <p:nvPr/>
        </p:nvCxnSpPr>
        <p:spPr>
          <a:xfrm>
            <a:off x="9552385" y="4365104"/>
            <a:ext cx="32357" cy="239007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730D1BB-C9D6-490A-AFB3-3E8DA9DFB02B}"/>
              </a:ext>
            </a:extLst>
          </p:cNvPr>
          <p:cNvCxnSpPr>
            <a:cxnSpLocks/>
          </p:cNvCxnSpPr>
          <p:nvPr/>
        </p:nvCxnSpPr>
        <p:spPr>
          <a:xfrm>
            <a:off x="219293" y="4365104"/>
            <a:ext cx="20054" cy="239007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867D7B0-7798-4B9D-8BF4-C0D5EDAA243B}"/>
              </a:ext>
            </a:extLst>
          </p:cNvPr>
          <p:cNvCxnSpPr>
            <a:cxnSpLocks/>
          </p:cNvCxnSpPr>
          <p:nvPr/>
        </p:nvCxnSpPr>
        <p:spPr>
          <a:xfrm>
            <a:off x="242642" y="6741368"/>
            <a:ext cx="930974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60E1D37-309F-40B3-8D13-71A53F87FE8A}"/>
              </a:ext>
            </a:extLst>
          </p:cNvPr>
          <p:cNvCxnSpPr>
            <a:cxnSpLocks/>
          </p:cNvCxnSpPr>
          <p:nvPr/>
        </p:nvCxnSpPr>
        <p:spPr>
          <a:xfrm flipV="1">
            <a:off x="335360" y="6516343"/>
            <a:ext cx="9117693" cy="2700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1B9E94E-3FA9-497C-AA82-8474976CE203}"/>
              </a:ext>
            </a:extLst>
          </p:cNvPr>
          <p:cNvCxnSpPr>
            <a:cxnSpLocks/>
          </p:cNvCxnSpPr>
          <p:nvPr/>
        </p:nvCxnSpPr>
        <p:spPr>
          <a:xfrm>
            <a:off x="465394" y="4372009"/>
            <a:ext cx="1657" cy="216443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CDA4BF6-734C-424B-851A-A3D684F0E8F1}"/>
              </a:ext>
            </a:extLst>
          </p:cNvPr>
          <p:cNvSpPr/>
          <p:nvPr/>
        </p:nvSpPr>
        <p:spPr>
          <a:xfrm>
            <a:off x="347687" y="692696"/>
            <a:ext cx="148702" cy="58437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FC60C7B9-5787-4F8A-8BC6-78105D6B3A16}"/>
              </a:ext>
            </a:extLst>
          </p:cNvPr>
          <p:cNvSpPr/>
          <p:nvPr/>
        </p:nvSpPr>
        <p:spPr>
          <a:xfrm>
            <a:off x="249344" y="4286090"/>
            <a:ext cx="64935" cy="239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BEFBD1B8-CCB8-4878-A712-526F56EC66FE}"/>
              </a:ext>
            </a:extLst>
          </p:cNvPr>
          <p:cNvSpPr/>
          <p:nvPr/>
        </p:nvSpPr>
        <p:spPr>
          <a:xfrm rot="5400000">
            <a:off x="4845897" y="1896927"/>
            <a:ext cx="161335" cy="91176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46287D6-C2F3-45E9-A39F-4C09F792A7FE}"/>
              </a:ext>
            </a:extLst>
          </p:cNvPr>
          <p:cNvSpPr/>
          <p:nvPr/>
        </p:nvSpPr>
        <p:spPr>
          <a:xfrm flipH="1">
            <a:off x="9327973" y="4050979"/>
            <a:ext cx="192052" cy="24605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7D0E08DA-2BB3-4FA3-8F60-FBD267A08F0C}"/>
              </a:ext>
            </a:extLst>
          </p:cNvPr>
          <p:cNvCxnSpPr>
            <a:cxnSpLocks/>
          </p:cNvCxnSpPr>
          <p:nvPr/>
        </p:nvCxnSpPr>
        <p:spPr>
          <a:xfrm>
            <a:off x="221480" y="413054"/>
            <a:ext cx="21159" cy="63283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" descr="Resultado de imagen de FIRS AID">
            <a:extLst>
              <a:ext uri="{FF2B5EF4-FFF2-40B4-BE49-F238E27FC236}">
                <a16:creationId xmlns:a16="http://schemas.microsoft.com/office/drawing/2014/main" id="{7EEC4572-CA15-47B9-A5C0-5FF942CCA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924" y="4827086"/>
            <a:ext cx="1593534" cy="13964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7B190FB-59ED-498E-9A0D-FCFB7C09BF5A}"/>
              </a:ext>
            </a:extLst>
          </p:cNvPr>
          <p:cNvSpPr/>
          <p:nvPr/>
        </p:nvSpPr>
        <p:spPr>
          <a:xfrm>
            <a:off x="806003" y="1052736"/>
            <a:ext cx="7704856" cy="504056"/>
          </a:xfrm>
          <a:prstGeom prst="roundRect">
            <a:avLst/>
          </a:prstGeom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NORMAS DE ACTUACIÓN ANTE ALUMNOS CON URGENCIAS SANITARIAS</a:t>
            </a:r>
          </a:p>
        </p:txBody>
      </p:sp>
    </p:spTree>
    <p:extLst>
      <p:ext uri="{BB962C8B-B14F-4D97-AF65-F5344CB8AC3E}">
        <p14:creationId xmlns:p14="http://schemas.microsoft.com/office/powerpoint/2010/main" val="5272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23323" y="5310109"/>
            <a:ext cx="4019732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4800" dirty="0"/>
              <a:t>RCP + DESA</a:t>
            </a:r>
          </a:p>
        </p:txBody>
      </p:sp>
      <p:pic>
        <p:nvPicPr>
          <p:cNvPr id="7170" name="Picture 2" descr="Ver las imágenes de origen">
            <a:extLst>
              <a:ext uri="{FF2B5EF4-FFF2-40B4-BE49-F238E27FC236}">
                <a16:creationId xmlns:a16="http://schemas.microsoft.com/office/drawing/2014/main" id="{C9D936CF-B653-4B85-B14C-D03F0060C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484784"/>
            <a:ext cx="230820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577A84E-4EC4-4E1E-9463-B5CD7E03B57E}"/>
              </a:ext>
            </a:extLst>
          </p:cNvPr>
          <p:cNvSpPr/>
          <p:nvPr/>
        </p:nvSpPr>
        <p:spPr>
          <a:xfrm>
            <a:off x="407368" y="6237312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8E714EB-CE66-47BC-BFF1-602BE7B1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2" t="23625" r="14661" b="11531"/>
          <a:stretch>
            <a:fillRect/>
          </a:stretch>
        </p:blipFill>
        <p:spPr bwMode="auto">
          <a:xfrm>
            <a:off x="695400" y="1219457"/>
            <a:ext cx="5544616" cy="4090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94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23323" y="5310109"/>
            <a:ext cx="4019732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4800" dirty="0"/>
              <a:t>RCP + DESA</a:t>
            </a:r>
          </a:p>
        </p:txBody>
      </p:sp>
      <p:pic>
        <p:nvPicPr>
          <p:cNvPr id="7170" name="Picture 2" descr="Ver las imágenes de origen">
            <a:extLst>
              <a:ext uri="{FF2B5EF4-FFF2-40B4-BE49-F238E27FC236}">
                <a16:creationId xmlns:a16="http://schemas.microsoft.com/office/drawing/2014/main" id="{C9D936CF-B653-4B85-B14C-D03F0060C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782705"/>
            <a:ext cx="1872208" cy="2628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577A84E-4EC4-4E1E-9463-B5CD7E03B57E}"/>
              </a:ext>
            </a:extLst>
          </p:cNvPr>
          <p:cNvSpPr/>
          <p:nvPr/>
        </p:nvSpPr>
        <p:spPr>
          <a:xfrm>
            <a:off x="10056440" y="832262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7799" t="13460" r="24008" b="23932"/>
          <a:stretch/>
        </p:blipFill>
        <p:spPr>
          <a:xfrm>
            <a:off x="191344" y="476672"/>
            <a:ext cx="6503506" cy="599673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1344" y="2096852"/>
            <a:ext cx="2016224" cy="111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5E482C-712C-4806-B0D8-4ED5396887AF}"/>
              </a:ext>
            </a:extLst>
          </p:cNvPr>
          <p:cNvSpPr txBox="1"/>
          <p:nvPr/>
        </p:nvSpPr>
        <p:spPr>
          <a:xfrm>
            <a:off x="7213277" y="4638905"/>
            <a:ext cx="4439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196850" algn="just">
              <a:buFont typeface="Wingdings" panose="05000000000000000000" pitchFamily="2" charset="2"/>
              <a:buChar char="§"/>
            </a:pPr>
            <a:r>
              <a:rPr lang="es-ES" sz="1600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Lactantes</a:t>
            </a:r>
            <a:r>
              <a:rPr lang="es-E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s-ES" sz="1600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˂ 8 años:</a:t>
            </a:r>
            <a:r>
              <a:rPr lang="es-E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usar DESA con </a:t>
            </a:r>
            <a:r>
              <a:rPr lang="es-ES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atenuador energía</a:t>
            </a:r>
            <a:r>
              <a:rPr lang="es-E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Si no está disponible: usar uno estándar.</a:t>
            </a:r>
          </a:p>
        </p:txBody>
      </p:sp>
    </p:spTree>
    <p:extLst>
      <p:ext uri="{BB962C8B-B14F-4D97-AF65-F5344CB8AC3E}">
        <p14:creationId xmlns:p14="http://schemas.microsoft.com/office/powerpoint/2010/main" val="4643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34637" y="5375578"/>
            <a:ext cx="2677347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3200" dirty="0"/>
              <a:t>Desfibrilación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ADE77-C1CC-47EC-9059-269FDA2FCD82}"/>
              </a:ext>
            </a:extLst>
          </p:cNvPr>
          <p:cNvSpPr txBox="1"/>
          <p:nvPr/>
        </p:nvSpPr>
        <p:spPr>
          <a:xfrm>
            <a:off x="-61496" y="980728"/>
            <a:ext cx="693481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387350" algn="just">
              <a:buFont typeface="Wingdings" panose="05000000000000000000" pitchFamily="2" charset="2"/>
              <a:buChar char="q"/>
            </a:pP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Técnica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55600" lvl="1" algn="just"/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Según llega, encenderlo.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Colocar electrodos en tórax desnudo.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Si hay + de 1 reanimador, continuar  RCP mientras se colocan electrodos.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Compresiones antes de desfibrilación: no retrasar ésta para realizar una RCP si el DESA esté listo.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725" lvl="1" indent="-365125" algn="just">
              <a:buFont typeface="Wingdings" panose="05000000000000000000" pitchFamily="2" charset="2"/>
              <a:buChar char="q"/>
            </a:pP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Seguridad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55600" lvl="1" algn="just"/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725" lvl="1" indent="-182563" algn="just">
              <a:buFont typeface="Wingdings" panose="05000000000000000000" pitchFamily="2" charset="2"/>
              <a:buChar char="Ø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 En DEA totalmente automáticos no está bien estudiada.</a:t>
            </a:r>
          </a:p>
          <a:p>
            <a:pPr marL="720725" lvl="1" indent="-182563" algn="just">
              <a:buFont typeface="Wingdings" panose="05000000000000000000" pitchFamily="2" charset="2"/>
              <a:buChar char="Ø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 En DESA, aunque es excepcional que el reanimador se lesione al recibir una descarga, no se deben realizar compresiones durante la administración de la descarga.</a:t>
            </a:r>
          </a:p>
        </p:txBody>
      </p:sp>
      <p:pic>
        <p:nvPicPr>
          <p:cNvPr id="12" name="Picture 2" descr="Ver las imágenes de origen">
            <a:extLst>
              <a:ext uri="{FF2B5EF4-FFF2-40B4-BE49-F238E27FC236}">
                <a16:creationId xmlns:a16="http://schemas.microsoft.com/office/drawing/2014/main" id="{8E0B6AA2-F3E5-4E2A-81DE-04F41C535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627012"/>
            <a:ext cx="2051733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er las imágenes de origen">
            <a:extLst>
              <a:ext uri="{FF2B5EF4-FFF2-40B4-BE49-F238E27FC236}">
                <a16:creationId xmlns:a16="http://schemas.microsoft.com/office/drawing/2014/main" id="{4ADD4420-B3A8-477E-B8CE-6457DE3DA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319119"/>
            <a:ext cx="2846567" cy="16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2C646D5-A8DE-4560-8B9C-8AE5A0F66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6" t="55914" r="18794" b="12115"/>
          <a:stretch/>
        </p:blipFill>
        <p:spPr bwMode="auto">
          <a:xfrm>
            <a:off x="7518558" y="4077072"/>
            <a:ext cx="413867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77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2144" y="5085184"/>
            <a:ext cx="4474621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3200" dirty="0"/>
              <a:t>DESOVACE HISTÓRICAS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8C9CDD2-048A-46DF-8BCB-387345076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988840"/>
            <a:ext cx="2808312" cy="247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11E24B-6B51-45B2-8DC9-8EDD68F472AD}"/>
              </a:ext>
            </a:extLst>
          </p:cNvPr>
          <p:cNvSpPr/>
          <p:nvPr/>
        </p:nvSpPr>
        <p:spPr>
          <a:xfrm>
            <a:off x="9984432" y="42949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13" name="Picture 2" descr="Últimas noticias sobre Ronald Reagan | Cadena SER">
            <a:extLst>
              <a:ext uri="{FF2B5EF4-FFF2-40B4-BE49-F238E27FC236}">
                <a16:creationId xmlns:a16="http://schemas.microsoft.com/office/drawing/2014/main" id="{2BC6A228-82CF-4CF5-919D-C5735378E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4" y="156314"/>
            <a:ext cx="2415571" cy="1357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lizabeth Taylor - EcuRed">
            <a:extLst>
              <a:ext uri="{FF2B5EF4-FFF2-40B4-BE49-F238E27FC236}">
                <a16:creationId xmlns:a16="http://schemas.microsoft.com/office/drawing/2014/main" id="{36050556-57EB-40D1-BB7F-2F38F8C1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94" y="387589"/>
            <a:ext cx="1586633" cy="2033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iografia de Nicole Kidman">
            <a:extLst>
              <a:ext uri="{FF2B5EF4-FFF2-40B4-BE49-F238E27FC236}">
                <a16:creationId xmlns:a16="http://schemas.microsoft.com/office/drawing/2014/main" id="{C1B6CBE6-51BC-44F5-8FF9-6A1CADC24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6" y="4347006"/>
            <a:ext cx="1932450" cy="2023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1239367E-720D-493B-B551-91F694305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/>
        </p:blipFill>
        <p:spPr bwMode="auto">
          <a:xfrm>
            <a:off x="4438679" y="4149972"/>
            <a:ext cx="1681303" cy="2117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onsejos para que no aparezcan moscas en casa">
            <a:extLst>
              <a:ext uri="{FF2B5EF4-FFF2-40B4-BE49-F238E27FC236}">
                <a16:creationId xmlns:a16="http://schemas.microsoft.com/office/drawing/2014/main" id="{8FEACD95-BA0C-4CBA-80EB-FF055532F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r="16580"/>
          <a:stretch/>
        </p:blipFill>
        <p:spPr bwMode="auto">
          <a:xfrm rot="3150536">
            <a:off x="3277632" y="4836753"/>
            <a:ext cx="683637" cy="64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D4F08C4-07B6-469C-98E9-670F73C4858B}"/>
              </a:ext>
            </a:extLst>
          </p:cNvPr>
          <p:cNvSpPr txBox="1"/>
          <p:nvPr/>
        </p:nvSpPr>
        <p:spPr>
          <a:xfrm>
            <a:off x="5002230" y="6267465"/>
            <a:ext cx="836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Adriano IV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7D18142-C80A-45AB-95BD-9B08C4910C4B}"/>
              </a:ext>
            </a:extLst>
          </p:cNvPr>
          <p:cNvSpPr txBox="1"/>
          <p:nvPr/>
        </p:nvSpPr>
        <p:spPr>
          <a:xfrm>
            <a:off x="5259024" y="2522899"/>
            <a:ext cx="1255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Elizabeth Taylor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94A20F0-6D89-4353-AB58-309CA450EE63}"/>
              </a:ext>
            </a:extLst>
          </p:cNvPr>
          <p:cNvSpPr txBox="1"/>
          <p:nvPr/>
        </p:nvSpPr>
        <p:spPr>
          <a:xfrm>
            <a:off x="2958126" y="704329"/>
            <a:ext cx="1732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Ronald Reagan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1E01144-A812-4139-BC3E-40B224308E61}"/>
              </a:ext>
            </a:extLst>
          </p:cNvPr>
          <p:cNvSpPr txBox="1"/>
          <p:nvPr/>
        </p:nvSpPr>
        <p:spPr>
          <a:xfrm>
            <a:off x="993031" y="6395740"/>
            <a:ext cx="14940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Nicole Kidman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0EF745A-FFBF-4449-A15D-3A37F4572484}"/>
              </a:ext>
            </a:extLst>
          </p:cNvPr>
          <p:cNvSpPr/>
          <p:nvPr/>
        </p:nvSpPr>
        <p:spPr>
          <a:xfrm>
            <a:off x="644912" y="2556719"/>
            <a:ext cx="1932450" cy="712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En adultos </a:t>
            </a:r>
            <a:r>
              <a:rPr lang="es-ES" sz="1400" dirty="0">
                <a:solidFill>
                  <a:srgbClr val="FF0000"/>
                </a:solidFill>
              </a:rPr>
              <a:t>la carne </a:t>
            </a:r>
            <a:r>
              <a:rPr lang="es-ES" sz="1400" dirty="0"/>
              <a:t>es la causa + frecuente de OVACE</a:t>
            </a:r>
          </a:p>
        </p:txBody>
      </p:sp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088F9FE8-AB81-402F-B57C-B118F96F4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82" y="2065592"/>
            <a:ext cx="1557362" cy="1526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4246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01743" y="5294505"/>
            <a:ext cx="2293569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2400" dirty="0"/>
              <a:t>OVACE LEVE </a:t>
            </a:r>
            <a:br>
              <a:rPr lang="es-ES" sz="2400" dirty="0"/>
            </a:br>
            <a:endParaRPr lang="es-ES" sz="2400" dirty="0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8C9CDD2-048A-46DF-8BCB-387345076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91" y="2145804"/>
            <a:ext cx="2808312" cy="247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A98B7C-4725-4107-A9E2-EAFD9F9F2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5" y="1196752"/>
            <a:ext cx="4374909" cy="5229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11E24B-6B51-45B2-8DC9-8EDD68F472AD}"/>
              </a:ext>
            </a:extLst>
          </p:cNvPr>
          <p:cNvSpPr/>
          <p:nvPr/>
        </p:nvSpPr>
        <p:spPr>
          <a:xfrm>
            <a:off x="9984432" y="42949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EABB3B6-222A-4F75-A17C-A4F2027D201E}"/>
              </a:ext>
            </a:extLst>
          </p:cNvPr>
          <p:cNvSpPr/>
          <p:nvPr/>
        </p:nvSpPr>
        <p:spPr>
          <a:xfrm>
            <a:off x="9625905" y="2492896"/>
            <a:ext cx="780443" cy="607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2017</a:t>
            </a:r>
          </a:p>
          <a:p>
            <a:pPr algn="ctr"/>
            <a:r>
              <a:rPr lang="es-ES" sz="1200" dirty="0"/>
              <a:t>2336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9E8640E-E09B-41AF-A60E-1FBC25B9E106}"/>
              </a:ext>
            </a:extLst>
          </p:cNvPr>
          <p:cNvSpPr/>
          <p:nvPr/>
        </p:nvSpPr>
        <p:spPr>
          <a:xfrm rot="20472887">
            <a:off x="1417578" y="1603277"/>
            <a:ext cx="889583" cy="607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161 km/h</a:t>
            </a:r>
          </a:p>
        </p:txBody>
      </p:sp>
      <p:pic>
        <p:nvPicPr>
          <p:cNvPr id="17" name="Picture 2" descr="Rodillo Vacío Del Papel Higiénico Imagen de archivo - Imagen de vacío,  rodillo: 97604349">
            <a:extLst>
              <a:ext uri="{FF2B5EF4-FFF2-40B4-BE49-F238E27FC236}">
                <a16:creationId xmlns:a16="http://schemas.microsoft.com/office/drawing/2014/main" id="{A4222926-3AEB-400D-9396-624D58D5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019507"/>
            <a:ext cx="1245336" cy="830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6" descr="Compra Figuras Plomo Colección Ejercitos Surtidas | Jugueteria Poly – Poly  Juguetes">
            <a:extLst>
              <a:ext uri="{FF2B5EF4-FFF2-40B4-BE49-F238E27FC236}">
                <a16:creationId xmlns:a16="http://schemas.microsoft.com/office/drawing/2014/main" id="{A21D19CD-7E75-416D-8142-DA89DBC73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t="6426" r="57350" b="14300"/>
          <a:stretch/>
        </p:blipFill>
        <p:spPr bwMode="auto">
          <a:xfrm>
            <a:off x="10859616" y="1434619"/>
            <a:ext cx="825340" cy="18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8FE62F2-EF9F-42DC-BD1A-82DB482756DD}"/>
              </a:ext>
            </a:extLst>
          </p:cNvPr>
          <p:cNvSpPr/>
          <p:nvPr/>
        </p:nvSpPr>
        <p:spPr>
          <a:xfrm>
            <a:off x="11357429" y="1449757"/>
            <a:ext cx="322597" cy="432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51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52184" y="5373216"/>
            <a:ext cx="2674421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2400" dirty="0"/>
              <a:t>OVACE GRAVE</a:t>
            </a:r>
            <a:br>
              <a:rPr lang="es-ES" sz="2400" dirty="0"/>
            </a:br>
            <a:endParaRPr lang="es-E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98A9C16-0D68-4A38-B0FC-002794D5A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620688"/>
            <a:ext cx="3222932" cy="576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582B698-B9C1-41A4-B9FA-8D7982E7EA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r="5188" b="4300"/>
          <a:stretch/>
        </p:blipFill>
        <p:spPr>
          <a:xfrm>
            <a:off x="623319" y="2168690"/>
            <a:ext cx="1944362" cy="226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73A03E9F-9D03-4BE9-8BCD-D1E5059D3F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458" y="1916832"/>
            <a:ext cx="285799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1ACBFC4-84B2-498E-BC56-C77E790E868F}"/>
              </a:ext>
            </a:extLst>
          </p:cNvPr>
          <p:cNvSpPr/>
          <p:nvPr/>
        </p:nvSpPr>
        <p:spPr>
          <a:xfrm>
            <a:off x="9912424" y="484325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5C2F578-F627-4AF1-BC8F-155E1A699398}"/>
              </a:ext>
            </a:extLst>
          </p:cNvPr>
          <p:cNvSpPr/>
          <p:nvPr/>
        </p:nvSpPr>
        <p:spPr>
          <a:xfrm>
            <a:off x="479376" y="5110557"/>
            <a:ext cx="2232248" cy="115212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just">
              <a:buFont typeface="Arial" panose="020B0604020202020204" pitchFamily="34" charset="0"/>
              <a:buChar char="•"/>
            </a:pPr>
            <a:endParaRPr lang="es-ES" sz="1400" dirty="0"/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ES" sz="1400" dirty="0"/>
              <a:t>Adherencia: jamón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ES" sz="1400" dirty="0"/>
              <a:t>Enclavamiento: espina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ES" sz="1400" dirty="0"/>
              <a:t>Misil: fruto seco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ES" sz="1400" dirty="0"/>
              <a:t>Tapón: salchicha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A4ED7E1-A993-4056-A843-2F4E816200A2}"/>
              </a:ext>
            </a:extLst>
          </p:cNvPr>
          <p:cNvSpPr/>
          <p:nvPr/>
        </p:nvSpPr>
        <p:spPr>
          <a:xfrm>
            <a:off x="7392144" y="440668"/>
            <a:ext cx="1584176" cy="115212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just">
              <a:buFont typeface="Arial" panose="020B0604020202020204" pitchFamily="34" charset="0"/>
              <a:buChar char="•"/>
            </a:pPr>
            <a:endParaRPr lang="es-ES" sz="1400" dirty="0"/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ES" sz="1400" dirty="0"/>
              <a:t>Consistencia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ES" sz="1400" dirty="0"/>
              <a:t>Estado físico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ES" sz="1400" dirty="0"/>
              <a:t>Forma 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ES" sz="1400" dirty="0"/>
              <a:t>tamaño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2056" name="Picture 8" descr="Quién descubrió la gravedad? | curiosidatos">
            <a:extLst>
              <a:ext uri="{FF2B5EF4-FFF2-40B4-BE49-F238E27FC236}">
                <a16:creationId xmlns:a16="http://schemas.microsoft.com/office/drawing/2014/main" id="{FF5FECAE-7F09-4456-8CD4-D52E3E97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7" y="116633"/>
            <a:ext cx="1718162" cy="19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03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40216" y="5373216"/>
            <a:ext cx="2386389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2400" dirty="0"/>
              <a:t>OVACE GRAVE</a:t>
            </a:r>
            <a:br>
              <a:rPr lang="es-ES" sz="2400" dirty="0"/>
            </a:br>
            <a:endParaRPr lang="es-ES" sz="2400" dirty="0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8C9CDD2-048A-46DF-8BCB-387345076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988840"/>
            <a:ext cx="285799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C0C6BB-1024-4E42-8F36-A208884732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32" y="522059"/>
            <a:ext cx="4049799" cy="587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971329-D1F9-4C4D-83F9-9105E04C50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3362" r="11459" b="4970"/>
          <a:stretch/>
        </p:blipFill>
        <p:spPr>
          <a:xfrm>
            <a:off x="4622720" y="1195004"/>
            <a:ext cx="1685187" cy="1969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406589F-F3E5-468B-9F57-3E6686858B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426">
            <a:off x="424523" y="2674304"/>
            <a:ext cx="1333552" cy="1067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72237C0-CB83-44BC-8740-5B5433D3F1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0"/>
          <a:stretch/>
        </p:blipFill>
        <p:spPr>
          <a:xfrm rot="438990">
            <a:off x="747367" y="3900213"/>
            <a:ext cx="1469590" cy="967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DD3AB09-8342-4DD6-AAC1-56DC4D7FFEAF}"/>
              </a:ext>
            </a:extLst>
          </p:cNvPr>
          <p:cNvSpPr/>
          <p:nvPr/>
        </p:nvSpPr>
        <p:spPr>
          <a:xfrm>
            <a:off x="9984432" y="507397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</p:spTree>
    <p:extLst>
      <p:ext uri="{BB962C8B-B14F-4D97-AF65-F5344CB8AC3E}">
        <p14:creationId xmlns:p14="http://schemas.microsoft.com/office/powerpoint/2010/main" val="1912982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408" y="20014"/>
            <a:ext cx="6836038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2400" dirty="0"/>
              <a:t>OVACE EN ADULTOS INCONSCIENTES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FCA325-F437-4B92-98C1-C4EB7BCCC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t="6528" r="7186" b="5338"/>
          <a:stretch/>
        </p:blipFill>
        <p:spPr>
          <a:xfrm>
            <a:off x="1343473" y="1988841"/>
            <a:ext cx="3887099" cy="39604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EA2A88D-67D0-4269-B758-7D5B8D1BDA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15" r="2684" b="2815"/>
          <a:stretch/>
        </p:blipFill>
        <p:spPr>
          <a:xfrm>
            <a:off x="7104112" y="1988839"/>
            <a:ext cx="3960441" cy="39604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A9D58BE9-C63B-45D5-808D-97F27ECE1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39343"/>
            <a:ext cx="1189095" cy="1048587"/>
          </a:xfrm>
          <a:prstGeom prst="round2Same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8FA2E59-D69E-46F9-86B3-122D9282638B}"/>
              </a:ext>
            </a:extLst>
          </p:cNvPr>
          <p:cNvSpPr/>
          <p:nvPr/>
        </p:nvSpPr>
        <p:spPr>
          <a:xfrm>
            <a:off x="8616280" y="96750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</p:spTree>
    <p:extLst>
      <p:ext uri="{BB962C8B-B14F-4D97-AF65-F5344CB8AC3E}">
        <p14:creationId xmlns:p14="http://schemas.microsoft.com/office/powerpoint/2010/main" val="3493556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6775" y="116630"/>
            <a:ext cx="5677183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3200" dirty="0"/>
              <a:t>CASOS ESPECIALES DE OVACE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7614100-01CE-47C5-AFF5-F4137D27F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255119"/>
            <a:ext cx="1189095" cy="1048587"/>
          </a:xfrm>
          <a:prstGeom prst="round2Same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AD1638-F3EF-4384-B07C-8373A7030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" t="3721" b="1701"/>
          <a:stretch/>
        </p:blipFill>
        <p:spPr>
          <a:xfrm>
            <a:off x="2577488" y="1772817"/>
            <a:ext cx="2699852" cy="45365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AA1D8B-C403-459A-8DA6-9567392432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5901" r="1422" b="5901"/>
          <a:stretch/>
        </p:blipFill>
        <p:spPr>
          <a:xfrm>
            <a:off x="7320138" y="1772816"/>
            <a:ext cx="2947624" cy="45365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8656634" y="943666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</p:spTree>
    <p:extLst>
      <p:ext uri="{BB962C8B-B14F-4D97-AF65-F5344CB8AC3E}">
        <p14:creationId xmlns:p14="http://schemas.microsoft.com/office/powerpoint/2010/main" val="134155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8875" y="5229200"/>
            <a:ext cx="4153749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2400" dirty="0"/>
              <a:t>CASOS ESPECIALES </a:t>
            </a:r>
            <a:br>
              <a:rPr lang="es-ES" sz="2400" dirty="0"/>
            </a:br>
            <a:r>
              <a:rPr lang="es-ES" sz="2400" dirty="0"/>
              <a:t>DE OVACE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8C9CDD2-048A-46DF-8BCB-387345076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988840"/>
            <a:ext cx="2808312" cy="247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11E24B-6B51-45B2-8DC9-8EDD68F472AD}"/>
              </a:ext>
            </a:extLst>
          </p:cNvPr>
          <p:cNvSpPr/>
          <p:nvPr/>
        </p:nvSpPr>
        <p:spPr>
          <a:xfrm>
            <a:off x="9984432" y="42949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6D0DC0E1-B479-4606-A717-BF1DE0F1C7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" b="1701"/>
          <a:stretch/>
        </p:blipFill>
        <p:spPr>
          <a:xfrm>
            <a:off x="2279576" y="309067"/>
            <a:ext cx="2566243" cy="33595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http://www.quo.es/var/quo/storage/images/salud/mi-medico-soy-yo/asfixia-por-atragantamiento/897719-1-esl-ES/asfixia-por-atragantamiento_ampliacion.jpg">
            <a:extLst>
              <a:ext uri="{FF2B5EF4-FFF2-40B4-BE49-F238E27FC236}">
                <a16:creationId xmlns:a16="http://schemas.microsoft.com/office/drawing/2014/main" id="{2903570C-DCBC-4955-AFC1-322E7A0CC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r="49507"/>
          <a:stretch/>
        </p:blipFill>
        <p:spPr bwMode="auto">
          <a:xfrm>
            <a:off x="4280096" y="3956262"/>
            <a:ext cx="1657972" cy="2753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A564BCD-4FD3-479B-8998-339A540E24FD}"/>
              </a:ext>
            </a:extLst>
          </p:cNvPr>
          <p:cNvSpPr/>
          <p:nvPr/>
        </p:nvSpPr>
        <p:spPr>
          <a:xfrm>
            <a:off x="3246451" y="3196649"/>
            <a:ext cx="936104" cy="2966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0" dirty="0">
                <a:solidFill>
                  <a:schemeClr val="tx1"/>
                </a:solidFill>
              </a:rPr>
              <a:t>¿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679D06C-5FBA-48CC-85BC-60E866D33243}"/>
              </a:ext>
            </a:extLst>
          </p:cNvPr>
          <p:cNvSpPr/>
          <p:nvPr/>
        </p:nvSpPr>
        <p:spPr>
          <a:xfrm>
            <a:off x="5997947" y="3227075"/>
            <a:ext cx="936104" cy="3312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0765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E9D004C7-5359-469B-8EE8-4F1A3AF7C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t="5700" r="2778" b="42999"/>
          <a:stretch/>
        </p:blipFill>
        <p:spPr>
          <a:xfrm>
            <a:off x="242642" y="444863"/>
            <a:ext cx="11706715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23E06B8-1BCB-48A8-812B-0421DC7E48D3}"/>
              </a:ext>
            </a:extLst>
          </p:cNvPr>
          <p:cNvSpPr/>
          <p:nvPr/>
        </p:nvSpPr>
        <p:spPr>
          <a:xfrm>
            <a:off x="479376" y="764704"/>
            <a:ext cx="7991232" cy="576064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LLAMAR A UN COMPAÑERO  </a:t>
            </a:r>
          </a:p>
          <a:p>
            <a:pPr lvl="1" algn="just">
              <a:lnSpc>
                <a:spcPct val="150000"/>
              </a:lnSpc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  (NUNCA DEJAR AL NIÑO SOLO).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 startAt="2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LLAMAR AL 1.1.2.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PADRES (TELÉFONO EN EL AULA).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CENTRO DE SALUD.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ADMINISTRAR LA MEDICACIÓN.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E42ECC4-ED33-40B3-B068-E6A0BDA5B109}"/>
              </a:ext>
            </a:extLst>
          </p:cNvPr>
          <p:cNvSpPr/>
          <p:nvPr/>
        </p:nvSpPr>
        <p:spPr>
          <a:xfrm>
            <a:off x="8400254" y="751287"/>
            <a:ext cx="927719" cy="280831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D810011-C4A2-451F-9A15-DB8ED97AE59D}"/>
              </a:ext>
            </a:extLst>
          </p:cNvPr>
          <p:cNvSpPr/>
          <p:nvPr/>
        </p:nvSpPr>
        <p:spPr>
          <a:xfrm>
            <a:off x="8400255" y="4185084"/>
            <a:ext cx="927719" cy="234026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EF16873-1583-475F-83FE-ADFEB62BE741}"/>
              </a:ext>
            </a:extLst>
          </p:cNvPr>
          <p:cNvCxnSpPr>
            <a:cxnSpLocks/>
          </p:cNvCxnSpPr>
          <p:nvPr/>
        </p:nvCxnSpPr>
        <p:spPr>
          <a:xfrm>
            <a:off x="335360" y="4365104"/>
            <a:ext cx="0" cy="216024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2809CE4-CDDC-404D-93F6-4E8780C8D865}"/>
              </a:ext>
            </a:extLst>
          </p:cNvPr>
          <p:cNvCxnSpPr>
            <a:cxnSpLocks/>
          </p:cNvCxnSpPr>
          <p:nvPr/>
        </p:nvCxnSpPr>
        <p:spPr>
          <a:xfrm>
            <a:off x="9327974" y="4149080"/>
            <a:ext cx="0" cy="237626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1EC468B-0B90-4650-8A0E-662244BB1EFE}"/>
              </a:ext>
            </a:extLst>
          </p:cNvPr>
          <p:cNvCxnSpPr>
            <a:cxnSpLocks/>
          </p:cNvCxnSpPr>
          <p:nvPr/>
        </p:nvCxnSpPr>
        <p:spPr>
          <a:xfrm>
            <a:off x="9552385" y="4365104"/>
            <a:ext cx="32357" cy="239007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730D1BB-C9D6-490A-AFB3-3E8DA9DFB02B}"/>
              </a:ext>
            </a:extLst>
          </p:cNvPr>
          <p:cNvCxnSpPr>
            <a:cxnSpLocks/>
          </p:cNvCxnSpPr>
          <p:nvPr/>
        </p:nvCxnSpPr>
        <p:spPr>
          <a:xfrm>
            <a:off x="219293" y="4365104"/>
            <a:ext cx="20054" cy="239007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867D7B0-7798-4B9D-8BF4-C0D5EDAA243B}"/>
              </a:ext>
            </a:extLst>
          </p:cNvPr>
          <p:cNvCxnSpPr>
            <a:cxnSpLocks/>
          </p:cNvCxnSpPr>
          <p:nvPr/>
        </p:nvCxnSpPr>
        <p:spPr>
          <a:xfrm>
            <a:off x="242642" y="6741368"/>
            <a:ext cx="930974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60E1D37-309F-40B3-8D13-71A53F87FE8A}"/>
              </a:ext>
            </a:extLst>
          </p:cNvPr>
          <p:cNvCxnSpPr>
            <a:cxnSpLocks/>
          </p:cNvCxnSpPr>
          <p:nvPr/>
        </p:nvCxnSpPr>
        <p:spPr>
          <a:xfrm flipV="1">
            <a:off x="335360" y="6516343"/>
            <a:ext cx="9117693" cy="2700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1B9E94E-3FA9-497C-AA82-8474976CE203}"/>
              </a:ext>
            </a:extLst>
          </p:cNvPr>
          <p:cNvCxnSpPr>
            <a:cxnSpLocks/>
          </p:cNvCxnSpPr>
          <p:nvPr/>
        </p:nvCxnSpPr>
        <p:spPr>
          <a:xfrm>
            <a:off x="465394" y="4372009"/>
            <a:ext cx="1657" cy="216443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CDA4BF6-734C-424B-851A-A3D684F0E8F1}"/>
              </a:ext>
            </a:extLst>
          </p:cNvPr>
          <p:cNvSpPr/>
          <p:nvPr/>
        </p:nvSpPr>
        <p:spPr>
          <a:xfrm>
            <a:off x="347687" y="692696"/>
            <a:ext cx="148702" cy="58437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FC60C7B9-5787-4F8A-8BC6-78105D6B3A16}"/>
              </a:ext>
            </a:extLst>
          </p:cNvPr>
          <p:cNvSpPr/>
          <p:nvPr/>
        </p:nvSpPr>
        <p:spPr>
          <a:xfrm>
            <a:off x="249344" y="4286090"/>
            <a:ext cx="64935" cy="239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BEFBD1B8-CCB8-4878-A712-526F56EC66FE}"/>
              </a:ext>
            </a:extLst>
          </p:cNvPr>
          <p:cNvSpPr/>
          <p:nvPr/>
        </p:nvSpPr>
        <p:spPr>
          <a:xfrm rot="5400000">
            <a:off x="4845897" y="1896927"/>
            <a:ext cx="161335" cy="91176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46287D6-C2F3-45E9-A39F-4C09F792A7FE}"/>
              </a:ext>
            </a:extLst>
          </p:cNvPr>
          <p:cNvSpPr/>
          <p:nvPr/>
        </p:nvSpPr>
        <p:spPr>
          <a:xfrm flipH="1">
            <a:off x="9327973" y="4050979"/>
            <a:ext cx="192052" cy="24605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7D0E08DA-2BB3-4FA3-8F60-FBD267A08F0C}"/>
              </a:ext>
            </a:extLst>
          </p:cNvPr>
          <p:cNvCxnSpPr>
            <a:cxnSpLocks/>
          </p:cNvCxnSpPr>
          <p:nvPr/>
        </p:nvCxnSpPr>
        <p:spPr>
          <a:xfrm>
            <a:off x="221480" y="413054"/>
            <a:ext cx="21159" cy="63283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" descr="Resultado de imagen de FIRS AID">
            <a:extLst>
              <a:ext uri="{FF2B5EF4-FFF2-40B4-BE49-F238E27FC236}">
                <a16:creationId xmlns:a16="http://schemas.microsoft.com/office/drawing/2014/main" id="{7EEC4572-CA15-47B9-A5C0-5FF942CCA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924" y="4827086"/>
            <a:ext cx="1593534" cy="13964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F2B11000-1AB6-4782-8EEF-AF2298D16BC4}"/>
              </a:ext>
            </a:extLst>
          </p:cNvPr>
          <p:cNvSpPr/>
          <p:nvPr/>
        </p:nvSpPr>
        <p:spPr>
          <a:xfrm>
            <a:off x="1470782" y="1052736"/>
            <a:ext cx="6375299" cy="504056"/>
          </a:xfrm>
          <a:prstGeom prst="roundRect">
            <a:avLst/>
          </a:prstGeom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PLAN DE ACTUACIÓN ANTE CASO DE URGENCIA DE ALUMNO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24C17CED-D6E3-4B21-87B8-953B21C48BB8}"/>
              </a:ext>
            </a:extLst>
          </p:cNvPr>
          <p:cNvSpPr/>
          <p:nvPr/>
        </p:nvSpPr>
        <p:spPr>
          <a:xfrm>
            <a:off x="5118608" y="1949797"/>
            <a:ext cx="3249287" cy="3539430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1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Mientras el alumno está en el centro, su atención es responsabilidad nuestra</a:t>
            </a:r>
          </a:p>
          <a:p>
            <a:pPr algn="ctr"/>
            <a:endParaRPr lang="es-ES" sz="1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98043" y="5229200"/>
            <a:ext cx="4258597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3200" dirty="0"/>
              <a:t>Dispositivos especiales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8C9CDD2-048A-46DF-8BCB-387345076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988840"/>
            <a:ext cx="2808312" cy="247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11E24B-6B51-45B2-8DC9-8EDD68F472AD}"/>
              </a:ext>
            </a:extLst>
          </p:cNvPr>
          <p:cNvSpPr/>
          <p:nvPr/>
        </p:nvSpPr>
        <p:spPr>
          <a:xfrm>
            <a:off x="9984432" y="42949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7170" name="Picture 2" descr="LifeVac, un innovador dispositivo de emergencia para evitar  atragantamientos - Geriatricarea">
            <a:extLst>
              <a:ext uri="{FF2B5EF4-FFF2-40B4-BE49-F238E27FC236}">
                <a16:creationId xmlns:a16="http://schemas.microsoft.com/office/drawing/2014/main" id="{0F5CA514-72CB-453D-B8AE-DCDC438A8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620688"/>
            <a:ext cx="4592347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IFEVAC DISPOSITIVO PARA EMERGENCIA EN ASFIXIA">
            <a:extLst>
              <a:ext uri="{FF2B5EF4-FFF2-40B4-BE49-F238E27FC236}">
                <a16:creationId xmlns:a16="http://schemas.microsoft.com/office/drawing/2014/main" id="{F25C6418-43C2-49F9-B3F3-055BA5601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21661" r="11346" b="15804"/>
          <a:stretch/>
        </p:blipFill>
        <p:spPr bwMode="auto">
          <a:xfrm>
            <a:off x="339595" y="548680"/>
            <a:ext cx="171972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ispositivo anti-atragantamiento DECHOKER 94,00 €">
            <a:extLst>
              <a:ext uri="{FF2B5EF4-FFF2-40B4-BE49-F238E27FC236}">
                <a16:creationId xmlns:a16="http://schemas.microsoft.com/office/drawing/2014/main" id="{7D6F6536-C8AF-4C78-918C-85C3E9F3F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40" y="2967836"/>
            <a:ext cx="3474372" cy="217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E63F1418-27CA-4612-9D64-349BEFABE7EF}"/>
              </a:ext>
            </a:extLst>
          </p:cNvPr>
          <p:cNvSpPr/>
          <p:nvPr/>
        </p:nvSpPr>
        <p:spPr>
          <a:xfrm rot="1382759">
            <a:off x="2224949" y="5054765"/>
            <a:ext cx="1853758" cy="12241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F succión 300 mm Hg</a:t>
            </a:r>
          </a:p>
          <a:p>
            <a:pPr algn="ctr"/>
            <a:r>
              <a:rPr lang="es-ES" sz="1400" dirty="0"/>
              <a:t> (x 3 Heimlich)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99893FC-B933-474C-B490-9FA6E8247181}"/>
              </a:ext>
            </a:extLst>
          </p:cNvPr>
          <p:cNvSpPr/>
          <p:nvPr/>
        </p:nvSpPr>
        <p:spPr>
          <a:xfrm rot="19883385">
            <a:off x="193329" y="2599835"/>
            <a:ext cx="991169" cy="937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A partir de los 18 kg</a:t>
            </a:r>
          </a:p>
        </p:txBody>
      </p:sp>
    </p:spTree>
    <p:extLst>
      <p:ext uri="{BB962C8B-B14F-4D97-AF65-F5344CB8AC3E}">
        <p14:creationId xmlns:p14="http://schemas.microsoft.com/office/powerpoint/2010/main" val="1924587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Icono Aislado De La Media Luna Ilustración del Vector - Ilustración de media,  icono: 94212265">
            <a:extLst>
              <a:ext uri="{FF2B5EF4-FFF2-40B4-BE49-F238E27FC236}">
                <a16:creationId xmlns:a16="http://schemas.microsoft.com/office/drawing/2014/main" id="{1B3323A5-66E6-4FA1-A16F-09C49AA3B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8"/>
          <a:stretch/>
        </p:blipFill>
        <p:spPr bwMode="auto">
          <a:xfrm>
            <a:off x="4734817" y="5730029"/>
            <a:ext cx="952935" cy="10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1DEBE959-B264-477B-AAD9-F13E1713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5730029"/>
            <a:ext cx="1174254" cy="112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87929" y="5265204"/>
            <a:ext cx="2314381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3200" dirty="0"/>
              <a:t>OVACE LEVE</a:t>
            </a:r>
            <a:br>
              <a:rPr lang="es-ES" sz="3200" dirty="0"/>
            </a:br>
            <a:r>
              <a:rPr lang="es-ES" sz="3200" dirty="0"/>
              <a:t>EN NIÑOS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8C9CDD2-048A-46DF-8BCB-387345076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988840"/>
            <a:ext cx="2808312" cy="247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11E24B-6B51-45B2-8DC9-8EDD68F472AD}"/>
              </a:ext>
            </a:extLst>
          </p:cNvPr>
          <p:cNvSpPr/>
          <p:nvPr/>
        </p:nvSpPr>
        <p:spPr>
          <a:xfrm>
            <a:off x="9984432" y="42949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975D7B-CB37-49E9-86EA-12A782CFCB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r="4943" b="3706"/>
          <a:stretch/>
        </p:blipFill>
        <p:spPr>
          <a:xfrm>
            <a:off x="833435" y="1268760"/>
            <a:ext cx="5276223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0767B10-8193-4AC3-BA8F-9123280BE661}"/>
              </a:ext>
            </a:extLst>
          </p:cNvPr>
          <p:cNvSpPr/>
          <p:nvPr/>
        </p:nvSpPr>
        <p:spPr>
          <a:xfrm>
            <a:off x="407368" y="213470"/>
            <a:ext cx="1404229" cy="7920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˂ 5 AÑOS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NO UVAS NI FRUTOS SECOS</a:t>
            </a:r>
            <a:endParaRPr lang="es-ES" sz="1400" dirty="0"/>
          </a:p>
        </p:txBody>
      </p:sp>
      <p:pic>
        <p:nvPicPr>
          <p:cNvPr id="8194" name="Picture 2" descr="Uva, fruta milenaria llena de propiedades saludables - Fundación Española  del Corazón">
            <a:extLst>
              <a:ext uri="{FF2B5EF4-FFF2-40B4-BE49-F238E27FC236}">
                <a16:creationId xmlns:a16="http://schemas.microsoft.com/office/drawing/2014/main" id="{9A1E9A67-15C3-45E1-97EA-95155AE66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99" y="68965"/>
            <a:ext cx="1690103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utos secos | Bioguia">
            <a:extLst>
              <a:ext uri="{FF2B5EF4-FFF2-40B4-BE49-F238E27FC236}">
                <a16:creationId xmlns:a16="http://schemas.microsoft.com/office/drawing/2014/main" id="{AD9B4965-DEC4-4E63-8F88-C558C5BFA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5" y="5301208"/>
            <a:ext cx="1404229" cy="13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64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2409" y="0"/>
            <a:ext cx="5677183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3200" dirty="0"/>
              <a:t>OVACE GRAVE EN NIÑOS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7614100-01CE-47C5-AFF5-F4137D27F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255119"/>
            <a:ext cx="1189095" cy="1048587"/>
          </a:xfrm>
          <a:prstGeom prst="round2Same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8656634" y="943666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7AD131-1FDD-4C99-A6E8-9AF203386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3588" r="3580"/>
          <a:stretch/>
        </p:blipFill>
        <p:spPr>
          <a:xfrm>
            <a:off x="1671589" y="1715251"/>
            <a:ext cx="3465171" cy="463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A3213E-7DBA-40A6-878D-716C0C2C5C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/>
          <a:stretch/>
        </p:blipFill>
        <p:spPr>
          <a:xfrm>
            <a:off x="6838871" y="1844824"/>
            <a:ext cx="3355419" cy="462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6093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418" y="116630"/>
            <a:ext cx="5677183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3200" dirty="0"/>
              <a:t>OVACE GRAVE EN LACTANTES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7614100-01CE-47C5-AFF5-F4137D27F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255119"/>
            <a:ext cx="1189095" cy="1048587"/>
          </a:xfrm>
          <a:prstGeom prst="round2Same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8656634" y="943666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F8C655-A23E-4938-8C3C-6ACEF8548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43" y="1997821"/>
            <a:ext cx="3634734" cy="421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07BE722-D5C1-4565-911A-E5DBA0ED8B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" b="5901"/>
          <a:stretch/>
        </p:blipFill>
        <p:spPr>
          <a:xfrm>
            <a:off x="6697799" y="1989708"/>
            <a:ext cx="2544764" cy="422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43B4B49-2303-4229-843A-6714FACEF3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3232" r="19594" b="9921"/>
          <a:stretch/>
        </p:blipFill>
        <p:spPr>
          <a:xfrm rot="15325239">
            <a:off x="9497046" y="3053028"/>
            <a:ext cx="1246839" cy="204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32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80176" y="5265204"/>
            <a:ext cx="2602413" cy="1163302"/>
          </a:xfrm>
        </p:spPr>
        <p:txBody>
          <a:bodyPr rtlCol="0">
            <a:noAutofit/>
          </a:bodyPr>
          <a:lstStyle/>
          <a:p>
            <a:pPr rtl="0"/>
            <a:r>
              <a:rPr lang="es-ES" sz="2400" dirty="0"/>
              <a:t>OVACE LACTANTE</a:t>
            </a:r>
            <a:br>
              <a:rPr lang="es-ES" sz="2400" dirty="0"/>
            </a:br>
            <a:r>
              <a:rPr lang="es-ES" sz="2400" dirty="0"/>
              <a:t>INCONSCIENTE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8C9CDD2-048A-46DF-8BCB-387345076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988840"/>
            <a:ext cx="2808312" cy="247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11E24B-6B51-45B2-8DC9-8EDD68F472AD}"/>
              </a:ext>
            </a:extLst>
          </p:cNvPr>
          <p:cNvSpPr/>
          <p:nvPr/>
        </p:nvSpPr>
        <p:spPr>
          <a:xfrm>
            <a:off x="9984432" y="42949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09D0A3-20A0-4240-9D3F-F0F65035D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718696"/>
            <a:ext cx="4034178" cy="5420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8786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05246617-B7DB-4484-B1D6-9E0D0694C1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5" t="9382" r="2811" b="43000"/>
          <a:stretch/>
        </p:blipFill>
        <p:spPr>
          <a:xfrm>
            <a:off x="4079776" y="1681038"/>
            <a:ext cx="2964530" cy="454004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Bocadillo nube: nube 1">
            <a:extLst>
              <a:ext uri="{FF2B5EF4-FFF2-40B4-BE49-F238E27FC236}">
                <a16:creationId xmlns:a16="http://schemas.microsoft.com/office/drawing/2014/main" id="{20C45F3E-F410-4369-A085-E6DDF5CCB27A}"/>
              </a:ext>
            </a:extLst>
          </p:cNvPr>
          <p:cNvSpPr/>
          <p:nvPr/>
        </p:nvSpPr>
        <p:spPr>
          <a:xfrm>
            <a:off x="8616280" y="1628800"/>
            <a:ext cx="3384376" cy="1639954"/>
          </a:xfrm>
          <a:prstGeom prst="cloudCallout">
            <a:avLst>
              <a:gd name="adj1" fmla="val -94192"/>
              <a:gd name="adj2" fmla="val 980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PREGUNTAS</a:t>
            </a:r>
          </a:p>
        </p:txBody>
      </p:sp>
      <p:sp>
        <p:nvSpPr>
          <p:cNvPr id="7" name="Bocadillo nube: nube 6">
            <a:extLst>
              <a:ext uri="{FF2B5EF4-FFF2-40B4-BE49-F238E27FC236}">
                <a16:creationId xmlns:a16="http://schemas.microsoft.com/office/drawing/2014/main" id="{0DFE47CF-5454-44F3-B12A-2307DCD09746}"/>
              </a:ext>
            </a:extLst>
          </p:cNvPr>
          <p:cNvSpPr/>
          <p:nvPr/>
        </p:nvSpPr>
        <p:spPr>
          <a:xfrm>
            <a:off x="7960318" y="4581128"/>
            <a:ext cx="3902529" cy="1639955"/>
          </a:xfrm>
          <a:prstGeom prst="cloudCallout">
            <a:avLst>
              <a:gd name="adj1" fmla="val -72872"/>
              <a:gd name="adj2" fmla="val -6091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SUGERENCIAS</a:t>
            </a:r>
          </a:p>
        </p:txBody>
      </p:sp>
      <p:sp>
        <p:nvSpPr>
          <p:cNvPr id="8" name="Bocadillo nube: nube 7">
            <a:extLst>
              <a:ext uri="{FF2B5EF4-FFF2-40B4-BE49-F238E27FC236}">
                <a16:creationId xmlns:a16="http://schemas.microsoft.com/office/drawing/2014/main" id="{983EC2B9-7F58-4A7C-BD66-16770F784930}"/>
              </a:ext>
            </a:extLst>
          </p:cNvPr>
          <p:cNvSpPr/>
          <p:nvPr/>
        </p:nvSpPr>
        <p:spPr>
          <a:xfrm>
            <a:off x="695400" y="2708920"/>
            <a:ext cx="2226703" cy="1639954"/>
          </a:xfrm>
          <a:prstGeom prst="cloudCallout">
            <a:avLst>
              <a:gd name="adj1" fmla="val 118016"/>
              <a:gd name="adj2" fmla="val 2967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DUDAS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E9D004C7-5359-469B-8EE8-4F1A3AF7C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t="5700" r="2778" b="42999"/>
          <a:stretch/>
        </p:blipFill>
        <p:spPr>
          <a:xfrm>
            <a:off x="242642" y="444863"/>
            <a:ext cx="11706715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23E06B8-1BCB-48A8-812B-0421DC7E48D3}"/>
              </a:ext>
            </a:extLst>
          </p:cNvPr>
          <p:cNvSpPr/>
          <p:nvPr/>
        </p:nvSpPr>
        <p:spPr>
          <a:xfrm>
            <a:off x="479376" y="764704"/>
            <a:ext cx="7991232" cy="576064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E42ECC4-ED33-40B3-B068-E6A0BDA5B109}"/>
              </a:ext>
            </a:extLst>
          </p:cNvPr>
          <p:cNvSpPr/>
          <p:nvPr/>
        </p:nvSpPr>
        <p:spPr>
          <a:xfrm>
            <a:off x="8400255" y="764704"/>
            <a:ext cx="927719" cy="279248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D810011-C4A2-451F-9A15-DB8ED97AE59D}"/>
              </a:ext>
            </a:extLst>
          </p:cNvPr>
          <p:cNvSpPr/>
          <p:nvPr/>
        </p:nvSpPr>
        <p:spPr>
          <a:xfrm>
            <a:off x="8329585" y="4185084"/>
            <a:ext cx="998389" cy="234026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EF16873-1583-475F-83FE-ADFEB62BE741}"/>
              </a:ext>
            </a:extLst>
          </p:cNvPr>
          <p:cNvCxnSpPr>
            <a:cxnSpLocks/>
          </p:cNvCxnSpPr>
          <p:nvPr/>
        </p:nvCxnSpPr>
        <p:spPr>
          <a:xfrm>
            <a:off x="335360" y="4365104"/>
            <a:ext cx="0" cy="216024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2809CE4-CDDC-404D-93F6-4E8780C8D865}"/>
              </a:ext>
            </a:extLst>
          </p:cNvPr>
          <p:cNvCxnSpPr>
            <a:cxnSpLocks/>
          </p:cNvCxnSpPr>
          <p:nvPr/>
        </p:nvCxnSpPr>
        <p:spPr>
          <a:xfrm>
            <a:off x="9327974" y="4149080"/>
            <a:ext cx="0" cy="237626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1EC468B-0B90-4650-8A0E-662244BB1EFE}"/>
              </a:ext>
            </a:extLst>
          </p:cNvPr>
          <p:cNvCxnSpPr>
            <a:cxnSpLocks/>
          </p:cNvCxnSpPr>
          <p:nvPr/>
        </p:nvCxnSpPr>
        <p:spPr>
          <a:xfrm>
            <a:off x="9552385" y="4365104"/>
            <a:ext cx="32357" cy="239007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730D1BB-C9D6-490A-AFB3-3E8DA9DFB02B}"/>
              </a:ext>
            </a:extLst>
          </p:cNvPr>
          <p:cNvCxnSpPr>
            <a:cxnSpLocks/>
          </p:cNvCxnSpPr>
          <p:nvPr/>
        </p:nvCxnSpPr>
        <p:spPr>
          <a:xfrm>
            <a:off x="219293" y="4365104"/>
            <a:ext cx="20054" cy="239007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867D7B0-7798-4B9D-8BF4-C0D5EDAA243B}"/>
              </a:ext>
            </a:extLst>
          </p:cNvPr>
          <p:cNvCxnSpPr>
            <a:cxnSpLocks/>
          </p:cNvCxnSpPr>
          <p:nvPr/>
        </p:nvCxnSpPr>
        <p:spPr>
          <a:xfrm>
            <a:off x="242642" y="6741368"/>
            <a:ext cx="930974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60E1D37-309F-40B3-8D13-71A53F87FE8A}"/>
              </a:ext>
            </a:extLst>
          </p:cNvPr>
          <p:cNvCxnSpPr>
            <a:cxnSpLocks/>
          </p:cNvCxnSpPr>
          <p:nvPr/>
        </p:nvCxnSpPr>
        <p:spPr>
          <a:xfrm flipV="1">
            <a:off x="335360" y="6516343"/>
            <a:ext cx="9117693" cy="2700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1B9E94E-3FA9-497C-AA82-8474976CE203}"/>
              </a:ext>
            </a:extLst>
          </p:cNvPr>
          <p:cNvCxnSpPr>
            <a:cxnSpLocks/>
          </p:cNvCxnSpPr>
          <p:nvPr/>
        </p:nvCxnSpPr>
        <p:spPr>
          <a:xfrm>
            <a:off x="465394" y="4372009"/>
            <a:ext cx="1657" cy="216443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CDA4BF6-734C-424B-851A-A3D684F0E8F1}"/>
              </a:ext>
            </a:extLst>
          </p:cNvPr>
          <p:cNvSpPr/>
          <p:nvPr/>
        </p:nvSpPr>
        <p:spPr>
          <a:xfrm>
            <a:off x="347687" y="692696"/>
            <a:ext cx="148702" cy="58437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FC60C7B9-5787-4F8A-8BC6-78105D6B3A16}"/>
              </a:ext>
            </a:extLst>
          </p:cNvPr>
          <p:cNvSpPr/>
          <p:nvPr/>
        </p:nvSpPr>
        <p:spPr>
          <a:xfrm>
            <a:off x="249344" y="4286090"/>
            <a:ext cx="64935" cy="239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BEFBD1B8-CCB8-4878-A712-526F56EC66FE}"/>
              </a:ext>
            </a:extLst>
          </p:cNvPr>
          <p:cNvSpPr/>
          <p:nvPr/>
        </p:nvSpPr>
        <p:spPr>
          <a:xfrm rot="5400000">
            <a:off x="4845897" y="1896927"/>
            <a:ext cx="161335" cy="91176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46287D6-C2F3-45E9-A39F-4C09F792A7FE}"/>
              </a:ext>
            </a:extLst>
          </p:cNvPr>
          <p:cNvSpPr/>
          <p:nvPr/>
        </p:nvSpPr>
        <p:spPr>
          <a:xfrm flipH="1">
            <a:off x="9327973" y="4050979"/>
            <a:ext cx="192052" cy="24605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7D0E08DA-2BB3-4FA3-8F60-FBD267A08F0C}"/>
              </a:ext>
            </a:extLst>
          </p:cNvPr>
          <p:cNvCxnSpPr>
            <a:cxnSpLocks/>
          </p:cNvCxnSpPr>
          <p:nvPr/>
        </p:nvCxnSpPr>
        <p:spPr>
          <a:xfrm>
            <a:off x="221480" y="413054"/>
            <a:ext cx="21159" cy="63283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7B190FB-59ED-498E-9A0D-FCFB7C09BF5A}"/>
              </a:ext>
            </a:extLst>
          </p:cNvPr>
          <p:cNvSpPr/>
          <p:nvPr/>
        </p:nvSpPr>
        <p:spPr>
          <a:xfrm>
            <a:off x="9718856" y="4409122"/>
            <a:ext cx="2187998" cy="1151019"/>
          </a:xfrm>
          <a:prstGeom prst="roundRect">
            <a:avLst/>
          </a:prstGeom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PLAN DE ACTUACIÓN ANTE CASOS DE ….</a:t>
            </a:r>
          </a:p>
        </p:txBody>
      </p:sp>
      <p:pic>
        <p:nvPicPr>
          <p:cNvPr id="70" name="Picture 6" descr="Resultado de imagen de FIRS AID">
            <a:extLst>
              <a:ext uri="{FF2B5EF4-FFF2-40B4-BE49-F238E27FC236}">
                <a16:creationId xmlns:a16="http://schemas.microsoft.com/office/drawing/2014/main" id="{7EEC4572-CA15-47B9-A5C0-5FF942CCA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414" y="5659784"/>
            <a:ext cx="1164882" cy="1020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C9C8B7C-5A61-4FE6-9D0E-32784591165A}"/>
              </a:ext>
            </a:extLst>
          </p:cNvPr>
          <p:cNvSpPr/>
          <p:nvPr/>
        </p:nvSpPr>
        <p:spPr>
          <a:xfrm>
            <a:off x="623392" y="908720"/>
            <a:ext cx="7859541" cy="52683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 un caso de …………………………............................ con los siguientes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SÍNTOMAS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…………………………………………………………………………………………………………………………. ………………………………………………………………………………………………………………………….</a:t>
            </a:r>
          </a:p>
          <a:p>
            <a:pPr algn="just"/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procederá de la siguiente manera:</a:t>
            </a:r>
          </a:p>
          <a:p>
            <a:pPr algn="just"/>
            <a:endParaRPr lang="es-E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profesor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se encuentre en el aula, llamará al compañero más próximo para que vigile las dos clases.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avisará al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1.1.2.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describiendo la urgencia.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continuación se avisará a los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padres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de salud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……………………....... también estará informado para que disponga la recepción de dicho niño, si fuera necesario. Teléfono de contacto: ………………………………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misma manera se avisará al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equipo directivo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niño nunca permanecerá solo.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existe autorización por escrito por parte de la familia, se le administrará la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medicación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necesaria, hasta que pueda ser atendido por personal sanitario.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teléfonos de la familia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estos niños tienen que estar en el aula, en lugar visible y perfectamente localizados.</a:t>
            </a:r>
          </a:p>
        </p:txBody>
      </p:sp>
    </p:spTree>
    <p:extLst>
      <p:ext uri="{BB962C8B-B14F-4D97-AF65-F5344CB8AC3E}">
        <p14:creationId xmlns:p14="http://schemas.microsoft.com/office/powerpoint/2010/main" val="40969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E9D004C7-5359-469B-8EE8-4F1A3AF7C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t="5700" r="2778" b="42999"/>
          <a:stretch/>
        </p:blipFill>
        <p:spPr>
          <a:xfrm>
            <a:off x="242642" y="444863"/>
            <a:ext cx="11706715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23E06B8-1BCB-48A8-812B-0421DC7E48D3}"/>
              </a:ext>
            </a:extLst>
          </p:cNvPr>
          <p:cNvSpPr/>
          <p:nvPr/>
        </p:nvSpPr>
        <p:spPr>
          <a:xfrm>
            <a:off x="479376" y="764704"/>
            <a:ext cx="7991232" cy="576064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E42ECC4-ED33-40B3-B068-E6A0BDA5B109}"/>
              </a:ext>
            </a:extLst>
          </p:cNvPr>
          <p:cNvSpPr/>
          <p:nvPr/>
        </p:nvSpPr>
        <p:spPr>
          <a:xfrm>
            <a:off x="8400255" y="764704"/>
            <a:ext cx="927719" cy="279248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D810011-C4A2-451F-9A15-DB8ED97AE59D}"/>
              </a:ext>
            </a:extLst>
          </p:cNvPr>
          <p:cNvSpPr/>
          <p:nvPr/>
        </p:nvSpPr>
        <p:spPr>
          <a:xfrm>
            <a:off x="8329585" y="4185084"/>
            <a:ext cx="998389" cy="234026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EF16873-1583-475F-83FE-ADFEB62BE741}"/>
              </a:ext>
            </a:extLst>
          </p:cNvPr>
          <p:cNvCxnSpPr>
            <a:cxnSpLocks/>
          </p:cNvCxnSpPr>
          <p:nvPr/>
        </p:nvCxnSpPr>
        <p:spPr>
          <a:xfrm>
            <a:off x="335360" y="4365104"/>
            <a:ext cx="0" cy="216024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2809CE4-CDDC-404D-93F6-4E8780C8D865}"/>
              </a:ext>
            </a:extLst>
          </p:cNvPr>
          <p:cNvCxnSpPr>
            <a:cxnSpLocks/>
          </p:cNvCxnSpPr>
          <p:nvPr/>
        </p:nvCxnSpPr>
        <p:spPr>
          <a:xfrm>
            <a:off x="9327974" y="4149080"/>
            <a:ext cx="0" cy="237626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1EC468B-0B90-4650-8A0E-662244BB1EFE}"/>
              </a:ext>
            </a:extLst>
          </p:cNvPr>
          <p:cNvCxnSpPr>
            <a:cxnSpLocks/>
          </p:cNvCxnSpPr>
          <p:nvPr/>
        </p:nvCxnSpPr>
        <p:spPr>
          <a:xfrm>
            <a:off x="9545444" y="4063474"/>
            <a:ext cx="3145" cy="26778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730D1BB-C9D6-490A-AFB3-3E8DA9DFB02B}"/>
              </a:ext>
            </a:extLst>
          </p:cNvPr>
          <p:cNvCxnSpPr>
            <a:cxnSpLocks/>
          </p:cNvCxnSpPr>
          <p:nvPr/>
        </p:nvCxnSpPr>
        <p:spPr>
          <a:xfrm>
            <a:off x="219293" y="4365104"/>
            <a:ext cx="20054" cy="239007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867D7B0-7798-4B9D-8BF4-C0D5EDAA243B}"/>
              </a:ext>
            </a:extLst>
          </p:cNvPr>
          <p:cNvCxnSpPr>
            <a:cxnSpLocks/>
          </p:cNvCxnSpPr>
          <p:nvPr/>
        </p:nvCxnSpPr>
        <p:spPr>
          <a:xfrm>
            <a:off x="242642" y="6741368"/>
            <a:ext cx="930280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60E1D37-309F-40B3-8D13-71A53F87FE8A}"/>
              </a:ext>
            </a:extLst>
          </p:cNvPr>
          <p:cNvCxnSpPr>
            <a:cxnSpLocks/>
          </p:cNvCxnSpPr>
          <p:nvPr/>
        </p:nvCxnSpPr>
        <p:spPr>
          <a:xfrm flipV="1">
            <a:off x="335360" y="6516343"/>
            <a:ext cx="9117693" cy="2700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1B9E94E-3FA9-497C-AA82-8474976CE203}"/>
              </a:ext>
            </a:extLst>
          </p:cNvPr>
          <p:cNvCxnSpPr>
            <a:cxnSpLocks/>
          </p:cNvCxnSpPr>
          <p:nvPr/>
        </p:nvCxnSpPr>
        <p:spPr>
          <a:xfrm>
            <a:off x="465394" y="4372009"/>
            <a:ext cx="1657" cy="216443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CDA4BF6-734C-424B-851A-A3D684F0E8F1}"/>
              </a:ext>
            </a:extLst>
          </p:cNvPr>
          <p:cNvSpPr/>
          <p:nvPr/>
        </p:nvSpPr>
        <p:spPr>
          <a:xfrm>
            <a:off x="347687" y="692696"/>
            <a:ext cx="148702" cy="58437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FC60C7B9-5787-4F8A-8BC6-78105D6B3A16}"/>
              </a:ext>
            </a:extLst>
          </p:cNvPr>
          <p:cNvSpPr/>
          <p:nvPr/>
        </p:nvSpPr>
        <p:spPr>
          <a:xfrm>
            <a:off x="249344" y="4286090"/>
            <a:ext cx="64935" cy="239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BEFBD1B8-CCB8-4878-A712-526F56EC66FE}"/>
              </a:ext>
            </a:extLst>
          </p:cNvPr>
          <p:cNvSpPr/>
          <p:nvPr/>
        </p:nvSpPr>
        <p:spPr>
          <a:xfrm rot="5400000">
            <a:off x="4845897" y="1896927"/>
            <a:ext cx="161335" cy="91176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46287D6-C2F3-45E9-A39F-4C09F792A7FE}"/>
              </a:ext>
            </a:extLst>
          </p:cNvPr>
          <p:cNvSpPr/>
          <p:nvPr/>
        </p:nvSpPr>
        <p:spPr>
          <a:xfrm flipH="1">
            <a:off x="9327973" y="3980162"/>
            <a:ext cx="192050" cy="2531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7D0E08DA-2BB3-4FA3-8F60-FBD267A08F0C}"/>
              </a:ext>
            </a:extLst>
          </p:cNvPr>
          <p:cNvCxnSpPr>
            <a:cxnSpLocks/>
          </p:cNvCxnSpPr>
          <p:nvPr/>
        </p:nvCxnSpPr>
        <p:spPr>
          <a:xfrm>
            <a:off x="221480" y="413054"/>
            <a:ext cx="21159" cy="63283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7B190FB-59ED-498E-9A0D-FCFB7C09BF5A}"/>
              </a:ext>
            </a:extLst>
          </p:cNvPr>
          <p:cNvSpPr/>
          <p:nvPr/>
        </p:nvSpPr>
        <p:spPr>
          <a:xfrm>
            <a:off x="9718856" y="4452031"/>
            <a:ext cx="2187998" cy="1108110"/>
          </a:xfrm>
          <a:prstGeom prst="roundRect">
            <a:avLst/>
          </a:prstGeom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DOCUMENTO DE INFORMACIÓN Y CONSENTIMIENTO</a:t>
            </a:r>
          </a:p>
        </p:txBody>
      </p:sp>
      <p:pic>
        <p:nvPicPr>
          <p:cNvPr id="70" name="Picture 6" descr="Resultado de imagen de FIRS AID">
            <a:extLst>
              <a:ext uri="{FF2B5EF4-FFF2-40B4-BE49-F238E27FC236}">
                <a16:creationId xmlns:a16="http://schemas.microsoft.com/office/drawing/2014/main" id="{7EEC4572-CA15-47B9-A5C0-5FF942CCA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382" y="5678877"/>
            <a:ext cx="1164882" cy="1020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C9C8B7C-5A61-4FE6-9D0E-32784591165A}"/>
              </a:ext>
            </a:extLst>
          </p:cNvPr>
          <p:cNvSpPr/>
          <p:nvPr/>
        </p:nvSpPr>
        <p:spPr>
          <a:xfrm>
            <a:off x="628078" y="975963"/>
            <a:ext cx="8601730" cy="53064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1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./Dña. ……………………………, con DNI.: ……………, y domicilio en la c/ …………… n.º .... de la localidad de ……………., y teléfono: ……………, como padre/madre/tutor del alumno: ……………………escolarizado en el ………………. comunica a la dirección del centro que su hijo puede presentar ………………………., precisando atención y auxilio, en caso de presentarse dicha crisis, así como la administración del medicamento prescrito por el pediatra para tales ocasiones (adjuntar informe).</a:t>
            </a:r>
          </a:p>
          <a:p>
            <a:pPr algn="just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mismo modo declaran haber sido informados de:</a:t>
            </a:r>
          </a:p>
          <a:p>
            <a:pPr algn="just"/>
            <a:endParaRPr lang="es-E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s-E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medidas a tomar en caso de presentarse una crisis.</a:t>
            </a:r>
          </a:p>
          <a:p>
            <a:pPr algn="just">
              <a:spcBef>
                <a:spcPts val="600"/>
              </a:spcBef>
            </a:pPr>
            <a:endParaRPr lang="es-ES" sz="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 algn="just">
              <a:buFont typeface="Wingdings" panose="05000000000000000000" pitchFamily="2" charset="2"/>
              <a:buChar char="Ø"/>
            </a:pPr>
            <a:r>
              <a:rPr lang="es-E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riesgos de la administración de este medicamento en el medio escolar y por personal no sanitario.</a:t>
            </a:r>
          </a:p>
          <a:p>
            <a:pPr marL="182563" indent="-182563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también han sido informados el profesor tutor y los profesores especialistas del alumno.</a:t>
            </a:r>
          </a:p>
          <a:p>
            <a:pPr algn="just"/>
            <a:endParaRPr lang="es-E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vez comprendido lo anterior, los padres </a:t>
            </a:r>
            <a:r>
              <a:rPr lang="es-E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SOLICITAN</a:t>
            </a:r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a su vez </a:t>
            </a:r>
            <a:r>
              <a:rPr lang="es-E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AUTORIZAN</a:t>
            </a:r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 profesor tutor o responsable del alumno en ese momento, a la administración del medicamento en las dosis y pautas prescritas por el pediatra, quedando el centro y el profesorado EXENTOS de toda RESPONSABILIDAD que pudiera derivarse de dicha actuación.</a:t>
            </a:r>
          </a:p>
          <a:p>
            <a:pPr algn="just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padres dejan el n.º de teléfono antes reseñado para ser informados de cualquier eventualidad, quedando así  el centro autorizado al traslado del alumno a un centro sanitario si no les localiza a la mayor brevedad.</a:t>
            </a:r>
          </a:p>
          <a:p>
            <a:pPr algn="just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             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En,                               a            de                           </a:t>
            </a:r>
            <a:r>
              <a:rPr lang="es-ES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  <a:p>
            <a:pPr algn="just"/>
            <a:endParaRPr lang="es-ES" sz="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Fdo.: (Padre, madre o tutor)</a:t>
            </a:r>
          </a:p>
        </p:txBody>
      </p:sp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2BA529A3-5833-423A-9149-BBE5CFDEE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9" t="46762" r="20935" b="45160"/>
          <a:stretch/>
        </p:blipFill>
        <p:spPr>
          <a:xfrm>
            <a:off x="8389722" y="3562290"/>
            <a:ext cx="927718" cy="612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56DC0E60-E9ED-4C33-AF7E-9E5A837CB744}"/>
                  </a:ext>
                </a:extLst>
              </p14:cNvPr>
              <p14:cNvContentPartPr/>
              <p14:nvPr/>
            </p14:nvContentPartPr>
            <p14:xfrm>
              <a:off x="9235029" y="3935314"/>
              <a:ext cx="13680" cy="2304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56DC0E60-E9ED-4C33-AF7E-9E5A837CB7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30709" y="3930994"/>
                <a:ext cx="223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99F35CAA-351C-4722-9E36-AE647143C909}"/>
                  </a:ext>
                </a:extLst>
              </p14:cNvPr>
              <p14:cNvContentPartPr/>
              <p14:nvPr/>
            </p14:nvContentPartPr>
            <p14:xfrm>
              <a:off x="9280389" y="3976097"/>
              <a:ext cx="268200" cy="4716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99F35CAA-351C-4722-9E36-AE647143C9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71389" y="3967097"/>
                <a:ext cx="28584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508DEEF5-B232-45FB-9E43-48CD057F32AB}"/>
                  </a:ext>
                </a:extLst>
              </p14:cNvPr>
              <p14:cNvContentPartPr/>
              <p14:nvPr/>
            </p14:nvContentPartPr>
            <p14:xfrm>
              <a:off x="9328629" y="3931354"/>
              <a:ext cx="102960" cy="27000"/>
            </p14:xfrm>
          </p:contentPart>
        </mc:Choice>
        <mc:Fallback xmlns=""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508DEEF5-B232-45FB-9E43-48CD057F32A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10629" y="3913354"/>
                <a:ext cx="13860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Entrada de lápiz 46">
                <a:extLst>
                  <a:ext uri="{FF2B5EF4-FFF2-40B4-BE49-F238E27FC236}">
                    <a16:creationId xmlns:a16="http://schemas.microsoft.com/office/drawing/2014/main" id="{ECE2E6B8-6AA9-4904-A06D-0340B4B5ECB6}"/>
                  </a:ext>
                </a:extLst>
              </p14:cNvPr>
              <p14:cNvContentPartPr/>
              <p14:nvPr/>
            </p14:nvContentPartPr>
            <p14:xfrm>
              <a:off x="9057189" y="3785914"/>
              <a:ext cx="601200" cy="174960"/>
            </p14:xfrm>
          </p:contentPart>
        </mc:Choice>
        <mc:Fallback xmlns="">
          <p:pic>
            <p:nvPicPr>
              <p:cNvPr id="47" name="Entrada de lápiz 46">
                <a:extLst>
                  <a:ext uri="{FF2B5EF4-FFF2-40B4-BE49-F238E27FC236}">
                    <a16:creationId xmlns:a16="http://schemas.microsoft.com/office/drawing/2014/main" id="{ECE2E6B8-6AA9-4904-A06D-0340B4B5ECB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39549" y="3767914"/>
                <a:ext cx="63684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0" name="Entrada de lápiz 49">
                <a:extLst>
                  <a:ext uri="{FF2B5EF4-FFF2-40B4-BE49-F238E27FC236}">
                    <a16:creationId xmlns:a16="http://schemas.microsoft.com/office/drawing/2014/main" id="{7D1647A0-2E74-451C-9C01-7B58F1D41358}"/>
                  </a:ext>
                </a:extLst>
              </p14:cNvPr>
              <p14:cNvContentPartPr/>
              <p14:nvPr/>
            </p14:nvContentPartPr>
            <p14:xfrm>
              <a:off x="9483069" y="3759274"/>
              <a:ext cx="432360" cy="200880"/>
            </p14:xfrm>
          </p:contentPart>
        </mc:Choice>
        <mc:Fallback xmlns="">
          <p:pic>
            <p:nvPicPr>
              <p:cNvPr id="50" name="Entrada de lápiz 49">
                <a:extLst>
                  <a:ext uri="{FF2B5EF4-FFF2-40B4-BE49-F238E27FC236}">
                    <a16:creationId xmlns:a16="http://schemas.microsoft.com/office/drawing/2014/main" id="{7D1647A0-2E74-451C-9C01-7B58F1D4135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65069" y="3741634"/>
                <a:ext cx="4680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B340066C-991D-428A-BDFE-6CF0CAABA2C7}"/>
                  </a:ext>
                </a:extLst>
              </p14:cNvPr>
              <p14:cNvContentPartPr/>
              <p14:nvPr/>
            </p14:nvContentPartPr>
            <p14:xfrm>
              <a:off x="9616269" y="3711034"/>
              <a:ext cx="298080" cy="207360"/>
            </p14:xfrm>
          </p:contentPart>
        </mc:Choice>
        <mc:Fallback xmlns=""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B340066C-991D-428A-BDFE-6CF0CAABA2C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598629" y="3693034"/>
                <a:ext cx="333720" cy="24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upo 53">
            <a:extLst>
              <a:ext uri="{FF2B5EF4-FFF2-40B4-BE49-F238E27FC236}">
                <a16:creationId xmlns:a16="http://schemas.microsoft.com/office/drawing/2014/main" id="{1BB8F56C-CF96-4D9E-A9E7-649CEBBDDC33}"/>
              </a:ext>
            </a:extLst>
          </p:cNvPr>
          <p:cNvGrpSpPr/>
          <p:nvPr/>
        </p:nvGrpSpPr>
        <p:grpSpPr>
          <a:xfrm>
            <a:off x="8862069" y="3724714"/>
            <a:ext cx="1053720" cy="246600"/>
            <a:chOff x="8862069" y="3724714"/>
            <a:chExt cx="1053720" cy="24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5" name="Entrada de lápiz 34">
                  <a:extLst>
                    <a:ext uri="{FF2B5EF4-FFF2-40B4-BE49-F238E27FC236}">
                      <a16:creationId xmlns:a16="http://schemas.microsoft.com/office/drawing/2014/main" id="{4782916B-103D-44DE-B8DF-10AB8559E9DA}"/>
                    </a:ext>
                  </a:extLst>
                </p14:cNvPr>
                <p14:cNvContentPartPr/>
                <p14:nvPr/>
              </p14:nvContentPartPr>
              <p14:xfrm>
                <a:off x="9118389" y="3805354"/>
                <a:ext cx="508680" cy="165960"/>
              </p14:xfrm>
            </p:contentPart>
          </mc:Choice>
          <mc:Fallback xmlns="">
            <p:pic>
              <p:nvPicPr>
                <p:cNvPr id="35" name="Entrada de lápiz 34">
                  <a:extLst>
                    <a:ext uri="{FF2B5EF4-FFF2-40B4-BE49-F238E27FC236}">
                      <a16:creationId xmlns:a16="http://schemas.microsoft.com/office/drawing/2014/main" id="{4782916B-103D-44DE-B8DF-10AB8559E9D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100389" y="3787714"/>
                  <a:ext cx="5443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1" name="Entrada de lápiz 40">
                  <a:extLst>
                    <a:ext uri="{FF2B5EF4-FFF2-40B4-BE49-F238E27FC236}">
                      <a16:creationId xmlns:a16="http://schemas.microsoft.com/office/drawing/2014/main" id="{ED8E1BA8-5DCD-417E-8FE1-E701E50712CF}"/>
                    </a:ext>
                  </a:extLst>
                </p14:cNvPr>
                <p14:cNvContentPartPr/>
                <p14:nvPr/>
              </p14:nvContentPartPr>
              <p14:xfrm>
                <a:off x="9222069" y="3918394"/>
                <a:ext cx="7560" cy="360"/>
              </p14:xfrm>
            </p:contentPart>
          </mc:Choice>
          <mc:Fallback xmlns="">
            <p:pic>
              <p:nvPicPr>
                <p:cNvPr id="41" name="Entrada de lápiz 40">
                  <a:extLst>
                    <a:ext uri="{FF2B5EF4-FFF2-40B4-BE49-F238E27FC236}">
                      <a16:creationId xmlns:a16="http://schemas.microsoft.com/office/drawing/2014/main" id="{ED8E1BA8-5DCD-417E-8FE1-E701E50712C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204069" y="3900394"/>
                  <a:ext cx="432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3" name="Entrada de lápiz 42">
                  <a:extLst>
                    <a:ext uri="{FF2B5EF4-FFF2-40B4-BE49-F238E27FC236}">
                      <a16:creationId xmlns:a16="http://schemas.microsoft.com/office/drawing/2014/main" id="{B2189596-DB22-40C6-8FB3-33DB9D96072D}"/>
                    </a:ext>
                  </a:extLst>
                </p14:cNvPr>
                <p14:cNvContentPartPr/>
                <p14:nvPr/>
              </p14:nvContentPartPr>
              <p14:xfrm>
                <a:off x="9193269" y="3759634"/>
                <a:ext cx="403560" cy="173160"/>
              </p14:xfrm>
            </p:contentPart>
          </mc:Choice>
          <mc:Fallback xmlns="">
            <p:pic>
              <p:nvPicPr>
                <p:cNvPr id="43" name="Entrada de lápiz 42">
                  <a:extLst>
                    <a:ext uri="{FF2B5EF4-FFF2-40B4-BE49-F238E27FC236}">
                      <a16:creationId xmlns:a16="http://schemas.microsoft.com/office/drawing/2014/main" id="{B2189596-DB22-40C6-8FB3-33DB9D96072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175629" y="3741994"/>
                  <a:ext cx="4392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4" name="Entrada de lápiz 43">
                  <a:extLst>
                    <a:ext uri="{FF2B5EF4-FFF2-40B4-BE49-F238E27FC236}">
                      <a16:creationId xmlns:a16="http://schemas.microsoft.com/office/drawing/2014/main" id="{79A8A005-4D0C-4215-B568-2D4959BFC234}"/>
                    </a:ext>
                  </a:extLst>
                </p14:cNvPr>
                <p14:cNvContentPartPr/>
                <p14:nvPr/>
              </p14:nvContentPartPr>
              <p14:xfrm>
                <a:off x="9201549" y="3931354"/>
                <a:ext cx="33840" cy="360"/>
              </p14:xfrm>
            </p:contentPart>
          </mc:Choice>
          <mc:Fallback xmlns="">
            <p:pic>
              <p:nvPicPr>
                <p:cNvPr id="44" name="Entrada de lápiz 43">
                  <a:extLst>
                    <a:ext uri="{FF2B5EF4-FFF2-40B4-BE49-F238E27FC236}">
                      <a16:creationId xmlns:a16="http://schemas.microsoft.com/office/drawing/2014/main" id="{79A8A005-4D0C-4215-B568-2D4959BFC2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183549" y="3913354"/>
                  <a:ext cx="69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3" name="Entrada de lápiz 52">
                  <a:extLst>
                    <a:ext uri="{FF2B5EF4-FFF2-40B4-BE49-F238E27FC236}">
                      <a16:creationId xmlns:a16="http://schemas.microsoft.com/office/drawing/2014/main" id="{9B2F110D-BB27-4BDC-B699-823ED7D3ECBD}"/>
                    </a:ext>
                  </a:extLst>
                </p14:cNvPr>
                <p14:cNvContentPartPr/>
                <p14:nvPr/>
              </p14:nvContentPartPr>
              <p14:xfrm>
                <a:off x="8862069" y="3724714"/>
                <a:ext cx="1053720" cy="221400"/>
              </p14:xfrm>
            </p:contentPart>
          </mc:Choice>
          <mc:Fallback xmlns="">
            <p:pic>
              <p:nvPicPr>
                <p:cNvPr id="53" name="Entrada de lápiz 52">
                  <a:extLst>
                    <a:ext uri="{FF2B5EF4-FFF2-40B4-BE49-F238E27FC236}">
                      <a16:creationId xmlns:a16="http://schemas.microsoft.com/office/drawing/2014/main" id="{9B2F110D-BB27-4BDC-B699-823ED7D3ECB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844069" y="3707074"/>
                  <a:ext cx="1089360" cy="25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6" name="Entrada de lápiz 55">
                <a:extLst>
                  <a:ext uri="{FF2B5EF4-FFF2-40B4-BE49-F238E27FC236}">
                    <a16:creationId xmlns:a16="http://schemas.microsoft.com/office/drawing/2014/main" id="{FD1825E7-EBD6-4887-8DC7-B462DA0276E3}"/>
                  </a:ext>
                </a:extLst>
              </p14:cNvPr>
              <p14:cNvContentPartPr/>
              <p14:nvPr/>
            </p14:nvContentPartPr>
            <p14:xfrm>
              <a:off x="8219829" y="3839554"/>
              <a:ext cx="508680" cy="317520"/>
            </p14:xfrm>
          </p:contentPart>
        </mc:Choice>
        <mc:Fallback xmlns="">
          <p:pic>
            <p:nvPicPr>
              <p:cNvPr id="56" name="Entrada de lápiz 55">
                <a:extLst>
                  <a:ext uri="{FF2B5EF4-FFF2-40B4-BE49-F238E27FC236}">
                    <a16:creationId xmlns:a16="http://schemas.microsoft.com/office/drawing/2014/main" id="{FD1825E7-EBD6-4887-8DC7-B462DA0276E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202189" y="3821914"/>
                <a:ext cx="54432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7" name="Entrada de lápiz 56">
                <a:extLst>
                  <a:ext uri="{FF2B5EF4-FFF2-40B4-BE49-F238E27FC236}">
                    <a16:creationId xmlns:a16="http://schemas.microsoft.com/office/drawing/2014/main" id="{A52A4842-5F51-4969-B492-B8D299D231D6}"/>
                  </a:ext>
                </a:extLst>
              </p14:cNvPr>
              <p14:cNvContentPartPr/>
              <p14:nvPr/>
            </p14:nvContentPartPr>
            <p14:xfrm>
              <a:off x="8722029" y="4009114"/>
              <a:ext cx="500040" cy="169200"/>
            </p14:xfrm>
          </p:contentPart>
        </mc:Choice>
        <mc:Fallback xmlns="">
          <p:pic>
            <p:nvPicPr>
              <p:cNvPr id="57" name="Entrada de lápiz 56">
                <a:extLst>
                  <a:ext uri="{FF2B5EF4-FFF2-40B4-BE49-F238E27FC236}">
                    <a16:creationId xmlns:a16="http://schemas.microsoft.com/office/drawing/2014/main" id="{A52A4842-5F51-4969-B492-B8D299D231D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704389" y="3991114"/>
                <a:ext cx="53568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8" name="Entrada de lápiz 57">
                <a:extLst>
                  <a:ext uri="{FF2B5EF4-FFF2-40B4-BE49-F238E27FC236}">
                    <a16:creationId xmlns:a16="http://schemas.microsoft.com/office/drawing/2014/main" id="{51F2998F-9B16-478A-8AF0-0A63DE4038B6}"/>
                  </a:ext>
                </a:extLst>
              </p14:cNvPr>
              <p14:cNvContentPartPr/>
              <p14:nvPr/>
            </p14:nvContentPartPr>
            <p14:xfrm>
              <a:off x="8913909" y="4063474"/>
              <a:ext cx="81720" cy="53640"/>
            </p14:xfrm>
          </p:contentPart>
        </mc:Choice>
        <mc:Fallback xmlns="">
          <p:pic>
            <p:nvPicPr>
              <p:cNvPr id="58" name="Entrada de lápiz 57">
                <a:extLst>
                  <a:ext uri="{FF2B5EF4-FFF2-40B4-BE49-F238E27FC236}">
                    <a16:creationId xmlns:a16="http://schemas.microsoft.com/office/drawing/2014/main" id="{51F2998F-9B16-478A-8AF0-0A63DE4038B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895909" y="4045474"/>
                <a:ext cx="11736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9" name="Entrada de lápiz 58">
                <a:extLst>
                  <a:ext uri="{FF2B5EF4-FFF2-40B4-BE49-F238E27FC236}">
                    <a16:creationId xmlns:a16="http://schemas.microsoft.com/office/drawing/2014/main" id="{15BFC136-F2C6-4438-8391-9058B78B9614}"/>
                  </a:ext>
                </a:extLst>
              </p14:cNvPr>
              <p14:cNvContentPartPr/>
              <p14:nvPr/>
            </p14:nvContentPartPr>
            <p14:xfrm>
              <a:off x="8383269" y="3512314"/>
              <a:ext cx="365760" cy="359280"/>
            </p14:xfrm>
          </p:contentPart>
        </mc:Choice>
        <mc:Fallback xmlns="">
          <p:pic>
            <p:nvPicPr>
              <p:cNvPr id="59" name="Entrada de lápiz 58">
                <a:extLst>
                  <a:ext uri="{FF2B5EF4-FFF2-40B4-BE49-F238E27FC236}">
                    <a16:creationId xmlns:a16="http://schemas.microsoft.com/office/drawing/2014/main" id="{15BFC136-F2C6-4438-8391-9058B78B961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365629" y="3494314"/>
                <a:ext cx="40140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C1702888-83D8-4232-AFB2-ED39825A1409}"/>
                  </a:ext>
                </a:extLst>
              </p14:cNvPr>
              <p14:cNvContentPartPr/>
              <p14:nvPr/>
            </p14:nvContentPartPr>
            <p14:xfrm>
              <a:off x="9017949" y="3509434"/>
              <a:ext cx="166320" cy="163800"/>
            </p14:xfrm>
          </p:contentPart>
        </mc:Choice>
        <mc:Fallback xmlns=""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C1702888-83D8-4232-AFB2-ED39825A140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999949" y="3491434"/>
                <a:ext cx="2019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8A590B87-16AF-4AFF-B9D2-BC5829E4DC7E}"/>
                  </a:ext>
                </a:extLst>
              </p14:cNvPr>
              <p14:cNvContentPartPr/>
              <p14:nvPr/>
            </p14:nvContentPartPr>
            <p14:xfrm>
              <a:off x="8506749" y="4008754"/>
              <a:ext cx="686520" cy="166320"/>
            </p14:xfrm>
          </p:contentPart>
        </mc:Choice>
        <mc:Fallback xmlns=""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8A590B87-16AF-4AFF-B9D2-BC5829E4DC7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497749" y="4000114"/>
                <a:ext cx="70416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2" name="Entrada de lápiz 61">
                <a:extLst>
                  <a:ext uri="{FF2B5EF4-FFF2-40B4-BE49-F238E27FC236}">
                    <a16:creationId xmlns:a16="http://schemas.microsoft.com/office/drawing/2014/main" id="{168D33AA-14D1-4A68-9469-C6B0B30E8686}"/>
                  </a:ext>
                </a:extLst>
              </p14:cNvPr>
              <p14:cNvContentPartPr/>
              <p14:nvPr/>
            </p14:nvContentPartPr>
            <p14:xfrm>
              <a:off x="8293269" y="3454354"/>
              <a:ext cx="891720" cy="666360"/>
            </p14:xfrm>
          </p:contentPart>
        </mc:Choice>
        <mc:Fallback xmlns="">
          <p:pic>
            <p:nvPicPr>
              <p:cNvPr id="62" name="Entrada de lápiz 61">
                <a:extLst>
                  <a:ext uri="{FF2B5EF4-FFF2-40B4-BE49-F238E27FC236}">
                    <a16:creationId xmlns:a16="http://schemas.microsoft.com/office/drawing/2014/main" id="{168D33AA-14D1-4A68-9469-C6B0B30E868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84629" y="3445354"/>
                <a:ext cx="909360" cy="68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3" name="Entrada de lápiz 62">
                <a:extLst>
                  <a:ext uri="{FF2B5EF4-FFF2-40B4-BE49-F238E27FC236}">
                    <a16:creationId xmlns:a16="http://schemas.microsoft.com/office/drawing/2014/main" id="{E9DDF5CF-1342-4466-BB03-4B63FDAFDA97}"/>
                  </a:ext>
                </a:extLst>
              </p14:cNvPr>
              <p14:cNvContentPartPr/>
              <p14:nvPr/>
            </p14:nvContentPartPr>
            <p14:xfrm>
              <a:off x="9030189" y="3419434"/>
              <a:ext cx="169920" cy="240480"/>
            </p14:xfrm>
          </p:contentPart>
        </mc:Choice>
        <mc:Fallback xmlns="">
          <p:pic>
            <p:nvPicPr>
              <p:cNvPr id="63" name="Entrada de lápiz 62">
                <a:extLst>
                  <a:ext uri="{FF2B5EF4-FFF2-40B4-BE49-F238E27FC236}">
                    <a16:creationId xmlns:a16="http://schemas.microsoft.com/office/drawing/2014/main" id="{E9DDF5CF-1342-4466-BB03-4B63FDAFDA9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021189" y="3410794"/>
                <a:ext cx="18756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4" name="Entrada de lápiz 63">
                <a:extLst>
                  <a:ext uri="{FF2B5EF4-FFF2-40B4-BE49-F238E27FC236}">
                    <a16:creationId xmlns:a16="http://schemas.microsoft.com/office/drawing/2014/main" id="{23BC9BB2-6183-42CB-8545-4A0244DE43A6}"/>
                  </a:ext>
                </a:extLst>
              </p14:cNvPr>
              <p14:cNvContentPartPr/>
              <p14:nvPr/>
            </p14:nvContentPartPr>
            <p14:xfrm>
              <a:off x="8873589" y="3956554"/>
              <a:ext cx="294480" cy="132480"/>
            </p14:xfrm>
          </p:contentPart>
        </mc:Choice>
        <mc:Fallback xmlns="">
          <p:pic>
            <p:nvPicPr>
              <p:cNvPr id="64" name="Entrada de lápiz 63">
                <a:extLst>
                  <a:ext uri="{FF2B5EF4-FFF2-40B4-BE49-F238E27FC236}">
                    <a16:creationId xmlns:a16="http://schemas.microsoft.com/office/drawing/2014/main" id="{23BC9BB2-6183-42CB-8545-4A0244DE43A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864949" y="3947554"/>
                <a:ext cx="3121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5" name="Entrada de lápiz 64">
                <a:extLst>
                  <a:ext uri="{FF2B5EF4-FFF2-40B4-BE49-F238E27FC236}">
                    <a16:creationId xmlns:a16="http://schemas.microsoft.com/office/drawing/2014/main" id="{D0A8922B-7DD3-47B1-A14A-A11BDE3B934B}"/>
                  </a:ext>
                </a:extLst>
              </p14:cNvPr>
              <p14:cNvContentPartPr/>
              <p14:nvPr/>
            </p14:nvContentPartPr>
            <p14:xfrm>
              <a:off x="8605389" y="4038994"/>
              <a:ext cx="420840" cy="155160"/>
            </p14:xfrm>
          </p:contentPart>
        </mc:Choice>
        <mc:Fallback xmlns="">
          <p:pic>
            <p:nvPicPr>
              <p:cNvPr id="65" name="Entrada de lápiz 64">
                <a:extLst>
                  <a:ext uri="{FF2B5EF4-FFF2-40B4-BE49-F238E27FC236}">
                    <a16:creationId xmlns:a16="http://schemas.microsoft.com/office/drawing/2014/main" id="{D0A8922B-7DD3-47B1-A14A-A11BDE3B934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596389" y="4029994"/>
                <a:ext cx="4384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6" name="Entrada de lápiz 65">
                <a:extLst>
                  <a:ext uri="{FF2B5EF4-FFF2-40B4-BE49-F238E27FC236}">
                    <a16:creationId xmlns:a16="http://schemas.microsoft.com/office/drawing/2014/main" id="{0564DA33-B4DA-438E-9379-B0836720CD47}"/>
                  </a:ext>
                </a:extLst>
              </p14:cNvPr>
              <p14:cNvContentPartPr/>
              <p14:nvPr/>
            </p14:nvContentPartPr>
            <p14:xfrm>
              <a:off x="8312349" y="4083634"/>
              <a:ext cx="895680" cy="151200"/>
            </p14:xfrm>
          </p:contentPart>
        </mc:Choice>
        <mc:Fallback xmlns="">
          <p:pic>
            <p:nvPicPr>
              <p:cNvPr id="66" name="Entrada de lápiz 65">
                <a:extLst>
                  <a:ext uri="{FF2B5EF4-FFF2-40B4-BE49-F238E27FC236}">
                    <a16:creationId xmlns:a16="http://schemas.microsoft.com/office/drawing/2014/main" id="{0564DA33-B4DA-438E-9379-B0836720CD4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303349" y="4074994"/>
                <a:ext cx="91332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7" name="Entrada de lápiz 66">
                <a:extLst>
                  <a:ext uri="{FF2B5EF4-FFF2-40B4-BE49-F238E27FC236}">
                    <a16:creationId xmlns:a16="http://schemas.microsoft.com/office/drawing/2014/main" id="{84B3CD3B-30DB-427D-9263-AE8132066F3D}"/>
                  </a:ext>
                </a:extLst>
              </p14:cNvPr>
              <p14:cNvContentPartPr/>
              <p14:nvPr/>
            </p14:nvContentPartPr>
            <p14:xfrm>
              <a:off x="9051789" y="3510514"/>
              <a:ext cx="156960" cy="187920"/>
            </p14:xfrm>
          </p:contentPart>
        </mc:Choice>
        <mc:Fallback xmlns="">
          <p:pic>
            <p:nvPicPr>
              <p:cNvPr id="67" name="Entrada de lápiz 66">
                <a:extLst>
                  <a:ext uri="{FF2B5EF4-FFF2-40B4-BE49-F238E27FC236}">
                    <a16:creationId xmlns:a16="http://schemas.microsoft.com/office/drawing/2014/main" id="{84B3CD3B-30DB-427D-9263-AE8132066F3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042789" y="3501514"/>
                <a:ext cx="17460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8" name="Entrada de lápiz 67">
                <a:extLst>
                  <a:ext uri="{FF2B5EF4-FFF2-40B4-BE49-F238E27FC236}">
                    <a16:creationId xmlns:a16="http://schemas.microsoft.com/office/drawing/2014/main" id="{C3CF6F07-6E00-48A3-BA8D-C2BC8AEE9C95}"/>
                  </a:ext>
                </a:extLst>
              </p14:cNvPr>
              <p14:cNvContentPartPr/>
              <p14:nvPr/>
            </p14:nvContentPartPr>
            <p14:xfrm>
              <a:off x="8920029" y="3947554"/>
              <a:ext cx="249840" cy="249120"/>
            </p14:xfrm>
          </p:contentPart>
        </mc:Choice>
        <mc:Fallback xmlns="">
          <p:pic>
            <p:nvPicPr>
              <p:cNvPr id="68" name="Entrada de lápiz 67">
                <a:extLst>
                  <a:ext uri="{FF2B5EF4-FFF2-40B4-BE49-F238E27FC236}">
                    <a16:creationId xmlns:a16="http://schemas.microsoft.com/office/drawing/2014/main" id="{C3CF6F07-6E00-48A3-BA8D-C2BC8AEE9C9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911389" y="3938554"/>
                <a:ext cx="267480" cy="266760"/>
              </a:xfrm>
              <a:prstGeom prst="rect">
                <a:avLst/>
              </a:prstGeom>
            </p:spPr>
          </p:pic>
        </mc:Fallback>
      </mc:AlternateContent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5488F9F7-DE9A-4DD3-9144-7B1C9AA3B4C6}"/>
              </a:ext>
            </a:extLst>
          </p:cNvPr>
          <p:cNvCxnSpPr>
            <a:cxnSpLocks/>
          </p:cNvCxnSpPr>
          <p:nvPr/>
        </p:nvCxnSpPr>
        <p:spPr>
          <a:xfrm>
            <a:off x="9248709" y="3980162"/>
            <a:ext cx="0" cy="2302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4" name="Entrada de lápiz 83">
                <a:extLst>
                  <a:ext uri="{FF2B5EF4-FFF2-40B4-BE49-F238E27FC236}">
                    <a16:creationId xmlns:a16="http://schemas.microsoft.com/office/drawing/2014/main" id="{751900C3-0480-4975-96AF-B25B8D975815}"/>
                  </a:ext>
                </a:extLst>
              </p14:cNvPr>
              <p14:cNvContentPartPr/>
              <p14:nvPr/>
            </p14:nvContentPartPr>
            <p14:xfrm>
              <a:off x="8746149" y="3447874"/>
              <a:ext cx="423720" cy="144360"/>
            </p14:xfrm>
          </p:contentPart>
        </mc:Choice>
        <mc:Fallback xmlns="">
          <p:pic>
            <p:nvPicPr>
              <p:cNvPr id="84" name="Entrada de lápiz 83">
                <a:extLst>
                  <a:ext uri="{FF2B5EF4-FFF2-40B4-BE49-F238E27FC236}">
                    <a16:creationId xmlns:a16="http://schemas.microsoft.com/office/drawing/2014/main" id="{751900C3-0480-4975-96AF-B25B8D97581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737149" y="3438874"/>
                <a:ext cx="44136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5" name="Entrada de lápiz 84">
                <a:extLst>
                  <a:ext uri="{FF2B5EF4-FFF2-40B4-BE49-F238E27FC236}">
                    <a16:creationId xmlns:a16="http://schemas.microsoft.com/office/drawing/2014/main" id="{EB541FFA-CB82-4AAC-945C-B9B350A1D075}"/>
                  </a:ext>
                </a:extLst>
              </p14:cNvPr>
              <p14:cNvContentPartPr/>
              <p14:nvPr/>
            </p14:nvContentPartPr>
            <p14:xfrm>
              <a:off x="8594949" y="4127554"/>
              <a:ext cx="10800" cy="360"/>
            </p14:xfrm>
          </p:contentPart>
        </mc:Choice>
        <mc:Fallback xmlns="">
          <p:pic>
            <p:nvPicPr>
              <p:cNvPr id="85" name="Entrada de lápiz 84">
                <a:extLst>
                  <a:ext uri="{FF2B5EF4-FFF2-40B4-BE49-F238E27FC236}">
                    <a16:creationId xmlns:a16="http://schemas.microsoft.com/office/drawing/2014/main" id="{EB541FFA-CB82-4AAC-945C-B9B350A1D07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90629" y="4123234"/>
                <a:ext cx="1944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9" name="Entrada de lápiz 88">
                <a:extLst>
                  <a:ext uri="{FF2B5EF4-FFF2-40B4-BE49-F238E27FC236}">
                    <a16:creationId xmlns:a16="http://schemas.microsoft.com/office/drawing/2014/main" id="{9D5109C2-A85C-4CFE-AD10-FDF8F26F126B}"/>
                  </a:ext>
                </a:extLst>
              </p14:cNvPr>
              <p14:cNvContentPartPr/>
              <p14:nvPr/>
            </p14:nvContentPartPr>
            <p14:xfrm>
              <a:off x="8516469" y="3999394"/>
              <a:ext cx="114840" cy="141840"/>
            </p14:xfrm>
          </p:contentPart>
        </mc:Choice>
        <mc:Fallback xmlns="">
          <p:pic>
            <p:nvPicPr>
              <p:cNvPr id="89" name="Entrada de lápiz 88">
                <a:extLst>
                  <a:ext uri="{FF2B5EF4-FFF2-40B4-BE49-F238E27FC236}">
                    <a16:creationId xmlns:a16="http://schemas.microsoft.com/office/drawing/2014/main" id="{9D5109C2-A85C-4CFE-AD10-FDF8F26F126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512149" y="3995074"/>
                <a:ext cx="123480" cy="15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upo 91">
            <a:extLst>
              <a:ext uri="{FF2B5EF4-FFF2-40B4-BE49-F238E27FC236}">
                <a16:creationId xmlns:a16="http://schemas.microsoft.com/office/drawing/2014/main" id="{BD7F96B0-1CEB-4443-A18C-2CE34029F1FB}"/>
              </a:ext>
            </a:extLst>
          </p:cNvPr>
          <p:cNvGrpSpPr/>
          <p:nvPr/>
        </p:nvGrpSpPr>
        <p:grpSpPr>
          <a:xfrm>
            <a:off x="8233149" y="3252394"/>
            <a:ext cx="897840" cy="875520"/>
            <a:chOff x="8233149" y="3252394"/>
            <a:chExt cx="897840" cy="87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1" name="Entrada de lápiz 80">
                  <a:extLst>
                    <a:ext uri="{FF2B5EF4-FFF2-40B4-BE49-F238E27FC236}">
                      <a16:creationId xmlns:a16="http://schemas.microsoft.com/office/drawing/2014/main" id="{589599AE-A7A7-4832-A230-0B005E28E837}"/>
                    </a:ext>
                  </a:extLst>
                </p14:cNvPr>
                <p14:cNvContentPartPr/>
                <p14:nvPr/>
              </p14:nvContentPartPr>
              <p14:xfrm>
                <a:off x="8233149" y="3252394"/>
                <a:ext cx="597240" cy="738000"/>
              </p14:xfrm>
            </p:contentPart>
          </mc:Choice>
          <mc:Fallback xmlns="">
            <p:pic>
              <p:nvPicPr>
                <p:cNvPr id="81" name="Entrada de lápiz 80">
                  <a:extLst>
                    <a:ext uri="{FF2B5EF4-FFF2-40B4-BE49-F238E27FC236}">
                      <a16:creationId xmlns:a16="http://schemas.microsoft.com/office/drawing/2014/main" id="{589599AE-A7A7-4832-A230-0B005E28E83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224149" y="3243754"/>
                  <a:ext cx="614880" cy="75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2" name="Entrada de lápiz 81">
                  <a:extLst>
                    <a:ext uri="{FF2B5EF4-FFF2-40B4-BE49-F238E27FC236}">
                      <a16:creationId xmlns:a16="http://schemas.microsoft.com/office/drawing/2014/main" id="{BFA67356-64D6-45EE-8DC9-F8EE275FDA06}"/>
                    </a:ext>
                  </a:extLst>
                </p14:cNvPr>
                <p14:cNvContentPartPr/>
                <p14:nvPr/>
              </p14:nvContentPartPr>
              <p14:xfrm>
                <a:off x="9130629" y="4074994"/>
                <a:ext cx="360" cy="360"/>
              </p14:xfrm>
            </p:contentPart>
          </mc:Choice>
          <mc:Fallback xmlns="">
            <p:pic>
              <p:nvPicPr>
                <p:cNvPr id="82" name="Entrada de lápiz 81">
                  <a:extLst>
                    <a:ext uri="{FF2B5EF4-FFF2-40B4-BE49-F238E27FC236}">
                      <a16:creationId xmlns:a16="http://schemas.microsoft.com/office/drawing/2014/main" id="{BFA67356-64D6-45EE-8DC9-F8EE275FDA0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121629" y="406635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6" name="Entrada de lápiz 85">
                  <a:extLst>
                    <a:ext uri="{FF2B5EF4-FFF2-40B4-BE49-F238E27FC236}">
                      <a16:creationId xmlns:a16="http://schemas.microsoft.com/office/drawing/2014/main" id="{1D51B9A0-F82A-4DCF-B6C7-C1CEC7FC29EE}"/>
                    </a:ext>
                  </a:extLst>
                </p14:cNvPr>
                <p14:cNvContentPartPr/>
                <p14:nvPr/>
              </p14:nvContentPartPr>
              <p14:xfrm>
                <a:off x="8620869" y="4039354"/>
                <a:ext cx="14400" cy="88560"/>
              </p14:xfrm>
            </p:contentPart>
          </mc:Choice>
          <mc:Fallback xmlns="">
            <p:pic>
              <p:nvPicPr>
                <p:cNvPr id="86" name="Entrada de lápiz 85">
                  <a:extLst>
                    <a:ext uri="{FF2B5EF4-FFF2-40B4-BE49-F238E27FC236}">
                      <a16:creationId xmlns:a16="http://schemas.microsoft.com/office/drawing/2014/main" id="{1D51B9A0-F82A-4DCF-B6C7-C1CEC7FC29E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616549" y="4035034"/>
                  <a:ext cx="2304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7" name="Entrada de lápiz 86">
                  <a:extLst>
                    <a:ext uri="{FF2B5EF4-FFF2-40B4-BE49-F238E27FC236}">
                      <a16:creationId xmlns:a16="http://schemas.microsoft.com/office/drawing/2014/main" id="{5BDE14CD-7AFD-45F9-8DFB-844B1A266C4E}"/>
                    </a:ext>
                  </a:extLst>
                </p14:cNvPr>
                <p14:cNvContentPartPr/>
                <p14:nvPr/>
              </p14:nvContentPartPr>
              <p14:xfrm>
                <a:off x="8947749" y="4114594"/>
                <a:ext cx="5400" cy="360"/>
              </p14:xfrm>
            </p:contentPart>
          </mc:Choice>
          <mc:Fallback xmlns="">
            <p:pic>
              <p:nvPicPr>
                <p:cNvPr id="87" name="Entrada de lápiz 86">
                  <a:extLst>
                    <a:ext uri="{FF2B5EF4-FFF2-40B4-BE49-F238E27FC236}">
                      <a16:creationId xmlns:a16="http://schemas.microsoft.com/office/drawing/2014/main" id="{5BDE14CD-7AFD-45F9-8DFB-844B1A266C4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943429" y="4110274"/>
                  <a:ext cx="1404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1" name="Entrada de lápiz 90">
                  <a:extLst>
                    <a:ext uri="{FF2B5EF4-FFF2-40B4-BE49-F238E27FC236}">
                      <a16:creationId xmlns:a16="http://schemas.microsoft.com/office/drawing/2014/main" id="{61CB8E9B-D977-4020-BA26-36F21F237C1D}"/>
                    </a:ext>
                  </a:extLst>
                </p14:cNvPr>
                <p14:cNvContentPartPr/>
                <p14:nvPr/>
              </p14:nvContentPartPr>
              <p14:xfrm>
                <a:off x="8511429" y="4004074"/>
                <a:ext cx="132840" cy="122400"/>
              </p14:xfrm>
            </p:contentPart>
          </mc:Choice>
          <mc:Fallback xmlns="">
            <p:pic>
              <p:nvPicPr>
                <p:cNvPr id="91" name="Entrada de lápiz 90">
                  <a:extLst>
                    <a:ext uri="{FF2B5EF4-FFF2-40B4-BE49-F238E27FC236}">
                      <a16:creationId xmlns:a16="http://schemas.microsoft.com/office/drawing/2014/main" id="{61CB8E9B-D977-4020-BA26-36F21F237C1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507109" y="3999754"/>
                  <a:ext cx="141480" cy="13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7" name="Entrada de lápiz 96">
                <a:extLst>
                  <a:ext uri="{FF2B5EF4-FFF2-40B4-BE49-F238E27FC236}">
                    <a16:creationId xmlns:a16="http://schemas.microsoft.com/office/drawing/2014/main" id="{56BAB587-3061-4011-B81B-E71A75601358}"/>
                  </a:ext>
                </a:extLst>
              </p14:cNvPr>
              <p14:cNvContentPartPr/>
              <p14:nvPr/>
            </p14:nvContentPartPr>
            <p14:xfrm>
              <a:off x="8281389" y="3618977"/>
              <a:ext cx="241200" cy="352080"/>
            </p14:xfrm>
          </p:contentPart>
        </mc:Choice>
        <mc:Fallback xmlns="">
          <p:pic>
            <p:nvPicPr>
              <p:cNvPr id="97" name="Entrada de lápiz 96">
                <a:extLst>
                  <a:ext uri="{FF2B5EF4-FFF2-40B4-BE49-F238E27FC236}">
                    <a16:creationId xmlns:a16="http://schemas.microsoft.com/office/drawing/2014/main" id="{56BAB587-3061-4011-B81B-E71A7560135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277069" y="3614657"/>
                <a:ext cx="24984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8" name="Entrada de lápiz 97">
                <a:extLst>
                  <a:ext uri="{FF2B5EF4-FFF2-40B4-BE49-F238E27FC236}">
                    <a16:creationId xmlns:a16="http://schemas.microsoft.com/office/drawing/2014/main" id="{F949FBC4-559B-4A5E-88BB-B52457977F83}"/>
                  </a:ext>
                </a:extLst>
              </p14:cNvPr>
              <p14:cNvContentPartPr/>
              <p14:nvPr/>
            </p14:nvContentPartPr>
            <p14:xfrm>
              <a:off x="8486589" y="3492977"/>
              <a:ext cx="444600" cy="358560"/>
            </p14:xfrm>
          </p:contentPart>
        </mc:Choice>
        <mc:Fallback xmlns="">
          <p:pic>
            <p:nvPicPr>
              <p:cNvPr id="98" name="Entrada de lápiz 97">
                <a:extLst>
                  <a:ext uri="{FF2B5EF4-FFF2-40B4-BE49-F238E27FC236}">
                    <a16:creationId xmlns:a16="http://schemas.microsoft.com/office/drawing/2014/main" id="{F949FBC4-559B-4A5E-88BB-B52457977F8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482269" y="3488657"/>
                <a:ext cx="45324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9" name="Entrada de lápiz 98">
                <a:extLst>
                  <a:ext uri="{FF2B5EF4-FFF2-40B4-BE49-F238E27FC236}">
                    <a16:creationId xmlns:a16="http://schemas.microsoft.com/office/drawing/2014/main" id="{1C859742-7D43-4848-9FC1-40B7CBD33DF8}"/>
                  </a:ext>
                </a:extLst>
              </p14:cNvPr>
              <p14:cNvContentPartPr/>
              <p14:nvPr/>
            </p14:nvContentPartPr>
            <p14:xfrm>
              <a:off x="8368869" y="3417017"/>
              <a:ext cx="635040" cy="446400"/>
            </p14:xfrm>
          </p:contentPart>
        </mc:Choice>
        <mc:Fallback xmlns="">
          <p:pic>
            <p:nvPicPr>
              <p:cNvPr id="99" name="Entrada de lápiz 98">
                <a:extLst>
                  <a:ext uri="{FF2B5EF4-FFF2-40B4-BE49-F238E27FC236}">
                    <a16:creationId xmlns:a16="http://schemas.microsoft.com/office/drawing/2014/main" id="{1C859742-7D43-4848-9FC1-40B7CBD33DF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364549" y="3412697"/>
                <a:ext cx="64368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0" name="Entrada de lápiz 99">
                <a:extLst>
                  <a:ext uri="{FF2B5EF4-FFF2-40B4-BE49-F238E27FC236}">
                    <a16:creationId xmlns:a16="http://schemas.microsoft.com/office/drawing/2014/main" id="{EB6787A8-D54F-4B72-B5FA-71B612726792}"/>
                  </a:ext>
                </a:extLst>
              </p14:cNvPr>
              <p14:cNvContentPartPr/>
              <p14:nvPr/>
            </p14:nvContentPartPr>
            <p14:xfrm>
              <a:off x="8297229" y="3765497"/>
              <a:ext cx="223560" cy="87840"/>
            </p14:xfrm>
          </p:contentPart>
        </mc:Choice>
        <mc:Fallback xmlns="">
          <p:pic>
            <p:nvPicPr>
              <p:cNvPr id="100" name="Entrada de lápiz 99">
                <a:extLst>
                  <a:ext uri="{FF2B5EF4-FFF2-40B4-BE49-F238E27FC236}">
                    <a16:creationId xmlns:a16="http://schemas.microsoft.com/office/drawing/2014/main" id="{EB6787A8-D54F-4B72-B5FA-71B61272679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292909" y="3761177"/>
                <a:ext cx="23220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1" name="Entrada de lápiz 100">
                <a:extLst>
                  <a:ext uri="{FF2B5EF4-FFF2-40B4-BE49-F238E27FC236}">
                    <a16:creationId xmlns:a16="http://schemas.microsoft.com/office/drawing/2014/main" id="{6DBFB50F-404E-4974-89E3-16E3B2A50FD2}"/>
                  </a:ext>
                </a:extLst>
              </p14:cNvPr>
              <p14:cNvContentPartPr/>
              <p14:nvPr/>
            </p14:nvContentPartPr>
            <p14:xfrm>
              <a:off x="8399109" y="3590537"/>
              <a:ext cx="95040" cy="315360"/>
            </p14:xfrm>
          </p:contentPart>
        </mc:Choice>
        <mc:Fallback xmlns="">
          <p:pic>
            <p:nvPicPr>
              <p:cNvPr id="101" name="Entrada de lápiz 100">
                <a:extLst>
                  <a:ext uri="{FF2B5EF4-FFF2-40B4-BE49-F238E27FC236}">
                    <a16:creationId xmlns:a16="http://schemas.microsoft.com/office/drawing/2014/main" id="{6DBFB50F-404E-4974-89E3-16E3B2A50FD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394789" y="3586217"/>
                <a:ext cx="10368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4" name="Entrada de lápiz 113">
                <a:extLst>
                  <a:ext uri="{FF2B5EF4-FFF2-40B4-BE49-F238E27FC236}">
                    <a16:creationId xmlns:a16="http://schemas.microsoft.com/office/drawing/2014/main" id="{1E71D2A2-1376-4379-8087-3E9AD3C96B7B}"/>
                  </a:ext>
                </a:extLst>
              </p14:cNvPr>
              <p14:cNvContentPartPr/>
              <p14:nvPr/>
            </p14:nvContentPartPr>
            <p14:xfrm>
              <a:off x="8950269" y="3996617"/>
              <a:ext cx="102240" cy="71280"/>
            </p14:xfrm>
          </p:contentPart>
        </mc:Choice>
        <mc:Fallback xmlns="">
          <p:pic>
            <p:nvPicPr>
              <p:cNvPr id="114" name="Entrada de lápiz 113">
                <a:extLst>
                  <a:ext uri="{FF2B5EF4-FFF2-40B4-BE49-F238E27FC236}">
                    <a16:creationId xmlns:a16="http://schemas.microsoft.com/office/drawing/2014/main" id="{1E71D2A2-1376-4379-8087-3E9AD3C96B7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945949" y="3992297"/>
                <a:ext cx="11088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5" name="Entrada de lápiz 114">
                <a:extLst>
                  <a:ext uri="{FF2B5EF4-FFF2-40B4-BE49-F238E27FC236}">
                    <a16:creationId xmlns:a16="http://schemas.microsoft.com/office/drawing/2014/main" id="{8658ADD4-DECE-40CC-B2F4-27D49498B1A9}"/>
                  </a:ext>
                </a:extLst>
              </p14:cNvPr>
              <p14:cNvContentPartPr/>
              <p14:nvPr/>
            </p14:nvContentPartPr>
            <p14:xfrm>
              <a:off x="8542749" y="4077617"/>
              <a:ext cx="205200" cy="24840"/>
            </p14:xfrm>
          </p:contentPart>
        </mc:Choice>
        <mc:Fallback xmlns="">
          <p:pic>
            <p:nvPicPr>
              <p:cNvPr id="115" name="Entrada de lápiz 114">
                <a:extLst>
                  <a:ext uri="{FF2B5EF4-FFF2-40B4-BE49-F238E27FC236}">
                    <a16:creationId xmlns:a16="http://schemas.microsoft.com/office/drawing/2014/main" id="{8658ADD4-DECE-40CC-B2F4-27D49498B1A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538429" y="4073297"/>
                <a:ext cx="21384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24" name="Entrada de lápiz 123">
                <a:extLst>
                  <a:ext uri="{FF2B5EF4-FFF2-40B4-BE49-F238E27FC236}">
                    <a16:creationId xmlns:a16="http://schemas.microsoft.com/office/drawing/2014/main" id="{A7EE76A0-C0FD-44FF-9F7D-80789FB06E01}"/>
                  </a:ext>
                </a:extLst>
              </p14:cNvPr>
              <p14:cNvContentPartPr/>
              <p14:nvPr/>
            </p14:nvContentPartPr>
            <p14:xfrm>
              <a:off x="8819229" y="3536177"/>
              <a:ext cx="194400" cy="108720"/>
            </p14:xfrm>
          </p:contentPart>
        </mc:Choice>
        <mc:Fallback xmlns="">
          <p:pic>
            <p:nvPicPr>
              <p:cNvPr id="124" name="Entrada de lápiz 123">
                <a:extLst>
                  <a:ext uri="{FF2B5EF4-FFF2-40B4-BE49-F238E27FC236}">
                    <a16:creationId xmlns:a16="http://schemas.microsoft.com/office/drawing/2014/main" id="{A7EE76A0-C0FD-44FF-9F7D-80789FB06E0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814909" y="3531857"/>
                <a:ext cx="20304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25" name="Entrada de lápiz 124">
                <a:extLst>
                  <a:ext uri="{FF2B5EF4-FFF2-40B4-BE49-F238E27FC236}">
                    <a16:creationId xmlns:a16="http://schemas.microsoft.com/office/drawing/2014/main" id="{2E0FE6D8-AD18-443B-91C5-8C7115777F51}"/>
                  </a:ext>
                </a:extLst>
              </p14:cNvPr>
              <p14:cNvContentPartPr/>
              <p14:nvPr/>
            </p14:nvContentPartPr>
            <p14:xfrm>
              <a:off x="8885109" y="3539417"/>
              <a:ext cx="101880" cy="132840"/>
            </p14:xfrm>
          </p:contentPart>
        </mc:Choice>
        <mc:Fallback xmlns="">
          <p:pic>
            <p:nvPicPr>
              <p:cNvPr id="125" name="Entrada de lápiz 124">
                <a:extLst>
                  <a:ext uri="{FF2B5EF4-FFF2-40B4-BE49-F238E27FC236}">
                    <a16:creationId xmlns:a16="http://schemas.microsoft.com/office/drawing/2014/main" id="{2E0FE6D8-AD18-443B-91C5-8C7115777F5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880789" y="3535097"/>
                <a:ext cx="1105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6" name="Entrada de lápiz 125">
                <a:extLst>
                  <a:ext uri="{FF2B5EF4-FFF2-40B4-BE49-F238E27FC236}">
                    <a16:creationId xmlns:a16="http://schemas.microsoft.com/office/drawing/2014/main" id="{C4E230E5-37D3-4C56-876E-9197132A0789}"/>
                  </a:ext>
                </a:extLst>
              </p14:cNvPr>
              <p14:cNvContentPartPr/>
              <p14:nvPr/>
            </p14:nvContentPartPr>
            <p14:xfrm>
              <a:off x="8561829" y="3579017"/>
              <a:ext cx="268560" cy="115200"/>
            </p14:xfrm>
          </p:contentPart>
        </mc:Choice>
        <mc:Fallback xmlns="">
          <p:pic>
            <p:nvPicPr>
              <p:cNvPr id="126" name="Entrada de lápiz 125">
                <a:extLst>
                  <a:ext uri="{FF2B5EF4-FFF2-40B4-BE49-F238E27FC236}">
                    <a16:creationId xmlns:a16="http://schemas.microsoft.com/office/drawing/2014/main" id="{C4E230E5-37D3-4C56-876E-9197132A078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557509" y="3574697"/>
                <a:ext cx="277200" cy="12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upo 127">
            <a:extLst>
              <a:ext uri="{FF2B5EF4-FFF2-40B4-BE49-F238E27FC236}">
                <a16:creationId xmlns:a16="http://schemas.microsoft.com/office/drawing/2014/main" id="{091D305E-B523-404E-8CD9-8952626E9CB9}"/>
              </a:ext>
            </a:extLst>
          </p:cNvPr>
          <p:cNvGrpSpPr/>
          <p:nvPr/>
        </p:nvGrpSpPr>
        <p:grpSpPr>
          <a:xfrm>
            <a:off x="8315949" y="3452297"/>
            <a:ext cx="596880" cy="443417"/>
            <a:chOff x="8315949" y="3452297"/>
            <a:chExt cx="596880" cy="44341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2" name="Entrada de lápiz 101">
                  <a:extLst>
                    <a:ext uri="{FF2B5EF4-FFF2-40B4-BE49-F238E27FC236}">
                      <a16:creationId xmlns:a16="http://schemas.microsoft.com/office/drawing/2014/main" id="{2074EB10-1B49-4B64-BFA8-62D6C48D15BF}"/>
                    </a:ext>
                  </a:extLst>
                </p14:cNvPr>
                <p14:cNvContentPartPr/>
                <p14:nvPr/>
              </p14:nvContentPartPr>
              <p14:xfrm>
                <a:off x="8371389" y="3719417"/>
                <a:ext cx="106920" cy="116640"/>
              </p14:xfrm>
            </p:contentPart>
          </mc:Choice>
          <mc:Fallback xmlns="">
            <p:pic>
              <p:nvPicPr>
                <p:cNvPr id="102" name="Entrada de lápiz 101">
                  <a:extLst>
                    <a:ext uri="{FF2B5EF4-FFF2-40B4-BE49-F238E27FC236}">
                      <a16:creationId xmlns:a16="http://schemas.microsoft.com/office/drawing/2014/main" id="{2074EB10-1B49-4B64-BFA8-62D6C48D15B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367069" y="3715097"/>
                  <a:ext cx="1155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3" name="Entrada de lápiz 102">
                  <a:extLst>
                    <a:ext uri="{FF2B5EF4-FFF2-40B4-BE49-F238E27FC236}">
                      <a16:creationId xmlns:a16="http://schemas.microsoft.com/office/drawing/2014/main" id="{F790335D-4672-45E0-842B-AC3FAF5E1A1F}"/>
                    </a:ext>
                  </a:extLst>
                </p14:cNvPr>
                <p14:cNvContentPartPr/>
                <p14:nvPr/>
              </p14:nvContentPartPr>
              <p14:xfrm>
                <a:off x="8437989" y="3452297"/>
                <a:ext cx="474840" cy="270720"/>
              </p14:xfrm>
            </p:contentPart>
          </mc:Choice>
          <mc:Fallback xmlns="">
            <p:pic>
              <p:nvPicPr>
                <p:cNvPr id="103" name="Entrada de lápiz 102">
                  <a:extLst>
                    <a:ext uri="{FF2B5EF4-FFF2-40B4-BE49-F238E27FC236}">
                      <a16:creationId xmlns:a16="http://schemas.microsoft.com/office/drawing/2014/main" id="{F790335D-4672-45E0-842B-AC3FAF5E1A1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433669" y="3447977"/>
                  <a:ext cx="48348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5" name="Entrada de lápiz 104">
                  <a:extLst>
                    <a:ext uri="{FF2B5EF4-FFF2-40B4-BE49-F238E27FC236}">
                      <a16:creationId xmlns:a16="http://schemas.microsoft.com/office/drawing/2014/main" id="{266B7B5E-5A3E-485B-8BCE-86CA3B5B63F0}"/>
                    </a:ext>
                  </a:extLst>
                </p14:cNvPr>
                <p14:cNvContentPartPr/>
                <p14:nvPr/>
              </p14:nvContentPartPr>
              <p14:xfrm>
                <a:off x="8315949" y="3709337"/>
                <a:ext cx="177840" cy="182520"/>
              </p14:xfrm>
            </p:contentPart>
          </mc:Choice>
          <mc:Fallback xmlns="">
            <p:pic>
              <p:nvPicPr>
                <p:cNvPr id="105" name="Entrada de lápiz 104">
                  <a:extLst>
                    <a:ext uri="{FF2B5EF4-FFF2-40B4-BE49-F238E27FC236}">
                      <a16:creationId xmlns:a16="http://schemas.microsoft.com/office/drawing/2014/main" id="{266B7B5E-5A3E-485B-8BCE-86CA3B5B63F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311629" y="3705017"/>
                  <a:ext cx="186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6" name="Entrada de lápiz 105">
                  <a:extLst>
                    <a:ext uri="{FF2B5EF4-FFF2-40B4-BE49-F238E27FC236}">
                      <a16:creationId xmlns:a16="http://schemas.microsoft.com/office/drawing/2014/main" id="{454D6532-D89C-4DE1-9F49-7A60DB972D83}"/>
                    </a:ext>
                  </a:extLst>
                </p14:cNvPr>
                <p14:cNvContentPartPr/>
                <p14:nvPr/>
              </p14:nvContentPartPr>
              <p14:xfrm>
                <a:off x="8437989" y="3840017"/>
                <a:ext cx="360" cy="360"/>
              </p14:xfrm>
            </p:contentPart>
          </mc:Choice>
          <mc:Fallback xmlns="">
            <p:pic>
              <p:nvPicPr>
                <p:cNvPr id="106" name="Entrada de lápiz 105">
                  <a:extLst>
                    <a:ext uri="{FF2B5EF4-FFF2-40B4-BE49-F238E27FC236}">
                      <a16:creationId xmlns:a16="http://schemas.microsoft.com/office/drawing/2014/main" id="{454D6532-D89C-4DE1-9F49-7A60DB972D8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433669" y="3835697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27" name="Entrada de lápiz 126">
                  <a:extLst>
                    <a:ext uri="{FF2B5EF4-FFF2-40B4-BE49-F238E27FC236}">
                      <a16:creationId xmlns:a16="http://schemas.microsoft.com/office/drawing/2014/main" id="{F8C4AA7A-1F5D-4A7D-BE7C-8FD75071C4A9}"/>
                    </a:ext>
                  </a:extLst>
                </p14:cNvPr>
                <p14:cNvContentPartPr/>
                <p14:nvPr/>
              </p14:nvContentPartPr>
              <p14:xfrm>
                <a:off x="8346909" y="3748834"/>
                <a:ext cx="147600" cy="146880"/>
              </p14:xfrm>
            </p:contentPart>
          </mc:Choice>
          <mc:Fallback xmlns="">
            <p:pic>
              <p:nvPicPr>
                <p:cNvPr id="127" name="Entrada de lápiz 126">
                  <a:extLst>
                    <a:ext uri="{FF2B5EF4-FFF2-40B4-BE49-F238E27FC236}">
                      <a16:creationId xmlns:a16="http://schemas.microsoft.com/office/drawing/2014/main" id="{F8C4AA7A-1F5D-4A7D-BE7C-8FD75071C4A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337909" y="3739834"/>
                  <a:ext cx="165240" cy="16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9" name="Entrada de lápiz 128">
                <a:extLst>
                  <a:ext uri="{FF2B5EF4-FFF2-40B4-BE49-F238E27FC236}">
                    <a16:creationId xmlns:a16="http://schemas.microsoft.com/office/drawing/2014/main" id="{75C618E4-56C2-42F5-AB7F-8E273D175ADA}"/>
                  </a:ext>
                </a:extLst>
              </p14:cNvPr>
              <p14:cNvContentPartPr/>
              <p14:nvPr/>
            </p14:nvContentPartPr>
            <p14:xfrm>
              <a:off x="1462629" y="3578914"/>
              <a:ext cx="360" cy="360"/>
            </p14:xfrm>
          </p:contentPart>
        </mc:Choice>
        <mc:Fallback xmlns="">
          <p:pic>
            <p:nvPicPr>
              <p:cNvPr id="129" name="Entrada de lápiz 128">
                <a:extLst>
                  <a:ext uri="{FF2B5EF4-FFF2-40B4-BE49-F238E27FC236}">
                    <a16:creationId xmlns:a16="http://schemas.microsoft.com/office/drawing/2014/main" id="{75C618E4-56C2-42F5-AB7F-8E273D175AD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53629" y="35702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30" name="Entrada de lápiz 129">
                <a:extLst>
                  <a:ext uri="{FF2B5EF4-FFF2-40B4-BE49-F238E27FC236}">
                    <a16:creationId xmlns:a16="http://schemas.microsoft.com/office/drawing/2014/main" id="{ED8FC66D-F786-49EB-A96F-9C32B2011D7B}"/>
                  </a:ext>
                </a:extLst>
              </p14:cNvPr>
              <p14:cNvContentPartPr/>
              <p14:nvPr/>
            </p14:nvContentPartPr>
            <p14:xfrm>
              <a:off x="1423749" y="3813994"/>
              <a:ext cx="360" cy="360"/>
            </p14:xfrm>
          </p:contentPart>
        </mc:Choice>
        <mc:Fallback xmlns="">
          <p:pic>
            <p:nvPicPr>
              <p:cNvPr id="130" name="Entrada de lápiz 129">
                <a:extLst>
                  <a:ext uri="{FF2B5EF4-FFF2-40B4-BE49-F238E27FC236}">
                    <a16:creationId xmlns:a16="http://schemas.microsoft.com/office/drawing/2014/main" id="{ED8FC66D-F786-49EB-A96F-9C32B2011D7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14749" y="3805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1" name="Entrada de lápiz 130">
                <a:extLst>
                  <a:ext uri="{FF2B5EF4-FFF2-40B4-BE49-F238E27FC236}">
                    <a16:creationId xmlns:a16="http://schemas.microsoft.com/office/drawing/2014/main" id="{6A298DDE-0B03-44CF-91A5-82B87FC8FC5C}"/>
                  </a:ext>
                </a:extLst>
              </p14:cNvPr>
              <p14:cNvContentPartPr/>
              <p14:nvPr/>
            </p14:nvContentPartPr>
            <p14:xfrm>
              <a:off x="4741509" y="4336354"/>
              <a:ext cx="360" cy="360"/>
            </p14:xfrm>
          </p:contentPart>
        </mc:Choice>
        <mc:Fallback xmlns="">
          <p:pic>
            <p:nvPicPr>
              <p:cNvPr id="131" name="Entrada de lápiz 130">
                <a:extLst>
                  <a:ext uri="{FF2B5EF4-FFF2-40B4-BE49-F238E27FC236}">
                    <a16:creationId xmlns:a16="http://schemas.microsoft.com/office/drawing/2014/main" id="{6A298DDE-0B03-44CF-91A5-82B87FC8FC5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32509" y="432735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upo 133">
            <a:extLst>
              <a:ext uri="{FF2B5EF4-FFF2-40B4-BE49-F238E27FC236}">
                <a16:creationId xmlns:a16="http://schemas.microsoft.com/office/drawing/2014/main" id="{94078759-D814-4BFF-BD22-E90E83673F43}"/>
              </a:ext>
            </a:extLst>
          </p:cNvPr>
          <p:cNvGrpSpPr/>
          <p:nvPr/>
        </p:nvGrpSpPr>
        <p:grpSpPr>
          <a:xfrm>
            <a:off x="4936989" y="5041594"/>
            <a:ext cx="360" cy="360"/>
            <a:chOff x="4936989" y="5041594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32" name="Entrada de lápiz 131">
                  <a:extLst>
                    <a:ext uri="{FF2B5EF4-FFF2-40B4-BE49-F238E27FC236}">
                      <a16:creationId xmlns:a16="http://schemas.microsoft.com/office/drawing/2014/main" id="{265C85AA-82EF-4C54-869C-EDE2A0B26FE9}"/>
                    </a:ext>
                  </a:extLst>
                </p14:cNvPr>
                <p14:cNvContentPartPr/>
                <p14:nvPr/>
              </p14:nvContentPartPr>
              <p14:xfrm>
                <a:off x="4936989" y="5041594"/>
                <a:ext cx="360" cy="360"/>
              </p14:xfrm>
            </p:contentPart>
          </mc:Choice>
          <mc:Fallback xmlns="">
            <p:pic>
              <p:nvPicPr>
                <p:cNvPr id="132" name="Entrada de lápiz 131">
                  <a:extLst>
                    <a:ext uri="{FF2B5EF4-FFF2-40B4-BE49-F238E27FC236}">
                      <a16:creationId xmlns:a16="http://schemas.microsoft.com/office/drawing/2014/main" id="{265C85AA-82EF-4C54-869C-EDE2A0B26FE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928349" y="50325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33" name="Entrada de lápiz 132">
                  <a:extLst>
                    <a:ext uri="{FF2B5EF4-FFF2-40B4-BE49-F238E27FC236}">
                      <a16:creationId xmlns:a16="http://schemas.microsoft.com/office/drawing/2014/main" id="{A6CF875E-7A43-4E84-8F0D-B4AA801A3523}"/>
                    </a:ext>
                  </a:extLst>
                </p14:cNvPr>
                <p14:cNvContentPartPr/>
                <p14:nvPr/>
              </p14:nvContentPartPr>
              <p14:xfrm>
                <a:off x="4936989" y="5041594"/>
                <a:ext cx="360" cy="360"/>
              </p14:xfrm>
            </p:contentPart>
          </mc:Choice>
          <mc:Fallback xmlns="">
            <p:pic>
              <p:nvPicPr>
                <p:cNvPr id="133" name="Entrada de lápiz 132">
                  <a:extLst>
                    <a:ext uri="{FF2B5EF4-FFF2-40B4-BE49-F238E27FC236}">
                      <a16:creationId xmlns:a16="http://schemas.microsoft.com/office/drawing/2014/main" id="{A6CF875E-7A43-4E84-8F0D-B4AA801A352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928349" y="50325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5" name="Entrada de lápiz 134">
                <a:extLst>
                  <a:ext uri="{FF2B5EF4-FFF2-40B4-BE49-F238E27FC236}">
                    <a16:creationId xmlns:a16="http://schemas.microsoft.com/office/drawing/2014/main" id="{0702D77B-9F0F-4A73-A618-FF3A85245F3E}"/>
                  </a:ext>
                </a:extLst>
              </p14:cNvPr>
              <p14:cNvContentPartPr/>
              <p14:nvPr/>
            </p14:nvContentPartPr>
            <p14:xfrm>
              <a:off x="2599509" y="3304234"/>
              <a:ext cx="360" cy="360"/>
            </p14:xfrm>
          </p:contentPart>
        </mc:Choice>
        <mc:Fallback xmlns="">
          <p:pic>
            <p:nvPicPr>
              <p:cNvPr id="135" name="Entrada de lápiz 134">
                <a:extLst>
                  <a:ext uri="{FF2B5EF4-FFF2-40B4-BE49-F238E27FC236}">
                    <a16:creationId xmlns:a16="http://schemas.microsoft.com/office/drawing/2014/main" id="{0702D77B-9F0F-4A73-A618-FF3A85245F3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90509" y="32955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36" name="Entrada de lápiz 135">
                <a:extLst>
                  <a:ext uri="{FF2B5EF4-FFF2-40B4-BE49-F238E27FC236}">
                    <a16:creationId xmlns:a16="http://schemas.microsoft.com/office/drawing/2014/main" id="{DB5DC2B1-7618-4298-A623-DFE0EC53F3A2}"/>
                  </a:ext>
                </a:extLst>
              </p14:cNvPr>
              <p14:cNvContentPartPr/>
              <p14:nvPr/>
            </p14:nvContentPartPr>
            <p14:xfrm>
              <a:off x="2664309" y="3565954"/>
              <a:ext cx="360" cy="360"/>
            </p14:xfrm>
          </p:contentPart>
        </mc:Choice>
        <mc:Fallback xmlns="">
          <p:pic>
            <p:nvPicPr>
              <p:cNvPr id="136" name="Entrada de lápiz 135">
                <a:extLst>
                  <a:ext uri="{FF2B5EF4-FFF2-40B4-BE49-F238E27FC236}">
                    <a16:creationId xmlns:a16="http://schemas.microsoft.com/office/drawing/2014/main" id="{DB5DC2B1-7618-4298-A623-DFE0EC53F3A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655309" y="355731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upo 138">
            <a:extLst>
              <a:ext uri="{FF2B5EF4-FFF2-40B4-BE49-F238E27FC236}">
                <a16:creationId xmlns:a16="http://schemas.microsoft.com/office/drawing/2014/main" id="{4B56A1A4-6870-48FB-A717-37C6B9704856}"/>
              </a:ext>
            </a:extLst>
          </p:cNvPr>
          <p:cNvGrpSpPr/>
          <p:nvPr/>
        </p:nvGrpSpPr>
        <p:grpSpPr>
          <a:xfrm>
            <a:off x="3004149" y="2312074"/>
            <a:ext cx="360" cy="360"/>
            <a:chOff x="3004149" y="2312074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37" name="Entrada de lápiz 136">
                  <a:extLst>
                    <a:ext uri="{FF2B5EF4-FFF2-40B4-BE49-F238E27FC236}">
                      <a16:creationId xmlns:a16="http://schemas.microsoft.com/office/drawing/2014/main" id="{E7863DD2-40D2-4634-9F8A-4CAF00FD420B}"/>
                    </a:ext>
                  </a:extLst>
                </p14:cNvPr>
                <p14:cNvContentPartPr/>
                <p14:nvPr/>
              </p14:nvContentPartPr>
              <p14:xfrm>
                <a:off x="3004149" y="2312074"/>
                <a:ext cx="360" cy="360"/>
              </p14:xfrm>
            </p:contentPart>
          </mc:Choice>
          <mc:Fallback xmlns="">
            <p:pic>
              <p:nvPicPr>
                <p:cNvPr id="137" name="Entrada de lápiz 136">
                  <a:extLst>
                    <a:ext uri="{FF2B5EF4-FFF2-40B4-BE49-F238E27FC236}">
                      <a16:creationId xmlns:a16="http://schemas.microsoft.com/office/drawing/2014/main" id="{E7863DD2-40D2-4634-9F8A-4CAF00FD420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995509" y="230307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38" name="Entrada de lápiz 137">
                  <a:extLst>
                    <a:ext uri="{FF2B5EF4-FFF2-40B4-BE49-F238E27FC236}">
                      <a16:creationId xmlns:a16="http://schemas.microsoft.com/office/drawing/2014/main" id="{7C0366C2-99A6-453A-80A4-ADBD6B368734}"/>
                    </a:ext>
                  </a:extLst>
                </p14:cNvPr>
                <p14:cNvContentPartPr/>
                <p14:nvPr/>
              </p14:nvContentPartPr>
              <p14:xfrm>
                <a:off x="3004149" y="2312074"/>
                <a:ext cx="360" cy="360"/>
              </p14:xfrm>
            </p:contentPart>
          </mc:Choice>
          <mc:Fallback xmlns="">
            <p:pic>
              <p:nvPicPr>
                <p:cNvPr id="138" name="Entrada de lápiz 137">
                  <a:extLst>
                    <a:ext uri="{FF2B5EF4-FFF2-40B4-BE49-F238E27FC236}">
                      <a16:creationId xmlns:a16="http://schemas.microsoft.com/office/drawing/2014/main" id="{7C0366C2-99A6-453A-80A4-ADBD6B36873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995509" y="230307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D852ADEF-3E84-4894-AC19-C24D8A193BD3}"/>
              </a:ext>
            </a:extLst>
          </p:cNvPr>
          <p:cNvCxnSpPr>
            <a:cxnSpLocks/>
          </p:cNvCxnSpPr>
          <p:nvPr/>
        </p:nvCxnSpPr>
        <p:spPr>
          <a:xfrm>
            <a:off x="628078" y="6543347"/>
            <a:ext cx="891736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24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9696" y="116632"/>
            <a:ext cx="4680520" cy="834637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sz="3200" dirty="0"/>
              <a:t>SEGURIDAD Y PROTECCIÓN</a:t>
            </a:r>
          </a:p>
        </p:txBody>
      </p:sp>
      <p:pic>
        <p:nvPicPr>
          <p:cNvPr id="3074" name="Picture 2" descr="Conducta PAS - Autoescuela Lineal">
            <a:extLst>
              <a:ext uri="{FF2B5EF4-FFF2-40B4-BE49-F238E27FC236}">
                <a16:creationId xmlns:a16="http://schemas.microsoft.com/office/drawing/2014/main" id="{BE140745-F606-431B-B424-2213B82F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44" y="1052736"/>
            <a:ext cx="9325036" cy="5163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A8B0AC4-725B-4287-B694-655C927A56B8}"/>
              </a:ext>
            </a:extLst>
          </p:cNvPr>
          <p:cNvSpPr/>
          <p:nvPr/>
        </p:nvSpPr>
        <p:spPr>
          <a:xfrm>
            <a:off x="10092444" y="6335056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</p:spTree>
    <p:extLst>
      <p:ext uri="{BB962C8B-B14F-4D97-AF65-F5344CB8AC3E}">
        <p14:creationId xmlns:p14="http://schemas.microsoft.com/office/powerpoint/2010/main" val="12294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50743" y="2568033"/>
            <a:ext cx="4337537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400" dirty="0"/>
              <a:t>INFORMACIÓN AL CCU</a:t>
            </a:r>
          </a:p>
        </p:txBody>
      </p:sp>
      <p:pic>
        <p:nvPicPr>
          <p:cNvPr id="8194" name="Picture 2" descr="Un 34% de la población desconoce que el 112 es el número de emergencias -  El Primer Minuto">
            <a:extLst>
              <a:ext uri="{FF2B5EF4-FFF2-40B4-BE49-F238E27FC236}">
                <a16:creationId xmlns:a16="http://schemas.microsoft.com/office/drawing/2014/main" id="{6F6F2FED-F6C1-42F7-8AB2-6E262A66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521" y="1733348"/>
            <a:ext cx="2261434" cy="18825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ursos CCC - Madrid">
            <a:extLst>
              <a:ext uri="{FF2B5EF4-FFF2-40B4-BE49-F238E27FC236}">
                <a16:creationId xmlns:a16="http://schemas.microsoft.com/office/drawing/2014/main" id="{30B44930-A147-448B-A365-6FE0416D5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8" b="39262"/>
          <a:stretch/>
        </p:blipFill>
        <p:spPr bwMode="auto">
          <a:xfrm>
            <a:off x="8580846" y="4524540"/>
            <a:ext cx="2153411" cy="792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ómo incluir localización en tu propia aplicación">
            <a:extLst>
              <a:ext uri="{FF2B5EF4-FFF2-40B4-BE49-F238E27FC236}">
                <a16:creationId xmlns:a16="http://schemas.microsoft.com/office/drawing/2014/main" id="{9CE11044-F6F4-4F03-A3C0-B86A04F2C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757">
            <a:off x="5322174" y="1562305"/>
            <a:ext cx="1445169" cy="973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Yo tambien pongo la palabra TIPO en casi todas las oraciones - Photos |  Facebook">
            <a:extLst>
              <a:ext uri="{FF2B5EF4-FFF2-40B4-BE49-F238E27FC236}">
                <a16:creationId xmlns:a16="http://schemas.microsoft.com/office/drawing/2014/main" id="{19BA4751-CC3A-44A9-8AFC-F73B5CECF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89" y="196167"/>
            <a:ext cx="1099399" cy="823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El sector Z: Medidas">
            <a:extLst>
              <a:ext uri="{FF2B5EF4-FFF2-40B4-BE49-F238E27FC236}">
                <a16:creationId xmlns:a16="http://schemas.microsoft.com/office/drawing/2014/main" id="{796E3E4C-5665-4E1E-BFF4-ECE9565F9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6951" r="11019" b="18501"/>
          <a:stretch/>
        </p:blipFill>
        <p:spPr bwMode="auto">
          <a:xfrm rot="21317586">
            <a:off x="206539" y="4322326"/>
            <a:ext cx="1562453" cy="840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Cuál es la Diferencia entre Riesgo y Peligro? Bien explicado">
            <a:extLst>
              <a:ext uri="{FF2B5EF4-FFF2-40B4-BE49-F238E27FC236}">
                <a16:creationId xmlns:a16="http://schemas.microsoft.com/office/drawing/2014/main" id="{E60DDF96-617A-494C-AD10-FFC20E283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r="9280"/>
          <a:stretch/>
        </p:blipFill>
        <p:spPr bwMode="auto">
          <a:xfrm rot="659209">
            <a:off x="1761875" y="5394469"/>
            <a:ext cx="923119" cy="114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26EB265-54C3-4F83-A639-051F11AAAD62}"/>
              </a:ext>
            </a:extLst>
          </p:cNvPr>
          <p:cNvSpPr/>
          <p:nvPr/>
        </p:nvSpPr>
        <p:spPr>
          <a:xfrm>
            <a:off x="9735995" y="494698"/>
            <a:ext cx="1904621" cy="50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FFFF00"/>
                </a:solidFill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7170" name="Picture 2" descr="Resultado de imagen de RELOJ">
            <a:extLst>
              <a:ext uri="{FF2B5EF4-FFF2-40B4-BE49-F238E27FC236}">
                <a16:creationId xmlns:a16="http://schemas.microsoft.com/office/drawing/2014/main" id="{FFA6EA2C-E1BC-42FC-A5D0-3B6FE541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62" y="2377165"/>
            <a:ext cx="1791884" cy="17022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57831238-4C96-4F3C-8880-20C29A7066B5}"/>
              </a:ext>
            </a:extLst>
          </p:cNvPr>
          <p:cNvCxnSpPr>
            <a:cxnSpLocks/>
          </p:cNvCxnSpPr>
          <p:nvPr/>
        </p:nvCxnSpPr>
        <p:spPr>
          <a:xfrm flipH="1" flipV="1">
            <a:off x="2357291" y="1133877"/>
            <a:ext cx="543830" cy="11989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87979EDD-2207-4165-B5D2-B4A73E12C7BF}"/>
              </a:ext>
            </a:extLst>
          </p:cNvPr>
          <p:cNvCxnSpPr>
            <a:cxnSpLocks/>
          </p:cNvCxnSpPr>
          <p:nvPr/>
        </p:nvCxnSpPr>
        <p:spPr>
          <a:xfrm flipV="1">
            <a:off x="3959633" y="1152288"/>
            <a:ext cx="541964" cy="11790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E370C31E-05E4-4549-89B6-5FF92D9D176F}"/>
              </a:ext>
            </a:extLst>
          </p:cNvPr>
          <p:cNvCxnSpPr>
            <a:cxnSpLocks/>
          </p:cNvCxnSpPr>
          <p:nvPr/>
        </p:nvCxnSpPr>
        <p:spPr>
          <a:xfrm>
            <a:off x="4211835" y="3664799"/>
            <a:ext cx="976315" cy="7723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F2324E91-BFE4-45FF-8929-5A80AD5E2B27}"/>
              </a:ext>
            </a:extLst>
          </p:cNvPr>
          <p:cNvCxnSpPr>
            <a:cxnSpLocks/>
          </p:cNvCxnSpPr>
          <p:nvPr/>
        </p:nvCxnSpPr>
        <p:spPr>
          <a:xfrm flipH="1">
            <a:off x="2502113" y="3962313"/>
            <a:ext cx="434434" cy="13546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6EDE50D8-F580-46D1-90E7-4B53EB5BD095}"/>
              </a:ext>
            </a:extLst>
          </p:cNvPr>
          <p:cNvCxnSpPr>
            <a:cxnSpLocks/>
          </p:cNvCxnSpPr>
          <p:nvPr/>
        </p:nvCxnSpPr>
        <p:spPr>
          <a:xfrm flipH="1">
            <a:off x="1694768" y="3207761"/>
            <a:ext cx="840956" cy="205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Resultado de imagen de nos presentamos">
            <a:extLst>
              <a:ext uri="{FF2B5EF4-FFF2-40B4-BE49-F238E27FC236}">
                <a16:creationId xmlns:a16="http://schemas.microsoft.com/office/drawing/2014/main" id="{5290E15C-DC55-48D1-9EA9-DB61E6A48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5" t="27543" r="26914" b="21133"/>
          <a:stretch/>
        </p:blipFill>
        <p:spPr bwMode="auto">
          <a:xfrm>
            <a:off x="1259824" y="205817"/>
            <a:ext cx="1275900" cy="760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4FEF5DB4-C886-4242-A4FC-D55F205B19C2}"/>
              </a:ext>
            </a:extLst>
          </p:cNvPr>
          <p:cNvSpPr/>
          <p:nvPr/>
        </p:nvSpPr>
        <p:spPr>
          <a:xfrm>
            <a:off x="5292129" y="3012285"/>
            <a:ext cx="1505258" cy="4320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777-777.777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D0283891-F5A0-4C72-8E5E-BB7CEB2C1251}"/>
              </a:ext>
            </a:extLst>
          </p:cNvPr>
          <p:cNvCxnSpPr>
            <a:cxnSpLocks/>
          </p:cNvCxnSpPr>
          <p:nvPr/>
        </p:nvCxnSpPr>
        <p:spPr>
          <a:xfrm flipV="1">
            <a:off x="4300505" y="3193201"/>
            <a:ext cx="787383" cy="351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8" descr="Resultado de imagen de dibujo personas en fila">
            <a:extLst>
              <a:ext uri="{FF2B5EF4-FFF2-40B4-BE49-F238E27FC236}">
                <a16:creationId xmlns:a16="http://schemas.microsoft.com/office/drawing/2014/main" id="{07413744-2D9E-49D4-A7F3-6154F9D0F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19550" r="34076" b="18069"/>
          <a:stretch/>
        </p:blipFill>
        <p:spPr bwMode="auto">
          <a:xfrm>
            <a:off x="5428182" y="4195208"/>
            <a:ext cx="1152602" cy="1276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A005105-FB03-4F26-B09D-8A295D8E764C}"/>
              </a:ext>
            </a:extLst>
          </p:cNvPr>
          <p:cNvCxnSpPr>
            <a:cxnSpLocks/>
          </p:cNvCxnSpPr>
          <p:nvPr/>
        </p:nvCxnSpPr>
        <p:spPr>
          <a:xfrm>
            <a:off x="3831634" y="4026658"/>
            <a:ext cx="551351" cy="17797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69C352E0-AFEE-4BEE-80B2-6D367F83816C}"/>
              </a:ext>
            </a:extLst>
          </p:cNvPr>
          <p:cNvCxnSpPr>
            <a:cxnSpLocks/>
          </p:cNvCxnSpPr>
          <p:nvPr/>
        </p:nvCxnSpPr>
        <p:spPr>
          <a:xfrm flipV="1">
            <a:off x="4272166" y="2130926"/>
            <a:ext cx="893210" cy="6135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8" name="Picture 10" descr="Resultado de imagen de estado">
            <a:extLst>
              <a:ext uri="{FF2B5EF4-FFF2-40B4-BE49-F238E27FC236}">
                <a16:creationId xmlns:a16="http://schemas.microsoft.com/office/drawing/2014/main" id="{25FAB6FE-6B05-4D27-BFFF-20B2044D4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t="25160" r="52715" b="56967"/>
          <a:stretch/>
        </p:blipFill>
        <p:spPr bwMode="auto">
          <a:xfrm>
            <a:off x="3619005" y="5970986"/>
            <a:ext cx="2088232" cy="504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DCD41496-3D82-40B7-B049-535F74A6DEAE}"/>
              </a:ext>
            </a:extLst>
          </p:cNvPr>
          <p:cNvCxnSpPr>
            <a:cxnSpLocks/>
          </p:cNvCxnSpPr>
          <p:nvPr/>
        </p:nvCxnSpPr>
        <p:spPr>
          <a:xfrm flipH="1">
            <a:off x="1872488" y="3664799"/>
            <a:ext cx="744150" cy="6054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2" descr="Resultado de imagen de despedida">
            <a:extLst>
              <a:ext uri="{FF2B5EF4-FFF2-40B4-BE49-F238E27FC236}">
                <a16:creationId xmlns:a16="http://schemas.microsoft.com/office/drawing/2014/main" id="{C1C5F0E2-C417-4D2E-B83D-17F704896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20782" r="19100" b="19447"/>
          <a:stretch/>
        </p:blipFill>
        <p:spPr bwMode="auto">
          <a:xfrm>
            <a:off x="109362" y="2778759"/>
            <a:ext cx="1434543" cy="899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29518873-1EE0-49BA-9EE1-03EAD8D01A52}"/>
              </a:ext>
            </a:extLst>
          </p:cNvPr>
          <p:cNvCxnSpPr>
            <a:cxnSpLocks/>
          </p:cNvCxnSpPr>
          <p:nvPr/>
        </p:nvCxnSpPr>
        <p:spPr>
          <a:xfrm flipH="1" flipV="1">
            <a:off x="1572755" y="2049189"/>
            <a:ext cx="1038976" cy="6755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" name="Rectángulo: esquinas redondeadas 7168">
            <a:extLst>
              <a:ext uri="{FF2B5EF4-FFF2-40B4-BE49-F238E27FC236}">
                <a16:creationId xmlns:a16="http://schemas.microsoft.com/office/drawing/2014/main" id="{9A28269A-ADEB-49E3-AF24-DCF4BA37B702}"/>
              </a:ext>
            </a:extLst>
          </p:cNvPr>
          <p:cNvSpPr/>
          <p:nvPr/>
        </p:nvSpPr>
        <p:spPr>
          <a:xfrm>
            <a:off x="188683" y="1403159"/>
            <a:ext cx="1275900" cy="67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Volver a llamar si es necesario</a:t>
            </a:r>
          </a:p>
        </p:txBody>
      </p:sp>
    </p:spTree>
    <p:extLst>
      <p:ext uri="{BB962C8B-B14F-4D97-AF65-F5344CB8AC3E}">
        <p14:creationId xmlns:p14="http://schemas.microsoft.com/office/powerpoint/2010/main" val="31401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seño médico 16 x 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0164_TF02901024_TF02901024.potx" id="{9626F3DF-E93D-4CDE-BA2B-DA9222261E73}" vid="{27B682E8-A091-4944-A540-BE55DE120214}"/>
    </a:ext>
  </a:extLst>
</a:theme>
</file>

<file path=ppt/theme/theme2.xml><?xml version="1.0" encoding="utf-8"?>
<a:theme xmlns:a="http://schemas.openxmlformats.org/drawingml/2006/main" name="Tema de Offic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10389</TotalTime>
  <Words>2144</Words>
  <Application>Microsoft Office PowerPoint</Application>
  <PresentationFormat>Panorámica</PresentationFormat>
  <Paragraphs>425</Paragraphs>
  <Slides>55</Slides>
  <Notes>55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6" baseType="lpstr">
      <vt:lpstr>Arial</vt:lpstr>
      <vt:lpstr>Calibri</vt:lpstr>
      <vt:lpstr>Comic Sans MS</vt:lpstr>
      <vt:lpstr>Courier New</vt:lpstr>
      <vt:lpstr>Franklin Gothic Medium</vt:lpstr>
      <vt:lpstr>Freestyle Script</vt:lpstr>
      <vt:lpstr>Matura MT Script Capitals</vt:lpstr>
      <vt:lpstr>Segoe Script</vt:lpstr>
      <vt:lpstr>Symbol</vt:lpstr>
      <vt:lpstr>Wingdings</vt:lpstr>
      <vt:lpstr>Diseño médico 16 x 9</vt:lpstr>
      <vt:lpstr>Presentación de PowerPoint</vt:lpstr>
      <vt:lpstr>Presentación de PowerPoint</vt:lpstr>
      <vt:lpstr>OBJETIVOS DE LOS P. AUXILIOS</vt:lpstr>
      <vt:lpstr>Presentación de PowerPoint</vt:lpstr>
      <vt:lpstr>Presentación de PowerPoint</vt:lpstr>
      <vt:lpstr>Presentación de PowerPoint</vt:lpstr>
      <vt:lpstr>Presentación de PowerPoint</vt:lpstr>
      <vt:lpstr>SEGURIDAD Y PROTECCIÓN</vt:lpstr>
      <vt:lpstr>INFORMACIÓN AL CCU</vt:lpstr>
      <vt:lpstr>TELÉFONOS DE INTERÉS</vt:lpstr>
      <vt:lpstr>TELÉFONOS DE INTERÉS</vt:lpstr>
      <vt:lpstr>ACERCAMIENTO AL HERIDO</vt:lpstr>
      <vt:lpstr>LAS 12 HERRAMIENTAS</vt:lpstr>
      <vt:lpstr>                         EXAMEN                  DEL PACIENTE</vt:lpstr>
      <vt:lpstr>Valoración inicial del paciente</vt:lpstr>
      <vt:lpstr>VALORACIÓN PRIMARIA</vt:lpstr>
      <vt:lpstr>VALORACIÓN SECUNDARIA</vt:lpstr>
      <vt:lpstr>VALORACIÓN SECUNDARIA</vt:lpstr>
      <vt:lpstr>VALORACIÓN SECUNDARIA</vt:lpstr>
      <vt:lpstr>VALORACIÓN SECUNDARIA</vt:lpstr>
      <vt:lpstr>VALORACIÓN SECUNDARIA</vt:lpstr>
      <vt:lpstr>LA ESPERA</vt:lpstr>
      <vt:lpstr>Consciencia</vt:lpstr>
      <vt:lpstr>VA y respiración</vt:lpstr>
      <vt:lpstr> Pulso</vt:lpstr>
      <vt:lpstr>Diseño del título</vt:lpstr>
      <vt:lpstr>PRESIÓN DIRECTA Y VENDAJE COMPRESIVO</vt:lpstr>
      <vt:lpstr>VENDAJE HEMOSTÁTICO (EMPAQUETADO DE HERIDAS) </vt:lpstr>
      <vt:lpstr>HEMORRAGIAS</vt:lpstr>
      <vt:lpstr>VENDAJE COMPRESIVO</vt:lpstr>
      <vt:lpstr>TORNIQUETE</vt:lpstr>
      <vt:lpstr>TORNIQUETE</vt:lpstr>
      <vt:lpstr>Guía 2021 del ERC</vt:lpstr>
      <vt:lpstr>PCR</vt:lpstr>
      <vt:lpstr>RCP </vt:lpstr>
      <vt:lpstr>RCP </vt:lpstr>
      <vt:lpstr>¡¡¡ OJO.  RCP INMEDIATA !!!</vt:lpstr>
      <vt:lpstr>RCP Lactantes y niños </vt:lpstr>
      <vt:lpstr>RCP pediátrica</vt:lpstr>
      <vt:lpstr>RCP + DESA</vt:lpstr>
      <vt:lpstr>RCP + DESA</vt:lpstr>
      <vt:lpstr>Desfibrilación</vt:lpstr>
      <vt:lpstr>DESOVACE HISTÓRICAS</vt:lpstr>
      <vt:lpstr>OVACE LEVE  </vt:lpstr>
      <vt:lpstr>OVACE GRAVE </vt:lpstr>
      <vt:lpstr>OVACE GRAVE </vt:lpstr>
      <vt:lpstr>OVACE EN ADULTOS INCONSCIENTES</vt:lpstr>
      <vt:lpstr>CASOS ESPECIALES DE OVACE</vt:lpstr>
      <vt:lpstr>CASOS ESPECIALES  DE OVACE</vt:lpstr>
      <vt:lpstr>Dispositivos especiales</vt:lpstr>
      <vt:lpstr>OVACE LEVE EN NIÑOS</vt:lpstr>
      <vt:lpstr>OVACE GRAVE EN NIÑOS</vt:lpstr>
      <vt:lpstr>OVACE GRAVE EN LACTANTES</vt:lpstr>
      <vt:lpstr>OVACE LACTANTE INCONSCIENTE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Primeros Auxilios</dc:title>
  <dc:creator>FCO JAVIER ROSA MORAN</dc:creator>
  <cp:lastModifiedBy>SIMON VALCARCEL MARTINEZ</cp:lastModifiedBy>
  <cp:revision>1086</cp:revision>
  <dcterms:created xsi:type="dcterms:W3CDTF">2021-01-02T13:51:39Z</dcterms:created>
  <dcterms:modified xsi:type="dcterms:W3CDTF">2022-02-08T12:24:28Z</dcterms:modified>
</cp:coreProperties>
</file>