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1.xml" ContentType="application/vnd.openxmlformats-officedocument.drawingml.diagramStyle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56" r:id="rId2"/>
    <p:sldId id="257" r:id="rId3"/>
    <p:sldId id="258" r:id="rId4"/>
    <p:sldId id="273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29" autoAdjust="0"/>
    <p:restoredTop sz="98566" autoAdjust="0"/>
  </p:normalViewPr>
  <p:slideViewPr>
    <p:cSldViewPr snapToGrid="0">
      <p:cViewPr>
        <p:scale>
          <a:sx n="125" d="100"/>
          <a:sy n="125" d="100"/>
        </p:scale>
        <p:origin x="426" y="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81792-241D-40C7-AF76-22466D42A740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 phldr="1"/>
      <dgm:spPr/>
    </dgm:pt>
    <dgm:pt modelId="{9A73FF8C-B032-4C48-B8B2-6FE4C0DFAD3B}">
      <dgm:prSet phldrT="[Texto]" custT="1"/>
      <dgm:spPr/>
      <dgm:t>
        <a:bodyPr/>
        <a:lstStyle/>
        <a:p>
          <a:pPr algn="l"/>
          <a:endParaRPr lang="es-ES" sz="1600" b="1" dirty="0" smtClean="0">
            <a:solidFill>
              <a:schemeClr val="bg1"/>
            </a:solidFill>
          </a:endParaRPr>
        </a:p>
        <a:p>
          <a:pPr algn="l"/>
          <a:endParaRPr lang="es-ES" sz="1600" b="1" dirty="0" smtClean="0">
            <a:solidFill>
              <a:schemeClr val="bg1"/>
            </a:solidFill>
          </a:endParaRPr>
        </a:p>
        <a:p>
          <a:pPr algn="l"/>
          <a:r>
            <a:rPr lang="es-ES" sz="1600" b="1" dirty="0" smtClean="0">
              <a:solidFill>
                <a:schemeClr val="bg1"/>
              </a:solidFill>
            </a:rPr>
            <a:t>5th </a:t>
          </a:r>
          <a:r>
            <a:rPr lang="es-ES" sz="1200" b="1" dirty="0" err="1">
              <a:solidFill>
                <a:schemeClr val="bg1"/>
              </a:solidFill>
            </a:rPr>
            <a:t>century</a:t>
          </a:r>
          <a:endParaRPr lang="es-ES" sz="1200" b="1" dirty="0">
            <a:solidFill>
              <a:schemeClr val="bg1"/>
            </a:solidFill>
          </a:endParaRPr>
        </a:p>
        <a:p>
          <a:pPr algn="l"/>
          <a:r>
            <a:rPr lang="es-ES" sz="1200" dirty="0" err="1"/>
            <a:t>Four</a:t>
          </a:r>
          <a:r>
            <a:rPr lang="es-ES" sz="1200" dirty="0"/>
            <a:t> </a:t>
          </a:r>
          <a:r>
            <a:rPr lang="es-ES" sz="1200" dirty="0" err="1"/>
            <a:t>Germanic</a:t>
          </a:r>
          <a:r>
            <a:rPr lang="es-ES" sz="1200" dirty="0"/>
            <a:t> </a:t>
          </a:r>
          <a:r>
            <a:rPr lang="es-ES" sz="1200" dirty="0" err="1"/>
            <a:t>tribes</a:t>
          </a:r>
          <a:r>
            <a:rPr lang="es-ES" sz="1200" dirty="0"/>
            <a:t> </a:t>
          </a:r>
          <a:r>
            <a:rPr lang="es-ES" sz="1200" dirty="0" err="1"/>
            <a:t>settled</a:t>
          </a:r>
          <a:r>
            <a:rPr lang="es-ES" sz="1200" dirty="0"/>
            <a:t> in </a:t>
          </a:r>
          <a:r>
            <a:rPr lang="es-ES" sz="1200" dirty="0" err="1"/>
            <a:t>Spain</a:t>
          </a:r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</dgm:t>
    </dgm:pt>
    <dgm:pt modelId="{A0E5E202-B69A-45CB-B40D-CF340F1CE3D6}" type="parTrans" cxnId="{C4E1E180-ACB1-4F9E-A8E9-4BF5B6781AF0}">
      <dgm:prSet/>
      <dgm:spPr/>
      <dgm:t>
        <a:bodyPr/>
        <a:lstStyle/>
        <a:p>
          <a:endParaRPr lang="es-ES"/>
        </a:p>
      </dgm:t>
    </dgm:pt>
    <dgm:pt modelId="{03687E44-F34E-4B0C-AAFF-3BFE7B90BF6E}" type="sibTrans" cxnId="{C4E1E180-ACB1-4F9E-A8E9-4BF5B6781AF0}">
      <dgm:prSet/>
      <dgm:spPr/>
      <dgm:t>
        <a:bodyPr/>
        <a:lstStyle/>
        <a:p>
          <a:endParaRPr lang="es-ES"/>
        </a:p>
      </dgm:t>
    </dgm:pt>
    <dgm:pt modelId="{8731599C-C034-4E5F-AD9F-477EECE1DA84}">
      <dgm:prSet phldrT="[Texto]" custT="1"/>
      <dgm:spPr/>
      <dgm:t>
        <a:bodyPr/>
        <a:lstStyle/>
        <a:p>
          <a:pPr algn="l"/>
          <a:r>
            <a:rPr lang="es-ES" sz="1600" b="1" dirty="0">
              <a:solidFill>
                <a:schemeClr val="bg1"/>
              </a:solidFill>
            </a:rPr>
            <a:t>6th </a:t>
          </a:r>
          <a:r>
            <a:rPr lang="es-ES" sz="1200" b="1" dirty="0" err="1">
              <a:solidFill>
                <a:schemeClr val="bg1"/>
              </a:solidFill>
            </a:rPr>
            <a:t>century</a:t>
          </a:r>
          <a:endParaRPr lang="es-ES" sz="1200" b="1" dirty="0">
            <a:solidFill>
              <a:schemeClr val="bg1"/>
            </a:solidFill>
          </a:endParaRPr>
        </a:p>
        <a:p>
          <a:pPr algn="l"/>
          <a:r>
            <a:rPr lang="es-ES" sz="1200" dirty="0" err="1"/>
            <a:t>The</a:t>
          </a:r>
          <a:r>
            <a:rPr lang="es-ES" sz="1200" dirty="0"/>
            <a:t> </a:t>
          </a:r>
          <a:r>
            <a:rPr lang="es-ES" sz="1200" dirty="0" err="1"/>
            <a:t>Visigoths</a:t>
          </a:r>
          <a:r>
            <a:rPr lang="es-ES" sz="1200" dirty="0"/>
            <a:t> </a:t>
          </a:r>
          <a:r>
            <a:rPr lang="es-ES" sz="1200" dirty="0" smtClean="0"/>
            <a:t>conque-red </a:t>
          </a:r>
          <a:r>
            <a:rPr lang="es-ES" sz="1200" dirty="0" err="1"/>
            <a:t>the</a:t>
          </a:r>
          <a:r>
            <a:rPr lang="es-ES" sz="1200" dirty="0"/>
            <a:t> </a:t>
          </a:r>
          <a:r>
            <a:rPr lang="es-ES" sz="1200" dirty="0" err="1"/>
            <a:t>other</a:t>
          </a:r>
          <a:r>
            <a:rPr lang="es-ES" sz="1200" dirty="0"/>
            <a:t> </a:t>
          </a:r>
          <a:r>
            <a:rPr lang="es-ES" sz="1200" dirty="0" err="1"/>
            <a:t>three</a:t>
          </a:r>
          <a:r>
            <a:rPr lang="es-ES" sz="1200" dirty="0"/>
            <a:t> </a:t>
          </a:r>
          <a:r>
            <a:rPr lang="es-ES" sz="1200" dirty="0" err="1"/>
            <a:t>tribes</a:t>
          </a:r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</dgm:t>
    </dgm:pt>
    <dgm:pt modelId="{1345EC94-FACC-44C4-BC44-B4FA8565DE44}" type="parTrans" cxnId="{C6D89D86-07FC-4250-9B07-C2D968508C27}">
      <dgm:prSet/>
      <dgm:spPr/>
      <dgm:t>
        <a:bodyPr/>
        <a:lstStyle/>
        <a:p>
          <a:endParaRPr lang="es-ES"/>
        </a:p>
      </dgm:t>
    </dgm:pt>
    <dgm:pt modelId="{A983FFB5-317E-4B4A-B343-97EFC7E0E0C7}" type="sibTrans" cxnId="{C6D89D86-07FC-4250-9B07-C2D968508C27}">
      <dgm:prSet/>
      <dgm:spPr/>
      <dgm:t>
        <a:bodyPr/>
        <a:lstStyle/>
        <a:p>
          <a:endParaRPr lang="es-ES"/>
        </a:p>
      </dgm:t>
    </dgm:pt>
    <dgm:pt modelId="{E7CC5BDD-7C49-450C-A54C-6714E77C7590}">
      <dgm:prSet phldrT="[Texto]" custT="1"/>
      <dgm:spPr/>
      <dgm:t>
        <a:bodyPr/>
        <a:lstStyle/>
        <a:p>
          <a:pPr algn="l"/>
          <a:endParaRPr lang="es-ES" sz="1600" b="1" dirty="0" smtClean="0">
            <a:solidFill>
              <a:schemeClr val="bg1"/>
            </a:solidFill>
          </a:endParaRPr>
        </a:p>
        <a:p>
          <a:pPr algn="l"/>
          <a:endParaRPr lang="es-ES" sz="1600" b="1" dirty="0" smtClean="0">
            <a:solidFill>
              <a:schemeClr val="bg1"/>
            </a:solidFill>
          </a:endParaRPr>
        </a:p>
        <a:p>
          <a:pPr algn="l"/>
          <a:r>
            <a:rPr lang="es-ES" sz="1600" b="1" dirty="0" smtClean="0">
              <a:solidFill>
                <a:schemeClr val="bg1"/>
              </a:solidFill>
            </a:rPr>
            <a:t>711</a:t>
          </a:r>
          <a:endParaRPr lang="es-ES" sz="1600" b="1" dirty="0">
            <a:solidFill>
              <a:schemeClr val="bg1"/>
            </a:solidFill>
          </a:endParaRPr>
        </a:p>
        <a:p>
          <a:pPr algn="l"/>
          <a:r>
            <a:rPr lang="es-ES" sz="1200" dirty="0" err="1"/>
            <a:t>The</a:t>
          </a:r>
          <a:r>
            <a:rPr lang="es-ES" sz="1200" dirty="0"/>
            <a:t> </a:t>
          </a:r>
          <a:r>
            <a:rPr lang="es-ES" sz="1200" dirty="0" err="1"/>
            <a:t>muslims</a:t>
          </a:r>
          <a:r>
            <a:rPr lang="es-ES" sz="1200" dirty="0"/>
            <a:t> </a:t>
          </a:r>
          <a:r>
            <a:rPr lang="es-ES" sz="1200" dirty="0" err="1"/>
            <a:t>invaded</a:t>
          </a:r>
          <a:r>
            <a:rPr lang="es-ES" sz="1200" dirty="0"/>
            <a:t>  </a:t>
          </a:r>
          <a:r>
            <a:rPr lang="es-ES" sz="1200" dirty="0" err="1"/>
            <a:t>the</a:t>
          </a:r>
          <a:r>
            <a:rPr lang="es-ES" sz="1200" dirty="0"/>
            <a:t> </a:t>
          </a:r>
          <a:r>
            <a:rPr lang="es-ES" sz="1200" dirty="0" err="1"/>
            <a:t>Iberian</a:t>
          </a:r>
          <a:r>
            <a:rPr lang="es-ES" sz="1200" dirty="0"/>
            <a:t> </a:t>
          </a:r>
          <a:r>
            <a:rPr lang="es-ES" sz="1200" dirty="0" err="1"/>
            <a:t>Peninsula</a:t>
          </a:r>
          <a:endParaRPr lang="es-ES" sz="1200" dirty="0"/>
        </a:p>
        <a:p>
          <a:pPr algn="l"/>
          <a:r>
            <a:rPr lang="es-ES" sz="1200" dirty="0"/>
            <a:t> </a:t>
          </a:r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</dgm:t>
    </dgm:pt>
    <dgm:pt modelId="{A7B7F05E-DC55-4FAF-9EA6-61E73BF6114A}" type="parTrans" cxnId="{0814A97F-057B-44CF-BA1E-456A60B306B6}">
      <dgm:prSet/>
      <dgm:spPr/>
      <dgm:t>
        <a:bodyPr/>
        <a:lstStyle/>
        <a:p>
          <a:endParaRPr lang="es-ES"/>
        </a:p>
      </dgm:t>
    </dgm:pt>
    <dgm:pt modelId="{4308597E-D594-412C-A252-EC435A96AE95}" type="sibTrans" cxnId="{0814A97F-057B-44CF-BA1E-456A60B306B6}">
      <dgm:prSet/>
      <dgm:spPr/>
      <dgm:t>
        <a:bodyPr/>
        <a:lstStyle/>
        <a:p>
          <a:endParaRPr lang="es-ES"/>
        </a:p>
      </dgm:t>
    </dgm:pt>
    <dgm:pt modelId="{8DB5E91E-B078-4843-9545-8EF224CCF89F}">
      <dgm:prSet custT="1"/>
      <dgm:spPr/>
      <dgm:t>
        <a:bodyPr/>
        <a:lstStyle/>
        <a:p>
          <a:pPr algn="l"/>
          <a:endParaRPr lang="es-ES" sz="1600" b="1" dirty="0"/>
        </a:p>
        <a:p>
          <a:pPr algn="l"/>
          <a:endParaRPr lang="es-ES" sz="1600" b="1" dirty="0"/>
        </a:p>
        <a:p>
          <a:pPr algn="l"/>
          <a:r>
            <a:rPr lang="es-ES" sz="1600" b="1" dirty="0" smtClean="0">
              <a:solidFill>
                <a:schemeClr val="bg1"/>
              </a:solidFill>
            </a:rPr>
            <a:t>1492</a:t>
          </a:r>
          <a:endParaRPr lang="es-ES" sz="1600" b="1" dirty="0">
            <a:solidFill>
              <a:schemeClr val="bg1"/>
            </a:solidFill>
          </a:endParaRPr>
        </a:p>
        <a:p>
          <a:pPr algn="l"/>
          <a:r>
            <a:rPr lang="es-ES" sz="1200" dirty="0" err="1"/>
            <a:t>The</a:t>
          </a:r>
          <a:r>
            <a:rPr lang="es-ES" sz="1200" dirty="0"/>
            <a:t> Reyes Católicos </a:t>
          </a:r>
          <a:r>
            <a:rPr lang="es-ES" sz="1200" dirty="0" smtClean="0"/>
            <a:t>conque-red </a:t>
          </a:r>
          <a:r>
            <a:rPr lang="es-ES" sz="1200" dirty="0"/>
            <a:t>Granada and </a:t>
          </a:r>
          <a:r>
            <a:rPr lang="es-ES" sz="1200" dirty="0" err="1"/>
            <a:t>expulsed</a:t>
          </a:r>
          <a:r>
            <a:rPr lang="es-ES" sz="1200" dirty="0"/>
            <a:t> </a:t>
          </a:r>
          <a:r>
            <a:rPr lang="es-ES" sz="1200" dirty="0" err="1"/>
            <a:t>the</a:t>
          </a:r>
          <a:r>
            <a:rPr lang="es-ES" sz="1200" dirty="0"/>
            <a:t> </a:t>
          </a:r>
          <a:r>
            <a:rPr lang="es-ES" sz="1200" dirty="0" err="1"/>
            <a:t>Jews</a:t>
          </a:r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</dgm:t>
    </dgm:pt>
    <dgm:pt modelId="{54C7C2B0-9462-4E76-86EE-B9F6D09F0006}" type="parTrans" cxnId="{34550323-4777-4C0C-AD58-FC83BA83C3B8}">
      <dgm:prSet/>
      <dgm:spPr/>
      <dgm:t>
        <a:bodyPr/>
        <a:lstStyle/>
        <a:p>
          <a:endParaRPr lang="es-ES"/>
        </a:p>
      </dgm:t>
    </dgm:pt>
    <dgm:pt modelId="{8A393664-5E81-47E7-8F53-17FD6883730A}" type="sibTrans" cxnId="{34550323-4777-4C0C-AD58-FC83BA83C3B8}">
      <dgm:prSet/>
      <dgm:spPr/>
      <dgm:t>
        <a:bodyPr/>
        <a:lstStyle/>
        <a:p>
          <a:endParaRPr lang="es-ES"/>
        </a:p>
      </dgm:t>
    </dgm:pt>
    <dgm:pt modelId="{7325BB87-B8E3-43EB-9A2E-8E015AC78884}">
      <dgm:prSet custT="1"/>
      <dgm:spPr/>
      <dgm:t>
        <a:bodyPr/>
        <a:lstStyle/>
        <a:p>
          <a:pPr algn="l"/>
          <a:endParaRPr lang="es-ES" sz="1600" b="1" dirty="0" smtClean="0">
            <a:solidFill>
              <a:schemeClr val="bg1"/>
            </a:solidFill>
          </a:endParaRPr>
        </a:p>
        <a:p>
          <a:pPr algn="l"/>
          <a:r>
            <a:rPr lang="es-ES" sz="1600" b="1" dirty="0" smtClean="0">
              <a:solidFill>
                <a:schemeClr val="bg1"/>
              </a:solidFill>
            </a:rPr>
            <a:t>1516</a:t>
          </a:r>
          <a:endParaRPr lang="es-ES" sz="1600" b="1" dirty="0">
            <a:solidFill>
              <a:schemeClr val="bg1"/>
            </a:solidFill>
          </a:endParaRPr>
        </a:p>
        <a:p>
          <a:pPr algn="l"/>
          <a:r>
            <a:rPr lang="es-ES" sz="1200" b="0" dirty="0"/>
            <a:t>Carlos I </a:t>
          </a:r>
          <a:r>
            <a:rPr lang="es-ES" sz="1200" b="0" dirty="0" err="1"/>
            <a:t>became</a:t>
          </a:r>
          <a:r>
            <a:rPr lang="es-ES" sz="1200" b="0" dirty="0"/>
            <a:t> King of </a:t>
          </a:r>
          <a:r>
            <a:rPr lang="es-ES" sz="1200" b="0" dirty="0" err="1"/>
            <a:t>Spain</a:t>
          </a:r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</dgm:t>
    </dgm:pt>
    <dgm:pt modelId="{9F54658C-E14D-45F1-AA87-07E8D11AC136}" type="parTrans" cxnId="{705AF993-5B92-42DD-9B9E-36A00ACDD97E}">
      <dgm:prSet/>
      <dgm:spPr/>
      <dgm:t>
        <a:bodyPr/>
        <a:lstStyle/>
        <a:p>
          <a:endParaRPr lang="es-ES"/>
        </a:p>
      </dgm:t>
    </dgm:pt>
    <dgm:pt modelId="{6F70D1D4-C97C-40A4-A19C-283E37AFB93D}" type="sibTrans" cxnId="{705AF993-5B92-42DD-9B9E-36A00ACDD97E}">
      <dgm:prSet/>
      <dgm:spPr/>
      <dgm:t>
        <a:bodyPr/>
        <a:lstStyle/>
        <a:p>
          <a:endParaRPr lang="es-ES"/>
        </a:p>
      </dgm:t>
    </dgm:pt>
    <dgm:pt modelId="{06A5DAB8-30FA-4155-B1B2-35F8E3F7953F}">
      <dgm:prSet custT="1"/>
      <dgm:spPr/>
      <dgm:t>
        <a:bodyPr/>
        <a:lstStyle/>
        <a:p>
          <a:pPr algn="l"/>
          <a:r>
            <a:rPr lang="es-ES" sz="1600" b="1" dirty="0">
              <a:solidFill>
                <a:schemeClr val="bg1"/>
              </a:solidFill>
            </a:rPr>
            <a:t>1556</a:t>
          </a:r>
        </a:p>
        <a:p>
          <a:pPr algn="l"/>
          <a:r>
            <a:rPr lang="es-ES" sz="1200" dirty="0"/>
            <a:t>Felipe II </a:t>
          </a:r>
          <a:r>
            <a:rPr lang="es-ES" sz="1200" dirty="0" err="1"/>
            <a:t>became</a:t>
          </a:r>
          <a:r>
            <a:rPr lang="es-ES" sz="1200" dirty="0"/>
            <a:t> King of </a:t>
          </a:r>
          <a:r>
            <a:rPr lang="es-ES" sz="1200" dirty="0" err="1" smtClean="0"/>
            <a:t>Spain</a:t>
          </a:r>
          <a:endParaRPr lang="es-ES" sz="1200" dirty="0" smtClean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</dgm:t>
    </dgm:pt>
    <dgm:pt modelId="{AFC231BA-1F63-4062-83B7-67B5CA2F6F99}" type="parTrans" cxnId="{52182FF0-48C5-430C-90E1-533708491414}">
      <dgm:prSet/>
      <dgm:spPr/>
      <dgm:t>
        <a:bodyPr/>
        <a:lstStyle/>
        <a:p>
          <a:endParaRPr lang="es-ES"/>
        </a:p>
      </dgm:t>
    </dgm:pt>
    <dgm:pt modelId="{53DCA352-AA3B-42FF-8612-DBAA2935E4D6}" type="sibTrans" cxnId="{52182FF0-48C5-430C-90E1-533708491414}">
      <dgm:prSet/>
      <dgm:spPr/>
      <dgm:t>
        <a:bodyPr/>
        <a:lstStyle/>
        <a:p>
          <a:endParaRPr lang="es-ES"/>
        </a:p>
      </dgm:t>
    </dgm:pt>
    <dgm:pt modelId="{78477831-C592-4842-AD83-54D66F8EA551}">
      <dgm:prSet custT="1"/>
      <dgm:spPr/>
      <dgm:t>
        <a:bodyPr/>
        <a:lstStyle/>
        <a:p>
          <a:pPr algn="l"/>
          <a:endParaRPr lang="es-ES" sz="1600" b="1" dirty="0" smtClean="0">
            <a:solidFill>
              <a:schemeClr val="bg1"/>
            </a:solidFill>
          </a:endParaRPr>
        </a:p>
        <a:p>
          <a:pPr algn="l"/>
          <a:r>
            <a:rPr lang="es-ES" sz="1600" b="1" dirty="0" smtClean="0">
              <a:solidFill>
                <a:schemeClr val="bg1"/>
              </a:solidFill>
            </a:rPr>
            <a:t>17th </a:t>
          </a:r>
          <a:r>
            <a:rPr lang="es-ES" sz="1200" b="1" dirty="0" err="1">
              <a:solidFill>
                <a:schemeClr val="bg1"/>
              </a:solidFill>
            </a:rPr>
            <a:t>century</a:t>
          </a:r>
          <a:endParaRPr lang="es-ES" sz="1200" b="1" dirty="0">
            <a:solidFill>
              <a:schemeClr val="bg1"/>
            </a:solidFill>
          </a:endParaRPr>
        </a:p>
        <a:p>
          <a:pPr algn="l"/>
          <a:r>
            <a:rPr lang="es-ES" sz="1200" dirty="0" err="1"/>
            <a:t>The</a:t>
          </a:r>
          <a:r>
            <a:rPr lang="es-ES" sz="1200" dirty="0"/>
            <a:t> </a:t>
          </a:r>
          <a:r>
            <a:rPr lang="es-ES" sz="1200" dirty="0" err="1"/>
            <a:t>Spanish</a:t>
          </a:r>
          <a:r>
            <a:rPr lang="es-ES" sz="1200" dirty="0"/>
            <a:t> </a:t>
          </a:r>
          <a:r>
            <a:rPr lang="es-ES" sz="1200" dirty="0" err="1"/>
            <a:t>Empire</a:t>
          </a:r>
          <a:r>
            <a:rPr lang="es-ES" sz="1200" dirty="0"/>
            <a:t> </a:t>
          </a:r>
          <a:r>
            <a:rPr lang="es-ES" sz="1200" dirty="0" err="1"/>
            <a:t>entered</a:t>
          </a:r>
          <a:r>
            <a:rPr lang="es-ES" sz="1200" dirty="0"/>
            <a:t>  </a:t>
          </a:r>
          <a:r>
            <a:rPr lang="es-ES" sz="1200" dirty="0" err="1"/>
            <a:t>an</a:t>
          </a:r>
          <a:r>
            <a:rPr lang="es-ES" sz="1200" dirty="0"/>
            <a:t> </a:t>
          </a:r>
          <a:r>
            <a:rPr lang="es-ES" sz="1200" dirty="0" err="1"/>
            <a:t>economic</a:t>
          </a:r>
          <a:r>
            <a:rPr lang="es-ES" sz="1200" dirty="0"/>
            <a:t> decline</a:t>
          </a:r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</dgm:t>
    </dgm:pt>
    <dgm:pt modelId="{99CE8E47-769F-4104-A957-61EC6F302ACB}" type="parTrans" cxnId="{263F3B39-72DB-4BF4-B42D-1579605DFC85}">
      <dgm:prSet/>
      <dgm:spPr/>
      <dgm:t>
        <a:bodyPr/>
        <a:lstStyle/>
        <a:p>
          <a:endParaRPr lang="es-ES"/>
        </a:p>
      </dgm:t>
    </dgm:pt>
    <dgm:pt modelId="{781406DD-70CD-4C76-9DCB-9334E3964C1C}" type="sibTrans" cxnId="{263F3B39-72DB-4BF4-B42D-1579605DFC85}">
      <dgm:prSet/>
      <dgm:spPr/>
      <dgm:t>
        <a:bodyPr/>
        <a:lstStyle/>
        <a:p>
          <a:endParaRPr lang="es-ES"/>
        </a:p>
      </dgm:t>
    </dgm:pt>
    <dgm:pt modelId="{68EC40AA-9E98-4193-99E7-5E23727ECD9D}">
      <dgm:prSet custT="1"/>
      <dgm:spPr/>
      <dgm:t>
        <a:bodyPr/>
        <a:lstStyle/>
        <a:p>
          <a:pPr algn="l"/>
          <a:endParaRPr lang="es-ES" sz="1600" b="1" dirty="0"/>
        </a:p>
        <a:p>
          <a:pPr algn="l"/>
          <a:r>
            <a:rPr lang="es-ES" sz="1600" b="1" dirty="0">
              <a:solidFill>
                <a:schemeClr val="bg1"/>
              </a:solidFill>
            </a:rPr>
            <a:t>1713</a:t>
          </a:r>
        </a:p>
        <a:p>
          <a:pPr algn="l"/>
          <a:r>
            <a:rPr lang="es-ES" sz="1200" dirty="0" err="1"/>
            <a:t>The</a:t>
          </a:r>
          <a:r>
            <a:rPr lang="es-ES" sz="1200" dirty="0"/>
            <a:t> </a:t>
          </a:r>
          <a:r>
            <a:rPr lang="es-ES" sz="1200" dirty="0" err="1"/>
            <a:t>Spanish</a:t>
          </a:r>
          <a:r>
            <a:rPr lang="es-ES" sz="1200" dirty="0"/>
            <a:t> Civil </a:t>
          </a:r>
          <a:r>
            <a:rPr lang="es-ES" sz="1200" dirty="0" err="1"/>
            <a:t>War</a:t>
          </a:r>
          <a:r>
            <a:rPr lang="es-ES" sz="1200" dirty="0"/>
            <a:t> of </a:t>
          </a:r>
          <a:r>
            <a:rPr lang="es-ES" sz="1200" dirty="0" err="1" smtClean="0"/>
            <a:t>SuccesionFelipe</a:t>
          </a:r>
          <a:r>
            <a:rPr lang="es-ES" sz="1200" dirty="0" smtClean="0"/>
            <a:t> </a:t>
          </a:r>
          <a:r>
            <a:rPr lang="es-ES" sz="1200" dirty="0"/>
            <a:t>V </a:t>
          </a:r>
          <a:r>
            <a:rPr lang="es-ES" sz="1200" dirty="0" err="1"/>
            <a:t>became</a:t>
          </a:r>
          <a:r>
            <a:rPr lang="es-ES" sz="1200" dirty="0"/>
            <a:t> a King</a:t>
          </a:r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</dgm:t>
    </dgm:pt>
    <dgm:pt modelId="{BADE05B8-79CB-4C0D-9644-66428BF6D579}" type="parTrans" cxnId="{B18B6F33-F610-408D-8D12-C75D11AE8473}">
      <dgm:prSet/>
      <dgm:spPr/>
      <dgm:t>
        <a:bodyPr/>
        <a:lstStyle/>
        <a:p>
          <a:endParaRPr lang="es-ES"/>
        </a:p>
      </dgm:t>
    </dgm:pt>
    <dgm:pt modelId="{7D9C822A-7227-4EE2-8985-924D576A06C0}" type="sibTrans" cxnId="{B18B6F33-F610-408D-8D12-C75D11AE8473}">
      <dgm:prSet/>
      <dgm:spPr/>
      <dgm:t>
        <a:bodyPr/>
        <a:lstStyle/>
        <a:p>
          <a:endParaRPr lang="es-ES"/>
        </a:p>
      </dgm:t>
    </dgm:pt>
    <dgm:pt modelId="{88D247A8-D08B-4A4B-9060-0AB2BFBCB673}">
      <dgm:prSet custT="1"/>
      <dgm:spPr/>
      <dgm:t>
        <a:bodyPr/>
        <a:lstStyle/>
        <a:p>
          <a:pPr algn="ctr"/>
          <a:endParaRPr lang="es-ES" sz="1600" dirty="0"/>
        </a:p>
        <a:p>
          <a:pPr algn="l"/>
          <a:endParaRPr lang="es-ES" sz="1600" b="1" dirty="0" smtClean="0">
            <a:solidFill>
              <a:schemeClr val="bg1"/>
            </a:solidFill>
          </a:endParaRPr>
        </a:p>
        <a:p>
          <a:pPr algn="l"/>
          <a:r>
            <a:rPr lang="es-ES" sz="1600" b="1" dirty="0" smtClean="0">
              <a:solidFill>
                <a:schemeClr val="bg1"/>
              </a:solidFill>
            </a:rPr>
            <a:t>1734</a:t>
          </a:r>
          <a:endParaRPr lang="es-ES" sz="1600" b="1" dirty="0">
            <a:solidFill>
              <a:schemeClr val="bg1"/>
            </a:solidFill>
          </a:endParaRPr>
        </a:p>
        <a:p>
          <a:pPr algn="l"/>
          <a:r>
            <a:rPr lang="es-ES" sz="1200" dirty="0"/>
            <a:t>Carlos III </a:t>
          </a:r>
          <a:r>
            <a:rPr lang="es-ES" sz="1200" dirty="0" err="1"/>
            <a:t>became</a:t>
          </a:r>
          <a:r>
            <a:rPr lang="es-ES" sz="1200" dirty="0"/>
            <a:t> </a:t>
          </a:r>
          <a:r>
            <a:rPr lang="es-ES" sz="1200" dirty="0" err="1"/>
            <a:t>king</a:t>
          </a:r>
          <a:r>
            <a:rPr lang="es-ES" sz="1200" dirty="0"/>
            <a:t>. He </a:t>
          </a:r>
          <a:r>
            <a:rPr lang="es-ES" sz="1200" dirty="0" err="1"/>
            <a:t>tried</a:t>
          </a:r>
          <a:r>
            <a:rPr lang="es-ES" sz="1200" dirty="0"/>
            <a:t> </a:t>
          </a:r>
          <a:r>
            <a:rPr lang="es-ES" sz="1200" dirty="0" err="1"/>
            <a:t>to</a:t>
          </a:r>
          <a:r>
            <a:rPr lang="es-ES" sz="1200" dirty="0"/>
            <a:t> </a:t>
          </a:r>
          <a:r>
            <a:rPr lang="es-ES" sz="1200" dirty="0" err="1" smtClean="0"/>
            <a:t>moderni-ze</a:t>
          </a:r>
          <a:r>
            <a:rPr lang="es-ES" sz="1200" dirty="0" smtClean="0"/>
            <a:t> </a:t>
          </a:r>
          <a:r>
            <a:rPr lang="es-ES" sz="1200" dirty="0" err="1"/>
            <a:t>Spain</a:t>
          </a:r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</dgm:t>
    </dgm:pt>
    <dgm:pt modelId="{F3E0B885-B1CD-4429-803F-097B3650129C}" type="parTrans" cxnId="{E73CDAD3-8BAB-47A6-8DB0-618990AE68F3}">
      <dgm:prSet/>
      <dgm:spPr/>
      <dgm:t>
        <a:bodyPr/>
        <a:lstStyle/>
        <a:p>
          <a:endParaRPr lang="es-ES"/>
        </a:p>
      </dgm:t>
    </dgm:pt>
    <dgm:pt modelId="{1E5B889A-7257-49A3-A6B6-404A9A84C7F4}" type="sibTrans" cxnId="{E73CDAD3-8BAB-47A6-8DB0-618990AE68F3}">
      <dgm:prSet/>
      <dgm:spPr/>
      <dgm:t>
        <a:bodyPr/>
        <a:lstStyle/>
        <a:p>
          <a:endParaRPr lang="es-ES"/>
        </a:p>
      </dgm:t>
    </dgm:pt>
    <dgm:pt modelId="{4C1495E8-BB78-4E21-A62B-7648D2C0FC09}">
      <dgm:prSet custT="1"/>
      <dgm:spPr/>
      <dgm:t>
        <a:bodyPr/>
        <a:lstStyle/>
        <a:p>
          <a:pPr algn="l"/>
          <a:r>
            <a:rPr lang="es-ES" sz="1600" b="1" dirty="0">
              <a:solidFill>
                <a:schemeClr val="bg1"/>
              </a:solidFill>
            </a:rPr>
            <a:t>1788</a:t>
          </a:r>
        </a:p>
        <a:p>
          <a:pPr algn="l"/>
          <a:r>
            <a:rPr lang="es-ES" sz="1200" dirty="0"/>
            <a:t>Carlos IV </a:t>
          </a:r>
          <a:r>
            <a:rPr lang="es-ES" sz="1200" dirty="0" err="1"/>
            <a:t>became</a:t>
          </a:r>
          <a:r>
            <a:rPr lang="es-ES" sz="1200" dirty="0"/>
            <a:t> </a:t>
          </a:r>
          <a:r>
            <a:rPr lang="es-ES" sz="1200" dirty="0" smtClean="0"/>
            <a:t>King</a:t>
          </a:r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</dgm:t>
    </dgm:pt>
    <dgm:pt modelId="{C98F295C-5A32-4DB6-AE05-3C6C4DD0CCD3}" type="parTrans" cxnId="{AA4FEF89-2FDF-4F99-9313-6451714BE27E}">
      <dgm:prSet/>
      <dgm:spPr/>
      <dgm:t>
        <a:bodyPr/>
        <a:lstStyle/>
        <a:p>
          <a:endParaRPr lang="es-ES"/>
        </a:p>
      </dgm:t>
    </dgm:pt>
    <dgm:pt modelId="{3E91FD78-33D9-4511-803D-9F20EAEDD704}" type="sibTrans" cxnId="{AA4FEF89-2FDF-4F99-9313-6451714BE27E}">
      <dgm:prSet/>
      <dgm:spPr/>
      <dgm:t>
        <a:bodyPr/>
        <a:lstStyle/>
        <a:p>
          <a:endParaRPr lang="es-ES"/>
        </a:p>
      </dgm:t>
    </dgm:pt>
    <dgm:pt modelId="{06123532-8BDB-44A5-BFF4-66AB07FBF09C}" type="pres">
      <dgm:prSet presAssocID="{89D81792-241D-40C7-AF76-22466D42A740}" presName="CompostProcess" presStyleCnt="0">
        <dgm:presLayoutVars>
          <dgm:dir/>
          <dgm:resizeHandles val="exact"/>
        </dgm:presLayoutVars>
      </dgm:prSet>
      <dgm:spPr/>
    </dgm:pt>
    <dgm:pt modelId="{98659A6F-6D96-4E4C-9BE8-F40AF86908D8}" type="pres">
      <dgm:prSet presAssocID="{89D81792-241D-40C7-AF76-22466D42A740}" presName="arrow" presStyleLbl="bgShp" presStyleIdx="0" presStyleCnt="1"/>
      <dgm:spPr/>
    </dgm:pt>
    <dgm:pt modelId="{C750998E-9A2F-40B8-9B09-D07BD1F5C77E}" type="pres">
      <dgm:prSet presAssocID="{89D81792-241D-40C7-AF76-22466D42A740}" presName="linearProcess" presStyleCnt="0"/>
      <dgm:spPr/>
    </dgm:pt>
    <dgm:pt modelId="{DDC8A7D4-5252-447A-A30A-F0DC2C2F3148}" type="pres">
      <dgm:prSet presAssocID="{9A73FF8C-B032-4C48-B8B2-6FE4C0DFAD3B}" presName="textNode" presStyleLbl="node1" presStyleIdx="0" presStyleCnt="10" custScaleY="1180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AF0CEA-80AD-47A0-9283-FCD1839B0E57}" type="pres">
      <dgm:prSet presAssocID="{03687E44-F34E-4B0C-AAFF-3BFE7B90BF6E}" presName="sibTrans" presStyleCnt="0"/>
      <dgm:spPr/>
    </dgm:pt>
    <dgm:pt modelId="{81CCFBC2-ACF2-4224-B148-82BA750CC3EE}" type="pres">
      <dgm:prSet presAssocID="{8731599C-C034-4E5F-AD9F-477EECE1DA84}" presName="textNode" presStyleLbl="node1" presStyleIdx="1" presStyleCnt="10" custScaleY="1178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F9F695-F126-405F-AC3C-F6E3891F52E1}" type="pres">
      <dgm:prSet presAssocID="{A983FFB5-317E-4B4A-B343-97EFC7E0E0C7}" presName="sibTrans" presStyleCnt="0"/>
      <dgm:spPr/>
    </dgm:pt>
    <dgm:pt modelId="{6BFC4D37-835A-4FB7-A850-A5604CED02A0}" type="pres">
      <dgm:prSet presAssocID="{E7CC5BDD-7C49-450C-A54C-6714E77C7590}" presName="textNode" presStyleLbl="node1" presStyleIdx="2" presStyleCnt="10" custScaleY="1171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9963BC-E512-4C35-88C1-D107B46C1654}" type="pres">
      <dgm:prSet presAssocID="{4308597E-D594-412C-A252-EC435A96AE95}" presName="sibTrans" presStyleCnt="0"/>
      <dgm:spPr/>
    </dgm:pt>
    <dgm:pt modelId="{1971015D-27D0-4D5E-AF7E-55D8D5A17121}" type="pres">
      <dgm:prSet presAssocID="{8DB5E91E-B078-4843-9545-8EF224CCF89F}" presName="textNode" presStyleLbl="node1" presStyleIdx="3" presStyleCnt="10" custScaleY="1180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0EE5C7-ECFC-43BE-A352-D69CE765AFEC}" type="pres">
      <dgm:prSet presAssocID="{8A393664-5E81-47E7-8F53-17FD6883730A}" presName="sibTrans" presStyleCnt="0"/>
      <dgm:spPr/>
    </dgm:pt>
    <dgm:pt modelId="{F0B69949-F861-43EB-8C7F-8F9C0AA74CAF}" type="pres">
      <dgm:prSet presAssocID="{7325BB87-B8E3-43EB-9A2E-8E015AC78884}" presName="textNode" presStyleLbl="node1" presStyleIdx="4" presStyleCnt="10" custScaleY="1178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EFBDFA-A631-439F-AC9C-52A026FC4713}" type="pres">
      <dgm:prSet presAssocID="{6F70D1D4-C97C-40A4-A19C-283E37AFB93D}" presName="sibTrans" presStyleCnt="0"/>
      <dgm:spPr/>
    </dgm:pt>
    <dgm:pt modelId="{1FD5C28A-A774-46F2-B714-1D514B5AC5F5}" type="pres">
      <dgm:prSet presAssocID="{06A5DAB8-30FA-4155-B1B2-35F8E3F7953F}" presName="textNode" presStyleLbl="node1" presStyleIdx="5" presStyleCnt="10" custScaleY="1178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614C93-A985-435C-A50F-B8A7980C2EB1}" type="pres">
      <dgm:prSet presAssocID="{53DCA352-AA3B-42FF-8612-DBAA2935E4D6}" presName="sibTrans" presStyleCnt="0"/>
      <dgm:spPr/>
    </dgm:pt>
    <dgm:pt modelId="{BDE339E2-8514-4830-B18E-9BC8482106CF}" type="pres">
      <dgm:prSet presAssocID="{78477831-C592-4842-AD83-54D66F8EA551}" presName="textNode" presStyleLbl="node1" presStyleIdx="6" presStyleCnt="10" custScaleY="116536" custLinFactNeighborY="-9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E79EEF-C2F1-4740-A698-E11D63B85CD8}" type="pres">
      <dgm:prSet presAssocID="{781406DD-70CD-4C76-9DCB-9334E3964C1C}" presName="sibTrans" presStyleCnt="0"/>
      <dgm:spPr/>
    </dgm:pt>
    <dgm:pt modelId="{9DBFD47F-5A70-414D-A489-8836555B4198}" type="pres">
      <dgm:prSet presAssocID="{68EC40AA-9E98-4193-99E7-5E23727ECD9D}" presName="textNode" presStyleLbl="node1" presStyleIdx="7" presStyleCnt="10" custScaleY="1178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77FFD1-16AB-4EF4-9818-218C4F99D154}" type="pres">
      <dgm:prSet presAssocID="{7D9C822A-7227-4EE2-8985-924D576A06C0}" presName="sibTrans" presStyleCnt="0"/>
      <dgm:spPr/>
    </dgm:pt>
    <dgm:pt modelId="{CA989042-4181-41F9-88AB-AFB722D5D96D}" type="pres">
      <dgm:prSet presAssocID="{88D247A8-D08B-4A4B-9060-0AB2BFBCB673}" presName="textNode" presStyleLbl="node1" presStyleIdx="8" presStyleCnt="10" custScaleY="1165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241171-69AE-4FC1-BDC8-B9809E5EED81}" type="pres">
      <dgm:prSet presAssocID="{1E5B889A-7257-49A3-A6B6-404A9A84C7F4}" presName="sibTrans" presStyleCnt="0"/>
      <dgm:spPr/>
    </dgm:pt>
    <dgm:pt modelId="{A3306D21-D04A-41B9-9B8A-91E2948105AA}" type="pres">
      <dgm:prSet presAssocID="{4C1495E8-BB78-4E21-A62B-7648D2C0FC09}" presName="textNode" presStyleLbl="node1" presStyleIdx="9" presStyleCnt="10" custScaleY="1171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550323-4777-4C0C-AD58-FC83BA83C3B8}" srcId="{89D81792-241D-40C7-AF76-22466D42A740}" destId="{8DB5E91E-B078-4843-9545-8EF224CCF89F}" srcOrd="3" destOrd="0" parTransId="{54C7C2B0-9462-4E76-86EE-B9F6D09F0006}" sibTransId="{8A393664-5E81-47E7-8F53-17FD6883730A}"/>
    <dgm:cxn modelId="{0814A97F-057B-44CF-BA1E-456A60B306B6}" srcId="{89D81792-241D-40C7-AF76-22466D42A740}" destId="{E7CC5BDD-7C49-450C-A54C-6714E77C7590}" srcOrd="2" destOrd="0" parTransId="{A7B7F05E-DC55-4FAF-9EA6-61E73BF6114A}" sibTransId="{4308597E-D594-412C-A252-EC435A96AE95}"/>
    <dgm:cxn modelId="{84EC7E61-C7BF-4051-9CB2-6AB70A9CAAF7}" type="presOf" srcId="{7325BB87-B8E3-43EB-9A2E-8E015AC78884}" destId="{F0B69949-F861-43EB-8C7F-8F9C0AA74CAF}" srcOrd="0" destOrd="0" presId="urn:microsoft.com/office/officeart/2005/8/layout/hProcess9"/>
    <dgm:cxn modelId="{C4E1E180-ACB1-4F9E-A8E9-4BF5B6781AF0}" srcId="{89D81792-241D-40C7-AF76-22466D42A740}" destId="{9A73FF8C-B032-4C48-B8B2-6FE4C0DFAD3B}" srcOrd="0" destOrd="0" parTransId="{A0E5E202-B69A-45CB-B40D-CF340F1CE3D6}" sibTransId="{03687E44-F34E-4B0C-AAFF-3BFE7B90BF6E}"/>
    <dgm:cxn modelId="{68E3AD74-A3B1-4BFA-9911-0F31196257F1}" type="presOf" srcId="{06A5DAB8-30FA-4155-B1B2-35F8E3F7953F}" destId="{1FD5C28A-A774-46F2-B714-1D514B5AC5F5}" srcOrd="0" destOrd="0" presId="urn:microsoft.com/office/officeart/2005/8/layout/hProcess9"/>
    <dgm:cxn modelId="{263F3B39-72DB-4BF4-B42D-1579605DFC85}" srcId="{89D81792-241D-40C7-AF76-22466D42A740}" destId="{78477831-C592-4842-AD83-54D66F8EA551}" srcOrd="6" destOrd="0" parTransId="{99CE8E47-769F-4104-A957-61EC6F302ACB}" sibTransId="{781406DD-70CD-4C76-9DCB-9334E3964C1C}"/>
    <dgm:cxn modelId="{1EA3DD07-B5CB-4608-8D0D-58E40A7511B5}" type="presOf" srcId="{8DB5E91E-B078-4843-9545-8EF224CCF89F}" destId="{1971015D-27D0-4D5E-AF7E-55D8D5A17121}" srcOrd="0" destOrd="0" presId="urn:microsoft.com/office/officeart/2005/8/layout/hProcess9"/>
    <dgm:cxn modelId="{B18B6F33-F610-408D-8D12-C75D11AE8473}" srcId="{89D81792-241D-40C7-AF76-22466D42A740}" destId="{68EC40AA-9E98-4193-99E7-5E23727ECD9D}" srcOrd="7" destOrd="0" parTransId="{BADE05B8-79CB-4C0D-9644-66428BF6D579}" sibTransId="{7D9C822A-7227-4EE2-8985-924D576A06C0}"/>
    <dgm:cxn modelId="{4F2C5E10-078A-4002-B1DF-C81D380228D9}" type="presOf" srcId="{89D81792-241D-40C7-AF76-22466D42A740}" destId="{06123532-8BDB-44A5-BFF4-66AB07FBF09C}" srcOrd="0" destOrd="0" presId="urn:microsoft.com/office/officeart/2005/8/layout/hProcess9"/>
    <dgm:cxn modelId="{705AF993-5B92-42DD-9B9E-36A00ACDD97E}" srcId="{89D81792-241D-40C7-AF76-22466D42A740}" destId="{7325BB87-B8E3-43EB-9A2E-8E015AC78884}" srcOrd="4" destOrd="0" parTransId="{9F54658C-E14D-45F1-AA87-07E8D11AC136}" sibTransId="{6F70D1D4-C97C-40A4-A19C-283E37AFB93D}"/>
    <dgm:cxn modelId="{461FD827-EFE8-4D2F-A03C-CC0ED1C23841}" type="presOf" srcId="{E7CC5BDD-7C49-450C-A54C-6714E77C7590}" destId="{6BFC4D37-835A-4FB7-A850-A5604CED02A0}" srcOrd="0" destOrd="0" presId="urn:microsoft.com/office/officeart/2005/8/layout/hProcess9"/>
    <dgm:cxn modelId="{B9BB49BA-30E2-4891-AE50-FAD2109F9A78}" type="presOf" srcId="{8731599C-C034-4E5F-AD9F-477EECE1DA84}" destId="{81CCFBC2-ACF2-4224-B148-82BA750CC3EE}" srcOrd="0" destOrd="0" presId="urn:microsoft.com/office/officeart/2005/8/layout/hProcess9"/>
    <dgm:cxn modelId="{C6D89D86-07FC-4250-9B07-C2D968508C27}" srcId="{89D81792-241D-40C7-AF76-22466D42A740}" destId="{8731599C-C034-4E5F-AD9F-477EECE1DA84}" srcOrd="1" destOrd="0" parTransId="{1345EC94-FACC-44C4-BC44-B4FA8565DE44}" sibTransId="{A983FFB5-317E-4B4A-B343-97EFC7E0E0C7}"/>
    <dgm:cxn modelId="{AA4FEF89-2FDF-4F99-9313-6451714BE27E}" srcId="{89D81792-241D-40C7-AF76-22466D42A740}" destId="{4C1495E8-BB78-4E21-A62B-7648D2C0FC09}" srcOrd="9" destOrd="0" parTransId="{C98F295C-5A32-4DB6-AE05-3C6C4DD0CCD3}" sibTransId="{3E91FD78-33D9-4511-803D-9F20EAEDD704}"/>
    <dgm:cxn modelId="{FFB9E4B6-1807-4D91-8ACC-310B7CC1C450}" type="presOf" srcId="{4C1495E8-BB78-4E21-A62B-7648D2C0FC09}" destId="{A3306D21-D04A-41B9-9B8A-91E2948105AA}" srcOrd="0" destOrd="0" presId="urn:microsoft.com/office/officeart/2005/8/layout/hProcess9"/>
    <dgm:cxn modelId="{E73CDAD3-8BAB-47A6-8DB0-618990AE68F3}" srcId="{89D81792-241D-40C7-AF76-22466D42A740}" destId="{88D247A8-D08B-4A4B-9060-0AB2BFBCB673}" srcOrd="8" destOrd="0" parTransId="{F3E0B885-B1CD-4429-803F-097B3650129C}" sibTransId="{1E5B889A-7257-49A3-A6B6-404A9A84C7F4}"/>
    <dgm:cxn modelId="{5D95D29F-2B5D-4546-9844-5C590BA9AF50}" type="presOf" srcId="{78477831-C592-4842-AD83-54D66F8EA551}" destId="{BDE339E2-8514-4830-B18E-9BC8482106CF}" srcOrd="0" destOrd="0" presId="urn:microsoft.com/office/officeart/2005/8/layout/hProcess9"/>
    <dgm:cxn modelId="{07D687AD-400E-46FE-8BF5-4322A1ADC681}" type="presOf" srcId="{9A73FF8C-B032-4C48-B8B2-6FE4C0DFAD3B}" destId="{DDC8A7D4-5252-447A-A30A-F0DC2C2F3148}" srcOrd="0" destOrd="0" presId="urn:microsoft.com/office/officeart/2005/8/layout/hProcess9"/>
    <dgm:cxn modelId="{52182FF0-48C5-430C-90E1-533708491414}" srcId="{89D81792-241D-40C7-AF76-22466D42A740}" destId="{06A5DAB8-30FA-4155-B1B2-35F8E3F7953F}" srcOrd="5" destOrd="0" parTransId="{AFC231BA-1F63-4062-83B7-67B5CA2F6F99}" sibTransId="{53DCA352-AA3B-42FF-8612-DBAA2935E4D6}"/>
    <dgm:cxn modelId="{918CC82B-83DB-4DEB-B80E-E6034A43C871}" type="presOf" srcId="{68EC40AA-9E98-4193-99E7-5E23727ECD9D}" destId="{9DBFD47F-5A70-414D-A489-8836555B4198}" srcOrd="0" destOrd="0" presId="urn:microsoft.com/office/officeart/2005/8/layout/hProcess9"/>
    <dgm:cxn modelId="{E8209CDA-0C14-4F21-82A2-1008354FA649}" type="presOf" srcId="{88D247A8-D08B-4A4B-9060-0AB2BFBCB673}" destId="{CA989042-4181-41F9-88AB-AFB722D5D96D}" srcOrd="0" destOrd="0" presId="urn:microsoft.com/office/officeart/2005/8/layout/hProcess9"/>
    <dgm:cxn modelId="{DE4D4127-A5B8-4C6B-937A-2F0073FD2A60}" type="presParOf" srcId="{06123532-8BDB-44A5-BFF4-66AB07FBF09C}" destId="{98659A6F-6D96-4E4C-9BE8-F40AF86908D8}" srcOrd="0" destOrd="0" presId="urn:microsoft.com/office/officeart/2005/8/layout/hProcess9"/>
    <dgm:cxn modelId="{BB22E0FE-D43B-4ADF-B1BB-7839F6EADEEC}" type="presParOf" srcId="{06123532-8BDB-44A5-BFF4-66AB07FBF09C}" destId="{C750998E-9A2F-40B8-9B09-D07BD1F5C77E}" srcOrd="1" destOrd="0" presId="urn:microsoft.com/office/officeart/2005/8/layout/hProcess9"/>
    <dgm:cxn modelId="{6E632C95-34DA-47FA-9C24-371C3EA57C7E}" type="presParOf" srcId="{C750998E-9A2F-40B8-9B09-D07BD1F5C77E}" destId="{DDC8A7D4-5252-447A-A30A-F0DC2C2F3148}" srcOrd="0" destOrd="0" presId="urn:microsoft.com/office/officeart/2005/8/layout/hProcess9"/>
    <dgm:cxn modelId="{C6D889B6-6C57-4776-9D55-AD009A629EF8}" type="presParOf" srcId="{C750998E-9A2F-40B8-9B09-D07BD1F5C77E}" destId="{C9AF0CEA-80AD-47A0-9283-FCD1839B0E57}" srcOrd="1" destOrd="0" presId="urn:microsoft.com/office/officeart/2005/8/layout/hProcess9"/>
    <dgm:cxn modelId="{99C1E19B-657C-4E81-A6AB-9D6B55361AD8}" type="presParOf" srcId="{C750998E-9A2F-40B8-9B09-D07BD1F5C77E}" destId="{81CCFBC2-ACF2-4224-B148-82BA750CC3EE}" srcOrd="2" destOrd="0" presId="urn:microsoft.com/office/officeart/2005/8/layout/hProcess9"/>
    <dgm:cxn modelId="{6EF0BF5E-B0A6-447D-B247-9B88C290AA45}" type="presParOf" srcId="{C750998E-9A2F-40B8-9B09-D07BD1F5C77E}" destId="{6BF9F695-F126-405F-AC3C-F6E3891F52E1}" srcOrd="3" destOrd="0" presId="urn:microsoft.com/office/officeart/2005/8/layout/hProcess9"/>
    <dgm:cxn modelId="{3CE65830-52E7-459B-A411-7B23BCB30C99}" type="presParOf" srcId="{C750998E-9A2F-40B8-9B09-D07BD1F5C77E}" destId="{6BFC4D37-835A-4FB7-A850-A5604CED02A0}" srcOrd="4" destOrd="0" presId="urn:microsoft.com/office/officeart/2005/8/layout/hProcess9"/>
    <dgm:cxn modelId="{46250FED-CF2D-466A-A61F-62415074FF47}" type="presParOf" srcId="{C750998E-9A2F-40B8-9B09-D07BD1F5C77E}" destId="{499963BC-E512-4C35-88C1-D107B46C1654}" srcOrd="5" destOrd="0" presId="urn:microsoft.com/office/officeart/2005/8/layout/hProcess9"/>
    <dgm:cxn modelId="{176B6EDF-D028-4E6E-9FCC-0BA868B80BB0}" type="presParOf" srcId="{C750998E-9A2F-40B8-9B09-D07BD1F5C77E}" destId="{1971015D-27D0-4D5E-AF7E-55D8D5A17121}" srcOrd="6" destOrd="0" presId="urn:microsoft.com/office/officeart/2005/8/layout/hProcess9"/>
    <dgm:cxn modelId="{72E62B2E-48BF-4792-A356-7F9991805070}" type="presParOf" srcId="{C750998E-9A2F-40B8-9B09-D07BD1F5C77E}" destId="{450EE5C7-ECFC-43BE-A352-D69CE765AFEC}" srcOrd="7" destOrd="0" presId="urn:microsoft.com/office/officeart/2005/8/layout/hProcess9"/>
    <dgm:cxn modelId="{8E329FA7-00BD-4D4F-898A-CECA6ECA92EC}" type="presParOf" srcId="{C750998E-9A2F-40B8-9B09-D07BD1F5C77E}" destId="{F0B69949-F861-43EB-8C7F-8F9C0AA74CAF}" srcOrd="8" destOrd="0" presId="urn:microsoft.com/office/officeart/2005/8/layout/hProcess9"/>
    <dgm:cxn modelId="{D86BEB29-5F51-4161-A089-A5529C2DA2DA}" type="presParOf" srcId="{C750998E-9A2F-40B8-9B09-D07BD1F5C77E}" destId="{38EFBDFA-A631-439F-AC9C-52A026FC4713}" srcOrd="9" destOrd="0" presId="urn:microsoft.com/office/officeart/2005/8/layout/hProcess9"/>
    <dgm:cxn modelId="{9B129EC4-2B5B-4358-BC52-C993883630D1}" type="presParOf" srcId="{C750998E-9A2F-40B8-9B09-D07BD1F5C77E}" destId="{1FD5C28A-A774-46F2-B714-1D514B5AC5F5}" srcOrd="10" destOrd="0" presId="urn:microsoft.com/office/officeart/2005/8/layout/hProcess9"/>
    <dgm:cxn modelId="{8C9F1F1F-2125-4058-A67C-4CA92466F0D4}" type="presParOf" srcId="{C750998E-9A2F-40B8-9B09-D07BD1F5C77E}" destId="{EE614C93-A985-435C-A50F-B8A7980C2EB1}" srcOrd="11" destOrd="0" presId="urn:microsoft.com/office/officeart/2005/8/layout/hProcess9"/>
    <dgm:cxn modelId="{7DD46B91-A06A-4492-85A5-E0DCE125F65F}" type="presParOf" srcId="{C750998E-9A2F-40B8-9B09-D07BD1F5C77E}" destId="{BDE339E2-8514-4830-B18E-9BC8482106CF}" srcOrd="12" destOrd="0" presId="urn:microsoft.com/office/officeart/2005/8/layout/hProcess9"/>
    <dgm:cxn modelId="{8D05B0A3-ED7F-4956-8EA5-34A828DF4701}" type="presParOf" srcId="{C750998E-9A2F-40B8-9B09-D07BD1F5C77E}" destId="{AAE79EEF-C2F1-4740-A698-E11D63B85CD8}" srcOrd="13" destOrd="0" presId="urn:microsoft.com/office/officeart/2005/8/layout/hProcess9"/>
    <dgm:cxn modelId="{FB30A735-F287-49A9-B731-D3944C0D59F1}" type="presParOf" srcId="{C750998E-9A2F-40B8-9B09-D07BD1F5C77E}" destId="{9DBFD47F-5A70-414D-A489-8836555B4198}" srcOrd="14" destOrd="0" presId="urn:microsoft.com/office/officeart/2005/8/layout/hProcess9"/>
    <dgm:cxn modelId="{56A5D744-9D91-4BA5-886C-3495C1810613}" type="presParOf" srcId="{C750998E-9A2F-40B8-9B09-D07BD1F5C77E}" destId="{FA77FFD1-16AB-4EF4-9818-218C4F99D154}" srcOrd="15" destOrd="0" presId="urn:microsoft.com/office/officeart/2005/8/layout/hProcess9"/>
    <dgm:cxn modelId="{FA5D4343-DC36-4379-87F6-AB3FC0676937}" type="presParOf" srcId="{C750998E-9A2F-40B8-9B09-D07BD1F5C77E}" destId="{CA989042-4181-41F9-88AB-AFB722D5D96D}" srcOrd="16" destOrd="0" presId="urn:microsoft.com/office/officeart/2005/8/layout/hProcess9"/>
    <dgm:cxn modelId="{09CCC250-8622-491B-A619-A07CC2D9F0BD}" type="presParOf" srcId="{C750998E-9A2F-40B8-9B09-D07BD1F5C77E}" destId="{3D241171-69AE-4FC1-BDC8-B9809E5EED81}" srcOrd="17" destOrd="0" presId="urn:microsoft.com/office/officeart/2005/8/layout/hProcess9"/>
    <dgm:cxn modelId="{7C681C90-4A55-47B5-844A-A53F67F7B3FD}" type="presParOf" srcId="{C750998E-9A2F-40B8-9B09-D07BD1F5C77E}" destId="{A3306D21-D04A-41B9-9B8A-91E2948105AA}" srcOrd="1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D81792-241D-40C7-AF76-22466D42A740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 phldr="1"/>
      <dgm:spPr/>
    </dgm:pt>
    <dgm:pt modelId="{9A73FF8C-B032-4C48-B8B2-6FE4C0DFAD3B}">
      <dgm:prSet phldrT="[Texto]" custT="1"/>
      <dgm:spPr/>
      <dgm:t>
        <a:bodyPr/>
        <a:lstStyle/>
        <a:p>
          <a:pPr algn="l"/>
          <a:endParaRPr lang="es-ES" sz="1600" b="1" dirty="0" smtClean="0">
            <a:solidFill>
              <a:sysClr val="windowText" lastClr="000000"/>
            </a:solidFill>
          </a:endParaRPr>
        </a:p>
        <a:p>
          <a:pPr algn="l"/>
          <a:endParaRPr lang="es-ES" sz="1600" b="1" dirty="0" smtClean="0">
            <a:solidFill>
              <a:sysClr val="windowText" lastClr="000000"/>
            </a:solidFill>
          </a:endParaRPr>
        </a:p>
        <a:p>
          <a:pPr algn="l"/>
          <a:endParaRPr lang="es-ES" sz="1600" b="1" dirty="0" smtClean="0">
            <a:solidFill>
              <a:sysClr val="windowText" lastClr="000000"/>
            </a:solidFill>
          </a:endParaRPr>
        </a:p>
        <a:p>
          <a:pPr algn="l"/>
          <a:r>
            <a:rPr lang="es-ES" sz="1600" b="1" dirty="0" smtClean="0">
              <a:solidFill>
                <a:sysClr val="windowText" lastClr="000000"/>
              </a:solidFill>
            </a:rPr>
            <a:t>1789</a:t>
          </a:r>
          <a:endParaRPr lang="es-ES" sz="1600" b="1" dirty="0">
            <a:solidFill>
              <a:sysClr val="windowText" lastClr="000000"/>
            </a:solidFill>
          </a:endParaRPr>
        </a:p>
        <a:p>
          <a:pPr algn="l"/>
          <a:r>
            <a:rPr lang="es-ES" sz="1200" b="0" dirty="0" err="1"/>
            <a:t>The</a:t>
          </a:r>
          <a:r>
            <a:rPr lang="es-ES" sz="1200" b="0" dirty="0"/>
            <a:t> </a:t>
          </a:r>
          <a:r>
            <a:rPr lang="es-ES" sz="1200" b="0" dirty="0" err="1"/>
            <a:t>French</a:t>
          </a:r>
          <a:r>
            <a:rPr lang="es-ES" sz="1200" b="0" dirty="0"/>
            <a:t> </a:t>
          </a:r>
          <a:r>
            <a:rPr lang="es-ES" sz="1200" b="0" dirty="0" err="1" smtClean="0"/>
            <a:t>Revolu-tion</a:t>
          </a:r>
          <a:endParaRPr lang="es-ES" sz="1200" b="0" dirty="0"/>
        </a:p>
        <a:p>
          <a:pPr algn="l"/>
          <a:endParaRPr lang="es-ES" sz="1050" b="0" dirty="0"/>
        </a:p>
        <a:p>
          <a:pPr algn="l"/>
          <a:endParaRPr lang="es-ES" sz="1050" b="0" dirty="0"/>
        </a:p>
        <a:p>
          <a:pPr algn="l"/>
          <a:endParaRPr lang="es-ES" sz="1050" b="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</dgm:t>
    </dgm:pt>
    <dgm:pt modelId="{A0E5E202-B69A-45CB-B40D-CF340F1CE3D6}" type="parTrans" cxnId="{C4E1E180-ACB1-4F9E-A8E9-4BF5B6781AF0}">
      <dgm:prSet/>
      <dgm:spPr/>
      <dgm:t>
        <a:bodyPr/>
        <a:lstStyle/>
        <a:p>
          <a:endParaRPr lang="es-ES"/>
        </a:p>
      </dgm:t>
    </dgm:pt>
    <dgm:pt modelId="{03687E44-F34E-4B0C-AAFF-3BFE7B90BF6E}" type="sibTrans" cxnId="{C4E1E180-ACB1-4F9E-A8E9-4BF5B6781AF0}">
      <dgm:prSet/>
      <dgm:spPr/>
      <dgm:t>
        <a:bodyPr/>
        <a:lstStyle/>
        <a:p>
          <a:endParaRPr lang="es-ES"/>
        </a:p>
      </dgm:t>
    </dgm:pt>
    <dgm:pt modelId="{8731599C-C034-4E5F-AD9F-477EECE1DA84}">
      <dgm:prSet phldrT="[Texto]" custT="1"/>
      <dgm:spPr/>
      <dgm:t>
        <a:bodyPr/>
        <a:lstStyle/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b="1" dirty="0">
            <a:solidFill>
              <a:sysClr val="windowText" lastClr="000000"/>
            </a:solidFill>
          </a:endParaRPr>
        </a:p>
        <a:p>
          <a:pPr algn="l"/>
          <a:endParaRPr lang="es-ES" sz="1600" b="1" dirty="0" smtClean="0">
            <a:solidFill>
              <a:sysClr val="windowText" lastClr="000000"/>
            </a:solidFill>
          </a:endParaRPr>
        </a:p>
        <a:p>
          <a:pPr algn="l"/>
          <a:endParaRPr lang="es-ES" sz="1600" b="1" dirty="0" smtClean="0">
            <a:solidFill>
              <a:sysClr val="windowText" lastClr="000000"/>
            </a:solidFill>
          </a:endParaRPr>
        </a:p>
        <a:p>
          <a:pPr algn="l"/>
          <a:r>
            <a:rPr lang="es-ES" sz="1600" b="1" dirty="0" smtClean="0">
              <a:solidFill>
                <a:sysClr val="windowText" lastClr="000000"/>
              </a:solidFill>
            </a:rPr>
            <a:t>1808</a:t>
          </a:r>
          <a:endParaRPr lang="es-ES" sz="1600" b="1" dirty="0">
            <a:solidFill>
              <a:sysClr val="windowText" lastClr="000000"/>
            </a:solidFill>
          </a:endParaRPr>
        </a:p>
        <a:p>
          <a:pPr algn="l"/>
          <a:r>
            <a:rPr lang="es-ES" sz="1200" dirty="0"/>
            <a:t>Fernando VII </a:t>
          </a:r>
          <a:r>
            <a:rPr lang="es-ES" sz="1200" dirty="0" err="1"/>
            <a:t>bec</a:t>
          </a:r>
          <a:r>
            <a:rPr lang="es-ES" sz="1200" dirty="0"/>
            <a:t>-me King of </a:t>
          </a:r>
          <a:r>
            <a:rPr lang="es-ES" sz="1200" dirty="0" err="1"/>
            <a:t>Spain</a:t>
          </a:r>
          <a:r>
            <a:rPr lang="es-ES" sz="1200" dirty="0"/>
            <a:t>. </a:t>
          </a:r>
        </a:p>
        <a:p>
          <a:pPr algn="l"/>
          <a:r>
            <a:rPr lang="es-ES" sz="1200" dirty="0" err="1"/>
            <a:t>Jose</a:t>
          </a:r>
          <a:r>
            <a:rPr lang="es-ES" sz="1200" dirty="0"/>
            <a:t> Bona-parte King of </a:t>
          </a:r>
          <a:r>
            <a:rPr lang="es-ES" sz="1200" dirty="0" err="1"/>
            <a:t>Spain</a:t>
          </a:r>
          <a:r>
            <a:rPr lang="es-ES" sz="1200" dirty="0"/>
            <a:t>.</a:t>
          </a:r>
        </a:p>
        <a:p>
          <a:pPr algn="l"/>
          <a:r>
            <a:rPr lang="es-ES" sz="1200" dirty="0" err="1"/>
            <a:t>The</a:t>
          </a:r>
          <a:r>
            <a:rPr lang="es-ES" sz="1200" dirty="0"/>
            <a:t> </a:t>
          </a:r>
          <a:r>
            <a:rPr lang="es-ES" sz="1200" dirty="0" err="1"/>
            <a:t>Inde-pendence</a:t>
          </a:r>
          <a:r>
            <a:rPr lang="es-ES" sz="1200" dirty="0"/>
            <a:t> Civil </a:t>
          </a:r>
          <a:r>
            <a:rPr lang="es-ES" sz="1200" dirty="0" err="1" smtClean="0"/>
            <a:t>W</a:t>
          </a:r>
          <a:r>
            <a:rPr lang="es-ES" sz="1050" dirty="0" err="1" smtClean="0"/>
            <a:t>ar</a:t>
          </a:r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/>
        </a:p>
        <a:p>
          <a:pPr algn="l"/>
          <a:endParaRPr lang="es-ES" sz="1050" dirty="0"/>
        </a:p>
        <a:p>
          <a:pPr algn="l"/>
          <a:endParaRPr lang="es-ES" sz="1050" dirty="0"/>
        </a:p>
        <a:p>
          <a:pPr algn="l"/>
          <a:endParaRPr lang="es-ES" sz="1050" dirty="0"/>
        </a:p>
        <a:p>
          <a:pPr algn="l"/>
          <a:endParaRPr lang="es-ES" sz="1050" dirty="0"/>
        </a:p>
        <a:p>
          <a:pPr algn="l"/>
          <a:endParaRPr lang="es-ES" sz="105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</dgm:t>
    </dgm:pt>
    <dgm:pt modelId="{1345EC94-FACC-44C4-BC44-B4FA8565DE44}" type="parTrans" cxnId="{C6D89D86-07FC-4250-9B07-C2D968508C27}">
      <dgm:prSet/>
      <dgm:spPr/>
      <dgm:t>
        <a:bodyPr/>
        <a:lstStyle/>
        <a:p>
          <a:endParaRPr lang="es-ES"/>
        </a:p>
      </dgm:t>
    </dgm:pt>
    <dgm:pt modelId="{A983FFB5-317E-4B4A-B343-97EFC7E0E0C7}" type="sibTrans" cxnId="{C6D89D86-07FC-4250-9B07-C2D968508C27}">
      <dgm:prSet/>
      <dgm:spPr/>
      <dgm:t>
        <a:bodyPr/>
        <a:lstStyle/>
        <a:p>
          <a:endParaRPr lang="es-ES"/>
        </a:p>
      </dgm:t>
    </dgm:pt>
    <dgm:pt modelId="{E7CC5BDD-7C49-450C-A54C-6714E77C7590}">
      <dgm:prSet phldrT="[Texto]" custT="1"/>
      <dgm:spPr/>
      <dgm:t>
        <a:bodyPr/>
        <a:lstStyle/>
        <a:p>
          <a:pPr algn="l"/>
          <a:endParaRPr lang="es-ES" sz="1600" b="1" dirty="0" smtClean="0">
            <a:solidFill>
              <a:sysClr val="windowText" lastClr="000000"/>
            </a:solidFill>
          </a:endParaRPr>
        </a:p>
        <a:p>
          <a:pPr algn="l"/>
          <a:r>
            <a:rPr lang="es-ES" sz="1600" b="1" dirty="0" smtClean="0">
              <a:solidFill>
                <a:sysClr val="windowText" lastClr="000000"/>
              </a:solidFill>
            </a:rPr>
            <a:t>1814</a:t>
          </a:r>
          <a:endParaRPr lang="es-ES" sz="1600" b="1" dirty="0">
            <a:solidFill>
              <a:sysClr val="windowText" lastClr="000000"/>
            </a:solidFill>
          </a:endParaRPr>
        </a:p>
        <a:p>
          <a:pPr algn="l"/>
          <a:r>
            <a:rPr lang="es-ES" sz="1200" dirty="0"/>
            <a:t>Fernando VII </a:t>
          </a:r>
          <a:r>
            <a:rPr lang="es-ES" sz="1200" dirty="0" err="1"/>
            <a:t>became</a:t>
          </a:r>
          <a:r>
            <a:rPr lang="es-ES" sz="1200" dirty="0"/>
            <a:t> </a:t>
          </a:r>
          <a:r>
            <a:rPr lang="es-ES" sz="1200" dirty="0" err="1"/>
            <a:t>again</a:t>
          </a:r>
          <a:r>
            <a:rPr lang="es-ES" sz="1200" dirty="0"/>
            <a:t> King of </a:t>
          </a:r>
          <a:r>
            <a:rPr lang="es-ES" sz="1200" dirty="0" err="1" smtClean="0"/>
            <a:t>Spain</a:t>
          </a:r>
          <a:endParaRPr lang="es-ES" sz="1200" dirty="0" smtClean="0"/>
        </a:p>
        <a:p>
          <a:pPr algn="l"/>
          <a:endParaRPr lang="es-ES" sz="1200" dirty="0"/>
        </a:p>
        <a:p>
          <a:pPr algn="l"/>
          <a:endParaRPr lang="es-ES" sz="1050" dirty="0"/>
        </a:p>
        <a:p>
          <a:pPr algn="l"/>
          <a:endParaRPr lang="es-ES" sz="1050" dirty="0"/>
        </a:p>
        <a:p>
          <a:pPr algn="l"/>
          <a:r>
            <a:rPr lang="es-ES" sz="1050" dirty="0"/>
            <a:t> </a:t>
          </a:r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</dgm:t>
    </dgm:pt>
    <dgm:pt modelId="{A7B7F05E-DC55-4FAF-9EA6-61E73BF6114A}" type="parTrans" cxnId="{0814A97F-057B-44CF-BA1E-456A60B306B6}">
      <dgm:prSet/>
      <dgm:spPr/>
      <dgm:t>
        <a:bodyPr/>
        <a:lstStyle/>
        <a:p>
          <a:endParaRPr lang="es-ES"/>
        </a:p>
      </dgm:t>
    </dgm:pt>
    <dgm:pt modelId="{4308597E-D594-412C-A252-EC435A96AE95}" type="sibTrans" cxnId="{0814A97F-057B-44CF-BA1E-456A60B306B6}">
      <dgm:prSet/>
      <dgm:spPr/>
      <dgm:t>
        <a:bodyPr/>
        <a:lstStyle/>
        <a:p>
          <a:endParaRPr lang="es-ES"/>
        </a:p>
      </dgm:t>
    </dgm:pt>
    <dgm:pt modelId="{8DB5E91E-B078-4843-9545-8EF224CCF89F}">
      <dgm:prSet custT="1"/>
      <dgm:spPr/>
      <dgm:t>
        <a:bodyPr/>
        <a:lstStyle/>
        <a:p>
          <a:pPr algn="l"/>
          <a:endParaRPr lang="es-ES" sz="1600" b="1" dirty="0"/>
        </a:p>
        <a:p>
          <a:pPr algn="l"/>
          <a:endParaRPr lang="es-ES" sz="1600" b="1" dirty="0"/>
        </a:p>
        <a:p>
          <a:pPr algn="l"/>
          <a:endParaRPr lang="es-ES" sz="1600" b="1" dirty="0"/>
        </a:p>
        <a:p>
          <a:pPr algn="l"/>
          <a:endParaRPr lang="es-ES" sz="1600" b="1" dirty="0" smtClean="0">
            <a:solidFill>
              <a:sysClr val="windowText" lastClr="000000"/>
            </a:solidFill>
          </a:endParaRPr>
        </a:p>
        <a:p>
          <a:pPr algn="l"/>
          <a:r>
            <a:rPr lang="es-ES" sz="1600" b="1" dirty="0" smtClean="0">
              <a:solidFill>
                <a:sysClr val="windowText" lastClr="000000"/>
              </a:solidFill>
            </a:rPr>
            <a:t>1833</a:t>
          </a:r>
          <a:endParaRPr lang="es-ES" sz="1600" b="1" dirty="0">
            <a:solidFill>
              <a:sysClr val="windowText" lastClr="000000"/>
            </a:solidFill>
          </a:endParaRPr>
        </a:p>
        <a:p>
          <a:pPr algn="l"/>
          <a:r>
            <a:rPr lang="es-ES" sz="1200" dirty="0"/>
            <a:t>Isabel II </a:t>
          </a:r>
          <a:r>
            <a:rPr lang="es-ES" sz="1200" dirty="0" err="1"/>
            <a:t>became</a:t>
          </a:r>
          <a:r>
            <a:rPr lang="es-ES" sz="1200" dirty="0"/>
            <a:t> </a:t>
          </a:r>
          <a:r>
            <a:rPr lang="es-ES" sz="1200" dirty="0" err="1"/>
            <a:t>Queen</a:t>
          </a:r>
          <a:r>
            <a:rPr lang="es-ES" sz="1200" dirty="0"/>
            <a:t> of </a:t>
          </a:r>
          <a:r>
            <a:rPr lang="es-ES" sz="1200" dirty="0" err="1" smtClean="0"/>
            <a:t>Spain</a:t>
          </a:r>
          <a:endParaRPr lang="es-ES" sz="1200" dirty="0" smtClean="0"/>
        </a:p>
        <a:p>
          <a:pPr algn="l"/>
          <a:endParaRPr lang="es-ES" sz="1200" dirty="0"/>
        </a:p>
        <a:p>
          <a:pPr algn="l"/>
          <a:endParaRPr lang="es-ES" sz="1050" dirty="0"/>
        </a:p>
        <a:p>
          <a:pPr algn="l"/>
          <a:endParaRPr lang="es-ES" sz="1050" dirty="0"/>
        </a:p>
        <a:p>
          <a:pPr algn="l"/>
          <a:endParaRPr lang="es-ES" sz="1050" dirty="0"/>
        </a:p>
        <a:p>
          <a:pPr algn="l"/>
          <a:endParaRPr lang="es-ES" sz="1050" dirty="0"/>
        </a:p>
        <a:p>
          <a:pPr algn="l"/>
          <a:endParaRPr lang="es-ES" sz="105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</dgm:t>
    </dgm:pt>
    <dgm:pt modelId="{54C7C2B0-9462-4E76-86EE-B9F6D09F0006}" type="parTrans" cxnId="{34550323-4777-4C0C-AD58-FC83BA83C3B8}">
      <dgm:prSet/>
      <dgm:spPr/>
      <dgm:t>
        <a:bodyPr/>
        <a:lstStyle/>
        <a:p>
          <a:endParaRPr lang="es-ES"/>
        </a:p>
      </dgm:t>
    </dgm:pt>
    <dgm:pt modelId="{8A393664-5E81-47E7-8F53-17FD6883730A}" type="sibTrans" cxnId="{34550323-4777-4C0C-AD58-FC83BA83C3B8}">
      <dgm:prSet/>
      <dgm:spPr/>
      <dgm:t>
        <a:bodyPr/>
        <a:lstStyle/>
        <a:p>
          <a:endParaRPr lang="es-ES"/>
        </a:p>
      </dgm:t>
    </dgm:pt>
    <dgm:pt modelId="{7325BB87-B8E3-43EB-9A2E-8E015AC78884}">
      <dgm:prSet custT="1"/>
      <dgm:spPr/>
      <dgm:t>
        <a:bodyPr/>
        <a:lstStyle/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600" b="1" dirty="0" smtClean="0">
            <a:solidFill>
              <a:sysClr val="windowText" lastClr="000000"/>
            </a:solidFill>
          </a:endParaRPr>
        </a:p>
        <a:p>
          <a:pPr algn="l"/>
          <a:endParaRPr lang="es-ES" sz="1600" b="1" dirty="0" smtClean="0">
            <a:solidFill>
              <a:sysClr val="windowText" lastClr="000000"/>
            </a:solidFill>
          </a:endParaRPr>
        </a:p>
        <a:p>
          <a:pPr algn="l"/>
          <a:endParaRPr lang="es-ES" sz="1600" b="1" dirty="0" smtClean="0">
            <a:solidFill>
              <a:sysClr val="windowText" lastClr="000000"/>
            </a:solidFill>
          </a:endParaRPr>
        </a:p>
        <a:p>
          <a:pPr algn="l"/>
          <a:endParaRPr lang="es-ES" sz="1600" b="1" dirty="0" smtClean="0">
            <a:solidFill>
              <a:sysClr val="windowText" lastClr="000000"/>
            </a:solidFill>
          </a:endParaRPr>
        </a:p>
        <a:p>
          <a:pPr algn="l"/>
          <a:r>
            <a:rPr lang="es-ES" sz="1600" b="1" dirty="0" smtClean="0">
              <a:solidFill>
                <a:sysClr val="windowText" lastClr="000000"/>
              </a:solidFill>
            </a:rPr>
            <a:t>1869</a:t>
          </a:r>
          <a:endParaRPr lang="es-ES" sz="1600" b="1" dirty="0">
            <a:solidFill>
              <a:sysClr val="windowText" lastClr="000000"/>
            </a:solidFill>
          </a:endParaRPr>
        </a:p>
        <a:p>
          <a:pPr algn="l"/>
          <a:r>
            <a:rPr lang="es-ES" sz="1200" b="0" dirty="0"/>
            <a:t>Isabel II </a:t>
          </a:r>
          <a:r>
            <a:rPr lang="es-ES" sz="1200" b="0" dirty="0" err="1"/>
            <a:t>abdicated</a:t>
          </a:r>
          <a:r>
            <a:rPr lang="es-ES" sz="1200" b="0" dirty="0"/>
            <a:t>. A new </a:t>
          </a:r>
          <a:r>
            <a:rPr lang="es-ES" sz="1200" b="0" dirty="0" err="1"/>
            <a:t>consti-tution</a:t>
          </a:r>
          <a:r>
            <a:rPr lang="es-ES" sz="1200" b="0" dirty="0"/>
            <a:t> </a:t>
          </a:r>
          <a:r>
            <a:rPr lang="es-ES" sz="1200" b="0" dirty="0" err="1"/>
            <a:t>was</a:t>
          </a:r>
          <a:r>
            <a:rPr lang="es-ES" sz="1200" b="0" dirty="0"/>
            <a:t> </a:t>
          </a:r>
          <a:r>
            <a:rPr lang="es-ES" sz="1200" b="0" dirty="0" err="1" smtClean="0"/>
            <a:t>signed</a:t>
          </a:r>
          <a:endParaRPr lang="es-ES" sz="1200" b="0" dirty="0" smtClean="0"/>
        </a:p>
        <a:p>
          <a:pPr algn="l"/>
          <a:endParaRPr lang="es-ES" sz="1200" b="0" dirty="0"/>
        </a:p>
        <a:p>
          <a:pPr algn="l"/>
          <a:endParaRPr lang="es-ES" sz="1050" b="0" dirty="0"/>
        </a:p>
        <a:p>
          <a:pPr algn="l"/>
          <a:endParaRPr lang="es-ES" sz="1050" b="0" dirty="0"/>
        </a:p>
        <a:p>
          <a:pPr algn="l"/>
          <a:endParaRPr lang="es-ES" sz="1050" b="0" dirty="0"/>
        </a:p>
        <a:p>
          <a:pPr algn="l"/>
          <a:endParaRPr lang="es-ES" sz="1050" b="0" dirty="0"/>
        </a:p>
        <a:p>
          <a:pPr algn="l"/>
          <a:endParaRPr lang="es-ES" sz="105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  <a:p>
          <a:pPr algn="l"/>
          <a:endParaRPr lang="es-ES" sz="1200" b="0" dirty="0"/>
        </a:p>
      </dgm:t>
    </dgm:pt>
    <dgm:pt modelId="{9F54658C-E14D-45F1-AA87-07E8D11AC136}" type="parTrans" cxnId="{705AF993-5B92-42DD-9B9E-36A00ACDD97E}">
      <dgm:prSet/>
      <dgm:spPr/>
      <dgm:t>
        <a:bodyPr/>
        <a:lstStyle/>
        <a:p>
          <a:endParaRPr lang="es-ES"/>
        </a:p>
      </dgm:t>
    </dgm:pt>
    <dgm:pt modelId="{6F70D1D4-C97C-40A4-A19C-283E37AFB93D}" type="sibTrans" cxnId="{705AF993-5B92-42DD-9B9E-36A00ACDD97E}">
      <dgm:prSet/>
      <dgm:spPr/>
      <dgm:t>
        <a:bodyPr/>
        <a:lstStyle/>
        <a:p>
          <a:endParaRPr lang="es-ES"/>
        </a:p>
      </dgm:t>
    </dgm:pt>
    <dgm:pt modelId="{06A5DAB8-30FA-4155-B1B2-35F8E3F7953F}">
      <dgm:prSet custT="1"/>
      <dgm:spPr/>
      <dgm:t>
        <a:bodyPr/>
        <a:lstStyle/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600" b="1" dirty="0" smtClean="0">
            <a:solidFill>
              <a:sysClr val="windowText" lastClr="000000"/>
            </a:solidFill>
          </a:endParaRPr>
        </a:p>
        <a:p>
          <a:pPr algn="l"/>
          <a:endParaRPr lang="es-ES" sz="1600" b="1" dirty="0" smtClean="0">
            <a:solidFill>
              <a:sysClr val="windowText" lastClr="000000"/>
            </a:solidFill>
          </a:endParaRPr>
        </a:p>
        <a:p>
          <a:pPr algn="l"/>
          <a:r>
            <a:rPr lang="es-ES" sz="1600" b="1" dirty="0" smtClean="0">
              <a:solidFill>
                <a:sysClr val="windowText" lastClr="000000"/>
              </a:solidFill>
            </a:rPr>
            <a:t>1871</a:t>
          </a:r>
          <a:endParaRPr lang="es-ES" sz="1600" b="1" dirty="0">
            <a:solidFill>
              <a:sysClr val="windowText" lastClr="000000"/>
            </a:solidFill>
          </a:endParaRPr>
        </a:p>
        <a:p>
          <a:pPr algn="l"/>
          <a:r>
            <a:rPr lang="es-ES" sz="1200" dirty="0"/>
            <a:t>Amadeo de Saboya </a:t>
          </a:r>
          <a:r>
            <a:rPr lang="es-ES" sz="1200" dirty="0" err="1"/>
            <a:t>became</a:t>
          </a:r>
          <a:r>
            <a:rPr lang="es-ES" sz="1200" dirty="0"/>
            <a:t> King of </a:t>
          </a:r>
          <a:r>
            <a:rPr lang="es-ES" sz="1200" dirty="0" err="1" smtClean="0"/>
            <a:t>Spain</a:t>
          </a:r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/>
        </a:p>
        <a:p>
          <a:pPr algn="l"/>
          <a:endParaRPr lang="es-ES" sz="1050" dirty="0"/>
        </a:p>
        <a:p>
          <a:pPr algn="l"/>
          <a:endParaRPr lang="es-ES" sz="1050" dirty="0"/>
        </a:p>
        <a:p>
          <a:pPr algn="l"/>
          <a:endParaRPr lang="es-ES" sz="105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</dgm:t>
    </dgm:pt>
    <dgm:pt modelId="{AFC231BA-1F63-4062-83B7-67B5CA2F6F99}" type="parTrans" cxnId="{52182FF0-48C5-430C-90E1-533708491414}">
      <dgm:prSet/>
      <dgm:spPr/>
      <dgm:t>
        <a:bodyPr/>
        <a:lstStyle/>
        <a:p>
          <a:endParaRPr lang="es-ES"/>
        </a:p>
      </dgm:t>
    </dgm:pt>
    <dgm:pt modelId="{53DCA352-AA3B-42FF-8612-DBAA2935E4D6}" type="sibTrans" cxnId="{52182FF0-48C5-430C-90E1-533708491414}">
      <dgm:prSet/>
      <dgm:spPr/>
      <dgm:t>
        <a:bodyPr/>
        <a:lstStyle/>
        <a:p>
          <a:endParaRPr lang="es-ES"/>
        </a:p>
      </dgm:t>
    </dgm:pt>
    <dgm:pt modelId="{78477831-C592-4842-AD83-54D66F8EA551}">
      <dgm:prSet custT="1"/>
      <dgm:spPr/>
      <dgm:t>
        <a:bodyPr/>
        <a:lstStyle/>
        <a:p>
          <a:pPr algn="l"/>
          <a:endParaRPr lang="es-ES" sz="1600" b="1" dirty="0" smtClean="0">
            <a:solidFill>
              <a:sysClr val="windowText" lastClr="000000"/>
            </a:solidFill>
          </a:endParaRPr>
        </a:p>
        <a:p>
          <a:pPr algn="l"/>
          <a:endParaRPr lang="es-ES" sz="1600" b="1" dirty="0" smtClean="0">
            <a:solidFill>
              <a:sysClr val="windowText" lastClr="000000"/>
            </a:solidFill>
          </a:endParaRPr>
        </a:p>
        <a:p>
          <a:pPr algn="l"/>
          <a:r>
            <a:rPr lang="es-ES" sz="1600" b="1" dirty="0" smtClean="0">
              <a:solidFill>
                <a:sysClr val="windowText" lastClr="000000"/>
              </a:solidFill>
            </a:rPr>
            <a:t>1873</a:t>
          </a:r>
          <a:endParaRPr lang="es-ES" sz="1600" b="1" dirty="0">
            <a:solidFill>
              <a:sysClr val="windowText" lastClr="000000"/>
            </a:solidFill>
          </a:endParaRPr>
        </a:p>
        <a:p>
          <a:pPr algn="l"/>
          <a:r>
            <a:rPr lang="es-ES" sz="1200" dirty="0" err="1"/>
            <a:t>Spain</a:t>
          </a:r>
          <a:r>
            <a:rPr lang="es-ES" sz="1200" dirty="0"/>
            <a:t> </a:t>
          </a:r>
          <a:r>
            <a:rPr lang="es-ES" sz="1200" dirty="0" err="1"/>
            <a:t>became</a:t>
          </a:r>
          <a:r>
            <a:rPr lang="es-ES" sz="1200" dirty="0"/>
            <a:t> a </a:t>
          </a:r>
          <a:r>
            <a:rPr lang="es-ES" sz="1200" dirty="0" err="1"/>
            <a:t>Republic</a:t>
          </a:r>
          <a:endParaRPr lang="es-ES" sz="1200" dirty="0"/>
        </a:p>
        <a:p>
          <a:pPr algn="l"/>
          <a:endParaRPr lang="es-ES" sz="1050" dirty="0"/>
        </a:p>
        <a:p>
          <a:pPr algn="l"/>
          <a:endParaRPr lang="es-ES" sz="1050" dirty="0"/>
        </a:p>
        <a:p>
          <a:pPr algn="l"/>
          <a:endParaRPr lang="es-ES" sz="1050" dirty="0"/>
        </a:p>
        <a:p>
          <a:pPr algn="l"/>
          <a:endParaRPr lang="es-ES" sz="1050" dirty="0"/>
        </a:p>
        <a:p>
          <a:pPr algn="l"/>
          <a:endParaRPr lang="es-ES" sz="105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  <a:p>
          <a:pPr algn="l"/>
          <a:endParaRPr lang="es-ES" sz="1200" dirty="0"/>
        </a:p>
      </dgm:t>
    </dgm:pt>
    <dgm:pt modelId="{99CE8E47-769F-4104-A957-61EC6F302ACB}" type="parTrans" cxnId="{263F3B39-72DB-4BF4-B42D-1579605DFC85}">
      <dgm:prSet/>
      <dgm:spPr/>
      <dgm:t>
        <a:bodyPr/>
        <a:lstStyle/>
        <a:p>
          <a:endParaRPr lang="es-ES"/>
        </a:p>
      </dgm:t>
    </dgm:pt>
    <dgm:pt modelId="{781406DD-70CD-4C76-9DCB-9334E3964C1C}" type="sibTrans" cxnId="{263F3B39-72DB-4BF4-B42D-1579605DFC85}">
      <dgm:prSet/>
      <dgm:spPr/>
      <dgm:t>
        <a:bodyPr/>
        <a:lstStyle/>
        <a:p>
          <a:endParaRPr lang="es-ES"/>
        </a:p>
      </dgm:t>
    </dgm:pt>
    <dgm:pt modelId="{C4DCDA4A-C4A6-41BF-A28F-B2E93D683EA5}">
      <dgm:prSet custT="1"/>
      <dgm:spPr/>
      <dgm:t>
        <a:bodyPr/>
        <a:lstStyle/>
        <a:p>
          <a:r>
            <a:rPr lang="es-ES" sz="1600" b="1" dirty="0">
              <a:solidFill>
                <a:sysClr val="windowText" lastClr="000000"/>
              </a:solidFill>
            </a:rPr>
            <a:t>1788 </a:t>
          </a:r>
          <a:r>
            <a:rPr lang="es-ES" sz="1200" b="0" dirty="0"/>
            <a:t>Carlos IV </a:t>
          </a:r>
          <a:r>
            <a:rPr lang="es-ES" sz="1200" b="0" dirty="0" err="1"/>
            <a:t>became</a:t>
          </a:r>
          <a:r>
            <a:rPr lang="es-ES" sz="1200" b="0" dirty="0"/>
            <a:t> King of </a:t>
          </a:r>
          <a:r>
            <a:rPr lang="es-ES" sz="1200" b="0" dirty="0" err="1" smtClean="0"/>
            <a:t>Spain</a:t>
          </a:r>
          <a:endParaRPr lang="es-ES" sz="1200" b="0" dirty="0" smtClean="0"/>
        </a:p>
        <a:p>
          <a:endParaRPr lang="es-ES" sz="1200" b="0" dirty="0"/>
        </a:p>
        <a:p>
          <a:endParaRPr lang="es-ES" sz="1100" b="0" dirty="0"/>
        </a:p>
        <a:p>
          <a:endParaRPr lang="es-ES" sz="1100" dirty="0"/>
        </a:p>
        <a:p>
          <a:endParaRPr lang="es-ES" sz="1100" dirty="0"/>
        </a:p>
        <a:p>
          <a:endParaRPr lang="es-ES" sz="1100" dirty="0"/>
        </a:p>
        <a:p>
          <a:endParaRPr lang="es-ES" sz="1400" dirty="0"/>
        </a:p>
        <a:p>
          <a:endParaRPr lang="es-ES" sz="1400" dirty="0"/>
        </a:p>
        <a:p>
          <a:endParaRPr lang="es-ES" sz="1400" dirty="0"/>
        </a:p>
        <a:p>
          <a:endParaRPr lang="es-ES" sz="1400" dirty="0"/>
        </a:p>
        <a:p>
          <a:endParaRPr lang="es-ES" sz="1400" dirty="0"/>
        </a:p>
      </dgm:t>
    </dgm:pt>
    <dgm:pt modelId="{4DD75C88-0BA2-41D5-A53F-759D6CEBA51C}" type="parTrans" cxnId="{2FC7F2D4-B812-4AFD-A352-8CF226AE2F36}">
      <dgm:prSet/>
      <dgm:spPr/>
      <dgm:t>
        <a:bodyPr/>
        <a:lstStyle/>
        <a:p>
          <a:endParaRPr lang="es-ES"/>
        </a:p>
      </dgm:t>
    </dgm:pt>
    <dgm:pt modelId="{2DB2A164-CFE6-4796-9F5E-9FAF5679B615}" type="sibTrans" cxnId="{2FC7F2D4-B812-4AFD-A352-8CF226AE2F36}">
      <dgm:prSet/>
      <dgm:spPr/>
      <dgm:t>
        <a:bodyPr/>
        <a:lstStyle/>
        <a:p>
          <a:endParaRPr lang="es-ES"/>
        </a:p>
      </dgm:t>
    </dgm:pt>
    <dgm:pt modelId="{6D24BBAB-1C03-4BBB-AAC8-F647479ED419}">
      <dgm:prSet custT="1"/>
      <dgm:spPr/>
      <dgm:t>
        <a:bodyPr/>
        <a:lstStyle/>
        <a:p>
          <a:endParaRPr lang="es-ES" sz="1200" b="1" dirty="0">
            <a:solidFill>
              <a:sysClr val="windowText" lastClr="000000"/>
            </a:solidFill>
          </a:endParaRPr>
        </a:p>
        <a:p>
          <a:endParaRPr lang="es-ES" sz="1600" b="1" dirty="0" smtClean="0">
            <a:solidFill>
              <a:sysClr val="windowText" lastClr="000000"/>
            </a:solidFill>
          </a:endParaRPr>
        </a:p>
        <a:p>
          <a:endParaRPr lang="es-ES" sz="1600" b="1" dirty="0" smtClean="0">
            <a:solidFill>
              <a:sysClr val="windowText" lastClr="000000"/>
            </a:solidFill>
          </a:endParaRPr>
        </a:p>
        <a:p>
          <a:endParaRPr lang="es-ES" sz="1600" b="1" dirty="0" smtClean="0">
            <a:solidFill>
              <a:sysClr val="windowText" lastClr="000000"/>
            </a:solidFill>
          </a:endParaRPr>
        </a:p>
        <a:p>
          <a:r>
            <a:rPr lang="es-ES" sz="1600" b="1" dirty="0" smtClean="0">
              <a:solidFill>
                <a:sysClr val="windowText" lastClr="000000"/>
              </a:solidFill>
            </a:rPr>
            <a:t>1825</a:t>
          </a:r>
          <a:r>
            <a:rPr lang="es-ES" sz="1600" dirty="0" smtClean="0"/>
            <a:t> </a:t>
          </a:r>
          <a:endParaRPr lang="es-ES" sz="1600" dirty="0"/>
        </a:p>
        <a:p>
          <a:r>
            <a:rPr lang="es-ES" sz="1200" dirty="0" err="1"/>
            <a:t>Spain</a:t>
          </a:r>
          <a:r>
            <a:rPr lang="es-ES" sz="1200" dirty="0"/>
            <a:t> </a:t>
          </a:r>
          <a:r>
            <a:rPr lang="es-ES" sz="1200" dirty="0" err="1"/>
            <a:t>lost</a:t>
          </a:r>
          <a:r>
            <a:rPr lang="es-ES" sz="1200" dirty="0"/>
            <a:t> </a:t>
          </a:r>
          <a:r>
            <a:rPr lang="es-ES" sz="1200" dirty="0" err="1"/>
            <a:t>its</a:t>
          </a:r>
          <a:r>
            <a:rPr lang="es-ES" sz="1200" dirty="0"/>
            <a:t> </a:t>
          </a:r>
          <a:r>
            <a:rPr lang="es-ES" sz="1200" dirty="0" err="1"/>
            <a:t>terri</a:t>
          </a:r>
          <a:r>
            <a:rPr lang="es-ES" sz="1200" dirty="0"/>
            <a:t>-tories in </a:t>
          </a:r>
          <a:r>
            <a:rPr lang="es-ES" sz="1200" dirty="0" err="1"/>
            <a:t>America</a:t>
          </a:r>
          <a:endParaRPr lang="es-ES" sz="120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</dgm:t>
    </dgm:pt>
    <dgm:pt modelId="{9E1919A8-486C-4F0A-9496-F42BE634C754}" type="parTrans" cxnId="{5FC3EB09-277A-4E9D-8C1B-ABDED7B53938}">
      <dgm:prSet/>
      <dgm:spPr/>
      <dgm:t>
        <a:bodyPr/>
        <a:lstStyle/>
        <a:p>
          <a:endParaRPr lang="es-ES"/>
        </a:p>
      </dgm:t>
    </dgm:pt>
    <dgm:pt modelId="{DD56C30D-AECA-4332-AE77-8F5629DE6D47}" type="sibTrans" cxnId="{5FC3EB09-277A-4E9D-8C1B-ABDED7B53938}">
      <dgm:prSet/>
      <dgm:spPr/>
      <dgm:t>
        <a:bodyPr/>
        <a:lstStyle/>
        <a:p>
          <a:endParaRPr lang="es-ES"/>
        </a:p>
      </dgm:t>
    </dgm:pt>
    <dgm:pt modelId="{7E39BA53-CBF7-4A7B-9BB2-04D9CCE5B588}">
      <dgm:prSet custT="1"/>
      <dgm:spPr/>
      <dgm:t>
        <a:bodyPr/>
        <a:lstStyle/>
        <a:p>
          <a:endParaRPr lang="es-ES" sz="1600" b="1" dirty="0" smtClean="0">
            <a:solidFill>
              <a:sysClr val="windowText" lastClr="000000"/>
            </a:solidFill>
          </a:endParaRPr>
        </a:p>
        <a:p>
          <a:endParaRPr lang="es-ES" sz="1600" b="1" dirty="0" smtClean="0">
            <a:solidFill>
              <a:sysClr val="windowText" lastClr="000000"/>
            </a:solidFill>
          </a:endParaRPr>
        </a:p>
        <a:p>
          <a:endParaRPr lang="es-ES" sz="1600" b="1" dirty="0" smtClean="0">
            <a:solidFill>
              <a:sysClr val="windowText" lastClr="000000"/>
            </a:solidFill>
          </a:endParaRPr>
        </a:p>
        <a:p>
          <a:r>
            <a:rPr lang="es-ES" sz="1600" b="1" dirty="0" smtClean="0">
              <a:solidFill>
                <a:sysClr val="windowText" lastClr="000000"/>
              </a:solidFill>
            </a:rPr>
            <a:t>1812</a:t>
          </a:r>
          <a:endParaRPr lang="es-ES" sz="1600" b="1" dirty="0">
            <a:solidFill>
              <a:sysClr val="windowText" lastClr="000000"/>
            </a:solidFill>
          </a:endParaRPr>
        </a:p>
        <a:p>
          <a:r>
            <a:rPr lang="es-ES" sz="1200" dirty="0" err="1"/>
            <a:t>The</a:t>
          </a:r>
          <a:r>
            <a:rPr lang="es-ES" sz="1200" dirty="0"/>
            <a:t> Pepa, </a:t>
          </a:r>
          <a:r>
            <a:rPr lang="es-ES" sz="1200" dirty="0" err="1"/>
            <a:t>the</a:t>
          </a:r>
          <a:r>
            <a:rPr lang="es-ES" sz="1200" dirty="0"/>
            <a:t> </a:t>
          </a:r>
          <a:r>
            <a:rPr lang="es-ES" sz="1200" dirty="0" err="1"/>
            <a:t>first</a:t>
          </a:r>
          <a:r>
            <a:rPr lang="es-ES" sz="1200" dirty="0"/>
            <a:t> </a:t>
          </a:r>
          <a:r>
            <a:rPr lang="es-ES" sz="1200" dirty="0" err="1"/>
            <a:t>Constitution</a:t>
          </a:r>
          <a:r>
            <a:rPr lang="es-ES" sz="1200" dirty="0"/>
            <a:t> of </a:t>
          </a:r>
          <a:r>
            <a:rPr lang="es-ES" sz="1200" dirty="0" err="1"/>
            <a:t>Spain</a:t>
          </a:r>
          <a:endParaRPr lang="es-ES" sz="120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  <a:p>
          <a:endParaRPr lang="es-ES" sz="1050" dirty="0"/>
        </a:p>
      </dgm:t>
    </dgm:pt>
    <dgm:pt modelId="{12FD7961-2B61-4594-8F8C-AF76DA899E42}" type="parTrans" cxnId="{61376148-3D09-4F58-B180-6CAB76E391EB}">
      <dgm:prSet/>
      <dgm:spPr/>
      <dgm:t>
        <a:bodyPr/>
        <a:lstStyle/>
        <a:p>
          <a:endParaRPr lang="es-ES"/>
        </a:p>
      </dgm:t>
    </dgm:pt>
    <dgm:pt modelId="{98844C05-4CF4-4801-A97C-17EC5B138152}" type="sibTrans" cxnId="{61376148-3D09-4F58-B180-6CAB76E391EB}">
      <dgm:prSet/>
      <dgm:spPr/>
      <dgm:t>
        <a:bodyPr/>
        <a:lstStyle/>
        <a:p>
          <a:endParaRPr lang="es-ES"/>
        </a:p>
      </dgm:t>
    </dgm:pt>
    <dgm:pt modelId="{06123532-8BDB-44A5-BFF4-66AB07FBF09C}" type="pres">
      <dgm:prSet presAssocID="{89D81792-241D-40C7-AF76-22466D42A740}" presName="CompostProcess" presStyleCnt="0">
        <dgm:presLayoutVars>
          <dgm:dir/>
          <dgm:resizeHandles val="exact"/>
        </dgm:presLayoutVars>
      </dgm:prSet>
      <dgm:spPr/>
    </dgm:pt>
    <dgm:pt modelId="{98659A6F-6D96-4E4C-9BE8-F40AF86908D8}" type="pres">
      <dgm:prSet presAssocID="{89D81792-241D-40C7-AF76-22466D42A740}" presName="arrow" presStyleLbl="bgShp" presStyleIdx="0" presStyleCnt="1"/>
      <dgm:spPr/>
    </dgm:pt>
    <dgm:pt modelId="{C750998E-9A2F-40B8-9B09-D07BD1F5C77E}" type="pres">
      <dgm:prSet presAssocID="{89D81792-241D-40C7-AF76-22466D42A740}" presName="linearProcess" presStyleCnt="0"/>
      <dgm:spPr/>
    </dgm:pt>
    <dgm:pt modelId="{77FBEDEC-8380-44AE-96CF-93A16C6490C5}" type="pres">
      <dgm:prSet presAssocID="{C4DCDA4A-C4A6-41BF-A28F-B2E93D683EA5}" presName="textNode" presStyleLbl="node1" presStyleIdx="0" presStyleCnt="10" custScaleY="1179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7E6615-D475-41F7-B362-A750CC221D8E}" type="pres">
      <dgm:prSet presAssocID="{2DB2A164-CFE6-4796-9F5E-9FAF5679B615}" presName="sibTrans" presStyleCnt="0"/>
      <dgm:spPr/>
    </dgm:pt>
    <dgm:pt modelId="{DDC8A7D4-5252-447A-A30A-F0DC2C2F3148}" type="pres">
      <dgm:prSet presAssocID="{9A73FF8C-B032-4C48-B8B2-6FE4C0DFAD3B}" presName="textNode" presStyleLbl="node1" presStyleIdx="1" presStyleCnt="10" custScaleY="1180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AF0CEA-80AD-47A0-9283-FCD1839B0E57}" type="pres">
      <dgm:prSet presAssocID="{03687E44-F34E-4B0C-AAFF-3BFE7B90BF6E}" presName="sibTrans" presStyleCnt="0"/>
      <dgm:spPr/>
    </dgm:pt>
    <dgm:pt modelId="{81CCFBC2-ACF2-4224-B148-82BA750CC3EE}" type="pres">
      <dgm:prSet presAssocID="{8731599C-C034-4E5F-AD9F-477EECE1DA84}" presName="textNode" presStyleLbl="node1" presStyleIdx="2" presStyleCnt="10" custScaleY="1178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F9F695-F126-405F-AC3C-F6E3891F52E1}" type="pres">
      <dgm:prSet presAssocID="{A983FFB5-317E-4B4A-B343-97EFC7E0E0C7}" presName="sibTrans" presStyleCnt="0"/>
      <dgm:spPr/>
    </dgm:pt>
    <dgm:pt modelId="{948261A4-135D-4EEA-A867-A2CF40FBB726}" type="pres">
      <dgm:prSet presAssocID="{7E39BA53-CBF7-4A7B-9BB2-04D9CCE5B588}" presName="textNode" presStyleLbl="node1" presStyleIdx="3" presStyleCnt="10" custScaleY="1174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6B9474-C1B0-4766-8D54-88CE10FB4B59}" type="pres">
      <dgm:prSet presAssocID="{98844C05-4CF4-4801-A97C-17EC5B138152}" presName="sibTrans" presStyleCnt="0"/>
      <dgm:spPr/>
    </dgm:pt>
    <dgm:pt modelId="{6BFC4D37-835A-4FB7-A850-A5604CED02A0}" type="pres">
      <dgm:prSet presAssocID="{E7CC5BDD-7C49-450C-A54C-6714E77C7590}" presName="textNode" presStyleLbl="node1" presStyleIdx="4" presStyleCnt="10" custScaleY="1171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9963BC-E512-4C35-88C1-D107B46C1654}" type="pres">
      <dgm:prSet presAssocID="{4308597E-D594-412C-A252-EC435A96AE95}" presName="sibTrans" presStyleCnt="0"/>
      <dgm:spPr/>
    </dgm:pt>
    <dgm:pt modelId="{C381F1C8-C42D-4196-9A63-F675CB2E966E}" type="pres">
      <dgm:prSet presAssocID="{6D24BBAB-1C03-4BBB-AAC8-F647479ED419}" presName="textNode" presStyleLbl="node1" presStyleIdx="5" presStyleCnt="10" custScaleY="1174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45CEB6-A5C6-47D8-BCC1-5BC827747788}" type="pres">
      <dgm:prSet presAssocID="{DD56C30D-AECA-4332-AE77-8F5629DE6D47}" presName="sibTrans" presStyleCnt="0"/>
      <dgm:spPr/>
    </dgm:pt>
    <dgm:pt modelId="{1971015D-27D0-4D5E-AF7E-55D8D5A17121}" type="pres">
      <dgm:prSet presAssocID="{8DB5E91E-B078-4843-9545-8EF224CCF89F}" presName="textNode" presStyleLbl="node1" presStyleIdx="6" presStyleCnt="10" custScaleX="113222" custScaleY="1180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0EE5C7-ECFC-43BE-A352-D69CE765AFEC}" type="pres">
      <dgm:prSet presAssocID="{8A393664-5E81-47E7-8F53-17FD6883730A}" presName="sibTrans" presStyleCnt="0"/>
      <dgm:spPr/>
    </dgm:pt>
    <dgm:pt modelId="{F0B69949-F861-43EB-8C7F-8F9C0AA74CAF}" type="pres">
      <dgm:prSet presAssocID="{7325BB87-B8E3-43EB-9A2E-8E015AC78884}" presName="textNode" presStyleLbl="node1" presStyleIdx="7" presStyleCnt="10" custScaleY="1178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EFBDFA-A631-439F-AC9C-52A026FC4713}" type="pres">
      <dgm:prSet presAssocID="{6F70D1D4-C97C-40A4-A19C-283E37AFB93D}" presName="sibTrans" presStyleCnt="0"/>
      <dgm:spPr/>
    </dgm:pt>
    <dgm:pt modelId="{1FD5C28A-A774-46F2-B714-1D514B5AC5F5}" type="pres">
      <dgm:prSet presAssocID="{06A5DAB8-30FA-4155-B1B2-35F8E3F7953F}" presName="textNode" presStyleLbl="node1" presStyleIdx="8" presStyleCnt="10" custScaleY="1178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614C93-A985-435C-A50F-B8A7980C2EB1}" type="pres">
      <dgm:prSet presAssocID="{53DCA352-AA3B-42FF-8612-DBAA2935E4D6}" presName="sibTrans" presStyleCnt="0"/>
      <dgm:spPr/>
    </dgm:pt>
    <dgm:pt modelId="{BDE339E2-8514-4830-B18E-9BC8482106CF}" type="pres">
      <dgm:prSet presAssocID="{78477831-C592-4842-AD83-54D66F8EA551}" presName="textNode" presStyleLbl="node1" presStyleIdx="9" presStyleCnt="10" custScaleY="116536" custLinFactNeighborY="-9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0C1007-767B-4958-8E61-9A5E50336EE1}" type="presOf" srcId="{7E39BA53-CBF7-4A7B-9BB2-04D9CCE5B588}" destId="{948261A4-135D-4EEA-A867-A2CF40FBB726}" srcOrd="0" destOrd="0" presId="urn:microsoft.com/office/officeart/2005/8/layout/hProcess9"/>
    <dgm:cxn modelId="{E23AF2DB-7D0E-4C92-9040-6F786360E4A7}" type="presOf" srcId="{89D81792-241D-40C7-AF76-22466D42A740}" destId="{06123532-8BDB-44A5-BFF4-66AB07FBF09C}" srcOrd="0" destOrd="0" presId="urn:microsoft.com/office/officeart/2005/8/layout/hProcess9"/>
    <dgm:cxn modelId="{60C0088C-87AB-433B-BE52-57C47278D83E}" type="presOf" srcId="{E7CC5BDD-7C49-450C-A54C-6714E77C7590}" destId="{6BFC4D37-835A-4FB7-A850-A5604CED02A0}" srcOrd="0" destOrd="0" presId="urn:microsoft.com/office/officeart/2005/8/layout/hProcess9"/>
    <dgm:cxn modelId="{34550323-4777-4C0C-AD58-FC83BA83C3B8}" srcId="{89D81792-241D-40C7-AF76-22466D42A740}" destId="{8DB5E91E-B078-4843-9545-8EF224CCF89F}" srcOrd="6" destOrd="0" parTransId="{54C7C2B0-9462-4E76-86EE-B9F6D09F0006}" sibTransId="{8A393664-5E81-47E7-8F53-17FD6883730A}"/>
    <dgm:cxn modelId="{B3422018-2112-4333-8F81-1779332850AE}" type="presOf" srcId="{9A73FF8C-B032-4C48-B8B2-6FE4C0DFAD3B}" destId="{DDC8A7D4-5252-447A-A30A-F0DC2C2F3148}" srcOrd="0" destOrd="0" presId="urn:microsoft.com/office/officeart/2005/8/layout/hProcess9"/>
    <dgm:cxn modelId="{5FC3EB09-277A-4E9D-8C1B-ABDED7B53938}" srcId="{89D81792-241D-40C7-AF76-22466D42A740}" destId="{6D24BBAB-1C03-4BBB-AAC8-F647479ED419}" srcOrd="5" destOrd="0" parTransId="{9E1919A8-486C-4F0A-9496-F42BE634C754}" sibTransId="{DD56C30D-AECA-4332-AE77-8F5629DE6D47}"/>
    <dgm:cxn modelId="{0814A97F-057B-44CF-BA1E-456A60B306B6}" srcId="{89D81792-241D-40C7-AF76-22466D42A740}" destId="{E7CC5BDD-7C49-450C-A54C-6714E77C7590}" srcOrd="4" destOrd="0" parTransId="{A7B7F05E-DC55-4FAF-9EA6-61E73BF6114A}" sibTransId="{4308597E-D594-412C-A252-EC435A96AE95}"/>
    <dgm:cxn modelId="{C4E1E180-ACB1-4F9E-A8E9-4BF5B6781AF0}" srcId="{89D81792-241D-40C7-AF76-22466D42A740}" destId="{9A73FF8C-B032-4C48-B8B2-6FE4C0DFAD3B}" srcOrd="1" destOrd="0" parTransId="{A0E5E202-B69A-45CB-B40D-CF340F1CE3D6}" sibTransId="{03687E44-F34E-4B0C-AAFF-3BFE7B90BF6E}"/>
    <dgm:cxn modelId="{263F3B39-72DB-4BF4-B42D-1579605DFC85}" srcId="{89D81792-241D-40C7-AF76-22466D42A740}" destId="{78477831-C592-4842-AD83-54D66F8EA551}" srcOrd="9" destOrd="0" parTransId="{99CE8E47-769F-4104-A957-61EC6F302ACB}" sibTransId="{781406DD-70CD-4C76-9DCB-9334E3964C1C}"/>
    <dgm:cxn modelId="{61376148-3D09-4F58-B180-6CAB76E391EB}" srcId="{89D81792-241D-40C7-AF76-22466D42A740}" destId="{7E39BA53-CBF7-4A7B-9BB2-04D9CCE5B588}" srcOrd="3" destOrd="0" parTransId="{12FD7961-2B61-4594-8F8C-AF76DA899E42}" sibTransId="{98844C05-4CF4-4801-A97C-17EC5B138152}"/>
    <dgm:cxn modelId="{705AF993-5B92-42DD-9B9E-36A00ACDD97E}" srcId="{89D81792-241D-40C7-AF76-22466D42A740}" destId="{7325BB87-B8E3-43EB-9A2E-8E015AC78884}" srcOrd="7" destOrd="0" parTransId="{9F54658C-E14D-45F1-AA87-07E8D11AC136}" sibTransId="{6F70D1D4-C97C-40A4-A19C-283E37AFB93D}"/>
    <dgm:cxn modelId="{EE669BD3-95BF-4CF3-9337-3A8385300A49}" type="presOf" srcId="{8DB5E91E-B078-4843-9545-8EF224CCF89F}" destId="{1971015D-27D0-4D5E-AF7E-55D8D5A17121}" srcOrd="0" destOrd="0" presId="urn:microsoft.com/office/officeart/2005/8/layout/hProcess9"/>
    <dgm:cxn modelId="{352D6020-0026-4A77-8C79-91918E0840FE}" type="presOf" srcId="{8731599C-C034-4E5F-AD9F-477EECE1DA84}" destId="{81CCFBC2-ACF2-4224-B148-82BA750CC3EE}" srcOrd="0" destOrd="0" presId="urn:microsoft.com/office/officeart/2005/8/layout/hProcess9"/>
    <dgm:cxn modelId="{C6D89D86-07FC-4250-9B07-C2D968508C27}" srcId="{89D81792-241D-40C7-AF76-22466D42A740}" destId="{8731599C-C034-4E5F-AD9F-477EECE1DA84}" srcOrd="2" destOrd="0" parTransId="{1345EC94-FACC-44C4-BC44-B4FA8565DE44}" sibTransId="{A983FFB5-317E-4B4A-B343-97EFC7E0E0C7}"/>
    <dgm:cxn modelId="{7FCA301D-710D-4E17-80B3-6036DD8C1F4C}" type="presOf" srcId="{6D24BBAB-1C03-4BBB-AAC8-F647479ED419}" destId="{C381F1C8-C42D-4196-9A63-F675CB2E966E}" srcOrd="0" destOrd="0" presId="urn:microsoft.com/office/officeart/2005/8/layout/hProcess9"/>
    <dgm:cxn modelId="{384358A3-00FB-4084-835A-B26FA38F694D}" type="presOf" srcId="{C4DCDA4A-C4A6-41BF-A28F-B2E93D683EA5}" destId="{77FBEDEC-8380-44AE-96CF-93A16C6490C5}" srcOrd="0" destOrd="0" presId="urn:microsoft.com/office/officeart/2005/8/layout/hProcess9"/>
    <dgm:cxn modelId="{6F202255-9BB9-407A-8C8D-558FDE391D56}" type="presOf" srcId="{06A5DAB8-30FA-4155-B1B2-35F8E3F7953F}" destId="{1FD5C28A-A774-46F2-B714-1D514B5AC5F5}" srcOrd="0" destOrd="0" presId="urn:microsoft.com/office/officeart/2005/8/layout/hProcess9"/>
    <dgm:cxn modelId="{32703F9A-F200-4456-9551-54EB961C30F3}" type="presOf" srcId="{78477831-C592-4842-AD83-54D66F8EA551}" destId="{BDE339E2-8514-4830-B18E-9BC8482106CF}" srcOrd="0" destOrd="0" presId="urn:microsoft.com/office/officeart/2005/8/layout/hProcess9"/>
    <dgm:cxn modelId="{52182FF0-48C5-430C-90E1-533708491414}" srcId="{89D81792-241D-40C7-AF76-22466D42A740}" destId="{06A5DAB8-30FA-4155-B1B2-35F8E3F7953F}" srcOrd="8" destOrd="0" parTransId="{AFC231BA-1F63-4062-83B7-67B5CA2F6F99}" sibTransId="{53DCA352-AA3B-42FF-8612-DBAA2935E4D6}"/>
    <dgm:cxn modelId="{A5FEE7BF-8049-4396-B8C5-592F5B0BD691}" type="presOf" srcId="{7325BB87-B8E3-43EB-9A2E-8E015AC78884}" destId="{F0B69949-F861-43EB-8C7F-8F9C0AA74CAF}" srcOrd="0" destOrd="0" presId="urn:microsoft.com/office/officeart/2005/8/layout/hProcess9"/>
    <dgm:cxn modelId="{2FC7F2D4-B812-4AFD-A352-8CF226AE2F36}" srcId="{89D81792-241D-40C7-AF76-22466D42A740}" destId="{C4DCDA4A-C4A6-41BF-A28F-B2E93D683EA5}" srcOrd="0" destOrd="0" parTransId="{4DD75C88-0BA2-41D5-A53F-759D6CEBA51C}" sibTransId="{2DB2A164-CFE6-4796-9F5E-9FAF5679B615}"/>
    <dgm:cxn modelId="{DC859037-21F1-4D9D-A9BB-A7F4FF202C41}" type="presParOf" srcId="{06123532-8BDB-44A5-BFF4-66AB07FBF09C}" destId="{98659A6F-6D96-4E4C-9BE8-F40AF86908D8}" srcOrd="0" destOrd="0" presId="urn:microsoft.com/office/officeart/2005/8/layout/hProcess9"/>
    <dgm:cxn modelId="{29C9F140-57A3-4D99-A9D5-5AD82FB51D18}" type="presParOf" srcId="{06123532-8BDB-44A5-BFF4-66AB07FBF09C}" destId="{C750998E-9A2F-40B8-9B09-D07BD1F5C77E}" srcOrd="1" destOrd="0" presId="urn:microsoft.com/office/officeart/2005/8/layout/hProcess9"/>
    <dgm:cxn modelId="{E7FE5144-3C4F-429C-9592-FAC9E0396523}" type="presParOf" srcId="{C750998E-9A2F-40B8-9B09-D07BD1F5C77E}" destId="{77FBEDEC-8380-44AE-96CF-93A16C6490C5}" srcOrd="0" destOrd="0" presId="urn:microsoft.com/office/officeart/2005/8/layout/hProcess9"/>
    <dgm:cxn modelId="{7563C4BA-6FD5-481C-A532-3A891FFD7944}" type="presParOf" srcId="{C750998E-9A2F-40B8-9B09-D07BD1F5C77E}" destId="{0E7E6615-D475-41F7-B362-A750CC221D8E}" srcOrd="1" destOrd="0" presId="urn:microsoft.com/office/officeart/2005/8/layout/hProcess9"/>
    <dgm:cxn modelId="{54F7EB7E-F3A5-443D-A9AF-009EEDDB00E6}" type="presParOf" srcId="{C750998E-9A2F-40B8-9B09-D07BD1F5C77E}" destId="{DDC8A7D4-5252-447A-A30A-F0DC2C2F3148}" srcOrd="2" destOrd="0" presId="urn:microsoft.com/office/officeart/2005/8/layout/hProcess9"/>
    <dgm:cxn modelId="{A43B2CA7-C1BA-4F68-8F2C-55190496974D}" type="presParOf" srcId="{C750998E-9A2F-40B8-9B09-D07BD1F5C77E}" destId="{C9AF0CEA-80AD-47A0-9283-FCD1839B0E57}" srcOrd="3" destOrd="0" presId="urn:microsoft.com/office/officeart/2005/8/layout/hProcess9"/>
    <dgm:cxn modelId="{DD6336EB-CD05-457A-BBB5-8FFAF2E558F7}" type="presParOf" srcId="{C750998E-9A2F-40B8-9B09-D07BD1F5C77E}" destId="{81CCFBC2-ACF2-4224-B148-82BA750CC3EE}" srcOrd="4" destOrd="0" presId="urn:microsoft.com/office/officeart/2005/8/layout/hProcess9"/>
    <dgm:cxn modelId="{0A3ED8E9-62D9-4C30-A9F5-9486345E3EA1}" type="presParOf" srcId="{C750998E-9A2F-40B8-9B09-D07BD1F5C77E}" destId="{6BF9F695-F126-405F-AC3C-F6E3891F52E1}" srcOrd="5" destOrd="0" presId="urn:microsoft.com/office/officeart/2005/8/layout/hProcess9"/>
    <dgm:cxn modelId="{9E6FE167-9934-4E67-A39C-27B283670FC2}" type="presParOf" srcId="{C750998E-9A2F-40B8-9B09-D07BD1F5C77E}" destId="{948261A4-135D-4EEA-A867-A2CF40FBB726}" srcOrd="6" destOrd="0" presId="urn:microsoft.com/office/officeart/2005/8/layout/hProcess9"/>
    <dgm:cxn modelId="{9EAA6842-0236-4BF4-BD60-2A381607C41A}" type="presParOf" srcId="{C750998E-9A2F-40B8-9B09-D07BD1F5C77E}" destId="{476B9474-C1B0-4766-8D54-88CE10FB4B59}" srcOrd="7" destOrd="0" presId="urn:microsoft.com/office/officeart/2005/8/layout/hProcess9"/>
    <dgm:cxn modelId="{02E49811-2BB4-4BAF-884C-C5B84C15DF8C}" type="presParOf" srcId="{C750998E-9A2F-40B8-9B09-D07BD1F5C77E}" destId="{6BFC4D37-835A-4FB7-A850-A5604CED02A0}" srcOrd="8" destOrd="0" presId="urn:microsoft.com/office/officeart/2005/8/layout/hProcess9"/>
    <dgm:cxn modelId="{DAD1D5E9-B457-4166-9250-BE09A3BE65F6}" type="presParOf" srcId="{C750998E-9A2F-40B8-9B09-D07BD1F5C77E}" destId="{499963BC-E512-4C35-88C1-D107B46C1654}" srcOrd="9" destOrd="0" presId="urn:microsoft.com/office/officeart/2005/8/layout/hProcess9"/>
    <dgm:cxn modelId="{09AE4BCB-A961-4CDE-BCDC-91A6A3B3664C}" type="presParOf" srcId="{C750998E-9A2F-40B8-9B09-D07BD1F5C77E}" destId="{C381F1C8-C42D-4196-9A63-F675CB2E966E}" srcOrd="10" destOrd="0" presId="urn:microsoft.com/office/officeart/2005/8/layout/hProcess9"/>
    <dgm:cxn modelId="{4ABAD2A4-CD5E-48C7-B09A-9F608ED93261}" type="presParOf" srcId="{C750998E-9A2F-40B8-9B09-D07BD1F5C77E}" destId="{6745CEB6-A5C6-47D8-BCC1-5BC827747788}" srcOrd="11" destOrd="0" presId="urn:microsoft.com/office/officeart/2005/8/layout/hProcess9"/>
    <dgm:cxn modelId="{40A0D3A6-4A30-48CD-8CC6-210DD4491455}" type="presParOf" srcId="{C750998E-9A2F-40B8-9B09-D07BD1F5C77E}" destId="{1971015D-27D0-4D5E-AF7E-55D8D5A17121}" srcOrd="12" destOrd="0" presId="urn:microsoft.com/office/officeart/2005/8/layout/hProcess9"/>
    <dgm:cxn modelId="{81A68FD8-E9DC-4E04-B8B5-73B712F52F63}" type="presParOf" srcId="{C750998E-9A2F-40B8-9B09-D07BD1F5C77E}" destId="{450EE5C7-ECFC-43BE-A352-D69CE765AFEC}" srcOrd="13" destOrd="0" presId="urn:microsoft.com/office/officeart/2005/8/layout/hProcess9"/>
    <dgm:cxn modelId="{EBE5B4D7-CDDD-46C7-9C1E-ACEB90674B3A}" type="presParOf" srcId="{C750998E-9A2F-40B8-9B09-D07BD1F5C77E}" destId="{F0B69949-F861-43EB-8C7F-8F9C0AA74CAF}" srcOrd="14" destOrd="0" presId="urn:microsoft.com/office/officeart/2005/8/layout/hProcess9"/>
    <dgm:cxn modelId="{2A44414A-7649-4EEB-BA9C-BECBFEDDB5A5}" type="presParOf" srcId="{C750998E-9A2F-40B8-9B09-D07BD1F5C77E}" destId="{38EFBDFA-A631-439F-AC9C-52A026FC4713}" srcOrd="15" destOrd="0" presId="urn:microsoft.com/office/officeart/2005/8/layout/hProcess9"/>
    <dgm:cxn modelId="{FA9E230B-F85B-41CC-9812-E23DDF165B4A}" type="presParOf" srcId="{C750998E-9A2F-40B8-9B09-D07BD1F5C77E}" destId="{1FD5C28A-A774-46F2-B714-1D514B5AC5F5}" srcOrd="16" destOrd="0" presId="urn:microsoft.com/office/officeart/2005/8/layout/hProcess9"/>
    <dgm:cxn modelId="{C744C4E9-3E4A-4C38-9DCF-CD1DAF19569F}" type="presParOf" srcId="{C750998E-9A2F-40B8-9B09-D07BD1F5C77E}" destId="{EE614C93-A985-435C-A50F-B8A7980C2EB1}" srcOrd="17" destOrd="0" presId="urn:microsoft.com/office/officeart/2005/8/layout/hProcess9"/>
    <dgm:cxn modelId="{2AE3601A-6537-4E96-8FA7-65D340940D95}" type="presParOf" srcId="{C750998E-9A2F-40B8-9B09-D07BD1F5C77E}" destId="{BDE339E2-8514-4830-B18E-9BC8482106CF}" srcOrd="1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D81792-241D-40C7-AF76-22466D42A740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 phldr="1"/>
      <dgm:spPr/>
    </dgm:pt>
    <dgm:pt modelId="{9A73FF8C-B032-4C48-B8B2-6FE4C0DFAD3B}">
      <dgm:prSet phldrT="[Texto]" custT="1"/>
      <dgm:spPr/>
      <dgm:t>
        <a:bodyPr/>
        <a:lstStyle/>
        <a:p>
          <a:pPr algn="l"/>
          <a:endParaRPr lang="es-ES" sz="1050" b="1" dirty="0" smtClean="0"/>
        </a:p>
        <a:p>
          <a:pPr algn="l"/>
          <a:endParaRPr lang="es-ES" sz="1050" b="1" dirty="0" smtClean="0"/>
        </a:p>
        <a:p>
          <a:pPr algn="l"/>
          <a:endParaRPr lang="es-ES" sz="1050" b="1" dirty="0" smtClean="0"/>
        </a:p>
        <a:p>
          <a:pPr algn="l"/>
          <a:endParaRPr lang="es-ES" sz="1050" b="1" dirty="0" smtClean="0"/>
        </a:p>
        <a:p>
          <a:pPr algn="l"/>
          <a:endParaRPr lang="es-ES" sz="1050" b="1" dirty="0" smtClean="0"/>
        </a:p>
        <a:p>
          <a:pPr algn="l"/>
          <a:endParaRPr lang="es-ES" sz="1050" b="1" dirty="0" smtClean="0"/>
        </a:p>
        <a:p>
          <a:pPr algn="l"/>
          <a:endParaRPr lang="es-ES" sz="1050" b="1" dirty="0" smtClean="0"/>
        </a:p>
        <a:p>
          <a:pPr algn="l"/>
          <a:endParaRPr lang="es-ES" sz="1050" b="1" dirty="0" smtClean="0"/>
        </a:p>
        <a:p>
          <a:pPr algn="l"/>
          <a:endParaRPr lang="es-ES" sz="1050" b="1" dirty="0" smtClean="0"/>
        </a:p>
        <a:p>
          <a:pPr algn="l"/>
          <a:endParaRPr lang="es-ES" sz="1050" b="1" dirty="0" smtClean="0"/>
        </a:p>
        <a:p>
          <a:pPr algn="l"/>
          <a:endParaRPr lang="es-ES" sz="1050" b="1" dirty="0" smtClean="0"/>
        </a:p>
        <a:p>
          <a:pPr algn="l"/>
          <a:endParaRPr lang="es-ES" sz="1600" b="1" dirty="0" smtClean="0">
            <a:solidFill>
              <a:schemeClr val="bg1"/>
            </a:solidFill>
          </a:endParaRPr>
        </a:p>
        <a:p>
          <a:pPr algn="l"/>
          <a:endParaRPr lang="es-ES" sz="1600" b="1" dirty="0" smtClean="0">
            <a:solidFill>
              <a:schemeClr val="bg1"/>
            </a:solidFill>
          </a:endParaRPr>
        </a:p>
        <a:p>
          <a:pPr algn="l"/>
          <a:r>
            <a:rPr lang="es-ES" sz="1600" b="1" dirty="0" smtClean="0">
              <a:solidFill>
                <a:schemeClr val="bg1"/>
              </a:solidFill>
            </a:rPr>
            <a:t>1876</a:t>
          </a:r>
          <a:r>
            <a:rPr lang="es-ES" sz="1600" dirty="0" smtClean="0">
              <a:solidFill>
                <a:schemeClr val="bg1"/>
              </a:solidFill>
            </a:rPr>
            <a:t> </a:t>
          </a:r>
        </a:p>
        <a:p>
          <a:pPr algn="l"/>
          <a:r>
            <a:rPr lang="es-ES" sz="1200" dirty="0" smtClean="0"/>
            <a:t>A new </a:t>
          </a:r>
          <a:r>
            <a:rPr lang="es-ES" sz="1200" dirty="0" err="1" smtClean="0"/>
            <a:t>constitu-tion</a:t>
          </a:r>
          <a:r>
            <a:rPr lang="es-ES" sz="1200" dirty="0" smtClean="0"/>
            <a:t> </a:t>
          </a:r>
          <a:r>
            <a:rPr lang="es-ES" sz="1200" dirty="0" err="1" smtClean="0"/>
            <a:t>was</a:t>
          </a:r>
          <a:r>
            <a:rPr lang="es-ES" sz="1200" dirty="0" smtClean="0"/>
            <a:t> </a:t>
          </a:r>
          <a:r>
            <a:rPr lang="es-ES" sz="1200" dirty="0" err="1" smtClean="0"/>
            <a:t>signed</a:t>
          </a:r>
          <a:endParaRPr lang="es-ES" sz="120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b="0" dirty="0" smtClean="0"/>
        </a:p>
        <a:p>
          <a:pPr algn="l"/>
          <a:endParaRPr lang="es-ES" sz="1050" b="0" dirty="0" smtClean="0"/>
        </a:p>
        <a:p>
          <a:pPr algn="l"/>
          <a:endParaRPr lang="es-ES" sz="1050" b="0" dirty="0" smtClean="0"/>
        </a:p>
        <a:p>
          <a:pPr algn="l"/>
          <a:endParaRPr lang="es-ES" sz="1050" b="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/>
        </a:p>
      </dgm:t>
    </dgm:pt>
    <dgm:pt modelId="{A0E5E202-B69A-45CB-B40D-CF340F1CE3D6}" type="parTrans" cxnId="{C4E1E180-ACB1-4F9E-A8E9-4BF5B6781AF0}">
      <dgm:prSet/>
      <dgm:spPr/>
      <dgm:t>
        <a:bodyPr/>
        <a:lstStyle/>
        <a:p>
          <a:endParaRPr lang="es-ES"/>
        </a:p>
      </dgm:t>
    </dgm:pt>
    <dgm:pt modelId="{03687E44-F34E-4B0C-AAFF-3BFE7B90BF6E}" type="sibTrans" cxnId="{C4E1E180-ACB1-4F9E-A8E9-4BF5B6781AF0}">
      <dgm:prSet/>
      <dgm:spPr/>
      <dgm:t>
        <a:bodyPr/>
        <a:lstStyle/>
        <a:p>
          <a:endParaRPr lang="es-ES"/>
        </a:p>
      </dgm:t>
    </dgm:pt>
    <dgm:pt modelId="{8731599C-C034-4E5F-AD9F-477EECE1DA84}">
      <dgm:prSet phldrT="[Texto]" custT="1"/>
      <dgm:spPr/>
      <dgm:t>
        <a:bodyPr/>
        <a:lstStyle/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b="1" dirty="0" smtClean="0"/>
        </a:p>
        <a:p>
          <a:pPr algn="l"/>
          <a:endParaRPr lang="es-ES" sz="1200" b="1" dirty="0" smtClean="0"/>
        </a:p>
        <a:p>
          <a:pPr algn="l"/>
          <a:endParaRPr lang="es-ES" sz="1200" b="1" dirty="0" smtClean="0"/>
        </a:p>
        <a:p>
          <a:pPr algn="l"/>
          <a:endParaRPr lang="es-ES" sz="1200" b="1" dirty="0" smtClean="0"/>
        </a:p>
        <a:p>
          <a:pPr algn="l"/>
          <a:endParaRPr lang="es-ES" sz="1200" b="1" dirty="0" smtClean="0"/>
        </a:p>
        <a:p>
          <a:pPr algn="l"/>
          <a:endParaRPr lang="es-ES" sz="1200" b="1" dirty="0" smtClean="0"/>
        </a:p>
        <a:p>
          <a:pPr algn="l"/>
          <a:endParaRPr lang="es-ES" sz="1200" b="1" dirty="0" smtClean="0"/>
        </a:p>
        <a:p>
          <a:pPr algn="l"/>
          <a:endParaRPr lang="es-ES" sz="1200" b="1" dirty="0" smtClean="0"/>
        </a:p>
        <a:p>
          <a:pPr algn="l"/>
          <a:r>
            <a:rPr lang="es-ES" sz="1600" b="1" dirty="0" smtClean="0">
              <a:solidFill>
                <a:schemeClr val="bg1"/>
              </a:solidFill>
            </a:rPr>
            <a:t>1885</a:t>
          </a:r>
        </a:p>
        <a:p>
          <a:pPr algn="l"/>
          <a:r>
            <a:rPr lang="es-ES" sz="1200" dirty="0" smtClean="0"/>
            <a:t>Alfonso XIII beca-me </a:t>
          </a:r>
          <a:r>
            <a:rPr lang="es-ES" sz="1200" dirty="0" err="1" smtClean="0"/>
            <a:t>king</a:t>
          </a:r>
          <a:r>
            <a:rPr lang="es-ES" sz="1200" dirty="0" smtClean="0"/>
            <a:t> of </a:t>
          </a:r>
          <a:r>
            <a:rPr lang="es-ES" sz="1200" dirty="0" err="1" smtClean="0"/>
            <a:t>Spain</a:t>
          </a:r>
          <a:endParaRPr lang="es-ES" sz="120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b="1" dirty="0" smtClean="0"/>
        </a:p>
        <a:p>
          <a:pPr algn="l"/>
          <a:r>
            <a:rPr lang="es-ES" sz="1050" dirty="0" smtClean="0"/>
            <a:t>King of </a:t>
          </a:r>
          <a:r>
            <a:rPr lang="es-ES" sz="1050" dirty="0" err="1" smtClean="0"/>
            <a:t>Spain</a:t>
          </a:r>
          <a:r>
            <a:rPr lang="es-ES" sz="1050" dirty="0" smtClean="0"/>
            <a:t>.</a:t>
          </a:r>
        </a:p>
        <a:p>
          <a:pPr algn="l"/>
          <a:r>
            <a:rPr lang="es-ES" sz="1050" dirty="0" err="1" smtClean="0"/>
            <a:t>The</a:t>
          </a:r>
          <a:r>
            <a:rPr lang="es-ES" sz="1050" dirty="0" smtClean="0"/>
            <a:t> </a:t>
          </a:r>
          <a:r>
            <a:rPr lang="es-ES" sz="1050" dirty="0" err="1" smtClean="0"/>
            <a:t>Inde-pen-dence</a:t>
          </a:r>
          <a:r>
            <a:rPr lang="es-ES" sz="1050" dirty="0" smtClean="0"/>
            <a:t> Civil </a:t>
          </a:r>
          <a:r>
            <a:rPr lang="es-ES" sz="1050" dirty="0" err="1" smtClean="0"/>
            <a:t>War</a:t>
          </a:r>
          <a:endParaRPr lang="es-ES" sz="105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/>
        </a:p>
      </dgm:t>
    </dgm:pt>
    <dgm:pt modelId="{1345EC94-FACC-44C4-BC44-B4FA8565DE44}" type="parTrans" cxnId="{C6D89D86-07FC-4250-9B07-C2D968508C27}">
      <dgm:prSet/>
      <dgm:spPr/>
      <dgm:t>
        <a:bodyPr/>
        <a:lstStyle/>
        <a:p>
          <a:endParaRPr lang="es-ES"/>
        </a:p>
      </dgm:t>
    </dgm:pt>
    <dgm:pt modelId="{A983FFB5-317E-4B4A-B343-97EFC7E0E0C7}" type="sibTrans" cxnId="{C6D89D86-07FC-4250-9B07-C2D968508C27}">
      <dgm:prSet/>
      <dgm:spPr/>
      <dgm:t>
        <a:bodyPr/>
        <a:lstStyle/>
        <a:p>
          <a:endParaRPr lang="es-ES"/>
        </a:p>
      </dgm:t>
    </dgm:pt>
    <dgm:pt modelId="{8DB5E91E-B078-4843-9545-8EF224CCF89F}">
      <dgm:prSet custT="1"/>
      <dgm:spPr/>
      <dgm:t>
        <a:bodyPr/>
        <a:lstStyle/>
        <a:p>
          <a:pPr algn="l"/>
          <a:endParaRPr lang="es-ES" sz="1600" b="1" dirty="0" smtClean="0"/>
        </a:p>
        <a:p>
          <a:pPr algn="l"/>
          <a:endParaRPr lang="es-ES" sz="1600" b="1" dirty="0" smtClean="0"/>
        </a:p>
        <a:p>
          <a:pPr algn="l"/>
          <a:endParaRPr lang="es-ES" sz="1200" b="1" dirty="0" smtClean="0"/>
        </a:p>
        <a:p>
          <a:pPr algn="l"/>
          <a:r>
            <a:rPr lang="es-ES" sz="1600" b="1" dirty="0" smtClean="0">
              <a:solidFill>
                <a:schemeClr val="bg1"/>
              </a:solidFill>
            </a:rPr>
            <a:t>1936</a:t>
          </a:r>
        </a:p>
        <a:p>
          <a:pPr algn="l"/>
          <a:r>
            <a:rPr lang="es-ES" sz="1200" dirty="0" smtClean="0"/>
            <a:t>Franco </a:t>
          </a:r>
          <a:r>
            <a:rPr lang="es-ES" sz="1200" dirty="0" err="1" smtClean="0"/>
            <a:t>led</a:t>
          </a:r>
          <a:r>
            <a:rPr lang="es-ES" sz="1200" dirty="0" smtClean="0"/>
            <a:t> a </a:t>
          </a:r>
          <a:r>
            <a:rPr lang="es-ES" sz="1200" dirty="0" err="1" smtClean="0"/>
            <a:t>military</a:t>
          </a:r>
          <a:r>
            <a:rPr lang="es-ES" sz="1200" dirty="0" smtClean="0"/>
            <a:t> </a:t>
          </a:r>
          <a:r>
            <a:rPr lang="es-ES" sz="1200" dirty="0" err="1" smtClean="0"/>
            <a:t>takeover</a:t>
          </a:r>
          <a:r>
            <a:rPr lang="es-ES" sz="1200" dirty="0" smtClean="0"/>
            <a:t>.</a:t>
          </a:r>
        </a:p>
        <a:p>
          <a:pPr algn="l"/>
          <a:r>
            <a:rPr lang="es-ES" sz="1200" dirty="0" err="1" smtClean="0"/>
            <a:t>The</a:t>
          </a:r>
          <a:r>
            <a:rPr lang="es-ES" sz="1200" dirty="0" smtClean="0"/>
            <a:t> Civil </a:t>
          </a:r>
          <a:r>
            <a:rPr lang="es-ES" sz="1200" dirty="0" err="1" smtClean="0"/>
            <a:t>War</a:t>
          </a:r>
          <a:r>
            <a:rPr lang="es-ES" sz="1200" dirty="0" smtClean="0"/>
            <a:t>  </a:t>
          </a:r>
          <a:r>
            <a:rPr lang="es-ES" sz="1200" dirty="0" err="1" smtClean="0"/>
            <a:t>started</a:t>
          </a:r>
          <a:r>
            <a:rPr lang="es-ES" sz="1200" dirty="0" smtClean="0"/>
            <a:t>.</a:t>
          </a:r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/>
        </a:p>
      </dgm:t>
    </dgm:pt>
    <dgm:pt modelId="{54C7C2B0-9462-4E76-86EE-B9F6D09F0006}" type="parTrans" cxnId="{34550323-4777-4C0C-AD58-FC83BA83C3B8}">
      <dgm:prSet/>
      <dgm:spPr/>
      <dgm:t>
        <a:bodyPr/>
        <a:lstStyle/>
        <a:p>
          <a:endParaRPr lang="es-ES"/>
        </a:p>
      </dgm:t>
    </dgm:pt>
    <dgm:pt modelId="{8A393664-5E81-47E7-8F53-17FD6883730A}" type="sibTrans" cxnId="{34550323-4777-4C0C-AD58-FC83BA83C3B8}">
      <dgm:prSet/>
      <dgm:spPr/>
      <dgm:t>
        <a:bodyPr/>
        <a:lstStyle/>
        <a:p>
          <a:endParaRPr lang="es-ES"/>
        </a:p>
      </dgm:t>
    </dgm:pt>
    <dgm:pt modelId="{7325BB87-B8E3-43EB-9A2E-8E015AC78884}">
      <dgm:prSet custT="1"/>
      <dgm:spPr/>
      <dgm:t>
        <a:bodyPr/>
        <a:lstStyle/>
        <a:p>
          <a:pPr algn="l"/>
          <a:endParaRPr lang="es-ES" sz="1200" b="0" dirty="0" smtClean="0"/>
        </a:p>
        <a:p>
          <a:pPr algn="l"/>
          <a:endParaRPr lang="es-ES" sz="1200" b="0" dirty="0" smtClean="0"/>
        </a:p>
        <a:p>
          <a:pPr algn="l"/>
          <a:endParaRPr lang="es-ES" sz="1200" b="0" dirty="0" smtClean="0"/>
        </a:p>
        <a:p>
          <a:pPr algn="l"/>
          <a:endParaRPr lang="es-ES" sz="1200" b="0" dirty="0" smtClean="0"/>
        </a:p>
        <a:p>
          <a:pPr algn="l"/>
          <a:endParaRPr lang="es-ES" sz="1600" b="1" dirty="0" smtClean="0">
            <a:solidFill>
              <a:schemeClr val="bg1"/>
            </a:solidFill>
          </a:endParaRPr>
        </a:p>
        <a:p>
          <a:pPr algn="l"/>
          <a:endParaRPr lang="es-ES" sz="1600" b="1" dirty="0" smtClean="0">
            <a:solidFill>
              <a:schemeClr val="bg1"/>
            </a:solidFill>
          </a:endParaRPr>
        </a:p>
        <a:p>
          <a:pPr algn="l"/>
          <a:r>
            <a:rPr lang="es-ES" sz="1600" b="1" dirty="0" smtClean="0">
              <a:solidFill>
                <a:schemeClr val="bg1"/>
              </a:solidFill>
            </a:rPr>
            <a:t>1939</a:t>
          </a:r>
        </a:p>
        <a:p>
          <a:pPr algn="l"/>
          <a:r>
            <a:rPr lang="es-ES" sz="1200" b="0" dirty="0" err="1" smtClean="0"/>
            <a:t>The</a:t>
          </a:r>
          <a:r>
            <a:rPr lang="es-ES" sz="1200" b="0" dirty="0" smtClean="0"/>
            <a:t> Civil </a:t>
          </a:r>
          <a:r>
            <a:rPr lang="es-ES" sz="1200" b="0" dirty="0" err="1" smtClean="0"/>
            <a:t>War</a:t>
          </a:r>
          <a:r>
            <a:rPr lang="es-ES" sz="1200" b="0" dirty="0" smtClean="0"/>
            <a:t> </a:t>
          </a:r>
          <a:r>
            <a:rPr lang="es-ES" sz="1200" b="0" dirty="0" err="1" smtClean="0"/>
            <a:t>ended</a:t>
          </a:r>
          <a:r>
            <a:rPr lang="es-ES" sz="1200" b="0" dirty="0" smtClean="0"/>
            <a:t> </a:t>
          </a:r>
          <a:r>
            <a:rPr lang="es-ES" sz="1200" b="0" dirty="0" err="1" smtClean="0"/>
            <a:t>with</a:t>
          </a:r>
          <a:r>
            <a:rPr lang="es-ES" sz="1200" b="0" dirty="0" smtClean="0"/>
            <a:t> </a:t>
          </a:r>
          <a:r>
            <a:rPr lang="es-ES" sz="1200" b="0" dirty="0" err="1" smtClean="0"/>
            <a:t>nationalist</a:t>
          </a:r>
          <a:r>
            <a:rPr lang="es-ES" sz="1200" b="0" dirty="0" smtClean="0"/>
            <a:t> </a:t>
          </a:r>
          <a:r>
            <a:rPr lang="es-ES" sz="1200" b="0" dirty="0" err="1" smtClean="0"/>
            <a:t>victory</a:t>
          </a:r>
          <a:endParaRPr lang="es-ES" sz="1200" b="0" dirty="0" smtClean="0"/>
        </a:p>
        <a:p>
          <a:pPr algn="l"/>
          <a:endParaRPr lang="es-ES" sz="1050" b="0" dirty="0" smtClean="0"/>
        </a:p>
        <a:p>
          <a:pPr algn="l"/>
          <a:endParaRPr lang="es-ES" sz="1050" b="0" dirty="0" smtClean="0"/>
        </a:p>
        <a:p>
          <a:pPr algn="l"/>
          <a:endParaRPr lang="es-ES" sz="1050" b="0" dirty="0" smtClean="0"/>
        </a:p>
        <a:p>
          <a:pPr algn="l"/>
          <a:endParaRPr lang="es-ES" sz="1050" b="0" dirty="0" smtClean="0"/>
        </a:p>
        <a:p>
          <a:pPr algn="l"/>
          <a:endParaRPr lang="es-ES" sz="1050" b="0" dirty="0" smtClean="0"/>
        </a:p>
        <a:p>
          <a:pPr algn="l"/>
          <a:endParaRPr lang="es-ES" sz="1200" b="0" dirty="0" smtClean="0"/>
        </a:p>
        <a:p>
          <a:pPr algn="l"/>
          <a:endParaRPr lang="es-ES" sz="1200" b="0" dirty="0" smtClean="0"/>
        </a:p>
        <a:p>
          <a:pPr algn="l"/>
          <a:endParaRPr lang="es-ES" sz="1200" b="0" dirty="0" smtClean="0"/>
        </a:p>
        <a:p>
          <a:pPr algn="l"/>
          <a:endParaRPr lang="es-ES" sz="1200" b="0" dirty="0" smtClean="0"/>
        </a:p>
        <a:p>
          <a:pPr algn="l"/>
          <a:endParaRPr lang="es-ES" sz="1200" b="0" dirty="0" smtClean="0"/>
        </a:p>
        <a:p>
          <a:pPr algn="l"/>
          <a:endParaRPr lang="es-ES" sz="1200" b="0" dirty="0" smtClean="0"/>
        </a:p>
        <a:p>
          <a:pPr algn="l"/>
          <a:endParaRPr lang="es-ES" sz="1200" b="0" dirty="0" smtClean="0"/>
        </a:p>
        <a:p>
          <a:pPr algn="l"/>
          <a:endParaRPr lang="es-ES" sz="1200" b="0" dirty="0" smtClean="0"/>
        </a:p>
        <a:p>
          <a:pPr algn="l"/>
          <a:endParaRPr lang="es-ES" sz="1200" b="0" dirty="0"/>
        </a:p>
      </dgm:t>
    </dgm:pt>
    <dgm:pt modelId="{9F54658C-E14D-45F1-AA87-07E8D11AC136}" type="parTrans" cxnId="{705AF993-5B92-42DD-9B9E-36A00ACDD97E}">
      <dgm:prSet/>
      <dgm:spPr/>
      <dgm:t>
        <a:bodyPr/>
        <a:lstStyle/>
        <a:p>
          <a:endParaRPr lang="es-ES"/>
        </a:p>
      </dgm:t>
    </dgm:pt>
    <dgm:pt modelId="{6F70D1D4-C97C-40A4-A19C-283E37AFB93D}" type="sibTrans" cxnId="{705AF993-5B92-42DD-9B9E-36A00ACDD97E}">
      <dgm:prSet/>
      <dgm:spPr/>
      <dgm:t>
        <a:bodyPr/>
        <a:lstStyle/>
        <a:p>
          <a:endParaRPr lang="es-ES"/>
        </a:p>
      </dgm:t>
    </dgm:pt>
    <dgm:pt modelId="{06A5DAB8-30FA-4155-B1B2-35F8E3F7953F}">
      <dgm:prSet custT="1"/>
      <dgm:spPr/>
      <dgm:t>
        <a:bodyPr/>
        <a:lstStyle/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b="1" dirty="0" smtClean="0"/>
        </a:p>
        <a:p>
          <a:pPr algn="l"/>
          <a:r>
            <a:rPr lang="es-ES" sz="1600" b="1" dirty="0" smtClean="0">
              <a:solidFill>
                <a:schemeClr val="bg1"/>
              </a:solidFill>
            </a:rPr>
            <a:t>1975</a:t>
          </a:r>
        </a:p>
        <a:p>
          <a:pPr algn="l"/>
          <a:r>
            <a:rPr lang="es-ES" sz="1200" dirty="0" err="1" smtClean="0"/>
            <a:t>Dictator</a:t>
          </a:r>
          <a:r>
            <a:rPr lang="es-ES" sz="1200" dirty="0" smtClean="0"/>
            <a:t> Franco </a:t>
          </a:r>
          <a:r>
            <a:rPr lang="es-ES" sz="1200" dirty="0" err="1" smtClean="0"/>
            <a:t>died</a:t>
          </a:r>
          <a:r>
            <a:rPr lang="es-ES" sz="1200" dirty="0" smtClean="0"/>
            <a:t>. Juan Carlos I </a:t>
          </a:r>
          <a:r>
            <a:rPr lang="es-ES" sz="1200" dirty="0" err="1" smtClean="0"/>
            <a:t>became</a:t>
          </a:r>
          <a:r>
            <a:rPr lang="es-ES" sz="1200" dirty="0" smtClean="0"/>
            <a:t> King</a:t>
          </a:r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/>
        </a:p>
      </dgm:t>
    </dgm:pt>
    <dgm:pt modelId="{AFC231BA-1F63-4062-83B7-67B5CA2F6F99}" type="parTrans" cxnId="{52182FF0-48C5-430C-90E1-533708491414}">
      <dgm:prSet/>
      <dgm:spPr/>
      <dgm:t>
        <a:bodyPr/>
        <a:lstStyle/>
        <a:p>
          <a:endParaRPr lang="es-ES"/>
        </a:p>
      </dgm:t>
    </dgm:pt>
    <dgm:pt modelId="{53DCA352-AA3B-42FF-8612-DBAA2935E4D6}" type="sibTrans" cxnId="{52182FF0-48C5-430C-90E1-533708491414}">
      <dgm:prSet/>
      <dgm:spPr/>
      <dgm:t>
        <a:bodyPr/>
        <a:lstStyle/>
        <a:p>
          <a:endParaRPr lang="es-ES"/>
        </a:p>
      </dgm:t>
    </dgm:pt>
    <dgm:pt modelId="{78477831-C592-4842-AD83-54D66F8EA551}">
      <dgm:prSet custT="1"/>
      <dgm:spPr/>
      <dgm:t>
        <a:bodyPr/>
        <a:lstStyle/>
        <a:p>
          <a:pPr algn="l"/>
          <a:endParaRPr lang="es-ES" sz="1200" b="1" dirty="0" smtClean="0"/>
        </a:p>
        <a:p>
          <a:pPr algn="l"/>
          <a:endParaRPr lang="es-ES" sz="1200" b="1" dirty="0" smtClean="0"/>
        </a:p>
        <a:p>
          <a:pPr algn="l"/>
          <a:endParaRPr lang="es-ES" sz="1200" b="1" dirty="0" smtClean="0"/>
        </a:p>
        <a:p>
          <a:pPr algn="l"/>
          <a:endParaRPr lang="es-ES" sz="1200" b="1" dirty="0" smtClean="0"/>
        </a:p>
        <a:p>
          <a:pPr algn="l"/>
          <a:endParaRPr lang="es-ES" sz="1600" b="1" dirty="0" smtClean="0">
            <a:solidFill>
              <a:schemeClr val="bg1"/>
            </a:solidFill>
          </a:endParaRPr>
        </a:p>
        <a:p>
          <a:pPr algn="l"/>
          <a:endParaRPr lang="es-ES" sz="1600" b="1" dirty="0" smtClean="0">
            <a:solidFill>
              <a:schemeClr val="bg1"/>
            </a:solidFill>
          </a:endParaRPr>
        </a:p>
        <a:p>
          <a:pPr algn="l"/>
          <a:r>
            <a:rPr lang="es-ES" sz="1600" b="1" dirty="0" smtClean="0">
              <a:solidFill>
                <a:schemeClr val="bg1"/>
              </a:solidFill>
            </a:rPr>
            <a:t>1977</a:t>
          </a:r>
        </a:p>
        <a:p>
          <a:pPr algn="l"/>
          <a:r>
            <a:rPr lang="es-ES" sz="1200" b="0" dirty="0" smtClean="0"/>
            <a:t>Free </a:t>
          </a:r>
          <a:r>
            <a:rPr lang="es-ES" sz="1200" b="0" dirty="0" err="1" smtClean="0"/>
            <a:t>elections</a:t>
          </a:r>
          <a:r>
            <a:rPr lang="es-ES" sz="1200" b="0" dirty="0" smtClean="0"/>
            <a:t>. Adolfo Suarez </a:t>
          </a:r>
          <a:r>
            <a:rPr lang="es-ES" sz="1200" b="0" dirty="0" err="1" smtClean="0"/>
            <a:t>was</a:t>
          </a:r>
          <a:r>
            <a:rPr lang="es-ES" sz="1200" b="0" dirty="0" smtClean="0"/>
            <a:t> </a:t>
          </a:r>
          <a:r>
            <a:rPr lang="es-ES" sz="1200" b="0" dirty="0" err="1" smtClean="0"/>
            <a:t>elected</a:t>
          </a:r>
          <a:r>
            <a:rPr lang="es-ES" sz="1200" b="0" dirty="0" smtClean="0"/>
            <a:t>  </a:t>
          </a:r>
          <a:r>
            <a:rPr lang="es-ES" sz="1200" b="0" dirty="0" err="1" smtClean="0"/>
            <a:t>President</a:t>
          </a:r>
          <a:endParaRPr lang="es-ES" sz="1200" b="0" dirty="0" smtClean="0"/>
        </a:p>
        <a:p>
          <a:pPr algn="l"/>
          <a:endParaRPr lang="es-ES" sz="1200" b="0" dirty="0" smtClean="0"/>
        </a:p>
        <a:p>
          <a:pPr algn="l"/>
          <a:endParaRPr lang="es-ES" sz="1050" b="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/>
        </a:p>
      </dgm:t>
    </dgm:pt>
    <dgm:pt modelId="{99CE8E47-769F-4104-A957-61EC6F302ACB}" type="parTrans" cxnId="{263F3B39-72DB-4BF4-B42D-1579605DFC85}">
      <dgm:prSet/>
      <dgm:spPr/>
      <dgm:t>
        <a:bodyPr/>
        <a:lstStyle/>
        <a:p>
          <a:endParaRPr lang="es-ES"/>
        </a:p>
      </dgm:t>
    </dgm:pt>
    <dgm:pt modelId="{781406DD-70CD-4C76-9DCB-9334E3964C1C}" type="sibTrans" cxnId="{263F3B39-72DB-4BF4-B42D-1579605DFC85}">
      <dgm:prSet/>
      <dgm:spPr/>
      <dgm:t>
        <a:bodyPr/>
        <a:lstStyle/>
        <a:p>
          <a:endParaRPr lang="es-ES"/>
        </a:p>
      </dgm:t>
    </dgm:pt>
    <dgm:pt modelId="{4C1495E8-BB78-4E21-A62B-7648D2C0FC09}">
      <dgm:prSet custT="1"/>
      <dgm:spPr/>
      <dgm:t>
        <a:bodyPr/>
        <a:lstStyle/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r>
            <a:rPr lang="es-ES" sz="1600" b="1" dirty="0" smtClean="0">
              <a:solidFill>
                <a:schemeClr val="bg1"/>
              </a:solidFill>
            </a:rPr>
            <a:t>1978</a:t>
          </a:r>
        </a:p>
        <a:p>
          <a:pPr algn="l"/>
          <a:r>
            <a:rPr lang="es-ES" sz="1200" dirty="0" err="1" smtClean="0"/>
            <a:t>The</a:t>
          </a:r>
          <a:r>
            <a:rPr lang="es-ES" sz="1200" dirty="0" smtClean="0"/>
            <a:t> </a:t>
          </a:r>
          <a:r>
            <a:rPr lang="es-ES" sz="1200" dirty="0" err="1" smtClean="0"/>
            <a:t>Spanish</a:t>
          </a:r>
          <a:r>
            <a:rPr lang="es-ES" sz="1200" dirty="0" smtClean="0"/>
            <a:t> </a:t>
          </a:r>
          <a:r>
            <a:rPr lang="es-ES" sz="1200" dirty="0" err="1" smtClean="0"/>
            <a:t>Constitu-tion</a:t>
          </a:r>
          <a:r>
            <a:rPr lang="es-ES" sz="1200" dirty="0" smtClean="0"/>
            <a:t> </a:t>
          </a:r>
          <a:r>
            <a:rPr lang="es-ES" sz="1200" dirty="0" err="1" smtClean="0"/>
            <a:t>was</a:t>
          </a:r>
          <a:r>
            <a:rPr lang="es-ES" sz="1200" dirty="0" smtClean="0"/>
            <a:t> </a:t>
          </a:r>
          <a:r>
            <a:rPr lang="es-ES" sz="1200" dirty="0" err="1" smtClean="0"/>
            <a:t>signed</a:t>
          </a:r>
          <a:endParaRPr lang="es-ES" sz="120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/>
        </a:p>
      </dgm:t>
    </dgm:pt>
    <dgm:pt modelId="{C98F295C-5A32-4DB6-AE05-3C6C4DD0CCD3}" type="parTrans" cxnId="{AA4FEF89-2FDF-4F99-9313-6451714BE27E}">
      <dgm:prSet/>
      <dgm:spPr/>
      <dgm:t>
        <a:bodyPr/>
        <a:lstStyle/>
        <a:p>
          <a:endParaRPr lang="es-ES"/>
        </a:p>
      </dgm:t>
    </dgm:pt>
    <dgm:pt modelId="{3E91FD78-33D9-4511-803D-9F20EAEDD704}" type="sibTrans" cxnId="{AA4FEF89-2FDF-4F99-9313-6451714BE27E}">
      <dgm:prSet/>
      <dgm:spPr/>
      <dgm:t>
        <a:bodyPr/>
        <a:lstStyle/>
        <a:p>
          <a:endParaRPr lang="es-ES"/>
        </a:p>
      </dgm:t>
    </dgm:pt>
    <dgm:pt modelId="{7E39BA53-CBF7-4A7B-9BB2-04D9CCE5B588}">
      <dgm:prSet custT="1"/>
      <dgm:spPr/>
      <dgm:t>
        <a:bodyPr/>
        <a:lstStyle/>
        <a:p>
          <a:pPr algn="ctr"/>
          <a:endParaRPr lang="es-ES" sz="1100" b="1" dirty="0" smtClean="0"/>
        </a:p>
        <a:p>
          <a:pPr algn="ctr"/>
          <a:endParaRPr lang="es-ES" sz="1100" b="1" dirty="0" smtClean="0"/>
        </a:p>
        <a:p>
          <a:pPr algn="ctr"/>
          <a:endParaRPr lang="es-ES" sz="1100" b="1" dirty="0" smtClean="0"/>
        </a:p>
        <a:p>
          <a:pPr algn="ctr"/>
          <a:endParaRPr lang="es-ES" sz="1100" b="1" dirty="0" smtClean="0"/>
        </a:p>
        <a:p>
          <a:pPr algn="ctr"/>
          <a:endParaRPr lang="es-ES" sz="1100" b="1" dirty="0" smtClean="0"/>
        </a:p>
        <a:p>
          <a:pPr algn="ctr"/>
          <a:endParaRPr lang="es-ES" sz="1100" b="1" dirty="0" smtClean="0"/>
        </a:p>
        <a:p>
          <a:pPr algn="ctr"/>
          <a:endParaRPr lang="es-ES" sz="1100" b="1" dirty="0" smtClean="0"/>
        </a:p>
        <a:p>
          <a:pPr algn="ctr"/>
          <a:endParaRPr lang="es-ES" sz="1100" b="1" dirty="0" smtClean="0"/>
        </a:p>
        <a:p>
          <a:pPr algn="ctr"/>
          <a:endParaRPr lang="es-ES" sz="1600" b="1" dirty="0" smtClean="0">
            <a:solidFill>
              <a:schemeClr val="bg1"/>
            </a:solidFill>
          </a:endParaRPr>
        </a:p>
        <a:p>
          <a:pPr algn="ctr"/>
          <a:endParaRPr lang="es-ES" sz="1600" b="1" dirty="0" smtClean="0">
            <a:solidFill>
              <a:schemeClr val="bg1"/>
            </a:solidFill>
          </a:endParaRPr>
        </a:p>
        <a:p>
          <a:pPr algn="ctr"/>
          <a:r>
            <a:rPr lang="es-ES" sz="1600" b="1" dirty="0" smtClean="0">
              <a:solidFill>
                <a:schemeClr val="bg1"/>
              </a:solidFill>
            </a:rPr>
            <a:t>1898</a:t>
          </a:r>
        </a:p>
        <a:p>
          <a:pPr algn="l"/>
          <a:r>
            <a:rPr lang="es-ES" sz="1200" dirty="0" err="1" smtClean="0"/>
            <a:t>Spain</a:t>
          </a:r>
          <a:r>
            <a:rPr lang="es-ES" sz="1200" dirty="0" smtClean="0"/>
            <a:t> </a:t>
          </a:r>
          <a:r>
            <a:rPr lang="es-ES" sz="1200" dirty="0" err="1" smtClean="0"/>
            <a:t>lost</a:t>
          </a:r>
          <a:r>
            <a:rPr lang="es-ES" sz="1200" dirty="0" smtClean="0"/>
            <a:t> Cuba, </a:t>
          </a:r>
          <a:r>
            <a:rPr lang="es-ES" sz="1200" dirty="0" err="1" smtClean="0"/>
            <a:t>Philipines</a:t>
          </a:r>
          <a:r>
            <a:rPr lang="es-ES" sz="1200" dirty="0" smtClean="0"/>
            <a:t> and Puerto Rico</a:t>
          </a:r>
        </a:p>
        <a:p>
          <a:pPr algn="ctr"/>
          <a:endParaRPr lang="es-ES" sz="1100" dirty="0" smtClean="0"/>
        </a:p>
        <a:p>
          <a:pPr algn="ctr"/>
          <a:endParaRPr lang="es-ES" sz="1100" dirty="0" smtClean="0"/>
        </a:p>
        <a:p>
          <a:pPr algn="ctr"/>
          <a:endParaRPr lang="es-ES" sz="1100" dirty="0" smtClean="0"/>
        </a:p>
        <a:p>
          <a:pPr algn="ctr"/>
          <a:endParaRPr lang="es-ES" sz="1100" dirty="0" smtClean="0"/>
        </a:p>
        <a:p>
          <a:pPr algn="ctr"/>
          <a:endParaRPr lang="es-ES" sz="1100" dirty="0" smtClean="0"/>
        </a:p>
        <a:p>
          <a:pPr algn="ctr"/>
          <a:endParaRPr lang="es-ES" sz="1100" dirty="0" smtClean="0"/>
        </a:p>
        <a:p>
          <a:pPr algn="ctr"/>
          <a:endParaRPr lang="es-ES" sz="1100" dirty="0" smtClean="0"/>
        </a:p>
        <a:p>
          <a:pPr algn="ctr"/>
          <a:endParaRPr lang="es-ES" sz="1100" dirty="0" smtClean="0"/>
        </a:p>
        <a:p>
          <a:pPr algn="ctr"/>
          <a:endParaRPr lang="es-ES" sz="110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/>
        </a:p>
      </dgm:t>
    </dgm:pt>
    <dgm:pt modelId="{12FD7961-2B61-4594-8F8C-AF76DA899E42}" type="parTrans" cxnId="{61376148-3D09-4F58-B180-6CAB76E391EB}">
      <dgm:prSet/>
      <dgm:spPr/>
      <dgm:t>
        <a:bodyPr/>
        <a:lstStyle/>
        <a:p>
          <a:endParaRPr lang="es-ES"/>
        </a:p>
      </dgm:t>
    </dgm:pt>
    <dgm:pt modelId="{98844C05-4CF4-4801-A97C-17EC5B138152}" type="sibTrans" cxnId="{61376148-3D09-4F58-B180-6CAB76E391EB}">
      <dgm:prSet/>
      <dgm:spPr/>
      <dgm:t>
        <a:bodyPr/>
        <a:lstStyle/>
        <a:p>
          <a:endParaRPr lang="es-ES"/>
        </a:p>
      </dgm:t>
    </dgm:pt>
    <dgm:pt modelId="{B56D2207-E05E-496C-B569-FAA1F7DD8966}">
      <dgm:prSet custT="1"/>
      <dgm:spPr/>
      <dgm:t>
        <a:bodyPr/>
        <a:lstStyle/>
        <a:p>
          <a:pPr algn="ctr"/>
          <a:endParaRPr lang="es-ES" sz="1000" b="1" dirty="0" smtClean="0"/>
        </a:p>
        <a:p>
          <a:pPr algn="ctr"/>
          <a:endParaRPr lang="es-ES" sz="1600" b="1" dirty="0" smtClean="0">
            <a:solidFill>
              <a:schemeClr val="bg1"/>
            </a:solidFill>
          </a:endParaRPr>
        </a:p>
        <a:p>
          <a:pPr algn="ctr"/>
          <a:r>
            <a:rPr lang="es-ES" sz="1600" b="1" dirty="0" smtClean="0">
              <a:solidFill>
                <a:schemeClr val="bg1"/>
              </a:solidFill>
            </a:rPr>
            <a:t>1874</a:t>
          </a:r>
        </a:p>
        <a:p>
          <a:pPr algn="l"/>
          <a:r>
            <a:rPr lang="es-ES" sz="1200" dirty="0" smtClean="0"/>
            <a:t>Alfonso XII </a:t>
          </a:r>
          <a:r>
            <a:rPr lang="es-ES" sz="1200" dirty="0" err="1" smtClean="0"/>
            <a:t>became</a:t>
          </a:r>
          <a:r>
            <a:rPr lang="es-ES" sz="1200" dirty="0" smtClean="0"/>
            <a:t> King of </a:t>
          </a:r>
          <a:r>
            <a:rPr lang="es-ES" sz="1200" dirty="0" err="1" smtClean="0"/>
            <a:t>Spain</a:t>
          </a:r>
          <a:endParaRPr lang="es-ES" sz="1200" dirty="0" smtClean="0"/>
        </a:p>
        <a:p>
          <a:pPr algn="ctr"/>
          <a:endParaRPr lang="es-ES" sz="1000" dirty="0" smtClean="0"/>
        </a:p>
        <a:p>
          <a:pPr algn="ctr"/>
          <a:endParaRPr lang="es-ES" sz="1000" dirty="0" smtClean="0"/>
        </a:p>
        <a:p>
          <a:pPr algn="ctr"/>
          <a:endParaRPr lang="es-ES" sz="1000" dirty="0" smtClean="0"/>
        </a:p>
        <a:p>
          <a:pPr algn="ctr"/>
          <a:endParaRPr lang="es-ES" sz="1000" dirty="0" smtClean="0"/>
        </a:p>
        <a:p>
          <a:pPr algn="ctr"/>
          <a:endParaRPr lang="es-ES" sz="1000" dirty="0" smtClean="0"/>
        </a:p>
        <a:p>
          <a:pPr algn="ctr"/>
          <a:endParaRPr lang="es-ES" sz="1000" dirty="0" smtClean="0"/>
        </a:p>
        <a:p>
          <a:pPr algn="ctr"/>
          <a:endParaRPr lang="es-ES" sz="1000" dirty="0" smtClean="0"/>
        </a:p>
        <a:p>
          <a:pPr algn="ctr"/>
          <a:endParaRPr lang="es-ES" sz="1000" dirty="0" smtClean="0"/>
        </a:p>
        <a:p>
          <a:pPr algn="ctr"/>
          <a:endParaRPr lang="es-ES" sz="1000" dirty="0" smtClean="0"/>
        </a:p>
        <a:p>
          <a:pPr algn="ctr"/>
          <a:endParaRPr lang="es-ES" sz="1000" dirty="0" smtClean="0"/>
        </a:p>
        <a:p>
          <a:pPr algn="ctr"/>
          <a:endParaRPr lang="es-ES" sz="1000" dirty="0" smtClean="0"/>
        </a:p>
        <a:p>
          <a:pPr algn="ctr"/>
          <a:endParaRPr lang="es-ES" sz="1000" dirty="0" smtClean="0"/>
        </a:p>
        <a:p>
          <a:pPr algn="ctr"/>
          <a:endParaRPr lang="es-ES" sz="1000" dirty="0"/>
        </a:p>
      </dgm:t>
    </dgm:pt>
    <dgm:pt modelId="{29EA4FC8-5057-42BC-A8EC-AE005530EA53}" type="parTrans" cxnId="{ED77E2A9-8204-4F88-BD5E-97F6BE43BAA1}">
      <dgm:prSet/>
      <dgm:spPr/>
      <dgm:t>
        <a:bodyPr/>
        <a:lstStyle/>
        <a:p>
          <a:endParaRPr lang="es-ES"/>
        </a:p>
      </dgm:t>
    </dgm:pt>
    <dgm:pt modelId="{59783CE3-09DE-4EA7-A9AE-BDC2BBA619B1}" type="sibTrans" cxnId="{ED77E2A9-8204-4F88-BD5E-97F6BE43BAA1}">
      <dgm:prSet/>
      <dgm:spPr/>
      <dgm:t>
        <a:bodyPr/>
        <a:lstStyle/>
        <a:p>
          <a:endParaRPr lang="es-ES"/>
        </a:p>
      </dgm:t>
    </dgm:pt>
    <dgm:pt modelId="{6D24BBAB-1C03-4BBB-AAC8-F647479ED419}">
      <dgm:prSet custT="1"/>
      <dgm:spPr/>
      <dgm:t>
        <a:bodyPr/>
        <a:lstStyle/>
        <a:p>
          <a:pPr algn="ctr"/>
          <a:endParaRPr lang="es-ES" sz="1200" b="1" dirty="0" smtClean="0"/>
        </a:p>
        <a:p>
          <a:pPr algn="ctr"/>
          <a:endParaRPr lang="es-ES" sz="1200" b="1" dirty="0" smtClean="0"/>
        </a:p>
        <a:p>
          <a:pPr algn="ctr"/>
          <a:endParaRPr lang="es-ES" sz="1600" b="1" dirty="0" smtClean="0">
            <a:solidFill>
              <a:schemeClr val="bg1"/>
            </a:solidFill>
          </a:endParaRPr>
        </a:p>
        <a:p>
          <a:pPr algn="ctr"/>
          <a:endParaRPr lang="es-ES" sz="1600" b="1" dirty="0" smtClean="0">
            <a:solidFill>
              <a:schemeClr val="bg1"/>
            </a:solidFill>
          </a:endParaRPr>
        </a:p>
        <a:p>
          <a:pPr algn="ctr"/>
          <a:r>
            <a:rPr lang="es-ES" sz="1600" b="1" dirty="0" smtClean="0">
              <a:solidFill>
                <a:schemeClr val="bg1"/>
              </a:solidFill>
            </a:rPr>
            <a:t>1931</a:t>
          </a:r>
          <a:r>
            <a:rPr lang="es-ES" sz="1600" b="1" dirty="0" smtClean="0"/>
            <a:t> </a:t>
          </a:r>
        </a:p>
        <a:p>
          <a:pPr algn="l"/>
          <a:r>
            <a:rPr lang="es-ES" sz="1200" dirty="0" err="1" smtClean="0"/>
            <a:t>Second</a:t>
          </a:r>
          <a:r>
            <a:rPr lang="es-ES" sz="1200" dirty="0" smtClean="0"/>
            <a:t> </a:t>
          </a:r>
          <a:r>
            <a:rPr lang="es-ES" sz="1200" dirty="0" err="1" smtClean="0"/>
            <a:t>Republic</a:t>
          </a:r>
          <a:r>
            <a:rPr lang="es-ES" sz="1200" dirty="0" smtClean="0"/>
            <a:t> and new </a:t>
          </a:r>
          <a:r>
            <a:rPr lang="es-ES" sz="1200" dirty="0" err="1" smtClean="0"/>
            <a:t>constitu-tion</a:t>
          </a:r>
          <a:endParaRPr lang="es-ES" sz="120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 smtClean="0"/>
        </a:p>
        <a:p>
          <a:pPr algn="ctr"/>
          <a:endParaRPr lang="es-ES" sz="1050" dirty="0"/>
        </a:p>
      </dgm:t>
    </dgm:pt>
    <dgm:pt modelId="{DD56C30D-AECA-4332-AE77-8F5629DE6D47}" type="sibTrans" cxnId="{5FC3EB09-277A-4E9D-8C1B-ABDED7B53938}">
      <dgm:prSet/>
      <dgm:spPr/>
      <dgm:t>
        <a:bodyPr/>
        <a:lstStyle/>
        <a:p>
          <a:endParaRPr lang="es-ES"/>
        </a:p>
      </dgm:t>
    </dgm:pt>
    <dgm:pt modelId="{9E1919A8-486C-4F0A-9496-F42BE634C754}" type="parTrans" cxnId="{5FC3EB09-277A-4E9D-8C1B-ABDED7B53938}">
      <dgm:prSet/>
      <dgm:spPr/>
      <dgm:t>
        <a:bodyPr/>
        <a:lstStyle/>
        <a:p>
          <a:endParaRPr lang="es-ES"/>
        </a:p>
      </dgm:t>
    </dgm:pt>
    <dgm:pt modelId="{E7CC5BDD-7C49-450C-A54C-6714E77C7590}">
      <dgm:prSet phldrT="[Texto]" custT="1"/>
      <dgm:spPr/>
      <dgm:t>
        <a:bodyPr/>
        <a:lstStyle/>
        <a:p>
          <a:pPr algn="l"/>
          <a:endParaRPr lang="es-ES" sz="1050" b="1" dirty="0" smtClean="0"/>
        </a:p>
        <a:p>
          <a:pPr algn="l"/>
          <a:endParaRPr lang="es-ES" sz="1050" b="1" dirty="0" smtClean="0"/>
        </a:p>
        <a:p>
          <a:pPr algn="l"/>
          <a:endParaRPr lang="es-ES" sz="1050" b="1" dirty="0" smtClean="0"/>
        </a:p>
        <a:p>
          <a:pPr algn="l"/>
          <a:endParaRPr lang="es-ES" sz="1050" b="1" dirty="0" smtClean="0"/>
        </a:p>
        <a:p>
          <a:pPr algn="l"/>
          <a:endParaRPr lang="es-ES" sz="1050" b="1" dirty="0" smtClean="0"/>
        </a:p>
        <a:p>
          <a:pPr algn="l"/>
          <a:endParaRPr lang="es-ES" sz="1050" b="1" dirty="0" smtClean="0"/>
        </a:p>
        <a:p>
          <a:pPr algn="l"/>
          <a:endParaRPr lang="es-ES" sz="1050" b="1" dirty="0" smtClean="0"/>
        </a:p>
        <a:p>
          <a:pPr algn="l"/>
          <a:r>
            <a:rPr lang="es-ES" sz="1600" b="1" dirty="0" smtClean="0">
              <a:solidFill>
                <a:schemeClr val="bg1"/>
              </a:solidFill>
            </a:rPr>
            <a:t>1923</a:t>
          </a:r>
        </a:p>
        <a:p>
          <a:pPr algn="l"/>
          <a:r>
            <a:rPr lang="es-ES" sz="1200" dirty="0" smtClean="0"/>
            <a:t>Primo de Rivera </a:t>
          </a:r>
          <a:r>
            <a:rPr lang="es-ES" sz="1200" dirty="0" err="1" smtClean="0"/>
            <a:t>became</a:t>
          </a:r>
          <a:r>
            <a:rPr lang="es-ES" sz="1200" dirty="0" smtClean="0"/>
            <a:t> a </a:t>
          </a:r>
          <a:r>
            <a:rPr lang="es-ES" sz="1200" dirty="0" err="1" smtClean="0"/>
            <a:t>Dictator</a:t>
          </a:r>
          <a:endParaRPr lang="es-ES" sz="120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endParaRPr lang="es-ES" sz="1050" dirty="0" smtClean="0"/>
        </a:p>
        <a:p>
          <a:pPr algn="l"/>
          <a:r>
            <a:rPr lang="es-ES" sz="1050" dirty="0" smtClean="0"/>
            <a:t> </a:t>
          </a:r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 smtClean="0"/>
        </a:p>
        <a:p>
          <a:pPr algn="l"/>
          <a:endParaRPr lang="es-ES" sz="1200" dirty="0"/>
        </a:p>
      </dgm:t>
    </dgm:pt>
    <dgm:pt modelId="{4308597E-D594-412C-A252-EC435A96AE95}" type="sibTrans" cxnId="{0814A97F-057B-44CF-BA1E-456A60B306B6}">
      <dgm:prSet/>
      <dgm:spPr/>
      <dgm:t>
        <a:bodyPr/>
        <a:lstStyle/>
        <a:p>
          <a:endParaRPr lang="es-ES"/>
        </a:p>
      </dgm:t>
    </dgm:pt>
    <dgm:pt modelId="{A7B7F05E-DC55-4FAF-9EA6-61E73BF6114A}" type="parTrans" cxnId="{0814A97F-057B-44CF-BA1E-456A60B306B6}">
      <dgm:prSet/>
      <dgm:spPr/>
      <dgm:t>
        <a:bodyPr/>
        <a:lstStyle/>
        <a:p>
          <a:endParaRPr lang="es-ES"/>
        </a:p>
      </dgm:t>
    </dgm:pt>
    <dgm:pt modelId="{06123532-8BDB-44A5-BFF4-66AB07FBF09C}" type="pres">
      <dgm:prSet presAssocID="{89D81792-241D-40C7-AF76-22466D42A740}" presName="CompostProcess" presStyleCnt="0">
        <dgm:presLayoutVars>
          <dgm:dir/>
          <dgm:resizeHandles val="exact"/>
        </dgm:presLayoutVars>
      </dgm:prSet>
      <dgm:spPr/>
    </dgm:pt>
    <dgm:pt modelId="{98659A6F-6D96-4E4C-9BE8-F40AF86908D8}" type="pres">
      <dgm:prSet presAssocID="{89D81792-241D-40C7-AF76-22466D42A740}" presName="arrow" presStyleLbl="bgShp" presStyleIdx="0" presStyleCnt="1"/>
      <dgm:spPr/>
    </dgm:pt>
    <dgm:pt modelId="{C750998E-9A2F-40B8-9B09-D07BD1F5C77E}" type="pres">
      <dgm:prSet presAssocID="{89D81792-241D-40C7-AF76-22466D42A740}" presName="linearProcess" presStyleCnt="0"/>
      <dgm:spPr/>
    </dgm:pt>
    <dgm:pt modelId="{C510590D-AA39-459F-B69B-A902E59D9433}" type="pres">
      <dgm:prSet presAssocID="{B56D2207-E05E-496C-B569-FAA1F7DD8966}" presName="textNode" presStyleLbl="node1" presStyleIdx="0" presStyleCnt="11" custScaleY="117838" custLinFactNeighborX="179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A30BBC-6F9E-4260-B36A-E5A13D83FE37}" type="pres">
      <dgm:prSet presAssocID="{59783CE3-09DE-4EA7-A9AE-BDC2BBA619B1}" presName="sibTrans" presStyleCnt="0"/>
      <dgm:spPr/>
    </dgm:pt>
    <dgm:pt modelId="{DDC8A7D4-5252-447A-A30A-F0DC2C2F3148}" type="pres">
      <dgm:prSet presAssocID="{9A73FF8C-B032-4C48-B8B2-6FE4C0DFAD3B}" presName="textNode" presStyleLbl="node1" presStyleIdx="1" presStyleCnt="11" custScaleY="1180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AF0CEA-80AD-47A0-9283-FCD1839B0E57}" type="pres">
      <dgm:prSet presAssocID="{03687E44-F34E-4B0C-AAFF-3BFE7B90BF6E}" presName="sibTrans" presStyleCnt="0"/>
      <dgm:spPr/>
    </dgm:pt>
    <dgm:pt modelId="{81CCFBC2-ACF2-4224-B148-82BA750CC3EE}" type="pres">
      <dgm:prSet presAssocID="{8731599C-C034-4E5F-AD9F-477EECE1DA84}" presName="textNode" presStyleLbl="node1" presStyleIdx="2" presStyleCnt="11" custScaleY="1178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F9F695-F126-405F-AC3C-F6E3891F52E1}" type="pres">
      <dgm:prSet presAssocID="{A983FFB5-317E-4B4A-B343-97EFC7E0E0C7}" presName="sibTrans" presStyleCnt="0"/>
      <dgm:spPr/>
    </dgm:pt>
    <dgm:pt modelId="{948261A4-135D-4EEA-A867-A2CF40FBB726}" type="pres">
      <dgm:prSet presAssocID="{7E39BA53-CBF7-4A7B-9BB2-04D9CCE5B588}" presName="textNode" presStyleLbl="node1" presStyleIdx="3" presStyleCnt="11" custScaleY="1174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6B9474-C1B0-4766-8D54-88CE10FB4B59}" type="pres">
      <dgm:prSet presAssocID="{98844C05-4CF4-4801-A97C-17EC5B138152}" presName="sibTrans" presStyleCnt="0"/>
      <dgm:spPr/>
    </dgm:pt>
    <dgm:pt modelId="{6BFC4D37-835A-4FB7-A850-A5604CED02A0}" type="pres">
      <dgm:prSet presAssocID="{E7CC5BDD-7C49-450C-A54C-6714E77C7590}" presName="textNode" presStyleLbl="node1" presStyleIdx="4" presStyleCnt="11" custScaleY="1171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9963BC-E512-4C35-88C1-D107B46C1654}" type="pres">
      <dgm:prSet presAssocID="{4308597E-D594-412C-A252-EC435A96AE95}" presName="sibTrans" presStyleCnt="0"/>
      <dgm:spPr/>
    </dgm:pt>
    <dgm:pt modelId="{C381F1C8-C42D-4196-9A63-F675CB2E966E}" type="pres">
      <dgm:prSet presAssocID="{6D24BBAB-1C03-4BBB-AAC8-F647479ED419}" presName="textNode" presStyleLbl="node1" presStyleIdx="5" presStyleCnt="11" custScaleY="1174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45CEB6-A5C6-47D8-BCC1-5BC827747788}" type="pres">
      <dgm:prSet presAssocID="{DD56C30D-AECA-4332-AE77-8F5629DE6D47}" presName="sibTrans" presStyleCnt="0"/>
      <dgm:spPr/>
    </dgm:pt>
    <dgm:pt modelId="{1971015D-27D0-4D5E-AF7E-55D8D5A17121}" type="pres">
      <dgm:prSet presAssocID="{8DB5E91E-B078-4843-9545-8EF224CCF89F}" presName="textNode" presStyleLbl="node1" presStyleIdx="6" presStyleCnt="11" custScaleX="113222" custScaleY="1180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0EE5C7-ECFC-43BE-A352-D69CE765AFEC}" type="pres">
      <dgm:prSet presAssocID="{8A393664-5E81-47E7-8F53-17FD6883730A}" presName="sibTrans" presStyleCnt="0"/>
      <dgm:spPr/>
    </dgm:pt>
    <dgm:pt modelId="{F0B69949-F861-43EB-8C7F-8F9C0AA74CAF}" type="pres">
      <dgm:prSet presAssocID="{7325BB87-B8E3-43EB-9A2E-8E015AC78884}" presName="textNode" presStyleLbl="node1" presStyleIdx="7" presStyleCnt="11" custScaleY="1178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EFBDFA-A631-439F-AC9C-52A026FC4713}" type="pres">
      <dgm:prSet presAssocID="{6F70D1D4-C97C-40A4-A19C-283E37AFB93D}" presName="sibTrans" presStyleCnt="0"/>
      <dgm:spPr/>
    </dgm:pt>
    <dgm:pt modelId="{1FD5C28A-A774-46F2-B714-1D514B5AC5F5}" type="pres">
      <dgm:prSet presAssocID="{06A5DAB8-30FA-4155-B1B2-35F8E3F7953F}" presName="textNode" presStyleLbl="node1" presStyleIdx="8" presStyleCnt="11" custScaleY="1178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614C93-A985-435C-A50F-B8A7980C2EB1}" type="pres">
      <dgm:prSet presAssocID="{53DCA352-AA3B-42FF-8612-DBAA2935E4D6}" presName="sibTrans" presStyleCnt="0"/>
      <dgm:spPr/>
    </dgm:pt>
    <dgm:pt modelId="{BDE339E2-8514-4830-B18E-9BC8482106CF}" type="pres">
      <dgm:prSet presAssocID="{78477831-C592-4842-AD83-54D66F8EA551}" presName="textNode" presStyleLbl="node1" presStyleIdx="9" presStyleCnt="11" custScaleY="116536" custLinFactNeighborX="-24693" custLinFactNeighborY="-6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E79EEF-C2F1-4740-A698-E11D63B85CD8}" type="pres">
      <dgm:prSet presAssocID="{781406DD-70CD-4C76-9DCB-9334E3964C1C}" presName="sibTrans" presStyleCnt="0"/>
      <dgm:spPr/>
    </dgm:pt>
    <dgm:pt modelId="{A3306D21-D04A-41B9-9B8A-91E2948105AA}" type="pres">
      <dgm:prSet presAssocID="{4C1495E8-BB78-4E21-A62B-7648D2C0FC09}" presName="textNode" presStyleLbl="node1" presStyleIdx="10" presStyleCnt="11" custScaleY="1171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7012DC-E0A9-4493-A053-A0F672FAC442}" type="presOf" srcId="{7325BB87-B8E3-43EB-9A2E-8E015AC78884}" destId="{F0B69949-F861-43EB-8C7F-8F9C0AA74CAF}" srcOrd="0" destOrd="0" presId="urn:microsoft.com/office/officeart/2005/8/layout/hProcess9"/>
    <dgm:cxn modelId="{C4E1E180-ACB1-4F9E-A8E9-4BF5B6781AF0}" srcId="{89D81792-241D-40C7-AF76-22466D42A740}" destId="{9A73FF8C-B032-4C48-B8B2-6FE4C0DFAD3B}" srcOrd="1" destOrd="0" parTransId="{A0E5E202-B69A-45CB-B40D-CF340F1CE3D6}" sibTransId="{03687E44-F34E-4B0C-AAFF-3BFE7B90BF6E}"/>
    <dgm:cxn modelId="{5FC3EB09-277A-4E9D-8C1B-ABDED7B53938}" srcId="{89D81792-241D-40C7-AF76-22466D42A740}" destId="{6D24BBAB-1C03-4BBB-AAC8-F647479ED419}" srcOrd="5" destOrd="0" parTransId="{9E1919A8-486C-4F0A-9496-F42BE634C754}" sibTransId="{DD56C30D-AECA-4332-AE77-8F5629DE6D47}"/>
    <dgm:cxn modelId="{4464A574-AB7B-4D99-9D8C-3D8CA716093C}" type="presOf" srcId="{6D24BBAB-1C03-4BBB-AAC8-F647479ED419}" destId="{C381F1C8-C42D-4196-9A63-F675CB2E966E}" srcOrd="0" destOrd="0" presId="urn:microsoft.com/office/officeart/2005/8/layout/hProcess9"/>
    <dgm:cxn modelId="{C6D89D86-07FC-4250-9B07-C2D968508C27}" srcId="{89D81792-241D-40C7-AF76-22466D42A740}" destId="{8731599C-C034-4E5F-AD9F-477EECE1DA84}" srcOrd="2" destOrd="0" parTransId="{1345EC94-FACC-44C4-BC44-B4FA8565DE44}" sibTransId="{A983FFB5-317E-4B4A-B343-97EFC7E0E0C7}"/>
    <dgm:cxn modelId="{52182FF0-48C5-430C-90E1-533708491414}" srcId="{89D81792-241D-40C7-AF76-22466D42A740}" destId="{06A5DAB8-30FA-4155-B1B2-35F8E3F7953F}" srcOrd="8" destOrd="0" parTransId="{AFC231BA-1F63-4062-83B7-67B5CA2F6F99}" sibTransId="{53DCA352-AA3B-42FF-8612-DBAA2935E4D6}"/>
    <dgm:cxn modelId="{9D73A59E-08A5-4C55-8108-FF16AEEC4CB3}" type="presOf" srcId="{E7CC5BDD-7C49-450C-A54C-6714E77C7590}" destId="{6BFC4D37-835A-4FB7-A850-A5604CED02A0}" srcOrd="0" destOrd="0" presId="urn:microsoft.com/office/officeart/2005/8/layout/hProcess9"/>
    <dgm:cxn modelId="{705AF993-5B92-42DD-9B9E-36A00ACDD97E}" srcId="{89D81792-241D-40C7-AF76-22466D42A740}" destId="{7325BB87-B8E3-43EB-9A2E-8E015AC78884}" srcOrd="7" destOrd="0" parTransId="{9F54658C-E14D-45F1-AA87-07E8D11AC136}" sibTransId="{6F70D1D4-C97C-40A4-A19C-283E37AFB93D}"/>
    <dgm:cxn modelId="{013DFB4C-71B1-4208-AF41-72DF40FB4156}" type="presOf" srcId="{4C1495E8-BB78-4E21-A62B-7648D2C0FC09}" destId="{A3306D21-D04A-41B9-9B8A-91E2948105AA}" srcOrd="0" destOrd="0" presId="urn:microsoft.com/office/officeart/2005/8/layout/hProcess9"/>
    <dgm:cxn modelId="{61376148-3D09-4F58-B180-6CAB76E391EB}" srcId="{89D81792-241D-40C7-AF76-22466D42A740}" destId="{7E39BA53-CBF7-4A7B-9BB2-04D9CCE5B588}" srcOrd="3" destOrd="0" parTransId="{12FD7961-2B61-4594-8F8C-AF76DA899E42}" sibTransId="{98844C05-4CF4-4801-A97C-17EC5B138152}"/>
    <dgm:cxn modelId="{263F3B39-72DB-4BF4-B42D-1579605DFC85}" srcId="{89D81792-241D-40C7-AF76-22466D42A740}" destId="{78477831-C592-4842-AD83-54D66F8EA551}" srcOrd="9" destOrd="0" parTransId="{99CE8E47-769F-4104-A957-61EC6F302ACB}" sibTransId="{781406DD-70CD-4C76-9DCB-9334E3964C1C}"/>
    <dgm:cxn modelId="{4012A868-1D0F-464C-AE54-125C5204F231}" type="presOf" srcId="{06A5DAB8-30FA-4155-B1B2-35F8E3F7953F}" destId="{1FD5C28A-A774-46F2-B714-1D514B5AC5F5}" srcOrd="0" destOrd="0" presId="urn:microsoft.com/office/officeart/2005/8/layout/hProcess9"/>
    <dgm:cxn modelId="{34550323-4777-4C0C-AD58-FC83BA83C3B8}" srcId="{89D81792-241D-40C7-AF76-22466D42A740}" destId="{8DB5E91E-B078-4843-9545-8EF224CCF89F}" srcOrd="6" destOrd="0" parTransId="{54C7C2B0-9462-4E76-86EE-B9F6D09F0006}" sibTransId="{8A393664-5E81-47E7-8F53-17FD6883730A}"/>
    <dgm:cxn modelId="{338D31AD-845D-4FC2-890C-85BB8512A3FA}" type="presOf" srcId="{7E39BA53-CBF7-4A7B-9BB2-04D9CCE5B588}" destId="{948261A4-135D-4EEA-A867-A2CF40FBB726}" srcOrd="0" destOrd="0" presId="urn:microsoft.com/office/officeart/2005/8/layout/hProcess9"/>
    <dgm:cxn modelId="{0814A97F-057B-44CF-BA1E-456A60B306B6}" srcId="{89D81792-241D-40C7-AF76-22466D42A740}" destId="{E7CC5BDD-7C49-450C-A54C-6714E77C7590}" srcOrd="4" destOrd="0" parTransId="{A7B7F05E-DC55-4FAF-9EA6-61E73BF6114A}" sibTransId="{4308597E-D594-412C-A252-EC435A96AE95}"/>
    <dgm:cxn modelId="{AA4FEF89-2FDF-4F99-9313-6451714BE27E}" srcId="{89D81792-241D-40C7-AF76-22466D42A740}" destId="{4C1495E8-BB78-4E21-A62B-7648D2C0FC09}" srcOrd="10" destOrd="0" parTransId="{C98F295C-5A32-4DB6-AE05-3C6C4DD0CCD3}" sibTransId="{3E91FD78-33D9-4511-803D-9F20EAEDD704}"/>
    <dgm:cxn modelId="{A48C0700-121A-4B41-B80A-2891D6E55219}" type="presOf" srcId="{8731599C-C034-4E5F-AD9F-477EECE1DA84}" destId="{81CCFBC2-ACF2-4224-B148-82BA750CC3EE}" srcOrd="0" destOrd="0" presId="urn:microsoft.com/office/officeart/2005/8/layout/hProcess9"/>
    <dgm:cxn modelId="{025666ED-F88D-47A2-AEBC-9CB8CAB52154}" type="presOf" srcId="{8DB5E91E-B078-4843-9545-8EF224CCF89F}" destId="{1971015D-27D0-4D5E-AF7E-55D8D5A17121}" srcOrd="0" destOrd="0" presId="urn:microsoft.com/office/officeart/2005/8/layout/hProcess9"/>
    <dgm:cxn modelId="{398FEC95-4AB3-4217-BE4F-5C6F989268AC}" type="presOf" srcId="{9A73FF8C-B032-4C48-B8B2-6FE4C0DFAD3B}" destId="{DDC8A7D4-5252-447A-A30A-F0DC2C2F3148}" srcOrd="0" destOrd="0" presId="urn:microsoft.com/office/officeart/2005/8/layout/hProcess9"/>
    <dgm:cxn modelId="{ED77E2A9-8204-4F88-BD5E-97F6BE43BAA1}" srcId="{89D81792-241D-40C7-AF76-22466D42A740}" destId="{B56D2207-E05E-496C-B569-FAA1F7DD8966}" srcOrd="0" destOrd="0" parTransId="{29EA4FC8-5057-42BC-A8EC-AE005530EA53}" sibTransId="{59783CE3-09DE-4EA7-A9AE-BDC2BBA619B1}"/>
    <dgm:cxn modelId="{EF229753-46C5-4A98-968F-DCF4EA0E36A6}" type="presOf" srcId="{B56D2207-E05E-496C-B569-FAA1F7DD8966}" destId="{C510590D-AA39-459F-B69B-A902E59D9433}" srcOrd="0" destOrd="0" presId="urn:microsoft.com/office/officeart/2005/8/layout/hProcess9"/>
    <dgm:cxn modelId="{302B26EF-B73D-4B86-8B8A-948DC1D5E78C}" type="presOf" srcId="{78477831-C592-4842-AD83-54D66F8EA551}" destId="{BDE339E2-8514-4830-B18E-9BC8482106CF}" srcOrd="0" destOrd="0" presId="urn:microsoft.com/office/officeart/2005/8/layout/hProcess9"/>
    <dgm:cxn modelId="{9FC5809E-5C83-43C1-99D1-DD46F9005184}" type="presOf" srcId="{89D81792-241D-40C7-AF76-22466D42A740}" destId="{06123532-8BDB-44A5-BFF4-66AB07FBF09C}" srcOrd="0" destOrd="0" presId="urn:microsoft.com/office/officeart/2005/8/layout/hProcess9"/>
    <dgm:cxn modelId="{D6AEB0CB-948D-4FEF-9CD8-95935D85DC27}" type="presParOf" srcId="{06123532-8BDB-44A5-BFF4-66AB07FBF09C}" destId="{98659A6F-6D96-4E4C-9BE8-F40AF86908D8}" srcOrd="0" destOrd="0" presId="urn:microsoft.com/office/officeart/2005/8/layout/hProcess9"/>
    <dgm:cxn modelId="{FF982968-38DD-4487-99ED-BF7E37477548}" type="presParOf" srcId="{06123532-8BDB-44A5-BFF4-66AB07FBF09C}" destId="{C750998E-9A2F-40B8-9B09-D07BD1F5C77E}" srcOrd="1" destOrd="0" presId="urn:microsoft.com/office/officeart/2005/8/layout/hProcess9"/>
    <dgm:cxn modelId="{B8C8D224-D62F-4C84-A906-E47442EA12FD}" type="presParOf" srcId="{C750998E-9A2F-40B8-9B09-D07BD1F5C77E}" destId="{C510590D-AA39-459F-B69B-A902E59D9433}" srcOrd="0" destOrd="0" presId="urn:microsoft.com/office/officeart/2005/8/layout/hProcess9"/>
    <dgm:cxn modelId="{3BB8DA68-32C4-4A65-BB9F-1E615311304B}" type="presParOf" srcId="{C750998E-9A2F-40B8-9B09-D07BD1F5C77E}" destId="{E9A30BBC-6F9E-4260-B36A-E5A13D83FE37}" srcOrd="1" destOrd="0" presId="urn:microsoft.com/office/officeart/2005/8/layout/hProcess9"/>
    <dgm:cxn modelId="{D84357D1-7B65-4F6E-84E4-C915B2D0D07B}" type="presParOf" srcId="{C750998E-9A2F-40B8-9B09-D07BD1F5C77E}" destId="{DDC8A7D4-5252-447A-A30A-F0DC2C2F3148}" srcOrd="2" destOrd="0" presId="urn:microsoft.com/office/officeart/2005/8/layout/hProcess9"/>
    <dgm:cxn modelId="{2E1A58E8-C071-4348-85B7-D56975832588}" type="presParOf" srcId="{C750998E-9A2F-40B8-9B09-D07BD1F5C77E}" destId="{C9AF0CEA-80AD-47A0-9283-FCD1839B0E57}" srcOrd="3" destOrd="0" presId="urn:microsoft.com/office/officeart/2005/8/layout/hProcess9"/>
    <dgm:cxn modelId="{D9F3E09D-8F81-47DB-AD58-A3F3904B453F}" type="presParOf" srcId="{C750998E-9A2F-40B8-9B09-D07BD1F5C77E}" destId="{81CCFBC2-ACF2-4224-B148-82BA750CC3EE}" srcOrd="4" destOrd="0" presId="urn:microsoft.com/office/officeart/2005/8/layout/hProcess9"/>
    <dgm:cxn modelId="{FBA25EC0-E1E0-40A4-9407-3A79285CDEBB}" type="presParOf" srcId="{C750998E-9A2F-40B8-9B09-D07BD1F5C77E}" destId="{6BF9F695-F126-405F-AC3C-F6E3891F52E1}" srcOrd="5" destOrd="0" presId="urn:microsoft.com/office/officeart/2005/8/layout/hProcess9"/>
    <dgm:cxn modelId="{BF88A1EC-9361-4FF5-AA56-8EC283095448}" type="presParOf" srcId="{C750998E-9A2F-40B8-9B09-D07BD1F5C77E}" destId="{948261A4-135D-4EEA-A867-A2CF40FBB726}" srcOrd="6" destOrd="0" presId="urn:microsoft.com/office/officeart/2005/8/layout/hProcess9"/>
    <dgm:cxn modelId="{9C360DD8-DFE9-44FB-8258-26DE06ABB880}" type="presParOf" srcId="{C750998E-9A2F-40B8-9B09-D07BD1F5C77E}" destId="{476B9474-C1B0-4766-8D54-88CE10FB4B59}" srcOrd="7" destOrd="0" presId="urn:microsoft.com/office/officeart/2005/8/layout/hProcess9"/>
    <dgm:cxn modelId="{736184E0-5561-4EBA-A5C6-48568AB33196}" type="presParOf" srcId="{C750998E-9A2F-40B8-9B09-D07BD1F5C77E}" destId="{6BFC4D37-835A-4FB7-A850-A5604CED02A0}" srcOrd="8" destOrd="0" presId="urn:microsoft.com/office/officeart/2005/8/layout/hProcess9"/>
    <dgm:cxn modelId="{7D38C066-B019-4562-9B38-F0B8BE7D8789}" type="presParOf" srcId="{C750998E-9A2F-40B8-9B09-D07BD1F5C77E}" destId="{499963BC-E512-4C35-88C1-D107B46C1654}" srcOrd="9" destOrd="0" presId="urn:microsoft.com/office/officeart/2005/8/layout/hProcess9"/>
    <dgm:cxn modelId="{825EDAD6-2186-46FF-9CFA-D465BCAC9B97}" type="presParOf" srcId="{C750998E-9A2F-40B8-9B09-D07BD1F5C77E}" destId="{C381F1C8-C42D-4196-9A63-F675CB2E966E}" srcOrd="10" destOrd="0" presId="urn:microsoft.com/office/officeart/2005/8/layout/hProcess9"/>
    <dgm:cxn modelId="{04141BFE-68BA-43B0-8D8C-BF6C9C7D0968}" type="presParOf" srcId="{C750998E-9A2F-40B8-9B09-D07BD1F5C77E}" destId="{6745CEB6-A5C6-47D8-BCC1-5BC827747788}" srcOrd="11" destOrd="0" presId="urn:microsoft.com/office/officeart/2005/8/layout/hProcess9"/>
    <dgm:cxn modelId="{803B23EF-02D1-46E9-98E7-99EB95CD8E06}" type="presParOf" srcId="{C750998E-9A2F-40B8-9B09-D07BD1F5C77E}" destId="{1971015D-27D0-4D5E-AF7E-55D8D5A17121}" srcOrd="12" destOrd="0" presId="urn:microsoft.com/office/officeart/2005/8/layout/hProcess9"/>
    <dgm:cxn modelId="{3F3E9981-86D3-45D4-999E-3FC0F57FC115}" type="presParOf" srcId="{C750998E-9A2F-40B8-9B09-D07BD1F5C77E}" destId="{450EE5C7-ECFC-43BE-A352-D69CE765AFEC}" srcOrd="13" destOrd="0" presId="urn:microsoft.com/office/officeart/2005/8/layout/hProcess9"/>
    <dgm:cxn modelId="{B774AF50-85CE-44AD-AF50-C8009BD4C371}" type="presParOf" srcId="{C750998E-9A2F-40B8-9B09-D07BD1F5C77E}" destId="{F0B69949-F861-43EB-8C7F-8F9C0AA74CAF}" srcOrd="14" destOrd="0" presId="urn:microsoft.com/office/officeart/2005/8/layout/hProcess9"/>
    <dgm:cxn modelId="{471C498C-7E2A-41F2-BAFB-62C77B0A05C3}" type="presParOf" srcId="{C750998E-9A2F-40B8-9B09-D07BD1F5C77E}" destId="{38EFBDFA-A631-439F-AC9C-52A026FC4713}" srcOrd="15" destOrd="0" presId="urn:microsoft.com/office/officeart/2005/8/layout/hProcess9"/>
    <dgm:cxn modelId="{6FE85618-06BB-4410-B237-7345F3C92849}" type="presParOf" srcId="{C750998E-9A2F-40B8-9B09-D07BD1F5C77E}" destId="{1FD5C28A-A774-46F2-B714-1D514B5AC5F5}" srcOrd="16" destOrd="0" presId="urn:microsoft.com/office/officeart/2005/8/layout/hProcess9"/>
    <dgm:cxn modelId="{A8566A9B-6FFB-4FCE-A5C1-4950C8D7034A}" type="presParOf" srcId="{C750998E-9A2F-40B8-9B09-D07BD1F5C77E}" destId="{EE614C93-A985-435C-A50F-B8A7980C2EB1}" srcOrd="17" destOrd="0" presId="urn:microsoft.com/office/officeart/2005/8/layout/hProcess9"/>
    <dgm:cxn modelId="{B848833B-0CDE-4D8F-BDD4-C4B084C7BE2B}" type="presParOf" srcId="{C750998E-9A2F-40B8-9B09-D07BD1F5C77E}" destId="{BDE339E2-8514-4830-B18E-9BC8482106CF}" srcOrd="18" destOrd="0" presId="urn:microsoft.com/office/officeart/2005/8/layout/hProcess9"/>
    <dgm:cxn modelId="{06F91F28-E502-43B3-8263-D6B718A10FAC}" type="presParOf" srcId="{C750998E-9A2F-40B8-9B09-D07BD1F5C77E}" destId="{AAE79EEF-C2F1-4740-A698-E11D63B85CD8}" srcOrd="19" destOrd="0" presId="urn:microsoft.com/office/officeart/2005/8/layout/hProcess9"/>
    <dgm:cxn modelId="{EEF15C13-631D-4D5A-B42B-A5C74945F1A3}" type="presParOf" srcId="{C750998E-9A2F-40B8-9B09-D07BD1F5C77E}" destId="{A3306D21-D04A-41B9-9B8A-91E2948105AA}" srcOrd="2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659A6F-6D96-4E4C-9BE8-F40AF86908D8}">
      <dsp:nvSpPr>
        <dsp:cNvPr id="0" name=""/>
        <dsp:cNvSpPr/>
      </dsp:nvSpPr>
      <dsp:spPr>
        <a:xfrm>
          <a:off x="678937" y="0"/>
          <a:ext cx="7694619" cy="73152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C8A7D4-5252-447A-A30A-F0DC2C2F3148}">
      <dsp:nvSpPr>
        <dsp:cNvPr id="0" name=""/>
        <dsp:cNvSpPr/>
      </dsp:nvSpPr>
      <dsp:spPr>
        <a:xfrm>
          <a:off x="2847" y="1931154"/>
          <a:ext cx="828200" cy="345289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5th </a:t>
          </a:r>
          <a:r>
            <a:rPr lang="es-ES" sz="1200" b="1" kern="1200" dirty="0" err="1">
              <a:solidFill>
                <a:schemeClr val="bg1"/>
              </a:solidFill>
            </a:rPr>
            <a:t>century</a:t>
          </a:r>
          <a:endParaRPr lang="es-ES" sz="1200" b="1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/>
            <a:t>Four</a:t>
          </a:r>
          <a:r>
            <a:rPr lang="es-ES" sz="1200" kern="1200" dirty="0"/>
            <a:t> </a:t>
          </a:r>
          <a:r>
            <a:rPr lang="es-ES" sz="1200" kern="1200" dirty="0" err="1"/>
            <a:t>Germanic</a:t>
          </a:r>
          <a:r>
            <a:rPr lang="es-ES" sz="1200" kern="1200" dirty="0"/>
            <a:t> </a:t>
          </a:r>
          <a:r>
            <a:rPr lang="es-ES" sz="1200" kern="1200" dirty="0" err="1"/>
            <a:t>tribes</a:t>
          </a:r>
          <a:r>
            <a:rPr lang="es-ES" sz="1200" kern="1200" dirty="0"/>
            <a:t> </a:t>
          </a:r>
          <a:r>
            <a:rPr lang="es-ES" sz="1200" kern="1200" dirty="0" err="1"/>
            <a:t>settled</a:t>
          </a:r>
          <a:r>
            <a:rPr lang="es-ES" sz="1200" kern="1200" dirty="0"/>
            <a:t> in </a:t>
          </a:r>
          <a:r>
            <a:rPr lang="es-ES" sz="1200" kern="1200" dirty="0" err="1"/>
            <a:t>Spain</a:t>
          </a: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847" y="1931154"/>
        <a:ext cx="828200" cy="3452891"/>
      </dsp:txXfrm>
    </dsp:sp>
    <dsp:sp modelId="{81CCFBC2-ACF2-4224-B148-82BA750CC3EE}">
      <dsp:nvSpPr>
        <dsp:cNvPr id="0" name=""/>
        <dsp:cNvSpPr/>
      </dsp:nvSpPr>
      <dsp:spPr>
        <a:xfrm>
          <a:off x="916025" y="1933582"/>
          <a:ext cx="828200" cy="3448034"/>
        </a:xfrm>
        <a:prstGeom prst="roundRect">
          <a:avLst/>
        </a:prstGeom>
        <a:gradFill rotWithShape="0">
          <a:gsLst>
            <a:gs pos="0">
              <a:schemeClr val="accent3">
                <a:hueOff val="-423432"/>
                <a:satOff val="1689"/>
                <a:lumOff val="1176"/>
                <a:alphaOff val="0"/>
                <a:tint val="98000"/>
                <a:lumMod val="100000"/>
              </a:schemeClr>
            </a:gs>
            <a:gs pos="100000">
              <a:schemeClr val="accent3">
                <a:hueOff val="-423432"/>
                <a:satOff val="1689"/>
                <a:lumOff val="117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bg1"/>
              </a:solidFill>
            </a:rPr>
            <a:t>6th </a:t>
          </a:r>
          <a:r>
            <a:rPr lang="es-ES" sz="1200" b="1" kern="1200" dirty="0" err="1">
              <a:solidFill>
                <a:schemeClr val="bg1"/>
              </a:solidFill>
            </a:rPr>
            <a:t>century</a:t>
          </a:r>
          <a:endParaRPr lang="es-ES" sz="1200" b="1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/>
            <a:t>The</a:t>
          </a:r>
          <a:r>
            <a:rPr lang="es-ES" sz="1200" kern="1200" dirty="0"/>
            <a:t> </a:t>
          </a:r>
          <a:r>
            <a:rPr lang="es-ES" sz="1200" kern="1200" dirty="0" err="1"/>
            <a:t>Visigoths</a:t>
          </a:r>
          <a:r>
            <a:rPr lang="es-ES" sz="1200" kern="1200" dirty="0"/>
            <a:t> </a:t>
          </a:r>
          <a:r>
            <a:rPr lang="es-ES" sz="1200" kern="1200" dirty="0" smtClean="0"/>
            <a:t>conque-red </a:t>
          </a:r>
          <a:r>
            <a:rPr lang="es-ES" sz="1200" kern="1200" dirty="0" err="1"/>
            <a:t>the</a:t>
          </a:r>
          <a:r>
            <a:rPr lang="es-ES" sz="1200" kern="1200" dirty="0"/>
            <a:t> </a:t>
          </a:r>
          <a:r>
            <a:rPr lang="es-ES" sz="1200" kern="1200" dirty="0" err="1"/>
            <a:t>other</a:t>
          </a:r>
          <a:r>
            <a:rPr lang="es-ES" sz="1200" kern="1200" dirty="0"/>
            <a:t> </a:t>
          </a:r>
          <a:r>
            <a:rPr lang="es-ES" sz="1200" kern="1200" dirty="0" err="1"/>
            <a:t>three</a:t>
          </a:r>
          <a:r>
            <a:rPr lang="es-ES" sz="1200" kern="1200" dirty="0"/>
            <a:t> </a:t>
          </a:r>
          <a:r>
            <a:rPr lang="es-ES" sz="1200" kern="1200" dirty="0" err="1"/>
            <a:t>tribes</a:t>
          </a: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916025" y="1933582"/>
        <a:ext cx="828200" cy="3448034"/>
      </dsp:txXfrm>
    </dsp:sp>
    <dsp:sp modelId="{6BFC4D37-835A-4FB7-A850-A5604CED02A0}">
      <dsp:nvSpPr>
        <dsp:cNvPr id="0" name=""/>
        <dsp:cNvSpPr/>
      </dsp:nvSpPr>
      <dsp:spPr>
        <a:xfrm>
          <a:off x="1829202" y="1943107"/>
          <a:ext cx="828200" cy="3428985"/>
        </a:xfrm>
        <a:prstGeom prst="roundRect">
          <a:avLst/>
        </a:prstGeom>
        <a:gradFill rotWithShape="0">
          <a:gsLst>
            <a:gs pos="0">
              <a:schemeClr val="accent3">
                <a:hueOff val="-846864"/>
                <a:satOff val="3377"/>
                <a:lumOff val="2353"/>
                <a:alphaOff val="0"/>
                <a:tint val="98000"/>
                <a:lumMod val="100000"/>
              </a:schemeClr>
            </a:gs>
            <a:gs pos="100000">
              <a:schemeClr val="accent3">
                <a:hueOff val="-846864"/>
                <a:satOff val="3377"/>
                <a:lumOff val="235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711</a:t>
          </a:r>
          <a:endParaRPr lang="es-ES" sz="1600" b="1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/>
            <a:t>The</a:t>
          </a:r>
          <a:r>
            <a:rPr lang="es-ES" sz="1200" kern="1200" dirty="0"/>
            <a:t> </a:t>
          </a:r>
          <a:r>
            <a:rPr lang="es-ES" sz="1200" kern="1200" dirty="0" err="1"/>
            <a:t>muslims</a:t>
          </a:r>
          <a:r>
            <a:rPr lang="es-ES" sz="1200" kern="1200" dirty="0"/>
            <a:t> </a:t>
          </a:r>
          <a:r>
            <a:rPr lang="es-ES" sz="1200" kern="1200" dirty="0" err="1"/>
            <a:t>invaded</a:t>
          </a:r>
          <a:r>
            <a:rPr lang="es-ES" sz="1200" kern="1200" dirty="0"/>
            <a:t>  </a:t>
          </a:r>
          <a:r>
            <a:rPr lang="es-ES" sz="1200" kern="1200" dirty="0" err="1"/>
            <a:t>the</a:t>
          </a:r>
          <a:r>
            <a:rPr lang="es-ES" sz="1200" kern="1200" dirty="0"/>
            <a:t> </a:t>
          </a:r>
          <a:r>
            <a:rPr lang="es-ES" sz="1200" kern="1200" dirty="0" err="1"/>
            <a:t>Iberian</a:t>
          </a:r>
          <a:r>
            <a:rPr lang="es-ES" sz="1200" kern="1200" dirty="0"/>
            <a:t> </a:t>
          </a:r>
          <a:r>
            <a:rPr lang="es-ES" sz="1200" kern="1200" dirty="0" err="1"/>
            <a:t>Peninsula</a:t>
          </a: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829202" y="1943107"/>
        <a:ext cx="828200" cy="3428985"/>
      </dsp:txXfrm>
    </dsp:sp>
    <dsp:sp modelId="{1971015D-27D0-4D5E-AF7E-55D8D5A17121}">
      <dsp:nvSpPr>
        <dsp:cNvPr id="0" name=""/>
        <dsp:cNvSpPr/>
      </dsp:nvSpPr>
      <dsp:spPr>
        <a:xfrm>
          <a:off x="2742380" y="1931154"/>
          <a:ext cx="828200" cy="3452891"/>
        </a:xfrm>
        <a:prstGeom prst="roundRect">
          <a:avLst/>
        </a:prstGeom>
        <a:gradFill rotWithShape="0">
          <a:gsLst>
            <a:gs pos="0">
              <a:schemeClr val="accent3">
                <a:hueOff val="-1270296"/>
                <a:satOff val="5066"/>
                <a:lumOff val="3529"/>
                <a:alphaOff val="0"/>
                <a:tint val="98000"/>
                <a:lumMod val="100000"/>
              </a:schemeClr>
            </a:gs>
            <a:gs pos="100000">
              <a:schemeClr val="accent3">
                <a:hueOff val="-1270296"/>
                <a:satOff val="5066"/>
                <a:lumOff val="352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1492</a:t>
          </a:r>
          <a:endParaRPr lang="es-ES" sz="1600" b="1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/>
            <a:t>The</a:t>
          </a:r>
          <a:r>
            <a:rPr lang="es-ES" sz="1200" kern="1200" dirty="0"/>
            <a:t> Reyes Católicos </a:t>
          </a:r>
          <a:r>
            <a:rPr lang="es-ES" sz="1200" kern="1200" dirty="0" smtClean="0"/>
            <a:t>conque-red </a:t>
          </a:r>
          <a:r>
            <a:rPr lang="es-ES" sz="1200" kern="1200" dirty="0"/>
            <a:t>Granada and </a:t>
          </a:r>
          <a:r>
            <a:rPr lang="es-ES" sz="1200" kern="1200" dirty="0" err="1"/>
            <a:t>expulsed</a:t>
          </a:r>
          <a:r>
            <a:rPr lang="es-ES" sz="1200" kern="1200" dirty="0"/>
            <a:t> </a:t>
          </a:r>
          <a:r>
            <a:rPr lang="es-ES" sz="1200" kern="1200" dirty="0" err="1"/>
            <a:t>the</a:t>
          </a:r>
          <a:r>
            <a:rPr lang="es-ES" sz="1200" kern="1200" dirty="0"/>
            <a:t> </a:t>
          </a:r>
          <a:r>
            <a:rPr lang="es-ES" sz="1200" kern="1200" dirty="0" err="1"/>
            <a:t>Jews</a:t>
          </a: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742380" y="1931154"/>
        <a:ext cx="828200" cy="3452891"/>
      </dsp:txXfrm>
    </dsp:sp>
    <dsp:sp modelId="{F0B69949-F861-43EB-8C7F-8F9C0AA74CAF}">
      <dsp:nvSpPr>
        <dsp:cNvPr id="0" name=""/>
        <dsp:cNvSpPr/>
      </dsp:nvSpPr>
      <dsp:spPr>
        <a:xfrm>
          <a:off x="3655558" y="1933582"/>
          <a:ext cx="828200" cy="3448034"/>
        </a:xfrm>
        <a:prstGeom prst="roundRect">
          <a:avLst/>
        </a:prstGeom>
        <a:gradFill rotWithShape="0">
          <a:gsLst>
            <a:gs pos="0">
              <a:schemeClr val="accent3">
                <a:hueOff val="-1693728"/>
                <a:satOff val="6755"/>
                <a:lumOff val="4706"/>
                <a:alphaOff val="0"/>
                <a:tint val="98000"/>
                <a:lumMod val="100000"/>
              </a:schemeClr>
            </a:gs>
            <a:gs pos="100000">
              <a:schemeClr val="accent3">
                <a:hueOff val="-1693728"/>
                <a:satOff val="6755"/>
                <a:lumOff val="470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1516</a:t>
          </a:r>
          <a:endParaRPr lang="es-ES" sz="1600" b="1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Carlos I </a:t>
          </a:r>
          <a:r>
            <a:rPr lang="es-ES" sz="1200" b="0" kern="1200" dirty="0" err="1"/>
            <a:t>became</a:t>
          </a:r>
          <a:r>
            <a:rPr lang="es-ES" sz="1200" b="0" kern="1200" dirty="0"/>
            <a:t> King of </a:t>
          </a:r>
          <a:r>
            <a:rPr lang="es-ES" sz="1200" b="0" kern="1200" dirty="0" err="1"/>
            <a:t>Spain</a:t>
          </a:r>
          <a:endParaRPr lang="es-ES" sz="120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</dsp:txBody>
      <dsp:txXfrm>
        <a:off x="3655558" y="1933582"/>
        <a:ext cx="828200" cy="3448034"/>
      </dsp:txXfrm>
    </dsp:sp>
    <dsp:sp modelId="{1FD5C28A-A774-46F2-B714-1D514B5AC5F5}">
      <dsp:nvSpPr>
        <dsp:cNvPr id="0" name=""/>
        <dsp:cNvSpPr/>
      </dsp:nvSpPr>
      <dsp:spPr>
        <a:xfrm>
          <a:off x="4568735" y="1933582"/>
          <a:ext cx="828200" cy="3448034"/>
        </a:xfrm>
        <a:prstGeom prst="roundRect">
          <a:avLst/>
        </a:prstGeom>
        <a:gradFill rotWithShape="0">
          <a:gsLst>
            <a:gs pos="0">
              <a:schemeClr val="accent3">
                <a:hueOff val="-2117160"/>
                <a:satOff val="8443"/>
                <a:lumOff val="5882"/>
                <a:alphaOff val="0"/>
                <a:tint val="98000"/>
                <a:lumMod val="100000"/>
              </a:schemeClr>
            </a:gs>
            <a:gs pos="100000">
              <a:schemeClr val="accent3">
                <a:hueOff val="-2117160"/>
                <a:satOff val="8443"/>
                <a:lumOff val="588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bg1"/>
              </a:solidFill>
            </a:rPr>
            <a:t>1556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Felipe II </a:t>
          </a:r>
          <a:r>
            <a:rPr lang="es-ES" sz="1200" kern="1200" dirty="0" err="1"/>
            <a:t>became</a:t>
          </a:r>
          <a:r>
            <a:rPr lang="es-ES" sz="1200" kern="1200" dirty="0"/>
            <a:t> King of </a:t>
          </a:r>
          <a:r>
            <a:rPr lang="es-ES" sz="1200" kern="1200" dirty="0" err="1" smtClean="0"/>
            <a:t>Spain</a:t>
          </a:r>
          <a:endParaRPr lang="es-E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568735" y="1933582"/>
        <a:ext cx="828200" cy="3448034"/>
      </dsp:txXfrm>
    </dsp:sp>
    <dsp:sp modelId="{BDE339E2-8514-4830-B18E-9BC8482106CF}">
      <dsp:nvSpPr>
        <dsp:cNvPr id="0" name=""/>
        <dsp:cNvSpPr/>
      </dsp:nvSpPr>
      <dsp:spPr>
        <a:xfrm>
          <a:off x="5481913" y="1924043"/>
          <a:ext cx="828200" cy="3409936"/>
        </a:xfrm>
        <a:prstGeom prst="roundRect">
          <a:avLst/>
        </a:prstGeom>
        <a:gradFill rotWithShape="0">
          <a:gsLst>
            <a:gs pos="0">
              <a:schemeClr val="accent3">
                <a:hueOff val="-2540592"/>
                <a:satOff val="10132"/>
                <a:lumOff val="7059"/>
                <a:alphaOff val="0"/>
                <a:tint val="98000"/>
                <a:lumMod val="100000"/>
              </a:schemeClr>
            </a:gs>
            <a:gs pos="100000">
              <a:schemeClr val="accent3">
                <a:hueOff val="-2540592"/>
                <a:satOff val="10132"/>
                <a:lumOff val="705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17th </a:t>
          </a:r>
          <a:r>
            <a:rPr lang="es-ES" sz="1200" b="1" kern="1200" dirty="0" err="1">
              <a:solidFill>
                <a:schemeClr val="bg1"/>
              </a:solidFill>
            </a:rPr>
            <a:t>century</a:t>
          </a:r>
          <a:endParaRPr lang="es-ES" sz="1200" b="1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/>
            <a:t>The</a:t>
          </a:r>
          <a:r>
            <a:rPr lang="es-ES" sz="1200" kern="1200" dirty="0"/>
            <a:t> </a:t>
          </a:r>
          <a:r>
            <a:rPr lang="es-ES" sz="1200" kern="1200" dirty="0" err="1"/>
            <a:t>Spanish</a:t>
          </a:r>
          <a:r>
            <a:rPr lang="es-ES" sz="1200" kern="1200" dirty="0"/>
            <a:t> </a:t>
          </a:r>
          <a:r>
            <a:rPr lang="es-ES" sz="1200" kern="1200" dirty="0" err="1"/>
            <a:t>Empire</a:t>
          </a:r>
          <a:r>
            <a:rPr lang="es-ES" sz="1200" kern="1200" dirty="0"/>
            <a:t> </a:t>
          </a:r>
          <a:r>
            <a:rPr lang="es-ES" sz="1200" kern="1200" dirty="0" err="1"/>
            <a:t>entered</a:t>
          </a:r>
          <a:r>
            <a:rPr lang="es-ES" sz="1200" kern="1200" dirty="0"/>
            <a:t>  </a:t>
          </a:r>
          <a:r>
            <a:rPr lang="es-ES" sz="1200" kern="1200" dirty="0" err="1"/>
            <a:t>an</a:t>
          </a:r>
          <a:r>
            <a:rPr lang="es-ES" sz="1200" kern="1200" dirty="0"/>
            <a:t> </a:t>
          </a:r>
          <a:r>
            <a:rPr lang="es-ES" sz="1200" kern="1200" dirty="0" err="1"/>
            <a:t>economic</a:t>
          </a:r>
          <a:r>
            <a:rPr lang="es-ES" sz="1200" kern="1200" dirty="0"/>
            <a:t> decline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481913" y="1924043"/>
        <a:ext cx="828200" cy="3409936"/>
      </dsp:txXfrm>
    </dsp:sp>
    <dsp:sp modelId="{9DBFD47F-5A70-414D-A489-8836555B4198}">
      <dsp:nvSpPr>
        <dsp:cNvPr id="0" name=""/>
        <dsp:cNvSpPr/>
      </dsp:nvSpPr>
      <dsp:spPr>
        <a:xfrm>
          <a:off x="6395091" y="1933582"/>
          <a:ext cx="828200" cy="3448034"/>
        </a:xfrm>
        <a:prstGeom prst="roundRect">
          <a:avLst/>
        </a:prstGeom>
        <a:gradFill rotWithShape="0">
          <a:gsLst>
            <a:gs pos="0">
              <a:schemeClr val="accent3">
                <a:hueOff val="-2964024"/>
                <a:satOff val="11821"/>
                <a:lumOff val="8235"/>
                <a:alphaOff val="0"/>
                <a:tint val="98000"/>
                <a:lumMod val="100000"/>
              </a:schemeClr>
            </a:gs>
            <a:gs pos="100000">
              <a:schemeClr val="accent3">
                <a:hueOff val="-2964024"/>
                <a:satOff val="11821"/>
                <a:lumOff val="823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bg1"/>
              </a:solidFill>
            </a:rPr>
            <a:t>1713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/>
            <a:t>The</a:t>
          </a:r>
          <a:r>
            <a:rPr lang="es-ES" sz="1200" kern="1200" dirty="0"/>
            <a:t> </a:t>
          </a:r>
          <a:r>
            <a:rPr lang="es-ES" sz="1200" kern="1200" dirty="0" err="1"/>
            <a:t>Spanish</a:t>
          </a:r>
          <a:r>
            <a:rPr lang="es-ES" sz="1200" kern="1200" dirty="0"/>
            <a:t> Civil </a:t>
          </a:r>
          <a:r>
            <a:rPr lang="es-ES" sz="1200" kern="1200" dirty="0" err="1"/>
            <a:t>War</a:t>
          </a:r>
          <a:r>
            <a:rPr lang="es-ES" sz="1200" kern="1200" dirty="0"/>
            <a:t> of </a:t>
          </a:r>
          <a:r>
            <a:rPr lang="es-ES" sz="1200" kern="1200" dirty="0" err="1" smtClean="0"/>
            <a:t>SuccesionFelipe</a:t>
          </a:r>
          <a:r>
            <a:rPr lang="es-ES" sz="1200" kern="1200" dirty="0" smtClean="0"/>
            <a:t> </a:t>
          </a:r>
          <a:r>
            <a:rPr lang="es-ES" sz="1200" kern="1200" dirty="0"/>
            <a:t>V </a:t>
          </a:r>
          <a:r>
            <a:rPr lang="es-ES" sz="1200" kern="1200" dirty="0" err="1"/>
            <a:t>became</a:t>
          </a:r>
          <a:r>
            <a:rPr lang="es-ES" sz="1200" kern="1200" dirty="0"/>
            <a:t> a 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395091" y="1933582"/>
        <a:ext cx="828200" cy="3448034"/>
      </dsp:txXfrm>
    </dsp:sp>
    <dsp:sp modelId="{CA989042-4181-41F9-88AB-AFB722D5D96D}">
      <dsp:nvSpPr>
        <dsp:cNvPr id="0" name=""/>
        <dsp:cNvSpPr/>
      </dsp:nvSpPr>
      <dsp:spPr>
        <a:xfrm>
          <a:off x="7308268" y="1952631"/>
          <a:ext cx="828200" cy="3409936"/>
        </a:xfrm>
        <a:prstGeom prst="roundRect">
          <a:avLst/>
        </a:prstGeom>
        <a:gradFill rotWithShape="0">
          <a:gsLst>
            <a:gs pos="0">
              <a:schemeClr val="accent3">
                <a:hueOff val="-3387456"/>
                <a:satOff val="13509"/>
                <a:lumOff val="9412"/>
                <a:alphaOff val="0"/>
                <a:tint val="98000"/>
                <a:lumMod val="100000"/>
              </a:schemeClr>
            </a:gs>
            <a:gs pos="100000">
              <a:schemeClr val="accent3">
                <a:hueOff val="-3387456"/>
                <a:satOff val="13509"/>
                <a:lumOff val="941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1734</a:t>
          </a:r>
          <a:endParaRPr lang="es-ES" sz="1600" b="1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Carlos III </a:t>
          </a:r>
          <a:r>
            <a:rPr lang="es-ES" sz="1200" kern="1200" dirty="0" err="1"/>
            <a:t>became</a:t>
          </a:r>
          <a:r>
            <a:rPr lang="es-ES" sz="1200" kern="1200" dirty="0"/>
            <a:t> </a:t>
          </a:r>
          <a:r>
            <a:rPr lang="es-ES" sz="1200" kern="1200" dirty="0" err="1"/>
            <a:t>king</a:t>
          </a:r>
          <a:r>
            <a:rPr lang="es-ES" sz="1200" kern="1200" dirty="0"/>
            <a:t>. He </a:t>
          </a:r>
          <a:r>
            <a:rPr lang="es-ES" sz="1200" kern="1200" dirty="0" err="1"/>
            <a:t>tried</a:t>
          </a:r>
          <a:r>
            <a:rPr lang="es-ES" sz="1200" kern="1200" dirty="0"/>
            <a:t> </a:t>
          </a:r>
          <a:r>
            <a:rPr lang="es-ES" sz="1200" kern="1200" dirty="0" err="1"/>
            <a:t>to</a:t>
          </a:r>
          <a:r>
            <a:rPr lang="es-ES" sz="1200" kern="1200" dirty="0"/>
            <a:t> </a:t>
          </a:r>
          <a:r>
            <a:rPr lang="es-ES" sz="1200" kern="1200" dirty="0" err="1" smtClean="0"/>
            <a:t>moderni-ze</a:t>
          </a:r>
          <a:r>
            <a:rPr lang="es-ES" sz="1200" kern="1200" dirty="0" smtClean="0"/>
            <a:t> </a:t>
          </a:r>
          <a:r>
            <a:rPr lang="es-ES" sz="1200" kern="1200" dirty="0" err="1"/>
            <a:t>Spain</a:t>
          </a: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7308268" y="1952631"/>
        <a:ext cx="828200" cy="3409936"/>
      </dsp:txXfrm>
    </dsp:sp>
    <dsp:sp modelId="{A3306D21-D04A-41B9-9B8A-91E2948105AA}">
      <dsp:nvSpPr>
        <dsp:cNvPr id="0" name=""/>
        <dsp:cNvSpPr/>
      </dsp:nvSpPr>
      <dsp:spPr>
        <a:xfrm>
          <a:off x="8221446" y="1943107"/>
          <a:ext cx="828200" cy="3428985"/>
        </a:xfrm>
        <a:prstGeom prst="roundRect">
          <a:avLst/>
        </a:prstGeom>
        <a:gradFill rotWithShape="0">
          <a:gsLst>
            <a:gs pos="0">
              <a:schemeClr val="accent3">
                <a:hueOff val="-3810888"/>
                <a:satOff val="15198"/>
                <a:lumOff val="10588"/>
                <a:alphaOff val="0"/>
                <a:tint val="98000"/>
                <a:lumMod val="100000"/>
              </a:schemeClr>
            </a:gs>
            <a:gs pos="100000">
              <a:schemeClr val="accent3">
                <a:hueOff val="-3810888"/>
                <a:satOff val="15198"/>
                <a:lumOff val="1058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bg1"/>
              </a:solidFill>
            </a:rPr>
            <a:t>1788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Carlos IV </a:t>
          </a:r>
          <a:r>
            <a:rPr lang="es-ES" sz="1200" kern="1200" dirty="0" err="1"/>
            <a:t>became</a:t>
          </a:r>
          <a:r>
            <a:rPr lang="es-ES" sz="1200" kern="1200" dirty="0"/>
            <a:t> </a:t>
          </a:r>
          <a:r>
            <a:rPr lang="es-ES" sz="1200" kern="1200" dirty="0" smtClean="0"/>
            <a:t>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8221446" y="1943107"/>
        <a:ext cx="828200" cy="34289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659A6F-6D96-4E4C-9BE8-F40AF86908D8}">
      <dsp:nvSpPr>
        <dsp:cNvPr id="0" name=""/>
        <dsp:cNvSpPr/>
      </dsp:nvSpPr>
      <dsp:spPr>
        <a:xfrm>
          <a:off x="717485" y="0"/>
          <a:ext cx="8131507" cy="732127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FBEDEC-8380-44AE-96CF-93A16C6490C5}">
      <dsp:nvSpPr>
        <dsp:cNvPr id="0" name=""/>
        <dsp:cNvSpPr/>
      </dsp:nvSpPr>
      <dsp:spPr>
        <a:xfrm>
          <a:off x="2185" y="1933459"/>
          <a:ext cx="846227" cy="34543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ysClr val="windowText" lastClr="000000"/>
              </a:solidFill>
            </a:rPr>
            <a:t>1788 </a:t>
          </a:r>
          <a:r>
            <a:rPr lang="es-ES" sz="1200" b="0" kern="1200" dirty="0"/>
            <a:t>Carlos IV </a:t>
          </a:r>
          <a:r>
            <a:rPr lang="es-ES" sz="1200" b="0" kern="1200" dirty="0" err="1"/>
            <a:t>became</a:t>
          </a:r>
          <a:r>
            <a:rPr lang="es-ES" sz="1200" b="0" kern="1200" dirty="0"/>
            <a:t> King of </a:t>
          </a:r>
          <a:r>
            <a:rPr lang="es-ES" sz="1200" b="0" kern="1200" dirty="0" err="1" smtClean="0"/>
            <a:t>Spain</a:t>
          </a:r>
          <a:endParaRPr lang="es-ES" sz="1200" b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2185" y="1933459"/>
        <a:ext cx="846227" cy="3454350"/>
      </dsp:txXfrm>
    </dsp:sp>
    <dsp:sp modelId="{DDC8A7D4-5252-447A-A30A-F0DC2C2F3148}">
      <dsp:nvSpPr>
        <dsp:cNvPr id="0" name=""/>
        <dsp:cNvSpPr/>
      </dsp:nvSpPr>
      <dsp:spPr>
        <a:xfrm>
          <a:off x="958184" y="1932756"/>
          <a:ext cx="846227" cy="3455756"/>
        </a:xfrm>
        <a:prstGeom prst="roundRect">
          <a:avLst/>
        </a:prstGeom>
        <a:gradFill rotWithShape="0">
          <a:gsLst>
            <a:gs pos="0">
              <a:schemeClr val="accent3">
                <a:hueOff val="-423432"/>
                <a:satOff val="1689"/>
                <a:lumOff val="1176"/>
                <a:alphaOff val="0"/>
                <a:tint val="98000"/>
                <a:lumMod val="100000"/>
              </a:schemeClr>
            </a:gs>
            <a:gs pos="100000">
              <a:schemeClr val="accent3">
                <a:hueOff val="-423432"/>
                <a:satOff val="1689"/>
                <a:lumOff val="117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</a:rPr>
            <a:t>1789</a:t>
          </a:r>
          <a:endParaRPr lang="es-ES" sz="1600" b="1" kern="1200" dirty="0">
            <a:solidFill>
              <a:sysClr val="windowText" lastClr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err="1"/>
            <a:t>The</a:t>
          </a:r>
          <a:r>
            <a:rPr lang="es-ES" sz="1200" b="0" kern="1200" dirty="0"/>
            <a:t> </a:t>
          </a:r>
          <a:r>
            <a:rPr lang="es-ES" sz="1200" b="0" kern="1200" dirty="0" err="1"/>
            <a:t>French</a:t>
          </a:r>
          <a:r>
            <a:rPr lang="es-ES" sz="1200" b="0" kern="1200" dirty="0"/>
            <a:t> </a:t>
          </a:r>
          <a:r>
            <a:rPr lang="es-ES" sz="1200" b="0" kern="1200" dirty="0" err="1" smtClean="0"/>
            <a:t>Revolu-tion</a:t>
          </a:r>
          <a:endParaRPr lang="es-ES" sz="120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958184" y="1932756"/>
        <a:ext cx="846227" cy="3455756"/>
      </dsp:txXfrm>
    </dsp:sp>
    <dsp:sp modelId="{81CCFBC2-ACF2-4224-B148-82BA750CC3EE}">
      <dsp:nvSpPr>
        <dsp:cNvPr id="0" name=""/>
        <dsp:cNvSpPr/>
      </dsp:nvSpPr>
      <dsp:spPr>
        <a:xfrm>
          <a:off x="1914183" y="1935187"/>
          <a:ext cx="846227" cy="3450895"/>
        </a:xfrm>
        <a:prstGeom prst="roundRect">
          <a:avLst/>
        </a:prstGeom>
        <a:gradFill rotWithShape="0">
          <a:gsLst>
            <a:gs pos="0">
              <a:schemeClr val="accent3">
                <a:hueOff val="-846864"/>
                <a:satOff val="3377"/>
                <a:lumOff val="2353"/>
                <a:alphaOff val="0"/>
                <a:tint val="98000"/>
                <a:lumMod val="100000"/>
              </a:schemeClr>
            </a:gs>
            <a:gs pos="100000">
              <a:schemeClr val="accent3">
                <a:hueOff val="-846864"/>
                <a:satOff val="3377"/>
                <a:lumOff val="235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>
            <a:solidFill>
              <a:sysClr val="windowText" lastClr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</a:rPr>
            <a:t>1808</a:t>
          </a:r>
          <a:endParaRPr lang="es-ES" sz="1600" b="1" kern="1200" dirty="0">
            <a:solidFill>
              <a:sysClr val="windowText" lastClr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Fernando VII </a:t>
          </a:r>
          <a:r>
            <a:rPr lang="es-ES" sz="1200" kern="1200" dirty="0" err="1"/>
            <a:t>bec</a:t>
          </a:r>
          <a:r>
            <a:rPr lang="es-ES" sz="1200" kern="1200" dirty="0"/>
            <a:t>-me King of </a:t>
          </a:r>
          <a:r>
            <a:rPr lang="es-ES" sz="1200" kern="1200" dirty="0" err="1"/>
            <a:t>Spain</a:t>
          </a:r>
          <a:r>
            <a:rPr lang="es-ES" sz="1200" kern="1200" dirty="0"/>
            <a:t>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/>
            <a:t>Jose</a:t>
          </a:r>
          <a:r>
            <a:rPr lang="es-ES" sz="1200" kern="1200" dirty="0"/>
            <a:t> Bona-parte King of </a:t>
          </a:r>
          <a:r>
            <a:rPr lang="es-ES" sz="1200" kern="1200" dirty="0" err="1"/>
            <a:t>Spain</a:t>
          </a:r>
          <a:r>
            <a:rPr lang="es-ES" sz="1200" kern="1200" dirty="0"/>
            <a:t>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/>
            <a:t>The</a:t>
          </a:r>
          <a:r>
            <a:rPr lang="es-ES" sz="1200" kern="1200" dirty="0"/>
            <a:t> </a:t>
          </a:r>
          <a:r>
            <a:rPr lang="es-ES" sz="1200" kern="1200" dirty="0" err="1"/>
            <a:t>Inde-pendence</a:t>
          </a:r>
          <a:r>
            <a:rPr lang="es-ES" sz="1200" kern="1200" dirty="0"/>
            <a:t> Civil </a:t>
          </a:r>
          <a:r>
            <a:rPr lang="es-ES" sz="1200" kern="1200" dirty="0" err="1" smtClean="0"/>
            <a:t>W</a:t>
          </a:r>
          <a:r>
            <a:rPr lang="es-ES" sz="1050" kern="1200" dirty="0" err="1" smtClean="0"/>
            <a:t>ar</a:t>
          </a: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914183" y="1935187"/>
        <a:ext cx="846227" cy="3450895"/>
      </dsp:txXfrm>
    </dsp:sp>
    <dsp:sp modelId="{948261A4-135D-4EEA-A867-A2CF40FBB726}">
      <dsp:nvSpPr>
        <dsp:cNvPr id="0" name=""/>
        <dsp:cNvSpPr/>
      </dsp:nvSpPr>
      <dsp:spPr>
        <a:xfrm>
          <a:off x="2870182" y="1940780"/>
          <a:ext cx="846227" cy="3439708"/>
        </a:xfrm>
        <a:prstGeom prst="roundRect">
          <a:avLst/>
        </a:prstGeom>
        <a:gradFill rotWithShape="0">
          <a:gsLst>
            <a:gs pos="0">
              <a:schemeClr val="accent3">
                <a:hueOff val="-1270296"/>
                <a:satOff val="5066"/>
                <a:lumOff val="3529"/>
                <a:alphaOff val="0"/>
                <a:tint val="98000"/>
                <a:lumMod val="100000"/>
              </a:schemeClr>
            </a:gs>
            <a:gs pos="100000">
              <a:schemeClr val="accent3">
                <a:hueOff val="-1270296"/>
                <a:satOff val="5066"/>
                <a:lumOff val="352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</a:rPr>
            <a:t>1812</a:t>
          </a:r>
          <a:endParaRPr lang="es-ES" sz="1600" b="1" kern="1200" dirty="0">
            <a:solidFill>
              <a:sysClr val="windowText" lastClr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/>
            <a:t>The</a:t>
          </a:r>
          <a:r>
            <a:rPr lang="es-ES" sz="1200" kern="1200" dirty="0"/>
            <a:t> Pepa, </a:t>
          </a:r>
          <a:r>
            <a:rPr lang="es-ES" sz="1200" kern="1200" dirty="0" err="1"/>
            <a:t>the</a:t>
          </a:r>
          <a:r>
            <a:rPr lang="es-ES" sz="1200" kern="1200" dirty="0"/>
            <a:t> </a:t>
          </a:r>
          <a:r>
            <a:rPr lang="es-ES" sz="1200" kern="1200" dirty="0" err="1"/>
            <a:t>first</a:t>
          </a:r>
          <a:r>
            <a:rPr lang="es-ES" sz="1200" kern="1200" dirty="0"/>
            <a:t> </a:t>
          </a:r>
          <a:r>
            <a:rPr lang="es-ES" sz="1200" kern="1200" dirty="0" err="1"/>
            <a:t>Constitution</a:t>
          </a:r>
          <a:r>
            <a:rPr lang="es-ES" sz="1200" kern="1200" dirty="0"/>
            <a:t> of </a:t>
          </a:r>
          <a:r>
            <a:rPr lang="es-ES" sz="1200" kern="1200" dirty="0" err="1"/>
            <a:t>Spain</a:t>
          </a:r>
          <a:endParaRPr lang="es-ES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</dsp:txBody>
      <dsp:txXfrm>
        <a:off x="2870182" y="1940780"/>
        <a:ext cx="846227" cy="3439708"/>
      </dsp:txXfrm>
    </dsp:sp>
    <dsp:sp modelId="{6BFC4D37-835A-4FB7-A850-A5604CED02A0}">
      <dsp:nvSpPr>
        <dsp:cNvPr id="0" name=""/>
        <dsp:cNvSpPr/>
      </dsp:nvSpPr>
      <dsp:spPr>
        <a:xfrm>
          <a:off x="3826181" y="1944719"/>
          <a:ext cx="846227" cy="3431830"/>
        </a:xfrm>
        <a:prstGeom prst="roundRect">
          <a:avLst/>
        </a:prstGeom>
        <a:gradFill rotWithShape="0">
          <a:gsLst>
            <a:gs pos="0">
              <a:schemeClr val="accent3">
                <a:hueOff val="-1693728"/>
                <a:satOff val="6755"/>
                <a:lumOff val="4706"/>
                <a:alphaOff val="0"/>
                <a:tint val="98000"/>
                <a:lumMod val="100000"/>
              </a:schemeClr>
            </a:gs>
            <a:gs pos="100000">
              <a:schemeClr val="accent3">
                <a:hueOff val="-1693728"/>
                <a:satOff val="6755"/>
                <a:lumOff val="470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</a:rPr>
            <a:t>1814</a:t>
          </a:r>
          <a:endParaRPr lang="es-ES" sz="1600" b="1" kern="1200" dirty="0">
            <a:solidFill>
              <a:sysClr val="windowText" lastClr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Fernando VII </a:t>
          </a:r>
          <a:r>
            <a:rPr lang="es-ES" sz="1200" kern="1200" dirty="0" err="1"/>
            <a:t>became</a:t>
          </a:r>
          <a:r>
            <a:rPr lang="es-ES" sz="1200" kern="1200" dirty="0"/>
            <a:t> </a:t>
          </a:r>
          <a:r>
            <a:rPr lang="es-ES" sz="1200" kern="1200" dirty="0" err="1"/>
            <a:t>again</a:t>
          </a:r>
          <a:r>
            <a:rPr lang="es-ES" sz="1200" kern="1200" dirty="0"/>
            <a:t> King of </a:t>
          </a:r>
          <a:r>
            <a:rPr lang="es-ES" sz="1200" kern="1200" dirty="0" err="1" smtClean="0"/>
            <a:t>Spain</a:t>
          </a:r>
          <a:endParaRPr lang="es-E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/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826181" y="1944719"/>
        <a:ext cx="846227" cy="3431830"/>
      </dsp:txXfrm>
    </dsp:sp>
    <dsp:sp modelId="{C381F1C8-C42D-4196-9A63-F675CB2E966E}">
      <dsp:nvSpPr>
        <dsp:cNvPr id="0" name=""/>
        <dsp:cNvSpPr/>
      </dsp:nvSpPr>
      <dsp:spPr>
        <a:xfrm>
          <a:off x="4782181" y="1940780"/>
          <a:ext cx="846227" cy="3439708"/>
        </a:xfrm>
        <a:prstGeom prst="roundRect">
          <a:avLst/>
        </a:prstGeom>
        <a:gradFill rotWithShape="0">
          <a:gsLst>
            <a:gs pos="0">
              <a:schemeClr val="accent3">
                <a:hueOff val="-2117160"/>
                <a:satOff val="8443"/>
                <a:lumOff val="5882"/>
                <a:alphaOff val="0"/>
                <a:tint val="98000"/>
                <a:lumMod val="100000"/>
              </a:schemeClr>
            </a:gs>
            <a:gs pos="100000">
              <a:schemeClr val="accent3">
                <a:hueOff val="-2117160"/>
                <a:satOff val="8443"/>
                <a:lumOff val="588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>
            <a:solidFill>
              <a:sysClr val="windowText" lastClr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</a:rPr>
            <a:t>1825</a:t>
          </a:r>
          <a:r>
            <a:rPr lang="es-ES" sz="1600" kern="1200" dirty="0" smtClean="0"/>
            <a:t> </a:t>
          </a:r>
          <a:endParaRPr lang="es-ES" sz="16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/>
            <a:t>Spain</a:t>
          </a:r>
          <a:r>
            <a:rPr lang="es-ES" sz="1200" kern="1200" dirty="0"/>
            <a:t> </a:t>
          </a:r>
          <a:r>
            <a:rPr lang="es-ES" sz="1200" kern="1200" dirty="0" err="1"/>
            <a:t>lost</a:t>
          </a:r>
          <a:r>
            <a:rPr lang="es-ES" sz="1200" kern="1200" dirty="0"/>
            <a:t> </a:t>
          </a:r>
          <a:r>
            <a:rPr lang="es-ES" sz="1200" kern="1200" dirty="0" err="1"/>
            <a:t>its</a:t>
          </a:r>
          <a:r>
            <a:rPr lang="es-ES" sz="1200" kern="1200" dirty="0"/>
            <a:t> </a:t>
          </a:r>
          <a:r>
            <a:rPr lang="es-ES" sz="1200" kern="1200" dirty="0" err="1"/>
            <a:t>terri</a:t>
          </a:r>
          <a:r>
            <a:rPr lang="es-ES" sz="1200" kern="1200" dirty="0"/>
            <a:t>-tories in </a:t>
          </a:r>
          <a:r>
            <a:rPr lang="es-ES" sz="1200" kern="1200" dirty="0" err="1"/>
            <a:t>America</a:t>
          </a:r>
          <a:endParaRPr lang="es-E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</dsp:txBody>
      <dsp:txXfrm>
        <a:off x="4782181" y="1940780"/>
        <a:ext cx="846227" cy="3439708"/>
      </dsp:txXfrm>
    </dsp:sp>
    <dsp:sp modelId="{1971015D-27D0-4D5E-AF7E-55D8D5A17121}">
      <dsp:nvSpPr>
        <dsp:cNvPr id="0" name=""/>
        <dsp:cNvSpPr/>
      </dsp:nvSpPr>
      <dsp:spPr>
        <a:xfrm>
          <a:off x="5738180" y="1932756"/>
          <a:ext cx="958115" cy="3455756"/>
        </a:xfrm>
        <a:prstGeom prst="roundRect">
          <a:avLst/>
        </a:prstGeom>
        <a:gradFill rotWithShape="0">
          <a:gsLst>
            <a:gs pos="0">
              <a:schemeClr val="accent3">
                <a:hueOff val="-2540592"/>
                <a:satOff val="10132"/>
                <a:lumOff val="7059"/>
                <a:alphaOff val="0"/>
                <a:tint val="98000"/>
                <a:lumMod val="100000"/>
              </a:schemeClr>
            </a:gs>
            <a:gs pos="100000">
              <a:schemeClr val="accent3">
                <a:hueOff val="-2540592"/>
                <a:satOff val="10132"/>
                <a:lumOff val="705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</a:rPr>
            <a:t>1833</a:t>
          </a:r>
          <a:endParaRPr lang="es-ES" sz="1600" b="1" kern="1200" dirty="0">
            <a:solidFill>
              <a:sysClr val="windowText" lastClr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Isabel II </a:t>
          </a:r>
          <a:r>
            <a:rPr lang="es-ES" sz="1200" kern="1200" dirty="0" err="1"/>
            <a:t>became</a:t>
          </a:r>
          <a:r>
            <a:rPr lang="es-ES" sz="1200" kern="1200" dirty="0"/>
            <a:t> </a:t>
          </a:r>
          <a:r>
            <a:rPr lang="es-ES" sz="1200" kern="1200" dirty="0" err="1"/>
            <a:t>Queen</a:t>
          </a:r>
          <a:r>
            <a:rPr lang="es-ES" sz="1200" kern="1200" dirty="0"/>
            <a:t> of </a:t>
          </a:r>
          <a:r>
            <a:rPr lang="es-ES" sz="1200" kern="1200" dirty="0" err="1" smtClean="0"/>
            <a:t>Spain</a:t>
          </a:r>
          <a:endParaRPr lang="es-E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738180" y="1932756"/>
        <a:ext cx="958115" cy="3455756"/>
      </dsp:txXfrm>
    </dsp:sp>
    <dsp:sp modelId="{F0B69949-F861-43EB-8C7F-8F9C0AA74CAF}">
      <dsp:nvSpPr>
        <dsp:cNvPr id="0" name=""/>
        <dsp:cNvSpPr/>
      </dsp:nvSpPr>
      <dsp:spPr>
        <a:xfrm>
          <a:off x="6806067" y="1935187"/>
          <a:ext cx="846227" cy="3450895"/>
        </a:xfrm>
        <a:prstGeom prst="roundRect">
          <a:avLst/>
        </a:prstGeom>
        <a:gradFill rotWithShape="0">
          <a:gsLst>
            <a:gs pos="0">
              <a:schemeClr val="accent3">
                <a:hueOff val="-2964024"/>
                <a:satOff val="11821"/>
                <a:lumOff val="8235"/>
                <a:alphaOff val="0"/>
                <a:tint val="98000"/>
                <a:lumMod val="100000"/>
              </a:schemeClr>
            </a:gs>
            <a:gs pos="100000">
              <a:schemeClr val="accent3">
                <a:hueOff val="-2964024"/>
                <a:satOff val="11821"/>
                <a:lumOff val="823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</a:rPr>
            <a:t>1869</a:t>
          </a:r>
          <a:endParaRPr lang="es-ES" sz="1600" b="1" kern="1200" dirty="0">
            <a:solidFill>
              <a:sysClr val="windowText" lastClr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Isabel II </a:t>
          </a:r>
          <a:r>
            <a:rPr lang="es-ES" sz="1200" b="0" kern="1200" dirty="0" err="1"/>
            <a:t>abdicated</a:t>
          </a:r>
          <a:r>
            <a:rPr lang="es-ES" sz="1200" b="0" kern="1200" dirty="0"/>
            <a:t>. A new </a:t>
          </a:r>
          <a:r>
            <a:rPr lang="es-ES" sz="1200" b="0" kern="1200" dirty="0" err="1"/>
            <a:t>consti-tution</a:t>
          </a:r>
          <a:r>
            <a:rPr lang="es-ES" sz="1200" b="0" kern="1200" dirty="0"/>
            <a:t> </a:t>
          </a:r>
          <a:r>
            <a:rPr lang="es-ES" sz="1200" b="0" kern="1200" dirty="0" err="1"/>
            <a:t>was</a:t>
          </a:r>
          <a:r>
            <a:rPr lang="es-ES" sz="1200" b="0" kern="1200" dirty="0"/>
            <a:t> </a:t>
          </a:r>
          <a:r>
            <a:rPr lang="es-ES" sz="1200" b="0" kern="1200" dirty="0" err="1" smtClean="0"/>
            <a:t>signed</a:t>
          </a:r>
          <a:endParaRPr lang="es-ES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</dsp:txBody>
      <dsp:txXfrm>
        <a:off x="6806067" y="1935187"/>
        <a:ext cx="846227" cy="3450895"/>
      </dsp:txXfrm>
    </dsp:sp>
    <dsp:sp modelId="{1FD5C28A-A774-46F2-B714-1D514B5AC5F5}">
      <dsp:nvSpPr>
        <dsp:cNvPr id="0" name=""/>
        <dsp:cNvSpPr/>
      </dsp:nvSpPr>
      <dsp:spPr>
        <a:xfrm>
          <a:off x="7762067" y="1935187"/>
          <a:ext cx="846227" cy="3450895"/>
        </a:xfrm>
        <a:prstGeom prst="roundRect">
          <a:avLst/>
        </a:prstGeom>
        <a:gradFill rotWithShape="0">
          <a:gsLst>
            <a:gs pos="0">
              <a:schemeClr val="accent3">
                <a:hueOff val="-3387456"/>
                <a:satOff val="13509"/>
                <a:lumOff val="9412"/>
                <a:alphaOff val="0"/>
                <a:tint val="98000"/>
                <a:lumMod val="100000"/>
              </a:schemeClr>
            </a:gs>
            <a:gs pos="100000">
              <a:schemeClr val="accent3">
                <a:hueOff val="-3387456"/>
                <a:satOff val="13509"/>
                <a:lumOff val="941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</a:rPr>
            <a:t>1871</a:t>
          </a:r>
          <a:endParaRPr lang="es-ES" sz="1600" b="1" kern="1200" dirty="0">
            <a:solidFill>
              <a:sysClr val="windowText" lastClr="00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Amadeo de Saboya </a:t>
          </a:r>
          <a:r>
            <a:rPr lang="es-ES" sz="1200" kern="1200" dirty="0" err="1"/>
            <a:t>became</a:t>
          </a:r>
          <a:r>
            <a:rPr lang="es-ES" sz="1200" kern="1200" dirty="0"/>
            <a:t> King of </a:t>
          </a:r>
          <a:r>
            <a:rPr lang="es-ES" sz="1200" kern="1200" dirty="0" err="1" smtClean="0"/>
            <a:t>Spain</a:t>
          </a: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7762067" y="1935187"/>
        <a:ext cx="846227" cy="3450895"/>
      </dsp:txXfrm>
    </dsp:sp>
    <dsp:sp modelId="{BDE339E2-8514-4830-B18E-9BC8482106CF}">
      <dsp:nvSpPr>
        <dsp:cNvPr id="0" name=""/>
        <dsp:cNvSpPr/>
      </dsp:nvSpPr>
      <dsp:spPr>
        <a:xfrm>
          <a:off x="8718066" y="1925640"/>
          <a:ext cx="846227" cy="3412766"/>
        </a:xfrm>
        <a:prstGeom prst="roundRect">
          <a:avLst/>
        </a:prstGeom>
        <a:gradFill rotWithShape="0">
          <a:gsLst>
            <a:gs pos="0">
              <a:schemeClr val="accent3">
                <a:hueOff val="-3810888"/>
                <a:satOff val="15198"/>
                <a:lumOff val="10588"/>
                <a:alphaOff val="0"/>
                <a:tint val="98000"/>
                <a:lumMod val="100000"/>
              </a:schemeClr>
            </a:gs>
            <a:gs pos="100000">
              <a:schemeClr val="accent3">
                <a:hueOff val="-3810888"/>
                <a:satOff val="15198"/>
                <a:lumOff val="1058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ysClr val="windowText" lastClr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</a:rPr>
            <a:t>1873</a:t>
          </a:r>
          <a:endParaRPr lang="es-ES" sz="1600" b="1" kern="1200" dirty="0">
            <a:solidFill>
              <a:sysClr val="windowText" lastClr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/>
            <a:t>Spain</a:t>
          </a:r>
          <a:r>
            <a:rPr lang="es-ES" sz="1200" kern="1200" dirty="0"/>
            <a:t> </a:t>
          </a:r>
          <a:r>
            <a:rPr lang="es-ES" sz="1200" kern="1200" dirty="0" err="1"/>
            <a:t>became</a:t>
          </a:r>
          <a:r>
            <a:rPr lang="es-ES" sz="1200" kern="1200" dirty="0"/>
            <a:t> a </a:t>
          </a:r>
          <a:r>
            <a:rPr lang="es-ES" sz="1200" kern="1200" dirty="0" err="1"/>
            <a:t>Republic</a:t>
          </a: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8718066" y="1925640"/>
        <a:ext cx="846227" cy="34127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659A6F-6D96-4E4C-9BE8-F40AF86908D8}">
      <dsp:nvSpPr>
        <dsp:cNvPr id="0" name=""/>
        <dsp:cNvSpPr/>
      </dsp:nvSpPr>
      <dsp:spPr>
        <a:xfrm>
          <a:off x="717485" y="0"/>
          <a:ext cx="8131507" cy="732127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10590D-AA39-459F-B69B-A902E59D9433}">
      <dsp:nvSpPr>
        <dsp:cNvPr id="0" name=""/>
        <dsp:cNvSpPr/>
      </dsp:nvSpPr>
      <dsp:spPr>
        <a:xfrm>
          <a:off x="21298" y="1935187"/>
          <a:ext cx="768856" cy="34508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1874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Alfonso XII </a:t>
          </a:r>
          <a:r>
            <a:rPr lang="es-ES" sz="1200" kern="1200" dirty="0" err="1" smtClean="0"/>
            <a:t>became</a:t>
          </a:r>
          <a:r>
            <a:rPr lang="es-ES" sz="1200" kern="1200" dirty="0" smtClean="0"/>
            <a:t> King of </a:t>
          </a:r>
          <a:r>
            <a:rPr lang="es-ES" sz="1200" kern="1200" dirty="0" err="1" smtClean="0"/>
            <a:t>Spain</a:t>
          </a:r>
          <a:endParaRPr lang="es-ES" sz="12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21298" y="1935187"/>
        <a:ext cx="768856" cy="3450895"/>
      </dsp:txXfrm>
    </dsp:sp>
    <dsp:sp modelId="{DDC8A7D4-5252-447A-A30A-F0DC2C2F3148}">
      <dsp:nvSpPr>
        <dsp:cNvPr id="0" name=""/>
        <dsp:cNvSpPr/>
      </dsp:nvSpPr>
      <dsp:spPr>
        <a:xfrm>
          <a:off x="872240" y="1932756"/>
          <a:ext cx="768856" cy="3455756"/>
        </a:xfrm>
        <a:prstGeom prst="roundRect">
          <a:avLst/>
        </a:prstGeom>
        <a:gradFill rotWithShape="0">
          <a:gsLst>
            <a:gs pos="0">
              <a:schemeClr val="accent3">
                <a:hueOff val="-381089"/>
                <a:satOff val="1520"/>
                <a:lumOff val="1059"/>
                <a:alphaOff val="0"/>
                <a:tint val="98000"/>
                <a:lumMod val="100000"/>
              </a:schemeClr>
            </a:gs>
            <a:gs pos="100000">
              <a:schemeClr val="accent3">
                <a:hueOff val="-381089"/>
                <a:satOff val="1520"/>
                <a:lumOff val="105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1876</a:t>
          </a:r>
          <a:r>
            <a:rPr lang="es-ES" sz="1600" kern="1200" dirty="0" smtClean="0">
              <a:solidFill>
                <a:schemeClr val="bg1"/>
              </a:solidFill>
            </a:rPr>
            <a:t>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 new </a:t>
          </a:r>
          <a:r>
            <a:rPr lang="es-ES" sz="1200" kern="1200" dirty="0" err="1" smtClean="0"/>
            <a:t>constitu-tion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was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signed</a:t>
          </a:r>
          <a:endParaRPr lang="es-ES" sz="120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872240" y="1932756"/>
        <a:ext cx="768856" cy="3455756"/>
      </dsp:txXfrm>
    </dsp:sp>
    <dsp:sp modelId="{81CCFBC2-ACF2-4224-B148-82BA750CC3EE}">
      <dsp:nvSpPr>
        <dsp:cNvPr id="0" name=""/>
        <dsp:cNvSpPr/>
      </dsp:nvSpPr>
      <dsp:spPr>
        <a:xfrm>
          <a:off x="1741175" y="1935187"/>
          <a:ext cx="768856" cy="3450895"/>
        </a:xfrm>
        <a:prstGeom prst="roundRect">
          <a:avLst/>
        </a:prstGeom>
        <a:gradFill rotWithShape="0">
          <a:gsLst>
            <a:gs pos="0">
              <a:schemeClr val="accent3">
                <a:hueOff val="-762178"/>
                <a:satOff val="3040"/>
                <a:lumOff val="2118"/>
                <a:alphaOff val="0"/>
                <a:tint val="98000"/>
                <a:lumMod val="100000"/>
              </a:schemeClr>
            </a:gs>
            <a:gs pos="100000">
              <a:schemeClr val="accent3">
                <a:hueOff val="-762178"/>
                <a:satOff val="3040"/>
                <a:lumOff val="211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1885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Alfonso XIII beca-me </a:t>
          </a:r>
          <a:r>
            <a:rPr lang="es-ES" sz="1200" kern="1200" dirty="0" err="1" smtClean="0"/>
            <a:t>king</a:t>
          </a:r>
          <a:r>
            <a:rPr lang="es-ES" sz="1200" kern="1200" dirty="0" smtClean="0"/>
            <a:t> of </a:t>
          </a:r>
          <a:r>
            <a:rPr lang="es-ES" sz="1200" kern="1200" dirty="0" err="1" smtClean="0"/>
            <a:t>Spain</a:t>
          </a: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King of </a:t>
          </a:r>
          <a:r>
            <a:rPr lang="es-ES" sz="1050" kern="1200" dirty="0" err="1" smtClean="0"/>
            <a:t>Spain</a:t>
          </a:r>
          <a:r>
            <a:rPr lang="es-ES" sz="1050" kern="1200" dirty="0" smtClean="0"/>
            <a:t>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err="1" smtClean="0"/>
            <a:t>The</a:t>
          </a:r>
          <a:r>
            <a:rPr lang="es-ES" sz="1050" kern="1200" dirty="0" smtClean="0"/>
            <a:t> </a:t>
          </a:r>
          <a:r>
            <a:rPr lang="es-ES" sz="1050" kern="1200" dirty="0" err="1" smtClean="0"/>
            <a:t>Inde-pen-dence</a:t>
          </a:r>
          <a:r>
            <a:rPr lang="es-ES" sz="1050" kern="1200" dirty="0" smtClean="0"/>
            <a:t> Civil </a:t>
          </a:r>
          <a:r>
            <a:rPr lang="es-ES" sz="1050" kern="1200" dirty="0" err="1" smtClean="0"/>
            <a:t>War</a:t>
          </a: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741175" y="1935187"/>
        <a:ext cx="768856" cy="3450895"/>
      </dsp:txXfrm>
    </dsp:sp>
    <dsp:sp modelId="{948261A4-135D-4EEA-A867-A2CF40FBB726}">
      <dsp:nvSpPr>
        <dsp:cNvPr id="0" name=""/>
        <dsp:cNvSpPr/>
      </dsp:nvSpPr>
      <dsp:spPr>
        <a:xfrm>
          <a:off x="2610111" y="1940780"/>
          <a:ext cx="768856" cy="3439708"/>
        </a:xfrm>
        <a:prstGeom prst="roundRect">
          <a:avLst/>
        </a:prstGeom>
        <a:gradFill rotWithShape="0">
          <a:gsLst>
            <a:gs pos="0">
              <a:schemeClr val="accent3">
                <a:hueOff val="-1143266"/>
                <a:satOff val="4559"/>
                <a:lumOff val="3176"/>
                <a:alphaOff val="0"/>
                <a:tint val="98000"/>
                <a:lumMod val="100000"/>
              </a:schemeClr>
            </a:gs>
            <a:gs pos="100000">
              <a:schemeClr val="accent3">
                <a:hueOff val="-1143266"/>
                <a:satOff val="4559"/>
                <a:lumOff val="317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1898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Spain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lost</a:t>
          </a:r>
          <a:r>
            <a:rPr lang="es-ES" sz="1200" kern="1200" dirty="0" smtClean="0"/>
            <a:t> Cuba, </a:t>
          </a:r>
          <a:r>
            <a:rPr lang="es-ES" sz="1200" kern="1200" dirty="0" err="1" smtClean="0"/>
            <a:t>Philipines</a:t>
          </a:r>
          <a:r>
            <a:rPr lang="es-ES" sz="1200" kern="1200" dirty="0" smtClean="0"/>
            <a:t> and Puerto Rico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</dsp:txBody>
      <dsp:txXfrm>
        <a:off x="2610111" y="1940780"/>
        <a:ext cx="768856" cy="3439708"/>
      </dsp:txXfrm>
    </dsp:sp>
    <dsp:sp modelId="{6BFC4D37-835A-4FB7-A850-A5604CED02A0}">
      <dsp:nvSpPr>
        <dsp:cNvPr id="0" name=""/>
        <dsp:cNvSpPr/>
      </dsp:nvSpPr>
      <dsp:spPr>
        <a:xfrm>
          <a:off x="3479046" y="1944719"/>
          <a:ext cx="768856" cy="3431830"/>
        </a:xfrm>
        <a:prstGeom prst="roundRect">
          <a:avLst/>
        </a:prstGeom>
        <a:gradFill rotWithShape="0">
          <a:gsLst>
            <a:gs pos="0">
              <a:schemeClr val="accent3">
                <a:hueOff val="-1524355"/>
                <a:satOff val="6079"/>
                <a:lumOff val="4235"/>
                <a:alphaOff val="0"/>
                <a:tint val="98000"/>
                <a:lumMod val="100000"/>
              </a:schemeClr>
            </a:gs>
            <a:gs pos="100000">
              <a:schemeClr val="accent3">
                <a:hueOff val="-1524355"/>
                <a:satOff val="6079"/>
                <a:lumOff val="423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1923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Primo de Rivera </a:t>
          </a:r>
          <a:r>
            <a:rPr lang="es-ES" sz="1200" kern="1200" dirty="0" err="1" smtClean="0"/>
            <a:t>became</a:t>
          </a:r>
          <a:r>
            <a:rPr lang="es-ES" sz="1200" kern="1200" dirty="0" smtClean="0"/>
            <a:t> a </a:t>
          </a:r>
          <a:r>
            <a:rPr lang="es-ES" sz="1200" kern="1200" dirty="0" err="1" smtClean="0"/>
            <a:t>Dictator</a:t>
          </a:r>
          <a:endParaRPr lang="es-ES" sz="120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479046" y="1944719"/>
        <a:ext cx="768856" cy="3431830"/>
      </dsp:txXfrm>
    </dsp:sp>
    <dsp:sp modelId="{C381F1C8-C42D-4196-9A63-F675CB2E966E}">
      <dsp:nvSpPr>
        <dsp:cNvPr id="0" name=""/>
        <dsp:cNvSpPr/>
      </dsp:nvSpPr>
      <dsp:spPr>
        <a:xfrm>
          <a:off x="4347982" y="1940780"/>
          <a:ext cx="768856" cy="3439708"/>
        </a:xfrm>
        <a:prstGeom prst="roundRect">
          <a:avLst/>
        </a:prstGeom>
        <a:gradFill rotWithShape="0">
          <a:gsLst>
            <a:gs pos="0">
              <a:schemeClr val="accent3">
                <a:hueOff val="-1905444"/>
                <a:satOff val="7599"/>
                <a:lumOff val="5294"/>
                <a:alphaOff val="0"/>
                <a:tint val="98000"/>
                <a:lumMod val="100000"/>
              </a:schemeClr>
            </a:gs>
            <a:gs pos="100000">
              <a:schemeClr val="accent3">
                <a:hueOff val="-1905444"/>
                <a:satOff val="7599"/>
                <a:lumOff val="529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1931</a:t>
          </a:r>
          <a:r>
            <a:rPr lang="es-ES" sz="1600" b="1" kern="1200" dirty="0" smtClean="0"/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Second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Republic</a:t>
          </a:r>
          <a:r>
            <a:rPr lang="es-ES" sz="1200" kern="1200" dirty="0" smtClean="0"/>
            <a:t> and new </a:t>
          </a:r>
          <a:r>
            <a:rPr lang="es-ES" sz="1200" kern="1200" dirty="0" err="1" smtClean="0"/>
            <a:t>constitu-tion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</dsp:txBody>
      <dsp:txXfrm>
        <a:off x="4347982" y="1940780"/>
        <a:ext cx="768856" cy="3439708"/>
      </dsp:txXfrm>
    </dsp:sp>
    <dsp:sp modelId="{1971015D-27D0-4D5E-AF7E-55D8D5A17121}">
      <dsp:nvSpPr>
        <dsp:cNvPr id="0" name=""/>
        <dsp:cNvSpPr/>
      </dsp:nvSpPr>
      <dsp:spPr>
        <a:xfrm>
          <a:off x="5216917" y="1932756"/>
          <a:ext cx="870514" cy="3455756"/>
        </a:xfrm>
        <a:prstGeom prst="roundRect">
          <a:avLst/>
        </a:prstGeom>
        <a:gradFill rotWithShape="0">
          <a:gsLst>
            <a:gs pos="0">
              <a:schemeClr val="accent3">
                <a:hueOff val="-2286533"/>
                <a:satOff val="9119"/>
                <a:lumOff val="6353"/>
                <a:alphaOff val="0"/>
                <a:tint val="98000"/>
                <a:lumMod val="100000"/>
              </a:schemeClr>
            </a:gs>
            <a:gs pos="100000">
              <a:schemeClr val="accent3">
                <a:hueOff val="-2286533"/>
                <a:satOff val="9119"/>
                <a:lumOff val="635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1936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Franco </a:t>
          </a:r>
          <a:r>
            <a:rPr lang="es-ES" sz="1200" kern="1200" dirty="0" err="1" smtClean="0"/>
            <a:t>led</a:t>
          </a:r>
          <a:r>
            <a:rPr lang="es-ES" sz="1200" kern="1200" dirty="0" smtClean="0"/>
            <a:t> a </a:t>
          </a:r>
          <a:r>
            <a:rPr lang="es-ES" sz="1200" kern="1200" dirty="0" err="1" smtClean="0"/>
            <a:t>military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takeover</a:t>
          </a:r>
          <a:r>
            <a:rPr lang="es-ES" sz="1200" kern="1200" dirty="0" smtClean="0"/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The</a:t>
          </a:r>
          <a:r>
            <a:rPr lang="es-ES" sz="1200" kern="1200" dirty="0" smtClean="0"/>
            <a:t> Civil </a:t>
          </a:r>
          <a:r>
            <a:rPr lang="es-ES" sz="1200" kern="1200" dirty="0" err="1" smtClean="0"/>
            <a:t>War</a:t>
          </a:r>
          <a:r>
            <a:rPr lang="es-ES" sz="1200" kern="1200" dirty="0" smtClean="0"/>
            <a:t>  </a:t>
          </a:r>
          <a:r>
            <a:rPr lang="es-ES" sz="1200" kern="1200" dirty="0" err="1" smtClean="0"/>
            <a:t>started</a:t>
          </a:r>
          <a:r>
            <a:rPr lang="es-ES" sz="1200" kern="1200" dirty="0" smtClean="0"/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216917" y="1932756"/>
        <a:ext cx="870514" cy="3455756"/>
      </dsp:txXfrm>
    </dsp:sp>
    <dsp:sp modelId="{F0B69949-F861-43EB-8C7F-8F9C0AA74CAF}">
      <dsp:nvSpPr>
        <dsp:cNvPr id="0" name=""/>
        <dsp:cNvSpPr/>
      </dsp:nvSpPr>
      <dsp:spPr>
        <a:xfrm>
          <a:off x="6187511" y="1935187"/>
          <a:ext cx="768856" cy="3450895"/>
        </a:xfrm>
        <a:prstGeom prst="roundRect">
          <a:avLst/>
        </a:prstGeom>
        <a:gradFill rotWithShape="0">
          <a:gsLst>
            <a:gs pos="0">
              <a:schemeClr val="accent3">
                <a:hueOff val="-2667622"/>
                <a:satOff val="10639"/>
                <a:lumOff val="7412"/>
                <a:alphaOff val="0"/>
                <a:tint val="98000"/>
                <a:lumMod val="100000"/>
              </a:schemeClr>
            </a:gs>
            <a:gs pos="100000">
              <a:schemeClr val="accent3">
                <a:hueOff val="-2667622"/>
                <a:satOff val="10639"/>
                <a:lumOff val="741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1939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err="1" smtClean="0"/>
            <a:t>The</a:t>
          </a:r>
          <a:r>
            <a:rPr lang="es-ES" sz="1200" b="0" kern="1200" dirty="0" smtClean="0"/>
            <a:t> Civil </a:t>
          </a:r>
          <a:r>
            <a:rPr lang="es-ES" sz="1200" b="0" kern="1200" dirty="0" err="1" smtClean="0"/>
            <a:t>War</a:t>
          </a:r>
          <a:r>
            <a:rPr lang="es-ES" sz="1200" b="0" kern="1200" dirty="0" smtClean="0"/>
            <a:t> </a:t>
          </a:r>
          <a:r>
            <a:rPr lang="es-ES" sz="1200" b="0" kern="1200" dirty="0" err="1" smtClean="0"/>
            <a:t>ended</a:t>
          </a:r>
          <a:r>
            <a:rPr lang="es-ES" sz="1200" b="0" kern="1200" dirty="0" smtClean="0"/>
            <a:t> </a:t>
          </a:r>
          <a:r>
            <a:rPr lang="es-ES" sz="1200" b="0" kern="1200" dirty="0" err="1" smtClean="0"/>
            <a:t>with</a:t>
          </a:r>
          <a:r>
            <a:rPr lang="es-ES" sz="1200" b="0" kern="1200" dirty="0" smtClean="0"/>
            <a:t> </a:t>
          </a:r>
          <a:r>
            <a:rPr lang="es-ES" sz="1200" b="0" kern="1200" dirty="0" err="1" smtClean="0"/>
            <a:t>nationalist</a:t>
          </a:r>
          <a:r>
            <a:rPr lang="es-ES" sz="1200" b="0" kern="1200" dirty="0" smtClean="0"/>
            <a:t> </a:t>
          </a:r>
          <a:r>
            <a:rPr lang="es-ES" sz="1200" b="0" kern="1200" dirty="0" err="1" smtClean="0"/>
            <a:t>victory</a:t>
          </a:r>
          <a:endParaRPr lang="es-ES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/>
        </a:p>
      </dsp:txBody>
      <dsp:txXfrm>
        <a:off x="6187511" y="1935187"/>
        <a:ext cx="768856" cy="3450895"/>
      </dsp:txXfrm>
    </dsp:sp>
    <dsp:sp modelId="{1FD5C28A-A774-46F2-B714-1D514B5AC5F5}">
      <dsp:nvSpPr>
        <dsp:cNvPr id="0" name=""/>
        <dsp:cNvSpPr/>
      </dsp:nvSpPr>
      <dsp:spPr>
        <a:xfrm>
          <a:off x="7056446" y="1935187"/>
          <a:ext cx="768856" cy="3450895"/>
        </a:xfrm>
        <a:prstGeom prst="roundRect">
          <a:avLst/>
        </a:prstGeom>
        <a:gradFill rotWithShape="0">
          <a:gsLst>
            <a:gs pos="0">
              <a:schemeClr val="accent3">
                <a:hueOff val="-3048710"/>
                <a:satOff val="12158"/>
                <a:lumOff val="8470"/>
                <a:alphaOff val="0"/>
                <a:tint val="98000"/>
                <a:lumMod val="100000"/>
              </a:schemeClr>
            </a:gs>
            <a:gs pos="100000">
              <a:schemeClr val="accent3">
                <a:hueOff val="-3048710"/>
                <a:satOff val="12158"/>
                <a:lumOff val="847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1975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Dictator</a:t>
          </a:r>
          <a:r>
            <a:rPr lang="es-ES" sz="1200" kern="1200" dirty="0" smtClean="0"/>
            <a:t> Franco </a:t>
          </a:r>
          <a:r>
            <a:rPr lang="es-ES" sz="1200" kern="1200" dirty="0" err="1" smtClean="0"/>
            <a:t>died</a:t>
          </a:r>
          <a:r>
            <a:rPr lang="es-ES" sz="1200" kern="1200" dirty="0" smtClean="0"/>
            <a:t>. Juan Carlos I </a:t>
          </a:r>
          <a:r>
            <a:rPr lang="es-ES" sz="1200" kern="1200" dirty="0" err="1" smtClean="0"/>
            <a:t>became</a:t>
          </a:r>
          <a:r>
            <a:rPr lang="es-ES" sz="1200" kern="1200" dirty="0" smtClean="0"/>
            <a:t> King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7056446" y="1935187"/>
        <a:ext cx="768856" cy="3450895"/>
      </dsp:txXfrm>
    </dsp:sp>
    <dsp:sp modelId="{BDE339E2-8514-4830-B18E-9BC8482106CF}">
      <dsp:nvSpPr>
        <dsp:cNvPr id="0" name=""/>
        <dsp:cNvSpPr/>
      </dsp:nvSpPr>
      <dsp:spPr>
        <a:xfrm>
          <a:off x="7900669" y="1933869"/>
          <a:ext cx="768856" cy="3412766"/>
        </a:xfrm>
        <a:prstGeom prst="roundRect">
          <a:avLst/>
        </a:prstGeom>
        <a:gradFill rotWithShape="0">
          <a:gsLst>
            <a:gs pos="0">
              <a:schemeClr val="accent3">
                <a:hueOff val="-3429799"/>
                <a:satOff val="13678"/>
                <a:lumOff val="9529"/>
                <a:alphaOff val="0"/>
                <a:tint val="98000"/>
                <a:lumMod val="100000"/>
              </a:schemeClr>
            </a:gs>
            <a:gs pos="100000">
              <a:schemeClr val="accent3">
                <a:hueOff val="-3429799"/>
                <a:satOff val="13678"/>
                <a:lumOff val="952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1977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Free </a:t>
          </a:r>
          <a:r>
            <a:rPr lang="es-ES" sz="1200" b="0" kern="1200" dirty="0" err="1" smtClean="0"/>
            <a:t>elections</a:t>
          </a:r>
          <a:r>
            <a:rPr lang="es-ES" sz="1200" b="0" kern="1200" dirty="0" smtClean="0"/>
            <a:t>. Adolfo Suarez </a:t>
          </a:r>
          <a:r>
            <a:rPr lang="es-ES" sz="1200" b="0" kern="1200" dirty="0" err="1" smtClean="0"/>
            <a:t>was</a:t>
          </a:r>
          <a:r>
            <a:rPr lang="es-ES" sz="1200" b="0" kern="1200" dirty="0" smtClean="0"/>
            <a:t> </a:t>
          </a:r>
          <a:r>
            <a:rPr lang="es-ES" sz="1200" b="0" kern="1200" dirty="0" err="1" smtClean="0"/>
            <a:t>elected</a:t>
          </a:r>
          <a:r>
            <a:rPr lang="es-ES" sz="1200" b="0" kern="1200" dirty="0" smtClean="0"/>
            <a:t>  </a:t>
          </a:r>
          <a:r>
            <a:rPr lang="es-ES" sz="1200" b="0" kern="1200" dirty="0" err="1" smtClean="0"/>
            <a:t>President</a:t>
          </a:r>
          <a:endParaRPr lang="es-ES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7900669" y="1933869"/>
        <a:ext cx="768856" cy="3412766"/>
      </dsp:txXfrm>
    </dsp:sp>
    <dsp:sp modelId="{A3306D21-D04A-41B9-9B8A-91E2948105AA}">
      <dsp:nvSpPr>
        <dsp:cNvPr id="0" name=""/>
        <dsp:cNvSpPr/>
      </dsp:nvSpPr>
      <dsp:spPr>
        <a:xfrm>
          <a:off x="8794317" y="1944719"/>
          <a:ext cx="768856" cy="3431830"/>
        </a:xfrm>
        <a:prstGeom prst="roundRect">
          <a:avLst/>
        </a:prstGeom>
        <a:gradFill rotWithShape="0">
          <a:gsLst>
            <a:gs pos="0">
              <a:schemeClr val="accent3">
                <a:hueOff val="-3810888"/>
                <a:satOff val="15198"/>
                <a:lumOff val="10588"/>
                <a:alphaOff val="0"/>
                <a:tint val="98000"/>
                <a:lumMod val="100000"/>
              </a:schemeClr>
            </a:gs>
            <a:gs pos="100000">
              <a:schemeClr val="accent3">
                <a:hueOff val="-3810888"/>
                <a:satOff val="15198"/>
                <a:lumOff val="1058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1978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The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Spanish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Constitu-tion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was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signed</a:t>
          </a: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8794317" y="1944719"/>
        <a:ext cx="768856" cy="3431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5126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357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3274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718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6729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065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638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2917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631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178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390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935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34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082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443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41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787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4182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FFC000"/>
                </a:solidFill>
              </a:rPr>
              <a:t>Modern</a:t>
            </a:r>
            <a:r>
              <a:rPr lang="es-ES" b="1" dirty="0" smtClean="0">
                <a:solidFill>
                  <a:srgbClr val="FFC000"/>
                </a:solidFill>
              </a:rPr>
              <a:t> </a:t>
            </a:r>
            <a:r>
              <a:rPr lang="es-ES" b="1" dirty="0" err="1" smtClean="0">
                <a:solidFill>
                  <a:srgbClr val="FFC000"/>
                </a:solidFill>
              </a:rPr>
              <a:t>spain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Contemporaty</a:t>
            </a:r>
            <a:r>
              <a:rPr lang="es-ES" dirty="0" smtClean="0"/>
              <a:t> </a:t>
            </a:r>
            <a:r>
              <a:rPr lang="es-ES" dirty="0" err="1" smtClean="0"/>
              <a:t>age</a:t>
            </a:r>
            <a:endParaRPr lang="es-ES" dirty="0" smtClean="0"/>
          </a:p>
          <a:p>
            <a:r>
              <a:rPr lang="es-ES" dirty="0" smtClean="0"/>
              <a:t>(1800 – </a:t>
            </a:r>
            <a:r>
              <a:rPr lang="es-ES" dirty="0" err="1" smtClean="0"/>
              <a:t>today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203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C000"/>
                </a:solidFill>
              </a:rPr>
              <a:t>Isabel ii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Fernando VII </a:t>
            </a:r>
            <a:r>
              <a:rPr lang="es-ES" dirty="0" err="1" smtClean="0"/>
              <a:t>became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absolute</a:t>
            </a:r>
            <a:r>
              <a:rPr lang="es-ES" dirty="0" smtClean="0"/>
              <a:t> </a:t>
            </a:r>
            <a:r>
              <a:rPr lang="es-ES" dirty="0" err="1" smtClean="0"/>
              <a:t>monarch</a:t>
            </a:r>
            <a:endParaRPr lang="es-ES" dirty="0" smtClean="0"/>
          </a:p>
          <a:p>
            <a:r>
              <a:rPr lang="es-ES" dirty="0" err="1" smtClean="0"/>
              <a:t>When</a:t>
            </a:r>
            <a:r>
              <a:rPr lang="es-ES" dirty="0" smtClean="0"/>
              <a:t> he </a:t>
            </a:r>
            <a:r>
              <a:rPr lang="es-ES" dirty="0" err="1" smtClean="0"/>
              <a:t>died</a:t>
            </a:r>
            <a:r>
              <a:rPr lang="es-ES" dirty="0" smtClean="0"/>
              <a:t>,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daughter</a:t>
            </a:r>
            <a:r>
              <a:rPr lang="es-ES" dirty="0" smtClean="0"/>
              <a:t> Isabel, a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years</a:t>
            </a:r>
            <a:r>
              <a:rPr lang="es-ES" dirty="0" smtClean="0"/>
              <a:t> </a:t>
            </a:r>
            <a:r>
              <a:rPr lang="es-ES" dirty="0" err="1" smtClean="0"/>
              <a:t>old</a:t>
            </a:r>
            <a:r>
              <a:rPr lang="es-ES" dirty="0" smtClean="0"/>
              <a:t> </a:t>
            </a:r>
            <a:r>
              <a:rPr lang="es-ES" dirty="0" err="1" smtClean="0"/>
              <a:t>girl</a:t>
            </a:r>
            <a:r>
              <a:rPr lang="es-ES" dirty="0" smtClean="0"/>
              <a:t>, </a:t>
            </a:r>
            <a:r>
              <a:rPr lang="es-ES" dirty="0" err="1" smtClean="0"/>
              <a:t>inherited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throne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Her</a:t>
            </a:r>
            <a:r>
              <a:rPr lang="es-ES" dirty="0" smtClean="0"/>
              <a:t> </a:t>
            </a:r>
            <a:r>
              <a:rPr lang="es-ES" dirty="0" err="1" smtClean="0"/>
              <a:t>mother</a:t>
            </a:r>
            <a:r>
              <a:rPr lang="es-ES" dirty="0" smtClean="0">
                <a:solidFill>
                  <a:srgbClr val="FFFF00"/>
                </a:solidFill>
              </a:rPr>
              <a:t>, </a:t>
            </a:r>
            <a:r>
              <a:rPr lang="es-ES" dirty="0" err="1" smtClean="0">
                <a:solidFill>
                  <a:srgbClr val="FFFF00"/>
                </a:solidFill>
              </a:rPr>
              <a:t>Maria</a:t>
            </a:r>
            <a:r>
              <a:rPr lang="es-ES" dirty="0" smtClean="0">
                <a:solidFill>
                  <a:srgbClr val="FFFF00"/>
                </a:solidFill>
              </a:rPr>
              <a:t> Cristina</a:t>
            </a:r>
            <a:r>
              <a:rPr lang="es-ES" dirty="0" smtClean="0"/>
              <a:t>, and </a:t>
            </a:r>
            <a:r>
              <a:rPr lang="es-ES" dirty="0" smtClean="0">
                <a:solidFill>
                  <a:srgbClr val="FFFF00"/>
                </a:solidFill>
              </a:rPr>
              <a:t>General Espartero </a:t>
            </a:r>
            <a:r>
              <a:rPr lang="es-ES" dirty="0" err="1" smtClean="0"/>
              <a:t>ruled</a:t>
            </a:r>
            <a:r>
              <a:rPr lang="es-ES" dirty="0" smtClean="0"/>
              <a:t> </a:t>
            </a:r>
            <a:r>
              <a:rPr lang="es-ES" dirty="0" err="1" smtClean="0"/>
              <a:t>Spain</a:t>
            </a:r>
            <a:r>
              <a:rPr lang="es-ES" dirty="0" smtClean="0"/>
              <a:t> as </a:t>
            </a:r>
            <a:r>
              <a:rPr lang="es-ES" dirty="0" err="1" smtClean="0">
                <a:solidFill>
                  <a:srgbClr val="FFFF00"/>
                </a:solidFill>
              </a:rPr>
              <a:t>regents</a:t>
            </a:r>
            <a:r>
              <a:rPr lang="es-ES" dirty="0" smtClean="0">
                <a:solidFill>
                  <a:srgbClr val="FFFF00"/>
                </a:solidFill>
              </a:rPr>
              <a:t>. </a:t>
            </a:r>
          </a:p>
          <a:p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regency</a:t>
            </a:r>
            <a:r>
              <a:rPr lang="es-ES" dirty="0" smtClean="0"/>
              <a:t> </a:t>
            </a:r>
            <a:r>
              <a:rPr lang="es-ES" dirty="0" err="1" smtClean="0"/>
              <a:t>period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FF00"/>
                </a:solidFill>
              </a:rPr>
              <a:t>Carlist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Wars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/>
              <a:t>took</a:t>
            </a:r>
            <a:r>
              <a:rPr lang="es-ES" dirty="0" smtClean="0"/>
              <a:t> place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Queen </a:t>
            </a:r>
            <a:r>
              <a:rPr lang="es-ES" dirty="0" err="1" smtClean="0"/>
              <a:t>supporters</a:t>
            </a:r>
            <a:r>
              <a:rPr lang="es-ES" dirty="0" smtClean="0"/>
              <a:t> and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uncle</a:t>
            </a:r>
            <a:r>
              <a:rPr lang="es-ES" dirty="0" smtClean="0"/>
              <a:t>, Carlos </a:t>
            </a:r>
            <a:r>
              <a:rPr lang="es-ES" dirty="0" err="1" smtClean="0"/>
              <a:t>supporters</a:t>
            </a:r>
            <a:r>
              <a:rPr lang="es-ES" dirty="0" smtClean="0"/>
              <a:t>.</a:t>
            </a:r>
          </a:p>
          <a:p>
            <a:r>
              <a:rPr lang="es-ES" dirty="0" smtClean="0"/>
              <a:t>Isabel </a:t>
            </a:r>
            <a:r>
              <a:rPr lang="es-ES" dirty="0" err="1" smtClean="0"/>
              <a:t>came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throne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age</a:t>
            </a:r>
            <a:r>
              <a:rPr lang="es-ES" dirty="0" smtClean="0"/>
              <a:t> of 13 as Isabel II.</a:t>
            </a:r>
          </a:p>
          <a:p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FF00"/>
                </a:solidFill>
              </a:rPr>
              <a:t>Isabel </a:t>
            </a:r>
            <a:r>
              <a:rPr lang="es-ES" dirty="0" err="1" smtClean="0">
                <a:solidFill>
                  <a:srgbClr val="FFFF00"/>
                </a:solidFill>
              </a:rPr>
              <a:t>II´s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reign</a:t>
            </a:r>
            <a:r>
              <a:rPr lang="es-ES" dirty="0" smtClean="0"/>
              <a:t>, </a:t>
            </a:r>
            <a:r>
              <a:rPr lang="es-ES" dirty="0" err="1" smtClean="0"/>
              <a:t>Spain</a:t>
            </a:r>
            <a:r>
              <a:rPr lang="es-ES" dirty="0" smtClean="0"/>
              <a:t> </a:t>
            </a:r>
            <a:r>
              <a:rPr lang="es-ES" dirty="0" err="1" smtClean="0"/>
              <a:t>became</a:t>
            </a:r>
            <a:r>
              <a:rPr lang="es-ES" dirty="0" smtClean="0"/>
              <a:t> a </a:t>
            </a:r>
            <a:r>
              <a:rPr lang="es-ES" dirty="0" err="1" smtClean="0">
                <a:solidFill>
                  <a:srgbClr val="FFFF00"/>
                </a:solidFill>
              </a:rPr>
              <a:t>parliamentary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monarchy</a:t>
            </a:r>
            <a:r>
              <a:rPr lang="es-ES" dirty="0" smtClean="0"/>
              <a:t>.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a </a:t>
            </a:r>
            <a:r>
              <a:rPr lang="es-ES" dirty="0" err="1" smtClean="0"/>
              <a:t>period</a:t>
            </a:r>
            <a:r>
              <a:rPr lang="es-ES" dirty="0" smtClean="0"/>
              <a:t> of </a:t>
            </a:r>
            <a:r>
              <a:rPr lang="es-ES" dirty="0" err="1" smtClean="0"/>
              <a:t>instability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led </a:t>
            </a:r>
            <a:r>
              <a:rPr lang="es-ES" dirty="0" err="1" smtClean="0"/>
              <a:t>her</a:t>
            </a:r>
            <a:r>
              <a:rPr lang="es-ES" dirty="0" smtClean="0"/>
              <a:t> to </a:t>
            </a:r>
            <a:r>
              <a:rPr lang="es-ES" dirty="0" err="1" smtClean="0">
                <a:solidFill>
                  <a:srgbClr val="FFFF00"/>
                </a:solidFill>
              </a:rPr>
              <a:t>her</a:t>
            </a:r>
            <a:r>
              <a:rPr lang="es-ES" dirty="0" smtClean="0">
                <a:solidFill>
                  <a:srgbClr val="FFFF00"/>
                </a:solidFill>
              </a:rPr>
              <a:t> exile in 1868.</a:t>
            </a:r>
          </a:p>
          <a:p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, a </a:t>
            </a:r>
            <a:r>
              <a:rPr lang="es-ES" dirty="0" smtClean="0">
                <a:solidFill>
                  <a:srgbClr val="FFFF00"/>
                </a:solidFill>
              </a:rPr>
              <a:t>new </a:t>
            </a:r>
            <a:r>
              <a:rPr lang="es-ES" dirty="0" err="1" smtClean="0">
                <a:solidFill>
                  <a:srgbClr val="FFFF00"/>
                </a:solidFill>
              </a:rPr>
              <a:t>Constitution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smtClean="0"/>
              <a:t>similar to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of 1812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signed</a:t>
            </a:r>
            <a:r>
              <a:rPr lang="es-ES" dirty="0" smtClean="0"/>
              <a:t> in </a:t>
            </a:r>
            <a:r>
              <a:rPr lang="es-ES" dirty="0" smtClean="0">
                <a:solidFill>
                  <a:srgbClr val="FFFF00"/>
                </a:solidFill>
              </a:rPr>
              <a:t>1869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396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54171"/>
            <a:ext cx="10131425" cy="1060480"/>
          </a:xfrm>
        </p:spPr>
        <p:txBody>
          <a:bodyPr/>
          <a:lstStyle/>
          <a:p>
            <a:r>
              <a:rPr lang="es-ES" b="1" dirty="0" smtClean="0">
                <a:solidFill>
                  <a:srgbClr val="FFC000"/>
                </a:solidFill>
              </a:rPr>
              <a:t>Social </a:t>
            </a:r>
            <a:r>
              <a:rPr lang="es-ES" b="1" dirty="0" err="1" smtClean="0">
                <a:solidFill>
                  <a:srgbClr val="FFC000"/>
                </a:solidFill>
              </a:rPr>
              <a:t>changes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105469"/>
            <a:ext cx="11310581" cy="5390866"/>
          </a:xfrm>
        </p:spPr>
        <p:txBody>
          <a:bodyPr>
            <a:normAutofit fontScale="85000" lnSpcReduction="20000"/>
          </a:bodyPr>
          <a:lstStyle/>
          <a:p>
            <a:r>
              <a:rPr lang="es-ES" dirty="0" err="1" smtClean="0">
                <a:solidFill>
                  <a:srgbClr val="FFFF00"/>
                </a:solidFill>
              </a:rPr>
              <a:t>Upper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class</a:t>
            </a:r>
            <a:endParaRPr lang="es-ES" dirty="0" smtClean="0">
              <a:solidFill>
                <a:srgbClr val="FFFF00"/>
              </a:solidFill>
            </a:endParaRPr>
          </a:p>
          <a:p>
            <a:pPr lvl="1"/>
            <a:r>
              <a:rPr lang="es-ES" dirty="0" err="1" smtClean="0"/>
              <a:t>Nobility</a:t>
            </a:r>
            <a:endParaRPr lang="es-ES" dirty="0"/>
          </a:p>
          <a:p>
            <a:pPr lvl="1"/>
            <a:r>
              <a:rPr lang="es-ES" dirty="0" smtClean="0"/>
              <a:t>Factory </a:t>
            </a:r>
            <a:r>
              <a:rPr lang="es-ES" dirty="0" err="1" smtClean="0"/>
              <a:t>owners</a:t>
            </a:r>
            <a:endParaRPr lang="es-ES" dirty="0" smtClean="0"/>
          </a:p>
          <a:p>
            <a:pPr lvl="1"/>
            <a:r>
              <a:rPr lang="es-ES" dirty="0" err="1" smtClean="0"/>
              <a:t>Bankers</a:t>
            </a:r>
            <a:endParaRPr lang="es-ES" dirty="0" smtClean="0"/>
          </a:p>
          <a:p>
            <a:r>
              <a:rPr lang="es-ES" dirty="0" err="1" smtClean="0">
                <a:solidFill>
                  <a:srgbClr val="FFFF00"/>
                </a:solidFill>
              </a:rPr>
              <a:t>Middle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class</a:t>
            </a:r>
            <a:endParaRPr lang="es-ES" dirty="0" smtClean="0">
              <a:solidFill>
                <a:srgbClr val="FFFF00"/>
              </a:solidFill>
            </a:endParaRPr>
          </a:p>
          <a:p>
            <a:pPr lvl="1"/>
            <a:r>
              <a:rPr lang="es-ES" dirty="0" err="1" smtClean="0"/>
              <a:t>Merchants</a:t>
            </a:r>
            <a:endParaRPr lang="es-ES" dirty="0"/>
          </a:p>
          <a:p>
            <a:pPr lvl="1"/>
            <a:r>
              <a:rPr lang="es-ES" dirty="0" err="1" smtClean="0"/>
              <a:t>Doctors</a:t>
            </a:r>
            <a:endParaRPr lang="es-ES" dirty="0" smtClean="0"/>
          </a:p>
          <a:p>
            <a:pPr lvl="1"/>
            <a:r>
              <a:rPr lang="es-ES" dirty="0" err="1" smtClean="0"/>
              <a:t>Lawyers</a:t>
            </a:r>
            <a:endParaRPr lang="es-ES" dirty="0" smtClean="0"/>
          </a:p>
          <a:p>
            <a:pPr lvl="1"/>
            <a:r>
              <a:rPr lang="es-ES" dirty="0" smtClean="0"/>
              <a:t>Small </a:t>
            </a:r>
            <a:r>
              <a:rPr lang="es-ES" dirty="0" err="1" smtClean="0"/>
              <a:t>landowners</a:t>
            </a:r>
            <a:endParaRPr lang="es-ES" dirty="0"/>
          </a:p>
          <a:p>
            <a:pPr lvl="1"/>
            <a:endParaRPr lang="es-ES" dirty="0" smtClean="0"/>
          </a:p>
          <a:p>
            <a:r>
              <a:rPr lang="es-ES" dirty="0" err="1" smtClean="0">
                <a:solidFill>
                  <a:srgbClr val="FFFF00"/>
                </a:solidFill>
              </a:rPr>
              <a:t>Working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class</a:t>
            </a:r>
            <a:endParaRPr lang="es-ES" dirty="0" smtClean="0">
              <a:solidFill>
                <a:srgbClr val="FFFF00"/>
              </a:solidFill>
            </a:endParaRPr>
          </a:p>
          <a:p>
            <a:pPr lvl="1"/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low-paid</a:t>
            </a:r>
            <a:r>
              <a:rPr lang="es-ES" dirty="0" smtClean="0"/>
              <a:t> </a:t>
            </a:r>
            <a:r>
              <a:rPr lang="es-ES" dirty="0" err="1" smtClean="0"/>
              <a:t>agricultural</a:t>
            </a:r>
            <a:r>
              <a:rPr lang="es-ES" dirty="0" smtClean="0"/>
              <a:t> </a:t>
            </a:r>
            <a:r>
              <a:rPr lang="es-ES" dirty="0" err="1" smtClean="0"/>
              <a:t>workers</a:t>
            </a:r>
            <a:endParaRPr lang="es-ES" dirty="0" smtClean="0"/>
          </a:p>
          <a:p>
            <a:pPr lvl="1"/>
            <a:r>
              <a:rPr lang="es-ES" dirty="0" err="1" smtClean="0"/>
              <a:t>Bad</a:t>
            </a:r>
            <a:r>
              <a:rPr lang="es-ES" dirty="0" smtClean="0"/>
              <a:t> </a:t>
            </a:r>
            <a:r>
              <a:rPr lang="es-ES" dirty="0" err="1" smtClean="0"/>
              <a:t>paid</a:t>
            </a:r>
            <a:r>
              <a:rPr lang="es-ES" dirty="0" smtClean="0"/>
              <a:t> </a:t>
            </a:r>
            <a:r>
              <a:rPr lang="es-ES" dirty="0" err="1" smtClean="0"/>
              <a:t>factory</a:t>
            </a:r>
            <a:r>
              <a:rPr lang="es-ES" dirty="0" smtClean="0"/>
              <a:t> </a:t>
            </a:r>
            <a:r>
              <a:rPr lang="es-ES" dirty="0" err="1" smtClean="0"/>
              <a:t>workers</a:t>
            </a:r>
            <a:r>
              <a:rPr lang="es-ES" dirty="0" smtClean="0"/>
              <a:t> </a:t>
            </a:r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lnSpc>
                <a:spcPct val="170000"/>
              </a:lnSpc>
              <a:buNone/>
            </a:pPr>
            <a:r>
              <a:rPr lang="es-ES" dirty="0" err="1" smtClean="0"/>
              <a:t>Due</a:t>
            </a:r>
            <a:r>
              <a:rPr lang="es-ES" dirty="0" smtClean="0"/>
              <a:t> to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bad</a:t>
            </a:r>
            <a:r>
              <a:rPr lang="es-ES" dirty="0" smtClean="0"/>
              <a:t> </a:t>
            </a:r>
            <a:r>
              <a:rPr lang="es-ES" dirty="0" err="1" smtClean="0"/>
              <a:t>conditions</a:t>
            </a:r>
            <a:r>
              <a:rPr lang="es-ES" dirty="0" smtClean="0"/>
              <a:t>,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workers</a:t>
            </a:r>
            <a:r>
              <a:rPr lang="es-ES" dirty="0" smtClean="0"/>
              <a:t> </a:t>
            </a:r>
            <a:r>
              <a:rPr lang="es-ES" dirty="0" err="1" smtClean="0"/>
              <a:t>started</a:t>
            </a:r>
            <a:r>
              <a:rPr lang="es-ES" dirty="0" smtClean="0"/>
              <a:t> to </a:t>
            </a:r>
            <a:r>
              <a:rPr lang="es-ES" dirty="0" err="1" smtClean="0"/>
              <a:t>organising</a:t>
            </a:r>
            <a:r>
              <a:rPr lang="es-ES" dirty="0" smtClean="0"/>
              <a:t> </a:t>
            </a:r>
            <a:r>
              <a:rPr lang="es-ES" dirty="0" err="1" smtClean="0"/>
              <a:t>themselves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associations</a:t>
            </a:r>
            <a:r>
              <a:rPr lang="es-ES" dirty="0" smtClean="0"/>
              <a:t> (</a:t>
            </a:r>
            <a:r>
              <a:rPr lang="es-ES" dirty="0" err="1" smtClean="0"/>
              <a:t>unions</a:t>
            </a:r>
            <a:r>
              <a:rPr lang="es-ES" dirty="0" smtClean="0"/>
              <a:t>) to </a:t>
            </a:r>
            <a:r>
              <a:rPr lang="es-ES" dirty="0" err="1" smtClean="0"/>
              <a:t>demand</a:t>
            </a:r>
            <a:r>
              <a:rPr lang="es-ES" dirty="0" smtClean="0"/>
              <a:t> </a:t>
            </a:r>
            <a:r>
              <a:rPr lang="es-ES" dirty="0" err="1" smtClean="0"/>
              <a:t>improvements</a:t>
            </a:r>
            <a:r>
              <a:rPr lang="es-ES" dirty="0" smtClean="0"/>
              <a:t> in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wages</a:t>
            </a:r>
            <a:r>
              <a:rPr lang="es-ES" dirty="0" smtClean="0"/>
              <a:t> and </a:t>
            </a:r>
            <a:r>
              <a:rPr lang="es-ES" dirty="0" err="1" smtClean="0"/>
              <a:t>working</a:t>
            </a:r>
            <a:r>
              <a:rPr lang="es-ES" dirty="0" smtClean="0"/>
              <a:t> </a:t>
            </a:r>
            <a:r>
              <a:rPr lang="es-ES" dirty="0" err="1" smtClean="0"/>
              <a:t>conditions</a:t>
            </a:r>
            <a:r>
              <a:rPr lang="es-ES" dirty="0" smtClean="0"/>
              <a:t>.</a:t>
            </a:r>
          </a:p>
          <a:p>
            <a:pPr marL="457200" lvl="1" indent="0">
              <a:buNone/>
            </a:pPr>
            <a:endParaRPr lang="es-ES" dirty="0" smtClean="0"/>
          </a:p>
          <a:p>
            <a:pPr marL="457200" lvl="1" indent="0"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765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C000"/>
                </a:solidFill>
              </a:rPr>
              <a:t>Francisco de goya (1746-1828)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He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importar </a:t>
            </a:r>
            <a:r>
              <a:rPr lang="es-ES" dirty="0" err="1" smtClean="0"/>
              <a:t>artist</a:t>
            </a:r>
            <a:r>
              <a:rPr lang="es-ES" dirty="0" smtClean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period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paintings</a:t>
            </a:r>
            <a:r>
              <a:rPr lang="es-ES" dirty="0" smtClean="0"/>
              <a:t> </a:t>
            </a:r>
            <a:r>
              <a:rPr lang="es-ES" dirty="0" err="1" smtClean="0"/>
              <a:t>reflect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happening at </a:t>
            </a:r>
            <a:r>
              <a:rPr lang="es-ES" dirty="0" err="1" smtClean="0"/>
              <a:t>the</a:t>
            </a:r>
            <a:r>
              <a:rPr lang="es-ES" dirty="0" smtClean="0"/>
              <a:t> time.</a:t>
            </a:r>
          </a:p>
          <a:p>
            <a:pPr lvl="1"/>
            <a:r>
              <a:rPr lang="es-ES" dirty="0" err="1" smtClean="0">
                <a:solidFill>
                  <a:srgbClr val="FFFF00"/>
                </a:solidFill>
              </a:rPr>
              <a:t>First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period</a:t>
            </a:r>
            <a:endParaRPr lang="es-ES" dirty="0">
              <a:solidFill>
                <a:srgbClr val="FFFF00"/>
              </a:solidFill>
            </a:endParaRPr>
          </a:p>
          <a:p>
            <a:pPr lvl="2"/>
            <a:r>
              <a:rPr lang="es-ES" dirty="0" err="1" smtClean="0"/>
              <a:t>Leixure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r>
              <a:rPr lang="es-ES" dirty="0" smtClean="0"/>
              <a:t> of </a:t>
            </a:r>
            <a:r>
              <a:rPr lang="es-ES" dirty="0" err="1" smtClean="0"/>
              <a:t>different</a:t>
            </a:r>
            <a:r>
              <a:rPr lang="es-ES" dirty="0" smtClean="0"/>
              <a:t> social clases: La gallina ciega</a:t>
            </a:r>
          </a:p>
          <a:p>
            <a:pPr lvl="1"/>
            <a:r>
              <a:rPr lang="es-ES" dirty="0" err="1" smtClean="0">
                <a:solidFill>
                  <a:srgbClr val="FFFF00"/>
                </a:solidFill>
              </a:rPr>
              <a:t>Second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period</a:t>
            </a:r>
            <a:endParaRPr lang="es-ES" dirty="0" smtClean="0">
              <a:solidFill>
                <a:srgbClr val="FFFF00"/>
              </a:solidFill>
            </a:endParaRPr>
          </a:p>
          <a:p>
            <a:pPr lvl="2"/>
            <a:r>
              <a:rPr lang="es-ES" dirty="0" err="1" smtClean="0"/>
              <a:t>Portraits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royal </a:t>
            </a:r>
            <a:r>
              <a:rPr lang="es-ES" dirty="0" err="1" smtClean="0"/>
              <a:t>family</a:t>
            </a:r>
            <a:r>
              <a:rPr lang="es-ES" dirty="0" smtClean="0"/>
              <a:t>: La familia de Carlos IV</a:t>
            </a:r>
          </a:p>
          <a:p>
            <a:pPr lvl="1"/>
            <a:r>
              <a:rPr lang="es-ES" dirty="0" err="1" smtClean="0">
                <a:solidFill>
                  <a:srgbClr val="FFFF00"/>
                </a:solidFill>
              </a:rPr>
              <a:t>Third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period</a:t>
            </a:r>
            <a:endParaRPr lang="es-ES" dirty="0" smtClean="0">
              <a:solidFill>
                <a:srgbClr val="FFFF00"/>
              </a:solidFill>
            </a:endParaRPr>
          </a:p>
          <a:p>
            <a:pPr lvl="2"/>
            <a:r>
              <a:rPr lang="es-ES" dirty="0" err="1" smtClean="0"/>
              <a:t>Horrors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/>
              <a:t> </a:t>
            </a:r>
            <a:r>
              <a:rPr lang="es-ES" dirty="0" err="1" smtClean="0"/>
              <a:t>War</a:t>
            </a:r>
            <a:r>
              <a:rPr lang="es-ES" dirty="0" smtClean="0"/>
              <a:t> of Independence: Los </a:t>
            </a:r>
            <a:r>
              <a:rPr lang="es-ES" dirty="0" err="1" smtClean="0"/>
              <a:t>fusilameintos</a:t>
            </a:r>
            <a:r>
              <a:rPr lang="es-ES" dirty="0" smtClean="0"/>
              <a:t> del dos de mayo</a:t>
            </a:r>
          </a:p>
          <a:p>
            <a:pPr lvl="1"/>
            <a:r>
              <a:rPr lang="es-ES" dirty="0" err="1" smtClean="0">
                <a:solidFill>
                  <a:srgbClr val="FFFF00"/>
                </a:solidFill>
              </a:rPr>
              <a:t>Fourth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period</a:t>
            </a:r>
            <a:endParaRPr lang="es-ES" dirty="0" smtClean="0">
              <a:solidFill>
                <a:srgbClr val="FFFF00"/>
              </a:solidFill>
            </a:endParaRPr>
          </a:p>
          <a:p>
            <a:pPr lvl="2"/>
            <a:r>
              <a:rPr lang="es-ES" dirty="0" smtClean="0"/>
              <a:t>Black </a:t>
            </a:r>
            <a:r>
              <a:rPr lang="es-ES" dirty="0" err="1" smtClean="0"/>
              <a:t>paintings</a:t>
            </a:r>
            <a:r>
              <a:rPr lang="es-ES" dirty="0" smtClean="0"/>
              <a:t>: Saturno devorando a su hijo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172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b/be/La_gallina_ciega_(Goya).jpg/350px-La_gallina_ciega_(Goy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6603" y="218364"/>
            <a:ext cx="7740369" cy="605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24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iA_bXebXGCM/U-uGPs99gWI/AAAAAAAABxc/21RNLC4CrbM/s1600/Imag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76532"/>
            <a:ext cx="6462939" cy="602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27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C000"/>
                </a:solidFill>
              </a:rPr>
              <a:t>1868-1885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After</a:t>
            </a:r>
            <a:r>
              <a:rPr lang="es-ES" dirty="0"/>
              <a:t> </a:t>
            </a:r>
            <a:r>
              <a:rPr lang="es-ES" dirty="0" smtClean="0"/>
              <a:t>Isabel </a:t>
            </a:r>
            <a:r>
              <a:rPr lang="es-ES" dirty="0" err="1" smtClean="0"/>
              <a:t>II´s</a:t>
            </a:r>
            <a:r>
              <a:rPr lang="es-ES" dirty="0" smtClean="0"/>
              <a:t> exile,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took</a:t>
            </a:r>
            <a:r>
              <a:rPr lang="es-ES" dirty="0" smtClean="0"/>
              <a:t>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years</a:t>
            </a:r>
            <a:r>
              <a:rPr lang="es-ES" dirty="0" smtClean="0"/>
              <a:t> to </a:t>
            </a:r>
            <a:r>
              <a:rPr lang="es-ES" dirty="0" err="1" smtClean="0"/>
              <a:t>find</a:t>
            </a:r>
            <a:r>
              <a:rPr lang="es-ES" dirty="0" smtClean="0"/>
              <a:t> </a:t>
            </a:r>
            <a:r>
              <a:rPr lang="es-ES" dirty="0" err="1" smtClean="0"/>
              <a:t>someone</a:t>
            </a:r>
            <a:r>
              <a:rPr lang="es-ES" dirty="0" smtClean="0"/>
              <a:t> </a:t>
            </a:r>
            <a:r>
              <a:rPr lang="es-ES" dirty="0" err="1" smtClean="0"/>
              <a:t>who</a:t>
            </a:r>
            <a:r>
              <a:rPr lang="es-ES" dirty="0" smtClean="0"/>
              <a:t> </a:t>
            </a:r>
            <a:r>
              <a:rPr lang="es-ES" dirty="0" err="1" smtClean="0"/>
              <a:t>accepted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throne</a:t>
            </a:r>
            <a:r>
              <a:rPr lang="es-ES" dirty="0" smtClean="0"/>
              <a:t>.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FF00"/>
                </a:solidFill>
              </a:rPr>
              <a:t>Amadeo de Saboya</a:t>
            </a:r>
            <a:r>
              <a:rPr lang="es-ES" dirty="0" smtClean="0"/>
              <a:t> </a:t>
            </a:r>
            <a:r>
              <a:rPr lang="es-ES" dirty="0" err="1" smtClean="0"/>
              <a:t>who</a:t>
            </a:r>
            <a:r>
              <a:rPr lang="es-ES" dirty="0" smtClean="0"/>
              <a:t> </a:t>
            </a:r>
            <a:r>
              <a:rPr lang="es-ES" dirty="0" err="1" smtClean="0"/>
              <a:t>accepted</a:t>
            </a:r>
            <a:r>
              <a:rPr lang="es-ES" dirty="0" smtClean="0"/>
              <a:t>.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a </a:t>
            </a:r>
            <a:r>
              <a:rPr lang="es-ES" dirty="0" err="1" smtClean="0"/>
              <a:t>period</a:t>
            </a:r>
            <a:r>
              <a:rPr lang="es-ES" dirty="0" smtClean="0"/>
              <a:t> of </a:t>
            </a:r>
            <a:r>
              <a:rPr lang="es-ES" dirty="0" err="1" smtClean="0"/>
              <a:t>violent</a:t>
            </a:r>
            <a:r>
              <a:rPr lang="es-ES" dirty="0" smtClean="0"/>
              <a:t> </a:t>
            </a:r>
            <a:r>
              <a:rPr lang="es-ES" dirty="0" err="1" smtClean="0"/>
              <a:t>conflicts</a:t>
            </a:r>
            <a:r>
              <a:rPr lang="es-ES" dirty="0" smtClean="0"/>
              <a:t>: </a:t>
            </a:r>
            <a:r>
              <a:rPr lang="es-ES" dirty="0" err="1" smtClean="0"/>
              <a:t>political</a:t>
            </a:r>
            <a:r>
              <a:rPr lang="es-ES" dirty="0" smtClean="0"/>
              <a:t> </a:t>
            </a:r>
            <a:r>
              <a:rPr lang="es-ES" dirty="0" err="1" smtClean="0"/>
              <a:t>parties</a:t>
            </a:r>
            <a:r>
              <a:rPr lang="es-ES" dirty="0" smtClean="0"/>
              <a:t>, Cuban </a:t>
            </a:r>
            <a:r>
              <a:rPr lang="es-ES" dirty="0" err="1" smtClean="0"/>
              <a:t>revolution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Carlists</a:t>
            </a:r>
            <a:r>
              <a:rPr lang="es-ES" dirty="0" smtClean="0"/>
              <a:t>, </a:t>
            </a:r>
            <a:r>
              <a:rPr lang="es-ES" dirty="0" err="1" smtClean="0"/>
              <a:t>republicans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army</a:t>
            </a:r>
            <a:r>
              <a:rPr lang="es-ES" dirty="0" smtClean="0"/>
              <a:t>… He </a:t>
            </a:r>
            <a:r>
              <a:rPr lang="es-ES" dirty="0" err="1" smtClean="0"/>
              <a:t>returned</a:t>
            </a:r>
            <a:r>
              <a:rPr lang="es-ES" dirty="0" smtClean="0"/>
              <a:t> to </a:t>
            </a:r>
            <a:r>
              <a:rPr lang="es-ES" dirty="0" err="1" smtClean="0"/>
              <a:t>Italy</a:t>
            </a:r>
            <a:r>
              <a:rPr lang="es-ES" dirty="0" smtClean="0"/>
              <a:t> in 1873.</a:t>
            </a:r>
          </a:p>
          <a:p>
            <a:r>
              <a:rPr lang="es-ES" dirty="0" smtClean="0"/>
              <a:t>In 1873 </a:t>
            </a:r>
            <a:r>
              <a:rPr lang="es-ES" dirty="0" err="1" smtClean="0"/>
              <a:t>Spain</a:t>
            </a:r>
            <a:r>
              <a:rPr lang="es-ES" dirty="0" smtClean="0"/>
              <a:t> </a:t>
            </a:r>
            <a:r>
              <a:rPr lang="es-ES" dirty="0" err="1" smtClean="0"/>
              <a:t>became</a:t>
            </a:r>
            <a:r>
              <a:rPr lang="es-ES" dirty="0" smtClean="0"/>
              <a:t> a </a:t>
            </a:r>
            <a:r>
              <a:rPr lang="es-ES" dirty="0" err="1">
                <a:solidFill>
                  <a:srgbClr val="FFFF00"/>
                </a:solidFill>
              </a:rPr>
              <a:t>R</a:t>
            </a:r>
            <a:r>
              <a:rPr lang="es-ES" dirty="0" err="1" smtClean="0">
                <a:solidFill>
                  <a:srgbClr val="FFFF00"/>
                </a:solidFill>
              </a:rPr>
              <a:t>epublic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period</a:t>
            </a:r>
            <a:r>
              <a:rPr lang="es-ES" dirty="0" smtClean="0"/>
              <a:t> of </a:t>
            </a:r>
            <a:r>
              <a:rPr lang="es-ES" dirty="0" err="1" smtClean="0"/>
              <a:t>instability</a:t>
            </a:r>
            <a:r>
              <a:rPr lang="es-ES" dirty="0" smtClean="0"/>
              <a:t> </a:t>
            </a:r>
            <a:r>
              <a:rPr lang="es-ES" dirty="0" err="1" smtClean="0"/>
              <a:t>continued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civil </a:t>
            </a:r>
            <a:r>
              <a:rPr lang="es-ES" dirty="0" err="1" smtClean="0"/>
              <a:t>wars</a:t>
            </a:r>
            <a:r>
              <a:rPr lang="es-ES" dirty="0" smtClean="0"/>
              <a:t>.</a:t>
            </a:r>
          </a:p>
          <a:p>
            <a:r>
              <a:rPr lang="es-ES" dirty="0" smtClean="0"/>
              <a:t>In 1874,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monarchy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restaured</a:t>
            </a:r>
            <a:r>
              <a:rPr lang="es-ES" dirty="0" smtClean="0"/>
              <a:t> and Alfonso XII, Isabel </a:t>
            </a:r>
            <a:r>
              <a:rPr lang="es-ES" dirty="0" err="1" smtClean="0"/>
              <a:t>II´s</a:t>
            </a:r>
            <a:r>
              <a:rPr lang="es-ES" dirty="0" smtClean="0"/>
              <a:t> son, </a:t>
            </a:r>
            <a:r>
              <a:rPr lang="es-ES" dirty="0" err="1" smtClean="0"/>
              <a:t>became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new King of </a:t>
            </a:r>
            <a:r>
              <a:rPr lang="es-ES" dirty="0" err="1" smtClean="0"/>
              <a:t>Spain</a:t>
            </a:r>
            <a:r>
              <a:rPr lang="es-ES" dirty="0" smtClean="0"/>
              <a:t>.</a:t>
            </a:r>
          </a:p>
          <a:p>
            <a:r>
              <a:rPr lang="es-ES" dirty="0" smtClean="0"/>
              <a:t>He </a:t>
            </a:r>
            <a:r>
              <a:rPr lang="es-ES" dirty="0" err="1" smtClean="0"/>
              <a:t>ruled</a:t>
            </a:r>
            <a:r>
              <a:rPr lang="es-ES" dirty="0" smtClean="0"/>
              <a:t> as a </a:t>
            </a:r>
            <a:r>
              <a:rPr lang="es-ES" dirty="0" err="1" smtClean="0">
                <a:solidFill>
                  <a:srgbClr val="FFFF00"/>
                </a:solidFill>
              </a:rPr>
              <a:t>constitutional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monarch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FF00"/>
                </a:solidFill>
              </a:rPr>
              <a:t>Constitution</a:t>
            </a:r>
            <a:r>
              <a:rPr lang="es-ES" dirty="0" smtClean="0">
                <a:solidFill>
                  <a:srgbClr val="FFFF00"/>
                </a:solidFill>
              </a:rPr>
              <a:t> of 1876.</a:t>
            </a:r>
          </a:p>
          <a:p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a new </a:t>
            </a:r>
            <a:r>
              <a:rPr lang="es-ES" dirty="0" err="1" smtClean="0"/>
              <a:t>political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: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FF00"/>
                </a:solidFill>
              </a:rPr>
              <a:t>turno pacifico</a:t>
            </a:r>
            <a:r>
              <a:rPr lang="es-ES" dirty="0" smtClean="0"/>
              <a:t>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Liberals</a:t>
            </a:r>
            <a:r>
              <a:rPr lang="es-ES" dirty="0" smtClean="0"/>
              <a:t> and de </a:t>
            </a:r>
            <a:r>
              <a:rPr lang="es-ES" dirty="0" err="1" smtClean="0"/>
              <a:t>Conservatives</a:t>
            </a:r>
            <a:r>
              <a:rPr lang="es-ES" dirty="0" smtClean="0"/>
              <a:t> </a:t>
            </a:r>
            <a:r>
              <a:rPr lang="es-ES" dirty="0" err="1" smtClean="0"/>
              <a:t>took</a:t>
            </a:r>
            <a:r>
              <a:rPr lang="es-ES" dirty="0" smtClean="0"/>
              <a:t> </a:t>
            </a:r>
            <a:r>
              <a:rPr lang="es-ES" dirty="0" err="1" smtClean="0"/>
              <a:t>turns</a:t>
            </a:r>
            <a:r>
              <a:rPr lang="es-ES" dirty="0" smtClean="0"/>
              <a:t> to </a:t>
            </a:r>
            <a:r>
              <a:rPr lang="es-ES" dirty="0" err="1" smtClean="0"/>
              <a:t>hold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a </a:t>
            </a:r>
            <a:r>
              <a:rPr lang="es-ES" dirty="0" err="1" smtClean="0"/>
              <a:t>period</a:t>
            </a:r>
            <a:r>
              <a:rPr lang="es-ES" dirty="0" smtClean="0"/>
              <a:t> of </a:t>
            </a:r>
            <a:r>
              <a:rPr lang="es-ES" dirty="0" err="1" smtClean="0"/>
              <a:t>stability</a:t>
            </a:r>
            <a:r>
              <a:rPr lang="es-ES" dirty="0" smtClean="0"/>
              <a:t>, </a:t>
            </a:r>
            <a:r>
              <a:rPr lang="es-ES" dirty="0" err="1" smtClean="0"/>
              <a:t>economic</a:t>
            </a:r>
            <a:r>
              <a:rPr lang="es-ES" dirty="0" smtClean="0"/>
              <a:t> </a:t>
            </a:r>
            <a:r>
              <a:rPr lang="es-ES" dirty="0" err="1" smtClean="0"/>
              <a:t>prosperity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unfair</a:t>
            </a:r>
            <a:r>
              <a:rPr lang="es-ES" dirty="0" smtClean="0"/>
              <a:t> electoral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created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FF00"/>
                </a:solidFill>
              </a:rPr>
              <a:t>new </a:t>
            </a:r>
            <a:r>
              <a:rPr lang="es-ES" dirty="0" err="1" smtClean="0">
                <a:solidFill>
                  <a:srgbClr val="FFFF00"/>
                </a:solidFill>
              </a:rPr>
              <a:t>problems</a:t>
            </a:r>
            <a:r>
              <a:rPr lang="es-ES" dirty="0" smtClean="0"/>
              <a:t> </a:t>
            </a:r>
            <a:r>
              <a:rPr lang="es-ES" dirty="0" err="1" smtClean="0"/>
              <a:t>such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Basque</a:t>
            </a:r>
            <a:r>
              <a:rPr lang="es-ES" dirty="0" smtClean="0"/>
              <a:t> and </a:t>
            </a:r>
            <a:r>
              <a:rPr lang="es-ES" dirty="0" err="1" smtClean="0"/>
              <a:t>Catalan</a:t>
            </a:r>
            <a:r>
              <a:rPr lang="es-ES" dirty="0" smtClean="0"/>
              <a:t> </a:t>
            </a:r>
            <a:r>
              <a:rPr lang="es-ES" dirty="0" err="1" smtClean="0"/>
              <a:t>nationalism</a:t>
            </a:r>
            <a:r>
              <a:rPr lang="es-ES" dirty="0" smtClean="0"/>
              <a:t>-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508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45577"/>
            <a:ext cx="10131425" cy="1456267"/>
          </a:xfrm>
        </p:spPr>
        <p:txBody>
          <a:bodyPr/>
          <a:lstStyle/>
          <a:p>
            <a:r>
              <a:rPr lang="es-ES" b="1" dirty="0" smtClean="0">
                <a:solidFill>
                  <a:srgbClr val="FFC000"/>
                </a:solidFill>
              </a:rPr>
              <a:t>1896-1939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68" y="1187355"/>
            <a:ext cx="10983035" cy="5554639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Alfonso XII </a:t>
            </a:r>
            <a:r>
              <a:rPr lang="es-ES" dirty="0" err="1" smtClean="0"/>
              <a:t>died</a:t>
            </a:r>
            <a:r>
              <a:rPr lang="es-ES" dirty="0" smtClean="0"/>
              <a:t>, </a:t>
            </a:r>
            <a:r>
              <a:rPr lang="es-ES" dirty="0" err="1" smtClean="0"/>
              <a:t>his</a:t>
            </a:r>
            <a:r>
              <a:rPr lang="es-ES" dirty="0" smtClean="0"/>
              <a:t> son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too</a:t>
            </a:r>
            <a:r>
              <a:rPr lang="es-ES" dirty="0" smtClean="0"/>
              <a:t> </a:t>
            </a:r>
            <a:r>
              <a:rPr lang="es-ES" dirty="0" err="1" smtClean="0"/>
              <a:t>young</a:t>
            </a:r>
            <a:r>
              <a:rPr lang="es-ES" dirty="0" smtClean="0"/>
              <a:t> so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mother</a:t>
            </a:r>
            <a:r>
              <a:rPr lang="es-ES" dirty="0" smtClean="0"/>
              <a:t>, </a:t>
            </a:r>
            <a:r>
              <a:rPr lang="es-ES" dirty="0" err="1" smtClean="0">
                <a:solidFill>
                  <a:srgbClr val="FFFF00"/>
                </a:solidFill>
              </a:rPr>
              <a:t>Maria</a:t>
            </a:r>
            <a:r>
              <a:rPr lang="es-ES" dirty="0" smtClean="0">
                <a:solidFill>
                  <a:srgbClr val="FFFF00"/>
                </a:solidFill>
              </a:rPr>
              <a:t> Cristina</a:t>
            </a:r>
            <a:r>
              <a:rPr lang="es-ES" dirty="0" smtClean="0"/>
              <a:t>, </a:t>
            </a:r>
            <a:r>
              <a:rPr lang="es-ES" dirty="0" err="1" smtClean="0"/>
              <a:t>became</a:t>
            </a:r>
            <a:r>
              <a:rPr lang="es-ES" dirty="0" smtClean="0"/>
              <a:t>  a </a:t>
            </a:r>
            <a:r>
              <a:rPr lang="es-ES" dirty="0" err="1" smtClean="0">
                <a:solidFill>
                  <a:srgbClr val="FFFF00"/>
                </a:solidFill>
              </a:rPr>
              <a:t>regent</a:t>
            </a:r>
            <a:r>
              <a:rPr lang="es-ES" dirty="0" smtClean="0"/>
              <a:t>  </a:t>
            </a:r>
            <a:r>
              <a:rPr lang="es-ES" dirty="0" err="1" smtClean="0"/>
              <a:t>until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FF00"/>
                </a:solidFill>
              </a:rPr>
              <a:t>Alfonso XIII </a:t>
            </a:r>
            <a:r>
              <a:rPr lang="es-ES" dirty="0" err="1" smtClean="0"/>
              <a:t>turned</a:t>
            </a:r>
            <a:r>
              <a:rPr lang="es-ES" dirty="0" smtClean="0"/>
              <a:t> </a:t>
            </a:r>
            <a:r>
              <a:rPr lang="es-ES" dirty="0" err="1" smtClean="0"/>
              <a:t>sixteen</a:t>
            </a:r>
            <a:r>
              <a:rPr lang="es-ES" dirty="0" smtClean="0"/>
              <a:t> in 1902.</a:t>
            </a:r>
          </a:p>
          <a:p>
            <a:r>
              <a:rPr lang="es-ES" dirty="0" err="1" smtClean="0"/>
              <a:t>Spain</a:t>
            </a:r>
            <a:r>
              <a:rPr lang="es-ES" dirty="0" smtClean="0"/>
              <a:t> </a:t>
            </a:r>
            <a:r>
              <a:rPr lang="es-ES" dirty="0" err="1" smtClean="0"/>
              <a:t>lost</a:t>
            </a:r>
            <a:r>
              <a:rPr lang="es-ES" dirty="0" smtClean="0"/>
              <a:t> Cuba, Puerto Rico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Philippines</a:t>
            </a:r>
            <a:r>
              <a:rPr lang="es-ES" dirty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regency</a:t>
            </a:r>
            <a:r>
              <a:rPr lang="es-ES" dirty="0" smtClean="0"/>
              <a:t> </a:t>
            </a:r>
            <a:r>
              <a:rPr lang="es-ES" dirty="0" err="1" smtClean="0"/>
              <a:t>period</a:t>
            </a:r>
            <a:r>
              <a:rPr lang="es-ES" dirty="0" smtClean="0"/>
              <a:t>.</a:t>
            </a:r>
          </a:p>
          <a:p>
            <a:r>
              <a:rPr lang="es-ES" dirty="0" smtClean="0"/>
              <a:t>In </a:t>
            </a:r>
            <a:r>
              <a:rPr lang="es-ES" dirty="0" smtClean="0">
                <a:solidFill>
                  <a:srgbClr val="FFFF00"/>
                </a:solidFill>
              </a:rPr>
              <a:t>1923, Primo de Rivera</a:t>
            </a:r>
            <a:r>
              <a:rPr lang="es-ES" dirty="0" smtClean="0"/>
              <a:t>, </a:t>
            </a:r>
            <a:r>
              <a:rPr lang="es-ES" dirty="0" err="1" smtClean="0"/>
              <a:t>became</a:t>
            </a:r>
            <a:r>
              <a:rPr lang="es-ES" dirty="0" smtClean="0"/>
              <a:t> a </a:t>
            </a:r>
            <a:r>
              <a:rPr lang="es-ES" dirty="0" err="1" smtClean="0">
                <a:solidFill>
                  <a:srgbClr val="FFFF00"/>
                </a:solidFill>
              </a:rPr>
              <a:t>dictator</a:t>
            </a:r>
            <a:endParaRPr lang="es-ES" dirty="0" smtClean="0">
              <a:solidFill>
                <a:srgbClr val="FFFF00"/>
              </a:solidFill>
            </a:endParaRPr>
          </a:p>
          <a:p>
            <a:r>
              <a:rPr lang="es-ES" dirty="0" smtClean="0"/>
              <a:t>In </a:t>
            </a:r>
            <a:r>
              <a:rPr lang="es-ES" dirty="0" smtClean="0">
                <a:solidFill>
                  <a:srgbClr val="FFFF00"/>
                </a:solidFill>
              </a:rPr>
              <a:t>1931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Republicans</a:t>
            </a:r>
            <a:r>
              <a:rPr lang="es-ES" dirty="0" smtClean="0"/>
              <a:t> won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elections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monarchy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abolished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FF00"/>
                </a:solidFill>
              </a:rPr>
              <a:t>Second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Republic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declared</a:t>
            </a:r>
            <a:endParaRPr lang="es-ES" dirty="0" smtClean="0"/>
          </a:p>
          <a:p>
            <a:r>
              <a:rPr lang="es-ES" dirty="0" smtClean="0"/>
              <a:t>A </a:t>
            </a:r>
            <a:r>
              <a:rPr lang="es-ES" dirty="0" smtClean="0">
                <a:solidFill>
                  <a:srgbClr val="FFFF00"/>
                </a:solidFill>
              </a:rPr>
              <a:t>new </a:t>
            </a:r>
            <a:r>
              <a:rPr lang="es-ES" dirty="0" err="1" smtClean="0">
                <a:solidFill>
                  <a:srgbClr val="FFFF00"/>
                </a:solidFill>
              </a:rPr>
              <a:t>Constitution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/>
              <a:t>was</a:t>
            </a:r>
            <a:r>
              <a:rPr lang="es-ES" dirty="0" smtClean="0"/>
              <a:t>  </a:t>
            </a:r>
            <a:r>
              <a:rPr lang="es-ES" dirty="0" err="1" smtClean="0"/>
              <a:t>established</a:t>
            </a:r>
            <a:r>
              <a:rPr lang="es-ES" dirty="0" smtClean="0"/>
              <a:t> in </a:t>
            </a:r>
            <a:r>
              <a:rPr lang="es-ES" dirty="0" smtClean="0">
                <a:solidFill>
                  <a:srgbClr val="FFFF00"/>
                </a:solidFill>
              </a:rPr>
              <a:t>1931</a:t>
            </a:r>
          </a:p>
          <a:p>
            <a:pPr lvl="1"/>
            <a:r>
              <a:rPr lang="es-ES" dirty="0" err="1" smtClean="0"/>
              <a:t>Freedom</a:t>
            </a:r>
            <a:r>
              <a:rPr lang="es-ES" dirty="0" smtClean="0"/>
              <a:t> of </a:t>
            </a:r>
            <a:r>
              <a:rPr lang="es-ES" dirty="0" err="1" smtClean="0"/>
              <a:t>speech</a:t>
            </a:r>
            <a:endParaRPr lang="es-ES" dirty="0" smtClean="0"/>
          </a:p>
          <a:p>
            <a:pPr lvl="1"/>
            <a:r>
              <a:rPr lang="es-ES" dirty="0" err="1" smtClean="0"/>
              <a:t>Gave</a:t>
            </a:r>
            <a:r>
              <a:rPr lang="es-ES" dirty="0" smtClean="0"/>
              <a:t> vote to </a:t>
            </a:r>
            <a:r>
              <a:rPr lang="es-ES" dirty="0" err="1" smtClean="0"/>
              <a:t>women</a:t>
            </a:r>
            <a:endParaRPr lang="es-ES" dirty="0" smtClean="0"/>
          </a:p>
          <a:p>
            <a:pPr lvl="1"/>
            <a:r>
              <a:rPr lang="es-ES" dirty="0" err="1" smtClean="0"/>
              <a:t>Made</a:t>
            </a:r>
            <a:r>
              <a:rPr lang="es-ES" dirty="0" smtClean="0"/>
              <a:t> </a:t>
            </a:r>
            <a:r>
              <a:rPr lang="es-ES" dirty="0" err="1" smtClean="0"/>
              <a:t>divorce</a:t>
            </a:r>
            <a:r>
              <a:rPr lang="es-ES" dirty="0" smtClean="0"/>
              <a:t> legal</a:t>
            </a:r>
          </a:p>
          <a:p>
            <a:pPr lvl="1"/>
            <a:r>
              <a:rPr lang="es-ES" dirty="0" err="1" smtClean="0"/>
              <a:t>Limited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powers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church</a:t>
            </a:r>
            <a:endParaRPr lang="es-ES" dirty="0" smtClean="0"/>
          </a:p>
          <a:p>
            <a:pPr lvl="1"/>
            <a:r>
              <a:rPr lang="es-ES" dirty="0" err="1" smtClean="0"/>
              <a:t>Took</a:t>
            </a:r>
            <a:r>
              <a:rPr lang="es-ES" dirty="0" smtClean="0"/>
              <a:t> </a:t>
            </a:r>
            <a:r>
              <a:rPr lang="es-ES" dirty="0" err="1" smtClean="0"/>
              <a:t>away</a:t>
            </a:r>
            <a:r>
              <a:rPr lang="es-ES" dirty="0" smtClean="0"/>
              <a:t> privilegies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nobility</a:t>
            </a:r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Church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military</a:t>
            </a:r>
            <a:r>
              <a:rPr lang="es-ES" dirty="0" smtClean="0"/>
              <a:t> and </a:t>
            </a:r>
            <a:r>
              <a:rPr lang="es-ES" dirty="0" err="1" smtClean="0"/>
              <a:t>nationalits</a:t>
            </a:r>
            <a:r>
              <a:rPr lang="es-ES" dirty="0" smtClean="0"/>
              <a:t>, </a:t>
            </a:r>
            <a:r>
              <a:rPr lang="es-ES" dirty="0" err="1" smtClean="0"/>
              <a:t>worker´s</a:t>
            </a:r>
            <a:r>
              <a:rPr lang="es-ES" dirty="0" smtClean="0"/>
              <a:t> </a:t>
            </a:r>
            <a:r>
              <a:rPr lang="es-ES" dirty="0" err="1" smtClean="0"/>
              <a:t>groups</a:t>
            </a:r>
            <a:r>
              <a:rPr lang="es-ES" dirty="0" smtClean="0"/>
              <a:t> 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monarchists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fascists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againts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Republic</a:t>
            </a:r>
            <a:endParaRPr lang="es-ES" dirty="0" smtClean="0"/>
          </a:p>
          <a:p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FF00"/>
                </a:solidFill>
              </a:rPr>
              <a:t>18 </a:t>
            </a:r>
            <a:r>
              <a:rPr lang="es-ES" dirty="0" err="1" smtClean="0">
                <a:solidFill>
                  <a:srgbClr val="FFFF00"/>
                </a:solidFill>
              </a:rPr>
              <a:t>July</a:t>
            </a:r>
            <a:r>
              <a:rPr lang="es-ES" dirty="0" smtClean="0">
                <a:solidFill>
                  <a:srgbClr val="FFFF00"/>
                </a:solidFill>
              </a:rPr>
              <a:t> 1936</a:t>
            </a:r>
            <a:r>
              <a:rPr lang="es-ES" dirty="0" smtClean="0"/>
              <a:t>, </a:t>
            </a:r>
            <a:r>
              <a:rPr lang="es-ES" dirty="0" smtClean="0">
                <a:solidFill>
                  <a:srgbClr val="FFFF00"/>
                </a:solidFill>
              </a:rPr>
              <a:t>General Francisco Franco </a:t>
            </a:r>
            <a:r>
              <a:rPr lang="es-ES" dirty="0" smtClean="0"/>
              <a:t>led a </a:t>
            </a:r>
            <a:r>
              <a:rPr lang="es-ES" dirty="0" err="1" smtClean="0"/>
              <a:t>military</a:t>
            </a:r>
            <a:r>
              <a:rPr lang="es-ES" dirty="0" smtClean="0"/>
              <a:t> </a:t>
            </a:r>
            <a:r>
              <a:rPr lang="es-ES" dirty="0" err="1" smtClean="0"/>
              <a:t>takeover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Republic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FF00"/>
                </a:solidFill>
              </a:rPr>
              <a:t>Civil </a:t>
            </a:r>
            <a:r>
              <a:rPr lang="es-ES" dirty="0" err="1" smtClean="0">
                <a:solidFill>
                  <a:srgbClr val="FFFF00"/>
                </a:solidFill>
              </a:rPr>
              <a:t>War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started</a:t>
            </a:r>
            <a:r>
              <a:rPr lang="es-E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FF00"/>
                </a:solidFill>
              </a:rPr>
              <a:t>war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ended</a:t>
            </a:r>
            <a:r>
              <a:rPr lang="es-ES" dirty="0" smtClean="0"/>
              <a:t> 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FF00"/>
                </a:solidFill>
              </a:rPr>
              <a:t>1 </a:t>
            </a:r>
            <a:r>
              <a:rPr lang="es-ES" dirty="0" err="1" smtClean="0">
                <a:solidFill>
                  <a:srgbClr val="FFFF00"/>
                </a:solidFill>
              </a:rPr>
              <a:t>April</a:t>
            </a:r>
            <a:r>
              <a:rPr lang="es-ES" dirty="0" smtClean="0">
                <a:solidFill>
                  <a:srgbClr val="FFFF00"/>
                </a:solidFill>
              </a:rPr>
              <a:t> 1939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Nationalist</a:t>
            </a:r>
            <a:r>
              <a:rPr lang="es-ES" dirty="0" smtClean="0"/>
              <a:t> </a:t>
            </a:r>
            <a:r>
              <a:rPr lang="es-ES" dirty="0" err="1" smtClean="0"/>
              <a:t>victory</a:t>
            </a:r>
            <a:r>
              <a:rPr lang="es-ES" dirty="0" smtClean="0"/>
              <a:t> </a:t>
            </a:r>
            <a:r>
              <a:rPr lang="es-ES" dirty="0" err="1" smtClean="0"/>
              <a:t>againts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Republicans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058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213815"/>
            <a:ext cx="10131425" cy="1164609"/>
          </a:xfrm>
        </p:spPr>
        <p:txBody>
          <a:bodyPr/>
          <a:lstStyle/>
          <a:p>
            <a:r>
              <a:rPr lang="es-ES" b="1" dirty="0" smtClean="0">
                <a:solidFill>
                  <a:srgbClr val="FFC000"/>
                </a:solidFill>
              </a:rPr>
              <a:t>1939-1978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378424"/>
            <a:ext cx="10131425" cy="4885897"/>
          </a:xfrm>
        </p:spPr>
        <p:txBody>
          <a:bodyPr>
            <a:normAutofit/>
          </a:bodyPr>
          <a:lstStyle/>
          <a:p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Civil </a:t>
            </a:r>
            <a:r>
              <a:rPr lang="es-ES" dirty="0" err="1" smtClean="0"/>
              <a:t>War</a:t>
            </a:r>
            <a:r>
              <a:rPr lang="es-ES" dirty="0" smtClean="0"/>
              <a:t> </a:t>
            </a:r>
            <a:r>
              <a:rPr lang="es-ES" dirty="0" err="1" smtClean="0"/>
              <a:t>ended</a:t>
            </a:r>
            <a:r>
              <a:rPr lang="es-ES" dirty="0" smtClean="0"/>
              <a:t>, </a:t>
            </a:r>
            <a:r>
              <a:rPr lang="es-ES" dirty="0" smtClean="0">
                <a:solidFill>
                  <a:srgbClr val="FFFF00"/>
                </a:solidFill>
              </a:rPr>
              <a:t>General Franco</a:t>
            </a:r>
            <a:r>
              <a:rPr lang="es-ES" dirty="0" smtClean="0"/>
              <a:t> </a:t>
            </a:r>
            <a:r>
              <a:rPr lang="es-ES" dirty="0" err="1" smtClean="0"/>
              <a:t>established</a:t>
            </a:r>
            <a:r>
              <a:rPr lang="es-ES" dirty="0" smtClean="0"/>
              <a:t> a </a:t>
            </a:r>
            <a:r>
              <a:rPr lang="es-ES" dirty="0" err="1" smtClean="0">
                <a:solidFill>
                  <a:srgbClr val="FFFF00"/>
                </a:solidFill>
              </a:rPr>
              <a:t>dictatorship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lasted</a:t>
            </a:r>
            <a:r>
              <a:rPr lang="es-ES" dirty="0" smtClean="0"/>
              <a:t> </a:t>
            </a:r>
            <a:r>
              <a:rPr lang="es-ES" dirty="0" err="1" smtClean="0"/>
              <a:t>until</a:t>
            </a:r>
            <a:r>
              <a:rPr lang="es-ES" dirty="0" smtClean="0"/>
              <a:t>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dead</a:t>
            </a:r>
            <a:r>
              <a:rPr lang="es-ES" dirty="0" smtClean="0"/>
              <a:t> in </a:t>
            </a:r>
            <a:r>
              <a:rPr lang="es-ES" dirty="0" smtClean="0">
                <a:solidFill>
                  <a:srgbClr val="FFFF00"/>
                </a:solidFill>
              </a:rPr>
              <a:t>1975</a:t>
            </a:r>
          </a:p>
          <a:p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period</a:t>
            </a:r>
            <a:endParaRPr lang="es-ES" dirty="0" smtClean="0"/>
          </a:p>
          <a:p>
            <a:pPr lvl="1"/>
            <a:r>
              <a:rPr lang="es-ES" dirty="0" err="1" smtClean="0"/>
              <a:t>Around</a:t>
            </a:r>
            <a:r>
              <a:rPr lang="es-ES" dirty="0" smtClean="0"/>
              <a:t> 26000 </a:t>
            </a:r>
            <a:r>
              <a:rPr lang="es-ES" dirty="0" err="1" smtClean="0"/>
              <a:t>people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sent</a:t>
            </a:r>
            <a:r>
              <a:rPr lang="es-ES" dirty="0" smtClean="0"/>
              <a:t> to </a:t>
            </a:r>
            <a:r>
              <a:rPr lang="es-ES" dirty="0" err="1" smtClean="0"/>
              <a:t>prison</a:t>
            </a:r>
            <a:r>
              <a:rPr lang="es-ES" dirty="0" smtClean="0"/>
              <a:t> </a:t>
            </a:r>
            <a:r>
              <a:rPr lang="es-ES" dirty="0" err="1" smtClean="0"/>
              <a:t>because</a:t>
            </a:r>
            <a:r>
              <a:rPr lang="es-ES" dirty="0" smtClean="0"/>
              <a:t> of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political</a:t>
            </a:r>
            <a:r>
              <a:rPr lang="es-ES" dirty="0" smtClean="0"/>
              <a:t> </a:t>
            </a:r>
            <a:r>
              <a:rPr lang="es-ES" dirty="0" err="1" smtClean="0"/>
              <a:t>beliefs</a:t>
            </a:r>
            <a:endParaRPr lang="es-ES" dirty="0" smtClean="0"/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press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restricted</a:t>
            </a:r>
            <a:r>
              <a:rPr lang="es-ES" dirty="0" smtClean="0"/>
              <a:t>, </a:t>
            </a:r>
            <a:r>
              <a:rPr lang="es-ES" dirty="0" err="1" smtClean="0"/>
              <a:t>trade</a:t>
            </a:r>
            <a:r>
              <a:rPr lang="es-ES" dirty="0" smtClean="0"/>
              <a:t> </a:t>
            </a:r>
            <a:r>
              <a:rPr lang="es-ES" dirty="0" err="1" smtClean="0"/>
              <a:t>unions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banned</a:t>
            </a:r>
            <a:r>
              <a:rPr lang="es-ES" dirty="0" smtClean="0"/>
              <a:t> and </a:t>
            </a:r>
            <a:r>
              <a:rPr lang="es-ES" dirty="0" err="1" smtClean="0"/>
              <a:t>protest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represed</a:t>
            </a:r>
            <a:endParaRPr lang="es-ES" dirty="0" smtClean="0"/>
          </a:p>
          <a:p>
            <a:pPr lvl="1"/>
            <a:r>
              <a:rPr lang="es-ES" dirty="0" err="1" smtClean="0"/>
              <a:t>People</a:t>
            </a:r>
            <a:r>
              <a:rPr lang="es-ES" dirty="0" smtClean="0"/>
              <a:t> </a:t>
            </a:r>
            <a:r>
              <a:rPr lang="es-ES" dirty="0" err="1" smtClean="0"/>
              <a:t>had</a:t>
            </a:r>
            <a:r>
              <a:rPr lang="es-ES" dirty="0" smtClean="0"/>
              <a:t> </a:t>
            </a:r>
            <a:r>
              <a:rPr lang="es-ES" dirty="0" err="1" smtClean="0"/>
              <a:t>ration</a:t>
            </a:r>
            <a:r>
              <a:rPr lang="es-ES" dirty="0" smtClean="0"/>
              <a:t> </a:t>
            </a:r>
            <a:r>
              <a:rPr lang="es-ES" dirty="0" err="1" smtClean="0"/>
              <a:t>books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specified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quantity</a:t>
            </a:r>
            <a:r>
              <a:rPr lang="es-ES" dirty="0" smtClean="0"/>
              <a:t> of </a:t>
            </a:r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necesity</a:t>
            </a:r>
            <a:r>
              <a:rPr lang="es-ES" dirty="0" smtClean="0"/>
              <a:t> </a:t>
            </a:r>
            <a:r>
              <a:rPr lang="es-ES" dirty="0" err="1" smtClean="0"/>
              <a:t>goods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could</a:t>
            </a:r>
            <a:r>
              <a:rPr lang="es-ES" dirty="0" smtClean="0"/>
              <a:t> </a:t>
            </a:r>
            <a:r>
              <a:rPr lang="es-ES" dirty="0" err="1" smtClean="0"/>
              <a:t>buy</a:t>
            </a:r>
            <a:endParaRPr lang="es-ES" dirty="0" smtClean="0"/>
          </a:p>
          <a:p>
            <a:pPr lvl="1"/>
            <a:r>
              <a:rPr lang="es-ES" dirty="0" err="1" smtClean="0"/>
              <a:t>Many</a:t>
            </a:r>
            <a:r>
              <a:rPr lang="es-ES" dirty="0" smtClean="0"/>
              <a:t> regional </a:t>
            </a:r>
            <a:r>
              <a:rPr lang="es-ES" dirty="0" err="1" smtClean="0"/>
              <a:t>traditions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repressed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Flamenco</a:t>
            </a:r>
          </a:p>
          <a:p>
            <a:r>
              <a:rPr lang="es-ES" dirty="0" smtClean="0"/>
              <a:t>Franco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declared</a:t>
            </a:r>
            <a:r>
              <a:rPr lang="es-ES" dirty="0" smtClean="0"/>
              <a:t> </a:t>
            </a:r>
            <a:r>
              <a:rPr lang="es-ES" dirty="0" err="1" smtClean="0"/>
              <a:t>Spain</a:t>
            </a:r>
            <a:r>
              <a:rPr lang="es-ES" dirty="0" smtClean="0"/>
              <a:t> a </a:t>
            </a:r>
            <a:r>
              <a:rPr lang="es-ES" dirty="0" err="1" smtClean="0"/>
              <a:t>monarchy</a:t>
            </a:r>
            <a:r>
              <a:rPr lang="es-ES" dirty="0" smtClean="0"/>
              <a:t> and he </a:t>
            </a:r>
            <a:r>
              <a:rPr lang="es-ES" dirty="0" err="1" smtClean="0"/>
              <a:t>chose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FF00"/>
                </a:solidFill>
              </a:rPr>
              <a:t>Prince Juan Carlos</a:t>
            </a:r>
            <a:r>
              <a:rPr lang="es-ES" dirty="0" smtClean="0"/>
              <a:t>, Alfonso </a:t>
            </a:r>
            <a:r>
              <a:rPr lang="es-ES" dirty="0" err="1" smtClean="0"/>
              <a:t>XIII´s</a:t>
            </a:r>
            <a:r>
              <a:rPr lang="es-ES" dirty="0" smtClean="0"/>
              <a:t> </a:t>
            </a:r>
            <a:r>
              <a:rPr lang="es-ES" dirty="0" err="1" smtClean="0"/>
              <a:t>grandson</a:t>
            </a:r>
            <a:r>
              <a:rPr lang="es-ES" dirty="0" smtClean="0"/>
              <a:t> to be </a:t>
            </a:r>
            <a:r>
              <a:rPr lang="es-ES" dirty="0" err="1" smtClean="0"/>
              <a:t>the</a:t>
            </a:r>
            <a:r>
              <a:rPr lang="es-ES" dirty="0" smtClean="0"/>
              <a:t> new King </a:t>
            </a:r>
            <a:r>
              <a:rPr lang="es-ES" dirty="0" err="1" smtClean="0"/>
              <a:t>when</a:t>
            </a:r>
            <a:r>
              <a:rPr lang="es-ES" dirty="0" smtClean="0"/>
              <a:t> he </a:t>
            </a:r>
            <a:r>
              <a:rPr lang="es-ES" dirty="0" err="1" smtClean="0"/>
              <a:t>died</a:t>
            </a:r>
            <a:endParaRPr lang="es-ES" dirty="0" smtClean="0"/>
          </a:p>
          <a:p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FF00"/>
                </a:solidFill>
              </a:rPr>
              <a:t>Juan Carlos I </a:t>
            </a:r>
            <a:r>
              <a:rPr lang="es-ES" dirty="0" err="1" smtClean="0"/>
              <a:t>became</a:t>
            </a:r>
            <a:r>
              <a:rPr lang="es-ES" dirty="0" smtClean="0"/>
              <a:t> King, he </a:t>
            </a:r>
            <a:r>
              <a:rPr lang="es-ES" dirty="0" err="1" smtClean="0"/>
              <a:t>took</a:t>
            </a:r>
            <a:r>
              <a:rPr lang="es-ES" dirty="0" smtClean="0"/>
              <a:t> </a:t>
            </a:r>
            <a:r>
              <a:rPr lang="es-ES" dirty="0" err="1" smtClean="0"/>
              <a:t>steps</a:t>
            </a:r>
            <a:r>
              <a:rPr lang="es-ES" dirty="0" smtClean="0"/>
              <a:t> to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Spain</a:t>
            </a:r>
            <a:r>
              <a:rPr lang="es-ES" dirty="0" smtClean="0"/>
              <a:t> a </a:t>
            </a:r>
            <a:r>
              <a:rPr lang="es-ES" dirty="0" err="1" smtClean="0">
                <a:solidFill>
                  <a:srgbClr val="FFFF00"/>
                </a:solidFill>
              </a:rPr>
              <a:t>constitutional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monarchy</a:t>
            </a:r>
            <a:r>
              <a:rPr lang="es-ES" dirty="0" smtClean="0"/>
              <a:t>.</a:t>
            </a:r>
          </a:p>
          <a:p>
            <a:r>
              <a:rPr lang="es-ES" dirty="0" smtClean="0"/>
              <a:t>He </a:t>
            </a:r>
            <a:r>
              <a:rPr lang="es-ES" dirty="0" err="1" smtClean="0"/>
              <a:t>appointed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FF00"/>
                </a:solidFill>
              </a:rPr>
              <a:t>Adolfo Suarez </a:t>
            </a:r>
            <a:r>
              <a:rPr lang="es-ES" dirty="0" smtClean="0"/>
              <a:t>as </a:t>
            </a:r>
            <a:r>
              <a:rPr lang="es-ES" dirty="0" smtClean="0">
                <a:solidFill>
                  <a:srgbClr val="FFFF00"/>
                </a:solidFill>
              </a:rPr>
              <a:t>Prime </a:t>
            </a:r>
            <a:r>
              <a:rPr lang="es-ES" dirty="0" err="1" smtClean="0">
                <a:solidFill>
                  <a:srgbClr val="FFFF00"/>
                </a:solidFill>
              </a:rPr>
              <a:t>Minister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smtClean="0"/>
              <a:t>in 1976 to led </a:t>
            </a:r>
            <a:r>
              <a:rPr lang="es-ES" dirty="0" err="1" smtClean="0"/>
              <a:t>the</a:t>
            </a:r>
            <a:r>
              <a:rPr lang="es-ES" dirty="0" smtClean="0"/>
              <a:t> country to free </a:t>
            </a:r>
            <a:r>
              <a:rPr lang="es-ES" dirty="0" err="1" smtClean="0"/>
              <a:t>elections</a:t>
            </a:r>
            <a:r>
              <a:rPr lang="es-ES" dirty="0" smtClean="0"/>
              <a:t> in 1977.</a:t>
            </a:r>
          </a:p>
          <a:p>
            <a:r>
              <a:rPr lang="es-ES" dirty="0" err="1"/>
              <a:t>Seven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political</a:t>
            </a:r>
            <a:r>
              <a:rPr lang="es-ES" dirty="0"/>
              <a:t> </a:t>
            </a:r>
            <a:r>
              <a:rPr lang="es-ES" dirty="0" err="1"/>
              <a:t>parties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chosen</a:t>
            </a:r>
            <a:r>
              <a:rPr lang="es-ES" dirty="0"/>
              <a:t> to </a:t>
            </a:r>
            <a:r>
              <a:rPr lang="es-ES" dirty="0" err="1"/>
              <a:t>write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Constitution</a:t>
            </a:r>
            <a:endParaRPr lang="es-ES" dirty="0" smtClean="0"/>
          </a:p>
          <a:p>
            <a:r>
              <a:rPr lang="es-ES" dirty="0" smtClean="0"/>
              <a:t>In </a:t>
            </a:r>
            <a:r>
              <a:rPr lang="es-ES" dirty="0" smtClean="0">
                <a:solidFill>
                  <a:srgbClr val="FFFF00"/>
                </a:solidFill>
              </a:rPr>
              <a:t>1978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FF00"/>
                </a:solidFill>
              </a:rPr>
              <a:t>Spanish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Constitution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approved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Parliament</a:t>
            </a:r>
            <a:r>
              <a:rPr lang="es-ES" dirty="0" smtClean="0"/>
              <a:t> and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120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-150125"/>
            <a:ext cx="10131425" cy="1456267"/>
          </a:xfrm>
        </p:spPr>
        <p:txBody>
          <a:bodyPr/>
          <a:lstStyle/>
          <a:p>
            <a:r>
              <a:rPr lang="es-ES" b="1" dirty="0" err="1" smtClean="0">
                <a:solidFill>
                  <a:srgbClr val="FFC000"/>
                </a:solidFill>
              </a:rPr>
              <a:t>The</a:t>
            </a:r>
            <a:r>
              <a:rPr lang="es-ES" b="1" dirty="0" smtClean="0">
                <a:solidFill>
                  <a:srgbClr val="FFC000"/>
                </a:solidFill>
              </a:rPr>
              <a:t> </a:t>
            </a:r>
            <a:r>
              <a:rPr lang="es-ES" b="1" dirty="0" err="1" smtClean="0">
                <a:solidFill>
                  <a:srgbClr val="FFC000"/>
                </a:solidFill>
              </a:rPr>
              <a:t>constitution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6478" y="682388"/>
            <a:ext cx="11859904" cy="64622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FF00"/>
                </a:solidFill>
              </a:rPr>
              <a:t>government</a:t>
            </a:r>
            <a:r>
              <a:rPr lang="es-ES" dirty="0" smtClean="0"/>
              <a:t>: </a:t>
            </a:r>
            <a:r>
              <a:rPr lang="es-ES" dirty="0" err="1" smtClean="0"/>
              <a:t>Spain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parliamentay</a:t>
            </a:r>
            <a:r>
              <a:rPr lang="es-ES" dirty="0" smtClean="0"/>
              <a:t> </a:t>
            </a:r>
            <a:r>
              <a:rPr lang="es-ES" dirty="0" err="1" smtClean="0"/>
              <a:t>monarchy</a:t>
            </a:r>
            <a:r>
              <a:rPr lang="es-ES" dirty="0" smtClean="0"/>
              <a:t>. </a:t>
            </a:r>
            <a:r>
              <a:rPr lang="es-ES" dirty="0" err="1" smtClean="0"/>
              <a:t>The</a:t>
            </a:r>
            <a:r>
              <a:rPr lang="es-ES" dirty="0" smtClean="0"/>
              <a:t> Crown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hereditary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FF00"/>
                </a:solidFill>
              </a:rPr>
              <a:t>organisation</a:t>
            </a:r>
            <a:r>
              <a:rPr lang="es-ES" dirty="0" smtClean="0"/>
              <a:t>: </a:t>
            </a:r>
            <a:r>
              <a:rPr lang="es-ES" dirty="0" err="1" smtClean="0"/>
              <a:t>Spain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divided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17 </a:t>
            </a:r>
            <a:r>
              <a:rPr lang="es-ES" dirty="0" err="1" smtClean="0"/>
              <a:t>Autonomous</a:t>
            </a:r>
            <a:r>
              <a:rPr lang="es-ES" dirty="0" smtClean="0"/>
              <a:t> </a:t>
            </a:r>
            <a:r>
              <a:rPr lang="es-ES" dirty="0" err="1" smtClean="0"/>
              <a:t>Communities</a:t>
            </a:r>
            <a:r>
              <a:rPr lang="es-ES" dirty="0" smtClean="0"/>
              <a:t> and 2 </a:t>
            </a:r>
            <a:r>
              <a:rPr lang="es-ES" dirty="0" err="1" smtClean="0"/>
              <a:t>Autonomous</a:t>
            </a:r>
            <a:r>
              <a:rPr lang="es-ES" dirty="0" smtClean="0"/>
              <a:t> </a:t>
            </a:r>
            <a:r>
              <a:rPr lang="es-ES" dirty="0" err="1" smtClean="0"/>
              <a:t>Cities</a:t>
            </a:r>
            <a:r>
              <a:rPr lang="es-ES" dirty="0" smtClean="0"/>
              <a:t>. </a:t>
            </a:r>
            <a:r>
              <a:rPr lang="es-ES" dirty="0" err="1" smtClean="0"/>
              <a:t>They</a:t>
            </a:r>
            <a:r>
              <a:rPr lang="es-ES" dirty="0" smtClean="0"/>
              <a:t> are </a:t>
            </a:r>
            <a:r>
              <a:rPr lang="es-ES" dirty="0" err="1" smtClean="0"/>
              <a:t>governed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Statutes</a:t>
            </a:r>
            <a:r>
              <a:rPr lang="es-ES" dirty="0" smtClean="0"/>
              <a:t> of </a:t>
            </a:r>
            <a:r>
              <a:rPr lang="es-ES" dirty="0" err="1" smtClean="0"/>
              <a:t>Autonomy</a:t>
            </a:r>
            <a:endParaRPr lang="es-ES" dirty="0" smtClean="0"/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Autonomous</a:t>
            </a:r>
            <a:r>
              <a:rPr lang="es-ES" dirty="0" smtClean="0"/>
              <a:t> </a:t>
            </a:r>
            <a:r>
              <a:rPr lang="es-ES" dirty="0" err="1" smtClean="0"/>
              <a:t>Communities</a:t>
            </a:r>
            <a:r>
              <a:rPr lang="es-ES" dirty="0" smtClean="0"/>
              <a:t> are </a:t>
            </a:r>
            <a:r>
              <a:rPr lang="es-ES" dirty="0" err="1" smtClean="0"/>
              <a:t>divided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provinces</a:t>
            </a:r>
            <a:r>
              <a:rPr lang="es-ES" dirty="0" smtClean="0"/>
              <a:t> and </a:t>
            </a:r>
            <a:r>
              <a:rPr lang="es-ES" dirty="0" err="1" smtClean="0"/>
              <a:t>municipalities</a:t>
            </a:r>
            <a:endParaRPr lang="es-ES" dirty="0"/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FF00"/>
                </a:solidFill>
              </a:rPr>
              <a:t>symbols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oficial </a:t>
            </a:r>
            <a:r>
              <a:rPr lang="es-ES" dirty="0" err="1" smtClean="0"/>
              <a:t>language</a:t>
            </a:r>
            <a:endParaRPr lang="es-ES" dirty="0" smtClean="0"/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FF00"/>
                </a:solidFill>
              </a:rPr>
              <a:t>citizens´rights</a:t>
            </a:r>
            <a:r>
              <a:rPr lang="es-ES" dirty="0" smtClean="0"/>
              <a:t> and </a:t>
            </a:r>
            <a:r>
              <a:rPr lang="es-ES" dirty="0" err="1" smtClean="0">
                <a:solidFill>
                  <a:srgbClr val="FFFF00"/>
                </a:solidFill>
              </a:rPr>
              <a:t>responsabilities</a:t>
            </a:r>
            <a:endParaRPr lang="es-ES" dirty="0" smtClean="0">
              <a:solidFill>
                <a:srgbClr val="FFFF00"/>
              </a:solidFill>
            </a:endParaRPr>
          </a:p>
          <a:p>
            <a:pPr lvl="2"/>
            <a:r>
              <a:rPr lang="es-ES" dirty="0" err="1" smtClean="0"/>
              <a:t>Equality</a:t>
            </a:r>
            <a:endParaRPr lang="es-ES" dirty="0" smtClean="0"/>
          </a:p>
          <a:p>
            <a:pPr lvl="2"/>
            <a:r>
              <a:rPr lang="es-ES" dirty="0" err="1" smtClean="0"/>
              <a:t>Freedom</a:t>
            </a:r>
            <a:r>
              <a:rPr lang="es-ES" dirty="0" smtClean="0"/>
              <a:t> of </a:t>
            </a:r>
            <a:r>
              <a:rPr lang="es-ES" dirty="0" err="1" smtClean="0"/>
              <a:t>speech</a:t>
            </a:r>
            <a:r>
              <a:rPr lang="es-ES" dirty="0" smtClean="0"/>
              <a:t>, </a:t>
            </a:r>
            <a:r>
              <a:rPr lang="es-ES" dirty="0" err="1" smtClean="0"/>
              <a:t>work</a:t>
            </a:r>
            <a:r>
              <a:rPr lang="es-ES" dirty="0" smtClean="0"/>
              <a:t> and </a:t>
            </a:r>
            <a:r>
              <a:rPr lang="es-ES" dirty="0" err="1" smtClean="0"/>
              <a:t>travel</a:t>
            </a:r>
            <a:endParaRPr lang="es-ES" dirty="0" smtClean="0"/>
          </a:p>
          <a:p>
            <a:pPr lvl="2"/>
            <a:r>
              <a:rPr lang="es-ES" dirty="0" err="1" smtClean="0"/>
              <a:t>Paceful</a:t>
            </a:r>
            <a:r>
              <a:rPr lang="es-ES" dirty="0" smtClean="0"/>
              <a:t> </a:t>
            </a:r>
            <a:r>
              <a:rPr lang="es-ES" dirty="0" err="1" smtClean="0"/>
              <a:t>protests</a:t>
            </a:r>
            <a:endParaRPr lang="es-ES" dirty="0" smtClean="0"/>
          </a:p>
          <a:p>
            <a:pPr lvl="2"/>
            <a:r>
              <a:rPr lang="es-ES" dirty="0" err="1" smtClean="0"/>
              <a:t>Healthcare</a:t>
            </a:r>
            <a:r>
              <a:rPr lang="es-ES" dirty="0" smtClean="0"/>
              <a:t> and </a:t>
            </a:r>
            <a:r>
              <a:rPr lang="es-ES" dirty="0" err="1" smtClean="0"/>
              <a:t>education</a:t>
            </a:r>
            <a:endParaRPr lang="es-ES" dirty="0" smtClean="0"/>
          </a:p>
          <a:p>
            <a:pPr lvl="2"/>
            <a:r>
              <a:rPr lang="es-ES" dirty="0" smtClean="0"/>
              <a:t>Legal </a:t>
            </a:r>
            <a:r>
              <a:rPr lang="es-ES" dirty="0" err="1" smtClean="0"/>
              <a:t>protection</a:t>
            </a:r>
            <a:endParaRPr lang="es-ES" dirty="0" smtClean="0"/>
          </a:p>
          <a:p>
            <a:pPr lvl="2"/>
            <a:r>
              <a:rPr lang="es-ES" dirty="0" err="1" smtClean="0"/>
              <a:t>Adequate</a:t>
            </a:r>
            <a:r>
              <a:rPr lang="es-ES" dirty="0" smtClean="0"/>
              <a:t> </a:t>
            </a:r>
            <a:r>
              <a:rPr lang="es-ES" dirty="0" err="1" smtClean="0"/>
              <a:t>housing</a:t>
            </a:r>
            <a:endParaRPr lang="es-ES" dirty="0" smtClean="0"/>
          </a:p>
          <a:p>
            <a:pPr lvl="2"/>
            <a:r>
              <a:rPr lang="es-ES" dirty="0" err="1" smtClean="0"/>
              <a:t>Pay</a:t>
            </a:r>
            <a:r>
              <a:rPr lang="es-ES" dirty="0" smtClean="0"/>
              <a:t> </a:t>
            </a:r>
            <a:r>
              <a:rPr lang="es-ES" dirty="0" err="1" smtClean="0"/>
              <a:t>taxes</a:t>
            </a:r>
            <a:endParaRPr lang="es-ES" dirty="0" smtClean="0"/>
          </a:p>
          <a:p>
            <a:pPr lvl="2"/>
            <a:r>
              <a:rPr lang="es-ES" dirty="0" err="1" smtClean="0"/>
              <a:t>Respect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law</a:t>
            </a:r>
            <a:endParaRPr lang="es-ES" dirty="0" smtClean="0"/>
          </a:p>
          <a:p>
            <a:pPr lvl="2"/>
            <a:r>
              <a:rPr lang="es-ES" dirty="0" smtClean="0"/>
              <a:t>Be </a:t>
            </a:r>
            <a:r>
              <a:rPr lang="es-ES" dirty="0" err="1" smtClean="0"/>
              <a:t>tolerant</a:t>
            </a:r>
            <a:r>
              <a:rPr lang="es-ES" dirty="0" smtClean="0"/>
              <a:t> </a:t>
            </a:r>
            <a:r>
              <a:rPr lang="es-ES" dirty="0" err="1" smtClean="0"/>
              <a:t>towards</a:t>
            </a:r>
            <a:r>
              <a:rPr lang="es-ES" dirty="0" smtClean="0"/>
              <a:t> </a:t>
            </a:r>
            <a:r>
              <a:rPr lang="es-ES" dirty="0" err="1" smtClean="0"/>
              <a:t>people´s</a:t>
            </a:r>
            <a:r>
              <a:rPr lang="es-ES" dirty="0" smtClean="0"/>
              <a:t> religión, culture, </a:t>
            </a:r>
            <a:r>
              <a:rPr lang="es-ES" dirty="0" err="1" smtClean="0"/>
              <a:t>gender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race</a:t>
            </a:r>
            <a:endParaRPr lang="es-ES" dirty="0" smtClean="0"/>
          </a:p>
          <a:p>
            <a:pPr lvl="2"/>
            <a:r>
              <a:rPr lang="es-ES" dirty="0" err="1" smtClean="0"/>
              <a:t>Take</a:t>
            </a:r>
            <a:r>
              <a:rPr lang="es-ES" dirty="0" smtClean="0"/>
              <a:t> </a:t>
            </a:r>
            <a:r>
              <a:rPr lang="es-ES" dirty="0" err="1" smtClean="0"/>
              <a:t>care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environment</a:t>
            </a:r>
            <a:endParaRPr lang="es-ES" dirty="0" smtClean="0"/>
          </a:p>
          <a:p>
            <a:pPr lvl="2"/>
            <a:r>
              <a:rPr lang="es-ES" dirty="0" err="1" smtClean="0"/>
              <a:t>Respect</a:t>
            </a:r>
            <a:r>
              <a:rPr lang="es-ES" dirty="0" smtClean="0"/>
              <a:t> </a:t>
            </a: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endParaRPr lang="es-ES" dirty="0" smtClean="0"/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elections</a:t>
            </a:r>
            <a:r>
              <a:rPr lang="es-ES" dirty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held</a:t>
            </a:r>
            <a:r>
              <a:rPr lang="es-ES" dirty="0" smtClean="0"/>
              <a:t> </a:t>
            </a:r>
            <a:r>
              <a:rPr lang="es-ES" dirty="0" err="1" smtClean="0"/>
              <a:t>every</a:t>
            </a:r>
            <a:r>
              <a:rPr lang="es-ES" dirty="0" smtClean="0"/>
              <a:t> </a:t>
            </a:r>
            <a:r>
              <a:rPr lang="es-ES" dirty="0" err="1" smtClean="0"/>
              <a:t>four</a:t>
            </a:r>
            <a:r>
              <a:rPr lang="es-ES" dirty="0" smtClean="0"/>
              <a:t> </a:t>
            </a:r>
            <a:r>
              <a:rPr lang="es-ES" dirty="0" err="1" smtClean="0"/>
              <a:t>years</a:t>
            </a:r>
            <a:endParaRPr lang="es-ES" dirty="0" smtClean="0"/>
          </a:p>
          <a:p>
            <a:pPr lvl="1"/>
            <a:r>
              <a:rPr lang="es-ES" dirty="0" err="1" smtClean="0">
                <a:solidFill>
                  <a:srgbClr val="FFFF00"/>
                </a:solidFill>
              </a:rPr>
              <a:t>The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legislative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power</a:t>
            </a:r>
            <a:r>
              <a:rPr lang="es-ES" dirty="0" smtClean="0"/>
              <a:t>: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Parliament</a:t>
            </a:r>
            <a:r>
              <a:rPr lang="es-ES" dirty="0" smtClean="0"/>
              <a:t> ( Congreso de Diputados and </a:t>
            </a:r>
            <a:r>
              <a:rPr lang="es-ES" dirty="0" err="1" smtClean="0"/>
              <a:t>the</a:t>
            </a:r>
            <a:r>
              <a:rPr lang="es-ES" dirty="0" smtClean="0"/>
              <a:t> Senado).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pass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laws</a:t>
            </a:r>
            <a:endParaRPr lang="es-ES" dirty="0" smtClean="0"/>
          </a:p>
          <a:p>
            <a:pPr lvl="1"/>
            <a:r>
              <a:rPr lang="es-ES" dirty="0" err="1" smtClean="0">
                <a:solidFill>
                  <a:srgbClr val="FFFF00"/>
                </a:solidFill>
              </a:rPr>
              <a:t>The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executive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power</a:t>
            </a:r>
            <a:r>
              <a:rPr lang="es-ES" dirty="0" smtClean="0"/>
              <a:t>:  </a:t>
            </a:r>
            <a:r>
              <a:rPr lang="es-ES" dirty="0" err="1" smtClean="0"/>
              <a:t>the</a:t>
            </a:r>
            <a:r>
              <a:rPr lang="es-ES" dirty="0" smtClean="0"/>
              <a:t> Prime </a:t>
            </a:r>
            <a:r>
              <a:rPr lang="es-ES" dirty="0" err="1" smtClean="0"/>
              <a:t>Minister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ministers</a:t>
            </a:r>
            <a:r>
              <a:rPr lang="es-ES" dirty="0" smtClean="0"/>
              <a:t>.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ruled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country.</a:t>
            </a:r>
          </a:p>
          <a:p>
            <a:pPr lvl="1"/>
            <a:r>
              <a:rPr lang="es-ES" dirty="0" err="1" smtClean="0">
                <a:solidFill>
                  <a:srgbClr val="FFFF00"/>
                </a:solidFill>
              </a:rPr>
              <a:t>The</a:t>
            </a:r>
            <a:r>
              <a:rPr lang="es-ES" dirty="0" smtClean="0">
                <a:solidFill>
                  <a:srgbClr val="FFFF00"/>
                </a:solidFill>
              </a:rPr>
              <a:t> judicial </a:t>
            </a:r>
            <a:r>
              <a:rPr lang="es-ES" dirty="0" err="1" smtClean="0">
                <a:solidFill>
                  <a:srgbClr val="FFFF00"/>
                </a:solidFill>
              </a:rPr>
              <a:t>power</a:t>
            </a:r>
            <a:r>
              <a:rPr lang="es-ES" dirty="0" smtClean="0"/>
              <a:t>: </a:t>
            </a:r>
            <a:r>
              <a:rPr lang="es-ES" dirty="0" err="1" smtClean="0"/>
              <a:t>courts</a:t>
            </a:r>
            <a:r>
              <a:rPr lang="es-ES" dirty="0" smtClean="0"/>
              <a:t> and </a:t>
            </a:r>
            <a:r>
              <a:rPr lang="es-ES" dirty="0" err="1" smtClean="0"/>
              <a:t>tribunals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judges</a:t>
            </a:r>
            <a:r>
              <a:rPr lang="es-ES" dirty="0" smtClean="0"/>
              <a:t> and </a:t>
            </a:r>
            <a:r>
              <a:rPr lang="es-ES" dirty="0" err="1" smtClean="0"/>
              <a:t>magistrates</a:t>
            </a:r>
            <a:r>
              <a:rPr lang="es-ES" dirty="0" smtClean="0"/>
              <a:t>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 are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Supreme</a:t>
            </a:r>
            <a:r>
              <a:rPr lang="es-ES" dirty="0" smtClean="0"/>
              <a:t> </a:t>
            </a:r>
            <a:r>
              <a:rPr lang="es-ES" dirty="0" err="1" smtClean="0"/>
              <a:t>Court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Constitutional</a:t>
            </a:r>
            <a:r>
              <a:rPr lang="es-ES" dirty="0" smtClean="0"/>
              <a:t> </a:t>
            </a:r>
            <a:r>
              <a:rPr lang="es-ES" dirty="0" err="1" smtClean="0"/>
              <a:t>Courts</a:t>
            </a:r>
            <a:r>
              <a:rPr lang="es-ES" dirty="0" smtClean="0"/>
              <a:t>.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706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7 Marcador de contenido" descr="http://4.bp.blogspot.com/-wgORO4bic_w/Vfh1YwbWXRI/AAAAAAAAAAk/Src6qvVXDjQ/s1600/LAS%2BEDADES%2BDE%2BLA%2BHISTORI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2964" y="2141538"/>
            <a:ext cx="4957096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8289" y="136375"/>
            <a:ext cx="8940242" cy="69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85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569753" y="-228600"/>
          <a:ext cx="9052494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85742" y="983735"/>
            <a:ext cx="2538412" cy="415925"/>
          </a:xfrm>
          <a:prstGeom prst="rect">
            <a:avLst/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Middle Ages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11993" y="991973"/>
            <a:ext cx="6059488" cy="415925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Modern Age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2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312760" y="-231635"/>
          <a:ext cx="9566479" cy="7321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306255" y="965844"/>
            <a:ext cx="9485312" cy="484187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CONTEMPORARY AGE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312760" y="-231635"/>
          <a:ext cx="9566479" cy="7321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306255" y="965844"/>
            <a:ext cx="9485312" cy="484187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CONTEMPORARY AGE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FFC000"/>
                </a:solidFill>
              </a:rPr>
              <a:t>The</a:t>
            </a:r>
            <a:r>
              <a:rPr lang="es-ES" b="1" dirty="0" smtClean="0">
                <a:solidFill>
                  <a:srgbClr val="FFC000"/>
                </a:solidFill>
              </a:rPr>
              <a:t> </a:t>
            </a:r>
            <a:r>
              <a:rPr lang="es-ES" b="1" dirty="0" err="1" smtClean="0">
                <a:solidFill>
                  <a:srgbClr val="FFC000"/>
                </a:solidFill>
              </a:rPr>
              <a:t>beginning</a:t>
            </a:r>
            <a:r>
              <a:rPr lang="es-ES" b="1" dirty="0" smtClean="0">
                <a:solidFill>
                  <a:srgbClr val="FFC000"/>
                </a:solidFill>
              </a:rPr>
              <a:t> of </a:t>
            </a:r>
            <a:r>
              <a:rPr lang="es-ES" b="1" dirty="0" err="1" smtClean="0">
                <a:solidFill>
                  <a:srgbClr val="FFC000"/>
                </a:solidFill>
              </a:rPr>
              <a:t>the</a:t>
            </a:r>
            <a:r>
              <a:rPr lang="es-ES" b="1" dirty="0" smtClean="0">
                <a:solidFill>
                  <a:srgbClr val="FFC000"/>
                </a:solidFill>
              </a:rPr>
              <a:t> </a:t>
            </a:r>
            <a:r>
              <a:rPr lang="es-ES" b="1" dirty="0" err="1" smtClean="0">
                <a:solidFill>
                  <a:srgbClr val="FFC000"/>
                </a:solidFill>
              </a:rPr>
              <a:t>contemporary</a:t>
            </a:r>
            <a:r>
              <a:rPr lang="es-ES" b="1" dirty="0" smtClean="0">
                <a:solidFill>
                  <a:srgbClr val="FFC000"/>
                </a:solidFill>
              </a:rPr>
              <a:t> </a:t>
            </a:r>
            <a:r>
              <a:rPr lang="es-ES" b="1" dirty="0" err="1" smtClean="0">
                <a:solidFill>
                  <a:srgbClr val="FFC000"/>
                </a:solidFill>
              </a:rPr>
              <a:t>age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err="1" smtClean="0"/>
              <a:t>The</a:t>
            </a:r>
            <a:r>
              <a:rPr lang="es-ES" sz="2800" dirty="0" smtClean="0"/>
              <a:t> Industrial </a:t>
            </a:r>
            <a:r>
              <a:rPr lang="es-ES" sz="2800" dirty="0" err="1" smtClean="0"/>
              <a:t>Revolution</a:t>
            </a:r>
            <a:r>
              <a:rPr lang="es-ES" sz="2800" dirty="0" smtClean="0"/>
              <a:t> </a:t>
            </a:r>
            <a:r>
              <a:rPr lang="es-ES" sz="2800" dirty="0" err="1" smtClean="0"/>
              <a:t>started</a:t>
            </a:r>
            <a:r>
              <a:rPr lang="es-ES" sz="2800" dirty="0" smtClean="0"/>
              <a:t> in </a:t>
            </a:r>
            <a:r>
              <a:rPr lang="es-ES" sz="2800" dirty="0" err="1" smtClean="0"/>
              <a:t>Britain</a:t>
            </a:r>
            <a:r>
              <a:rPr lang="es-ES" sz="2800" dirty="0" smtClean="0"/>
              <a:t> in 1760. </a:t>
            </a:r>
            <a:r>
              <a:rPr lang="es-ES" sz="2800" dirty="0" err="1" smtClean="0"/>
              <a:t>Factories</a:t>
            </a:r>
            <a:r>
              <a:rPr lang="es-ES" sz="2800" dirty="0" smtClean="0"/>
              <a:t> </a:t>
            </a:r>
            <a:r>
              <a:rPr lang="es-ES" sz="2800" dirty="0" err="1" smtClean="0"/>
              <a:t>were</a:t>
            </a:r>
            <a:r>
              <a:rPr lang="es-ES" sz="2800" dirty="0" smtClean="0"/>
              <a:t> </a:t>
            </a:r>
            <a:r>
              <a:rPr lang="es-ES" sz="2800" dirty="0" err="1" smtClean="0"/>
              <a:t>built</a:t>
            </a:r>
            <a:r>
              <a:rPr lang="es-ES" sz="2800" dirty="0" smtClean="0"/>
              <a:t>  </a:t>
            </a:r>
            <a:r>
              <a:rPr lang="es-ES" sz="2800" dirty="0" err="1" smtClean="0"/>
              <a:t>mostly</a:t>
            </a:r>
            <a:r>
              <a:rPr lang="es-ES" sz="2800" dirty="0" smtClean="0"/>
              <a:t> in </a:t>
            </a:r>
            <a:r>
              <a:rPr lang="es-ES" sz="2800" dirty="0" err="1" smtClean="0"/>
              <a:t>every</a:t>
            </a:r>
            <a:r>
              <a:rPr lang="es-ES" sz="2800" dirty="0" smtClean="0"/>
              <a:t> </a:t>
            </a:r>
            <a:r>
              <a:rPr lang="es-ES" sz="2800" dirty="0" err="1" smtClean="0"/>
              <a:t>city</a:t>
            </a:r>
            <a:r>
              <a:rPr lang="es-ES" sz="2800" dirty="0" smtClean="0"/>
              <a:t>, </a:t>
            </a:r>
            <a:r>
              <a:rPr lang="es-ES" sz="2800" dirty="0" err="1" smtClean="0"/>
              <a:t>people</a:t>
            </a:r>
            <a:r>
              <a:rPr lang="es-ES" sz="2800" dirty="0" smtClean="0"/>
              <a:t> </a:t>
            </a:r>
            <a:r>
              <a:rPr lang="es-ES" sz="2800" dirty="0" err="1" smtClean="0"/>
              <a:t>began</a:t>
            </a:r>
            <a:r>
              <a:rPr lang="es-ES" sz="2800" dirty="0" smtClean="0"/>
              <a:t> to </a:t>
            </a:r>
            <a:r>
              <a:rPr lang="es-ES" sz="2800" dirty="0" err="1" smtClean="0"/>
              <a:t>migrate</a:t>
            </a:r>
            <a:r>
              <a:rPr lang="es-ES" sz="2800" dirty="0" smtClean="0"/>
              <a:t> </a:t>
            </a:r>
            <a:r>
              <a:rPr lang="es-ES" sz="2800" dirty="0" err="1" smtClean="0"/>
              <a:t>from</a:t>
            </a:r>
            <a:r>
              <a:rPr lang="es-ES" sz="2800" dirty="0" smtClean="0"/>
              <a:t> rural </a:t>
            </a:r>
            <a:r>
              <a:rPr lang="es-ES" sz="2800" dirty="0" err="1" smtClean="0"/>
              <a:t>areas</a:t>
            </a:r>
            <a:r>
              <a:rPr lang="es-ES" sz="2800" dirty="0" smtClean="0"/>
              <a:t> to </a:t>
            </a:r>
            <a:r>
              <a:rPr lang="es-ES" sz="2800" dirty="0" err="1" smtClean="0"/>
              <a:t>cities</a:t>
            </a:r>
            <a:r>
              <a:rPr lang="es-ES" sz="2800" dirty="0" smtClean="0"/>
              <a:t> to look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work</a:t>
            </a:r>
            <a:r>
              <a:rPr lang="es-ES" sz="2800" dirty="0" smtClean="0"/>
              <a:t>.</a:t>
            </a:r>
          </a:p>
          <a:p>
            <a:r>
              <a:rPr lang="es-ES" sz="2800" dirty="0" err="1" smtClean="0">
                <a:solidFill>
                  <a:srgbClr val="FFFF00"/>
                </a:solidFill>
              </a:rPr>
              <a:t>The</a:t>
            </a:r>
            <a:r>
              <a:rPr lang="es-ES" sz="2800" dirty="0" smtClean="0">
                <a:solidFill>
                  <a:srgbClr val="FFFF00"/>
                </a:solidFill>
              </a:rPr>
              <a:t> French </a:t>
            </a:r>
            <a:r>
              <a:rPr lang="es-ES" sz="2800" dirty="0" err="1" smtClean="0">
                <a:solidFill>
                  <a:srgbClr val="FFFF00"/>
                </a:solidFill>
              </a:rPr>
              <a:t>Revolution</a:t>
            </a:r>
            <a:r>
              <a:rPr lang="es-ES" sz="2800" dirty="0" smtClean="0">
                <a:solidFill>
                  <a:srgbClr val="FFFF00"/>
                </a:solidFill>
              </a:rPr>
              <a:t> in 1789 </a:t>
            </a:r>
            <a:r>
              <a:rPr lang="es-ES" sz="2800" dirty="0" err="1" smtClean="0"/>
              <a:t>brought</a:t>
            </a:r>
            <a:r>
              <a:rPr lang="es-ES" sz="2800" dirty="0" smtClean="0"/>
              <a:t> ideas  to </a:t>
            </a:r>
            <a:r>
              <a:rPr lang="es-ES" sz="2800" dirty="0" err="1" smtClean="0"/>
              <a:t>give</a:t>
            </a:r>
            <a:r>
              <a:rPr lang="es-ES" sz="2800" dirty="0" smtClean="0"/>
              <a:t> </a:t>
            </a:r>
            <a:r>
              <a:rPr lang="es-ES" sz="2800" dirty="0" err="1" smtClean="0"/>
              <a:t>power</a:t>
            </a:r>
            <a:r>
              <a:rPr lang="es-ES" sz="2800" dirty="0" smtClean="0"/>
              <a:t> to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people</a:t>
            </a:r>
            <a:r>
              <a:rPr lang="es-ES" sz="2800" dirty="0" smtClean="0"/>
              <a:t>. </a:t>
            </a:r>
            <a:r>
              <a:rPr lang="es-ES" sz="2800" dirty="0" err="1" smtClean="0"/>
              <a:t>It</a:t>
            </a:r>
            <a:r>
              <a:rPr lang="es-ES" sz="2800" dirty="0" smtClean="0"/>
              <a:t> </a:t>
            </a:r>
            <a:r>
              <a:rPr lang="es-ES" sz="2800" dirty="0" err="1" smtClean="0"/>
              <a:t>was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end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absolutism</a:t>
            </a:r>
            <a:r>
              <a:rPr lang="es-ES" sz="2800" dirty="0" smtClean="0"/>
              <a:t> in France,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end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unlimited</a:t>
            </a:r>
            <a:r>
              <a:rPr lang="es-ES" sz="2800" dirty="0" smtClean="0"/>
              <a:t> </a:t>
            </a:r>
            <a:r>
              <a:rPr lang="es-ES" sz="2800" dirty="0" err="1" smtClean="0"/>
              <a:t>powers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a King and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beginning</a:t>
            </a:r>
            <a:r>
              <a:rPr lang="es-ES" sz="2800" dirty="0" smtClean="0"/>
              <a:t> of liberal ideas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13990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FFC000"/>
                </a:solidFill>
              </a:rPr>
              <a:t>The</a:t>
            </a:r>
            <a:r>
              <a:rPr lang="es-ES" b="1" dirty="0" smtClean="0">
                <a:solidFill>
                  <a:srgbClr val="FFC000"/>
                </a:solidFill>
              </a:rPr>
              <a:t> </a:t>
            </a:r>
            <a:r>
              <a:rPr lang="es-ES" b="1" dirty="0" err="1" smtClean="0">
                <a:solidFill>
                  <a:srgbClr val="FFC000"/>
                </a:solidFill>
              </a:rPr>
              <a:t>war</a:t>
            </a:r>
            <a:r>
              <a:rPr lang="es-ES" b="1" dirty="0" smtClean="0">
                <a:solidFill>
                  <a:srgbClr val="FFC000"/>
                </a:solidFill>
              </a:rPr>
              <a:t> of </a:t>
            </a:r>
            <a:r>
              <a:rPr lang="es-ES" b="1" dirty="0" err="1" smtClean="0">
                <a:solidFill>
                  <a:srgbClr val="FFC000"/>
                </a:solidFill>
              </a:rPr>
              <a:t>independence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95211"/>
          </a:xfrm>
        </p:spPr>
        <p:txBody>
          <a:bodyPr>
            <a:normAutofit fontScale="92500" lnSpcReduction="10000"/>
          </a:bodyPr>
          <a:lstStyle/>
          <a:p>
            <a:r>
              <a:rPr lang="es-ES" sz="2800" dirty="0" smtClean="0"/>
              <a:t>In 1788, </a:t>
            </a:r>
            <a:r>
              <a:rPr lang="es-ES" sz="2800" dirty="0" err="1" smtClean="0"/>
              <a:t>when</a:t>
            </a:r>
            <a:r>
              <a:rPr lang="es-ES" sz="2800" dirty="0" smtClean="0"/>
              <a:t> Carlos III </a:t>
            </a:r>
            <a:r>
              <a:rPr lang="es-ES" sz="2800" dirty="0" err="1" smtClean="0"/>
              <a:t>died</a:t>
            </a:r>
            <a:r>
              <a:rPr lang="es-ES" sz="2800" dirty="0" smtClean="0"/>
              <a:t>, </a:t>
            </a:r>
            <a:r>
              <a:rPr lang="es-ES" sz="2800" dirty="0" err="1" smtClean="0"/>
              <a:t>his</a:t>
            </a:r>
            <a:r>
              <a:rPr lang="es-ES" sz="2800" dirty="0" smtClean="0"/>
              <a:t> son, </a:t>
            </a:r>
            <a:r>
              <a:rPr lang="es-ES" sz="2800" dirty="0" smtClean="0">
                <a:solidFill>
                  <a:srgbClr val="FFFF00"/>
                </a:solidFill>
              </a:rPr>
              <a:t>Carlos  IV </a:t>
            </a:r>
            <a:r>
              <a:rPr lang="es-ES" sz="2800" dirty="0" err="1" smtClean="0"/>
              <a:t>came</a:t>
            </a:r>
            <a:r>
              <a:rPr lang="es-ES" sz="2800" dirty="0" smtClean="0"/>
              <a:t> to </a:t>
            </a:r>
            <a:r>
              <a:rPr lang="es-ES" sz="2800" dirty="0" err="1" smtClean="0"/>
              <a:t>the</a:t>
            </a:r>
            <a:r>
              <a:rPr lang="es-ES" sz="2800" dirty="0" smtClean="0"/>
              <a:t>  </a:t>
            </a:r>
            <a:r>
              <a:rPr lang="es-ES" sz="2800" dirty="0" err="1" smtClean="0"/>
              <a:t>Spanish</a:t>
            </a:r>
            <a:r>
              <a:rPr lang="es-ES" sz="2800" dirty="0" smtClean="0"/>
              <a:t> </a:t>
            </a:r>
            <a:r>
              <a:rPr lang="es-ES" sz="2800" dirty="0" err="1" smtClean="0"/>
              <a:t>throne</a:t>
            </a:r>
            <a:r>
              <a:rPr lang="es-ES" sz="2800" dirty="0"/>
              <a:t>.</a:t>
            </a:r>
            <a:endParaRPr lang="es-ES" sz="2800" dirty="0" smtClean="0"/>
          </a:p>
          <a:p>
            <a:r>
              <a:rPr lang="es-ES" sz="2800" dirty="0" smtClean="0"/>
              <a:t>In 1808, Carlos </a:t>
            </a:r>
            <a:r>
              <a:rPr lang="es-ES" sz="2800" dirty="0" smtClean="0"/>
              <a:t>IV </a:t>
            </a:r>
            <a:r>
              <a:rPr lang="es-ES" sz="2800" dirty="0" err="1" smtClean="0"/>
              <a:t>abdicated</a:t>
            </a:r>
            <a:r>
              <a:rPr lang="es-ES" sz="2800" dirty="0" smtClean="0"/>
              <a:t> </a:t>
            </a:r>
            <a:r>
              <a:rPr lang="es-ES" sz="2800" dirty="0" smtClean="0"/>
              <a:t>in </a:t>
            </a:r>
            <a:r>
              <a:rPr lang="es-ES" sz="2800" dirty="0" err="1" smtClean="0"/>
              <a:t>favour</a:t>
            </a:r>
            <a:r>
              <a:rPr lang="es-ES" sz="2800" dirty="0" smtClean="0"/>
              <a:t> of </a:t>
            </a:r>
            <a:r>
              <a:rPr lang="es-ES" sz="2800" dirty="0" err="1" smtClean="0"/>
              <a:t>his</a:t>
            </a:r>
            <a:r>
              <a:rPr lang="es-ES" sz="2800" dirty="0" smtClean="0"/>
              <a:t> son </a:t>
            </a:r>
            <a:r>
              <a:rPr lang="es-ES" sz="2800" dirty="0" err="1" smtClean="0"/>
              <a:t>who</a:t>
            </a:r>
            <a:r>
              <a:rPr lang="es-ES" sz="2800" dirty="0" smtClean="0"/>
              <a:t> </a:t>
            </a:r>
            <a:r>
              <a:rPr lang="es-ES" sz="2800" dirty="0" err="1" smtClean="0"/>
              <a:t>became</a:t>
            </a:r>
            <a:r>
              <a:rPr lang="es-ES" sz="2800" dirty="0" smtClean="0"/>
              <a:t> </a:t>
            </a:r>
            <a:r>
              <a:rPr lang="es-ES" sz="2800" dirty="0" smtClean="0">
                <a:solidFill>
                  <a:srgbClr val="FFFF00"/>
                </a:solidFill>
              </a:rPr>
              <a:t>Fernando VII</a:t>
            </a:r>
            <a:r>
              <a:rPr lang="es-ES" sz="2800" dirty="0" smtClean="0"/>
              <a:t>. </a:t>
            </a:r>
          </a:p>
          <a:p>
            <a:r>
              <a:rPr lang="es-ES" sz="2800" dirty="0" err="1" smtClean="0"/>
              <a:t>Napoleon</a:t>
            </a:r>
            <a:r>
              <a:rPr lang="es-ES" sz="2800" dirty="0" smtClean="0"/>
              <a:t> </a:t>
            </a:r>
            <a:r>
              <a:rPr lang="es-ES" sz="2800" dirty="0" err="1" smtClean="0"/>
              <a:t>then</a:t>
            </a:r>
            <a:r>
              <a:rPr lang="es-ES" sz="2800" dirty="0" smtClean="0"/>
              <a:t> </a:t>
            </a:r>
            <a:r>
              <a:rPr lang="es-ES" sz="2800" dirty="0" err="1" smtClean="0"/>
              <a:t>forced</a:t>
            </a:r>
            <a:r>
              <a:rPr lang="es-ES" sz="2800" dirty="0" smtClean="0"/>
              <a:t> Fernando to </a:t>
            </a:r>
            <a:r>
              <a:rPr lang="es-ES" sz="2800" dirty="0" err="1" smtClean="0"/>
              <a:t>abdicate</a:t>
            </a:r>
            <a:r>
              <a:rPr lang="es-ES" sz="2800" dirty="0" smtClean="0"/>
              <a:t> and </a:t>
            </a:r>
            <a:r>
              <a:rPr lang="es-ES" sz="2800" dirty="0" err="1" smtClean="0"/>
              <a:t>put</a:t>
            </a:r>
            <a:r>
              <a:rPr lang="es-ES" sz="2800" dirty="0" smtClean="0"/>
              <a:t> </a:t>
            </a:r>
            <a:r>
              <a:rPr lang="es-ES" sz="2800" dirty="0" err="1" smtClean="0"/>
              <a:t>his</a:t>
            </a:r>
            <a:r>
              <a:rPr lang="es-ES" sz="2800" dirty="0" smtClean="0"/>
              <a:t> </a:t>
            </a:r>
            <a:r>
              <a:rPr lang="es-ES" sz="2800" dirty="0" err="1" smtClean="0"/>
              <a:t>brother</a:t>
            </a:r>
            <a:r>
              <a:rPr lang="es-ES" sz="2800" dirty="0" smtClean="0"/>
              <a:t>, </a:t>
            </a:r>
            <a:r>
              <a:rPr lang="es-ES" sz="2800" dirty="0" err="1" smtClean="0">
                <a:solidFill>
                  <a:srgbClr val="FFFF00"/>
                </a:solidFill>
              </a:rPr>
              <a:t>Jose</a:t>
            </a:r>
            <a:r>
              <a:rPr lang="es-ES" sz="2800" dirty="0" smtClean="0">
                <a:solidFill>
                  <a:srgbClr val="FFFF00"/>
                </a:solidFill>
              </a:rPr>
              <a:t> Bonaparte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throne</a:t>
            </a:r>
            <a:r>
              <a:rPr lang="es-ES" sz="2800" dirty="0" smtClean="0"/>
              <a:t> of </a:t>
            </a:r>
            <a:r>
              <a:rPr lang="es-ES" sz="2800" dirty="0" err="1" smtClean="0"/>
              <a:t>Spain</a:t>
            </a:r>
            <a:r>
              <a:rPr lang="es-ES" sz="2800" dirty="0" smtClean="0"/>
              <a:t> </a:t>
            </a:r>
            <a:r>
              <a:rPr lang="es-ES" sz="2800" dirty="0" err="1" smtClean="0"/>
              <a:t>because</a:t>
            </a:r>
            <a:r>
              <a:rPr lang="es-ES" sz="2800" dirty="0" smtClean="0"/>
              <a:t> France </a:t>
            </a:r>
            <a:r>
              <a:rPr lang="es-ES" sz="2800" dirty="0" err="1" smtClean="0"/>
              <a:t>had</a:t>
            </a:r>
            <a:r>
              <a:rPr lang="es-ES" sz="2800" dirty="0" smtClean="0"/>
              <a:t> </a:t>
            </a:r>
            <a:r>
              <a:rPr lang="es-ES" sz="2800" dirty="0" err="1" smtClean="0"/>
              <a:t>invaded</a:t>
            </a:r>
            <a:r>
              <a:rPr lang="es-ES" sz="2800" dirty="0" smtClean="0"/>
              <a:t> </a:t>
            </a:r>
            <a:r>
              <a:rPr lang="es-ES" sz="2800" dirty="0" err="1" smtClean="0"/>
              <a:t>Spain</a:t>
            </a:r>
            <a:r>
              <a:rPr lang="es-ES" sz="2800" dirty="0" smtClean="0"/>
              <a:t>.</a:t>
            </a:r>
          </a:p>
          <a:p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French</a:t>
            </a:r>
            <a:r>
              <a:rPr lang="es-ES" sz="2800" dirty="0" smtClean="0"/>
              <a:t> </a:t>
            </a:r>
            <a:r>
              <a:rPr lang="en-US" sz="2800" dirty="0" smtClean="0"/>
              <a:t>invasion</a:t>
            </a:r>
            <a:r>
              <a:rPr lang="es-ES" sz="2800" dirty="0" smtClean="0"/>
              <a:t> </a:t>
            </a:r>
            <a:r>
              <a:rPr lang="es-ES" sz="2800" dirty="0" err="1" smtClean="0"/>
              <a:t>caused</a:t>
            </a:r>
            <a:r>
              <a:rPr lang="es-ES" sz="2800" dirty="0" smtClean="0"/>
              <a:t> </a:t>
            </a:r>
            <a:r>
              <a:rPr lang="es-ES" sz="2800" dirty="0" err="1" smtClean="0"/>
              <a:t>an</a:t>
            </a:r>
            <a:r>
              <a:rPr lang="es-ES" sz="2800" dirty="0" smtClean="0"/>
              <a:t> </a:t>
            </a:r>
            <a:r>
              <a:rPr lang="es-ES" sz="2800" dirty="0" err="1" smtClean="0"/>
              <a:t>uprising</a:t>
            </a:r>
            <a:r>
              <a:rPr lang="es-ES" sz="2800" dirty="0" smtClean="0"/>
              <a:t> in Madrid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smtClean="0">
                <a:solidFill>
                  <a:srgbClr val="FFFF00"/>
                </a:solidFill>
              </a:rPr>
              <a:t>2nd </a:t>
            </a:r>
            <a:r>
              <a:rPr lang="es-ES" sz="2800" dirty="0" err="1" smtClean="0">
                <a:solidFill>
                  <a:srgbClr val="FFFF00"/>
                </a:solidFill>
              </a:rPr>
              <a:t>May</a:t>
            </a:r>
            <a:r>
              <a:rPr lang="es-ES" sz="2800" dirty="0" smtClean="0">
                <a:solidFill>
                  <a:srgbClr val="FFFF00"/>
                </a:solidFill>
              </a:rPr>
              <a:t> 1808 </a:t>
            </a:r>
            <a:r>
              <a:rPr lang="es-ES" sz="2800" dirty="0" smtClean="0"/>
              <a:t>and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>
                <a:solidFill>
                  <a:srgbClr val="FFFF00"/>
                </a:solidFill>
              </a:rPr>
              <a:t>War</a:t>
            </a:r>
            <a:r>
              <a:rPr lang="es-ES" sz="2800" dirty="0" smtClean="0">
                <a:solidFill>
                  <a:srgbClr val="FFFF00"/>
                </a:solidFill>
              </a:rPr>
              <a:t> of Independence</a:t>
            </a:r>
            <a:r>
              <a:rPr lang="es-ES" sz="2800" dirty="0" smtClean="0"/>
              <a:t> </a:t>
            </a:r>
            <a:r>
              <a:rPr lang="es-ES" sz="2800" dirty="0" err="1" smtClean="0"/>
              <a:t>began</a:t>
            </a:r>
            <a:r>
              <a:rPr lang="es-ES" sz="2800" dirty="0" smtClean="0"/>
              <a:t>.</a:t>
            </a:r>
          </a:p>
          <a:p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help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British, </a:t>
            </a:r>
            <a:r>
              <a:rPr lang="es-ES" sz="2800" dirty="0" err="1" smtClean="0"/>
              <a:t>the</a:t>
            </a:r>
            <a:r>
              <a:rPr lang="es-ES" sz="2800" dirty="0" smtClean="0"/>
              <a:t> French </a:t>
            </a:r>
            <a:r>
              <a:rPr lang="es-ES" sz="2800" dirty="0" err="1" smtClean="0"/>
              <a:t>were</a:t>
            </a:r>
            <a:r>
              <a:rPr lang="es-ES" sz="2800" dirty="0" smtClean="0"/>
              <a:t> </a:t>
            </a:r>
            <a:r>
              <a:rPr lang="es-ES" sz="2800" dirty="0" err="1" smtClean="0"/>
              <a:t>defeated</a:t>
            </a:r>
            <a:r>
              <a:rPr lang="es-ES" sz="2800" dirty="0" smtClean="0"/>
              <a:t> and in </a:t>
            </a:r>
            <a:r>
              <a:rPr lang="es-ES" sz="2800" dirty="0" smtClean="0">
                <a:solidFill>
                  <a:srgbClr val="FFFF00"/>
                </a:solidFill>
              </a:rPr>
              <a:t>1814</a:t>
            </a:r>
            <a:r>
              <a:rPr lang="es-ES" sz="2800" dirty="0" smtClean="0"/>
              <a:t>, </a:t>
            </a:r>
            <a:r>
              <a:rPr lang="es-ES" sz="2800" dirty="0" err="1" smtClean="0"/>
              <a:t>Napoleon</a:t>
            </a:r>
            <a:r>
              <a:rPr lang="es-ES" sz="2800" dirty="0" smtClean="0"/>
              <a:t> </a:t>
            </a:r>
            <a:r>
              <a:rPr lang="es-ES" sz="2800" dirty="0" err="1" smtClean="0"/>
              <a:t>recognised</a:t>
            </a:r>
            <a:r>
              <a:rPr lang="es-ES" sz="2800" dirty="0" smtClean="0"/>
              <a:t> </a:t>
            </a:r>
            <a:r>
              <a:rPr lang="es-ES" sz="2800" dirty="0" smtClean="0">
                <a:solidFill>
                  <a:srgbClr val="FFFF00"/>
                </a:solidFill>
              </a:rPr>
              <a:t>Fernando VII</a:t>
            </a:r>
            <a:r>
              <a:rPr lang="es-ES" sz="2800" dirty="0" smtClean="0"/>
              <a:t> </a:t>
            </a:r>
            <a:r>
              <a:rPr lang="es-ES" sz="2800" dirty="0" smtClean="0"/>
              <a:t>as King of </a:t>
            </a:r>
            <a:r>
              <a:rPr lang="es-ES" sz="2800" dirty="0" err="1" smtClean="0"/>
              <a:t>Spain</a:t>
            </a:r>
            <a:r>
              <a:rPr lang="es-ES" sz="2800" dirty="0" smtClean="0"/>
              <a:t>.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800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FFC000"/>
                </a:solidFill>
              </a:rPr>
              <a:t>The</a:t>
            </a:r>
            <a:r>
              <a:rPr lang="es-ES" b="1" dirty="0" smtClean="0">
                <a:solidFill>
                  <a:srgbClr val="FFC000"/>
                </a:solidFill>
              </a:rPr>
              <a:t> </a:t>
            </a:r>
            <a:r>
              <a:rPr lang="es-ES" b="1" dirty="0" err="1" smtClean="0">
                <a:solidFill>
                  <a:srgbClr val="FFC000"/>
                </a:solidFill>
              </a:rPr>
              <a:t>constitution</a:t>
            </a:r>
            <a:r>
              <a:rPr lang="es-ES" b="1" dirty="0" smtClean="0">
                <a:solidFill>
                  <a:srgbClr val="FFC000"/>
                </a:solidFill>
              </a:rPr>
              <a:t> of 1812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In </a:t>
            </a:r>
            <a:r>
              <a:rPr lang="es-ES" dirty="0" smtClean="0">
                <a:solidFill>
                  <a:srgbClr val="FFFF00"/>
                </a:solidFill>
              </a:rPr>
              <a:t>1812</a:t>
            </a:r>
            <a:r>
              <a:rPr lang="es-ES" dirty="0" smtClean="0"/>
              <a:t>, in Cádiz,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liberal </a:t>
            </a:r>
            <a:r>
              <a:rPr lang="es-ES" dirty="0" err="1" smtClean="0"/>
              <a:t>constitution</a:t>
            </a:r>
            <a:r>
              <a:rPr lang="es-ES" dirty="0" smtClean="0"/>
              <a:t> of </a:t>
            </a:r>
            <a:r>
              <a:rPr lang="es-ES" dirty="0" err="1" smtClean="0"/>
              <a:t>its</a:t>
            </a:r>
            <a:r>
              <a:rPr lang="es-ES" dirty="0" smtClean="0"/>
              <a:t> time 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of </a:t>
            </a:r>
            <a:r>
              <a:rPr lang="es-ES" dirty="0" err="1" smtClean="0"/>
              <a:t>Spain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signed</a:t>
            </a:r>
            <a:r>
              <a:rPr lang="es-ES" dirty="0" smtClean="0"/>
              <a:t>.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known</a:t>
            </a:r>
            <a:r>
              <a:rPr lang="es-ES" dirty="0" smtClean="0"/>
              <a:t> as La Pepa.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Constitution</a:t>
            </a:r>
            <a:r>
              <a:rPr lang="es-ES" dirty="0" smtClean="0"/>
              <a:t> </a:t>
            </a:r>
            <a:r>
              <a:rPr lang="es-ES" dirty="0" err="1" smtClean="0"/>
              <a:t>established</a:t>
            </a:r>
            <a:endParaRPr lang="es-ES" dirty="0" smtClean="0"/>
          </a:p>
          <a:p>
            <a:pPr lvl="1"/>
            <a:r>
              <a:rPr lang="es-ES" dirty="0" err="1" smtClean="0"/>
              <a:t>Freedom</a:t>
            </a:r>
            <a:r>
              <a:rPr lang="es-ES" dirty="0" smtClean="0"/>
              <a:t> of </a:t>
            </a:r>
            <a:r>
              <a:rPr lang="es-ES" dirty="0" err="1" smtClean="0"/>
              <a:t>press</a:t>
            </a:r>
            <a:endParaRPr lang="es-ES" dirty="0" smtClean="0"/>
          </a:p>
          <a:p>
            <a:pPr lvl="1"/>
            <a:r>
              <a:rPr lang="es-ES" dirty="0" err="1" smtClean="0"/>
              <a:t>Equality</a:t>
            </a:r>
            <a:r>
              <a:rPr lang="es-ES" dirty="0" smtClean="0"/>
              <a:t> of </a:t>
            </a:r>
            <a:r>
              <a:rPr lang="es-ES" dirty="0" err="1" smtClean="0"/>
              <a:t>all</a:t>
            </a:r>
            <a:endParaRPr lang="es-ES" dirty="0" smtClean="0"/>
          </a:p>
          <a:p>
            <a:pPr lvl="1"/>
            <a:r>
              <a:rPr lang="es-ES" dirty="0" err="1" smtClean="0"/>
              <a:t>Voting</a:t>
            </a:r>
            <a:r>
              <a:rPr lang="es-ES" dirty="0" smtClean="0"/>
              <a:t> </a:t>
            </a:r>
            <a:r>
              <a:rPr lang="es-ES" dirty="0" err="1" smtClean="0"/>
              <a:t>rights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men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18</a:t>
            </a:r>
          </a:p>
          <a:p>
            <a:pPr lvl="1"/>
            <a:r>
              <a:rPr lang="es-ES" dirty="0" err="1" smtClean="0"/>
              <a:t>Freedom</a:t>
            </a:r>
            <a:r>
              <a:rPr lang="es-ES" dirty="0" smtClean="0"/>
              <a:t> of expresión</a:t>
            </a:r>
          </a:p>
          <a:p>
            <a:pPr lvl="1"/>
            <a:r>
              <a:rPr lang="es-ES" dirty="0" err="1" smtClean="0"/>
              <a:t>National</a:t>
            </a:r>
            <a:r>
              <a:rPr lang="es-ES" dirty="0" smtClean="0"/>
              <a:t> </a:t>
            </a:r>
            <a:r>
              <a:rPr lang="es-ES" dirty="0" err="1" smtClean="0"/>
              <a:t>sovereignty</a:t>
            </a:r>
            <a:endParaRPr lang="es-ES" dirty="0" smtClean="0"/>
          </a:p>
          <a:p>
            <a:pPr lvl="1"/>
            <a:r>
              <a:rPr lang="es-ES" dirty="0" smtClean="0"/>
              <a:t>A </a:t>
            </a:r>
            <a:r>
              <a:rPr lang="es-ES" dirty="0" err="1" smtClean="0"/>
              <a:t>constitutional</a:t>
            </a:r>
            <a:r>
              <a:rPr lang="es-ES" dirty="0" smtClean="0"/>
              <a:t> </a:t>
            </a:r>
            <a:r>
              <a:rPr lang="es-ES" dirty="0" err="1" smtClean="0"/>
              <a:t>monarchy</a:t>
            </a:r>
            <a:endParaRPr lang="es-ES" dirty="0"/>
          </a:p>
          <a:p>
            <a:pPr marL="457200" lvl="1" indent="0">
              <a:buNone/>
            </a:pPr>
            <a:endParaRPr lang="es-ES" dirty="0" smtClean="0"/>
          </a:p>
          <a:p>
            <a:pPr marL="457200" lvl="1" indent="0">
              <a:buNone/>
            </a:pP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abolished</a:t>
            </a:r>
            <a:r>
              <a:rPr lang="es-ES" dirty="0" smtClean="0"/>
              <a:t> in </a:t>
            </a:r>
            <a:r>
              <a:rPr lang="es-ES" dirty="0" smtClean="0">
                <a:solidFill>
                  <a:srgbClr val="FFFF00"/>
                </a:solidFill>
              </a:rPr>
              <a:t>1814</a:t>
            </a:r>
            <a:r>
              <a:rPr lang="es-ES" dirty="0" smtClean="0"/>
              <a:t> </a:t>
            </a:r>
            <a:r>
              <a:rPr lang="es-ES" dirty="0" err="1" smtClean="0"/>
              <a:t>when</a:t>
            </a:r>
            <a:r>
              <a:rPr lang="es-ES" dirty="0" smtClean="0"/>
              <a:t> Fernando VII </a:t>
            </a:r>
            <a:r>
              <a:rPr lang="es-ES" dirty="0" err="1" smtClean="0"/>
              <a:t>came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throne</a:t>
            </a:r>
            <a:r>
              <a:rPr lang="es-ES" dirty="0" smtClean="0"/>
              <a:t>.</a:t>
            </a:r>
          </a:p>
          <a:p>
            <a:pPr marL="457200" lvl="1" indent="0">
              <a:buNone/>
            </a:pPr>
            <a:endParaRPr lang="es-ES" dirty="0" smtClean="0"/>
          </a:p>
          <a:p>
            <a:pPr marL="457200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881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FFC000"/>
                </a:solidFill>
              </a:rPr>
              <a:t>The</a:t>
            </a:r>
            <a:r>
              <a:rPr lang="es-ES" b="1" dirty="0" smtClean="0">
                <a:solidFill>
                  <a:srgbClr val="FFC000"/>
                </a:solidFill>
              </a:rPr>
              <a:t> Independence of </a:t>
            </a:r>
            <a:r>
              <a:rPr lang="es-ES" b="1" dirty="0" err="1" smtClean="0">
                <a:solidFill>
                  <a:srgbClr val="FFC000"/>
                </a:solidFill>
              </a:rPr>
              <a:t>the</a:t>
            </a:r>
            <a:r>
              <a:rPr lang="es-ES" b="1" dirty="0" smtClean="0">
                <a:solidFill>
                  <a:srgbClr val="FFC000"/>
                </a:solidFill>
              </a:rPr>
              <a:t> </a:t>
            </a:r>
            <a:r>
              <a:rPr lang="es-ES" b="1" dirty="0" err="1" smtClean="0">
                <a:solidFill>
                  <a:srgbClr val="FFC000"/>
                </a:solidFill>
              </a:rPr>
              <a:t>american</a:t>
            </a:r>
            <a:r>
              <a:rPr lang="es-ES" b="1" dirty="0" smtClean="0">
                <a:solidFill>
                  <a:srgbClr val="FFC000"/>
                </a:solidFill>
              </a:rPr>
              <a:t> </a:t>
            </a:r>
            <a:r>
              <a:rPr lang="es-ES" b="1" dirty="0" err="1" smtClean="0">
                <a:solidFill>
                  <a:srgbClr val="FFC000"/>
                </a:solidFill>
              </a:rPr>
              <a:t>territories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French </a:t>
            </a:r>
            <a:r>
              <a:rPr lang="es-ES" dirty="0" err="1" smtClean="0"/>
              <a:t>Revolution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America´s</a:t>
            </a:r>
            <a:r>
              <a:rPr lang="es-ES" dirty="0" smtClean="0"/>
              <a:t> </a:t>
            </a:r>
            <a:r>
              <a:rPr lang="es-ES" dirty="0" smtClean="0"/>
              <a:t>Independence </a:t>
            </a:r>
            <a:r>
              <a:rPr lang="es-ES" dirty="0" err="1" smtClean="0"/>
              <a:t>from</a:t>
            </a:r>
            <a:r>
              <a:rPr lang="es-ES" smtClean="0"/>
              <a:t> </a:t>
            </a:r>
            <a:endParaRPr lang="es-ES" smtClean="0"/>
          </a:p>
          <a:p>
            <a:pPr>
              <a:buNone/>
            </a:pPr>
            <a:r>
              <a:rPr lang="es-ES" smtClean="0"/>
              <a:t>Britain</a:t>
            </a:r>
            <a:r>
              <a:rPr lang="es-ES" dirty="0" smtClean="0"/>
              <a:t> </a:t>
            </a:r>
            <a:r>
              <a:rPr lang="es-ES" dirty="0" err="1" smtClean="0"/>
              <a:t>influenced</a:t>
            </a:r>
            <a:r>
              <a:rPr lang="es-ES" dirty="0" smtClean="0"/>
              <a:t> liberal ideas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 smtClean="0"/>
              <a:t> and </a:t>
            </a:r>
            <a:r>
              <a:rPr lang="es-ES" dirty="0" err="1" smtClean="0"/>
              <a:t>Portuguese</a:t>
            </a:r>
            <a:r>
              <a:rPr lang="es-ES" dirty="0" smtClean="0"/>
              <a:t> </a:t>
            </a:r>
            <a:r>
              <a:rPr lang="es-ES" dirty="0" err="1" smtClean="0"/>
              <a:t>colonies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By</a:t>
            </a:r>
            <a:r>
              <a:rPr lang="es-ES" dirty="0" smtClean="0"/>
              <a:t> 1825, </a:t>
            </a:r>
            <a:r>
              <a:rPr lang="es-ES" dirty="0" err="1" smtClean="0"/>
              <a:t>Spain</a:t>
            </a:r>
            <a:r>
              <a:rPr lang="es-ES" dirty="0" smtClean="0"/>
              <a:t> </a:t>
            </a:r>
            <a:r>
              <a:rPr lang="es-ES" dirty="0" err="1" smtClean="0"/>
              <a:t>had</a:t>
            </a:r>
            <a:r>
              <a:rPr lang="es-ES" dirty="0" smtClean="0"/>
              <a:t> </a:t>
            </a:r>
            <a:r>
              <a:rPr lang="es-ES" dirty="0" err="1" smtClean="0"/>
              <a:t>lost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territories</a:t>
            </a:r>
            <a:r>
              <a:rPr lang="es-ES" dirty="0" smtClean="0"/>
              <a:t> </a:t>
            </a:r>
            <a:r>
              <a:rPr lang="es-ES" dirty="0" err="1" smtClean="0"/>
              <a:t>except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smtClean="0"/>
              <a:t>Cuba and Puerto Rico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78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987BD620F89C4199F4B6CA6C6F58FB" ma:contentTypeVersion="10" ma:contentTypeDescription="Crear nuevo documento." ma:contentTypeScope="" ma:versionID="3cc1ed208fe69ab89e258e316264c1d8">
  <xsd:schema xmlns:xsd="http://www.w3.org/2001/XMLSchema" xmlns:xs="http://www.w3.org/2001/XMLSchema" xmlns:p="http://schemas.microsoft.com/office/2006/metadata/properties" xmlns:ns2="ca3bcc44-6c4c-4606-b2d9-0716038e47f3" xmlns:ns3="067597ab-64c3-4e0b-9f87-2d8b1fa10b9c" targetNamespace="http://schemas.microsoft.com/office/2006/metadata/properties" ma:root="true" ma:fieldsID="d2da90cd869c9793fbfb7beec2094016" ns2:_="" ns3:_="">
    <xsd:import namespace="ca3bcc44-6c4c-4606-b2d9-0716038e47f3"/>
    <xsd:import namespace="067597ab-64c3-4e0b-9f87-2d8b1fa10b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bcc44-6c4c-4606-b2d9-0716038e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7597ab-64c3-4e0b-9f87-2d8b1fa10b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4DC623-8E10-4CE2-B2C5-3123E2A00980}"/>
</file>

<file path=customXml/itemProps2.xml><?xml version="1.0" encoding="utf-8"?>
<ds:datastoreItem xmlns:ds="http://schemas.openxmlformats.org/officeDocument/2006/customXml" ds:itemID="{19459701-6212-4C00-8C43-0667DFB3A1E0}"/>
</file>

<file path=customXml/itemProps3.xml><?xml version="1.0" encoding="utf-8"?>
<ds:datastoreItem xmlns:ds="http://schemas.openxmlformats.org/officeDocument/2006/customXml" ds:itemID="{F15AC7DA-D99C-4422-94DE-722688195715}"/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500</TotalTime>
  <Words>1450</Words>
  <Application>Microsoft Office PowerPoint</Application>
  <PresentationFormat>Personalizado</PresentationFormat>
  <Paragraphs>632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Celestial</vt:lpstr>
      <vt:lpstr>Modern spain</vt:lpstr>
      <vt:lpstr>Diapositiva 2</vt:lpstr>
      <vt:lpstr>Diapositiva 3</vt:lpstr>
      <vt:lpstr>Diapositiva 4</vt:lpstr>
      <vt:lpstr>Diapositiva 5</vt:lpstr>
      <vt:lpstr>The beginning of the contemporary age</vt:lpstr>
      <vt:lpstr>The war of independence</vt:lpstr>
      <vt:lpstr>The constitution of 1812</vt:lpstr>
      <vt:lpstr>The Independence of the american territories</vt:lpstr>
      <vt:lpstr>Isabel ii</vt:lpstr>
      <vt:lpstr>Social changes</vt:lpstr>
      <vt:lpstr>Francisco de goya (1746-1828)</vt:lpstr>
      <vt:lpstr>Diapositiva 13</vt:lpstr>
      <vt:lpstr>Diapositiva 14</vt:lpstr>
      <vt:lpstr>1868-1885</vt:lpstr>
      <vt:lpstr>1896-1939</vt:lpstr>
      <vt:lpstr>1939-1978</vt:lpstr>
      <vt:lpstr>The constitution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spain</dc:title>
  <dc:creator>Inma</dc:creator>
  <cp:lastModifiedBy>pc1</cp:lastModifiedBy>
  <cp:revision>47</cp:revision>
  <dcterms:created xsi:type="dcterms:W3CDTF">2016-09-07T21:14:32Z</dcterms:created>
  <dcterms:modified xsi:type="dcterms:W3CDTF">2016-11-16T12:54:15Z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0x0101005C987BD620F89C4199F4B6CA6C6F58FB</vt:lpwstr>
  </property>
</Properties>
</file>