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35"/>
  </p:notesMasterIdLst>
  <p:sldIdLst>
    <p:sldId id="256" r:id="rId5"/>
    <p:sldId id="305" r:id="rId6"/>
    <p:sldId id="518" r:id="rId7"/>
    <p:sldId id="529" r:id="rId8"/>
    <p:sldId id="519" r:id="rId9"/>
    <p:sldId id="520" r:id="rId10"/>
    <p:sldId id="521" r:id="rId11"/>
    <p:sldId id="523" r:id="rId12"/>
    <p:sldId id="531" r:id="rId13"/>
    <p:sldId id="528" r:id="rId14"/>
    <p:sldId id="533" r:id="rId15"/>
    <p:sldId id="532" r:id="rId16"/>
    <p:sldId id="535" r:id="rId17"/>
    <p:sldId id="524" r:id="rId18"/>
    <p:sldId id="525" r:id="rId19"/>
    <p:sldId id="526" r:id="rId20"/>
    <p:sldId id="527" r:id="rId21"/>
    <p:sldId id="537" r:id="rId22"/>
    <p:sldId id="536" r:id="rId23"/>
    <p:sldId id="543" r:id="rId24"/>
    <p:sldId id="538" r:id="rId25"/>
    <p:sldId id="512" r:id="rId26"/>
    <p:sldId id="539" r:id="rId27"/>
    <p:sldId id="514" r:id="rId28"/>
    <p:sldId id="540" r:id="rId29"/>
    <p:sldId id="541" r:id="rId30"/>
    <p:sldId id="513" r:id="rId31"/>
    <p:sldId id="542" r:id="rId32"/>
    <p:sldId id="508" r:id="rId33"/>
    <p:sldId id="50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61E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A4CE9-E744-41FB-BB98-82A893778A64}" v="1" dt="2021-04-03T09:26:53.993"/>
    <p1510:client id="{0B7D19C8-BEEE-4BF7-B4F0-F381DEBF5C72}" v="2" dt="2021-04-03T09:49:07.543"/>
    <p1510:client id="{12ED8251-94BF-6D47-BE92-7365A2CE4F3D}" v="19" dt="2021-04-03T15:07:15.755"/>
    <p1510:client id="{1DC2C3D7-24D2-40B5-8834-AA3423BE3580}" v="10" dt="2021-04-07T13:51:24.109"/>
    <p1510:client id="{1E511610-ABD9-4085-971F-0A985AAA171D}" v="4" dt="2021-04-03T09:48:09.914"/>
    <p1510:client id="{2839B019-6635-4610-9D4A-0114BACEFF0F}" v="1" dt="2021-04-07T14:16:18.999"/>
    <p1510:client id="{392918EF-63EC-44B0-8542-C07B3D6B86D0}" v="3" dt="2021-04-03T10:48:14.850"/>
    <p1510:client id="{462803C6-E13B-469C-B314-F9A9DC777307}" v="2" dt="2021-04-03T09:47:17.764"/>
    <p1510:client id="{4A136699-5D27-4A84-8760-EFBBBD934FA0}" v="11" dt="2021-04-06T07:41:36.924"/>
    <p1510:client id="{4FEE4AED-D526-45A1-B26A-3F2353A8F112}" v="339" dt="2021-04-07T14:54:03.420"/>
    <p1510:client id="{50E8CC8B-C873-4F6B-BA20-9F310AD65BFB}" v="600" dt="2021-04-03T09:11:49.297"/>
    <p1510:client id="{585F96EB-8AFC-461F-A0A8-0EF962E3B9D0}" v="1411" dt="2021-04-05T14:53:19.430"/>
    <p1510:client id="{5D86B833-B44C-4B19-A407-09355461D64A}" v="1" dt="2021-04-07T13:42:21.684"/>
    <p1510:client id="{652F7E0F-0B38-4F79-BEAF-96C4A00802E2}" v="1" dt="2021-04-03T10:47:11.947"/>
    <p1510:client id="{7C6F3CD9-6F42-4AE3-84DE-7E31633C4974}" v="159" dt="2021-04-03T14:46:33.068"/>
    <p1510:client id="{7D211A71-768F-4500-AC3E-E33704F100A4}" v="8" dt="2021-04-05T07:04:52.209"/>
    <p1510:client id="{85B3F25A-EADA-4840-B43D-0DA415AE98E9}" v="1" dt="2021-04-07T13:48:20.906"/>
    <p1510:client id="{88F23BDE-CAAE-49EF-AF2F-E3ABE78F7E1B}" v="33" dt="2021-04-07T13:58:19.934"/>
    <p1510:client id="{A68C9717-AD07-4064-9C04-29D1452D70A7}" v="13" dt="2021-04-07T13:56:04.381"/>
    <p1510:client id="{A85F5918-FC00-4BED-9DE3-E537FBE6D641}" v="24" dt="2021-04-03T21:10:40.499"/>
    <p1510:client id="{AF20DAC5-FC97-49DE-9A34-F7E4EAFCA50C}" v="18" dt="2021-04-07T14:14:01.468"/>
    <p1510:client id="{B4E4FAF8-ED53-4A22-B54C-1C58A04E2D28}" v="10" dt="2021-04-07T13:46:08.476"/>
    <p1510:client id="{B7206E78-A59F-48FA-B66A-FC0183DC50AF}" v="120" dt="2021-04-03T09:36:11.958"/>
    <p1510:client id="{C42D53E6-EF5E-48F6-9CE1-A80820623F05}" v="431" dt="2021-04-03T09:25:36.736"/>
    <p1510:client id="{CB5D5BEA-F5A5-4BB3-8691-B30C4ADBA6E0}" v="1" dt="2021-04-05T20:08:07.020"/>
    <p1510:client id="{D0498C70-AD36-483A-964C-BED4035535AC}" v="326" dt="2021-04-03T10:09:34.858"/>
    <p1510:client id="{D6FA6AA2-0E53-44B2-8284-55B17C528153}" v="1293" dt="2021-04-05T08:15:54.164"/>
    <p1510:client id="{DBEBC073-39AD-4EA9-B899-F6E4AD717E84}" v="2" dt="2021-04-03T09:52:37.280"/>
    <p1510:client id="{F7AB492A-33A0-422C-8E2C-46053556845F}" v="11" dt="2021-04-07T13:52:58.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ÍA GALLEGO REGUERA" userId="S::maria.galreg@educa.jcyl.es::b5e3a783-ca6b-4890-9a48-4d9fe67c0567" providerId="AD" clId="Web-{AF20DAC5-FC97-49DE-9A34-F7E4EAFCA50C}"/>
    <pc:docChg chg="modSld">
      <pc:chgData name="MARÍA GALLEGO REGUERA" userId="S::maria.galreg@educa.jcyl.es::b5e3a783-ca6b-4890-9a48-4d9fe67c0567" providerId="AD" clId="Web-{AF20DAC5-FC97-49DE-9A34-F7E4EAFCA50C}" dt="2021-04-07T14:14:01.468" v="14" actId="20577"/>
      <pc:docMkLst>
        <pc:docMk/>
      </pc:docMkLst>
      <pc:sldChg chg="modSp">
        <pc:chgData name="MARÍA GALLEGO REGUERA" userId="S::maria.galreg@educa.jcyl.es::b5e3a783-ca6b-4890-9a48-4d9fe67c0567" providerId="AD" clId="Web-{AF20DAC5-FC97-49DE-9A34-F7E4EAFCA50C}" dt="2021-04-07T14:14:01.468" v="14" actId="20577"/>
        <pc:sldMkLst>
          <pc:docMk/>
          <pc:sldMk cId="1116740698" sldId="508"/>
        </pc:sldMkLst>
        <pc:spChg chg="mod">
          <ac:chgData name="MARÍA GALLEGO REGUERA" userId="S::maria.galreg@educa.jcyl.es::b5e3a783-ca6b-4890-9a48-4d9fe67c0567" providerId="AD" clId="Web-{AF20DAC5-FC97-49DE-9A34-F7E4EAFCA50C}" dt="2021-04-07T14:14:01.468" v="14" actId="20577"/>
          <ac:spMkLst>
            <pc:docMk/>
            <pc:sldMk cId="1116740698" sldId="508"/>
            <ac:spMk id="9" creationId="{EFE6A0F4-5436-416A-AE51-75264BE9FFF1}"/>
          </ac:spMkLst>
        </pc:spChg>
      </pc:sldChg>
    </pc:docChg>
  </pc:docChgLst>
  <pc:docChgLst>
    <pc:chgData name="MARÍA GALLEGO REGUERA" userId="S::maria.galreg@educa.jcyl.es::b5e3a783-ca6b-4890-9a48-4d9fe67c0567" providerId="AD" clId="Web-{5D86B833-B44C-4B19-A407-09355461D64A}"/>
    <pc:docChg chg="addSld">
      <pc:chgData name="MARÍA GALLEGO REGUERA" userId="S::maria.galreg@educa.jcyl.es::b5e3a783-ca6b-4890-9a48-4d9fe67c0567" providerId="AD" clId="Web-{5D86B833-B44C-4B19-A407-09355461D64A}" dt="2021-04-07T13:42:21.684" v="0"/>
      <pc:docMkLst>
        <pc:docMk/>
      </pc:docMkLst>
      <pc:sldChg chg="new">
        <pc:chgData name="MARÍA GALLEGO REGUERA" userId="S::maria.galreg@educa.jcyl.es::b5e3a783-ca6b-4890-9a48-4d9fe67c0567" providerId="AD" clId="Web-{5D86B833-B44C-4B19-A407-09355461D64A}" dt="2021-04-07T13:42:21.684" v="0"/>
        <pc:sldMkLst>
          <pc:docMk/>
          <pc:sldMk cId="1403729002" sldId="539"/>
        </pc:sldMkLst>
      </pc:sldChg>
    </pc:docChg>
  </pc:docChgLst>
  <pc:docChgLst>
    <pc:chgData name="MIGUEL MIELGO TORICES" userId="S::miguel.mietor@educa.jcyl.es::f98e7b4a-4177-44f7-8e4e-35692235516c" providerId="AD" clId="Web-{CB5D5BEA-F5A5-4BB3-8691-B30C4ADBA6E0}"/>
    <pc:docChg chg="modSld">
      <pc:chgData name="MIGUEL MIELGO TORICES" userId="S::miguel.mietor@educa.jcyl.es::f98e7b4a-4177-44f7-8e4e-35692235516c" providerId="AD" clId="Web-{CB5D5BEA-F5A5-4BB3-8691-B30C4ADBA6E0}" dt="2021-04-05T20:08:07.020" v="1"/>
      <pc:docMkLst>
        <pc:docMk/>
      </pc:docMkLst>
      <pc:sldChg chg="addSp delSp modSp mod setBg">
        <pc:chgData name="MIGUEL MIELGO TORICES" userId="S::miguel.mietor@educa.jcyl.es::f98e7b4a-4177-44f7-8e4e-35692235516c" providerId="AD" clId="Web-{CB5D5BEA-F5A5-4BB3-8691-B30C4ADBA6E0}" dt="2021-04-05T20:08:07.020" v="1"/>
        <pc:sldMkLst>
          <pc:docMk/>
          <pc:sldMk cId="3611958634" sldId="521"/>
        </pc:sldMkLst>
        <pc:spChg chg="mod ord">
          <ac:chgData name="MIGUEL MIELGO TORICES" userId="S::miguel.mietor@educa.jcyl.es::f98e7b4a-4177-44f7-8e4e-35692235516c" providerId="AD" clId="Web-{CB5D5BEA-F5A5-4BB3-8691-B30C4ADBA6E0}" dt="2021-04-05T20:08:07.020" v="1"/>
          <ac:spMkLst>
            <pc:docMk/>
            <pc:sldMk cId="3611958634" sldId="521"/>
            <ac:spMk id="2" creationId="{D2A380B2-89C7-4C11-B718-425BE0B378CF}"/>
          </ac:spMkLst>
        </pc:spChg>
        <pc:spChg chg="mod">
          <ac:chgData name="MIGUEL MIELGO TORICES" userId="S::miguel.mietor@educa.jcyl.es::f98e7b4a-4177-44f7-8e4e-35692235516c" providerId="AD" clId="Web-{CB5D5BEA-F5A5-4BB3-8691-B30C4ADBA6E0}" dt="2021-04-05T20:08:07.020" v="1"/>
          <ac:spMkLst>
            <pc:docMk/>
            <pc:sldMk cId="3611958634" sldId="521"/>
            <ac:spMk id="3" creationId="{FC23E362-A016-44E3-9B21-CBB2055365E7}"/>
          </ac:spMkLst>
        </pc:spChg>
        <pc:spChg chg="add del">
          <ac:chgData name="MIGUEL MIELGO TORICES" userId="S::miguel.mietor@educa.jcyl.es::f98e7b4a-4177-44f7-8e4e-35692235516c" providerId="AD" clId="Web-{CB5D5BEA-F5A5-4BB3-8691-B30C4ADBA6E0}" dt="2021-04-05T20:08:07.020" v="1"/>
          <ac:spMkLst>
            <pc:docMk/>
            <pc:sldMk cId="3611958634" sldId="521"/>
            <ac:spMk id="9" creationId="{2B566528-1B12-4246-9431-5C2D7D081168}"/>
          </ac:spMkLst>
        </pc:spChg>
        <pc:spChg chg="add del">
          <ac:chgData name="MIGUEL MIELGO TORICES" userId="S::miguel.mietor@educa.jcyl.es::f98e7b4a-4177-44f7-8e4e-35692235516c" providerId="AD" clId="Web-{CB5D5BEA-F5A5-4BB3-8691-B30C4ADBA6E0}" dt="2021-04-05T20:08:07.020" v="1"/>
          <ac:spMkLst>
            <pc:docMk/>
            <pc:sldMk cId="3611958634" sldId="521"/>
            <ac:spMk id="11" creationId="{2E80C965-DB6D-4F81-9E9E-B027384D0BD6}"/>
          </ac:spMkLst>
        </pc:spChg>
        <pc:spChg chg="add del">
          <ac:chgData name="MIGUEL MIELGO TORICES" userId="S::miguel.mietor@educa.jcyl.es::f98e7b4a-4177-44f7-8e4e-35692235516c" providerId="AD" clId="Web-{CB5D5BEA-F5A5-4BB3-8691-B30C4ADBA6E0}" dt="2021-04-05T20:08:07.020" v="1"/>
          <ac:spMkLst>
            <pc:docMk/>
            <pc:sldMk cId="3611958634" sldId="521"/>
            <ac:spMk id="13" creationId="{A580F890-B085-4E95-96AA-55AEBEC5CE6E}"/>
          </ac:spMkLst>
        </pc:spChg>
        <pc:spChg chg="add del">
          <ac:chgData name="MIGUEL MIELGO TORICES" userId="S::miguel.mietor@educa.jcyl.es::f98e7b4a-4177-44f7-8e4e-35692235516c" providerId="AD" clId="Web-{CB5D5BEA-F5A5-4BB3-8691-B30C4ADBA6E0}" dt="2021-04-05T20:08:07.020" v="1"/>
          <ac:spMkLst>
            <pc:docMk/>
            <pc:sldMk cId="3611958634" sldId="521"/>
            <ac:spMk id="15" creationId="{D3F51FEB-38FB-4F6C-9F7B-2F2AFAB65463}"/>
          </ac:spMkLst>
        </pc:spChg>
        <pc:spChg chg="add del">
          <ac:chgData name="MIGUEL MIELGO TORICES" userId="S::miguel.mietor@educa.jcyl.es::f98e7b4a-4177-44f7-8e4e-35692235516c" providerId="AD" clId="Web-{CB5D5BEA-F5A5-4BB3-8691-B30C4ADBA6E0}" dt="2021-04-05T20:08:07.020" v="1"/>
          <ac:spMkLst>
            <pc:docMk/>
            <pc:sldMk cId="3611958634" sldId="521"/>
            <ac:spMk id="17" creationId="{1E547BA6-BAE0-43BB-A7CA-60F69CE252F0}"/>
          </ac:spMkLst>
        </pc:spChg>
      </pc:sldChg>
    </pc:docChg>
  </pc:docChgLst>
  <pc:docChgLst>
    <pc:chgData name="MIGUEL MIELGO TORICES" userId="S::miguel.mietor@educa.jcyl.es::f98e7b4a-4177-44f7-8e4e-35692235516c" providerId="AD" clId="Web-{4FEE4AED-D526-45A1-B26A-3F2353A8F112}"/>
    <pc:docChg chg="addSld modSld sldOrd">
      <pc:chgData name="MIGUEL MIELGO TORICES" userId="S::miguel.mietor@educa.jcyl.es::f98e7b4a-4177-44f7-8e4e-35692235516c" providerId="AD" clId="Web-{4FEE4AED-D526-45A1-B26A-3F2353A8F112}" dt="2021-04-07T14:54:03.420" v="183" actId="1076"/>
      <pc:docMkLst>
        <pc:docMk/>
      </pc:docMkLst>
      <pc:sldChg chg="addSp modSp new ord">
        <pc:chgData name="MIGUEL MIELGO TORICES" userId="S::miguel.mietor@educa.jcyl.es::f98e7b4a-4177-44f7-8e4e-35692235516c" providerId="AD" clId="Web-{4FEE4AED-D526-45A1-B26A-3F2353A8F112}" dt="2021-04-07T14:54:03.420" v="183" actId="1076"/>
        <pc:sldMkLst>
          <pc:docMk/>
          <pc:sldMk cId="2707799525" sldId="543"/>
        </pc:sldMkLst>
        <pc:spChg chg="add mod">
          <ac:chgData name="MIGUEL MIELGO TORICES" userId="S::miguel.mietor@educa.jcyl.es::f98e7b4a-4177-44f7-8e4e-35692235516c" providerId="AD" clId="Web-{4FEE4AED-D526-45A1-B26A-3F2353A8F112}" dt="2021-04-07T14:54:03.420" v="183" actId="1076"/>
          <ac:spMkLst>
            <pc:docMk/>
            <pc:sldMk cId="2707799525" sldId="543"/>
            <ac:spMk id="3" creationId="{44CB3F6B-9F9F-4874-AF1D-24D08A5C9581}"/>
          </ac:spMkLst>
        </pc:spChg>
      </pc:sldChg>
    </pc:docChg>
  </pc:docChgLst>
  <pc:docChgLst>
    <pc:chgData name="MIGUEL MIELGO TORICES" userId="S::miguel.mietor@educa.jcyl.es::f98e7b4a-4177-44f7-8e4e-35692235516c" providerId="AD" clId="Web-{4A136699-5D27-4A84-8760-EFBBBD934FA0}"/>
    <pc:docChg chg="delSld modSld">
      <pc:chgData name="MIGUEL MIELGO TORICES" userId="S::miguel.mietor@educa.jcyl.es::f98e7b4a-4177-44f7-8e4e-35692235516c" providerId="AD" clId="Web-{4A136699-5D27-4A84-8760-EFBBBD934FA0}" dt="2021-04-06T07:41:36.924" v="10"/>
      <pc:docMkLst>
        <pc:docMk/>
      </pc:docMkLst>
      <pc:sldChg chg="del">
        <pc:chgData name="MIGUEL MIELGO TORICES" userId="S::miguel.mietor@educa.jcyl.es::f98e7b4a-4177-44f7-8e4e-35692235516c" providerId="AD" clId="Web-{4A136699-5D27-4A84-8760-EFBBBD934FA0}" dt="2021-04-06T07:41:35.862" v="9"/>
        <pc:sldMkLst>
          <pc:docMk/>
          <pc:sldMk cId="4050006036" sldId="505"/>
        </pc:sldMkLst>
      </pc:sldChg>
      <pc:sldChg chg="del">
        <pc:chgData name="MIGUEL MIELGO TORICES" userId="S::miguel.mietor@educa.jcyl.es::f98e7b4a-4177-44f7-8e4e-35692235516c" providerId="AD" clId="Web-{4A136699-5D27-4A84-8760-EFBBBD934FA0}" dt="2021-04-06T07:41:36.924" v="10"/>
        <pc:sldMkLst>
          <pc:docMk/>
          <pc:sldMk cId="625304703" sldId="517"/>
        </pc:sldMkLst>
      </pc:sldChg>
      <pc:sldChg chg="addSp modSp">
        <pc:chgData name="MIGUEL MIELGO TORICES" userId="S::miguel.mietor@educa.jcyl.es::f98e7b4a-4177-44f7-8e4e-35692235516c" providerId="AD" clId="Web-{4A136699-5D27-4A84-8760-EFBBBD934FA0}" dt="2021-04-06T07:41:30.315" v="7" actId="1076"/>
        <pc:sldMkLst>
          <pc:docMk/>
          <pc:sldMk cId="2200683987" sldId="518"/>
        </pc:sldMkLst>
        <pc:spChg chg="add mod">
          <ac:chgData name="MIGUEL MIELGO TORICES" userId="S::miguel.mietor@educa.jcyl.es::f98e7b4a-4177-44f7-8e4e-35692235516c" providerId="AD" clId="Web-{4A136699-5D27-4A84-8760-EFBBBD934FA0}" dt="2021-04-06T07:41:30.299" v="5" actId="1076"/>
          <ac:spMkLst>
            <pc:docMk/>
            <pc:sldMk cId="2200683987" sldId="518"/>
            <ac:spMk id="6" creationId="{57804F7B-9865-4108-9B13-4124B69A4449}"/>
          </ac:spMkLst>
        </pc:spChg>
        <pc:spChg chg="add mod">
          <ac:chgData name="MIGUEL MIELGO TORICES" userId="S::miguel.mietor@educa.jcyl.es::f98e7b4a-4177-44f7-8e4e-35692235516c" providerId="AD" clId="Web-{4A136699-5D27-4A84-8760-EFBBBD934FA0}" dt="2021-04-06T07:41:30.299" v="6" actId="1076"/>
          <ac:spMkLst>
            <pc:docMk/>
            <pc:sldMk cId="2200683987" sldId="518"/>
            <ac:spMk id="7" creationId="{2020AC56-F102-4DAB-9A6A-418D2B631D73}"/>
          </ac:spMkLst>
        </pc:spChg>
        <pc:spChg chg="add mod">
          <ac:chgData name="MIGUEL MIELGO TORICES" userId="S::miguel.mietor@educa.jcyl.es::f98e7b4a-4177-44f7-8e4e-35692235516c" providerId="AD" clId="Web-{4A136699-5D27-4A84-8760-EFBBBD934FA0}" dt="2021-04-06T07:41:30.315" v="7" actId="1076"/>
          <ac:spMkLst>
            <pc:docMk/>
            <pc:sldMk cId="2200683987" sldId="518"/>
            <ac:spMk id="8" creationId="{D0C8F245-55E0-44F0-B707-458DA1DE42C3}"/>
          </ac:spMkLst>
        </pc:spChg>
      </pc:sldChg>
      <pc:sldChg chg="addSp delSp modSp del">
        <pc:chgData name="MIGUEL MIELGO TORICES" userId="S::miguel.mietor@educa.jcyl.es::f98e7b4a-4177-44f7-8e4e-35692235516c" providerId="AD" clId="Web-{4A136699-5D27-4A84-8760-EFBBBD934FA0}" dt="2021-04-06T07:41:33.018" v="8"/>
        <pc:sldMkLst>
          <pc:docMk/>
          <pc:sldMk cId="2277732534" sldId="530"/>
        </pc:sldMkLst>
        <pc:spChg chg="del mod">
          <ac:chgData name="MIGUEL MIELGO TORICES" userId="S::miguel.mietor@educa.jcyl.es::f98e7b4a-4177-44f7-8e4e-35692235516c" providerId="AD" clId="Web-{4A136699-5D27-4A84-8760-EFBBBD934FA0}" dt="2021-04-06T07:41:23.205" v="3"/>
          <ac:spMkLst>
            <pc:docMk/>
            <pc:sldMk cId="2277732534" sldId="530"/>
            <ac:spMk id="3" creationId="{FC23E362-A016-44E3-9B21-CBB2055365E7}"/>
          </ac:spMkLst>
        </pc:spChg>
        <pc:spChg chg="del">
          <ac:chgData name="MIGUEL MIELGO TORICES" userId="S::miguel.mietor@educa.jcyl.es::f98e7b4a-4177-44f7-8e4e-35692235516c" providerId="AD" clId="Web-{4A136699-5D27-4A84-8760-EFBBBD934FA0}" dt="2021-04-06T07:41:23.205" v="2"/>
          <ac:spMkLst>
            <pc:docMk/>
            <pc:sldMk cId="2277732534" sldId="530"/>
            <ac:spMk id="4" creationId="{C7FC7358-668B-481E-B103-02DF37CC77F5}"/>
          </ac:spMkLst>
        </pc:spChg>
        <pc:spChg chg="del">
          <ac:chgData name="MIGUEL MIELGO TORICES" userId="S::miguel.mietor@educa.jcyl.es::f98e7b4a-4177-44f7-8e4e-35692235516c" providerId="AD" clId="Web-{4A136699-5D27-4A84-8760-EFBBBD934FA0}" dt="2021-04-06T07:41:23.205" v="1"/>
          <ac:spMkLst>
            <pc:docMk/>
            <pc:sldMk cId="2277732534" sldId="530"/>
            <ac:spMk id="5" creationId="{CAAE2008-CF70-45A9-AE42-A2D0AC9A38B6}"/>
          </ac:spMkLst>
        </pc:spChg>
        <pc:spChg chg="add mod">
          <ac:chgData name="MIGUEL MIELGO TORICES" userId="S::miguel.mietor@educa.jcyl.es::f98e7b4a-4177-44f7-8e4e-35692235516c" providerId="AD" clId="Web-{4A136699-5D27-4A84-8760-EFBBBD934FA0}" dt="2021-04-06T07:41:23.205" v="3"/>
          <ac:spMkLst>
            <pc:docMk/>
            <pc:sldMk cId="2277732534" sldId="530"/>
            <ac:spMk id="6" creationId="{8BC12A3A-B8D5-4EC3-9E27-8303835D88AB}"/>
          </ac:spMkLst>
        </pc:spChg>
      </pc:sldChg>
    </pc:docChg>
  </pc:docChgLst>
  <pc:docChgLst>
    <pc:chgData name="MIGUEL MIELGO TORICES" userId="f98e7b4a-4177-44f7-8e4e-35692235516c" providerId="ADAL" clId="{A85F5918-FC00-4BED-9DE3-E537FBE6D641}"/>
    <pc:docChg chg="undo redo custSel addSld delSld modSld sldOrd">
      <pc:chgData name="MIGUEL MIELGO TORICES" userId="f98e7b4a-4177-44f7-8e4e-35692235516c" providerId="ADAL" clId="{A85F5918-FC00-4BED-9DE3-E537FBE6D641}" dt="2021-04-03T21:17:08.847" v="1605" actId="207"/>
      <pc:docMkLst>
        <pc:docMk/>
      </pc:docMkLst>
      <pc:sldChg chg="modSp mod">
        <pc:chgData name="MIGUEL MIELGO TORICES" userId="f98e7b4a-4177-44f7-8e4e-35692235516c" providerId="ADAL" clId="{A85F5918-FC00-4BED-9DE3-E537FBE6D641}" dt="2021-04-03T20:44:06.041" v="572" actId="1076"/>
        <pc:sldMkLst>
          <pc:docMk/>
          <pc:sldMk cId="4050006036" sldId="505"/>
        </pc:sldMkLst>
        <pc:spChg chg="mod">
          <ac:chgData name="MIGUEL MIELGO TORICES" userId="f98e7b4a-4177-44f7-8e4e-35692235516c" providerId="ADAL" clId="{A85F5918-FC00-4BED-9DE3-E537FBE6D641}" dt="2021-04-03T20:44:06.041" v="572" actId="1076"/>
          <ac:spMkLst>
            <pc:docMk/>
            <pc:sldMk cId="4050006036" sldId="505"/>
            <ac:spMk id="5" creationId="{ECF40E58-5A4A-49F6-8E36-6E53F1CC48F2}"/>
          </ac:spMkLst>
        </pc:spChg>
      </pc:sldChg>
      <pc:sldChg chg="del">
        <pc:chgData name="MIGUEL MIELGO TORICES" userId="f98e7b4a-4177-44f7-8e4e-35692235516c" providerId="ADAL" clId="{A85F5918-FC00-4BED-9DE3-E537FBE6D641}" dt="2021-04-03T20:53:20.601" v="748" actId="2696"/>
        <pc:sldMkLst>
          <pc:docMk/>
          <pc:sldMk cId="3380329057" sldId="510"/>
        </pc:sldMkLst>
      </pc:sldChg>
      <pc:sldChg chg="modSp mod">
        <pc:chgData name="MIGUEL MIELGO TORICES" userId="f98e7b4a-4177-44f7-8e4e-35692235516c" providerId="ADAL" clId="{A85F5918-FC00-4BED-9DE3-E537FBE6D641}" dt="2021-04-03T20:55:02.739" v="753" actId="122"/>
        <pc:sldMkLst>
          <pc:docMk/>
          <pc:sldMk cId="4029042360" sldId="512"/>
        </pc:sldMkLst>
        <pc:spChg chg="mod">
          <ac:chgData name="MIGUEL MIELGO TORICES" userId="f98e7b4a-4177-44f7-8e4e-35692235516c" providerId="ADAL" clId="{A85F5918-FC00-4BED-9DE3-E537FBE6D641}" dt="2021-04-03T20:55:02.739" v="753" actId="122"/>
          <ac:spMkLst>
            <pc:docMk/>
            <pc:sldMk cId="4029042360" sldId="512"/>
            <ac:spMk id="9" creationId="{EFE6A0F4-5436-416A-AE51-75264BE9FFF1}"/>
          </ac:spMkLst>
        </pc:spChg>
      </pc:sldChg>
      <pc:sldChg chg="modSp mod">
        <pc:chgData name="MIGUEL MIELGO TORICES" userId="f98e7b4a-4177-44f7-8e4e-35692235516c" providerId="ADAL" clId="{A85F5918-FC00-4BED-9DE3-E537FBE6D641}" dt="2021-04-03T21:00:52.134" v="771" actId="6549"/>
        <pc:sldMkLst>
          <pc:docMk/>
          <pc:sldMk cId="3716608836" sldId="513"/>
        </pc:sldMkLst>
        <pc:spChg chg="mod">
          <ac:chgData name="MIGUEL MIELGO TORICES" userId="f98e7b4a-4177-44f7-8e4e-35692235516c" providerId="ADAL" clId="{A85F5918-FC00-4BED-9DE3-E537FBE6D641}" dt="2021-04-03T21:00:52.134" v="771" actId="6549"/>
          <ac:spMkLst>
            <pc:docMk/>
            <pc:sldMk cId="3716608836" sldId="513"/>
            <ac:spMk id="9" creationId="{EFE6A0F4-5436-416A-AE51-75264BE9FFF1}"/>
          </ac:spMkLst>
        </pc:spChg>
      </pc:sldChg>
      <pc:sldChg chg="modSp mod">
        <pc:chgData name="MIGUEL MIELGO TORICES" userId="f98e7b4a-4177-44f7-8e4e-35692235516c" providerId="ADAL" clId="{A85F5918-FC00-4BED-9DE3-E537FBE6D641}" dt="2021-04-03T21:00:44.150" v="768" actId="21"/>
        <pc:sldMkLst>
          <pc:docMk/>
          <pc:sldMk cId="578020546" sldId="514"/>
        </pc:sldMkLst>
        <pc:spChg chg="mod">
          <ac:chgData name="MIGUEL MIELGO TORICES" userId="f98e7b4a-4177-44f7-8e4e-35692235516c" providerId="ADAL" clId="{A85F5918-FC00-4BED-9DE3-E537FBE6D641}" dt="2021-04-03T21:00:44.150" v="768" actId="21"/>
          <ac:spMkLst>
            <pc:docMk/>
            <pc:sldMk cId="578020546" sldId="514"/>
            <ac:spMk id="9" creationId="{EFE6A0F4-5436-416A-AE51-75264BE9FFF1}"/>
          </ac:spMkLst>
        </pc:spChg>
      </pc:sldChg>
      <pc:sldChg chg="addSp delSp modSp mod delAnim">
        <pc:chgData name="MIGUEL MIELGO TORICES" userId="f98e7b4a-4177-44f7-8e4e-35692235516c" providerId="ADAL" clId="{A85F5918-FC00-4BED-9DE3-E537FBE6D641}" dt="2021-04-03T20:12:51.358" v="31" actId="1036"/>
        <pc:sldMkLst>
          <pc:docMk/>
          <pc:sldMk cId="625304703" sldId="517"/>
        </pc:sldMkLst>
        <pc:spChg chg="del mod">
          <ac:chgData name="MIGUEL MIELGO TORICES" userId="f98e7b4a-4177-44f7-8e4e-35692235516c" providerId="ADAL" clId="{A85F5918-FC00-4BED-9DE3-E537FBE6D641}" dt="2021-04-03T20:11:50.779" v="11" actId="21"/>
          <ac:spMkLst>
            <pc:docMk/>
            <pc:sldMk cId="625304703" sldId="517"/>
            <ac:spMk id="2" creationId="{BD96D423-19B7-5341-BAA8-243C63231F0F}"/>
          </ac:spMkLst>
        </pc:spChg>
        <pc:spChg chg="del mod">
          <ac:chgData name="MIGUEL MIELGO TORICES" userId="f98e7b4a-4177-44f7-8e4e-35692235516c" providerId="ADAL" clId="{A85F5918-FC00-4BED-9DE3-E537FBE6D641}" dt="2021-04-03T20:12:33.637" v="19" actId="478"/>
          <ac:spMkLst>
            <pc:docMk/>
            <pc:sldMk cId="625304703" sldId="517"/>
            <ac:spMk id="3" creationId="{23A37B2D-E34A-8942-B0C7-9CE3FE2DDF85}"/>
          </ac:spMkLst>
        </pc:spChg>
        <pc:spChg chg="add mod">
          <ac:chgData name="MIGUEL MIELGO TORICES" userId="f98e7b4a-4177-44f7-8e4e-35692235516c" providerId="ADAL" clId="{A85F5918-FC00-4BED-9DE3-E537FBE6D641}" dt="2021-04-03T20:11:02.704" v="1"/>
          <ac:spMkLst>
            <pc:docMk/>
            <pc:sldMk cId="625304703" sldId="517"/>
            <ac:spMk id="5" creationId="{55B391A7-7665-44D4-AB4B-C4321D819850}"/>
          </ac:spMkLst>
        </pc:spChg>
        <pc:spChg chg="add mod">
          <ac:chgData name="MIGUEL MIELGO TORICES" userId="f98e7b4a-4177-44f7-8e4e-35692235516c" providerId="ADAL" clId="{A85F5918-FC00-4BED-9DE3-E537FBE6D641}" dt="2021-04-03T20:11:02.704" v="1"/>
          <ac:spMkLst>
            <pc:docMk/>
            <pc:sldMk cId="625304703" sldId="517"/>
            <ac:spMk id="6" creationId="{4702DACC-89EA-4423-99DA-CD5A37B49A4C}"/>
          </ac:spMkLst>
        </pc:spChg>
        <pc:spChg chg="add mod">
          <ac:chgData name="MIGUEL MIELGO TORICES" userId="f98e7b4a-4177-44f7-8e4e-35692235516c" providerId="ADAL" clId="{A85F5918-FC00-4BED-9DE3-E537FBE6D641}" dt="2021-04-03T20:11:09.828" v="2"/>
          <ac:spMkLst>
            <pc:docMk/>
            <pc:sldMk cId="625304703" sldId="517"/>
            <ac:spMk id="8" creationId="{B0068FD8-C823-47CA-A7E5-A854B37273C6}"/>
          </ac:spMkLst>
        </pc:spChg>
        <pc:spChg chg="add mod">
          <ac:chgData name="MIGUEL MIELGO TORICES" userId="f98e7b4a-4177-44f7-8e4e-35692235516c" providerId="ADAL" clId="{A85F5918-FC00-4BED-9DE3-E537FBE6D641}" dt="2021-04-03T20:11:41.719" v="9" actId="113"/>
          <ac:spMkLst>
            <pc:docMk/>
            <pc:sldMk cId="625304703" sldId="517"/>
            <ac:spMk id="9" creationId="{648393E8-73B5-4EDD-A75A-EA18DE81B5B5}"/>
          </ac:spMkLst>
        </pc:spChg>
        <pc:spChg chg="add del mod">
          <ac:chgData name="MIGUEL MIELGO TORICES" userId="f98e7b4a-4177-44f7-8e4e-35692235516c" providerId="ADAL" clId="{A85F5918-FC00-4BED-9DE3-E537FBE6D641}" dt="2021-04-03T20:11:54.999" v="12" actId="21"/>
          <ac:spMkLst>
            <pc:docMk/>
            <pc:sldMk cId="625304703" sldId="517"/>
            <ac:spMk id="11" creationId="{4C126A57-A6F9-4B05-B2F8-0229638B6BA9}"/>
          </ac:spMkLst>
        </pc:spChg>
        <pc:spChg chg="add mod topLvl">
          <ac:chgData name="MIGUEL MIELGO TORICES" userId="f98e7b4a-4177-44f7-8e4e-35692235516c" providerId="ADAL" clId="{A85F5918-FC00-4BED-9DE3-E537FBE6D641}" dt="2021-04-03T20:12:29.574" v="18" actId="478"/>
          <ac:spMkLst>
            <pc:docMk/>
            <pc:sldMk cId="625304703" sldId="517"/>
            <ac:spMk id="13" creationId="{7EFCD33D-2D4C-41E9-82B9-772A73A00C32}"/>
          </ac:spMkLst>
        </pc:spChg>
        <pc:spChg chg="add del mod topLvl">
          <ac:chgData name="MIGUEL MIELGO TORICES" userId="f98e7b4a-4177-44f7-8e4e-35692235516c" providerId="ADAL" clId="{A85F5918-FC00-4BED-9DE3-E537FBE6D641}" dt="2021-04-03T20:12:29.574" v="18" actId="478"/>
          <ac:spMkLst>
            <pc:docMk/>
            <pc:sldMk cId="625304703" sldId="517"/>
            <ac:spMk id="14" creationId="{3265D071-AA65-45D4-A27B-C390F42B534C}"/>
          </ac:spMkLst>
        </pc:spChg>
        <pc:spChg chg="add mod">
          <ac:chgData name="MIGUEL MIELGO TORICES" userId="f98e7b4a-4177-44f7-8e4e-35692235516c" providerId="ADAL" clId="{A85F5918-FC00-4BED-9DE3-E537FBE6D641}" dt="2021-04-03T20:12:51.358" v="31" actId="1036"/>
          <ac:spMkLst>
            <pc:docMk/>
            <pc:sldMk cId="625304703" sldId="517"/>
            <ac:spMk id="16" creationId="{7D4F0074-3041-475A-B583-BCB5BE8EB0B8}"/>
          </ac:spMkLst>
        </pc:spChg>
        <pc:grpChg chg="add mod">
          <ac:chgData name="MIGUEL MIELGO TORICES" userId="f98e7b4a-4177-44f7-8e4e-35692235516c" providerId="ADAL" clId="{A85F5918-FC00-4BED-9DE3-E537FBE6D641}" dt="2021-04-03T20:11:02.704" v="1"/>
          <ac:grpSpMkLst>
            <pc:docMk/>
            <pc:sldMk cId="625304703" sldId="517"/>
            <ac:grpSpMk id="4" creationId="{AC0B32F5-385A-4A8C-AEC1-1108E923EF9C}"/>
          </ac:grpSpMkLst>
        </pc:grpChg>
        <pc:grpChg chg="add mod">
          <ac:chgData name="MIGUEL MIELGO TORICES" userId="f98e7b4a-4177-44f7-8e4e-35692235516c" providerId="ADAL" clId="{A85F5918-FC00-4BED-9DE3-E537FBE6D641}" dt="2021-04-03T20:11:15.755" v="4" actId="1076"/>
          <ac:grpSpMkLst>
            <pc:docMk/>
            <pc:sldMk cId="625304703" sldId="517"/>
            <ac:grpSpMk id="7" creationId="{730B333E-5851-4C70-9965-5EFCF76AF44C}"/>
          </ac:grpSpMkLst>
        </pc:grpChg>
        <pc:grpChg chg="add del mod">
          <ac:chgData name="MIGUEL MIELGO TORICES" userId="f98e7b4a-4177-44f7-8e4e-35692235516c" providerId="ADAL" clId="{A85F5918-FC00-4BED-9DE3-E537FBE6D641}" dt="2021-04-03T20:12:29.574" v="18" actId="478"/>
          <ac:grpSpMkLst>
            <pc:docMk/>
            <pc:sldMk cId="625304703" sldId="517"/>
            <ac:grpSpMk id="12" creationId="{B540083C-09D5-4105-ABCD-8737EBA5BCB8}"/>
          </ac:grpSpMkLst>
        </pc:grpChg>
      </pc:sldChg>
      <pc:sldChg chg="addSp delSp modSp new mod ord">
        <pc:chgData name="MIGUEL MIELGO TORICES" userId="f98e7b4a-4177-44f7-8e4e-35692235516c" providerId="ADAL" clId="{A85F5918-FC00-4BED-9DE3-E537FBE6D641}" dt="2021-04-03T21:10:35.177" v="1311" actId="207"/>
        <pc:sldMkLst>
          <pc:docMk/>
          <pc:sldMk cId="2200683987" sldId="518"/>
        </pc:sldMkLst>
        <pc:spChg chg="del">
          <ac:chgData name="MIGUEL MIELGO TORICES" userId="f98e7b4a-4177-44f7-8e4e-35692235516c" providerId="ADAL" clId="{A85F5918-FC00-4BED-9DE3-E537FBE6D641}" dt="2021-04-03T20:14:50.659" v="94" actId="478"/>
          <ac:spMkLst>
            <pc:docMk/>
            <pc:sldMk cId="2200683987" sldId="518"/>
            <ac:spMk id="2" creationId="{D105105E-ADDB-413C-BFBC-F30159E71ECD}"/>
          </ac:spMkLst>
        </pc:spChg>
        <pc:spChg chg="mod">
          <ac:chgData name="MIGUEL MIELGO TORICES" userId="f98e7b4a-4177-44f7-8e4e-35692235516c" providerId="ADAL" clId="{A85F5918-FC00-4BED-9DE3-E537FBE6D641}" dt="2021-04-03T21:10:35.177" v="1311" actId="207"/>
          <ac:spMkLst>
            <pc:docMk/>
            <pc:sldMk cId="2200683987" sldId="518"/>
            <ac:spMk id="3" creationId="{FC23E362-A016-44E3-9B21-CBB2055365E7}"/>
          </ac:spMkLst>
        </pc:spChg>
        <pc:spChg chg="add mod">
          <ac:chgData name="MIGUEL MIELGO TORICES" userId="f98e7b4a-4177-44f7-8e4e-35692235516c" providerId="ADAL" clId="{A85F5918-FC00-4BED-9DE3-E537FBE6D641}" dt="2021-04-03T20:15:25.384" v="131" actId="1076"/>
          <ac:spMkLst>
            <pc:docMk/>
            <pc:sldMk cId="2200683987" sldId="518"/>
            <ac:spMk id="4" creationId="{C7FC7358-668B-481E-B103-02DF37CC77F5}"/>
          </ac:spMkLst>
        </pc:spChg>
        <pc:spChg chg="add mod">
          <ac:chgData name="MIGUEL MIELGO TORICES" userId="f98e7b4a-4177-44f7-8e4e-35692235516c" providerId="ADAL" clId="{A85F5918-FC00-4BED-9DE3-E537FBE6D641}" dt="2021-04-03T21:06:05.148" v="908" actId="20577"/>
          <ac:spMkLst>
            <pc:docMk/>
            <pc:sldMk cId="2200683987" sldId="518"/>
            <ac:spMk id="5" creationId="{CAAE2008-CF70-45A9-AE42-A2D0AC9A38B6}"/>
          </ac:spMkLst>
        </pc:spChg>
      </pc:sldChg>
      <pc:sldChg chg="delSp modSp add mod">
        <pc:chgData name="MIGUEL MIELGO TORICES" userId="f98e7b4a-4177-44f7-8e4e-35692235516c" providerId="ADAL" clId="{A85F5918-FC00-4BED-9DE3-E537FBE6D641}" dt="2021-04-03T20:24:04.613" v="420" actId="27636"/>
        <pc:sldMkLst>
          <pc:docMk/>
          <pc:sldMk cId="2813271894" sldId="519"/>
        </pc:sldMkLst>
        <pc:spChg chg="mod">
          <ac:chgData name="MIGUEL MIELGO TORICES" userId="f98e7b4a-4177-44f7-8e4e-35692235516c" providerId="ADAL" clId="{A85F5918-FC00-4BED-9DE3-E537FBE6D641}" dt="2021-04-03T20:24:04.613" v="420" actId="27636"/>
          <ac:spMkLst>
            <pc:docMk/>
            <pc:sldMk cId="2813271894" sldId="519"/>
            <ac:spMk id="3" creationId="{FC23E362-A016-44E3-9B21-CBB2055365E7}"/>
          </ac:spMkLst>
        </pc:spChg>
        <pc:spChg chg="del">
          <ac:chgData name="MIGUEL MIELGO TORICES" userId="f98e7b4a-4177-44f7-8e4e-35692235516c" providerId="ADAL" clId="{A85F5918-FC00-4BED-9DE3-E537FBE6D641}" dt="2021-04-03T20:22:12.738" v="388" actId="478"/>
          <ac:spMkLst>
            <pc:docMk/>
            <pc:sldMk cId="2813271894" sldId="519"/>
            <ac:spMk id="5" creationId="{CAAE2008-CF70-45A9-AE42-A2D0AC9A38B6}"/>
          </ac:spMkLst>
        </pc:spChg>
      </pc:sldChg>
      <pc:sldChg chg="modSp add mod">
        <pc:chgData name="MIGUEL MIELGO TORICES" userId="f98e7b4a-4177-44f7-8e4e-35692235516c" providerId="ADAL" clId="{A85F5918-FC00-4BED-9DE3-E537FBE6D641}" dt="2021-04-03T20:25:28.537" v="425"/>
        <pc:sldMkLst>
          <pc:docMk/>
          <pc:sldMk cId="2424849808" sldId="520"/>
        </pc:sldMkLst>
        <pc:spChg chg="mod">
          <ac:chgData name="MIGUEL MIELGO TORICES" userId="f98e7b4a-4177-44f7-8e4e-35692235516c" providerId="ADAL" clId="{A85F5918-FC00-4BED-9DE3-E537FBE6D641}" dt="2021-04-03T20:25:28.537" v="425"/>
          <ac:spMkLst>
            <pc:docMk/>
            <pc:sldMk cId="2424849808" sldId="520"/>
            <ac:spMk id="3" creationId="{FC23E362-A016-44E3-9B21-CBB2055365E7}"/>
          </ac:spMkLst>
        </pc:spChg>
      </pc:sldChg>
      <pc:sldChg chg="addSp modSp add mod">
        <pc:chgData name="MIGUEL MIELGO TORICES" userId="f98e7b4a-4177-44f7-8e4e-35692235516c" providerId="ADAL" clId="{A85F5918-FC00-4BED-9DE3-E537FBE6D641}" dt="2021-04-03T20:49:13.536" v="698" actId="255"/>
        <pc:sldMkLst>
          <pc:docMk/>
          <pc:sldMk cId="3611958634" sldId="521"/>
        </pc:sldMkLst>
        <pc:spChg chg="add mod">
          <ac:chgData name="MIGUEL MIELGO TORICES" userId="f98e7b4a-4177-44f7-8e4e-35692235516c" providerId="ADAL" clId="{A85F5918-FC00-4BED-9DE3-E537FBE6D641}" dt="2021-04-03T20:49:13.536" v="698" actId="255"/>
          <ac:spMkLst>
            <pc:docMk/>
            <pc:sldMk cId="3611958634" sldId="521"/>
            <ac:spMk id="2" creationId="{D2A380B2-89C7-4C11-B718-425BE0B378CF}"/>
          </ac:spMkLst>
        </pc:spChg>
        <pc:spChg chg="mod">
          <ac:chgData name="MIGUEL MIELGO TORICES" userId="f98e7b4a-4177-44f7-8e4e-35692235516c" providerId="ADAL" clId="{A85F5918-FC00-4BED-9DE3-E537FBE6D641}" dt="2021-04-03T20:48:39.599" v="694" actId="1076"/>
          <ac:spMkLst>
            <pc:docMk/>
            <pc:sldMk cId="3611958634" sldId="521"/>
            <ac:spMk id="3" creationId="{FC23E362-A016-44E3-9B21-CBB2055365E7}"/>
          </ac:spMkLst>
        </pc:spChg>
      </pc:sldChg>
      <pc:sldChg chg="add del">
        <pc:chgData name="MIGUEL MIELGO TORICES" userId="f98e7b4a-4177-44f7-8e4e-35692235516c" providerId="ADAL" clId="{A85F5918-FC00-4BED-9DE3-E537FBE6D641}" dt="2021-04-03T20:49:41.607" v="699" actId="2696"/>
        <pc:sldMkLst>
          <pc:docMk/>
          <pc:sldMk cId="658477906" sldId="522"/>
        </pc:sldMkLst>
      </pc:sldChg>
      <pc:sldChg chg="modSp add mod">
        <pc:chgData name="MIGUEL MIELGO TORICES" userId="f98e7b4a-4177-44f7-8e4e-35692235516c" providerId="ADAL" clId="{A85F5918-FC00-4BED-9DE3-E537FBE6D641}" dt="2021-04-03T20:30:40.984" v="482" actId="255"/>
        <pc:sldMkLst>
          <pc:docMk/>
          <pc:sldMk cId="3915627313" sldId="523"/>
        </pc:sldMkLst>
        <pc:spChg chg="mod">
          <ac:chgData name="MIGUEL MIELGO TORICES" userId="f98e7b4a-4177-44f7-8e4e-35692235516c" providerId="ADAL" clId="{A85F5918-FC00-4BED-9DE3-E537FBE6D641}" dt="2021-04-03T20:30:40.984" v="482" actId="255"/>
          <ac:spMkLst>
            <pc:docMk/>
            <pc:sldMk cId="3915627313" sldId="523"/>
            <ac:spMk id="3" creationId="{FC23E362-A016-44E3-9B21-CBB2055365E7}"/>
          </ac:spMkLst>
        </pc:spChg>
      </pc:sldChg>
      <pc:sldChg chg="modSp add mod">
        <pc:chgData name="MIGUEL MIELGO TORICES" userId="f98e7b4a-4177-44f7-8e4e-35692235516c" providerId="ADAL" clId="{A85F5918-FC00-4BED-9DE3-E537FBE6D641}" dt="2021-04-03T20:33:03.932" v="501" actId="20577"/>
        <pc:sldMkLst>
          <pc:docMk/>
          <pc:sldMk cId="2756008927" sldId="524"/>
        </pc:sldMkLst>
        <pc:spChg chg="mod">
          <ac:chgData name="MIGUEL MIELGO TORICES" userId="f98e7b4a-4177-44f7-8e4e-35692235516c" providerId="ADAL" clId="{A85F5918-FC00-4BED-9DE3-E537FBE6D641}" dt="2021-04-03T20:33:03.932" v="501" actId="20577"/>
          <ac:spMkLst>
            <pc:docMk/>
            <pc:sldMk cId="2756008927" sldId="524"/>
            <ac:spMk id="3" creationId="{FC23E362-A016-44E3-9B21-CBB2055365E7}"/>
          </ac:spMkLst>
        </pc:spChg>
      </pc:sldChg>
      <pc:sldChg chg="modSp add mod">
        <pc:chgData name="MIGUEL MIELGO TORICES" userId="f98e7b4a-4177-44f7-8e4e-35692235516c" providerId="ADAL" clId="{A85F5918-FC00-4BED-9DE3-E537FBE6D641}" dt="2021-04-03T20:34:38.691" v="519" actId="20577"/>
        <pc:sldMkLst>
          <pc:docMk/>
          <pc:sldMk cId="1549099863" sldId="525"/>
        </pc:sldMkLst>
        <pc:spChg chg="mod">
          <ac:chgData name="MIGUEL MIELGO TORICES" userId="f98e7b4a-4177-44f7-8e4e-35692235516c" providerId="ADAL" clId="{A85F5918-FC00-4BED-9DE3-E537FBE6D641}" dt="2021-04-03T20:34:38.691" v="519" actId="20577"/>
          <ac:spMkLst>
            <pc:docMk/>
            <pc:sldMk cId="1549099863" sldId="525"/>
            <ac:spMk id="3" creationId="{FC23E362-A016-44E3-9B21-CBB2055365E7}"/>
          </ac:spMkLst>
        </pc:spChg>
      </pc:sldChg>
      <pc:sldChg chg="modSp add mod">
        <pc:chgData name="MIGUEL MIELGO TORICES" userId="f98e7b4a-4177-44f7-8e4e-35692235516c" providerId="ADAL" clId="{A85F5918-FC00-4BED-9DE3-E537FBE6D641}" dt="2021-04-03T20:51:12.014" v="740" actId="255"/>
        <pc:sldMkLst>
          <pc:docMk/>
          <pc:sldMk cId="489914585" sldId="526"/>
        </pc:sldMkLst>
        <pc:spChg chg="mod">
          <ac:chgData name="MIGUEL MIELGO TORICES" userId="f98e7b4a-4177-44f7-8e4e-35692235516c" providerId="ADAL" clId="{A85F5918-FC00-4BED-9DE3-E537FBE6D641}" dt="2021-04-03T20:51:12.014" v="740" actId="255"/>
          <ac:spMkLst>
            <pc:docMk/>
            <pc:sldMk cId="489914585" sldId="526"/>
            <ac:spMk id="3" creationId="{FC23E362-A016-44E3-9B21-CBB2055365E7}"/>
          </ac:spMkLst>
        </pc:spChg>
      </pc:sldChg>
      <pc:sldChg chg="addSp modSp new mod">
        <pc:chgData name="MIGUEL MIELGO TORICES" userId="f98e7b4a-4177-44f7-8e4e-35692235516c" providerId="ADAL" clId="{A85F5918-FC00-4BED-9DE3-E537FBE6D641}" dt="2021-04-03T21:03:15.801" v="820" actId="207"/>
        <pc:sldMkLst>
          <pc:docMk/>
          <pc:sldMk cId="3815231306" sldId="527"/>
        </pc:sldMkLst>
        <pc:spChg chg="add mod">
          <ac:chgData name="MIGUEL MIELGO TORICES" userId="f98e7b4a-4177-44f7-8e4e-35692235516c" providerId="ADAL" clId="{A85F5918-FC00-4BED-9DE3-E537FBE6D641}" dt="2021-04-03T21:03:01.912" v="818" actId="1076"/>
          <ac:spMkLst>
            <pc:docMk/>
            <pc:sldMk cId="3815231306" sldId="527"/>
            <ac:spMk id="2" creationId="{1EC6F80A-009D-4F0C-9152-5D3E773B75DF}"/>
          </ac:spMkLst>
        </pc:spChg>
        <pc:spChg chg="add mod">
          <ac:chgData name="MIGUEL MIELGO TORICES" userId="f98e7b4a-4177-44f7-8e4e-35692235516c" providerId="ADAL" clId="{A85F5918-FC00-4BED-9DE3-E537FBE6D641}" dt="2021-04-03T21:03:15.801" v="820" actId="207"/>
          <ac:spMkLst>
            <pc:docMk/>
            <pc:sldMk cId="3815231306" sldId="527"/>
            <ac:spMk id="3" creationId="{BF9D497C-4224-47D1-A2F4-9F4D161AB256}"/>
          </ac:spMkLst>
        </pc:spChg>
      </pc:sldChg>
      <pc:sldChg chg="addSp delSp modSp add mod">
        <pc:chgData name="MIGUEL MIELGO TORICES" userId="f98e7b4a-4177-44f7-8e4e-35692235516c" providerId="ADAL" clId="{A85F5918-FC00-4BED-9DE3-E537FBE6D641}" dt="2021-04-03T21:17:08.847" v="1605" actId="207"/>
        <pc:sldMkLst>
          <pc:docMk/>
          <pc:sldMk cId="669736099" sldId="528"/>
        </pc:sldMkLst>
        <pc:spChg chg="mod">
          <ac:chgData name="MIGUEL MIELGO TORICES" userId="f98e7b4a-4177-44f7-8e4e-35692235516c" providerId="ADAL" clId="{A85F5918-FC00-4BED-9DE3-E537FBE6D641}" dt="2021-04-03T21:17:08.847" v="1605" actId="207"/>
          <ac:spMkLst>
            <pc:docMk/>
            <pc:sldMk cId="669736099" sldId="528"/>
            <ac:spMk id="2" creationId="{1EC6F80A-009D-4F0C-9152-5D3E773B75DF}"/>
          </ac:spMkLst>
        </pc:spChg>
        <pc:spChg chg="add del mod">
          <ac:chgData name="MIGUEL MIELGO TORICES" userId="f98e7b4a-4177-44f7-8e4e-35692235516c" providerId="ADAL" clId="{A85F5918-FC00-4BED-9DE3-E537FBE6D641}" dt="2021-04-03T21:02:30.925" v="813" actId="21"/>
          <ac:spMkLst>
            <pc:docMk/>
            <pc:sldMk cId="669736099" sldId="528"/>
            <ac:spMk id="3" creationId="{557252D6-D746-471A-9395-F52B5AD198C7}"/>
          </ac:spMkLst>
        </pc:spChg>
      </pc:sldChg>
      <pc:sldChg chg="add">
        <pc:chgData name="MIGUEL MIELGO TORICES" userId="f98e7b4a-4177-44f7-8e4e-35692235516c" providerId="ADAL" clId="{A85F5918-FC00-4BED-9DE3-E537FBE6D641}" dt="2021-04-03T21:05:26.274" v="821"/>
        <pc:sldMkLst>
          <pc:docMk/>
          <pc:sldMk cId="118504551" sldId="529"/>
        </pc:sldMkLst>
      </pc:sldChg>
      <pc:sldChg chg="add del">
        <pc:chgData name="MIGUEL MIELGO TORICES" userId="f98e7b4a-4177-44f7-8e4e-35692235516c" providerId="ADAL" clId="{A85F5918-FC00-4BED-9DE3-E537FBE6D641}" dt="2021-04-03T20:55:03.456" v="754" actId="2696"/>
        <pc:sldMkLst>
          <pc:docMk/>
          <pc:sldMk cId="2698770535" sldId="529"/>
        </pc:sldMkLst>
      </pc:sldChg>
      <pc:sldChg chg="modSp add mod">
        <pc:chgData name="MIGUEL MIELGO TORICES" userId="f98e7b4a-4177-44f7-8e4e-35692235516c" providerId="ADAL" clId="{A85F5918-FC00-4BED-9DE3-E537FBE6D641}" dt="2021-04-03T21:12:07.255" v="1368" actId="20577"/>
        <pc:sldMkLst>
          <pc:docMk/>
          <pc:sldMk cId="2277732534" sldId="530"/>
        </pc:sldMkLst>
        <pc:spChg chg="mod">
          <ac:chgData name="MIGUEL MIELGO TORICES" userId="f98e7b4a-4177-44f7-8e4e-35692235516c" providerId="ADAL" clId="{A85F5918-FC00-4BED-9DE3-E537FBE6D641}" dt="2021-04-03T21:12:07.255" v="1368" actId="20577"/>
          <ac:spMkLst>
            <pc:docMk/>
            <pc:sldMk cId="2277732534" sldId="530"/>
            <ac:spMk id="3" creationId="{FC23E362-A016-44E3-9B21-CBB2055365E7}"/>
          </ac:spMkLst>
        </pc:spChg>
        <pc:spChg chg="mod">
          <ac:chgData name="MIGUEL MIELGO TORICES" userId="f98e7b4a-4177-44f7-8e4e-35692235516c" providerId="ADAL" clId="{A85F5918-FC00-4BED-9DE3-E537FBE6D641}" dt="2021-04-03T21:10:48.239" v="1318" actId="20577"/>
          <ac:spMkLst>
            <pc:docMk/>
            <pc:sldMk cId="2277732534" sldId="530"/>
            <ac:spMk id="5" creationId="{CAAE2008-CF70-45A9-AE42-A2D0AC9A38B6}"/>
          </ac:spMkLst>
        </pc:spChg>
      </pc:sldChg>
    </pc:docChg>
  </pc:docChgLst>
  <pc:docChgLst>
    <pc:chgData name="MARÍA GALLEGO REGUERA" userId="S::maria.galreg@educa.jcyl.es::b5e3a783-ca6b-4890-9a48-4d9fe67c0567" providerId="AD" clId="Web-{A68C9717-AD07-4064-9C04-29D1452D70A7}"/>
    <pc:docChg chg="addSld modSld">
      <pc:chgData name="MARÍA GALLEGO REGUERA" userId="S::maria.galreg@educa.jcyl.es::b5e3a783-ca6b-4890-9a48-4d9fe67c0567" providerId="AD" clId="Web-{A68C9717-AD07-4064-9C04-29D1452D70A7}" dt="2021-04-07T13:56:04.381" v="10"/>
      <pc:docMkLst>
        <pc:docMk/>
      </pc:docMkLst>
      <pc:sldChg chg="modSp">
        <pc:chgData name="MARÍA GALLEGO REGUERA" userId="S::maria.galreg@educa.jcyl.es::b5e3a783-ca6b-4890-9a48-4d9fe67c0567" providerId="AD" clId="Web-{A68C9717-AD07-4064-9C04-29D1452D70A7}" dt="2021-04-07T13:55:56.459" v="9" actId="20577"/>
        <pc:sldMkLst>
          <pc:docMk/>
          <pc:sldMk cId="1116740698" sldId="508"/>
        </pc:sldMkLst>
        <pc:spChg chg="mod">
          <ac:chgData name="MARÍA GALLEGO REGUERA" userId="S::maria.galreg@educa.jcyl.es::b5e3a783-ca6b-4890-9a48-4d9fe67c0567" providerId="AD" clId="Web-{A68C9717-AD07-4064-9C04-29D1452D70A7}" dt="2021-04-07T13:55:56.459" v="9" actId="20577"/>
          <ac:spMkLst>
            <pc:docMk/>
            <pc:sldMk cId="1116740698" sldId="508"/>
            <ac:spMk id="9" creationId="{EFE6A0F4-5436-416A-AE51-75264BE9FFF1}"/>
          </ac:spMkLst>
        </pc:spChg>
      </pc:sldChg>
      <pc:sldChg chg="addSp modSp new">
        <pc:chgData name="MARÍA GALLEGO REGUERA" userId="S::maria.galreg@educa.jcyl.es::b5e3a783-ca6b-4890-9a48-4d9fe67c0567" providerId="AD" clId="Web-{A68C9717-AD07-4064-9C04-29D1452D70A7}" dt="2021-04-07T13:55:22.958" v="7" actId="14100"/>
        <pc:sldMkLst>
          <pc:docMk/>
          <pc:sldMk cId="1302933374" sldId="542"/>
        </pc:sldMkLst>
        <pc:picChg chg="add mod">
          <ac:chgData name="MARÍA GALLEGO REGUERA" userId="S::maria.galreg@educa.jcyl.es::b5e3a783-ca6b-4890-9a48-4d9fe67c0567" providerId="AD" clId="Web-{A68C9717-AD07-4064-9C04-29D1452D70A7}" dt="2021-04-07T13:55:22.958" v="7" actId="14100"/>
          <ac:picMkLst>
            <pc:docMk/>
            <pc:sldMk cId="1302933374" sldId="542"/>
            <ac:picMk id="2" creationId="{4A6F9C58-9754-43E2-A758-4F1C584625A8}"/>
          </ac:picMkLst>
        </pc:picChg>
      </pc:sldChg>
      <pc:sldChg chg="new">
        <pc:chgData name="MARÍA GALLEGO REGUERA" userId="S::maria.galreg@educa.jcyl.es::b5e3a783-ca6b-4890-9a48-4d9fe67c0567" providerId="AD" clId="Web-{A68C9717-AD07-4064-9C04-29D1452D70A7}" dt="2021-04-07T13:56:04.381" v="10"/>
        <pc:sldMkLst>
          <pc:docMk/>
          <pc:sldMk cId="3024998975" sldId="543"/>
        </pc:sldMkLst>
      </pc:sldChg>
    </pc:docChg>
  </pc:docChgLst>
  <pc:docChgLst>
    <pc:chgData name="MARÍA GALLEGO REGUERA" userId="S::maria.galreg@educa.jcyl.es::b5e3a783-ca6b-4890-9a48-4d9fe67c0567" providerId="AD" clId="Web-{85B3F25A-EADA-4840-B43D-0DA415AE98E9}"/>
    <pc:docChg chg="delSld">
      <pc:chgData name="MARÍA GALLEGO REGUERA" userId="S::maria.galreg@educa.jcyl.es::b5e3a783-ca6b-4890-9a48-4d9fe67c0567" providerId="AD" clId="Web-{85B3F25A-EADA-4840-B43D-0DA415AE98E9}" dt="2021-04-07T13:48:20.906" v="0"/>
      <pc:docMkLst>
        <pc:docMk/>
      </pc:docMkLst>
      <pc:sldChg chg="del">
        <pc:chgData name="MARÍA GALLEGO REGUERA" userId="S::maria.galreg@educa.jcyl.es::b5e3a783-ca6b-4890-9a48-4d9fe67c0567" providerId="AD" clId="Web-{85B3F25A-EADA-4840-B43D-0DA415AE98E9}" dt="2021-04-07T13:48:20.906" v="0"/>
        <pc:sldMkLst>
          <pc:docMk/>
          <pc:sldMk cId="1616776555" sldId="540"/>
        </pc:sldMkLst>
      </pc:sldChg>
    </pc:docChg>
  </pc:docChgLst>
  <pc:docChgLst>
    <pc:chgData name="MARÍA GALLEGO REGUERA" userId="S::maria.galreg@educa.jcyl.es::b5e3a783-ca6b-4890-9a48-4d9fe67c0567" providerId="AD" clId="Web-{D0498C70-AD36-483A-964C-BED4035535AC}"/>
    <pc:docChg chg="addSld delSld modSld">
      <pc:chgData name="MARÍA GALLEGO REGUERA" userId="S::maria.galreg@educa.jcyl.es::b5e3a783-ca6b-4890-9a48-4d9fe67c0567" providerId="AD" clId="Web-{D0498C70-AD36-483A-964C-BED4035535AC}" dt="2021-04-03T10:09:34.858" v="167" actId="20577"/>
      <pc:docMkLst>
        <pc:docMk/>
      </pc:docMkLst>
      <pc:sldChg chg="modSp">
        <pc:chgData name="MARÍA GALLEGO REGUERA" userId="S::maria.galreg@educa.jcyl.es::b5e3a783-ca6b-4890-9a48-4d9fe67c0567" providerId="AD" clId="Web-{D0498C70-AD36-483A-964C-BED4035535AC}" dt="2021-04-03T09:59:15.026" v="12" actId="20577"/>
        <pc:sldMkLst>
          <pc:docMk/>
          <pc:sldMk cId="3380329057" sldId="510"/>
        </pc:sldMkLst>
        <pc:spChg chg="mod">
          <ac:chgData name="MARÍA GALLEGO REGUERA" userId="S::maria.galreg@educa.jcyl.es::b5e3a783-ca6b-4890-9a48-4d9fe67c0567" providerId="AD" clId="Web-{D0498C70-AD36-483A-964C-BED4035535AC}" dt="2021-04-03T09:59:15.026" v="12" actId="20577"/>
          <ac:spMkLst>
            <pc:docMk/>
            <pc:sldMk cId="3380329057" sldId="510"/>
            <ac:spMk id="9" creationId="{EFE6A0F4-5436-416A-AE51-75264BE9FFF1}"/>
          </ac:spMkLst>
        </pc:spChg>
      </pc:sldChg>
      <pc:sldChg chg="modSp">
        <pc:chgData name="MARÍA GALLEGO REGUERA" userId="S::maria.galreg@educa.jcyl.es::b5e3a783-ca6b-4890-9a48-4d9fe67c0567" providerId="AD" clId="Web-{D0498C70-AD36-483A-964C-BED4035535AC}" dt="2021-04-03T10:02:29.469" v="97" actId="20577"/>
        <pc:sldMkLst>
          <pc:docMk/>
          <pc:sldMk cId="4029042360" sldId="512"/>
        </pc:sldMkLst>
        <pc:spChg chg="mod">
          <ac:chgData name="MARÍA GALLEGO REGUERA" userId="S::maria.galreg@educa.jcyl.es::b5e3a783-ca6b-4890-9a48-4d9fe67c0567" providerId="AD" clId="Web-{D0498C70-AD36-483A-964C-BED4035535AC}" dt="2021-04-03T10:02:29.469" v="97" actId="20577"/>
          <ac:spMkLst>
            <pc:docMk/>
            <pc:sldMk cId="4029042360" sldId="512"/>
            <ac:spMk id="9" creationId="{EFE6A0F4-5436-416A-AE51-75264BE9FFF1}"/>
          </ac:spMkLst>
        </pc:spChg>
      </pc:sldChg>
      <pc:sldChg chg="modSp">
        <pc:chgData name="MARÍA GALLEGO REGUERA" userId="S::maria.galreg@educa.jcyl.es::b5e3a783-ca6b-4890-9a48-4d9fe67c0567" providerId="AD" clId="Web-{D0498C70-AD36-483A-964C-BED4035535AC}" dt="2021-04-03T10:01:35.687" v="70" actId="20577"/>
        <pc:sldMkLst>
          <pc:docMk/>
          <pc:sldMk cId="3716608836" sldId="513"/>
        </pc:sldMkLst>
        <pc:spChg chg="mod">
          <ac:chgData name="MARÍA GALLEGO REGUERA" userId="S::maria.galreg@educa.jcyl.es::b5e3a783-ca6b-4890-9a48-4d9fe67c0567" providerId="AD" clId="Web-{D0498C70-AD36-483A-964C-BED4035535AC}" dt="2021-04-03T10:01:35.687" v="70" actId="20577"/>
          <ac:spMkLst>
            <pc:docMk/>
            <pc:sldMk cId="3716608836" sldId="513"/>
            <ac:spMk id="9" creationId="{EFE6A0F4-5436-416A-AE51-75264BE9FFF1}"/>
          </ac:spMkLst>
        </pc:spChg>
      </pc:sldChg>
      <pc:sldChg chg="add replId">
        <pc:chgData name="MARÍA GALLEGO REGUERA" userId="S::maria.galreg@educa.jcyl.es::b5e3a783-ca6b-4890-9a48-4d9fe67c0567" providerId="AD" clId="Web-{D0498C70-AD36-483A-964C-BED4035535AC}" dt="2021-04-03T10:04:21.378" v="98"/>
        <pc:sldMkLst>
          <pc:docMk/>
          <pc:sldMk cId="578020546" sldId="514"/>
        </pc:sldMkLst>
      </pc:sldChg>
      <pc:sldChg chg="modSp new">
        <pc:chgData name="MARÍA GALLEGO REGUERA" userId="S::maria.galreg@educa.jcyl.es::b5e3a783-ca6b-4890-9a48-4d9fe67c0567" providerId="AD" clId="Web-{D0498C70-AD36-483A-964C-BED4035535AC}" dt="2021-04-03T10:09:34.858" v="167" actId="20577"/>
        <pc:sldMkLst>
          <pc:docMk/>
          <pc:sldMk cId="496520017" sldId="515"/>
        </pc:sldMkLst>
        <pc:spChg chg="mod">
          <ac:chgData name="MARÍA GALLEGO REGUERA" userId="S::maria.galreg@educa.jcyl.es::b5e3a783-ca6b-4890-9a48-4d9fe67c0567" providerId="AD" clId="Web-{D0498C70-AD36-483A-964C-BED4035535AC}" dt="2021-04-03T10:08:42.982" v="126" actId="20577"/>
          <ac:spMkLst>
            <pc:docMk/>
            <pc:sldMk cId="496520017" sldId="515"/>
            <ac:spMk id="2" creationId="{835A415A-B8EF-48BF-91B2-35E3CA92A440}"/>
          </ac:spMkLst>
        </pc:spChg>
        <pc:spChg chg="mod">
          <ac:chgData name="MARÍA GALLEGO REGUERA" userId="S::maria.galreg@educa.jcyl.es::b5e3a783-ca6b-4890-9a48-4d9fe67c0567" providerId="AD" clId="Web-{D0498C70-AD36-483A-964C-BED4035535AC}" dt="2021-04-03T10:09:34.858" v="167" actId="20577"/>
          <ac:spMkLst>
            <pc:docMk/>
            <pc:sldMk cId="496520017" sldId="515"/>
            <ac:spMk id="3" creationId="{5254438A-1A16-46C0-A838-572D459944FC}"/>
          </ac:spMkLst>
        </pc:spChg>
      </pc:sldChg>
      <pc:sldChg chg="modSp add del replId">
        <pc:chgData name="MARÍA GALLEGO REGUERA" userId="S::maria.galreg@educa.jcyl.es::b5e3a783-ca6b-4890-9a48-4d9fe67c0567" providerId="AD" clId="Web-{D0498C70-AD36-483A-964C-BED4035535AC}" dt="2021-04-03T10:07:27.949" v="104"/>
        <pc:sldMkLst>
          <pc:docMk/>
          <pc:sldMk cId="516796157" sldId="515"/>
        </pc:sldMkLst>
        <pc:spChg chg="mod">
          <ac:chgData name="MARÍA GALLEGO REGUERA" userId="S::maria.galreg@educa.jcyl.es::b5e3a783-ca6b-4890-9a48-4d9fe67c0567" providerId="AD" clId="Web-{D0498C70-AD36-483A-964C-BED4035535AC}" dt="2021-04-03T10:07:25.621" v="103" actId="20577"/>
          <ac:spMkLst>
            <pc:docMk/>
            <pc:sldMk cId="516796157" sldId="515"/>
            <ac:spMk id="9" creationId="{EFE6A0F4-5436-416A-AE51-75264BE9FFF1}"/>
          </ac:spMkLst>
        </pc:spChg>
      </pc:sldChg>
    </pc:docChg>
  </pc:docChgLst>
  <pc:docChgLst>
    <pc:chgData name="MARÍA GALLEGO REGUERA" userId="S::maria.galreg@educa.jcyl.es::b5e3a783-ca6b-4890-9a48-4d9fe67c0567" providerId="AD" clId="Web-{392918EF-63EC-44B0-8542-C07B3D6B86D0}"/>
    <pc:docChg chg="modSld">
      <pc:chgData name="MARÍA GALLEGO REGUERA" userId="S::maria.galreg@educa.jcyl.es::b5e3a783-ca6b-4890-9a48-4d9fe67c0567" providerId="AD" clId="Web-{392918EF-63EC-44B0-8542-C07B3D6B86D0}" dt="2021-04-03T10:48:13.882" v="0" actId="20577"/>
      <pc:docMkLst>
        <pc:docMk/>
      </pc:docMkLst>
      <pc:sldChg chg="modSp">
        <pc:chgData name="MARÍA GALLEGO REGUERA" userId="S::maria.galreg@educa.jcyl.es::b5e3a783-ca6b-4890-9a48-4d9fe67c0567" providerId="AD" clId="Web-{392918EF-63EC-44B0-8542-C07B3D6B86D0}" dt="2021-04-03T10:48:13.882" v="0" actId="20577"/>
        <pc:sldMkLst>
          <pc:docMk/>
          <pc:sldMk cId="496520017" sldId="515"/>
        </pc:sldMkLst>
        <pc:spChg chg="mod">
          <ac:chgData name="MARÍA GALLEGO REGUERA" userId="S::maria.galreg@educa.jcyl.es::b5e3a783-ca6b-4890-9a48-4d9fe67c0567" providerId="AD" clId="Web-{392918EF-63EC-44B0-8542-C07B3D6B86D0}" dt="2021-04-03T10:48:13.882" v="0" actId="20577"/>
          <ac:spMkLst>
            <pc:docMk/>
            <pc:sldMk cId="496520017" sldId="515"/>
            <ac:spMk id="2" creationId="{835A415A-B8EF-48BF-91B2-35E3CA92A440}"/>
          </ac:spMkLst>
        </pc:spChg>
      </pc:sldChg>
    </pc:docChg>
  </pc:docChgLst>
  <pc:docChgLst>
    <pc:chgData name="MARÍA GALLEGO REGUERA" userId="b5e3a783-ca6b-4890-9a48-4d9fe67c0567" providerId="ADAL" clId="{12ED8251-94BF-6D47-BE92-7365A2CE4F3D}"/>
    <pc:docChg chg="undo custSel addSld delSld modSld">
      <pc:chgData name="MARÍA GALLEGO REGUERA" userId="b5e3a783-ca6b-4890-9a48-4d9fe67c0567" providerId="ADAL" clId="{12ED8251-94BF-6D47-BE92-7365A2CE4F3D}" dt="2021-04-03T15:07:15.755" v="169" actId="255"/>
      <pc:docMkLst>
        <pc:docMk/>
      </pc:docMkLst>
      <pc:sldChg chg="addSp delSp modSp mod delDesignElem">
        <pc:chgData name="MARÍA GALLEGO REGUERA" userId="b5e3a783-ca6b-4890-9a48-4d9fe67c0567" providerId="ADAL" clId="{12ED8251-94BF-6D47-BE92-7365A2CE4F3D}" dt="2021-04-03T15:06:33.531" v="165" actId="207"/>
        <pc:sldMkLst>
          <pc:docMk/>
          <pc:sldMk cId="4050006036" sldId="505"/>
        </pc:sldMkLst>
        <pc:spChg chg="mod">
          <ac:chgData name="MARÍA GALLEGO REGUERA" userId="b5e3a783-ca6b-4890-9a48-4d9fe67c0567" providerId="ADAL" clId="{12ED8251-94BF-6D47-BE92-7365A2CE4F3D}" dt="2021-04-03T15:06:33.531" v="165" actId="207"/>
          <ac:spMkLst>
            <pc:docMk/>
            <pc:sldMk cId="4050006036" sldId="505"/>
            <ac:spMk id="5" creationId="{ECF40E58-5A4A-49F6-8E36-6E53F1CC48F2}"/>
          </ac:spMkLst>
        </pc:spChg>
        <pc:spChg chg="del">
          <ac:chgData name="MARÍA GALLEGO REGUERA" userId="b5e3a783-ca6b-4890-9a48-4d9fe67c0567" providerId="ADAL" clId="{12ED8251-94BF-6D47-BE92-7365A2CE4F3D}" dt="2021-04-03T14:50:38.761" v="4"/>
          <ac:spMkLst>
            <pc:docMk/>
            <pc:sldMk cId="4050006036" sldId="505"/>
            <ac:spMk id="15" creationId="{33CD251C-A887-4D2F-925B-FC097198538B}"/>
          </ac:spMkLst>
        </pc:spChg>
        <pc:spChg chg="add del">
          <ac:chgData name="MARÍA GALLEGO REGUERA" userId="b5e3a783-ca6b-4890-9a48-4d9fe67c0567" providerId="ADAL" clId="{12ED8251-94BF-6D47-BE92-7365A2CE4F3D}" dt="2021-04-03T14:55:37.368" v="127"/>
          <ac:spMkLst>
            <pc:docMk/>
            <pc:sldMk cId="4050006036" sldId="505"/>
            <ac:spMk id="16" creationId="{42285737-90EE-47DC-AC80-8AE156B11969}"/>
          </ac:spMkLst>
        </pc:spChg>
        <pc:spChg chg="del">
          <ac:chgData name="MARÍA GALLEGO REGUERA" userId="b5e3a783-ca6b-4890-9a48-4d9fe67c0567" providerId="ADAL" clId="{12ED8251-94BF-6D47-BE92-7365A2CE4F3D}" dt="2021-04-03T14:50:38.761" v="4"/>
          <ac:spMkLst>
            <pc:docMk/>
            <pc:sldMk cId="4050006036" sldId="505"/>
            <ac:spMk id="17" creationId="{B19D093C-27FB-4032-B282-42C4563F257C}"/>
          </ac:spMkLst>
        </pc:spChg>
        <pc:spChg chg="add del">
          <ac:chgData name="MARÍA GALLEGO REGUERA" userId="b5e3a783-ca6b-4890-9a48-4d9fe67c0567" providerId="ADAL" clId="{12ED8251-94BF-6D47-BE92-7365A2CE4F3D}" dt="2021-04-03T14:56:13.093" v="130" actId="26606"/>
          <ac:spMkLst>
            <pc:docMk/>
            <pc:sldMk cId="4050006036" sldId="505"/>
            <ac:spMk id="20" creationId="{DCC231C8-C761-4B31-9B1C-C6D19248C6B3}"/>
          </ac:spMkLst>
        </pc:spChg>
        <pc:spChg chg="add del">
          <ac:chgData name="MARÍA GALLEGO REGUERA" userId="b5e3a783-ca6b-4890-9a48-4d9fe67c0567" providerId="ADAL" clId="{12ED8251-94BF-6D47-BE92-7365A2CE4F3D}" dt="2021-04-03T15:01:32.790" v="159"/>
          <ac:spMkLst>
            <pc:docMk/>
            <pc:sldMk cId="4050006036" sldId="505"/>
            <ac:spMk id="21" creationId="{3E57A3F2-3497-430E-BCD2-151E9B57488E}"/>
          </ac:spMkLst>
        </pc:spChg>
        <pc:spChg chg="add del">
          <ac:chgData name="MARÍA GALLEGO REGUERA" userId="b5e3a783-ca6b-4890-9a48-4d9fe67c0567" providerId="ADAL" clId="{12ED8251-94BF-6D47-BE92-7365A2CE4F3D}" dt="2021-04-03T14:56:14.802" v="132" actId="26606"/>
          <ac:spMkLst>
            <pc:docMk/>
            <pc:sldMk cId="4050006036" sldId="505"/>
            <ac:spMk id="27" creationId="{37E32B78-23DD-4E77-8B9C-7779E3BF20C2}"/>
          </ac:spMkLst>
        </pc:spChg>
        <pc:spChg chg="add del">
          <ac:chgData name="MARÍA GALLEGO REGUERA" userId="b5e3a783-ca6b-4890-9a48-4d9fe67c0567" providerId="ADAL" clId="{12ED8251-94BF-6D47-BE92-7365A2CE4F3D}" dt="2021-04-03T15:01:32.790" v="159"/>
          <ac:spMkLst>
            <pc:docMk/>
            <pc:sldMk cId="4050006036" sldId="505"/>
            <ac:spMk id="28" creationId="{88B1F424-0E60-4F04-AFC7-00E1F21101FC}"/>
          </ac:spMkLst>
        </pc:spChg>
        <pc:spChg chg="add del">
          <ac:chgData name="MARÍA GALLEGO REGUERA" userId="b5e3a783-ca6b-4890-9a48-4d9fe67c0567" providerId="ADAL" clId="{12ED8251-94BF-6D47-BE92-7365A2CE4F3D}" dt="2021-04-03T14:56:17.112" v="134" actId="26606"/>
          <ac:spMkLst>
            <pc:docMk/>
            <pc:sldMk cId="4050006036" sldId="505"/>
            <ac:spMk id="29" creationId="{DCC231C8-C761-4B31-9B1C-C6D19248C6B3}"/>
          </ac:spMkLst>
        </pc:spChg>
        <pc:spChg chg="add del">
          <ac:chgData name="MARÍA GALLEGO REGUERA" userId="b5e3a783-ca6b-4890-9a48-4d9fe67c0567" providerId="ADAL" clId="{12ED8251-94BF-6D47-BE92-7365A2CE4F3D}" dt="2021-04-03T15:01:32.790" v="159"/>
          <ac:spMkLst>
            <pc:docMk/>
            <pc:sldMk cId="4050006036" sldId="505"/>
            <ac:spMk id="30" creationId="{6B509DD1-7F4E-4C4D-9B18-626473A5F76F}"/>
          </ac:spMkLst>
        </pc:spChg>
        <pc:spChg chg="add del">
          <ac:chgData name="MARÍA GALLEGO REGUERA" userId="b5e3a783-ca6b-4890-9a48-4d9fe67c0567" providerId="ADAL" clId="{12ED8251-94BF-6D47-BE92-7365A2CE4F3D}" dt="2021-04-03T15:00:06.085" v="145"/>
          <ac:spMkLst>
            <pc:docMk/>
            <pc:sldMk cId="4050006036" sldId="505"/>
            <ac:spMk id="31" creationId="{955A2079-FA98-4876-80F0-72364A7D2EA4}"/>
          </ac:spMkLst>
        </pc:spChg>
        <pc:spChg chg="add del">
          <ac:chgData name="MARÍA GALLEGO REGUERA" userId="b5e3a783-ca6b-4890-9a48-4d9fe67c0567" providerId="ADAL" clId="{12ED8251-94BF-6D47-BE92-7365A2CE4F3D}" dt="2021-04-03T15:01:32.790" v="159"/>
          <ac:spMkLst>
            <pc:docMk/>
            <pc:sldMk cId="4050006036" sldId="505"/>
            <ac:spMk id="32" creationId="{BB89D3BB-9A77-48E3-8C98-9A0A1DD4F7A6}"/>
          </ac:spMkLst>
        </pc:spChg>
        <pc:grpChg chg="add del">
          <ac:chgData name="MARÍA GALLEGO REGUERA" userId="b5e3a783-ca6b-4890-9a48-4d9fe67c0567" providerId="ADAL" clId="{12ED8251-94BF-6D47-BE92-7365A2CE4F3D}" dt="2021-04-03T14:55:37.368" v="127"/>
          <ac:grpSpMkLst>
            <pc:docMk/>
            <pc:sldMk cId="4050006036" sldId="505"/>
            <ac:grpSpMk id="18" creationId="{B57BDC17-F1B3-455F-BBF1-680AA1F25C06}"/>
          </ac:grpSpMkLst>
        </pc:grpChg>
        <pc:grpChg chg="del">
          <ac:chgData name="MARÍA GALLEGO REGUERA" userId="b5e3a783-ca6b-4890-9a48-4d9fe67c0567" providerId="ADAL" clId="{12ED8251-94BF-6D47-BE92-7365A2CE4F3D}" dt="2021-04-03T14:50:38.761" v="4"/>
          <ac:grpSpMkLst>
            <pc:docMk/>
            <pc:sldMk cId="4050006036" sldId="505"/>
            <ac:grpSpMk id="19" creationId="{35EE815E-1BD3-4777-B652-6D98825BF66B}"/>
          </ac:grpSpMkLst>
        </pc:grpChg>
        <pc:graphicFrameChg chg="mod modGraphic">
          <ac:chgData name="MARÍA GALLEGO REGUERA" userId="b5e3a783-ca6b-4890-9a48-4d9fe67c0567" providerId="ADAL" clId="{12ED8251-94BF-6D47-BE92-7365A2CE4F3D}" dt="2021-04-03T15:01:01.994" v="155" actId="26606"/>
          <ac:graphicFrameMkLst>
            <pc:docMk/>
            <pc:sldMk cId="4050006036" sldId="505"/>
            <ac:graphicFrameMk id="11" creationId="{C1B93C40-A471-4138-A459-F958D6348EFA}"/>
          </ac:graphicFrameMkLst>
        </pc:graphicFrameChg>
      </pc:sldChg>
      <pc:sldChg chg="addSp delSp modSp mod delDesignElem">
        <pc:chgData name="MARÍA GALLEGO REGUERA" userId="b5e3a783-ca6b-4890-9a48-4d9fe67c0567" providerId="ADAL" clId="{12ED8251-94BF-6D47-BE92-7365A2CE4F3D}" dt="2021-04-03T15:04:42.500" v="164" actId="478"/>
        <pc:sldMkLst>
          <pc:docMk/>
          <pc:sldMk cId="3380329057" sldId="510"/>
        </pc:sldMkLst>
        <pc:spChg chg="mod">
          <ac:chgData name="MARÍA GALLEGO REGUERA" userId="b5e3a783-ca6b-4890-9a48-4d9fe67c0567" providerId="ADAL" clId="{12ED8251-94BF-6D47-BE92-7365A2CE4F3D}" dt="2021-04-03T15:00:33.669" v="149" actId="1076"/>
          <ac:spMkLst>
            <pc:docMk/>
            <pc:sldMk cId="3380329057" sldId="510"/>
            <ac:spMk id="5" creationId="{ECF40E58-5A4A-49F6-8E36-6E53F1CC48F2}"/>
          </ac:spMkLst>
        </pc:spChg>
        <pc:spChg chg="del">
          <ac:chgData name="MARÍA GALLEGO REGUERA" userId="b5e3a783-ca6b-4890-9a48-4d9fe67c0567" providerId="ADAL" clId="{12ED8251-94BF-6D47-BE92-7365A2CE4F3D}" dt="2021-04-03T14:56:49.250" v="137" actId="26606"/>
          <ac:spMkLst>
            <pc:docMk/>
            <pc:sldMk cId="3380329057" sldId="510"/>
            <ac:spMk id="9" creationId="{EFE6A0F4-5436-416A-AE51-75264BE9FFF1}"/>
          </ac:spMkLst>
        </pc:spChg>
        <pc:spChg chg="del">
          <ac:chgData name="MARÍA GALLEGO REGUERA" userId="b5e3a783-ca6b-4890-9a48-4d9fe67c0567" providerId="ADAL" clId="{12ED8251-94BF-6D47-BE92-7365A2CE4F3D}" dt="2021-04-03T14:50:38.761" v="4"/>
          <ac:spMkLst>
            <pc:docMk/>
            <pc:sldMk cId="3380329057" sldId="510"/>
            <ac:spMk id="14" creationId="{53F29798-D584-4792-9B62-3F5F5C36D619}"/>
          </ac:spMkLst>
        </pc:spChg>
        <pc:spChg chg="add del">
          <ac:chgData name="MARÍA GALLEGO REGUERA" userId="b5e3a783-ca6b-4890-9a48-4d9fe67c0567" providerId="ADAL" clId="{12ED8251-94BF-6D47-BE92-7365A2CE4F3D}" dt="2021-04-03T15:01:32.790" v="159"/>
          <ac:spMkLst>
            <pc:docMk/>
            <pc:sldMk cId="3380329057" sldId="510"/>
            <ac:spMk id="17" creationId="{86C7B4A1-154A-4DF0-AC46-F88D75A2E0FD}"/>
          </ac:spMkLst>
        </pc:spChg>
        <pc:graphicFrameChg chg="add mod modGraphic">
          <ac:chgData name="MARÍA GALLEGO REGUERA" userId="b5e3a783-ca6b-4890-9a48-4d9fe67c0567" providerId="ADAL" clId="{12ED8251-94BF-6D47-BE92-7365A2CE4F3D}" dt="2021-04-03T15:00:28.243" v="148" actId="26606"/>
          <ac:graphicFrameMkLst>
            <pc:docMk/>
            <pc:sldMk cId="3380329057" sldId="510"/>
            <ac:graphicFrameMk id="11" creationId="{336D0783-FB1D-4875-BE4C-4DAC5124E4D8}"/>
          </ac:graphicFrameMkLst>
        </pc:graphicFrameChg>
        <pc:picChg chg="add del">
          <ac:chgData name="MARÍA GALLEGO REGUERA" userId="b5e3a783-ca6b-4890-9a48-4d9fe67c0567" providerId="ADAL" clId="{12ED8251-94BF-6D47-BE92-7365A2CE4F3D}" dt="2021-04-03T15:00:28.108" v="147" actId="26606"/>
          <ac:picMkLst>
            <pc:docMk/>
            <pc:sldMk cId="3380329057" sldId="510"/>
            <ac:picMk id="13" creationId="{9B38302C-95B8-42AB-A512-B8BB1AF10560}"/>
          </ac:picMkLst>
        </pc:picChg>
        <pc:picChg chg="add del mod">
          <ac:chgData name="MARÍA GALLEGO REGUERA" userId="b5e3a783-ca6b-4890-9a48-4d9fe67c0567" providerId="ADAL" clId="{12ED8251-94BF-6D47-BE92-7365A2CE4F3D}" dt="2021-04-03T15:04:42.500" v="164" actId="478"/>
          <ac:picMkLst>
            <pc:docMk/>
            <pc:sldMk cId="3380329057" sldId="510"/>
            <ac:picMk id="15" creationId="{1ECC9C4D-0814-4767-BD59-BAC995E9136D}"/>
          </ac:picMkLst>
        </pc:picChg>
      </pc:sldChg>
      <pc:sldChg chg="delSp delDesignElem">
        <pc:chgData name="MARÍA GALLEGO REGUERA" userId="b5e3a783-ca6b-4890-9a48-4d9fe67c0567" providerId="ADAL" clId="{12ED8251-94BF-6D47-BE92-7365A2CE4F3D}" dt="2021-04-03T14:50:38.761" v="4"/>
        <pc:sldMkLst>
          <pc:docMk/>
          <pc:sldMk cId="496520017" sldId="515"/>
        </pc:sldMkLst>
        <pc:spChg chg="del">
          <ac:chgData name="MARÍA GALLEGO REGUERA" userId="b5e3a783-ca6b-4890-9a48-4d9fe67c0567" providerId="ADAL" clId="{12ED8251-94BF-6D47-BE92-7365A2CE4F3D}" dt="2021-04-03T14:50:38.761" v="4"/>
          <ac:spMkLst>
            <pc:docMk/>
            <pc:sldMk cId="496520017" sldId="515"/>
            <ac:spMk id="6" creationId="{9B76D444-2756-434F-AE61-96D69830C13E}"/>
          </ac:spMkLst>
        </pc:spChg>
        <pc:spChg chg="del">
          <ac:chgData name="MARÍA GALLEGO REGUERA" userId="b5e3a783-ca6b-4890-9a48-4d9fe67c0567" providerId="ADAL" clId="{12ED8251-94BF-6D47-BE92-7365A2CE4F3D}" dt="2021-04-03T14:50:38.761" v="4"/>
          <ac:spMkLst>
            <pc:docMk/>
            <pc:sldMk cId="496520017" sldId="515"/>
            <ac:spMk id="7" creationId="{A27B6159-7734-4564-9E0F-C4BC43C36E52}"/>
          </ac:spMkLst>
        </pc:spChg>
        <pc:cxnChg chg="del">
          <ac:chgData name="MARÍA GALLEGO REGUERA" userId="b5e3a783-ca6b-4890-9a48-4d9fe67c0567" providerId="ADAL" clId="{12ED8251-94BF-6D47-BE92-7365A2CE4F3D}" dt="2021-04-03T14:50:38.761" v="4"/>
          <ac:cxnSpMkLst>
            <pc:docMk/>
            <pc:sldMk cId="496520017" sldId="515"/>
            <ac:cxnSpMk id="13" creationId="{E2FFB46B-05BC-4950-B18A-9593FDAE6ED7}"/>
          </ac:cxnSpMkLst>
        </pc:cxnChg>
      </pc:sldChg>
      <pc:sldChg chg="delSp modSp del mod delDesignElem">
        <pc:chgData name="MARÍA GALLEGO REGUERA" userId="b5e3a783-ca6b-4890-9a48-4d9fe67c0567" providerId="ADAL" clId="{12ED8251-94BF-6D47-BE92-7365A2CE4F3D}" dt="2021-04-03T14:56:34.109" v="136" actId="2696"/>
        <pc:sldMkLst>
          <pc:docMk/>
          <pc:sldMk cId="1489716890" sldId="516"/>
        </pc:sldMkLst>
        <pc:spChg chg="del">
          <ac:chgData name="MARÍA GALLEGO REGUERA" userId="b5e3a783-ca6b-4890-9a48-4d9fe67c0567" providerId="ADAL" clId="{12ED8251-94BF-6D47-BE92-7365A2CE4F3D}" dt="2021-04-03T14:50:38.761" v="4"/>
          <ac:spMkLst>
            <pc:docMk/>
            <pc:sldMk cId="1489716890" sldId="516"/>
            <ac:spMk id="23" creationId="{85016AEC-0320-4ED0-8ECB-FE11DDDFE17A}"/>
          </ac:spMkLst>
        </pc:spChg>
        <pc:spChg chg="del">
          <ac:chgData name="MARÍA GALLEGO REGUERA" userId="b5e3a783-ca6b-4890-9a48-4d9fe67c0567" providerId="ADAL" clId="{12ED8251-94BF-6D47-BE92-7365A2CE4F3D}" dt="2021-04-03T14:50:38.761" v="4"/>
          <ac:spMkLst>
            <pc:docMk/>
            <pc:sldMk cId="1489716890" sldId="516"/>
            <ac:spMk id="24" creationId="{CCB2C00A-E659-4691-AFB4-28255172920B}"/>
          </ac:spMkLst>
        </pc:spChg>
        <pc:spChg chg="del">
          <ac:chgData name="MARÍA GALLEGO REGUERA" userId="b5e3a783-ca6b-4890-9a48-4d9fe67c0567" providerId="ADAL" clId="{12ED8251-94BF-6D47-BE92-7365A2CE4F3D}" dt="2021-04-03T14:50:38.761" v="4"/>
          <ac:spMkLst>
            <pc:docMk/>
            <pc:sldMk cId="1489716890" sldId="516"/>
            <ac:spMk id="30" creationId="{B78FD84C-74B5-451D-8F0A-1E19EC3D9DAC}"/>
          </ac:spMkLst>
        </pc:spChg>
        <pc:graphicFrameChg chg="del mod">
          <ac:chgData name="MARÍA GALLEGO REGUERA" userId="b5e3a783-ca6b-4890-9a48-4d9fe67c0567" providerId="ADAL" clId="{12ED8251-94BF-6D47-BE92-7365A2CE4F3D}" dt="2021-04-03T14:52:59.133" v="7" actId="478"/>
          <ac:graphicFrameMkLst>
            <pc:docMk/>
            <pc:sldMk cId="1489716890" sldId="516"/>
            <ac:graphicFrameMk id="11" creationId="{E5EB8461-8645-465C-BB9E-6E03AFD958A4}"/>
          </ac:graphicFrameMkLst>
        </pc:graphicFrameChg>
      </pc:sldChg>
      <pc:sldChg chg="addSp delSp modSp new mod setBg addAnim delDesignElem">
        <pc:chgData name="MARÍA GALLEGO REGUERA" userId="b5e3a783-ca6b-4890-9a48-4d9fe67c0567" providerId="ADAL" clId="{12ED8251-94BF-6D47-BE92-7365A2CE4F3D}" dt="2021-04-03T15:07:15.755" v="169" actId="255"/>
        <pc:sldMkLst>
          <pc:docMk/>
          <pc:sldMk cId="625304703" sldId="517"/>
        </pc:sldMkLst>
        <pc:spChg chg="mod">
          <ac:chgData name="MARÍA GALLEGO REGUERA" userId="b5e3a783-ca6b-4890-9a48-4d9fe67c0567" providerId="ADAL" clId="{12ED8251-94BF-6D47-BE92-7365A2CE4F3D}" dt="2021-04-03T15:07:01.100" v="168" actId="207"/>
          <ac:spMkLst>
            <pc:docMk/>
            <pc:sldMk cId="625304703" sldId="517"/>
            <ac:spMk id="2" creationId="{BD96D423-19B7-5341-BAA8-243C63231F0F}"/>
          </ac:spMkLst>
        </pc:spChg>
        <pc:spChg chg="mod">
          <ac:chgData name="MARÍA GALLEGO REGUERA" userId="b5e3a783-ca6b-4890-9a48-4d9fe67c0567" providerId="ADAL" clId="{12ED8251-94BF-6D47-BE92-7365A2CE4F3D}" dt="2021-04-03T15:07:15.755" v="169" actId="255"/>
          <ac:spMkLst>
            <pc:docMk/>
            <pc:sldMk cId="625304703" sldId="517"/>
            <ac:spMk id="3" creationId="{23A37B2D-E34A-8942-B0C7-9CE3FE2DDF85}"/>
          </ac:spMkLst>
        </pc:spChg>
        <pc:spChg chg="add del">
          <ac:chgData name="MARÍA GALLEGO REGUERA" userId="b5e3a783-ca6b-4890-9a48-4d9fe67c0567" providerId="ADAL" clId="{12ED8251-94BF-6D47-BE92-7365A2CE4F3D}" dt="2021-04-03T15:01:32.790" v="159"/>
          <ac:spMkLst>
            <pc:docMk/>
            <pc:sldMk cId="625304703" sldId="517"/>
            <ac:spMk id="5" creationId="{23962611-DFD5-4092-AAFD-559E3DFCE2C9}"/>
          </ac:spMkLst>
        </pc:spChg>
        <pc:spChg chg="add del">
          <ac:chgData name="MARÍA GALLEGO REGUERA" userId="b5e3a783-ca6b-4890-9a48-4d9fe67c0567" providerId="ADAL" clId="{12ED8251-94BF-6D47-BE92-7365A2CE4F3D}" dt="2021-04-03T15:03:35.654" v="162"/>
          <ac:spMkLst>
            <pc:docMk/>
            <pc:sldMk cId="625304703" sldId="517"/>
            <ac:spMk id="7" creationId="{23962611-DFD5-4092-AAFD-559E3DFCE2C9}"/>
          </ac:spMkLst>
        </pc:spChg>
        <pc:spChg chg="add del">
          <ac:chgData name="MARÍA GALLEGO REGUERA" userId="b5e3a783-ca6b-4890-9a48-4d9fe67c0567" providerId="ADAL" clId="{12ED8251-94BF-6D47-BE92-7365A2CE4F3D}" dt="2021-04-03T15:00:06.085" v="145"/>
          <ac:spMkLst>
            <pc:docMk/>
            <pc:sldMk cId="625304703" sldId="517"/>
            <ac:spMk id="8" creationId="{23962611-DFD5-4092-AAFD-559E3DFCE2C9}"/>
          </ac:spMkLst>
        </pc:spChg>
        <pc:picChg chg="add del">
          <ac:chgData name="MARÍA GALLEGO REGUERA" userId="b5e3a783-ca6b-4890-9a48-4d9fe67c0567" providerId="ADAL" clId="{12ED8251-94BF-6D47-BE92-7365A2CE4F3D}" dt="2021-04-03T15:01:32.790" v="159"/>
          <ac:picMkLst>
            <pc:docMk/>
            <pc:sldMk cId="625304703" sldId="517"/>
            <ac:picMk id="6" creationId="{2270F1FA-0425-408F-9861-80BF5AFB276D}"/>
          </ac:picMkLst>
        </pc:picChg>
        <pc:picChg chg="add del">
          <ac:chgData name="MARÍA GALLEGO REGUERA" userId="b5e3a783-ca6b-4890-9a48-4d9fe67c0567" providerId="ADAL" clId="{12ED8251-94BF-6D47-BE92-7365A2CE4F3D}" dt="2021-04-03T15:03:35.654" v="162"/>
          <ac:picMkLst>
            <pc:docMk/>
            <pc:sldMk cId="625304703" sldId="517"/>
            <ac:picMk id="9" creationId="{2270F1FA-0425-408F-9861-80BF5AFB276D}"/>
          </ac:picMkLst>
        </pc:picChg>
        <pc:picChg chg="add del">
          <ac:chgData name="MARÍA GALLEGO REGUERA" userId="b5e3a783-ca6b-4890-9a48-4d9fe67c0567" providerId="ADAL" clId="{12ED8251-94BF-6D47-BE92-7365A2CE4F3D}" dt="2021-04-03T15:00:06.085" v="145"/>
          <ac:picMkLst>
            <pc:docMk/>
            <pc:sldMk cId="625304703" sldId="517"/>
            <ac:picMk id="10" creationId="{2270F1FA-0425-408F-9861-80BF5AFB276D}"/>
          </ac:picMkLst>
        </pc:picChg>
      </pc:sldChg>
    </pc:docChg>
  </pc:docChgLst>
  <pc:docChgLst>
    <pc:chgData name="MARÍA GALLEGO REGUERA" userId="S::maria.galreg@educa.jcyl.es::b5e3a783-ca6b-4890-9a48-4d9fe67c0567" providerId="AD" clId="Web-{1E511610-ABD9-4085-971F-0A985AAA171D}"/>
    <pc:docChg chg="modSld">
      <pc:chgData name="MARÍA GALLEGO REGUERA" userId="S::maria.galreg@educa.jcyl.es::b5e3a783-ca6b-4890-9a48-4d9fe67c0567" providerId="AD" clId="Web-{1E511610-ABD9-4085-971F-0A985AAA171D}" dt="2021-04-03T09:48:09.914" v="2" actId="20577"/>
      <pc:docMkLst>
        <pc:docMk/>
      </pc:docMkLst>
      <pc:sldChg chg="modSp">
        <pc:chgData name="MARÍA GALLEGO REGUERA" userId="S::maria.galreg@educa.jcyl.es::b5e3a783-ca6b-4890-9a48-4d9fe67c0567" providerId="AD" clId="Web-{1E511610-ABD9-4085-971F-0A985AAA171D}" dt="2021-04-03T09:48:09.914" v="2" actId="20577"/>
        <pc:sldMkLst>
          <pc:docMk/>
          <pc:sldMk cId="4029042360" sldId="512"/>
        </pc:sldMkLst>
        <pc:spChg chg="mod">
          <ac:chgData name="MARÍA GALLEGO REGUERA" userId="S::maria.galreg@educa.jcyl.es::b5e3a783-ca6b-4890-9a48-4d9fe67c0567" providerId="AD" clId="Web-{1E511610-ABD9-4085-971F-0A985AAA171D}" dt="2021-04-03T09:48:09.914" v="2" actId="20577"/>
          <ac:spMkLst>
            <pc:docMk/>
            <pc:sldMk cId="4029042360" sldId="512"/>
            <ac:spMk id="9" creationId="{EFE6A0F4-5436-416A-AE51-75264BE9FFF1}"/>
          </ac:spMkLst>
        </pc:spChg>
      </pc:sldChg>
    </pc:docChg>
  </pc:docChgLst>
  <pc:docChgLst>
    <pc:chgData name="MARÍA GALLEGO REGUERA" userId="S::maria.galreg@educa.jcyl.es::b5e3a783-ca6b-4890-9a48-4d9fe67c0567" providerId="AD" clId="Web-{B7206E78-A59F-48FA-B66A-FC0183DC50AF}"/>
    <pc:docChg chg="modSld">
      <pc:chgData name="MARÍA GALLEGO REGUERA" userId="S::maria.galreg@educa.jcyl.es::b5e3a783-ca6b-4890-9a48-4d9fe67c0567" providerId="AD" clId="Web-{B7206E78-A59F-48FA-B66A-FC0183DC50AF}" dt="2021-04-03T09:36:11.958" v="59" actId="20577"/>
      <pc:docMkLst>
        <pc:docMk/>
      </pc:docMkLst>
      <pc:sldChg chg="modSp">
        <pc:chgData name="MARÍA GALLEGO REGUERA" userId="S::maria.galreg@educa.jcyl.es::b5e3a783-ca6b-4890-9a48-4d9fe67c0567" providerId="AD" clId="Web-{B7206E78-A59F-48FA-B66A-FC0183DC50AF}" dt="2021-04-03T09:36:11.958" v="59" actId="20577"/>
        <pc:sldMkLst>
          <pc:docMk/>
          <pc:sldMk cId="0" sldId="256"/>
        </pc:sldMkLst>
        <pc:spChg chg="mod">
          <ac:chgData name="MARÍA GALLEGO REGUERA" userId="S::maria.galreg@educa.jcyl.es::b5e3a783-ca6b-4890-9a48-4d9fe67c0567" providerId="AD" clId="Web-{B7206E78-A59F-48FA-B66A-FC0183DC50AF}" dt="2021-04-03T09:36:11.958" v="59" actId="20577"/>
          <ac:spMkLst>
            <pc:docMk/>
            <pc:sldMk cId="0" sldId="256"/>
            <ac:spMk id="5" creationId="{2508655A-7D42-4C52-B05D-1E80ED06D936}"/>
          </ac:spMkLst>
        </pc:spChg>
      </pc:sldChg>
      <pc:sldChg chg="modSp">
        <pc:chgData name="MARÍA GALLEGO REGUERA" userId="S::maria.galreg@educa.jcyl.es::b5e3a783-ca6b-4890-9a48-4d9fe67c0567" providerId="AD" clId="Web-{B7206E78-A59F-48FA-B66A-FC0183DC50AF}" dt="2021-04-03T09:35:23.222" v="47" actId="20577"/>
        <pc:sldMkLst>
          <pc:docMk/>
          <pc:sldMk cId="3380329057" sldId="510"/>
        </pc:sldMkLst>
        <pc:spChg chg="mod">
          <ac:chgData name="MARÍA GALLEGO REGUERA" userId="S::maria.galreg@educa.jcyl.es::b5e3a783-ca6b-4890-9a48-4d9fe67c0567" providerId="AD" clId="Web-{B7206E78-A59F-48FA-B66A-FC0183DC50AF}" dt="2021-04-03T09:35:23.222" v="47" actId="20577"/>
          <ac:spMkLst>
            <pc:docMk/>
            <pc:sldMk cId="3380329057" sldId="510"/>
            <ac:spMk id="9" creationId="{EFE6A0F4-5436-416A-AE51-75264BE9FFF1}"/>
          </ac:spMkLst>
        </pc:spChg>
      </pc:sldChg>
      <pc:sldChg chg="modSp">
        <pc:chgData name="MARÍA GALLEGO REGUERA" userId="S::maria.galreg@educa.jcyl.es::b5e3a783-ca6b-4890-9a48-4d9fe67c0567" providerId="AD" clId="Web-{B7206E78-A59F-48FA-B66A-FC0183DC50AF}" dt="2021-04-03T09:35:08.566" v="35" actId="20577"/>
        <pc:sldMkLst>
          <pc:docMk/>
          <pc:sldMk cId="4029042360" sldId="512"/>
        </pc:sldMkLst>
        <pc:spChg chg="mod">
          <ac:chgData name="MARÍA GALLEGO REGUERA" userId="S::maria.galreg@educa.jcyl.es::b5e3a783-ca6b-4890-9a48-4d9fe67c0567" providerId="AD" clId="Web-{B7206E78-A59F-48FA-B66A-FC0183DC50AF}" dt="2021-04-03T09:35:08.566" v="35" actId="20577"/>
          <ac:spMkLst>
            <pc:docMk/>
            <pc:sldMk cId="4029042360" sldId="512"/>
            <ac:spMk id="9" creationId="{EFE6A0F4-5436-416A-AE51-75264BE9FFF1}"/>
          </ac:spMkLst>
        </pc:spChg>
      </pc:sldChg>
      <pc:sldChg chg="modSp">
        <pc:chgData name="MARÍA GALLEGO REGUERA" userId="S::maria.galreg@educa.jcyl.es::b5e3a783-ca6b-4890-9a48-4d9fe67c0567" providerId="AD" clId="Web-{B7206E78-A59F-48FA-B66A-FC0183DC50AF}" dt="2021-04-03T09:28:18.526" v="0" actId="20577"/>
        <pc:sldMkLst>
          <pc:docMk/>
          <pc:sldMk cId="3716608836" sldId="513"/>
        </pc:sldMkLst>
        <pc:spChg chg="mod">
          <ac:chgData name="MARÍA GALLEGO REGUERA" userId="S::maria.galreg@educa.jcyl.es::b5e3a783-ca6b-4890-9a48-4d9fe67c0567" providerId="AD" clId="Web-{B7206E78-A59F-48FA-B66A-FC0183DC50AF}" dt="2021-04-03T09:28:18.526" v="0" actId="20577"/>
          <ac:spMkLst>
            <pc:docMk/>
            <pc:sldMk cId="3716608836" sldId="513"/>
            <ac:spMk id="9" creationId="{EFE6A0F4-5436-416A-AE51-75264BE9FFF1}"/>
          </ac:spMkLst>
        </pc:spChg>
      </pc:sldChg>
    </pc:docChg>
  </pc:docChgLst>
  <pc:docChgLst>
    <pc:chgData name="MARÍA GALLEGO REGUERA" userId="S::maria.galreg@educa.jcyl.es::b5e3a783-ca6b-4890-9a48-4d9fe67c0567" providerId="AD" clId="Web-{1DC2C3D7-24D2-40B5-8834-AA3423BE3580}"/>
    <pc:docChg chg="addSld modSld">
      <pc:chgData name="MARÍA GALLEGO REGUERA" userId="S::maria.galreg@educa.jcyl.es::b5e3a783-ca6b-4890-9a48-4d9fe67c0567" providerId="AD" clId="Web-{1DC2C3D7-24D2-40B5-8834-AA3423BE3580}" dt="2021-04-07T13:51:24.109" v="8" actId="1076"/>
      <pc:docMkLst>
        <pc:docMk/>
      </pc:docMkLst>
      <pc:sldChg chg="addSp modSp new">
        <pc:chgData name="MARÍA GALLEGO REGUERA" userId="S::maria.galreg@educa.jcyl.es::b5e3a783-ca6b-4890-9a48-4d9fe67c0567" providerId="AD" clId="Web-{1DC2C3D7-24D2-40B5-8834-AA3423BE3580}" dt="2021-04-07T13:51:24.109" v="8" actId="1076"/>
        <pc:sldMkLst>
          <pc:docMk/>
          <pc:sldMk cId="1306194388" sldId="540"/>
        </pc:sldMkLst>
        <pc:picChg chg="add mod">
          <ac:chgData name="MARÍA GALLEGO REGUERA" userId="S::maria.galreg@educa.jcyl.es::b5e3a783-ca6b-4890-9a48-4d9fe67c0567" providerId="AD" clId="Web-{1DC2C3D7-24D2-40B5-8834-AA3423BE3580}" dt="2021-04-07T13:51:24.109" v="8" actId="1076"/>
          <ac:picMkLst>
            <pc:docMk/>
            <pc:sldMk cId="1306194388" sldId="540"/>
            <ac:picMk id="2" creationId="{8625790F-C478-4175-8A74-B220E92914A0}"/>
          </ac:picMkLst>
        </pc:picChg>
      </pc:sldChg>
    </pc:docChg>
  </pc:docChgLst>
  <pc:docChgLst>
    <pc:chgData name="MARÍA GALLEGO REGUERA" userId="S::maria.galreg@educa.jcyl.es::b5e3a783-ca6b-4890-9a48-4d9fe67c0567" providerId="AD" clId="Web-{F7AB492A-33A0-422C-8E2C-46053556845F}"/>
    <pc:docChg chg="addSld modSld sldOrd">
      <pc:chgData name="MARÍA GALLEGO REGUERA" userId="S::maria.galreg@educa.jcyl.es::b5e3a783-ca6b-4890-9a48-4d9fe67c0567" providerId="AD" clId="Web-{F7AB492A-33A0-422C-8E2C-46053556845F}" dt="2021-04-07T13:52:58.724" v="9"/>
      <pc:docMkLst>
        <pc:docMk/>
      </pc:docMkLst>
      <pc:sldChg chg="addSp modSp new ord">
        <pc:chgData name="MARÍA GALLEGO REGUERA" userId="S::maria.galreg@educa.jcyl.es::b5e3a783-ca6b-4890-9a48-4d9fe67c0567" providerId="AD" clId="Web-{F7AB492A-33A0-422C-8E2C-46053556845F}" dt="2021-04-07T13:52:58.724" v="9"/>
        <pc:sldMkLst>
          <pc:docMk/>
          <pc:sldMk cId="311575849" sldId="541"/>
        </pc:sldMkLst>
        <pc:picChg chg="add mod">
          <ac:chgData name="MARÍA GALLEGO REGUERA" userId="S::maria.galreg@educa.jcyl.es::b5e3a783-ca6b-4890-9a48-4d9fe67c0567" providerId="AD" clId="Web-{F7AB492A-33A0-422C-8E2C-46053556845F}" dt="2021-04-07T13:52:52.396" v="8" actId="1076"/>
          <ac:picMkLst>
            <pc:docMk/>
            <pc:sldMk cId="311575849" sldId="541"/>
            <ac:picMk id="2" creationId="{4671B3AE-C373-4190-90CE-43F049D9C3F5}"/>
          </ac:picMkLst>
        </pc:picChg>
      </pc:sldChg>
    </pc:docChg>
  </pc:docChgLst>
  <pc:docChgLst>
    <pc:chgData name="MARÍA GALLEGO REGUERA" userId="S::maria.galreg@educa.jcyl.es::b5e3a783-ca6b-4890-9a48-4d9fe67c0567" providerId="AD" clId="Web-{2839B019-6635-4610-9D4A-0114BACEFF0F}"/>
    <pc:docChg chg="modSld">
      <pc:chgData name="MARÍA GALLEGO REGUERA" userId="S::maria.galreg@educa.jcyl.es::b5e3a783-ca6b-4890-9a48-4d9fe67c0567" providerId="AD" clId="Web-{2839B019-6635-4610-9D4A-0114BACEFF0F}" dt="2021-04-07T14:16:18.999" v="0" actId="14100"/>
      <pc:docMkLst>
        <pc:docMk/>
      </pc:docMkLst>
      <pc:sldChg chg="modSp">
        <pc:chgData name="MARÍA GALLEGO REGUERA" userId="S::maria.galreg@educa.jcyl.es::b5e3a783-ca6b-4890-9a48-4d9fe67c0567" providerId="AD" clId="Web-{2839B019-6635-4610-9D4A-0114BACEFF0F}" dt="2021-04-07T14:16:18.999" v="0" actId="14100"/>
        <pc:sldMkLst>
          <pc:docMk/>
          <pc:sldMk cId="1116740698" sldId="508"/>
        </pc:sldMkLst>
        <pc:spChg chg="mod">
          <ac:chgData name="MARÍA GALLEGO REGUERA" userId="S::maria.galreg@educa.jcyl.es::b5e3a783-ca6b-4890-9a48-4d9fe67c0567" providerId="AD" clId="Web-{2839B019-6635-4610-9D4A-0114BACEFF0F}" dt="2021-04-07T14:16:18.999" v="0" actId="14100"/>
          <ac:spMkLst>
            <pc:docMk/>
            <pc:sldMk cId="1116740698" sldId="508"/>
            <ac:spMk id="9" creationId="{EFE6A0F4-5436-416A-AE51-75264BE9FFF1}"/>
          </ac:spMkLst>
        </pc:spChg>
      </pc:sldChg>
    </pc:docChg>
  </pc:docChgLst>
  <pc:docChgLst>
    <pc:chgData name="MIGUEL MIELGO TORICES" userId="S::miguel.mietor@educa.jcyl.es::f98e7b4a-4177-44f7-8e4e-35692235516c" providerId="AD" clId="Web-{585F96EB-8AFC-461F-A0A8-0EF962E3B9D0}"/>
    <pc:docChg chg="addSld delSld modSld">
      <pc:chgData name="MIGUEL MIELGO TORICES" userId="S::miguel.mietor@educa.jcyl.es::f98e7b4a-4177-44f7-8e4e-35692235516c" providerId="AD" clId="Web-{585F96EB-8AFC-461F-A0A8-0EF962E3B9D0}" dt="2021-04-05T14:53:19.430" v="819" actId="14100"/>
      <pc:docMkLst>
        <pc:docMk/>
      </pc:docMkLst>
      <pc:sldChg chg="modSp">
        <pc:chgData name="MIGUEL MIELGO TORICES" userId="S::miguel.mietor@educa.jcyl.es::f98e7b4a-4177-44f7-8e4e-35692235516c" providerId="AD" clId="Web-{585F96EB-8AFC-461F-A0A8-0EF962E3B9D0}" dt="2021-04-05T13:45:20.518" v="6" actId="20577"/>
        <pc:sldMkLst>
          <pc:docMk/>
          <pc:sldMk cId="3611958634" sldId="521"/>
        </pc:sldMkLst>
        <pc:spChg chg="mod">
          <ac:chgData name="MIGUEL MIELGO TORICES" userId="S::miguel.mietor@educa.jcyl.es::f98e7b4a-4177-44f7-8e4e-35692235516c" providerId="AD" clId="Web-{585F96EB-8AFC-461F-A0A8-0EF962E3B9D0}" dt="2021-04-05T13:45:20.518" v="6" actId="20577"/>
          <ac:spMkLst>
            <pc:docMk/>
            <pc:sldMk cId="3611958634" sldId="521"/>
            <ac:spMk id="3" creationId="{FC23E362-A016-44E3-9B21-CBB2055365E7}"/>
          </ac:spMkLst>
        </pc:spChg>
      </pc:sldChg>
      <pc:sldChg chg="delSp modSp">
        <pc:chgData name="MIGUEL MIELGO TORICES" userId="S::miguel.mietor@educa.jcyl.es::f98e7b4a-4177-44f7-8e4e-35692235516c" providerId="AD" clId="Web-{585F96EB-8AFC-461F-A0A8-0EF962E3B9D0}" dt="2021-04-05T13:48:09.850" v="19" actId="20577"/>
        <pc:sldMkLst>
          <pc:docMk/>
          <pc:sldMk cId="3915627313" sldId="523"/>
        </pc:sldMkLst>
        <pc:spChg chg="mod">
          <ac:chgData name="MIGUEL MIELGO TORICES" userId="S::miguel.mietor@educa.jcyl.es::f98e7b4a-4177-44f7-8e4e-35692235516c" providerId="AD" clId="Web-{585F96EB-8AFC-461F-A0A8-0EF962E3B9D0}" dt="2021-04-05T13:48:09.850" v="19" actId="20577"/>
          <ac:spMkLst>
            <pc:docMk/>
            <pc:sldMk cId="3915627313" sldId="523"/>
            <ac:spMk id="3" creationId="{FC23E362-A016-44E3-9B21-CBB2055365E7}"/>
          </ac:spMkLst>
        </pc:spChg>
        <pc:spChg chg="del">
          <ac:chgData name="MIGUEL MIELGO TORICES" userId="S::miguel.mietor@educa.jcyl.es::f98e7b4a-4177-44f7-8e4e-35692235516c" providerId="AD" clId="Web-{585F96EB-8AFC-461F-A0A8-0EF962E3B9D0}" dt="2021-04-05T13:47:30.286" v="13"/>
          <ac:spMkLst>
            <pc:docMk/>
            <pc:sldMk cId="3915627313" sldId="523"/>
            <ac:spMk id="4" creationId="{C7FC7358-668B-481E-B103-02DF37CC77F5}"/>
          </ac:spMkLst>
        </pc:spChg>
      </pc:sldChg>
      <pc:sldChg chg="modSp">
        <pc:chgData name="MIGUEL MIELGO TORICES" userId="S::miguel.mietor@educa.jcyl.es::f98e7b4a-4177-44f7-8e4e-35692235516c" providerId="AD" clId="Web-{585F96EB-8AFC-461F-A0A8-0EF962E3B9D0}" dt="2021-04-05T13:47:03.317" v="12" actId="20577"/>
        <pc:sldMkLst>
          <pc:docMk/>
          <pc:sldMk cId="2756008927" sldId="524"/>
        </pc:sldMkLst>
        <pc:spChg chg="mod">
          <ac:chgData name="MIGUEL MIELGO TORICES" userId="S::miguel.mietor@educa.jcyl.es::f98e7b4a-4177-44f7-8e4e-35692235516c" providerId="AD" clId="Web-{585F96EB-8AFC-461F-A0A8-0EF962E3B9D0}" dt="2021-04-05T13:47:03.317" v="12" actId="20577"/>
          <ac:spMkLst>
            <pc:docMk/>
            <pc:sldMk cId="2756008927" sldId="524"/>
            <ac:spMk id="3" creationId="{FC23E362-A016-44E3-9B21-CBB2055365E7}"/>
          </ac:spMkLst>
        </pc:spChg>
      </pc:sldChg>
      <pc:sldChg chg="modSp">
        <pc:chgData name="MIGUEL MIELGO TORICES" userId="S::miguel.mietor@educa.jcyl.es::f98e7b4a-4177-44f7-8e4e-35692235516c" providerId="AD" clId="Web-{585F96EB-8AFC-461F-A0A8-0EF962E3B9D0}" dt="2021-04-05T13:43:11.295" v="2" actId="14100"/>
        <pc:sldMkLst>
          <pc:docMk/>
          <pc:sldMk cId="118504551" sldId="529"/>
        </pc:sldMkLst>
        <pc:spChg chg="mod">
          <ac:chgData name="MIGUEL MIELGO TORICES" userId="S::miguel.mietor@educa.jcyl.es::f98e7b4a-4177-44f7-8e4e-35692235516c" providerId="AD" clId="Web-{585F96EB-8AFC-461F-A0A8-0EF962E3B9D0}" dt="2021-04-05T13:43:11.295" v="2" actId="14100"/>
          <ac:spMkLst>
            <pc:docMk/>
            <pc:sldMk cId="118504551" sldId="529"/>
            <ac:spMk id="5" creationId="{CAAE2008-CF70-45A9-AE42-A2D0AC9A38B6}"/>
          </ac:spMkLst>
        </pc:spChg>
      </pc:sldChg>
      <pc:sldChg chg="modSp add del">
        <pc:chgData name="MIGUEL MIELGO TORICES" userId="S::miguel.mietor@educa.jcyl.es::f98e7b4a-4177-44f7-8e4e-35692235516c" providerId="AD" clId="Web-{585F96EB-8AFC-461F-A0A8-0EF962E3B9D0}" dt="2021-04-05T14:02:00.245" v="23"/>
        <pc:sldMkLst>
          <pc:docMk/>
          <pc:sldMk cId="1306549262" sldId="536"/>
        </pc:sldMkLst>
        <pc:spChg chg="mod">
          <ac:chgData name="MIGUEL MIELGO TORICES" userId="S::miguel.mietor@educa.jcyl.es::f98e7b4a-4177-44f7-8e4e-35692235516c" providerId="AD" clId="Web-{585F96EB-8AFC-461F-A0A8-0EF962E3B9D0}" dt="2021-04-05T14:01:47.979" v="21" actId="20577"/>
          <ac:spMkLst>
            <pc:docMk/>
            <pc:sldMk cId="1306549262" sldId="536"/>
            <ac:spMk id="2" creationId="{1EC6F80A-009D-4F0C-9152-5D3E773B75DF}"/>
          </ac:spMkLst>
        </pc:spChg>
      </pc:sldChg>
      <pc:sldChg chg="addSp delSp modSp add replId">
        <pc:chgData name="MIGUEL MIELGO TORICES" userId="S::miguel.mietor@educa.jcyl.es::f98e7b4a-4177-44f7-8e4e-35692235516c" providerId="AD" clId="Web-{585F96EB-8AFC-461F-A0A8-0EF962E3B9D0}" dt="2021-04-05T14:53:19.430" v="819" actId="14100"/>
        <pc:sldMkLst>
          <pc:docMk/>
          <pc:sldMk cId="3624600660" sldId="538"/>
        </pc:sldMkLst>
        <pc:spChg chg="mod">
          <ac:chgData name="MIGUEL MIELGO TORICES" userId="S::miguel.mietor@educa.jcyl.es::f98e7b4a-4177-44f7-8e4e-35692235516c" providerId="AD" clId="Web-{585F96EB-8AFC-461F-A0A8-0EF962E3B9D0}" dt="2021-04-05T14:53:11.727" v="816" actId="1076"/>
          <ac:spMkLst>
            <pc:docMk/>
            <pc:sldMk cId="3624600660" sldId="538"/>
            <ac:spMk id="2" creationId="{1EC6F80A-009D-4F0C-9152-5D3E773B75DF}"/>
          </ac:spMkLst>
        </pc:spChg>
        <pc:spChg chg="add del mod">
          <ac:chgData name="MIGUEL MIELGO TORICES" userId="S::miguel.mietor@educa.jcyl.es::f98e7b4a-4177-44f7-8e4e-35692235516c" providerId="AD" clId="Web-{585F96EB-8AFC-461F-A0A8-0EF962E3B9D0}" dt="2021-04-05T14:46:13.185" v="688"/>
          <ac:spMkLst>
            <pc:docMk/>
            <pc:sldMk cId="3624600660" sldId="538"/>
            <ac:spMk id="3" creationId="{80FCEAFE-758A-4142-A4B4-8B76D794E0FC}"/>
          </ac:spMkLst>
        </pc:spChg>
        <pc:spChg chg="add mod">
          <ac:chgData name="MIGUEL MIELGO TORICES" userId="S::miguel.mietor@educa.jcyl.es::f98e7b4a-4177-44f7-8e4e-35692235516c" providerId="AD" clId="Web-{585F96EB-8AFC-461F-A0A8-0EF962E3B9D0}" dt="2021-04-05T14:53:11.742" v="817" actId="1076"/>
          <ac:spMkLst>
            <pc:docMk/>
            <pc:sldMk cId="3624600660" sldId="538"/>
            <ac:spMk id="4" creationId="{D1CE5661-B3C8-4F9A-A4A3-A79484A0B2AB}"/>
          </ac:spMkLst>
        </pc:spChg>
        <pc:spChg chg="add del mod">
          <ac:chgData name="MIGUEL MIELGO TORICES" userId="S::miguel.mietor@educa.jcyl.es::f98e7b4a-4177-44f7-8e4e-35692235516c" providerId="AD" clId="Web-{585F96EB-8AFC-461F-A0A8-0EF962E3B9D0}" dt="2021-04-05T14:52:56.508" v="815" actId="14100"/>
          <ac:spMkLst>
            <pc:docMk/>
            <pc:sldMk cId="3624600660" sldId="538"/>
            <ac:spMk id="6" creationId="{E3EBA6E3-7BE2-4C48-BBB6-3C1B9272C182}"/>
          </ac:spMkLst>
        </pc:spChg>
        <pc:spChg chg="add mod">
          <ac:chgData name="MIGUEL MIELGO TORICES" userId="S::miguel.mietor@educa.jcyl.es::f98e7b4a-4177-44f7-8e4e-35692235516c" providerId="AD" clId="Web-{585F96EB-8AFC-461F-A0A8-0EF962E3B9D0}" dt="2021-04-05T14:53:11.758" v="818" actId="1076"/>
          <ac:spMkLst>
            <pc:docMk/>
            <pc:sldMk cId="3624600660" sldId="538"/>
            <ac:spMk id="7" creationId="{B85E4781-6CA5-435F-8BDD-AD3FC2C8B01A}"/>
          </ac:spMkLst>
        </pc:spChg>
        <pc:picChg chg="add mod">
          <ac:chgData name="MIGUEL MIELGO TORICES" userId="S::miguel.mietor@educa.jcyl.es::f98e7b4a-4177-44f7-8e4e-35692235516c" providerId="AD" clId="Web-{585F96EB-8AFC-461F-A0A8-0EF962E3B9D0}" dt="2021-04-05T14:53:19.430" v="819" actId="14100"/>
          <ac:picMkLst>
            <pc:docMk/>
            <pc:sldMk cId="3624600660" sldId="538"/>
            <ac:picMk id="5" creationId="{D262F965-3731-4013-AB6D-CB1EE6FE1DE7}"/>
          </ac:picMkLst>
        </pc:picChg>
      </pc:sldChg>
    </pc:docChg>
  </pc:docChgLst>
  <pc:docChgLst>
    <pc:chgData name="MARÍA GALLEGO REGUERA" userId="S::maria.galreg@educa.jcyl.es::b5e3a783-ca6b-4890-9a48-4d9fe67c0567" providerId="AD" clId="Web-{462803C6-E13B-469C-B314-F9A9DC777307}"/>
    <pc:docChg chg="modSld">
      <pc:chgData name="MARÍA GALLEGO REGUERA" userId="S::maria.galreg@educa.jcyl.es::b5e3a783-ca6b-4890-9a48-4d9fe67c0567" providerId="AD" clId="Web-{462803C6-E13B-469C-B314-F9A9DC777307}" dt="2021-04-03T09:47:17.749" v="0" actId="20577"/>
      <pc:docMkLst>
        <pc:docMk/>
      </pc:docMkLst>
      <pc:sldChg chg="modSp">
        <pc:chgData name="MARÍA GALLEGO REGUERA" userId="S::maria.galreg@educa.jcyl.es::b5e3a783-ca6b-4890-9a48-4d9fe67c0567" providerId="AD" clId="Web-{462803C6-E13B-469C-B314-F9A9DC777307}" dt="2021-04-03T09:47:17.749" v="0" actId="20577"/>
        <pc:sldMkLst>
          <pc:docMk/>
          <pc:sldMk cId="4029042360" sldId="512"/>
        </pc:sldMkLst>
        <pc:spChg chg="mod">
          <ac:chgData name="MARÍA GALLEGO REGUERA" userId="S::maria.galreg@educa.jcyl.es::b5e3a783-ca6b-4890-9a48-4d9fe67c0567" providerId="AD" clId="Web-{462803C6-E13B-469C-B314-F9A9DC777307}" dt="2021-04-03T09:47:17.749" v="0" actId="20577"/>
          <ac:spMkLst>
            <pc:docMk/>
            <pc:sldMk cId="4029042360" sldId="512"/>
            <ac:spMk id="9" creationId="{EFE6A0F4-5436-416A-AE51-75264BE9FFF1}"/>
          </ac:spMkLst>
        </pc:spChg>
      </pc:sldChg>
    </pc:docChg>
  </pc:docChgLst>
  <pc:docChgLst>
    <pc:chgData name="MARÍA GALLEGO REGUERA" userId="S::maria.galreg@educa.jcyl.es::b5e3a783-ca6b-4890-9a48-4d9fe67c0567" providerId="AD" clId="Web-{50E8CC8B-C873-4F6B-BA20-9F310AD65BFB}"/>
    <pc:docChg chg="addSld delSld modSld">
      <pc:chgData name="MARÍA GALLEGO REGUERA" userId="S::maria.galreg@educa.jcyl.es::b5e3a783-ca6b-4890-9a48-4d9fe67c0567" providerId="AD" clId="Web-{50E8CC8B-C873-4F6B-BA20-9F310AD65BFB}" dt="2021-04-03T09:11:47.422" v="335" actId="20577"/>
      <pc:docMkLst>
        <pc:docMk/>
      </pc:docMkLst>
      <pc:sldChg chg="modSp">
        <pc:chgData name="MARÍA GALLEGO REGUERA" userId="S::maria.galreg@educa.jcyl.es::b5e3a783-ca6b-4890-9a48-4d9fe67c0567" providerId="AD" clId="Web-{50E8CC8B-C873-4F6B-BA20-9F310AD65BFB}" dt="2021-04-03T08:56:24.832" v="22" actId="20577"/>
        <pc:sldMkLst>
          <pc:docMk/>
          <pc:sldMk cId="0" sldId="256"/>
        </pc:sldMkLst>
        <pc:spChg chg="mod">
          <ac:chgData name="MARÍA GALLEGO REGUERA" userId="S::maria.galreg@educa.jcyl.es::b5e3a783-ca6b-4890-9a48-4d9fe67c0567" providerId="AD" clId="Web-{50E8CC8B-C873-4F6B-BA20-9F310AD65BFB}" dt="2021-04-03T08:56:24.832" v="22" actId="20577"/>
          <ac:spMkLst>
            <pc:docMk/>
            <pc:sldMk cId="0" sldId="256"/>
            <ac:spMk id="5" creationId="{2508655A-7D42-4C52-B05D-1E80ED06D936}"/>
          </ac:spMkLst>
        </pc:spChg>
      </pc:sldChg>
      <pc:sldChg chg="addSp delSp modSp modNotes">
        <pc:chgData name="MARÍA GALLEGO REGUERA" userId="S::maria.galreg@educa.jcyl.es::b5e3a783-ca6b-4890-9a48-4d9fe67c0567" providerId="AD" clId="Web-{50E8CC8B-C873-4F6B-BA20-9F310AD65BFB}" dt="2021-04-03T09:11:47.422" v="335" actId="20577"/>
        <pc:sldMkLst>
          <pc:docMk/>
          <pc:sldMk cId="0" sldId="305"/>
        </pc:sldMkLst>
        <pc:spChg chg="add del mod">
          <ac:chgData name="MARÍA GALLEGO REGUERA" userId="S::maria.galreg@educa.jcyl.es::b5e3a783-ca6b-4890-9a48-4d9fe67c0567" providerId="AD" clId="Web-{50E8CC8B-C873-4F6B-BA20-9F310AD65BFB}" dt="2021-04-03T08:57:16.317" v="30"/>
          <ac:spMkLst>
            <pc:docMk/>
            <pc:sldMk cId="0" sldId="305"/>
            <ac:spMk id="2" creationId="{8A17D140-E5FE-47F9-92E3-A01224927C50}"/>
          </ac:spMkLst>
        </pc:spChg>
        <pc:spChg chg="add mod">
          <ac:chgData name="MARÍA GALLEGO REGUERA" userId="S::maria.galreg@educa.jcyl.es::b5e3a783-ca6b-4890-9a48-4d9fe67c0567" providerId="AD" clId="Web-{50E8CC8B-C873-4F6B-BA20-9F310AD65BFB}" dt="2021-04-03T09:11:47.422" v="335" actId="20577"/>
          <ac:spMkLst>
            <pc:docMk/>
            <pc:sldMk cId="0" sldId="305"/>
            <ac:spMk id="4" creationId="{C28D1629-0BCD-413A-8605-3EFC2178684D}"/>
          </ac:spMkLst>
        </pc:spChg>
      </pc:sldChg>
      <pc:sldChg chg="addSp delSp modSp modNotes">
        <pc:chgData name="MARÍA GALLEGO REGUERA" userId="S::maria.galreg@educa.jcyl.es::b5e3a783-ca6b-4890-9a48-4d9fe67c0567" providerId="AD" clId="Web-{50E8CC8B-C873-4F6B-BA20-9F310AD65BFB}" dt="2021-04-03T09:03:45.096" v="163"/>
        <pc:sldMkLst>
          <pc:docMk/>
          <pc:sldMk cId="44750738" sldId="502"/>
        </pc:sldMkLst>
        <pc:spChg chg="add del mod">
          <ac:chgData name="MARÍA GALLEGO REGUERA" userId="S::maria.galreg@educa.jcyl.es::b5e3a783-ca6b-4890-9a48-4d9fe67c0567" providerId="AD" clId="Web-{50E8CC8B-C873-4F6B-BA20-9F310AD65BFB}" dt="2021-04-03T09:00:05.451" v="111"/>
          <ac:spMkLst>
            <pc:docMk/>
            <pc:sldMk cId="44750738" sldId="502"/>
            <ac:spMk id="3" creationId="{A450C467-36E6-441F-A478-3E2859F39D0D}"/>
          </ac:spMkLst>
        </pc:spChg>
        <pc:spChg chg="add mod">
          <ac:chgData name="MARÍA GALLEGO REGUERA" userId="S::maria.galreg@educa.jcyl.es::b5e3a783-ca6b-4890-9a48-4d9fe67c0567" providerId="AD" clId="Web-{50E8CC8B-C873-4F6B-BA20-9F310AD65BFB}" dt="2021-04-03T09:03:33.580" v="158" actId="20577"/>
          <ac:spMkLst>
            <pc:docMk/>
            <pc:sldMk cId="44750738" sldId="502"/>
            <ac:spMk id="5" creationId="{ECF40E58-5A4A-49F6-8E36-6E53F1CC48F2}"/>
          </ac:spMkLst>
        </pc:spChg>
        <pc:spChg chg="add">
          <ac:chgData name="MARÍA GALLEGO REGUERA" userId="S::maria.galreg@educa.jcyl.es::b5e3a783-ca6b-4890-9a48-4d9fe67c0567" providerId="AD" clId="Web-{50E8CC8B-C873-4F6B-BA20-9F310AD65BFB}" dt="2021-04-03T09:00:41.248" v="122"/>
          <ac:spMkLst>
            <pc:docMk/>
            <pc:sldMk cId="44750738" sldId="502"/>
            <ac:spMk id="7" creationId="{ADD0AC06-A747-4F37-975A-64D120A4F85D}"/>
          </ac:spMkLst>
        </pc:spChg>
        <pc:spChg chg="add mod">
          <ac:chgData name="MARÍA GALLEGO REGUERA" userId="S::maria.galreg@educa.jcyl.es::b5e3a783-ca6b-4890-9a48-4d9fe67c0567" providerId="AD" clId="Web-{50E8CC8B-C873-4F6B-BA20-9F310AD65BFB}" dt="2021-04-03T09:02:18.969" v="152" actId="20577"/>
          <ac:spMkLst>
            <pc:docMk/>
            <pc:sldMk cId="44750738" sldId="502"/>
            <ac:spMk id="9" creationId="{EFE6A0F4-5436-416A-AE51-75264BE9FFF1}"/>
          </ac:spMkLst>
        </pc:spChg>
      </pc:sldChg>
      <pc:sldChg chg="del">
        <pc:chgData name="MARÍA GALLEGO REGUERA" userId="S::maria.galreg@educa.jcyl.es::b5e3a783-ca6b-4890-9a48-4d9fe67c0567" providerId="AD" clId="Web-{50E8CC8B-C873-4F6B-BA20-9F310AD65BFB}" dt="2021-04-03T09:04:48.503" v="201"/>
        <pc:sldMkLst>
          <pc:docMk/>
          <pc:sldMk cId="1287411004" sldId="503"/>
        </pc:sldMkLst>
      </pc:sldChg>
      <pc:sldChg chg="del">
        <pc:chgData name="MARÍA GALLEGO REGUERA" userId="S::maria.galreg@educa.jcyl.es::b5e3a783-ca6b-4890-9a48-4d9fe67c0567" providerId="AD" clId="Web-{50E8CC8B-C873-4F6B-BA20-9F310AD65BFB}" dt="2021-04-03T09:11:11.531" v="330"/>
        <pc:sldMkLst>
          <pc:docMk/>
          <pc:sldMk cId="1509588406" sldId="504"/>
        </pc:sldMkLst>
      </pc:sldChg>
      <pc:sldChg chg="modSp add replId">
        <pc:chgData name="MARÍA GALLEGO REGUERA" userId="S::maria.galreg@educa.jcyl.es::b5e3a783-ca6b-4890-9a48-4d9fe67c0567" providerId="AD" clId="Web-{50E8CC8B-C873-4F6B-BA20-9F310AD65BFB}" dt="2021-04-03T09:04:41.565" v="200" actId="20577"/>
        <pc:sldMkLst>
          <pc:docMk/>
          <pc:sldMk cId="4050006036" sldId="505"/>
        </pc:sldMkLst>
        <pc:spChg chg="mod">
          <ac:chgData name="MARÍA GALLEGO REGUERA" userId="S::maria.galreg@educa.jcyl.es::b5e3a783-ca6b-4890-9a48-4d9fe67c0567" providerId="AD" clId="Web-{50E8CC8B-C873-4F6B-BA20-9F310AD65BFB}" dt="2021-04-03T09:04:13.721" v="169" actId="20577"/>
          <ac:spMkLst>
            <pc:docMk/>
            <pc:sldMk cId="4050006036" sldId="505"/>
            <ac:spMk id="5" creationId="{ECF40E58-5A4A-49F6-8E36-6E53F1CC48F2}"/>
          </ac:spMkLst>
        </pc:spChg>
        <pc:spChg chg="mod">
          <ac:chgData name="MARÍA GALLEGO REGUERA" userId="S::maria.galreg@educa.jcyl.es::b5e3a783-ca6b-4890-9a48-4d9fe67c0567" providerId="AD" clId="Web-{50E8CC8B-C873-4F6B-BA20-9F310AD65BFB}" dt="2021-04-03T09:04:41.565" v="200" actId="20577"/>
          <ac:spMkLst>
            <pc:docMk/>
            <pc:sldMk cId="4050006036" sldId="505"/>
            <ac:spMk id="9" creationId="{EFE6A0F4-5436-416A-AE51-75264BE9FFF1}"/>
          </ac:spMkLst>
        </pc:spChg>
      </pc:sldChg>
      <pc:sldChg chg="add del replId">
        <pc:chgData name="MARÍA GALLEGO REGUERA" userId="S::maria.galreg@educa.jcyl.es::b5e3a783-ca6b-4890-9a48-4d9fe67c0567" providerId="AD" clId="Web-{50E8CC8B-C873-4F6B-BA20-9F310AD65BFB}" dt="2021-04-03T09:11:13.984" v="331"/>
        <pc:sldMkLst>
          <pc:docMk/>
          <pc:sldMk cId="1253668269" sldId="506"/>
        </pc:sldMkLst>
      </pc:sldChg>
      <pc:sldChg chg="add del replId">
        <pc:chgData name="MARÍA GALLEGO REGUERA" userId="S::maria.galreg@educa.jcyl.es::b5e3a783-ca6b-4890-9a48-4d9fe67c0567" providerId="AD" clId="Web-{50E8CC8B-C873-4F6B-BA20-9F310AD65BFB}" dt="2021-04-03T09:08:37.903" v="242"/>
        <pc:sldMkLst>
          <pc:docMk/>
          <pc:sldMk cId="2364899451" sldId="507"/>
        </pc:sldMkLst>
      </pc:sldChg>
      <pc:sldChg chg="modSp add replId">
        <pc:chgData name="MARÍA GALLEGO REGUERA" userId="S::maria.galreg@educa.jcyl.es::b5e3a783-ca6b-4890-9a48-4d9fe67c0567" providerId="AD" clId="Web-{50E8CC8B-C873-4F6B-BA20-9F310AD65BFB}" dt="2021-04-03T09:10:34.061" v="307" actId="20577"/>
        <pc:sldMkLst>
          <pc:docMk/>
          <pc:sldMk cId="1116740698" sldId="508"/>
        </pc:sldMkLst>
        <pc:spChg chg="mod">
          <ac:chgData name="MARÍA GALLEGO REGUERA" userId="S::maria.galreg@educa.jcyl.es::b5e3a783-ca6b-4890-9a48-4d9fe67c0567" providerId="AD" clId="Web-{50E8CC8B-C873-4F6B-BA20-9F310AD65BFB}" dt="2021-04-03T09:07:16.948" v="211" actId="20577"/>
          <ac:spMkLst>
            <pc:docMk/>
            <pc:sldMk cId="1116740698" sldId="508"/>
            <ac:spMk id="5" creationId="{ECF40E58-5A4A-49F6-8E36-6E53F1CC48F2}"/>
          </ac:spMkLst>
        </pc:spChg>
        <pc:spChg chg="mod">
          <ac:chgData name="MARÍA GALLEGO REGUERA" userId="S::maria.galreg@educa.jcyl.es::b5e3a783-ca6b-4890-9a48-4d9fe67c0567" providerId="AD" clId="Web-{50E8CC8B-C873-4F6B-BA20-9F310AD65BFB}" dt="2021-04-03T09:10:34.061" v="307" actId="20577"/>
          <ac:spMkLst>
            <pc:docMk/>
            <pc:sldMk cId="1116740698" sldId="508"/>
            <ac:spMk id="9" creationId="{EFE6A0F4-5436-416A-AE51-75264BE9FFF1}"/>
          </ac:spMkLst>
        </pc:spChg>
      </pc:sldChg>
      <pc:sldChg chg="add replId">
        <pc:chgData name="MARÍA GALLEGO REGUERA" userId="S::maria.galreg@educa.jcyl.es::b5e3a783-ca6b-4890-9a48-4d9fe67c0567" providerId="AD" clId="Web-{50E8CC8B-C873-4F6B-BA20-9F310AD65BFB}" dt="2021-04-03T09:07:56.683" v="223"/>
        <pc:sldMkLst>
          <pc:docMk/>
          <pc:sldMk cId="274174587" sldId="509"/>
        </pc:sldMkLst>
      </pc:sldChg>
      <pc:sldChg chg="modSp add replId">
        <pc:chgData name="MARÍA GALLEGO REGUERA" userId="S::maria.galreg@educa.jcyl.es::b5e3a783-ca6b-4890-9a48-4d9fe67c0567" providerId="AD" clId="Web-{50E8CC8B-C873-4F6B-BA20-9F310AD65BFB}" dt="2021-04-03T09:11:04.671" v="329" actId="20577"/>
        <pc:sldMkLst>
          <pc:docMk/>
          <pc:sldMk cId="3380329057" sldId="510"/>
        </pc:sldMkLst>
        <pc:spChg chg="mod">
          <ac:chgData name="MARÍA GALLEGO REGUERA" userId="S::maria.galreg@educa.jcyl.es::b5e3a783-ca6b-4890-9a48-4d9fe67c0567" providerId="AD" clId="Web-{50E8CC8B-C873-4F6B-BA20-9F310AD65BFB}" dt="2021-04-03T09:08:12.871" v="233" actId="20577"/>
          <ac:spMkLst>
            <pc:docMk/>
            <pc:sldMk cId="3380329057" sldId="510"/>
            <ac:spMk id="5" creationId="{ECF40E58-5A4A-49F6-8E36-6E53F1CC48F2}"/>
          </ac:spMkLst>
        </pc:spChg>
        <pc:spChg chg="mod">
          <ac:chgData name="MARÍA GALLEGO REGUERA" userId="S::maria.galreg@educa.jcyl.es::b5e3a783-ca6b-4890-9a48-4d9fe67c0567" providerId="AD" clId="Web-{50E8CC8B-C873-4F6B-BA20-9F310AD65BFB}" dt="2021-04-03T09:11:04.671" v="329" actId="20577"/>
          <ac:spMkLst>
            <pc:docMk/>
            <pc:sldMk cId="3380329057" sldId="510"/>
            <ac:spMk id="9" creationId="{EFE6A0F4-5436-416A-AE51-75264BE9FFF1}"/>
          </ac:spMkLst>
        </pc:spChg>
      </pc:sldChg>
      <pc:sldChg chg="modSp add replId">
        <pc:chgData name="MARÍA GALLEGO REGUERA" userId="S::maria.galreg@educa.jcyl.es::b5e3a783-ca6b-4890-9a48-4d9fe67c0567" providerId="AD" clId="Web-{50E8CC8B-C873-4F6B-BA20-9F310AD65BFB}" dt="2021-04-03T09:10:58.421" v="323" actId="20577"/>
        <pc:sldMkLst>
          <pc:docMk/>
          <pc:sldMk cId="3247263149" sldId="511"/>
        </pc:sldMkLst>
        <pc:spChg chg="mod">
          <ac:chgData name="MARÍA GALLEGO REGUERA" userId="S::maria.galreg@educa.jcyl.es::b5e3a783-ca6b-4890-9a48-4d9fe67c0567" providerId="AD" clId="Web-{50E8CC8B-C873-4F6B-BA20-9F310AD65BFB}" dt="2021-04-03T09:10:58.421" v="323" actId="20577"/>
          <ac:spMkLst>
            <pc:docMk/>
            <pc:sldMk cId="3247263149" sldId="511"/>
            <ac:spMk id="9" creationId="{EFE6A0F4-5436-416A-AE51-75264BE9FFF1}"/>
          </ac:spMkLst>
        </pc:spChg>
      </pc:sldChg>
    </pc:docChg>
  </pc:docChgLst>
  <pc:docChgLst>
    <pc:chgData name="MIGUEL MIELGO TORICES" userId="S::miguel.mietor@educa.jcyl.es::f98e7b4a-4177-44f7-8e4e-35692235516c" providerId="AD" clId="Web-{D6FA6AA2-0E53-44B2-8284-55B17C528153}"/>
    <pc:docChg chg="addSld delSld modSld sldOrd">
      <pc:chgData name="MIGUEL MIELGO TORICES" userId="S::miguel.mietor@educa.jcyl.es::f98e7b4a-4177-44f7-8e4e-35692235516c" providerId="AD" clId="Web-{D6FA6AA2-0E53-44B2-8284-55B17C528153}" dt="2021-04-05T08:15:54.148" v="712" actId="20577"/>
      <pc:docMkLst>
        <pc:docMk/>
      </pc:docMkLst>
      <pc:sldChg chg="modSp">
        <pc:chgData name="MIGUEL MIELGO TORICES" userId="S::miguel.mietor@educa.jcyl.es::f98e7b4a-4177-44f7-8e4e-35692235516c" providerId="AD" clId="Web-{D6FA6AA2-0E53-44B2-8284-55B17C528153}" dt="2021-04-05T08:12:36.378" v="626" actId="20577"/>
        <pc:sldMkLst>
          <pc:docMk/>
          <pc:sldMk cId="2200683987" sldId="518"/>
        </pc:sldMkLst>
        <pc:spChg chg="mod">
          <ac:chgData name="MIGUEL MIELGO TORICES" userId="S::miguel.mietor@educa.jcyl.es::f98e7b4a-4177-44f7-8e4e-35692235516c" providerId="AD" clId="Web-{D6FA6AA2-0E53-44B2-8284-55B17C528153}" dt="2021-04-05T08:12:36.378" v="626" actId="20577"/>
          <ac:spMkLst>
            <pc:docMk/>
            <pc:sldMk cId="2200683987" sldId="518"/>
            <ac:spMk id="3" creationId="{FC23E362-A016-44E3-9B21-CBB2055365E7}"/>
          </ac:spMkLst>
        </pc:spChg>
      </pc:sldChg>
      <pc:sldChg chg="modSp">
        <pc:chgData name="MIGUEL MIELGO TORICES" userId="S::miguel.mietor@educa.jcyl.es::f98e7b4a-4177-44f7-8e4e-35692235516c" providerId="AD" clId="Web-{D6FA6AA2-0E53-44B2-8284-55B17C528153}" dt="2021-04-05T08:05:38.790" v="602" actId="20577"/>
        <pc:sldMkLst>
          <pc:docMk/>
          <pc:sldMk cId="2756008927" sldId="524"/>
        </pc:sldMkLst>
        <pc:spChg chg="mod">
          <ac:chgData name="MIGUEL MIELGO TORICES" userId="S::miguel.mietor@educa.jcyl.es::f98e7b4a-4177-44f7-8e4e-35692235516c" providerId="AD" clId="Web-{D6FA6AA2-0E53-44B2-8284-55B17C528153}" dt="2021-04-05T08:05:38.790" v="602" actId="20577"/>
          <ac:spMkLst>
            <pc:docMk/>
            <pc:sldMk cId="2756008927" sldId="524"/>
            <ac:spMk id="3" creationId="{FC23E362-A016-44E3-9B21-CBB2055365E7}"/>
          </ac:spMkLst>
        </pc:spChg>
      </pc:sldChg>
      <pc:sldChg chg="modSp">
        <pc:chgData name="MIGUEL MIELGO TORICES" userId="S::miguel.mietor@educa.jcyl.es::f98e7b4a-4177-44f7-8e4e-35692235516c" providerId="AD" clId="Web-{D6FA6AA2-0E53-44B2-8284-55B17C528153}" dt="2021-04-05T08:06:10.369" v="603" actId="20577"/>
        <pc:sldMkLst>
          <pc:docMk/>
          <pc:sldMk cId="1549099863" sldId="525"/>
        </pc:sldMkLst>
        <pc:spChg chg="mod">
          <ac:chgData name="MIGUEL MIELGO TORICES" userId="S::miguel.mietor@educa.jcyl.es::f98e7b4a-4177-44f7-8e4e-35692235516c" providerId="AD" clId="Web-{D6FA6AA2-0E53-44B2-8284-55B17C528153}" dt="2021-04-05T08:06:10.369" v="603" actId="20577"/>
          <ac:spMkLst>
            <pc:docMk/>
            <pc:sldMk cId="1549099863" sldId="525"/>
            <ac:spMk id="3" creationId="{FC23E362-A016-44E3-9B21-CBB2055365E7}"/>
          </ac:spMkLst>
        </pc:spChg>
      </pc:sldChg>
      <pc:sldChg chg="modSp">
        <pc:chgData name="MIGUEL MIELGO TORICES" userId="S::miguel.mietor@educa.jcyl.es::f98e7b4a-4177-44f7-8e4e-35692235516c" providerId="AD" clId="Web-{D6FA6AA2-0E53-44B2-8284-55B17C528153}" dt="2021-04-05T08:06:22.713" v="604" actId="20577"/>
        <pc:sldMkLst>
          <pc:docMk/>
          <pc:sldMk cId="489914585" sldId="526"/>
        </pc:sldMkLst>
        <pc:spChg chg="mod">
          <ac:chgData name="MIGUEL MIELGO TORICES" userId="S::miguel.mietor@educa.jcyl.es::f98e7b4a-4177-44f7-8e4e-35692235516c" providerId="AD" clId="Web-{D6FA6AA2-0E53-44B2-8284-55B17C528153}" dt="2021-04-05T08:06:22.713" v="604" actId="20577"/>
          <ac:spMkLst>
            <pc:docMk/>
            <pc:sldMk cId="489914585" sldId="526"/>
            <ac:spMk id="3" creationId="{FC23E362-A016-44E3-9B21-CBB2055365E7}"/>
          </ac:spMkLst>
        </pc:spChg>
      </pc:sldChg>
      <pc:sldChg chg="modSp">
        <pc:chgData name="MIGUEL MIELGO TORICES" userId="S::miguel.mietor@educa.jcyl.es::f98e7b4a-4177-44f7-8e4e-35692235516c" providerId="AD" clId="Web-{D6FA6AA2-0E53-44B2-8284-55B17C528153}" dt="2021-04-05T08:07:32.434" v="605" actId="20577"/>
        <pc:sldMkLst>
          <pc:docMk/>
          <pc:sldMk cId="3815231306" sldId="527"/>
        </pc:sldMkLst>
        <pc:spChg chg="mod">
          <ac:chgData name="MIGUEL MIELGO TORICES" userId="S::miguel.mietor@educa.jcyl.es::f98e7b4a-4177-44f7-8e4e-35692235516c" providerId="AD" clId="Web-{D6FA6AA2-0E53-44B2-8284-55B17C528153}" dt="2021-04-05T08:07:32.434" v="605" actId="20577"/>
          <ac:spMkLst>
            <pc:docMk/>
            <pc:sldMk cId="3815231306" sldId="527"/>
            <ac:spMk id="2" creationId="{1EC6F80A-009D-4F0C-9152-5D3E773B75DF}"/>
          </ac:spMkLst>
        </pc:spChg>
      </pc:sldChg>
      <pc:sldChg chg="modSp add del ord">
        <pc:chgData name="MIGUEL MIELGO TORICES" userId="S::miguel.mietor@educa.jcyl.es::f98e7b4a-4177-44f7-8e4e-35692235516c" providerId="AD" clId="Web-{D6FA6AA2-0E53-44B2-8284-55B17C528153}" dt="2021-04-05T08:10:40.641" v="614" actId="20577"/>
        <pc:sldMkLst>
          <pc:docMk/>
          <pc:sldMk cId="669736099" sldId="528"/>
        </pc:sldMkLst>
        <pc:spChg chg="mod">
          <ac:chgData name="MIGUEL MIELGO TORICES" userId="S::miguel.mietor@educa.jcyl.es::f98e7b4a-4177-44f7-8e4e-35692235516c" providerId="AD" clId="Web-{D6FA6AA2-0E53-44B2-8284-55B17C528153}" dt="2021-04-05T08:10:40.641" v="614" actId="20577"/>
          <ac:spMkLst>
            <pc:docMk/>
            <pc:sldMk cId="669736099" sldId="528"/>
            <ac:spMk id="2" creationId="{1EC6F80A-009D-4F0C-9152-5D3E773B75DF}"/>
          </ac:spMkLst>
        </pc:spChg>
      </pc:sldChg>
      <pc:sldChg chg="modSp">
        <pc:chgData name="MIGUEL MIELGO TORICES" userId="S::miguel.mietor@educa.jcyl.es::f98e7b4a-4177-44f7-8e4e-35692235516c" providerId="AD" clId="Web-{D6FA6AA2-0E53-44B2-8284-55B17C528153}" dt="2021-04-05T07:57:39.404" v="575" actId="20577"/>
        <pc:sldMkLst>
          <pc:docMk/>
          <pc:sldMk cId="118504551" sldId="529"/>
        </pc:sldMkLst>
        <pc:spChg chg="mod">
          <ac:chgData name="MIGUEL MIELGO TORICES" userId="S::miguel.mietor@educa.jcyl.es::f98e7b4a-4177-44f7-8e4e-35692235516c" providerId="AD" clId="Web-{D6FA6AA2-0E53-44B2-8284-55B17C528153}" dt="2021-04-05T07:57:39.404" v="575" actId="20577"/>
          <ac:spMkLst>
            <pc:docMk/>
            <pc:sldMk cId="118504551" sldId="529"/>
            <ac:spMk id="3" creationId="{FC23E362-A016-44E3-9B21-CBB2055365E7}"/>
          </ac:spMkLst>
        </pc:spChg>
      </pc:sldChg>
      <pc:sldChg chg="modSp">
        <pc:chgData name="MIGUEL MIELGO TORICES" userId="S::miguel.mietor@educa.jcyl.es::f98e7b4a-4177-44f7-8e4e-35692235516c" providerId="AD" clId="Web-{D6FA6AA2-0E53-44B2-8284-55B17C528153}" dt="2021-04-05T08:12:53.269" v="636" actId="20577"/>
        <pc:sldMkLst>
          <pc:docMk/>
          <pc:sldMk cId="2277732534" sldId="530"/>
        </pc:sldMkLst>
        <pc:spChg chg="mod">
          <ac:chgData name="MIGUEL MIELGO TORICES" userId="S::miguel.mietor@educa.jcyl.es::f98e7b4a-4177-44f7-8e4e-35692235516c" providerId="AD" clId="Web-{D6FA6AA2-0E53-44B2-8284-55B17C528153}" dt="2021-04-05T08:12:53.269" v="636" actId="20577"/>
          <ac:spMkLst>
            <pc:docMk/>
            <pc:sldMk cId="2277732534" sldId="530"/>
            <ac:spMk id="5" creationId="{CAAE2008-CF70-45A9-AE42-A2D0AC9A38B6}"/>
          </ac:spMkLst>
        </pc:spChg>
      </pc:sldChg>
      <pc:sldChg chg="modSp add ord replId">
        <pc:chgData name="MIGUEL MIELGO TORICES" userId="S::miguel.mietor@educa.jcyl.es::f98e7b4a-4177-44f7-8e4e-35692235516c" providerId="AD" clId="Web-{D6FA6AA2-0E53-44B2-8284-55B17C528153}" dt="2021-04-05T08:08:27.435" v="606"/>
        <pc:sldMkLst>
          <pc:docMk/>
          <pc:sldMk cId="2797524312" sldId="531"/>
        </pc:sldMkLst>
        <pc:spChg chg="mod">
          <ac:chgData name="MIGUEL MIELGO TORICES" userId="S::miguel.mietor@educa.jcyl.es::f98e7b4a-4177-44f7-8e4e-35692235516c" providerId="AD" clId="Web-{D6FA6AA2-0E53-44B2-8284-55B17C528153}" dt="2021-04-05T07:20:22.271" v="73" actId="20577"/>
          <ac:spMkLst>
            <pc:docMk/>
            <pc:sldMk cId="2797524312" sldId="531"/>
            <ac:spMk id="2" creationId="{1EC6F80A-009D-4F0C-9152-5D3E773B75DF}"/>
          </ac:spMkLst>
        </pc:spChg>
      </pc:sldChg>
      <pc:sldChg chg="modSp add ord replId">
        <pc:chgData name="MIGUEL MIELGO TORICES" userId="S::miguel.mietor@educa.jcyl.es::f98e7b4a-4177-44f7-8e4e-35692235516c" providerId="AD" clId="Web-{D6FA6AA2-0E53-44B2-8284-55B17C528153}" dt="2021-04-05T08:05:06.227" v="598" actId="20577"/>
        <pc:sldMkLst>
          <pc:docMk/>
          <pc:sldMk cId="3195672910" sldId="532"/>
        </pc:sldMkLst>
        <pc:spChg chg="mod">
          <ac:chgData name="MIGUEL MIELGO TORICES" userId="S::miguel.mietor@educa.jcyl.es::f98e7b4a-4177-44f7-8e4e-35692235516c" providerId="AD" clId="Web-{D6FA6AA2-0E53-44B2-8284-55B17C528153}" dt="2021-04-05T08:05:06.227" v="598" actId="20577"/>
          <ac:spMkLst>
            <pc:docMk/>
            <pc:sldMk cId="3195672910" sldId="532"/>
            <ac:spMk id="2" creationId="{1EC6F80A-009D-4F0C-9152-5D3E773B75DF}"/>
          </ac:spMkLst>
        </pc:spChg>
      </pc:sldChg>
      <pc:sldChg chg="modSp add ord replId">
        <pc:chgData name="MIGUEL MIELGO TORICES" userId="S::miguel.mietor@educa.jcyl.es::f98e7b4a-4177-44f7-8e4e-35692235516c" providerId="AD" clId="Web-{D6FA6AA2-0E53-44B2-8284-55B17C528153}" dt="2021-04-05T08:04:35.789" v="592" actId="20577"/>
        <pc:sldMkLst>
          <pc:docMk/>
          <pc:sldMk cId="2917103674" sldId="533"/>
        </pc:sldMkLst>
        <pc:spChg chg="mod">
          <ac:chgData name="MIGUEL MIELGO TORICES" userId="S::miguel.mietor@educa.jcyl.es::f98e7b4a-4177-44f7-8e4e-35692235516c" providerId="AD" clId="Web-{D6FA6AA2-0E53-44B2-8284-55B17C528153}" dt="2021-04-05T08:04:35.789" v="592" actId="20577"/>
          <ac:spMkLst>
            <pc:docMk/>
            <pc:sldMk cId="2917103674" sldId="533"/>
            <ac:spMk id="2" creationId="{1EC6F80A-009D-4F0C-9152-5D3E773B75DF}"/>
          </ac:spMkLst>
        </pc:spChg>
      </pc:sldChg>
      <pc:sldChg chg="modSp add del ord replId">
        <pc:chgData name="MIGUEL MIELGO TORICES" userId="S::miguel.mietor@educa.jcyl.es::f98e7b4a-4177-44f7-8e4e-35692235516c" providerId="AD" clId="Web-{D6FA6AA2-0E53-44B2-8284-55B17C528153}" dt="2021-04-05T08:02:17.895" v="587"/>
        <pc:sldMkLst>
          <pc:docMk/>
          <pc:sldMk cId="1439016066" sldId="534"/>
        </pc:sldMkLst>
        <pc:spChg chg="mod">
          <ac:chgData name="MIGUEL MIELGO TORICES" userId="S::miguel.mietor@educa.jcyl.es::f98e7b4a-4177-44f7-8e4e-35692235516c" providerId="AD" clId="Web-{D6FA6AA2-0E53-44B2-8284-55B17C528153}" dt="2021-04-05T07:24:03.964" v="104" actId="20577"/>
          <ac:spMkLst>
            <pc:docMk/>
            <pc:sldMk cId="1439016066" sldId="534"/>
            <ac:spMk id="2" creationId="{1EC6F80A-009D-4F0C-9152-5D3E773B75DF}"/>
          </ac:spMkLst>
        </pc:spChg>
      </pc:sldChg>
      <pc:sldChg chg="modSp add ord replId">
        <pc:chgData name="MIGUEL MIELGO TORICES" userId="S::miguel.mietor@educa.jcyl.es::f98e7b4a-4177-44f7-8e4e-35692235516c" providerId="AD" clId="Web-{D6FA6AA2-0E53-44B2-8284-55B17C528153}" dt="2021-04-05T08:05:29.899" v="601" actId="20577"/>
        <pc:sldMkLst>
          <pc:docMk/>
          <pc:sldMk cId="238619456" sldId="535"/>
        </pc:sldMkLst>
        <pc:spChg chg="mod">
          <ac:chgData name="MIGUEL MIELGO TORICES" userId="S::miguel.mietor@educa.jcyl.es::f98e7b4a-4177-44f7-8e4e-35692235516c" providerId="AD" clId="Web-{D6FA6AA2-0E53-44B2-8284-55B17C528153}" dt="2021-04-05T08:05:29.899" v="601" actId="20577"/>
          <ac:spMkLst>
            <pc:docMk/>
            <pc:sldMk cId="238619456" sldId="535"/>
            <ac:spMk id="2" creationId="{1EC6F80A-009D-4F0C-9152-5D3E773B75DF}"/>
          </ac:spMkLst>
        </pc:spChg>
      </pc:sldChg>
      <pc:sldChg chg="modSp add replId">
        <pc:chgData name="MIGUEL MIELGO TORICES" userId="S::miguel.mietor@educa.jcyl.es::f98e7b4a-4177-44f7-8e4e-35692235516c" providerId="AD" clId="Web-{D6FA6AA2-0E53-44B2-8284-55B17C528153}" dt="2021-04-05T08:13:54.568" v="649" actId="20577"/>
        <pc:sldMkLst>
          <pc:docMk/>
          <pc:sldMk cId="1306549262" sldId="536"/>
        </pc:sldMkLst>
        <pc:spChg chg="mod">
          <ac:chgData name="MIGUEL MIELGO TORICES" userId="S::miguel.mietor@educa.jcyl.es::f98e7b4a-4177-44f7-8e4e-35692235516c" providerId="AD" clId="Web-{D6FA6AA2-0E53-44B2-8284-55B17C528153}" dt="2021-04-05T08:13:54.568" v="649" actId="20577"/>
          <ac:spMkLst>
            <pc:docMk/>
            <pc:sldMk cId="1306549262" sldId="536"/>
            <ac:spMk id="2" creationId="{1EC6F80A-009D-4F0C-9152-5D3E773B75DF}"/>
          </ac:spMkLst>
        </pc:spChg>
      </pc:sldChg>
      <pc:sldChg chg="modSp add ord replId">
        <pc:chgData name="MIGUEL MIELGO TORICES" userId="S::miguel.mietor@educa.jcyl.es::f98e7b4a-4177-44f7-8e4e-35692235516c" providerId="AD" clId="Web-{D6FA6AA2-0E53-44B2-8284-55B17C528153}" dt="2021-04-05T08:15:54.148" v="712" actId="20577"/>
        <pc:sldMkLst>
          <pc:docMk/>
          <pc:sldMk cId="4104852216" sldId="537"/>
        </pc:sldMkLst>
        <pc:spChg chg="mod">
          <ac:chgData name="MIGUEL MIELGO TORICES" userId="S::miguel.mietor@educa.jcyl.es::f98e7b4a-4177-44f7-8e4e-35692235516c" providerId="AD" clId="Web-{D6FA6AA2-0E53-44B2-8284-55B17C528153}" dt="2021-04-05T08:15:54.148" v="712" actId="20577"/>
          <ac:spMkLst>
            <pc:docMk/>
            <pc:sldMk cId="4104852216" sldId="537"/>
            <ac:spMk id="2" creationId="{1EC6F80A-009D-4F0C-9152-5D3E773B75DF}"/>
          </ac:spMkLst>
        </pc:spChg>
      </pc:sldChg>
    </pc:docChg>
  </pc:docChgLst>
  <pc:docChgLst>
    <pc:chgData name="MIGUEL MIELGO TORICES" userId="S::miguel.mietor@educa.jcyl.es::f98e7b4a-4177-44f7-8e4e-35692235516c" providerId="AD" clId="Web-{7D211A71-768F-4500-AC3E-E33704F100A4}"/>
    <pc:docChg chg="modSld">
      <pc:chgData name="MIGUEL MIELGO TORICES" userId="S::miguel.mietor@educa.jcyl.es::f98e7b4a-4177-44f7-8e4e-35692235516c" providerId="AD" clId="Web-{7D211A71-768F-4500-AC3E-E33704F100A4}" dt="2021-04-05T07:04:51.974" v="3" actId="20577"/>
      <pc:docMkLst>
        <pc:docMk/>
      </pc:docMkLst>
      <pc:sldChg chg="modSp">
        <pc:chgData name="MIGUEL MIELGO TORICES" userId="S::miguel.mietor@educa.jcyl.es::f98e7b4a-4177-44f7-8e4e-35692235516c" providerId="AD" clId="Web-{7D211A71-768F-4500-AC3E-E33704F100A4}" dt="2021-04-05T07:04:51.974" v="3" actId="20577"/>
        <pc:sldMkLst>
          <pc:docMk/>
          <pc:sldMk cId="118504551" sldId="529"/>
        </pc:sldMkLst>
        <pc:spChg chg="mod">
          <ac:chgData name="MIGUEL MIELGO TORICES" userId="S::miguel.mietor@educa.jcyl.es::f98e7b4a-4177-44f7-8e4e-35692235516c" providerId="AD" clId="Web-{7D211A71-768F-4500-AC3E-E33704F100A4}" dt="2021-04-05T07:04:51.974" v="3" actId="20577"/>
          <ac:spMkLst>
            <pc:docMk/>
            <pc:sldMk cId="118504551" sldId="529"/>
            <ac:spMk id="3" creationId="{FC23E362-A016-44E3-9B21-CBB2055365E7}"/>
          </ac:spMkLst>
        </pc:spChg>
      </pc:sldChg>
    </pc:docChg>
  </pc:docChgLst>
  <pc:docChgLst>
    <pc:chgData name="MARÍA GALLEGO REGUERA" userId="S::maria.galreg@educa.jcyl.es::b5e3a783-ca6b-4890-9a48-4d9fe67c0567" providerId="AD" clId="Web-{7C6F3CD9-6F42-4AE3-84DE-7E31633C4974}"/>
    <pc:docChg chg="addSld delSld modSld addMainMaster delMainMaster">
      <pc:chgData name="MARÍA GALLEGO REGUERA" userId="S::maria.galreg@educa.jcyl.es::b5e3a783-ca6b-4890-9a48-4d9fe67c0567" providerId="AD" clId="Web-{7C6F3CD9-6F42-4AE3-84DE-7E31633C4974}" dt="2021-04-03T14:46:33.068" v="113"/>
      <pc:docMkLst>
        <pc:docMk/>
      </pc:docMkLst>
      <pc:sldChg chg="mod modClrScheme chgLayout">
        <pc:chgData name="MARÍA GALLEGO REGUERA" userId="S::maria.galreg@educa.jcyl.es::b5e3a783-ca6b-4890-9a48-4d9fe67c0567" providerId="AD" clId="Web-{7C6F3CD9-6F42-4AE3-84DE-7E31633C4974}" dt="2021-04-03T14:40:59.887" v="89"/>
        <pc:sldMkLst>
          <pc:docMk/>
          <pc:sldMk cId="0" sldId="256"/>
        </pc:sldMkLst>
      </pc:sldChg>
      <pc:sldChg chg="mod modClrScheme chgLayout">
        <pc:chgData name="MARÍA GALLEGO REGUERA" userId="S::maria.galreg@educa.jcyl.es::b5e3a783-ca6b-4890-9a48-4d9fe67c0567" providerId="AD" clId="Web-{7C6F3CD9-6F42-4AE3-84DE-7E31633C4974}" dt="2021-04-03T14:40:59.887" v="89"/>
        <pc:sldMkLst>
          <pc:docMk/>
          <pc:sldMk cId="0" sldId="305"/>
        </pc:sldMkLst>
      </pc:sldChg>
      <pc:sldChg chg="mod modClrScheme chgLayout">
        <pc:chgData name="MARÍA GALLEGO REGUERA" userId="S::maria.galreg@educa.jcyl.es::b5e3a783-ca6b-4890-9a48-4d9fe67c0567" providerId="AD" clId="Web-{7C6F3CD9-6F42-4AE3-84DE-7E31633C4974}" dt="2021-04-03T14:40:59.887" v="89"/>
        <pc:sldMkLst>
          <pc:docMk/>
          <pc:sldMk cId="0" sldId="501"/>
        </pc:sldMkLst>
      </pc:sldChg>
      <pc:sldChg chg="addSp modSp del mod setBg modClrScheme chgLayout">
        <pc:chgData name="MARÍA GALLEGO REGUERA" userId="S::maria.galreg@educa.jcyl.es::b5e3a783-ca6b-4890-9a48-4d9fe67c0567" providerId="AD" clId="Web-{7C6F3CD9-6F42-4AE3-84DE-7E31633C4974}" dt="2021-04-03T14:32:17.780" v="24"/>
        <pc:sldMkLst>
          <pc:docMk/>
          <pc:sldMk cId="44750738" sldId="502"/>
        </pc:sldMkLst>
        <pc:spChg chg="mod">
          <ac:chgData name="MARÍA GALLEGO REGUERA" userId="S::maria.galreg@educa.jcyl.es::b5e3a783-ca6b-4890-9a48-4d9fe67c0567" providerId="AD" clId="Web-{7C6F3CD9-6F42-4AE3-84DE-7E31633C4974}" dt="2021-04-03T14:29:49.338" v="6"/>
          <ac:spMkLst>
            <pc:docMk/>
            <pc:sldMk cId="44750738" sldId="502"/>
            <ac:spMk id="5" creationId="{ECF40E58-5A4A-49F6-8E36-6E53F1CC48F2}"/>
          </ac:spMkLst>
        </pc:spChg>
        <pc:spChg chg="mod">
          <ac:chgData name="MARÍA GALLEGO REGUERA" userId="S::maria.galreg@educa.jcyl.es::b5e3a783-ca6b-4890-9a48-4d9fe67c0567" providerId="AD" clId="Web-{7C6F3CD9-6F42-4AE3-84DE-7E31633C4974}" dt="2021-04-03T14:29:49.338" v="6"/>
          <ac:spMkLst>
            <pc:docMk/>
            <pc:sldMk cId="44750738" sldId="502"/>
            <ac:spMk id="7" creationId="{ADD0AC06-A747-4F37-975A-64D120A4F85D}"/>
          </ac:spMkLst>
        </pc:spChg>
        <pc:spChg chg="mod">
          <ac:chgData name="MARÍA GALLEGO REGUERA" userId="S::maria.galreg@educa.jcyl.es::b5e3a783-ca6b-4890-9a48-4d9fe67c0567" providerId="AD" clId="Web-{7C6F3CD9-6F42-4AE3-84DE-7E31633C4974}" dt="2021-04-03T14:30:41.371" v="8" actId="14100"/>
          <ac:spMkLst>
            <pc:docMk/>
            <pc:sldMk cId="44750738" sldId="502"/>
            <ac:spMk id="9" creationId="{EFE6A0F4-5436-416A-AE51-75264BE9FFF1}"/>
          </ac:spMkLst>
        </pc:spChg>
        <pc:spChg chg="add">
          <ac:chgData name="MARÍA GALLEGO REGUERA" userId="S::maria.galreg@educa.jcyl.es::b5e3a783-ca6b-4890-9a48-4d9fe67c0567" providerId="AD" clId="Web-{7C6F3CD9-6F42-4AE3-84DE-7E31633C4974}" dt="2021-04-03T14:29:49.338" v="6"/>
          <ac:spMkLst>
            <pc:docMk/>
            <pc:sldMk cId="44750738" sldId="502"/>
            <ac:spMk id="14" creationId="{D12DDE76-C203-4047-9998-63900085B5E8}"/>
          </ac:spMkLst>
        </pc:spChg>
      </pc:sldChg>
      <pc:sldChg chg="addSp delSp modSp mod setBg modClrScheme delDesignElem chgLayout">
        <pc:chgData name="MARÍA GALLEGO REGUERA" userId="S::maria.galreg@educa.jcyl.es::b5e3a783-ca6b-4890-9a48-4d9fe67c0567" providerId="AD" clId="Web-{7C6F3CD9-6F42-4AE3-84DE-7E31633C4974}" dt="2021-04-03T14:41:35.185" v="90"/>
        <pc:sldMkLst>
          <pc:docMk/>
          <pc:sldMk cId="4050006036" sldId="505"/>
        </pc:sldMkLst>
        <pc:spChg chg="add del mod">
          <ac:chgData name="MARÍA GALLEGO REGUERA" userId="S::maria.galreg@educa.jcyl.es::b5e3a783-ca6b-4890-9a48-4d9fe67c0567" providerId="AD" clId="Web-{7C6F3CD9-6F42-4AE3-84DE-7E31633C4974}" dt="2021-04-03T14:38:35.321" v="87"/>
          <ac:spMkLst>
            <pc:docMk/>
            <pc:sldMk cId="4050006036" sldId="505"/>
            <ac:spMk id="2" creationId="{0CAC7241-6A3C-4181-8FD6-EA799C45B8DB}"/>
          </ac:spMkLst>
        </pc:spChg>
        <pc:spChg chg="mod">
          <ac:chgData name="MARÍA GALLEGO REGUERA" userId="S::maria.galreg@educa.jcyl.es::b5e3a783-ca6b-4890-9a48-4d9fe67c0567" providerId="AD" clId="Web-{7C6F3CD9-6F42-4AE3-84DE-7E31633C4974}" dt="2021-04-03T14:41:35.185" v="90"/>
          <ac:spMkLst>
            <pc:docMk/>
            <pc:sldMk cId="4050006036" sldId="505"/>
            <ac:spMk id="5" creationId="{ECF40E58-5A4A-49F6-8E36-6E53F1CC48F2}"/>
          </ac:spMkLst>
        </pc:spChg>
        <pc:spChg chg="del mod">
          <ac:chgData name="MARÍA GALLEGO REGUERA" userId="S::maria.galreg@educa.jcyl.es::b5e3a783-ca6b-4890-9a48-4d9fe67c0567" providerId="AD" clId="Web-{7C6F3CD9-6F42-4AE3-84DE-7E31633C4974}" dt="2021-04-03T14:34:14.877" v="38"/>
          <ac:spMkLst>
            <pc:docMk/>
            <pc:sldMk cId="4050006036" sldId="505"/>
            <ac:spMk id="7" creationId="{ADD0AC06-A747-4F37-975A-64D120A4F85D}"/>
          </ac:spMkLst>
        </pc:spChg>
        <pc:spChg chg="del mod">
          <ac:chgData name="MARÍA GALLEGO REGUERA" userId="S::maria.galreg@educa.jcyl.es::b5e3a783-ca6b-4890-9a48-4d9fe67c0567" providerId="AD" clId="Web-{7C6F3CD9-6F42-4AE3-84DE-7E31633C4974}" dt="2021-04-03T14:41:35.185" v="90"/>
          <ac:spMkLst>
            <pc:docMk/>
            <pc:sldMk cId="4050006036" sldId="505"/>
            <ac:spMk id="9" creationId="{EFE6A0F4-5436-416A-AE51-75264BE9FFF1}"/>
          </ac:spMkLst>
        </pc:spChg>
        <pc:spChg chg="add del">
          <ac:chgData name="MARÍA GALLEGO REGUERA" userId="S::maria.galreg@educa.jcyl.es::b5e3a783-ca6b-4890-9a48-4d9fe67c0567" providerId="AD" clId="Web-{7C6F3CD9-6F42-4AE3-84DE-7E31633C4974}" dt="2021-04-03T14:40:42.543" v="88"/>
          <ac:spMkLst>
            <pc:docMk/>
            <pc:sldMk cId="4050006036" sldId="505"/>
            <ac:spMk id="14" creationId="{73DE2CFE-42F2-48F0-8706-5264E012B10C}"/>
          </ac:spMkLst>
        </pc:spChg>
        <pc:spChg chg="add">
          <ac:chgData name="MARÍA GALLEGO REGUERA" userId="S::maria.galreg@educa.jcyl.es::b5e3a783-ca6b-4890-9a48-4d9fe67c0567" providerId="AD" clId="Web-{7C6F3CD9-6F42-4AE3-84DE-7E31633C4974}" dt="2021-04-03T14:41:35.185" v="90"/>
          <ac:spMkLst>
            <pc:docMk/>
            <pc:sldMk cId="4050006036" sldId="505"/>
            <ac:spMk id="15" creationId="{33CD251C-A887-4D2F-925B-FC097198538B}"/>
          </ac:spMkLst>
        </pc:spChg>
        <pc:spChg chg="add">
          <ac:chgData name="MARÍA GALLEGO REGUERA" userId="S::maria.galreg@educa.jcyl.es::b5e3a783-ca6b-4890-9a48-4d9fe67c0567" providerId="AD" clId="Web-{7C6F3CD9-6F42-4AE3-84DE-7E31633C4974}" dt="2021-04-03T14:41:35.185" v="90"/>
          <ac:spMkLst>
            <pc:docMk/>
            <pc:sldMk cId="4050006036" sldId="505"/>
            <ac:spMk id="17" creationId="{B19D093C-27FB-4032-B282-42C4563F257C}"/>
          </ac:spMkLst>
        </pc:spChg>
        <pc:grpChg chg="add">
          <ac:chgData name="MARÍA GALLEGO REGUERA" userId="S::maria.galreg@educa.jcyl.es::b5e3a783-ca6b-4890-9a48-4d9fe67c0567" providerId="AD" clId="Web-{7C6F3CD9-6F42-4AE3-84DE-7E31633C4974}" dt="2021-04-03T14:41:35.185" v="90"/>
          <ac:grpSpMkLst>
            <pc:docMk/>
            <pc:sldMk cId="4050006036" sldId="505"/>
            <ac:grpSpMk id="19" creationId="{35EE815E-1BD3-4777-B652-6D98825BF66B}"/>
          </ac:grpSpMkLst>
        </pc:grpChg>
        <pc:graphicFrameChg chg="add">
          <ac:chgData name="MARÍA GALLEGO REGUERA" userId="S::maria.galreg@educa.jcyl.es::b5e3a783-ca6b-4890-9a48-4d9fe67c0567" providerId="AD" clId="Web-{7C6F3CD9-6F42-4AE3-84DE-7E31633C4974}" dt="2021-04-03T14:41:35.185" v="90"/>
          <ac:graphicFrameMkLst>
            <pc:docMk/>
            <pc:sldMk cId="4050006036" sldId="505"/>
            <ac:graphicFrameMk id="11" creationId="{C1B93C40-A471-4138-A459-F958D6348EFA}"/>
          </ac:graphicFrameMkLst>
        </pc:graphicFrameChg>
      </pc:sldChg>
      <pc:sldChg chg="mod modClrScheme chgLayout">
        <pc:chgData name="MARÍA GALLEGO REGUERA" userId="S::maria.galreg@educa.jcyl.es::b5e3a783-ca6b-4890-9a48-4d9fe67c0567" providerId="AD" clId="Web-{7C6F3CD9-6F42-4AE3-84DE-7E31633C4974}" dt="2021-04-03T14:40:59.887" v="89"/>
        <pc:sldMkLst>
          <pc:docMk/>
          <pc:sldMk cId="1116740698" sldId="508"/>
        </pc:sldMkLst>
      </pc:sldChg>
      <pc:sldChg chg="del">
        <pc:chgData name="MARÍA GALLEGO REGUERA" userId="S::maria.galreg@educa.jcyl.es::b5e3a783-ca6b-4890-9a48-4d9fe67c0567" providerId="AD" clId="Web-{7C6F3CD9-6F42-4AE3-84DE-7E31633C4974}" dt="2021-04-03T14:28:06.226" v="0"/>
        <pc:sldMkLst>
          <pc:docMk/>
          <pc:sldMk cId="274174587" sldId="509"/>
        </pc:sldMkLst>
      </pc:sldChg>
      <pc:sldChg chg="addSp modSp mod setBg modClrScheme chgLayout">
        <pc:chgData name="MARÍA GALLEGO REGUERA" userId="S::maria.galreg@educa.jcyl.es::b5e3a783-ca6b-4890-9a48-4d9fe67c0567" providerId="AD" clId="Web-{7C6F3CD9-6F42-4AE3-84DE-7E31633C4974}" dt="2021-04-03T14:44:13.814" v="101" actId="1076"/>
        <pc:sldMkLst>
          <pc:docMk/>
          <pc:sldMk cId="3380329057" sldId="510"/>
        </pc:sldMkLst>
        <pc:spChg chg="mod">
          <ac:chgData name="MARÍA GALLEGO REGUERA" userId="S::maria.galreg@educa.jcyl.es::b5e3a783-ca6b-4890-9a48-4d9fe67c0567" providerId="AD" clId="Web-{7C6F3CD9-6F42-4AE3-84DE-7E31633C4974}" dt="2021-04-03T14:44:06.095" v="100" actId="20577"/>
          <ac:spMkLst>
            <pc:docMk/>
            <pc:sldMk cId="3380329057" sldId="510"/>
            <ac:spMk id="5" creationId="{ECF40E58-5A4A-49F6-8E36-6E53F1CC48F2}"/>
          </ac:spMkLst>
        </pc:spChg>
        <pc:spChg chg="mod">
          <ac:chgData name="MARÍA GALLEGO REGUERA" userId="S::maria.galreg@educa.jcyl.es::b5e3a783-ca6b-4890-9a48-4d9fe67c0567" providerId="AD" clId="Web-{7C6F3CD9-6F42-4AE3-84DE-7E31633C4974}" dt="2021-04-03T14:42:46.218" v="97"/>
          <ac:spMkLst>
            <pc:docMk/>
            <pc:sldMk cId="3380329057" sldId="510"/>
            <ac:spMk id="7" creationId="{ADD0AC06-A747-4F37-975A-64D120A4F85D}"/>
          </ac:spMkLst>
        </pc:spChg>
        <pc:spChg chg="mod">
          <ac:chgData name="MARÍA GALLEGO REGUERA" userId="S::maria.galreg@educa.jcyl.es::b5e3a783-ca6b-4890-9a48-4d9fe67c0567" providerId="AD" clId="Web-{7C6F3CD9-6F42-4AE3-84DE-7E31633C4974}" dt="2021-04-03T14:44:13.814" v="101" actId="1076"/>
          <ac:spMkLst>
            <pc:docMk/>
            <pc:sldMk cId="3380329057" sldId="510"/>
            <ac:spMk id="9" creationId="{EFE6A0F4-5436-416A-AE51-75264BE9FFF1}"/>
          </ac:spMkLst>
        </pc:spChg>
        <pc:spChg chg="add">
          <ac:chgData name="MARÍA GALLEGO REGUERA" userId="S::maria.galreg@educa.jcyl.es::b5e3a783-ca6b-4890-9a48-4d9fe67c0567" providerId="AD" clId="Web-{7C6F3CD9-6F42-4AE3-84DE-7E31633C4974}" dt="2021-04-03T14:42:46.218" v="97"/>
          <ac:spMkLst>
            <pc:docMk/>
            <pc:sldMk cId="3380329057" sldId="510"/>
            <ac:spMk id="14" creationId="{53F29798-D584-4792-9B62-3F5F5C36D619}"/>
          </ac:spMkLst>
        </pc:spChg>
      </pc:sldChg>
      <pc:sldChg chg="mod modClrScheme chgLayout">
        <pc:chgData name="MARÍA GALLEGO REGUERA" userId="S::maria.galreg@educa.jcyl.es::b5e3a783-ca6b-4890-9a48-4d9fe67c0567" providerId="AD" clId="Web-{7C6F3CD9-6F42-4AE3-84DE-7E31633C4974}" dt="2021-04-03T14:40:59.887" v="89"/>
        <pc:sldMkLst>
          <pc:docMk/>
          <pc:sldMk cId="4029042360" sldId="512"/>
        </pc:sldMkLst>
      </pc:sldChg>
      <pc:sldChg chg="mod modClrScheme chgLayout">
        <pc:chgData name="MARÍA GALLEGO REGUERA" userId="S::maria.galreg@educa.jcyl.es::b5e3a783-ca6b-4890-9a48-4d9fe67c0567" providerId="AD" clId="Web-{7C6F3CD9-6F42-4AE3-84DE-7E31633C4974}" dt="2021-04-03T14:40:59.887" v="89"/>
        <pc:sldMkLst>
          <pc:docMk/>
          <pc:sldMk cId="3716608836" sldId="513"/>
        </pc:sldMkLst>
      </pc:sldChg>
      <pc:sldChg chg="mod modClrScheme chgLayout">
        <pc:chgData name="MARÍA GALLEGO REGUERA" userId="S::maria.galreg@educa.jcyl.es::b5e3a783-ca6b-4890-9a48-4d9fe67c0567" providerId="AD" clId="Web-{7C6F3CD9-6F42-4AE3-84DE-7E31633C4974}" dt="2021-04-03T14:40:59.887" v="89"/>
        <pc:sldMkLst>
          <pc:docMk/>
          <pc:sldMk cId="578020546" sldId="514"/>
        </pc:sldMkLst>
      </pc:sldChg>
      <pc:sldChg chg="addSp delSp modSp mod setBg modClrScheme setClrOvrMap delDesignElem chgLayout">
        <pc:chgData name="MARÍA GALLEGO REGUERA" userId="S::maria.galreg@educa.jcyl.es::b5e3a783-ca6b-4890-9a48-4d9fe67c0567" providerId="AD" clId="Web-{7C6F3CD9-6F42-4AE3-84DE-7E31633C4974}" dt="2021-04-03T14:46:33.068" v="113"/>
        <pc:sldMkLst>
          <pc:docMk/>
          <pc:sldMk cId="496520017" sldId="515"/>
        </pc:sldMkLst>
        <pc:spChg chg="mod ord">
          <ac:chgData name="MARÍA GALLEGO REGUERA" userId="S::maria.galreg@educa.jcyl.es::b5e3a783-ca6b-4890-9a48-4d9fe67c0567" providerId="AD" clId="Web-{7C6F3CD9-6F42-4AE3-84DE-7E31633C4974}" dt="2021-04-03T14:45:13.487" v="104"/>
          <ac:spMkLst>
            <pc:docMk/>
            <pc:sldMk cId="496520017" sldId="515"/>
            <ac:spMk id="2" creationId="{835A415A-B8EF-48BF-91B2-35E3CA92A440}"/>
          </ac:spMkLst>
        </pc:spChg>
        <pc:spChg chg="mod ord">
          <ac:chgData name="MARÍA GALLEGO REGUERA" userId="S::maria.galreg@educa.jcyl.es::b5e3a783-ca6b-4890-9a48-4d9fe67c0567" providerId="AD" clId="Web-{7C6F3CD9-6F42-4AE3-84DE-7E31633C4974}" dt="2021-04-03T14:45:13.487" v="104"/>
          <ac:spMkLst>
            <pc:docMk/>
            <pc:sldMk cId="496520017" sldId="515"/>
            <ac:spMk id="3" creationId="{5254438A-1A16-46C0-A838-572D459944FC}"/>
          </ac:spMkLst>
        </pc:spChg>
        <pc:spChg chg="add del mod">
          <ac:chgData name="MARÍA GALLEGO REGUERA" userId="S::maria.galreg@educa.jcyl.es::b5e3a783-ca6b-4890-9a48-4d9fe67c0567" providerId="AD" clId="Web-{7C6F3CD9-6F42-4AE3-84DE-7E31633C4974}" dt="2021-04-03T14:46:33.068" v="113"/>
          <ac:spMkLst>
            <pc:docMk/>
            <pc:sldMk cId="496520017" sldId="515"/>
            <ac:spMk id="5" creationId="{490E8E62-9A0B-4B98-967D-C9084CED1E85}"/>
          </ac:spMkLst>
        </pc:spChg>
        <pc:spChg chg="add">
          <ac:chgData name="MARÍA GALLEGO REGUERA" userId="S::maria.galreg@educa.jcyl.es::b5e3a783-ca6b-4890-9a48-4d9fe67c0567" providerId="AD" clId="Web-{7C6F3CD9-6F42-4AE3-84DE-7E31633C4974}" dt="2021-04-03T14:45:13.487" v="104"/>
          <ac:spMkLst>
            <pc:docMk/>
            <pc:sldMk cId="496520017" sldId="515"/>
            <ac:spMk id="6" creationId="{9B76D444-2756-434F-AE61-96D69830C13E}"/>
          </ac:spMkLst>
        </pc:spChg>
        <pc:spChg chg="add">
          <ac:chgData name="MARÍA GALLEGO REGUERA" userId="S::maria.galreg@educa.jcyl.es::b5e3a783-ca6b-4890-9a48-4d9fe67c0567" providerId="AD" clId="Web-{7C6F3CD9-6F42-4AE3-84DE-7E31633C4974}" dt="2021-04-03T14:45:13.487" v="104"/>
          <ac:spMkLst>
            <pc:docMk/>
            <pc:sldMk cId="496520017" sldId="515"/>
            <ac:spMk id="7" creationId="{A27B6159-7734-4564-9E0F-C4BC43C36E52}"/>
          </ac:spMkLst>
        </pc:spChg>
        <pc:spChg chg="del">
          <ac:chgData name="MARÍA GALLEGO REGUERA" userId="S::maria.galreg@educa.jcyl.es::b5e3a783-ca6b-4890-9a48-4d9fe67c0567" providerId="AD" clId="Web-{7C6F3CD9-6F42-4AE3-84DE-7E31633C4974}" dt="2021-04-03T14:28:35.211" v="1"/>
          <ac:spMkLst>
            <pc:docMk/>
            <pc:sldMk cId="496520017" sldId="515"/>
            <ac:spMk id="9" creationId="{73AD41DB-DF9F-49BC-85AE-6AB1840AD517}"/>
          </ac:spMkLst>
        </pc:spChg>
        <pc:grpChg chg="del">
          <ac:chgData name="MARÍA GALLEGO REGUERA" userId="S::maria.galreg@educa.jcyl.es::b5e3a783-ca6b-4890-9a48-4d9fe67c0567" providerId="AD" clId="Web-{7C6F3CD9-6F42-4AE3-84DE-7E31633C4974}" dt="2021-04-03T14:28:35.211" v="1"/>
          <ac:grpSpMkLst>
            <pc:docMk/>
            <pc:sldMk cId="496520017" sldId="515"/>
            <ac:grpSpMk id="11" creationId="{A4AE1828-51FD-4AD7-BCF6-9AF5C696CE5D}"/>
          </ac:grpSpMkLst>
        </pc:grpChg>
        <pc:picChg chg="mod ord">
          <ac:chgData name="MARÍA GALLEGO REGUERA" userId="S::maria.galreg@educa.jcyl.es::b5e3a783-ca6b-4890-9a48-4d9fe67c0567" providerId="AD" clId="Web-{7C6F3CD9-6F42-4AE3-84DE-7E31633C4974}" dt="2021-04-03T14:45:26.269" v="105" actId="1076"/>
          <ac:picMkLst>
            <pc:docMk/>
            <pc:sldMk cId="496520017" sldId="515"/>
            <ac:picMk id="4" creationId="{061BEB91-B8F1-4AC3-BF03-E55F1D2BF32F}"/>
          </ac:picMkLst>
        </pc:picChg>
        <pc:cxnChg chg="add">
          <ac:chgData name="MARÍA GALLEGO REGUERA" userId="S::maria.galreg@educa.jcyl.es::b5e3a783-ca6b-4890-9a48-4d9fe67c0567" providerId="AD" clId="Web-{7C6F3CD9-6F42-4AE3-84DE-7E31633C4974}" dt="2021-04-03T14:45:13.487" v="104"/>
          <ac:cxnSpMkLst>
            <pc:docMk/>
            <pc:sldMk cId="496520017" sldId="515"/>
            <ac:cxnSpMk id="13" creationId="{E2FFB46B-05BC-4950-B18A-9593FDAE6ED7}"/>
          </ac:cxnSpMkLst>
        </pc:cxnChg>
      </pc:sldChg>
      <pc:sldChg chg="addSp delSp modSp add mod replId modClrScheme setClrOvrMap delDesignElem chgLayout">
        <pc:chgData name="MARÍA GALLEGO REGUERA" userId="S::maria.galreg@educa.jcyl.es::b5e3a783-ca6b-4890-9a48-4d9fe67c0567" providerId="AD" clId="Web-{7C6F3CD9-6F42-4AE3-84DE-7E31633C4974}" dt="2021-04-03T14:42:27.280" v="96"/>
        <pc:sldMkLst>
          <pc:docMk/>
          <pc:sldMk cId="1489716890" sldId="516"/>
        </pc:sldMkLst>
        <pc:spChg chg="del">
          <ac:chgData name="MARÍA GALLEGO REGUERA" userId="S::maria.galreg@educa.jcyl.es::b5e3a783-ca6b-4890-9a48-4d9fe67c0567" providerId="AD" clId="Web-{7C6F3CD9-6F42-4AE3-84DE-7E31633C4974}" dt="2021-04-03T14:38:16.946" v="86"/>
          <ac:spMkLst>
            <pc:docMk/>
            <pc:sldMk cId="1489716890" sldId="516"/>
            <ac:spMk id="2" creationId="{0CAC7241-6A3C-4181-8FD6-EA799C45B8DB}"/>
          </ac:spMkLst>
        </pc:spChg>
        <pc:spChg chg="mod">
          <ac:chgData name="MARÍA GALLEGO REGUERA" userId="S::maria.galreg@educa.jcyl.es::b5e3a783-ca6b-4890-9a48-4d9fe67c0567" providerId="AD" clId="Web-{7C6F3CD9-6F42-4AE3-84DE-7E31633C4974}" dt="2021-04-03T14:42:27.280" v="96"/>
          <ac:spMkLst>
            <pc:docMk/>
            <pc:sldMk cId="1489716890" sldId="516"/>
            <ac:spMk id="5" creationId="{ECF40E58-5A4A-49F6-8E36-6E53F1CC48F2}"/>
          </ac:spMkLst>
        </pc:spChg>
        <pc:spChg chg="del mod">
          <ac:chgData name="MARÍA GALLEGO REGUERA" userId="S::maria.galreg@educa.jcyl.es::b5e3a783-ca6b-4890-9a48-4d9fe67c0567" providerId="AD" clId="Web-{7C6F3CD9-6F42-4AE3-84DE-7E31633C4974}" dt="2021-04-03T14:42:01.404" v="91"/>
          <ac:spMkLst>
            <pc:docMk/>
            <pc:sldMk cId="1489716890" sldId="516"/>
            <ac:spMk id="9" creationId="{EFE6A0F4-5436-416A-AE51-75264BE9FFF1}"/>
          </ac:spMkLst>
        </pc:spChg>
        <pc:spChg chg="del">
          <ac:chgData name="MARÍA GALLEGO REGUERA" userId="S::maria.galreg@educa.jcyl.es::b5e3a783-ca6b-4890-9a48-4d9fe67c0567" providerId="AD" clId="Web-{7C6F3CD9-6F42-4AE3-84DE-7E31633C4974}" dt="2021-04-03T14:40:42.543" v="88"/>
          <ac:spMkLst>
            <pc:docMk/>
            <pc:sldMk cId="1489716890" sldId="516"/>
            <ac:spMk id="14" creationId="{73DE2CFE-42F2-48F0-8706-5264E012B10C}"/>
          </ac:spMkLst>
        </pc:spChg>
        <pc:spChg chg="add del">
          <ac:chgData name="MARÍA GALLEGO REGUERA" userId="S::maria.galreg@educa.jcyl.es::b5e3a783-ca6b-4890-9a48-4d9fe67c0567" providerId="AD" clId="Web-{7C6F3CD9-6F42-4AE3-84DE-7E31633C4974}" dt="2021-04-03T14:42:27.280" v="96"/>
          <ac:spMkLst>
            <pc:docMk/>
            <pc:sldMk cId="1489716890" sldId="516"/>
            <ac:spMk id="15" creationId="{33CD251C-A887-4D2F-925B-FC097198538B}"/>
          </ac:spMkLst>
        </pc:spChg>
        <pc:spChg chg="add del">
          <ac:chgData name="MARÍA GALLEGO REGUERA" userId="S::maria.galreg@educa.jcyl.es::b5e3a783-ca6b-4890-9a48-4d9fe67c0567" providerId="AD" clId="Web-{7C6F3CD9-6F42-4AE3-84DE-7E31633C4974}" dt="2021-04-03T14:42:27.280" v="96"/>
          <ac:spMkLst>
            <pc:docMk/>
            <pc:sldMk cId="1489716890" sldId="516"/>
            <ac:spMk id="17" creationId="{B19D093C-27FB-4032-B282-42C4563F257C}"/>
          </ac:spMkLst>
        </pc:spChg>
        <pc:spChg chg="add">
          <ac:chgData name="MARÍA GALLEGO REGUERA" userId="S::maria.galreg@educa.jcyl.es::b5e3a783-ca6b-4890-9a48-4d9fe67c0567" providerId="AD" clId="Web-{7C6F3CD9-6F42-4AE3-84DE-7E31633C4974}" dt="2021-04-03T14:42:27.280" v="96"/>
          <ac:spMkLst>
            <pc:docMk/>
            <pc:sldMk cId="1489716890" sldId="516"/>
            <ac:spMk id="23" creationId="{85016AEC-0320-4ED0-8ECB-FE11DDDFE17A}"/>
          </ac:spMkLst>
        </pc:spChg>
        <pc:spChg chg="add">
          <ac:chgData name="MARÍA GALLEGO REGUERA" userId="S::maria.galreg@educa.jcyl.es::b5e3a783-ca6b-4890-9a48-4d9fe67c0567" providerId="AD" clId="Web-{7C6F3CD9-6F42-4AE3-84DE-7E31633C4974}" dt="2021-04-03T14:42:27.280" v="96"/>
          <ac:spMkLst>
            <pc:docMk/>
            <pc:sldMk cId="1489716890" sldId="516"/>
            <ac:spMk id="24" creationId="{CCB2C00A-E659-4691-AFB4-28255172920B}"/>
          </ac:spMkLst>
        </pc:spChg>
        <pc:spChg chg="add del">
          <ac:chgData name="MARÍA GALLEGO REGUERA" userId="S::maria.galreg@educa.jcyl.es::b5e3a783-ca6b-4890-9a48-4d9fe67c0567" providerId="AD" clId="Web-{7C6F3CD9-6F42-4AE3-84DE-7E31633C4974}" dt="2021-04-03T14:42:27.233" v="95"/>
          <ac:spMkLst>
            <pc:docMk/>
            <pc:sldMk cId="1489716890" sldId="516"/>
            <ac:spMk id="26" creationId="{28FF88A3-8EBC-4142-8CC2-EBE257ED6C90}"/>
          </ac:spMkLst>
        </pc:spChg>
        <pc:spChg chg="add">
          <ac:chgData name="MARÍA GALLEGO REGUERA" userId="S::maria.galreg@educa.jcyl.es::b5e3a783-ca6b-4890-9a48-4d9fe67c0567" providerId="AD" clId="Web-{7C6F3CD9-6F42-4AE3-84DE-7E31633C4974}" dt="2021-04-03T14:42:27.280" v="96"/>
          <ac:spMkLst>
            <pc:docMk/>
            <pc:sldMk cId="1489716890" sldId="516"/>
            <ac:spMk id="30" creationId="{B78FD84C-74B5-451D-8F0A-1E19EC3D9DAC}"/>
          </ac:spMkLst>
        </pc:spChg>
        <pc:grpChg chg="add del">
          <ac:chgData name="MARÍA GALLEGO REGUERA" userId="S::maria.galreg@educa.jcyl.es::b5e3a783-ca6b-4890-9a48-4d9fe67c0567" providerId="AD" clId="Web-{7C6F3CD9-6F42-4AE3-84DE-7E31633C4974}" dt="2021-04-03T14:42:27.280" v="96"/>
          <ac:grpSpMkLst>
            <pc:docMk/>
            <pc:sldMk cId="1489716890" sldId="516"/>
            <ac:grpSpMk id="19" creationId="{35EE815E-1BD3-4777-B652-6D98825BF66B}"/>
          </ac:grpSpMkLst>
        </pc:grpChg>
        <pc:grpChg chg="add del">
          <ac:chgData name="MARÍA GALLEGO REGUERA" userId="S::maria.galreg@educa.jcyl.es::b5e3a783-ca6b-4890-9a48-4d9fe67c0567" providerId="AD" clId="Web-{7C6F3CD9-6F42-4AE3-84DE-7E31633C4974}" dt="2021-04-03T14:42:27.233" v="95"/>
          <ac:grpSpMkLst>
            <pc:docMk/>
            <pc:sldMk cId="1489716890" sldId="516"/>
            <ac:grpSpMk id="28" creationId="{27D8A815-1B1F-4DB5-A03C-F4987CF0CB0F}"/>
          </ac:grpSpMkLst>
        </pc:grpChg>
        <pc:graphicFrameChg chg="add mod modGraphic">
          <ac:chgData name="MARÍA GALLEGO REGUERA" userId="S::maria.galreg@educa.jcyl.es::b5e3a783-ca6b-4890-9a48-4d9fe67c0567" providerId="AD" clId="Web-{7C6F3CD9-6F42-4AE3-84DE-7E31633C4974}" dt="2021-04-03T14:42:27.280" v="96"/>
          <ac:graphicFrameMkLst>
            <pc:docMk/>
            <pc:sldMk cId="1489716890" sldId="516"/>
            <ac:graphicFrameMk id="11" creationId="{E5EB8461-8645-465C-BB9E-6E03AFD958A4}"/>
          </ac:graphicFrameMkLst>
        </pc:graphicFrameChg>
      </pc:sldChg>
      <pc:sldChg chg="addSp delSp modSp add del mod replId setBg">
        <pc:chgData name="MARÍA GALLEGO REGUERA" userId="S::maria.galreg@educa.jcyl.es::b5e3a783-ca6b-4890-9a48-4d9fe67c0567" providerId="AD" clId="Web-{7C6F3CD9-6F42-4AE3-84DE-7E31633C4974}" dt="2021-04-03T14:35:40.832" v="55"/>
        <pc:sldMkLst>
          <pc:docMk/>
          <pc:sldMk cId="1966397963" sldId="516"/>
        </pc:sldMkLst>
        <pc:spChg chg="mod">
          <ac:chgData name="MARÍA GALLEGO REGUERA" userId="S::maria.galreg@educa.jcyl.es::b5e3a783-ca6b-4890-9a48-4d9fe67c0567" providerId="AD" clId="Web-{7C6F3CD9-6F42-4AE3-84DE-7E31633C4974}" dt="2021-04-03T14:33:15.407" v="32"/>
          <ac:spMkLst>
            <pc:docMk/>
            <pc:sldMk cId="1966397963" sldId="516"/>
            <ac:spMk id="5" creationId="{ECF40E58-5A4A-49F6-8E36-6E53F1CC48F2}"/>
          </ac:spMkLst>
        </pc:spChg>
        <pc:spChg chg="mod ord">
          <ac:chgData name="MARÍA GALLEGO REGUERA" userId="S::maria.galreg@educa.jcyl.es::b5e3a783-ca6b-4890-9a48-4d9fe67c0567" providerId="AD" clId="Web-{7C6F3CD9-6F42-4AE3-84DE-7E31633C4974}" dt="2021-04-03T14:33:15.407" v="32"/>
          <ac:spMkLst>
            <pc:docMk/>
            <pc:sldMk cId="1966397963" sldId="516"/>
            <ac:spMk id="7" creationId="{ADD0AC06-A747-4F37-975A-64D120A4F85D}"/>
          </ac:spMkLst>
        </pc:spChg>
        <pc:spChg chg="mod">
          <ac:chgData name="MARÍA GALLEGO REGUERA" userId="S::maria.galreg@educa.jcyl.es::b5e3a783-ca6b-4890-9a48-4d9fe67c0567" providerId="AD" clId="Web-{7C6F3CD9-6F42-4AE3-84DE-7E31633C4974}" dt="2021-04-03T14:33:15.407" v="32"/>
          <ac:spMkLst>
            <pc:docMk/>
            <pc:sldMk cId="1966397963" sldId="516"/>
            <ac:spMk id="9" creationId="{EFE6A0F4-5436-416A-AE51-75264BE9FFF1}"/>
          </ac:spMkLst>
        </pc:spChg>
        <pc:spChg chg="add del">
          <ac:chgData name="MARÍA GALLEGO REGUERA" userId="S::maria.galreg@educa.jcyl.es::b5e3a783-ca6b-4890-9a48-4d9fe67c0567" providerId="AD" clId="Web-{7C6F3CD9-6F42-4AE3-84DE-7E31633C4974}" dt="2021-04-03T14:33:15.407" v="32"/>
          <ac:spMkLst>
            <pc:docMk/>
            <pc:sldMk cId="1966397963" sldId="516"/>
            <ac:spMk id="14" creationId="{73DE2CFE-42F2-48F0-8706-5264E012B10C}"/>
          </ac:spMkLst>
        </pc:spChg>
        <pc:spChg chg="add">
          <ac:chgData name="MARÍA GALLEGO REGUERA" userId="S::maria.galreg@educa.jcyl.es::b5e3a783-ca6b-4890-9a48-4d9fe67c0567" providerId="AD" clId="Web-{7C6F3CD9-6F42-4AE3-84DE-7E31633C4974}" dt="2021-04-03T14:33:15.407" v="32"/>
          <ac:spMkLst>
            <pc:docMk/>
            <pc:sldMk cId="1966397963" sldId="516"/>
            <ac:spMk id="19" creationId="{605494DE-B078-4D87-BB01-C84320618DAD}"/>
          </ac:spMkLst>
        </pc:spChg>
        <pc:spChg chg="add">
          <ac:chgData name="MARÍA GALLEGO REGUERA" userId="S::maria.galreg@educa.jcyl.es::b5e3a783-ca6b-4890-9a48-4d9fe67c0567" providerId="AD" clId="Web-{7C6F3CD9-6F42-4AE3-84DE-7E31633C4974}" dt="2021-04-03T14:33:15.407" v="32"/>
          <ac:spMkLst>
            <pc:docMk/>
            <pc:sldMk cId="1966397963" sldId="516"/>
            <ac:spMk id="21" creationId="{9A0576B0-CD8C-4661-95C8-A9F2CE7CDDB0}"/>
          </ac:spMkLst>
        </pc:spChg>
        <pc:spChg chg="add">
          <ac:chgData name="MARÍA GALLEGO REGUERA" userId="S::maria.galreg@educa.jcyl.es::b5e3a783-ca6b-4890-9a48-4d9fe67c0567" providerId="AD" clId="Web-{7C6F3CD9-6F42-4AE3-84DE-7E31633C4974}" dt="2021-04-03T14:33:15.407" v="32"/>
          <ac:spMkLst>
            <pc:docMk/>
            <pc:sldMk cId="1966397963" sldId="516"/>
            <ac:spMk id="23" creationId="{3FF60E2B-3919-423C-B1FF-56CDE6681165}"/>
          </ac:spMkLst>
        </pc:spChg>
      </pc:sldChg>
      <pc:sldMasterChg chg="del delSldLayout">
        <pc:chgData name="MARÍA GALLEGO REGUERA" userId="S::maria.galreg@educa.jcyl.es::b5e3a783-ca6b-4890-9a48-4d9fe67c0567" providerId="AD" clId="Web-{7C6F3CD9-6F42-4AE3-84DE-7E31633C4974}" dt="2021-04-03T14:28:35.211" v="1"/>
        <pc:sldMasterMkLst>
          <pc:docMk/>
          <pc:sldMasterMk cId="0" sldId="2147483648"/>
        </pc:sldMasterMkLst>
        <pc:sldLayoutChg chg="del">
          <pc:chgData name="MARÍA GALLEGO REGUERA" userId="S::maria.galreg@educa.jcyl.es::b5e3a783-ca6b-4890-9a48-4d9fe67c0567" providerId="AD" clId="Web-{7C6F3CD9-6F42-4AE3-84DE-7E31633C4974}" dt="2021-04-03T14:28:35.211" v="1"/>
          <pc:sldLayoutMkLst>
            <pc:docMk/>
            <pc:sldMasterMk cId="0" sldId="2147483648"/>
            <pc:sldLayoutMk cId="0" sldId="2147483649"/>
          </pc:sldLayoutMkLst>
        </pc:sldLayoutChg>
        <pc:sldLayoutChg chg="del">
          <pc:chgData name="MARÍA GALLEGO REGUERA" userId="S::maria.galreg@educa.jcyl.es::b5e3a783-ca6b-4890-9a48-4d9fe67c0567" providerId="AD" clId="Web-{7C6F3CD9-6F42-4AE3-84DE-7E31633C4974}" dt="2021-04-03T14:28:35.211" v="1"/>
          <pc:sldLayoutMkLst>
            <pc:docMk/>
            <pc:sldMasterMk cId="0" sldId="2147483648"/>
            <pc:sldLayoutMk cId="0" sldId="2147483650"/>
          </pc:sldLayoutMkLst>
        </pc:sldLayoutChg>
        <pc:sldLayoutChg chg="del">
          <pc:chgData name="MARÍA GALLEGO REGUERA" userId="S::maria.galreg@educa.jcyl.es::b5e3a783-ca6b-4890-9a48-4d9fe67c0567" providerId="AD" clId="Web-{7C6F3CD9-6F42-4AE3-84DE-7E31633C4974}" dt="2021-04-03T14:28:35.211" v="1"/>
          <pc:sldLayoutMkLst>
            <pc:docMk/>
            <pc:sldMasterMk cId="0" sldId="2147483648"/>
            <pc:sldLayoutMk cId="0" sldId="2147483651"/>
          </pc:sldLayoutMkLst>
        </pc:sldLayoutChg>
        <pc:sldLayoutChg chg="del">
          <pc:chgData name="MARÍA GALLEGO REGUERA" userId="S::maria.galreg@educa.jcyl.es::b5e3a783-ca6b-4890-9a48-4d9fe67c0567" providerId="AD" clId="Web-{7C6F3CD9-6F42-4AE3-84DE-7E31633C4974}" dt="2021-04-03T14:28:35.211" v="1"/>
          <pc:sldLayoutMkLst>
            <pc:docMk/>
            <pc:sldMasterMk cId="0" sldId="2147483648"/>
            <pc:sldLayoutMk cId="0" sldId="2147483652"/>
          </pc:sldLayoutMkLst>
        </pc:sldLayoutChg>
        <pc:sldLayoutChg chg="del">
          <pc:chgData name="MARÍA GALLEGO REGUERA" userId="S::maria.galreg@educa.jcyl.es::b5e3a783-ca6b-4890-9a48-4d9fe67c0567" providerId="AD" clId="Web-{7C6F3CD9-6F42-4AE3-84DE-7E31633C4974}" dt="2021-04-03T14:28:35.211" v="1"/>
          <pc:sldLayoutMkLst>
            <pc:docMk/>
            <pc:sldMasterMk cId="0" sldId="2147483648"/>
            <pc:sldLayoutMk cId="0" sldId="2147483653"/>
          </pc:sldLayoutMkLst>
        </pc:sldLayoutChg>
        <pc:sldLayoutChg chg="del">
          <pc:chgData name="MARÍA GALLEGO REGUERA" userId="S::maria.galreg@educa.jcyl.es::b5e3a783-ca6b-4890-9a48-4d9fe67c0567" providerId="AD" clId="Web-{7C6F3CD9-6F42-4AE3-84DE-7E31633C4974}" dt="2021-04-03T14:28:35.211" v="1"/>
          <pc:sldLayoutMkLst>
            <pc:docMk/>
            <pc:sldMasterMk cId="0" sldId="2147483648"/>
            <pc:sldLayoutMk cId="0" sldId="2147483654"/>
          </pc:sldLayoutMkLst>
        </pc:sldLayoutChg>
        <pc:sldLayoutChg chg="del">
          <pc:chgData name="MARÍA GALLEGO REGUERA" userId="S::maria.galreg@educa.jcyl.es::b5e3a783-ca6b-4890-9a48-4d9fe67c0567" providerId="AD" clId="Web-{7C6F3CD9-6F42-4AE3-84DE-7E31633C4974}" dt="2021-04-03T14:28:35.211" v="1"/>
          <pc:sldLayoutMkLst>
            <pc:docMk/>
            <pc:sldMasterMk cId="0" sldId="2147483648"/>
            <pc:sldLayoutMk cId="0" sldId="2147483655"/>
          </pc:sldLayoutMkLst>
        </pc:sldLayoutChg>
        <pc:sldLayoutChg chg="del">
          <pc:chgData name="MARÍA GALLEGO REGUERA" userId="S::maria.galreg@educa.jcyl.es::b5e3a783-ca6b-4890-9a48-4d9fe67c0567" providerId="AD" clId="Web-{7C6F3CD9-6F42-4AE3-84DE-7E31633C4974}" dt="2021-04-03T14:28:35.211" v="1"/>
          <pc:sldLayoutMkLst>
            <pc:docMk/>
            <pc:sldMasterMk cId="0" sldId="2147483648"/>
            <pc:sldLayoutMk cId="0" sldId="2147483656"/>
          </pc:sldLayoutMkLst>
        </pc:sldLayoutChg>
        <pc:sldLayoutChg chg="del">
          <pc:chgData name="MARÍA GALLEGO REGUERA" userId="S::maria.galreg@educa.jcyl.es::b5e3a783-ca6b-4890-9a48-4d9fe67c0567" providerId="AD" clId="Web-{7C6F3CD9-6F42-4AE3-84DE-7E31633C4974}" dt="2021-04-03T14:28:35.211" v="1"/>
          <pc:sldLayoutMkLst>
            <pc:docMk/>
            <pc:sldMasterMk cId="0" sldId="2147483648"/>
            <pc:sldLayoutMk cId="0" sldId="2147483657"/>
          </pc:sldLayoutMkLst>
        </pc:sldLayoutChg>
        <pc:sldLayoutChg chg="del">
          <pc:chgData name="MARÍA GALLEGO REGUERA" userId="S::maria.galreg@educa.jcyl.es::b5e3a783-ca6b-4890-9a48-4d9fe67c0567" providerId="AD" clId="Web-{7C6F3CD9-6F42-4AE3-84DE-7E31633C4974}" dt="2021-04-03T14:28:35.211" v="1"/>
          <pc:sldLayoutMkLst>
            <pc:docMk/>
            <pc:sldMasterMk cId="0" sldId="2147483648"/>
            <pc:sldLayoutMk cId="0" sldId="2147483658"/>
          </pc:sldLayoutMkLst>
        </pc:sldLayoutChg>
        <pc:sldLayoutChg chg="del">
          <pc:chgData name="MARÍA GALLEGO REGUERA" userId="S::maria.galreg@educa.jcyl.es::b5e3a783-ca6b-4890-9a48-4d9fe67c0567" providerId="AD" clId="Web-{7C6F3CD9-6F42-4AE3-84DE-7E31633C4974}" dt="2021-04-03T14:28:35.211" v="1"/>
          <pc:sldLayoutMkLst>
            <pc:docMk/>
            <pc:sldMasterMk cId="0" sldId="2147483648"/>
            <pc:sldLayoutMk cId="0" sldId="2147483659"/>
          </pc:sldLayoutMkLst>
        </pc:sldLayoutChg>
      </pc:sldMasterChg>
      <pc:sldMasterChg chg="add del addSldLayout delSldLayout modSldLayout">
        <pc:chgData name="MARÍA GALLEGO REGUERA" userId="S::maria.galreg@educa.jcyl.es::b5e3a783-ca6b-4890-9a48-4d9fe67c0567" providerId="AD" clId="Web-{7C6F3CD9-6F42-4AE3-84DE-7E31633C4974}" dt="2021-04-03T14:29:10.774" v="2"/>
        <pc:sldMasterMkLst>
          <pc:docMk/>
          <pc:sldMasterMk cId="3011690163" sldId="2147483660"/>
        </pc:sldMasterMkLst>
        <pc:sldLayoutChg chg="add del mod replId">
          <pc:chgData name="MARÍA GALLEGO REGUERA" userId="S::maria.galreg@educa.jcyl.es::b5e3a783-ca6b-4890-9a48-4d9fe67c0567" providerId="AD" clId="Web-{7C6F3CD9-6F42-4AE3-84DE-7E31633C4974}" dt="2021-04-03T14:29:10.774" v="2"/>
          <pc:sldLayoutMkLst>
            <pc:docMk/>
            <pc:sldMasterMk cId="3011690163" sldId="2147483660"/>
            <pc:sldLayoutMk cId="2670377324" sldId="2147483661"/>
          </pc:sldLayoutMkLst>
        </pc:sldLayoutChg>
        <pc:sldLayoutChg chg="add del mod replId">
          <pc:chgData name="MARÍA GALLEGO REGUERA" userId="S::maria.galreg@educa.jcyl.es::b5e3a783-ca6b-4890-9a48-4d9fe67c0567" providerId="AD" clId="Web-{7C6F3CD9-6F42-4AE3-84DE-7E31633C4974}" dt="2021-04-03T14:29:10.774" v="2"/>
          <pc:sldLayoutMkLst>
            <pc:docMk/>
            <pc:sldMasterMk cId="3011690163" sldId="2147483660"/>
            <pc:sldLayoutMk cId="3231700734" sldId="2147483662"/>
          </pc:sldLayoutMkLst>
        </pc:sldLayoutChg>
        <pc:sldLayoutChg chg="add del mod replId">
          <pc:chgData name="MARÍA GALLEGO REGUERA" userId="S::maria.galreg@educa.jcyl.es::b5e3a783-ca6b-4890-9a48-4d9fe67c0567" providerId="AD" clId="Web-{7C6F3CD9-6F42-4AE3-84DE-7E31633C4974}" dt="2021-04-03T14:29:10.774" v="2"/>
          <pc:sldLayoutMkLst>
            <pc:docMk/>
            <pc:sldMasterMk cId="3011690163" sldId="2147483660"/>
            <pc:sldLayoutMk cId="3085354782" sldId="2147483663"/>
          </pc:sldLayoutMkLst>
        </pc:sldLayoutChg>
        <pc:sldLayoutChg chg="add del mod replId">
          <pc:chgData name="MARÍA GALLEGO REGUERA" userId="S::maria.galreg@educa.jcyl.es::b5e3a783-ca6b-4890-9a48-4d9fe67c0567" providerId="AD" clId="Web-{7C6F3CD9-6F42-4AE3-84DE-7E31633C4974}" dt="2021-04-03T14:29:10.774" v="2"/>
          <pc:sldLayoutMkLst>
            <pc:docMk/>
            <pc:sldMasterMk cId="3011690163" sldId="2147483660"/>
            <pc:sldLayoutMk cId="70465926" sldId="2147483664"/>
          </pc:sldLayoutMkLst>
        </pc:sldLayoutChg>
        <pc:sldLayoutChg chg="add del mod replId">
          <pc:chgData name="MARÍA GALLEGO REGUERA" userId="S::maria.galreg@educa.jcyl.es::b5e3a783-ca6b-4890-9a48-4d9fe67c0567" providerId="AD" clId="Web-{7C6F3CD9-6F42-4AE3-84DE-7E31633C4974}" dt="2021-04-03T14:29:10.774" v="2"/>
          <pc:sldLayoutMkLst>
            <pc:docMk/>
            <pc:sldMasterMk cId="3011690163" sldId="2147483660"/>
            <pc:sldLayoutMk cId="511013995" sldId="2147483665"/>
          </pc:sldLayoutMkLst>
        </pc:sldLayoutChg>
        <pc:sldLayoutChg chg="add del mod replId">
          <pc:chgData name="MARÍA GALLEGO REGUERA" userId="S::maria.galreg@educa.jcyl.es::b5e3a783-ca6b-4890-9a48-4d9fe67c0567" providerId="AD" clId="Web-{7C6F3CD9-6F42-4AE3-84DE-7E31633C4974}" dt="2021-04-03T14:29:10.774" v="2"/>
          <pc:sldLayoutMkLst>
            <pc:docMk/>
            <pc:sldMasterMk cId="3011690163" sldId="2147483660"/>
            <pc:sldLayoutMk cId="4054853031" sldId="2147483666"/>
          </pc:sldLayoutMkLst>
        </pc:sldLayoutChg>
        <pc:sldLayoutChg chg="add del mod replId">
          <pc:chgData name="MARÍA GALLEGO REGUERA" userId="S::maria.galreg@educa.jcyl.es::b5e3a783-ca6b-4890-9a48-4d9fe67c0567" providerId="AD" clId="Web-{7C6F3CD9-6F42-4AE3-84DE-7E31633C4974}" dt="2021-04-03T14:29:10.774" v="2"/>
          <pc:sldLayoutMkLst>
            <pc:docMk/>
            <pc:sldMasterMk cId="3011690163" sldId="2147483660"/>
            <pc:sldLayoutMk cId="4007001575" sldId="2147483667"/>
          </pc:sldLayoutMkLst>
        </pc:sldLayoutChg>
        <pc:sldLayoutChg chg="add del mod replId">
          <pc:chgData name="MARÍA GALLEGO REGUERA" userId="S::maria.galreg@educa.jcyl.es::b5e3a783-ca6b-4890-9a48-4d9fe67c0567" providerId="AD" clId="Web-{7C6F3CD9-6F42-4AE3-84DE-7E31633C4974}" dt="2021-04-03T14:29:10.774" v="2"/>
          <pc:sldLayoutMkLst>
            <pc:docMk/>
            <pc:sldMasterMk cId="3011690163" sldId="2147483660"/>
            <pc:sldLayoutMk cId="4279065417" sldId="2147483668"/>
          </pc:sldLayoutMkLst>
        </pc:sldLayoutChg>
        <pc:sldLayoutChg chg="add del mod replId">
          <pc:chgData name="MARÍA GALLEGO REGUERA" userId="S::maria.galreg@educa.jcyl.es::b5e3a783-ca6b-4890-9a48-4d9fe67c0567" providerId="AD" clId="Web-{7C6F3CD9-6F42-4AE3-84DE-7E31633C4974}" dt="2021-04-03T14:29:10.774" v="2"/>
          <pc:sldLayoutMkLst>
            <pc:docMk/>
            <pc:sldMasterMk cId="3011690163" sldId="2147483660"/>
            <pc:sldLayoutMk cId="349196000" sldId="2147483669"/>
          </pc:sldLayoutMkLst>
        </pc:sldLayoutChg>
        <pc:sldLayoutChg chg="add del mod replId">
          <pc:chgData name="MARÍA GALLEGO REGUERA" userId="S::maria.galreg@educa.jcyl.es::b5e3a783-ca6b-4890-9a48-4d9fe67c0567" providerId="AD" clId="Web-{7C6F3CD9-6F42-4AE3-84DE-7E31633C4974}" dt="2021-04-03T14:29:10.774" v="2"/>
          <pc:sldLayoutMkLst>
            <pc:docMk/>
            <pc:sldMasterMk cId="3011690163" sldId="2147483660"/>
            <pc:sldLayoutMk cId="369655399" sldId="2147483670"/>
          </pc:sldLayoutMkLst>
        </pc:sldLayoutChg>
        <pc:sldLayoutChg chg="add del mod replId">
          <pc:chgData name="MARÍA GALLEGO REGUERA" userId="S::maria.galreg@educa.jcyl.es::b5e3a783-ca6b-4890-9a48-4d9fe67c0567" providerId="AD" clId="Web-{7C6F3CD9-6F42-4AE3-84DE-7E31633C4974}" dt="2021-04-03T14:29:10.774" v="2"/>
          <pc:sldLayoutMkLst>
            <pc:docMk/>
            <pc:sldMasterMk cId="3011690163" sldId="2147483660"/>
            <pc:sldLayoutMk cId="3053546220" sldId="2147483671"/>
          </pc:sldLayoutMkLst>
        </pc:sldLayoutChg>
      </pc:sldMasterChg>
      <pc:sldMasterChg chg="add del addSldLayout delSldLayout modSldLayout">
        <pc:chgData name="MARÍA GALLEGO REGUERA" userId="S::maria.galreg@educa.jcyl.es::b5e3a783-ca6b-4890-9a48-4d9fe67c0567" providerId="AD" clId="Web-{7C6F3CD9-6F42-4AE3-84DE-7E31633C4974}" dt="2021-04-03T14:29:19.056" v="3"/>
        <pc:sldMasterMkLst>
          <pc:docMk/>
          <pc:sldMasterMk cId="2589685114" sldId="2147483672"/>
        </pc:sldMasterMkLst>
        <pc:sldLayoutChg chg="add del mod replId">
          <pc:chgData name="MARÍA GALLEGO REGUERA" userId="S::maria.galreg@educa.jcyl.es::b5e3a783-ca6b-4890-9a48-4d9fe67c0567" providerId="AD" clId="Web-{7C6F3CD9-6F42-4AE3-84DE-7E31633C4974}" dt="2021-04-03T14:29:19.056" v="3"/>
          <pc:sldLayoutMkLst>
            <pc:docMk/>
            <pc:sldMasterMk cId="2589685114" sldId="2147483672"/>
            <pc:sldLayoutMk cId="2223403087" sldId="2147483673"/>
          </pc:sldLayoutMkLst>
        </pc:sldLayoutChg>
        <pc:sldLayoutChg chg="add del mod replId">
          <pc:chgData name="MARÍA GALLEGO REGUERA" userId="S::maria.galreg@educa.jcyl.es::b5e3a783-ca6b-4890-9a48-4d9fe67c0567" providerId="AD" clId="Web-{7C6F3CD9-6F42-4AE3-84DE-7E31633C4974}" dt="2021-04-03T14:29:19.056" v="3"/>
          <pc:sldLayoutMkLst>
            <pc:docMk/>
            <pc:sldMasterMk cId="2589685114" sldId="2147483672"/>
            <pc:sldLayoutMk cId="93705076" sldId="2147483674"/>
          </pc:sldLayoutMkLst>
        </pc:sldLayoutChg>
        <pc:sldLayoutChg chg="add del mod replId">
          <pc:chgData name="MARÍA GALLEGO REGUERA" userId="S::maria.galreg@educa.jcyl.es::b5e3a783-ca6b-4890-9a48-4d9fe67c0567" providerId="AD" clId="Web-{7C6F3CD9-6F42-4AE3-84DE-7E31633C4974}" dt="2021-04-03T14:29:19.056" v="3"/>
          <pc:sldLayoutMkLst>
            <pc:docMk/>
            <pc:sldMasterMk cId="2589685114" sldId="2147483672"/>
            <pc:sldLayoutMk cId="1141813684" sldId="2147483675"/>
          </pc:sldLayoutMkLst>
        </pc:sldLayoutChg>
        <pc:sldLayoutChg chg="add del mod replId">
          <pc:chgData name="MARÍA GALLEGO REGUERA" userId="S::maria.galreg@educa.jcyl.es::b5e3a783-ca6b-4890-9a48-4d9fe67c0567" providerId="AD" clId="Web-{7C6F3CD9-6F42-4AE3-84DE-7E31633C4974}" dt="2021-04-03T14:29:19.056" v="3"/>
          <pc:sldLayoutMkLst>
            <pc:docMk/>
            <pc:sldMasterMk cId="2589685114" sldId="2147483672"/>
            <pc:sldLayoutMk cId="1050869545" sldId="2147483676"/>
          </pc:sldLayoutMkLst>
        </pc:sldLayoutChg>
        <pc:sldLayoutChg chg="add del mod replId">
          <pc:chgData name="MARÍA GALLEGO REGUERA" userId="S::maria.galreg@educa.jcyl.es::b5e3a783-ca6b-4890-9a48-4d9fe67c0567" providerId="AD" clId="Web-{7C6F3CD9-6F42-4AE3-84DE-7E31633C4974}" dt="2021-04-03T14:29:19.056" v="3"/>
          <pc:sldLayoutMkLst>
            <pc:docMk/>
            <pc:sldMasterMk cId="2589685114" sldId="2147483672"/>
            <pc:sldLayoutMk cId="2447314389" sldId="2147483677"/>
          </pc:sldLayoutMkLst>
        </pc:sldLayoutChg>
        <pc:sldLayoutChg chg="add del mod replId">
          <pc:chgData name="MARÍA GALLEGO REGUERA" userId="S::maria.galreg@educa.jcyl.es::b5e3a783-ca6b-4890-9a48-4d9fe67c0567" providerId="AD" clId="Web-{7C6F3CD9-6F42-4AE3-84DE-7E31633C4974}" dt="2021-04-03T14:29:19.056" v="3"/>
          <pc:sldLayoutMkLst>
            <pc:docMk/>
            <pc:sldMasterMk cId="2589685114" sldId="2147483672"/>
            <pc:sldLayoutMk cId="3287950470" sldId="2147483678"/>
          </pc:sldLayoutMkLst>
        </pc:sldLayoutChg>
        <pc:sldLayoutChg chg="add del mod replId">
          <pc:chgData name="MARÍA GALLEGO REGUERA" userId="S::maria.galreg@educa.jcyl.es::b5e3a783-ca6b-4890-9a48-4d9fe67c0567" providerId="AD" clId="Web-{7C6F3CD9-6F42-4AE3-84DE-7E31633C4974}" dt="2021-04-03T14:29:19.056" v="3"/>
          <pc:sldLayoutMkLst>
            <pc:docMk/>
            <pc:sldMasterMk cId="2589685114" sldId="2147483672"/>
            <pc:sldLayoutMk cId="301579857" sldId="2147483679"/>
          </pc:sldLayoutMkLst>
        </pc:sldLayoutChg>
        <pc:sldLayoutChg chg="add del mod replId">
          <pc:chgData name="MARÍA GALLEGO REGUERA" userId="S::maria.galreg@educa.jcyl.es::b5e3a783-ca6b-4890-9a48-4d9fe67c0567" providerId="AD" clId="Web-{7C6F3CD9-6F42-4AE3-84DE-7E31633C4974}" dt="2021-04-03T14:29:19.056" v="3"/>
          <pc:sldLayoutMkLst>
            <pc:docMk/>
            <pc:sldMasterMk cId="2589685114" sldId="2147483672"/>
            <pc:sldLayoutMk cId="2342387305" sldId="2147483680"/>
          </pc:sldLayoutMkLst>
        </pc:sldLayoutChg>
        <pc:sldLayoutChg chg="add del mod replId">
          <pc:chgData name="MARÍA GALLEGO REGUERA" userId="S::maria.galreg@educa.jcyl.es::b5e3a783-ca6b-4890-9a48-4d9fe67c0567" providerId="AD" clId="Web-{7C6F3CD9-6F42-4AE3-84DE-7E31633C4974}" dt="2021-04-03T14:29:19.056" v="3"/>
          <pc:sldLayoutMkLst>
            <pc:docMk/>
            <pc:sldMasterMk cId="2589685114" sldId="2147483672"/>
            <pc:sldLayoutMk cId="3026137363" sldId="2147483681"/>
          </pc:sldLayoutMkLst>
        </pc:sldLayoutChg>
        <pc:sldLayoutChg chg="add del mod replId">
          <pc:chgData name="MARÍA GALLEGO REGUERA" userId="S::maria.galreg@educa.jcyl.es::b5e3a783-ca6b-4890-9a48-4d9fe67c0567" providerId="AD" clId="Web-{7C6F3CD9-6F42-4AE3-84DE-7E31633C4974}" dt="2021-04-03T14:29:19.056" v="3"/>
          <pc:sldLayoutMkLst>
            <pc:docMk/>
            <pc:sldMasterMk cId="2589685114" sldId="2147483672"/>
            <pc:sldLayoutMk cId="1560451801" sldId="2147483682"/>
          </pc:sldLayoutMkLst>
        </pc:sldLayoutChg>
        <pc:sldLayoutChg chg="add del mod replId">
          <pc:chgData name="MARÍA GALLEGO REGUERA" userId="S::maria.galreg@educa.jcyl.es::b5e3a783-ca6b-4890-9a48-4d9fe67c0567" providerId="AD" clId="Web-{7C6F3CD9-6F42-4AE3-84DE-7E31633C4974}" dt="2021-04-03T14:29:19.056" v="3"/>
          <pc:sldLayoutMkLst>
            <pc:docMk/>
            <pc:sldMasterMk cId="2589685114" sldId="2147483672"/>
            <pc:sldLayoutMk cId="2998059844" sldId="2147483683"/>
          </pc:sldLayoutMkLst>
        </pc:sldLayoutChg>
      </pc:sldMasterChg>
      <pc:sldMasterChg chg="add del addSldLayout delSldLayout modSldLayout">
        <pc:chgData name="MARÍA GALLEGO REGUERA" userId="S::maria.galreg@educa.jcyl.es::b5e3a783-ca6b-4890-9a48-4d9fe67c0567" providerId="AD" clId="Web-{7C6F3CD9-6F42-4AE3-84DE-7E31633C4974}" dt="2021-04-03T14:29:32.197" v="4"/>
        <pc:sldMasterMkLst>
          <pc:docMk/>
          <pc:sldMasterMk cId="2141556701" sldId="2147483684"/>
        </pc:sldMasterMkLst>
        <pc:sldLayoutChg chg="add del mod replId">
          <pc:chgData name="MARÍA GALLEGO REGUERA" userId="S::maria.galreg@educa.jcyl.es::b5e3a783-ca6b-4890-9a48-4d9fe67c0567" providerId="AD" clId="Web-{7C6F3CD9-6F42-4AE3-84DE-7E31633C4974}" dt="2021-04-03T14:29:32.197" v="4"/>
          <pc:sldLayoutMkLst>
            <pc:docMk/>
            <pc:sldMasterMk cId="2141556701" sldId="2147483684"/>
            <pc:sldLayoutMk cId="2323649084" sldId="2147483685"/>
          </pc:sldLayoutMkLst>
        </pc:sldLayoutChg>
        <pc:sldLayoutChg chg="add del mod replId">
          <pc:chgData name="MARÍA GALLEGO REGUERA" userId="S::maria.galreg@educa.jcyl.es::b5e3a783-ca6b-4890-9a48-4d9fe67c0567" providerId="AD" clId="Web-{7C6F3CD9-6F42-4AE3-84DE-7E31633C4974}" dt="2021-04-03T14:29:32.197" v="4"/>
          <pc:sldLayoutMkLst>
            <pc:docMk/>
            <pc:sldMasterMk cId="2141556701" sldId="2147483684"/>
            <pc:sldLayoutMk cId="595914393" sldId="2147483686"/>
          </pc:sldLayoutMkLst>
        </pc:sldLayoutChg>
        <pc:sldLayoutChg chg="add del mod replId">
          <pc:chgData name="MARÍA GALLEGO REGUERA" userId="S::maria.galreg@educa.jcyl.es::b5e3a783-ca6b-4890-9a48-4d9fe67c0567" providerId="AD" clId="Web-{7C6F3CD9-6F42-4AE3-84DE-7E31633C4974}" dt="2021-04-03T14:29:32.197" v="4"/>
          <pc:sldLayoutMkLst>
            <pc:docMk/>
            <pc:sldMasterMk cId="2141556701" sldId="2147483684"/>
            <pc:sldLayoutMk cId="4286783287" sldId="2147483687"/>
          </pc:sldLayoutMkLst>
        </pc:sldLayoutChg>
        <pc:sldLayoutChg chg="add del mod replId">
          <pc:chgData name="MARÍA GALLEGO REGUERA" userId="S::maria.galreg@educa.jcyl.es::b5e3a783-ca6b-4890-9a48-4d9fe67c0567" providerId="AD" clId="Web-{7C6F3CD9-6F42-4AE3-84DE-7E31633C4974}" dt="2021-04-03T14:29:32.197" v="4"/>
          <pc:sldLayoutMkLst>
            <pc:docMk/>
            <pc:sldMasterMk cId="2141556701" sldId="2147483684"/>
            <pc:sldLayoutMk cId="2694197960" sldId="2147483688"/>
          </pc:sldLayoutMkLst>
        </pc:sldLayoutChg>
        <pc:sldLayoutChg chg="add del mod replId">
          <pc:chgData name="MARÍA GALLEGO REGUERA" userId="S::maria.galreg@educa.jcyl.es::b5e3a783-ca6b-4890-9a48-4d9fe67c0567" providerId="AD" clId="Web-{7C6F3CD9-6F42-4AE3-84DE-7E31633C4974}" dt="2021-04-03T14:29:32.197" v="4"/>
          <pc:sldLayoutMkLst>
            <pc:docMk/>
            <pc:sldMasterMk cId="2141556701" sldId="2147483684"/>
            <pc:sldLayoutMk cId="3135961657" sldId="2147483689"/>
          </pc:sldLayoutMkLst>
        </pc:sldLayoutChg>
        <pc:sldLayoutChg chg="add del mod replId">
          <pc:chgData name="MARÍA GALLEGO REGUERA" userId="S::maria.galreg@educa.jcyl.es::b5e3a783-ca6b-4890-9a48-4d9fe67c0567" providerId="AD" clId="Web-{7C6F3CD9-6F42-4AE3-84DE-7E31633C4974}" dt="2021-04-03T14:29:32.197" v="4"/>
          <pc:sldLayoutMkLst>
            <pc:docMk/>
            <pc:sldMasterMk cId="2141556701" sldId="2147483684"/>
            <pc:sldLayoutMk cId="3792014178" sldId="2147483690"/>
          </pc:sldLayoutMkLst>
        </pc:sldLayoutChg>
        <pc:sldLayoutChg chg="add del mod replId">
          <pc:chgData name="MARÍA GALLEGO REGUERA" userId="S::maria.galreg@educa.jcyl.es::b5e3a783-ca6b-4890-9a48-4d9fe67c0567" providerId="AD" clId="Web-{7C6F3CD9-6F42-4AE3-84DE-7E31633C4974}" dt="2021-04-03T14:29:32.197" v="4"/>
          <pc:sldLayoutMkLst>
            <pc:docMk/>
            <pc:sldMasterMk cId="2141556701" sldId="2147483684"/>
            <pc:sldLayoutMk cId="620490809" sldId="2147483691"/>
          </pc:sldLayoutMkLst>
        </pc:sldLayoutChg>
        <pc:sldLayoutChg chg="add del mod replId">
          <pc:chgData name="MARÍA GALLEGO REGUERA" userId="S::maria.galreg@educa.jcyl.es::b5e3a783-ca6b-4890-9a48-4d9fe67c0567" providerId="AD" clId="Web-{7C6F3CD9-6F42-4AE3-84DE-7E31633C4974}" dt="2021-04-03T14:29:32.197" v="4"/>
          <pc:sldLayoutMkLst>
            <pc:docMk/>
            <pc:sldMasterMk cId="2141556701" sldId="2147483684"/>
            <pc:sldLayoutMk cId="1424070287" sldId="2147483692"/>
          </pc:sldLayoutMkLst>
        </pc:sldLayoutChg>
        <pc:sldLayoutChg chg="add del mod replId">
          <pc:chgData name="MARÍA GALLEGO REGUERA" userId="S::maria.galreg@educa.jcyl.es::b5e3a783-ca6b-4890-9a48-4d9fe67c0567" providerId="AD" clId="Web-{7C6F3CD9-6F42-4AE3-84DE-7E31633C4974}" dt="2021-04-03T14:29:32.197" v="4"/>
          <pc:sldLayoutMkLst>
            <pc:docMk/>
            <pc:sldMasterMk cId="2141556701" sldId="2147483684"/>
            <pc:sldLayoutMk cId="10973837" sldId="2147483693"/>
          </pc:sldLayoutMkLst>
        </pc:sldLayoutChg>
        <pc:sldLayoutChg chg="add del mod replId">
          <pc:chgData name="MARÍA GALLEGO REGUERA" userId="S::maria.galreg@educa.jcyl.es::b5e3a783-ca6b-4890-9a48-4d9fe67c0567" providerId="AD" clId="Web-{7C6F3CD9-6F42-4AE3-84DE-7E31633C4974}" dt="2021-04-03T14:29:32.197" v="4"/>
          <pc:sldLayoutMkLst>
            <pc:docMk/>
            <pc:sldMasterMk cId="2141556701" sldId="2147483684"/>
            <pc:sldLayoutMk cId="3248319740" sldId="2147483694"/>
          </pc:sldLayoutMkLst>
        </pc:sldLayoutChg>
        <pc:sldLayoutChg chg="add del mod replId">
          <pc:chgData name="MARÍA GALLEGO REGUERA" userId="S::maria.galreg@educa.jcyl.es::b5e3a783-ca6b-4890-9a48-4d9fe67c0567" providerId="AD" clId="Web-{7C6F3CD9-6F42-4AE3-84DE-7E31633C4974}" dt="2021-04-03T14:29:32.197" v="4"/>
          <pc:sldLayoutMkLst>
            <pc:docMk/>
            <pc:sldMasterMk cId="2141556701" sldId="2147483684"/>
            <pc:sldLayoutMk cId="3399877672" sldId="2147483695"/>
          </pc:sldLayoutMkLst>
        </pc:sldLayoutChg>
      </pc:sldMasterChg>
      <pc:sldMasterChg chg="add del addSldLayout delSldLayout modSldLayout">
        <pc:chgData name="MARÍA GALLEGO REGUERA" userId="S::maria.galreg@educa.jcyl.es::b5e3a783-ca6b-4890-9a48-4d9fe67c0567" providerId="AD" clId="Web-{7C6F3CD9-6F42-4AE3-84DE-7E31633C4974}" dt="2021-04-03T14:29:44.119" v="5"/>
        <pc:sldMasterMkLst>
          <pc:docMk/>
          <pc:sldMasterMk cId="2075724880" sldId="2147483696"/>
        </pc:sldMasterMkLst>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921518092" sldId="2147483697"/>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340761379" sldId="2147483698"/>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474206933" sldId="2147483699"/>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3995150283" sldId="2147483700"/>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985040138" sldId="2147483701"/>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584146144" sldId="2147483702"/>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3956236543" sldId="2147483703"/>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3334763250" sldId="2147483704"/>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27992076" sldId="2147483705"/>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1281448338" sldId="2147483706"/>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2497491400" sldId="2147483707"/>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2518595292" sldId="2147483708"/>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1657940985" sldId="2147483709"/>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4233107610" sldId="2147483710"/>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272989991" sldId="2147483711"/>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3225014655" sldId="2147483712"/>
          </pc:sldLayoutMkLst>
        </pc:sldLayoutChg>
        <pc:sldLayoutChg chg="add del mod replId">
          <pc:chgData name="MARÍA GALLEGO REGUERA" userId="S::maria.galreg@educa.jcyl.es::b5e3a783-ca6b-4890-9a48-4d9fe67c0567" providerId="AD" clId="Web-{7C6F3CD9-6F42-4AE3-84DE-7E31633C4974}" dt="2021-04-03T14:29:44.119" v="5"/>
          <pc:sldLayoutMkLst>
            <pc:docMk/>
            <pc:sldMasterMk cId="2075724880" sldId="2147483696"/>
            <pc:sldLayoutMk cId="2572843685" sldId="2147483713"/>
          </pc:sldLayoutMkLst>
        </pc:sldLayoutChg>
      </pc:sldMasterChg>
      <pc:sldMasterChg chg="add del addSldLayout delSldLayout modSldLayout">
        <pc:chgData name="MARÍA GALLEGO REGUERA" userId="S::maria.galreg@educa.jcyl.es::b5e3a783-ca6b-4890-9a48-4d9fe67c0567" providerId="AD" clId="Web-{7C6F3CD9-6F42-4AE3-84DE-7E31633C4974}" dt="2021-04-03T14:40:42.543" v="88"/>
        <pc:sldMasterMkLst>
          <pc:docMk/>
          <pc:sldMasterMk cId="1457699982" sldId="2147483714"/>
        </pc:sldMasterMkLst>
        <pc:sldLayoutChg chg="add del mod replId">
          <pc:chgData name="MARÍA GALLEGO REGUERA" userId="S::maria.galreg@educa.jcyl.es::b5e3a783-ca6b-4890-9a48-4d9fe67c0567" providerId="AD" clId="Web-{7C6F3CD9-6F42-4AE3-84DE-7E31633C4974}" dt="2021-04-03T14:40:42.543" v="88"/>
          <pc:sldLayoutMkLst>
            <pc:docMk/>
            <pc:sldMasterMk cId="1457699982" sldId="2147483714"/>
            <pc:sldLayoutMk cId="4131542940" sldId="2147483715"/>
          </pc:sldLayoutMkLst>
        </pc:sldLayoutChg>
        <pc:sldLayoutChg chg="add del mod replId">
          <pc:chgData name="MARÍA GALLEGO REGUERA" userId="S::maria.galreg@educa.jcyl.es::b5e3a783-ca6b-4890-9a48-4d9fe67c0567" providerId="AD" clId="Web-{7C6F3CD9-6F42-4AE3-84DE-7E31633C4974}" dt="2021-04-03T14:40:42.543" v="88"/>
          <pc:sldLayoutMkLst>
            <pc:docMk/>
            <pc:sldMasterMk cId="1457699982" sldId="2147483714"/>
            <pc:sldLayoutMk cId="2832600155" sldId="2147483716"/>
          </pc:sldLayoutMkLst>
        </pc:sldLayoutChg>
        <pc:sldLayoutChg chg="add del mod replId">
          <pc:chgData name="MARÍA GALLEGO REGUERA" userId="S::maria.galreg@educa.jcyl.es::b5e3a783-ca6b-4890-9a48-4d9fe67c0567" providerId="AD" clId="Web-{7C6F3CD9-6F42-4AE3-84DE-7E31633C4974}" dt="2021-04-03T14:40:42.543" v="88"/>
          <pc:sldLayoutMkLst>
            <pc:docMk/>
            <pc:sldMasterMk cId="1457699982" sldId="2147483714"/>
            <pc:sldLayoutMk cId="2340813721" sldId="2147483717"/>
          </pc:sldLayoutMkLst>
        </pc:sldLayoutChg>
        <pc:sldLayoutChg chg="add del mod replId">
          <pc:chgData name="MARÍA GALLEGO REGUERA" userId="S::maria.galreg@educa.jcyl.es::b5e3a783-ca6b-4890-9a48-4d9fe67c0567" providerId="AD" clId="Web-{7C6F3CD9-6F42-4AE3-84DE-7E31633C4974}" dt="2021-04-03T14:40:42.543" v="88"/>
          <pc:sldLayoutMkLst>
            <pc:docMk/>
            <pc:sldMasterMk cId="1457699982" sldId="2147483714"/>
            <pc:sldLayoutMk cId="2964713423" sldId="2147483718"/>
          </pc:sldLayoutMkLst>
        </pc:sldLayoutChg>
        <pc:sldLayoutChg chg="add del mod replId">
          <pc:chgData name="MARÍA GALLEGO REGUERA" userId="S::maria.galreg@educa.jcyl.es::b5e3a783-ca6b-4890-9a48-4d9fe67c0567" providerId="AD" clId="Web-{7C6F3CD9-6F42-4AE3-84DE-7E31633C4974}" dt="2021-04-03T14:40:42.543" v="88"/>
          <pc:sldLayoutMkLst>
            <pc:docMk/>
            <pc:sldMasterMk cId="1457699982" sldId="2147483714"/>
            <pc:sldLayoutMk cId="2301605156" sldId="2147483719"/>
          </pc:sldLayoutMkLst>
        </pc:sldLayoutChg>
        <pc:sldLayoutChg chg="add del mod replId">
          <pc:chgData name="MARÍA GALLEGO REGUERA" userId="S::maria.galreg@educa.jcyl.es::b5e3a783-ca6b-4890-9a48-4d9fe67c0567" providerId="AD" clId="Web-{7C6F3CD9-6F42-4AE3-84DE-7E31633C4974}" dt="2021-04-03T14:40:42.543" v="88"/>
          <pc:sldLayoutMkLst>
            <pc:docMk/>
            <pc:sldMasterMk cId="1457699982" sldId="2147483714"/>
            <pc:sldLayoutMk cId="114311542" sldId="2147483720"/>
          </pc:sldLayoutMkLst>
        </pc:sldLayoutChg>
        <pc:sldLayoutChg chg="add del mod replId">
          <pc:chgData name="MARÍA GALLEGO REGUERA" userId="S::maria.galreg@educa.jcyl.es::b5e3a783-ca6b-4890-9a48-4d9fe67c0567" providerId="AD" clId="Web-{7C6F3CD9-6F42-4AE3-84DE-7E31633C4974}" dt="2021-04-03T14:40:42.543" v="88"/>
          <pc:sldLayoutMkLst>
            <pc:docMk/>
            <pc:sldMasterMk cId="1457699982" sldId="2147483714"/>
            <pc:sldLayoutMk cId="2163268550" sldId="2147483721"/>
          </pc:sldLayoutMkLst>
        </pc:sldLayoutChg>
        <pc:sldLayoutChg chg="add del mod replId">
          <pc:chgData name="MARÍA GALLEGO REGUERA" userId="S::maria.galreg@educa.jcyl.es::b5e3a783-ca6b-4890-9a48-4d9fe67c0567" providerId="AD" clId="Web-{7C6F3CD9-6F42-4AE3-84DE-7E31633C4974}" dt="2021-04-03T14:40:42.543" v="88"/>
          <pc:sldLayoutMkLst>
            <pc:docMk/>
            <pc:sldMasterMk cId="1457699982" sldId="2147483714"/>
            <pc:sldLayoutMk cId="3072642363" sldId="2147483722"/>
          </pc:sldLayoutMkLst>
        </pc:sldLayoutChg>
        <pc:sldLayoutChg chg="add del mod replId">
          <pc:chgData name="MARÍA GALLEGO REGUERA" userId="S::maria.galreg@educa.jcyl.es::b5e3a783-ca6b-4890-9a48-4d9fe67c0567" providerId="AD" clId="Web-{7C6F3CD9-6F42-4AE3-84DE-7E31633C4974}" dt="2021-04-03T14:40:42.543" v="88"/>
          <pc:sldLayoutMkLst>
            <pc:docMk/>
            <pc:sldMasterMk cId="1457699982" sldId="2147483714"/>
            <pc:sldLayoutMk cId="326614903" sldId="2147483723"/>
          </pc:sldLayoutMkLst>
        </pc:sldLayoutChg>
        <pc:sldLayoutChg chg="add del mod replId">
          <pc:chgData name="MARÍA GALLEGO REGUERA" userId="S::maria.galreg@educa.jcyl.es::b5e3a783-ca6b-4890-9a48-4d9fe67c0567" providerId="AD" clId="Web-{7C6F3CD9-6F42-4AE3-84DE-7E31633C4974}" dt="2021-04-03T14:40:42.543" v="88"/>
          <pc:sldLayoutMkLst>
            <pc:docMk/>
            <pc:sldMasterMk cId="1457699982" sldId="2147483714"/>
            <pc:sldLayoutMk cId="1889358774" sldId="2147483724"/>
          </pc:sldLayoutMkLst>
        </pc:sldLayoutChg>
        <pc:sldLayoutChg chg="add del mod replId">
          <pc:chgData name="MARÍA GALLEGO REGUERA" userId="S::maria.galreg@educa.jcyl.es::b5e3a783-ca6b-4890-9a48-4d9fe67c0567" providerId="AD" clId="Web-{7C6F3CD9-6F42-4AE3-84DE-7E31633C4974}" dt="2021-04-03T14:40:42.543" v="88"/>
          <pc:sldLayoutMkLst>
            <pc:docMk/>
            <pc:sldMasterMk cId="1457699982" sldId="2147483714"/>
            <pc:sldLayoutMk cId="3974628970" sldId="2147483725"/>
          </pc:sldLayoutMkLst>
        </pc:sldLayoutChg>
      </pc:sldMasterChg>
      <pc:sldMasterChg chg="add del addSldLayout delSldLayout modSldLayout">
        <pc:chgData name="MARÍA GALLEGO REGUERA" userId="S::maria.galreg@educa.jcyl.es::b5e3a783-ca6b-4890-9a48-4d9fe67c0567" providerId="AD" clId="Web-{7C6F3CD9-6F42-4AE3-84DE-7E31633C4974}" dt="2021-04-03T14:40:59.887" v="89"/>
        <pc:sldMasterMkLst>
          <pc:docMk/>
          <pc:sldMasterMk cId="2868251202" sldId="2147483726"/>
        </pc:sldMasterMkLst>
        <pc:sldLayoutChg chg="add del mod replId">
          <pc:chgData name="MARÍA GALLEGO REGUERA" userId="S::maria.galreg@educa.jcyl.es::b5e3a783-ca6b-4890-9a48-4d9fe67c0567" providerId="AD" clId="Web-{7C6F3CD9-6F42-4AE3-84DE-7E31633C4974}" dt="2021-04-03T14:40:59.887" v="89"/>
          <pc:sldLayoutMkLst>
            <pc:docMk/>
            <pc:sldMasterMk cId="2868251202" sldId="2147483726"/>
            <pc:sldLayoutMk cId="1049966246" sldId="2147483727"/>
          </pc:sldLayoutMkLst>
        </pc:sldLayoutChg>
        <pc:sldLayoutChg chg="add del mod replId">
          <pc:chgData name="MARÍA GALLEGO REGUERA" userId="S::maria.galreg@educa.jcyl.es::b5e3a783-ca6b-4890-9a48-4d9fe67c0567" providerId="AD" clId="Web-{7C6F3CD9-6F42-4AE3-84DE-7E31633C4974}" dt="2021-04-03T14:40:59.887" v="89"/>
          <pc:sldLayoutMkLst>
            <pc:docMk/>
            <pc:sldMasterMk cId="2868251202" sldId="2147483726"/>
            <pc:sldLayoutMk cId="52013880" sldId="2147483728"/>
          </pc:sldLayoutMkLst>
        </pc:sldLayoutChg>
        <pc:sldLayoutChg chg="add del mod replId">
          <pc:chgData name="MARÍA GALLEGO REGUERA" userId="S::maria.galreg@educa.jcyl.es::b5e3a783-ca6b-4890-9a48-4d9fe67c0567" providerId="AD" clId="Web-{7C6F3CD9-6F42-4AE3-84DE-7E31633C4974}" dt="2021-04-03T14:40:59.887" v="89"/>
          <pc:sldLayoutMkLst>
            <pc:docMk/>
            <pc:sldMasterMk cId="2868251202" sldId="2147483726"/>
            <pc:sldLayoutMk cId="4146254007" sldId="2147483729"/>
          </pc:sldLayoutMkLst>
        </pc:sldLayoutChg>
        <pc:sldLayoutChg chg="add del mod replId">
          <pc:chgData name="MARÍA GALLEGO REGUERA" userId="S::maria.galreg@educa.jcyl.es::b5e3a783-ca6b-4890-9a48-4d9fe67c0567" providerId="AD" clId="Web-{7C6F3CD9-6F42-4AE3-84DE-7E31633C4974}" dt="2021-04-03T14:40:59.887" v="89"/>
          <pc:sldLayoutMkLst>
            <pc:docMk/>
            <pc:sldMasterMk cId="2868251202" sldId="2147483726"/>
            <pc:sldLayoutMk cId="3849449463" sldId="2147483730"/>
          </pc:sldLayoutMkLst>
        </pc:sldLayoutChg>
        <pc:sldLayoutChg chg="add del mod replId">
          <pc:chgData name="MARÍA GALLEGO REGUERA" userId="S::maria.galreg@educa.jcyl.es::b5e3a783-ca6b-4890-9a48-4d9fe67c0567" providerId="AD" clId="Web-{7C6F3CD9-6F42-4AE3-84DE-7E31633C4974}" dt="2021-04-03T14:40:59.887" v="89"/>
          <pc:sldLayoutMkLst>
            <pc:docMk/>
            <pc:sldMasterMk cId="2868251202" sldId="2147483726"/>
            <pc:sldLayoutMk cId="3865333345" sldId="2147483731"/>
          </pc:sldLayoutMkLst>
        </pc:sldLayoutChg>
        <pc:sldLayoutChg chg="add del mod replId">
          <pc:chgData name="MARÍA GALLEGO REGUERA" userId="S::maria.galreg@educa.jcyl.es::b5e3a783-ca6b-4890-9a48-4d9fe67c0567" providerId="AD" clId="Web-{7C6F3CD9-6F42-4AE3-84DE-7E31633C4974}" dt="2021-04-03T14:40:59.887" v="89"/>
          <pc:sldLayoutMkLst>
            <pc:docMk/>
            <pc:sldMasterMk cId="2868251202" sldId="2147483726"/>
            <pc:sldLayoutMk cId="3547777650" sldId="2147483732"/>
          </pc:sldLayoutMkLst>
        </pc:sldLayoutChg>
        <pc:sldLayoutChg chg="add del mod replId">
          <pc:chgData name="MARÍA GALLEGO REGUERA" userId="S::maria.galreg@educa.jcyl.es::b5e3a783-ca6b-4890-9a48-4d9fe67c0567" providerId="AD" clId="Web-{7C6F3CD9-6F42-4AE3-84DE-7E31633C4974}" dt="2021-04-03T14:40:59.887" v="89"/>
          <pc:sldLayoutMkLst>
            <pc:docMk/>
            <pc:sldMasterMk cId="2868251202" sldId="2147483726"/>
            <pc:sldLayoutMk cId="2219577389" sldId="2147483733"/>
          </pc:sldLayoutMkLst>
        </pc:sldLayoutChg>
        <pc:sldLayoutChg chg="add del mod replId">
          <pc:chgData name="MARÍA GALLEGO REGUERA" userId="S::maria.galreg@educa.jcyl.es::b5e3a783-ca6b-4890-9a48-4d9fe67c0567" providerId="AD" clId="Web-{7C6F3CD9-6F42-4AE3-84DE-7E31633C4974}" dt="2021-04-03T14:40:59.887" v="89"/>
          <pc:sldLayoutMkLst>
            <pc:docMk/>
            <pc:sldMasterMk cId="2868251202" sldId="2147483726"/>
            <pc:sldLayoutMk cId="83213817" sldId="2147483734"/>
          </pc:sldLayoutMkLst>
        </pc:sldLayoutChg>
        <pc:sldLayoutChg chg="add del mod replId">
          <pc:chgData name="MARÍA GALLEGO REGUERA" userId="S::maria.galreg@educa.jcyl.es::b5e3a783-ca6b-4890-9a48-4d9fe67c0567" providerId="AD" clId="Web-{7C6F3CD9-6F42-4AE3-84DE-7E31633C4974}" dt="2021-04-03T14:40:59.887" v="89"/>
          <pc:sldLayoutMkLst>
            <pc:docMk/>
            <pc:sldMasterMk cId="2868251202" sldId="2147483726"/>
            <pc:sldLayoutMk cId="205429707" sldId="2147483735"/>
          </pc:sldLayoutMkLst>
        </pc:sldLayoutChg>
        <pc:sldLayoutChg chg="add del mod replId">
          <pc:chgData name="MARÍA GALLEGO REGUERA" userId="S::maria.galreg@educa.jcyl.es::b5e3a783-ca6b-4890-9a48-4d9fe67c0567" providerId="AD" clId="Web-{7C6F3CD9-6F42-4AE3-84DE-7E31633C4974}" dt="2021-04-03T14:40:59.887" v="89"/>
          <pc:sldLayoutMkLst>
            <pc:docMk/>
            <pc:sldMasterMk cId="2868251202" sldId="2147483726"/>
            <pc:sldLayoutMk cId="193832761" sldId="2147483736"/>
          </pc:sldLayoutMkLst>
        </pc:sldLayoutChg>
        <pc:sldLayoutChg chg="add del mod replId">
          <pc:chgData name="MARÍA GALLEGO REGUERA" userId="S::maria.galreg@educa.jcyl.es::b5e3a783-ca6b-4890-9a48-4d9fe67c0567" providerId="AD" clId="Web-{7C6F3CD9-6F42-4AE3-84DE-7E31633C4974}" dt="2021-04-03T14:40:59.887" v="89"/>
          <pc:sldLayoutMkLst>
            <pc:docMk/>
            <pc:sldMasterMk cId="2868251202" sldId="2147483726"/>
            <pc:sldLayoutMk cId="1462105341" sldId="2147483737"/>
          </pc:sldLayoutMkLst>
        </pc:sldLayoutChg>
      </pc:sldMasterChg>
      <pc:sldMasterChg chg="add addSldLayout modSldLayout">
        <pc:chgData name="MARÍA GALLEGO REGUERA" userId="S::maria.galreg@educa.jcyl.es::b5e3a783-ca6b-4890-9a48-4d9fe67c0567" providerId="AD" clId="Web-{7C6F3CD9-6F42-4AE3-84DE-7E31633C4974}" dt="2021-04-03T14:40:59.887" v="89"/>
        <pc:sldMasterMkLst>
          <pc:docMk/>
          <pc:sldMasterMk cId="1849409649" sldId="2147483738"/>
        </pc:sldMasterMkLst>
        <pc:sldLayoutChg chg="add mod replId">
          <pc:chgData name="MARÍA GALLEGO REGUERA" userId="S::maria.galreg@educa.jcyl.es::b5e3a783-ca6b-4890-9a48-4d9fe67c0567" providerId="AD" clId="Web-{7C6F3CD9-6F42-4AE3-84DE-7E31633C4974}" dt="2021-04-03T14:40:59.887" v="89"/>
          <pc:sldLayoutMkLst>
            <pc:docMk/>
            <pc:sldMasterMk cId="1849409649" sldId="2147483738"/>
            <pc:sldLayoutMk cId="1641277512" sldId="2147483739"/>
          </pc:sldLayoutMkLst>
        </pc:sldLayoutChg>
        <pc:sldLayoutChg chg="add mod replId">
          <pc:chgData name="MARÍA GALLEGO REGUERA" userId="S::maria.galreg@educa.jcyl.es::b5e3a783-ca6b-4890-9a48-4d9fe67c0567" providerId="AD" clId="Web-{7C6F3CD9-6F42-4AE3-84DE-7E31633C4974}" dt="2021-04-03T14:40:59.887" v="89"/>
          <pc:sldLayoutMkLst>
            <pc:docMk/>
            <pc:sldMasterMk cId="1849409649" sldId="2147483738"/>
            <pc:sldLayoutMk cId="964969480" sldId="2147483740"/>
          </pc:sldLayoutMkLst>
        </pc:sldLayoutChg>
        <pc:sldLayoutChg chg="add mod replId">
          <pc:chgData name="MARÍA GALLEGO REGUERA" userId="S::maria.galreg@educa.jcyl.es::b5e3a783-ca6b-4890-9a48-4d9fe67c0567" providerId="AD" clId="Web-{7C6F3CD9-6F42-4AE3-84DE-7E31633C4974}" dt="2021-04-03T14:40:59.887" v="89"/>
          <pc:sldLayoutMkLst>
            <pc:docMk/>
            <pc:sldMasterMk cId="1849409649" sldId="2147483738"/>
            <pc:sldLayoutMk cId="3382043375" sldId="2147483741"/>
          </pc:sldLayoutMkLst>
        </pc:sldLayoutChg>
        <pc:sldLayoutChg chg="add mod replId">
          <pc:chgData name="MARÍA GALLEGO REGUERA" userId="S::maria.galreg@educa.jcyl.es::b5e3a783-ca6b-4890-9a48-4d9fe67c0567" providerId="AD" clId="Web-{7C6F3CD9-6F42-4AE3-84DE-7E31633C4974}" dt="2021-04-03T14:40:59.887" v="89"/>
          <pc:sldLayoutMkLst>
            <pc:docMk/>
            <pc:sldMasterMk cId="1849409649" sldId="2147483738"/>
            <pc:sldLayoutMk cId="1985300733" sldId="2147483742"/>
          </pc:sldLayoutMkLst>
        </pc:sldLayoutChg>
        <pc:sldLayoutChg chg="add mod replId">
          <pc:chgData name="MARÍA GALLEGO REGUERA" userId="S::maria.galreg@educa.jcyl.es::b5e3a783-ca6b-4890-9a48-4d9fe67c0567" providerId="AD" clId="Web-{7C6F3CD9-6F42-4AE3-84DE-7E31633C4974}" dt="2021-04-03T14:40:59.887" v="89"/>
          <pc:sldLayoutMkLst>
            <pc:docMk/>
            <pc:sldMasterMk cId="1849409649" sldId="2147483738"/>
            <pc:sldLayoutMk cId="3404707748" sldId="2147483743"/>
          </pc:sldLayoutMkLst>
        </pc:sldLayoutChg>
        <pc:sldLayoutChg chg="add mod replId">
          <pc:chgData name="MARÍA GALLEGO REGUERA" userId="S::maria.galreg@educa.jcyl.es::b5e3a783-ca6b-4890-9a48-4d9fe67c0567" providerId="AD" clId="Web-{7C6F3CD9-6F42-4AE3-84DE-7E31633C4974}" dt="2021-04-03T14:40:59.887" v="89"/>
          <pc:sldLayoutMkLst>
            <pc:docMk/>
            <pc:sldMasterMk cId="1849409649" sldId="2147483738"/>
            <pc:sldLayoutMk cId="3198157193" sldId="2147483744"/>
          </pc:sldLayoutMkLst>
        </pc:sldLayoutChg>
        <pc:sldLayoutChg chg="add mod replId">
          <pc:chgData name="MARÍA GALLEGO REGUERA" userId="S::maria.galreg@educa.jcyl.es::b5e3a783-ca6b-4890-9a48-4d9fe67c0567" providerId="AD" clId="Web-{7C6F3CD9-6F42-4AE3-84DE-7E31633C4974}" dt="2021-04-03T14:40:59.887" v="89"/>
          <pc:sldLayoutMkLst>
            <pc:docMk/>
            <pc:sldMasterMk cId="1849409649" sldId="2147483738"/>
            <pc:sldLayoutMk cId="1478689570" sldId="2147483745"/>
          </pc:sldLayoutMkLst>
        </pc:sldLayoutChg>
        <pc:sldLayoutChg chg="add mod replId">
          <pc:chgData name="MARÍA GALLEGO REGUERA" userId="S::maria.galreg@educa.jcyl.es::b5e3a783-ca6b-4890-9a48-4d9fe67c0567" providerId="AD" clId="Web-{7C6F3CD9-6F42-4AE3-84DE-7E31633C4974}" dt="2021-04-03T14:40:59.887" v="89"/>
          <pc:sldLayoutMkLst>
            <pc:docMk/>
            <pc:sldMasterMk cId="1849409649" sldId="2147483738"/>
            <pc:sldLayoutMk cId="2355532615" sldId="2147483746"/>
          </pc:sldLayoutMkLst>
        </pc:sldLayoutChg>
        <pc:sldLayoutChg chg="add mod replId">
          <pc:chgData name="MARÍA GALLEGO REGUERA" userId="S::maria.galreg@educa.jcyl.es::b5e3a783-ca6b-4890-9a48-4d9fe67c0567" providerId="AD" clId="Web-{7C6F3CD9-6F42-4AE3-84DE-7E31633C4974}" dt="2021-04-03T14:40:59.887" v="89"/>
          <pc:sldLayoutMkLst>
            <pc:docMk/>
            <pc:sldMasterMk cId="1849409649" sldId="2147483738"/>
            <pc:sldLayoutMk cId="3968301290" sldId="2147483747"/>
          </pc:sldLayoutMkLst>
        </pc:sldLayoutChg>
        <pc:sldLayoutChg chg="add mod replId">
          <pc:chgData name="MARÍA GALLEGO REGUERA" userId="S::maria.galreg@educa.jcyl.es::b5e3a783-ca6b-4890-9a48-4d9fe67c0567" providerId="AD" clId="Web-{7C6F3CD9-6F42-4AE3-84DE-7E31633C4974}" dt="2021-04-03T14:40:59.887" v="89"/>
          <pc:sldLayoutMkLst>
            <pc:docMk/>
            <pc:sldMasterMk cId="1849409649" sldId="2147483738"/>
            <pc:sldLayoutMk cId="3621767749" sldId="2147483748"/>
          </pc:sldLayoutMkLst>
        </pc:sldLayoutChg>
        <pc:sldLayoutChg chg="add mod replId">
          <pc:chgData name="MARÍA GALLEGO REGUERA" userId="S::maria.galreg@educa.jcyl.es::b5e3a783-ca6b-4890-9a48-4d9fe67c0567" providerId="AD" clId="Web-{7C6F3CD9-6F42-4AE3-84DE-7E31633C4974}" dt="2021-04-03T14:40:59.887" v="89"/>
          <pc:sldLayoutMkLst>
            <pc:docMk/>
            <pc:sldMasterMk cId="1849409649" sldId="2147483738"/>
            <pc:sldLayoutMk cId="167676362" sldId="2147483749"/>
          </pc:sldLayoutMkLst>
        </pc:sldLayoutChg>
      </pc:sldMasterChg>
    </pc:docChg>
  </pc:docChgLst>
  <pc:docChgLst>
    <pc:chgData name="MARÍA GALLEGO REGUERA" userId="S::maria.galreg@educa.jcyl.es::b5e3a783-ca6b-4890-9a48-4d9fe67c0567" providerId="AD" clId="Web-{0B7D19C8-BEEE-4BF7-B4F0-F381DEBF5C72}"/>
    <pc:docChg chg="modSld">
      <pc:chgData name="MARÍA GALLEGO REGUERA" userId="S::maria.galreg@educa.jcyl.es::b5e3a783-ca6b-4890-9a48-4d9fe67c0567" providerId="AD" clId="Web-{0B7D19C8-BEEE-4BF7-B4F0-F381DEBF5C72}" dt="2021-04-03T09:49:07.543" v="1" actId="20577"/>
      <pc:docMkLst>
        <pc:docMk/>
      </pc:docMkLst>
      <pc:sldChg chg="modSp">
        <pc:chgData name="MARÍA GALLEGO REGUERA" userId="S::maria.galreg@educa.jcyl.es::b5e3a783-ca6b-4890-9a48-4d9fe67c0567" providerId="AD" clId="Web-{0B7D19C8-BEEE-4BF7-B4F0-F381DEBF5C72}" dt="2021-04-03T09:49:07.543" v="1" actId="20577"/>
        <pc:sldMkLst>
          <pc:docMk/>
          <pc:sldMk cId="3380329057" sldId="510"/>
        </pc:sldMkLst>
        <pc:spChg chg="mod">
          <ac:chgData name="MARÍA GALLEGO REGUERA" userId="S::maria.galreg@educa.jcyl.es::b5e3a783-ca6b-4890-9a48-4d9fe67c0567" providerId="AD" clId="Web-{0B7D19C8-BEEE-4BF7-B4F0-F381DEBF5C72}" dt="2021-04-03T09:49:07.543" v="1" actId="20577"/>
          <ac:spMkLst>
            <pc:docMk/>
            <pc:sldMk cId="3380329057" sldId="510"/>
            <ac:spMk id="9" creationId="{EFE6A0F4-5436-416A-AE51-75264BE9FFF1}"/>
          </ac:spMkLst>
        </pc:spChg>
      </pc:sldChg>
    </pc:docChg>
  </pc:docChgLst>
  <pc:docChgLst>
    <pc:chgData name="MARÍA GALLEGO REGUERA" userId="S::maria.galreg@educa.jcyl.es::b5e3a783-ca6b-4890-9a48-4d9fe67c0567" providerId="AD" clId="Web-{044A4CE9-E744-41FB-BB98-82A893778A64}"/>
    <pc:docChg chg="delSld">
      <pc:chgData name="MARÍA GALLEGO REGUERA" userId="S::maria.galreg@educa.jcyl.es::b5e3a783-ca6b-4890-9a48-4d9fe67c0567" providerId="AD" clId="Web-{044A4CE9-E744-41FB-BB98-82A893778A64}" dt="2021-04-03T09:26:53.993" v="0"/>
      <pc:docMkLst>
        <pc:docMk/>
      </pc:docMkLst>
      <pc:sldChg chg="del">
        <pc:chgData name="MARÍA GALLEGO REGUERA" userId="S::maria.galreg@educa.jcyl.es::b5e3a783-ca6b-4890-9a48-4d9fe67c0567" providerId="AD" clId="Web-{044A4CE9-E744-41FB-BB98-82A893778A64}" dt="2021-04-03T09:26:53.993" v="0"/>
        <pc:sldMkLst>
          <pc:docMk/>
          <pc:sldMk cId="2193168168" sldId="514"/>
        </pc:sldMkLst>
      </pc:sldChg>
    </pc:docChg>
  </pc:docChgLst>
  <pc:docChgLst>
    <pc:chgData name="MARÍA GALLEGO REGUERA" userId="S::maria.galreg@educa.jcyl.es::b5e3a783-ca6b-4890-9a48-4d9fe67c0567" providerId="AD" clId="Web-{C42D53E6-EF5E-48F6-9CE1-A80820623F05}"/>
    <pc:docChg chg="addSld delSld modSld">
      <pc:chgData name="MARÍA GALLEGO REGUERA" userId="S::maria.galreg@educa.jcyl.es::b5e3a783-ca6b-4890-9a48-4d9fe67c0567" providerId="AD" clId="Web-{C42D53E6-EF5E-48F6-9CE1-A80820623F05}" dt="2021-04-03T09:25:36.330" v="218" actId="20577"/>
      <pc:docMkLst>
        <pc:docMk/>
      </pc:docMkLst>
      <pc:sldChg chg="modSp">
        <pc:chgData name="MARÍA GALLEGO REGUERA" userId="S::maria.galreg@educa.jcyl.es::b5e3a783-ca6b-4890-9a48-4d9fe67c0567" providerId="AD" clId="Web-{C42D53E6-EF5E-48F6-9CE1-A80820623F05}" dt="2021-04-03T09:22:38.272" v="52" actId="20577"/>
        <pc:sldMkLst>
          <pc:docMk/>
          <pc:sldMk cId="3380329057" sldId="510"/>
        </pc:sldMkLst>
        <pc:spChg chg="mod">
          <ac:chgData name="MARÍA GALLEGO REGUERA" userId="S::maria.galreg@educa.jcyl.es::b5e3a783-ca6b-4890-9a48-4d9fe67c0567" providerId="AD" clId="Web-{C42D53E6-EF5E-48F6-9CE1-A80820623F05}" dt="2021-04-03T09:22:08.161" v="21" actId="20577"/>
          <ac:spMkLst>
            <pc:docMk/>
            <pc:sldMk cId="3380329057" sldId="510"/>
            <ac:spMk id="5" creationId="{ECF40E58-5A4A-49F6-8E36-6E53F1CC48F2}"/>
          </ac:spMkLst>
        </pc:spChg>
        <pc:spChg chg="mod">
          <ac:chgData name="MARÍA GALLEGO REGUERA" userId="S::maria.galreg@educa.jcyl.es::b5e3a783-ca6b-4890-9a48-4d9fe67c0567" providerId="AD" clId="Web-{C42D53E6-EF5E-48F6-9CE1-A80820623F05}" dt="2021-04-03T09:22:38.272" v="52" actId="20577"/>
          <ac:spMkLst>
            <pc:docMk/>
            <pc:sldMk cId="3380329057" sldId="510"/>
            <ac:spMk id="9" creationId="{EFE6A0F4-5436-416A-AE51-75264BE9FFF1}"/>
          </ac:spMkLst>
        </pc:spChg>
      </pc:sldChg>
      <pc:sldChg chg="del">
        <pc:chgData name="MARÍA GALLEGO REGUERA" userId="S::maria.galreg@educa.jcyl.es::b5e3a783-ca6b-4890-9a48-4d9fe67c0567" providerId="AD" clId="Web-{C42D53E6-EF5E-48F6-9CE1-A80820623F05}" dt="2021-04-03T09:23:19.134" v="55"/>
        <pc:sldMkLst>
          <pc:docMk/>
          <pc:sldMk cId="3247263149" sldId="511"/>
        </pc:sldMkLst>
      </pc:sldChg>
      <pc:sldChg chg="modSp add replId">
        <pc:chgData name="MARÍA GALLEGO REGUERA" userId="S::maria.galreg@educa.jcyl.es::b5e3a783-ca6b-4890-9a48-4d9fe67c0567" providerId="AD" clId="Web-{C42D53E6-EF5E-48F6-9CE1-A80820623F05}" dt="2021-04-03T09:24:12.262" v="145" actId="20577"/>
        <pc:sldMkLst>
          <pc:docMk/>
          <pc:sldMk cId="4029042360" sldId="512"/>
        </pc:sldMkLst>
        <pc:spChg chg="mod">
          <ac:chgData name="MARÍA GALLEGO REGUERA" userId="S::maria.galreg@educa.jcyl.es::b5e3a783-ca6b-4890-9a48-4d9fe67c0567" providerId="AD" clId="Web-{C42D53E6-EF5E-48F6-9CE1-A80820623F05}" dt="2021-04-03T09:24:12.262" v="145" actId="20577"/>
          <ac:spMkLst>
            <pc:docMk/>
            <pc:sldMk cId="4029042360" sldId="512"/>
            <ac:spMk id="9" creationId="{EFE6A0F4-5436-416A-AE51-75264BE9FFF1}"/>
          </ac:spMkLst>
        </pc:spChg>
      </pc:sldChg>
      <pc:sldChg chg="modSp add replId">
        <pc:chgData name="MARÍA GALLEGO REGUERA" userId="S::maria.galreg@educa.jcyl.es::b5e3a783-ca6b-4890-9a48-4d9fe67c0567" providerId="AD" clId="Web-{C42D53E6-EF5E-48F6-9CE1-A80820623F05}" dt="2021-04-03T09:24:48.296" v="185" actId="20577"/>
        <pc:sldMkLst>
          <pc:docMk/>
          <pc:sldMk cId="3716608836" sldId="513"/>
        </pc:sldMkLst>
        <pc:spChg chg="mod">
          <ac:chgData name="MARÍA GALLEGO REGUERA" userId="S::maria.galreg@educa.jcyl.es::b5e3a783-ca6b-4890-9a48-4d9fe67c0567" providerId="AD" clId="Web-{C42D53E6-EF5E-48F6-9CE1-A80820623F05}" dt="2021-04-03T09:24:48.296" v="185" actId="20577"/>
          <ac:spMkLst>
            <pc:docMk/>
            <pc:sldMk cId="3716608836" sldId="513"/>
            <ac:spMk id="9" creationId="{EFE6A0F4-5436-416A-AE51-75264BE9FFF1}"/>
          </ac:spMkLst>
        </pc:spChg>
      </pc:sldChg>
      <pc:sldChg chg="modSp new">
        <pc:chgData name="MARÍA GALLEGO REGUERA" userId="S::maria.galreg@educa.jcyl.es::b5e3a783-ca6b-4890-9a48-4d9fe67c0567" providerId="AD" clId="Web-{C42D53E6-EF5E-48F6-9CE1-A80820623F05}" dt="2021-04-03T09:25:36.330" v="218" actId="20577"/>
        <pc:sldMkLst>
          <pc:docMk/>
          <pc:sldMk cId="2193168168" sldId="514"/>
        </pc:sldMkLst>
        <pc:spChg chg="mod">
          <ac:chgData name="MARÍA GALLEGO REGUERA" userId="S::maria.galreg@educa.jcyl.es::b5e3a783-ca6b-4890-9a48-4d9fe67c0567" providerId="AD" clId="Web-{C42D53E6-EF5E-48F6-9CE1-A80820623F05}" dt="2021-04-03T09:25:36.330" v="218" actId="20577"/>
          <ac:spMkLst>
            <pc:docMk/>
            <pc:sldMk cId="2193168168" sldId="514"/>
            <ac:spMk id="2" creationId="{D7953B73-3EA0-4BA2-8EE9-B8BA784A751E}"/>
          </ac:spMkLst>
        </pc:spChg>
      </pc:sldChg>
    </pc:docChg>
  </pc:docChgLst>
  <pc:docChgLst>
    <pc:chgData name="MARÍA GALLEGO REGUERA" userId="S::maria.galreg@educa.jcyl.es::b5e3a783-ca6b-4890-9a48-4d9fe67c0567" providerId="AD" clId="Web-{88F23BDE-CAAE-49EF-AF2F-E3ABE78F7E1B}"/>
    <pc:docChg chg="delSld modSld">
      <pc:chgData name="MARÍA GALLEGO REGUERA" userId="S::maria.galreg@educa.jcyl.es::b5e3a783-ca6b-4890-9a48-4d9fe67c0567" providerId="AD" clId="Web-{88F23BDE-CAAE-49EF-AF2F-E3ABE78F7E1B}" dt="2021-04-07T13:58:19.934" v="27"/>
      <pc:docMkLst>
        <pc:docMk/>
      </pc:docMkLst>
      <pc:sldChg chg="modSp">
        <pc:chgData name="MARÍA GALLEGO REGUERA" userId="S::maria.galreg@educa.jcyl.es::b5e3a783-ca6b-4890-9a48-4d9fe67c0567" providerId="AD" clId="Web-{88F23BDE-CAAE-49EF-AF2F-E3ABE78F7E1B}" dt="2021-04-07T13:58:19.137" v="26" actId="20577"/>
        <pc:sldMkLst>
          <pc:docMk/>
          <pc:sldMk cId="1116740698" sldId="508"/>
        </pc:sldMkLst>
        <pc:spChg chg="mod">
          <ac:chgData name="MARÍA GALLEGO REGUERA" userId="S::maria.galreg@educa.jcyl.es::b5e3a783-ca6b-4890-9a48-4d9fe67c0567" providerId="AD" clId="Web-{88F23BDE-CAAE-49EF-AF2F-E3ABE78F7E1B}" dt="2021-04-07T13:58:19.137" v="26" actId="20577"/>
          <ac:spMkLst>
            <pc:docMk/>
            <pc:sldMk cId="1116740698" sldId="508"/>
            <ac:spMk id="9" creationId="{EFE6A0F4-5436-416A-AE51-75264BE9FFF1}"/>
          </ac:spMkLst>
        </pc:spChg>
      </pc:sldChg>
      <pc:sldChg chg="del">
        <pc:chgData name="MARÍA GALLEGO REGUERA" userId="S::maria.galreg@educa.jcyl.es::b5e3a783-ca6b-4890-9a48-4d9fe67c0567" providerId="AD" clId="Web-{88F23BDE-CAAE-49EF-AF2F-E3ABE78F7E1B}" dt="2021-04-07T13:58:19.934" v="27"/>
        <pc:sldMkLst>
          <pc:docMk/>
          <pc:sldMk cId="3024998975" sldId="543"/>
        </pc:sldMkLst>
      </pc:sldChg>
    </pc:docChg>
  </pc:docChgLst>
  <pc:docChgLst>
    <pc:chgData name="MARÍA GALLEGO REGUERA" userId="S::maria.galreg@educa.jcyl.es::b5e3a783-ca6b-4890-9a48-4d9fe67c0567" providerId="AD" clId="Web-{B4E4FAF8-ED53-4A22-B54C-1C58A04E2D28}"/>
    <pc:docChg chg="addSld modSld">
      <pc:chgData name="MARÍA GALLEGO REGUERA" userId="S::maria.galreg@educa.jcyl.es::b5e3a783-ca6b-4890-9a48-4d9fe67c0567" providerId="AD" clId="Web-{B4E4FAF8-ED53-4A22-B54C-1C58A04E2D28}" dt="2021-04-07T13:46:08.476" v="9"/>
      <pc:docMkLst>
        <pc:docMk/>
      </pc:docMkLst>
      <pc:sldChg chg="addSp delSp modSp">
        <pc:chgData name="MARÍA GALLEGO REGUERA" userId="S::maria.galreg@educa.jcyl.es::b5e3a783-ca6b-4890-9a48-4d9fe67c0567" providerId="AD" clId="Web-{B4E4FAF8-ED53-4A22-B54C-1C58A04E2D28}" dt="2021-04-07T13:45:58.616" v="8" actId="1076"/>
        <pc:sldMkLst>
          <pc:docMk/>
          <pc:sldMk cId="1403729002" sldId="539"/>
        </pc:sldMkLst>
        <pc:spChg chg="del">
          <ac:chgData name="MARÍA GALLEGO REGUERA" userId="S::maria.galreg@educa.jcyl.es::b5e3a783-ca6b-4890-9a48-4d9fe67c0567" providerId="AD" clId="Web-{B4E4FAF8-ED53-4A22-B54C-1C58A04E2D28}" dt="2021-04-07T13:45:53.897" v="6"/>
          <ac:spMkLst>
            <pc:docMk/>
            <pc:sldMk cId="1403729002" sldId="539"/>
            <ac:spMk id="2" creationId="{46D0FCAB-0996-4416-AD82-B36F02387B08}"/>
          </ac:spMkLst>
        </pc:spChg>
        <pc:spChg chg="del">
          <ac:chgData name="MARÍA GALLEGO REGUERA" userId="S::maria.galreg@educa.jcyl.es::b5e3a783-ca6b-4890-9a48-4d9fe67c0567" providerId="AD" clId="Web-{B4E4FAF8-ED53-4A22-B54C-1C58A04E2D28}" dt="2021-04-07T13:45:30.631" v="0"/>
          <ac:spMkLst>
            <pc:docMk/>
            <pc:sldMk cId="1403729002" sldId="539"/>
            <ac:spMk id="3" creationId="{3A19DA38-1864-41CA-8088-241376EB0A0F}"/>
          </ac:spMkLst>
        </pc:spChg>
        <pc:picChg chg="add mod ord">
          <ac:chgData name="MARÍA GALLEGO REGUERA" userId="S::maria.galreg@educa.jcyl.es::b5e3a783-ca6b-4890-9a48-4d9fe67c0567" providerId="AD" clId="Web-{B4E4FAF8-ED53-4A22-B54C-1C58A04E2D28}" dt="2021-04-07T13:45:58.616" v="8" actId="1076"/>
          <ac:picMkLst>
            <pc:docMk/>
            <pc:sldMk cId="1403729002" sldId="539"/>
            <ac:picMk id="4" creationId="{3639A6A1-A6AB-48D8-9D62-3387C5BDB6F3}"/>
          </ac:picMkLst>
        </pc:picChg>
      </pc:sldChg>
      <pc:sldChg chg="new">
        <pc:chgData name="MARÍA GALLEGO REGUERA" userId="S::maria.galreg@educa.jcyl.es::b5e3a783-ca6b-4890-9a48-4d9fe67c0567" providerId="AD" clId="Web-{B4E4FAF8-ED53-4A22-B54C-1C58A04E2D28}" dt="2021-04-07T13:46:08.476" v="9"/>
        <pc:sldMkLst>
          <pc:docMk/>
          <pc:sldMk cId="1616776555" sldId="540"/>
        </pc:sldMkLst>
      </pc:sldChg>
    </pc:docChg>
  </pc:docChgLst>
  <pc:docChgLst>
    <pc:chgData name="MARÍA GALLEGO REGUERA" userId="S::maria.galreg@educa.jcyl.es::b5e3a783-ca6b-4890-9a48-4d9fe67c0567" providerId="AD" clId="Web-{DBEBC073-39AD-4EA9-B899-F6E4AD717E84}"/>
    <pc:docChg chg="modSld">
      <pc:chgData name="MARÍA GALLEGO REGUERA" userId="S::maria.galreg@educa.jcyl.es::b5e3a783-ca6b-4890-9a48-4d9fe67c0567" providerId="AD" clId="Web-{DBEBC073-39AD-4EA9-B899-F6E4AD717E84}" dt="2021-04-03T09:52:37.280" v="0" actId="20577"/>
      <pc:docMkLst>
        <pc:docMk/>
      </pc:docMkLst>
      <pc:sldChg chg="modSp">
        <pc:chgData name="MARÍA GALLEGO REGUERA" userId="S::maria.galreg@educa.jcyl.es::b5e3a783-ca6b-4890-9a48-4d9fe67c0567" providerId="AD" clId="Web-{DBEBC073-39AD-4EA9-B899-F6E4AD717E84}" dt="2021-04-03T09:52:37.280" v="0" actId="20577"/>
        <pc:sldMkLst>
          <pc:docMk/>
          <pc:sldMk cId="3380329057" sldId="510"/>
        </pc:sldMkLst>
        <pc:spChg chg="mod">
          <ac:chgData name="MARÍA GALLEGO REGUERA" userId="S::maria.galreg@educa.jcyl.es::b5e3a783-ca6b-4890-9a48-4d9fe67c0567" providerId="AD" clId="Web-{DBEBC073-39AD-4EA9-B899-F6E4AD717E84}" dt="2021-04-03T09:52:37.280" v="0" actId="20577"/>
          <ac:spMkLst>
            <pc:docMk/>
            <pc:sldMk cId="3380329057" sldId="510"/>
            <ac:spMk id="9" creationId="{EFE6A0F4-5436-416A-AE51-75264BE9FFF1}"/>
          </ac:spMkLst>
        </pc:spChg>
      </pc:sldChg>
    </pc:docChg>
  </pc:docChgLst>
  <pc:docChgLst>
    <pc:chgData name="MARÍA GALLEGO REGUERA" userId="S::maria.galreg@educa.jcyl.es::b5e3a783-ca6b-4890-9a48-4d9fe67c0567" providerId="AD" clId="Web-{652F7E0F-0B38-4F79-BEAF-96C4A00802E2}"/>
    <pc:docChg chg="modSld">
      <pc:chgData name="MARÍA GALLEGO REGUERA" userId="S::maria.galreg@educa.jcyl.es::b5e3a783-ca6b-4890-9a48-4d9fe67c0567" providerId="AD" clId="Web-{652F7E0F-0B38-4F79-BEAF-96C4A00802E2}" dt="2021-04-03T10:47:15.276" v="1"/>
      <pc:docMkLst>
        <pc:docMk/>
      </pc:docMkLst>
      <pc:sldChg chg="addSp modSp mod setBg">
        <pc:chgData name="MARÍA GALLEGO REGUERA" userId="S::maria.galreg@educa.jcyl.es::b5e3a783-ca6b-4890-9a48-4d9fe67c0567" providerId="AD" clId="Web-{652F7E0F-0B38-4F79-BEAF-96C4A00802E2}" dt="2021-04-03T10:47:15.276" v="1"/>
        <pc:sldMkLst>
          <pc:docMk/>
          <pc:sldMk cId="496520017" sldId="515"/>
        </pc:sldMkLst>
        <pc:spChg chg="mod">
          <ac:chgData name="MARÍA GALLEGO REGUERA" userId="S::maria.galreg@educa.jcyl.es::b5e3a783-ca6b-4890-9a48-4d9fe67c0567" providerId="AD" clId="Web-{652F7E0F-0B38-4F79-BEAF-96C4A00802E2}" dt="2021-04-03T10:47:15.276" v="1"/>
          <ac:spMkLst>
            <pc:docMk/>
            <pc:sldMk cId="496520017" sldId="515"/>
            <ac:spMk id="2" creationId="{835A415A-B8EF-48BF-91B2-35E3CA92A440}"/>
          </ac:spMkLst>
        </pc:spChg>
        <pc:spChg chg="mod ord">
          <ac:chgData name="MARÍA GALLEGO REGUERA" userId="S::maria.galreg@educa.jcyl.es::b5e3a783-ca6b-4890-9a48-4d9fe67c0567" providerId="AD" clId="Web-{652F7E0F-0B38-4F79-BEAF-96C4A00802E2}" dt="2021-04-03T10:47:15.276" v="1"/>
          <ac:spMkLst>
            <pc:docMk/>
            <pc:sldMk cId="496520017" sldId="515"/>
            <ac:spMk id="3" creationId="{5254438A-1A16-46C0-A838-572D459944FC}"/>
          </ac:spMkLst>
        </pc:spChg>
        <pc:spChg chg="add">
          <ac:chgData name="MARÍA GALLEGO REGUERA" userId="S::maria.galreg@educa.jcyl.es::b5e3a783-ca6b-4890-9a48-4d9fe67c0567" providerId="AD" clId="Web-{652F7E0F-0B38-4F79-BEAF-96C4A00802E2}" dt="2021-04-03T10:47:15.276" v="1"/>
          <ac:spMkLst>
            <pc:docMk/>
            <pc:sldMk cId="496520017" sldId="515"/>
            <ac:spMk id="9" creationId="{73AD41DB-DF9F-49BC-85AE-6AB1840AD517}"/>
          </ac:spMkLst>
        </pc:spChg>
        <pc:grpChg chg="add">
          <ac:chgData name="MARÍA GALLEGO REGUERA" userId="S::maria.galreg@educa.jcyl.es::b5e3a783-ca6b-4890-9a48-4d9fe67c0567" providerId="AD" clId="Web-{652F7E0F-0B38-4F79-BEAF-96C4A00802E2}" dt="2021-04-03T10:47:15.276" v="1"/>
          <ac:grpSpMkLst>
            <pc:docMk/>
            <pc:sldMk cId="496520017" sldId="515"/>
            <ac:grpSpMk id="11" creationId="{A4AE1828-51FD-4AD7-BCF6-9AF5C696CE5D}"/>
          </ac:grpSpMkLst>
        </pc:grpChg>
        <pc:picChg chg="add mod">
          <ac:chgData name="MARÍA GALLEGO REGUERA" userId="S::maria.galreg@educa.jcyl.es::b5e3a783-ca6b-4890-9a48-4d9fe67c0567" providerId="AD" clId="Web-{652F7E0F-0B38-4F79-BEAF-96C4A00802E2}" dt="2021-04-03T10:47:15.276" v="1"/>
          <ac:picMkLst>
            <pc:docMk/>
            <pc:sldMk cId="496520017" sldId="515"/>
            <ac:picMk id="4" creationId="{061BEB91-B8F1-4AC3-BF03-E55F1D2BF32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206ED-5839-44B5-B84E-916AF9F7E5A7}" type="datetimeFigureOut">
              <a:rPr lang="es-ES" smtClean="0"/>
              <a:pPr/>
              <a:t>13/05/2021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F7EC9-2BD0-408C-979E-3A0D72F92FB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MIGUEL</a:t>
            </a:r>
          </a:p>
        </p:txBody>
      </p:sp>
      <p:sp>
        <p:nvSpPr>
          <p:cNvPr id="4" name="Marcador de número de diapositiva 3"/>
          <p:cNvSpPr>
            <a:spLocks noGrp="1"/>
          </p:cNvSpPr>
          <p:nvPr>
            <p:ph type="sldNum" sz="quarter" idx="5"/>
          </p:nvPr>
        </p:nvSpPr>
        <p:spPr/>
        <p:txBody>
          <a:bodyPr/>
          <a:lstStyle/>
          <a:p>
            <a:fld id="{AF3F7EC9-2BD0-408C-979E-3A0D72F92FBD}" type="slidenum">
              <a:rPr lang="es-ES" smtClean="0"/>
              <a:pPr/>
              <a:t>2</a:t>
            </a:fld>
            <a:endParaRPr lang="es-ES"/>
          </a:p>
        </p:txBody>
      </p:sp>
    </p:spTree>
    <p:extLst>
      <p:ext uri="{BB962C8B-B14F-4D97-AF65-F5344CB8AC3E}">
        <p14:creationId xmlns:p14="http://schemas.microsoft.com/office/powerpoint/2010/main" xmlns="" val="126459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MIGUEL</a:t>
            </a:r>
          </a:p>
        </p:txBody>
      </p:sp>
      <p:sp>
        <p:nvSpPr>
          <p:cNvPr id="4" name="Marcador de número de diapositiva 3"/>
          <p:cNvSpPr>
            <a:spLocks noGrp="1"/>
          </p:cNvSpPr>
          <p:nvPr>
            <p:ph type="sldNum" sz="quarter" idx="5"/>
          </p:nvPr>
        </p:nvSpPr>
        <p:spPr/>
        <p:txBody>
          <a:bodyPr/>
          <a:lstStyle/>
          <a:p>
            <a:fld id="{AF3F7EC9-2BD0-408C-979E-3A0D72F92FBD}" type="slidenum">
              <a:rPr lang="es-ES" smtClean="0"/>
              <a:pPr/>
              <a:t>22</a:t>
            </a:fld>
            <a:endParaRPr lang="es-ES"/>
          </a:p>
        </p:txBody>
      </p:sp>
    </p:spTree>
    <p:extLst>
      <p:ext uri="{BB962C8B-B14F-4D97-AF65-F5344CB8AC3E}">
        <p14:creationId xmlns:p14="http://schemas.microsoft.com/office/powerpoint/2010/main" xmlns="" val="63221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MIGUEL</a:t>
            </a:r>
          </a:p>
        </p:txBody>
      </p:sp>
      <p:sp>
        <p:nvSpPr>
          <p:cNvPr id="4" name="Marcador de número de diapositiva 3"/>
          <p:cNvSpPr>
            <a:spLocks noGrp="1"/>
          </p:cNvSpPr>
          <p:nvPr>
            <p:ph type="sldNum" sz="quarter" idx="5"/>
          </p:nvPr>
        </p:nvSpPr>
        <p:spPr/>
        <p:txBody>
          <a:bodyPr/>
          <a:lstStyle/>
          <a:p>
            <a:fld id="{AF3F7EC9-2BD0-408C-979E-3A0D72F92FBD}" type="slidenum">
              <a:rPr lang="es-ES" smtClean="0"/>
              <a:pPr/>
              <a:t>24</a:t>
            </a:fld>
            <a:endParaRPr lang="es-ES"/>
          </a:p>
        </p:txBody>
      </p:sp>
    </p:spTree>
    <p:extLst>
      <p:ext uri="{BB962C8B-B14F-4D97-AF65-F5344CB8AC3E}">
        <p14:creationId xmlns:p14="http://schemas.microsoft.com/office/powerpoint/2010/main" xmlns="" val="334815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MIGUEL</a:t>
            </a:r>
          </a:p>
        </p:txBody>
      </p:sp>
      <p:sp>
        <p:nvSpPr>
          <p:cNvPr id="4" name="Marcador de número de diapositiva 3"/>
          <p:cNvSpPr>
            <a:spLocks noGrp="1"/>
          </p:cNvSpPr>
          <p:nvPr>
            <p:ph type="sldNum" sz="quarter" idx="5"/>
          </p:nvPr>
        </p:nvSpPr>
        <p:spPr/>
        <p:txBody>
          <a:bodyPr/>
          <a:lstStyle/>
          <a:p>
            <a:fld id="{AF3F7EC9-2BD0-408C-979E-3A0D72F92FBD}" type="slidenum">
              <a:rPr lang="es-ES" smtClean="0"/>
              <a:pPr/>
              <a:t>27</a:t>
            </a:fld>
            <a:endParaRPr lang="es-ES"/>
          </a:p>
        </p:txBody>
      </p:sp>
    </p:spTree>
    <p:extLst>
      <p:ext uri="{BB962C8B-B14F-4D97-AF65-F5344CB8AC3E}">
        <p14:creationId xmlns:p14="http://schemas.microsoft.com/office/powerpoint/2010/main" xmlns="" val="71950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MIGUEL</a:t>
            </a:r>
          </a:p>
        </p:txBody>
      </p:sp>
      <p:sp>
        <p:nvSpPr>
          <p:cNvPr id="4" name="Marcador de número de diapositiva 3"/>
          <p:cNvSpPr>
            <a:spLocks noGrp="1"/>
          </p:cNvSpPr>
          <p:nvPr>
            <p:ph type="sldNum" sz="quarter" idx="5"/>
          </p:nvPr>
        </p:nvSpPr>
        <p:spPr/>
        <p:txBody>
          <a:bodyPr/>
          <a:lstStyle/>
          <a:p>
            <a:fld id="{AF3F7EC9-2BD0-408C-979E-3A0D72F92FBD}" type="slidenum">
              <a:rPr lang="es-ES" smtClean="0"/>
              <a:pPr/>
              <a:t>29</a:t>
            </a:fld>
            <a:endParaRPr lang="es-ES"/>
          </a:p>
        </p:txBody>
      </p:sp>
    </p:spTree>
    <p:extLst>
      <p:ext uri="{BB962C8B-B14F-4D97-AF65-F5344CB8AC3E}">
        <p14:creationId xmlns:p14="http://schemas.microsoft.com/office/powerpoint/2010/main" xmlns="" val="75927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81624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40460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340960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101628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232818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175310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pPr/>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254874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pPr/>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319259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306145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398158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13344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pPr/>
              <a:t>5/13/2021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328164783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teams.microsoft.com/l/file/D0189739-D30F-4C91-8B2A-1A5AF4E8C9C0?tenantId=669222ee-d5e5-4539-987e-a3015ab6df31&amp;fileType=pdf&amp;objectUrl=https://educajcyl.sharepoint.com/sites/GRUPODETRABAJOMETODOLOGASDETRABAJOINTERMODULARENLASENSEANZAS/Documentos%20compartidos/General/@%20GRUPO%20ACTITUDES%20%C2%AE%20-%20Recopilacio%CC%81n%20de%20ru%CC%81bricas%20para%20evaluar%20la%20expresio%CC%81n%20oral%20(1%C2%BA,%202%C2%BA,%203%C2%BA%20y%204%C2%BA%20de%20ESO%20y%20Bachillerato).pdf&amp;baseUrl=https://educajcyl.sharepoint.com/sites/GRUPODETRABAJOMETODOLOGASDETRABAJOINTERMODULARENLASENSEANZAS&amp;serviceName=teams&amp;threadId=19:487c2cbb93d945b8b320b05dbbc45f29@thread.tacv2&amp;groupId=1d2b385c-1a10-4640-8e2d-b2d801490253"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teams.microsoft.com/l/file/CAFFB39B-361D-41CF-A8A3-B16E70D31E25?tenantId=669222ee-d5e5-4539-987e-a3015ab6df31&amp;fileType=pdf&amp;objectUrl=https://educajcyl.sharepoint.com/sites/GRUPODETRABAJOMETODOLOGASDETRABAJOINTERMODULARENLASENSEANZAS/Documentos%20compartidos/General/@%20GRUPO%20ACTITUDES%20%C2%AE%20-%20Escala%20de%20valoracio%CC%81n%20de%20Exposicio%CC%81n%20oral%20Bachillerato%20y%20Universidad.pdf&amp;baseUrl=https://educajcyl.sharepoint.com/sites/GRUPODETRABAJOMETODOLOGASDETRABAJOINTERMODULARENLASENSEANZAS&amp;serviceName=teams&amp;threadId=19:487c2cbb93d945b8b320b05dbbc45f29@thread.tacv2&amp;groupId=1d2b385c-1a10-4640-8e2d-b2d801490253"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eams.microsoft.com/l/file/56AB8C6D-98AB-4D6A-BE69-6127F50B03F7?tenantId=669222ee-d5e5-4539-987e-a3015ab6df31&amp;fileType=pdf&amp;objectUrl=https://educajcyl.sharepoint.com/sites/GRUPODETRABAJOMETODOLOGASDETRABAJOINTERMODULARENLASENSEANZAS/Documentos%20compartidos/General/@%20GRUPO%20ACTITUDES%20%C2%AE%20-%20Trabajo%20en%20grupo%20-%20Diario%20de%20sequimiento%20invidividual%20intragrupal.pdf&amp;baseUrl=https://educajcyl.sharepoint.com/sites/GRUPODETRABAJOMETODOLOGASDETRABAJOINTERMODULARENLASENSEANZAS&amp;serviceName=teams&amp;threadId=19:487c2cbb93d945b8b320b05dbbc45f29@thread.tacv2&amp;groupId=1d2b385c-1a10-4640-8e2d-b2d801490253"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teams.microsoft.com/l/file/5F3CB2F9-0F36-49D2-8AA2-4B5AA590521E?tenantId=669222ee-d5e5-4539-987e-a3015ab6df31&amp;fileType=pdf&amp;objectUrl=https://educajcyl.sharepoint.com/sites/GRUPODETRABAJOMETODOLOGASDETRABAJOINTERMODULARENLASENSEANZAS/Documentos%20compartidos/General/@%20GRUPO%20ACTITUDES%20%C2%AE%20-%20Ru%CC%81brica%20para%20evaluar%20presentaciones%20orales%20de%20trabajos%20y%20plantilla%20para%20reparto%20de%20notas.pdf&amp;baseUrl=https://educajcyl.sharepoint.com/sites/GRUPODETRABAJOMETODOLOGASDETRABAJOINTERMODULARENLASENSEANZAS&amp;serviceName=teams&amp;threadId=19:487c2cbb93d945b8b320b05dbbc45f29@thread.tacv2&amp;groupId=1d2b385c-1a10-4640-8e2d-b2d80149025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teams.microsoft.com/l/file/C56CE798-DB57-48F9-A424-D9A8C88FE230?tenantId=669222ee-d5e5-4539-987e-a3015ab6df31&amp;fileType=pdf&amp;objectUrl=https://educajcyl.sharepoint.com/sites/GRUPODETRABAJOMETODOLOGASDETRABAJOINTERMODULARENLASENSEANZAS/Documentos%20compartidos/General/@%20GRUPO%20ACTITUDES%20%C2%AE%20-%20Escala%20de%20Valoracio%CC%81n%20para%20bu%CC%81squeda%20documental%20(Heteroevaluacio%CC%81n%20y%20Coevaluacio%CC%81n).pdf&amp;baseUrl=https://educajcyl.sharepoint.com/sites/GRUPODETRABAJOMETODOLOGASDETRABAJOINTERMODULARENLASENSEANZAS&amp;serviceName=teams&amp;threadId=19:487c2cbb93d945b8b320b05dbbc45f29@thread.tacv2&amp;groupId=1d2b385c-1a10-4640-8e2d-b2d801490253"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scueladearteleon.com/" TargetMode="Externa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EASCRBC101019\PROMOCIÓN E IDENTIDAD CORPORATIVA\logos\Junta_de_Castilla_y_León copia.bmp"/>
          <p:cNvPicPr>
            <a:picLocks noChangeAspect="1" noChangeArrowheads="1"/>
          </p:cNvPicPr>
          <p:nvPr/>
        </p:nvPicPr>
        <p:blipFill>
          <a:blip r:embed="rId2" cstate="print"/>
          <a:srcRect/>
          <a:stretch>
            <a:fillRect/>
          </a:stretch>
        </p:blipFill>
        <p:spPr bwMode="auto">
          <a:xfrm>
            <a:off x="323528" y="144016"/>
            <a:ext cx="1875589" cy="1772816"/>
          </a:xfrm>
          <a:prstGeom prst="rect">
            <a:avLst/>
          </a:prstGeom>
          <a:noFill/>
        </p:spPr>
      </p:pic>
      <p:pic>
        <p:nvPicPr>
          <p:cNvPr id="1026" name="Picture 2" descr="E:\EASCRBC101019\PROMOCIÓN E IDENTIDAD CORPORATIVA\logos\35.gif"/>
          <p:cNvPicPr>
            <a:picLocks noChangeAspect="1" noChangeArrowheads="1"/>
          </p:cNvPicPr>
          <p:nvPr/>
        </p:nvPicPr>
        <p:blipFill>
          <a:blip r:embed="rId3" cstate="print"/>
          <a:srcRect/>
          <a:stretch>
            <a:fillRect/>
          </a:stretch>
        </p:blipFill>
        <p:spPr bwMode="auto">
          <a:xfrm>
            <a:off x="8180072" y="0"/>
            <a:ext cx="963927" cy="1700808"/>
          </a:xfrm>
          <a:prstGeom prst="rect">
            <a:avLst/>
          </a:prstGeom>
          <a:noFill/>
        </p:spPr>
      </p:pic>
      <p:sp>
        <p:nvSpPr>
          <p:cNvPr id="5" name="3 CuadroTexto">
            <a:extLst>
              <a:ext uri="{FF2B5EF4-FFF2-40B4-BE49-F238E27FC236}">
                <a16:creationId xmlns:a16="http://schemas.microsoft.com/office/drawing/2014/main" xmlns="" id="{2508655A-7D42-4C52-B05D-1E80ED06D936}"/>
              </a:ext>
            </a:extLst>
          </p:cNvPr>
          <p:cNvSpPr txBox="1"/>
          <p:nvPr/>
        </p:nvSpPr>
        <p:spPr>
          <a:xfrm>
            <a:off x="0" y="4653136"/>
            <a:ext cx="9143999" cy="1938992"/>
          </a:xfrm>
          <a:prstGeom prst="rect">
            <a:avLst/>
          </a:prstGeom>
          <a:noFill/>
        </p:spPr>
        <p:txBody>
          <a:bodyPr wrap="square" lIns="91440" tIns="45720" rIns="91440" bIns="45720" rtlCol="0" anchor="t">
            <a:spAutoFit/>
          </a:bodyPr>
          <a:lstStyle/>
          <a:p>
            <a:pPr algn="ctr"/>
            <a:r>
              <a:rPr lang="es-ES" sz="2200" b="1" dirty="0"/>
              <a:t>GRUPO DE TRABAJO </a:t>
            </a:r>
            <a:endParaRPr lang="es-ES" sz="2200" b="1" dirty="0" smtClean="0"/>
          </a:p>
          <a:p>
            <a:pPr algn="ctr"/>
            <a:r>
              <a:rPr lang="es-ES" sz="2200" b="1" dirty="0" smtClean="0"/>
              <a:t>METODOLOGÍA DE TRABAJO INTERMODULAR EN LAS ENSEÑANZAS ARTÍSTICAS I</a:t>
            </a:r>
            <a:endParaRPr lang="es-ES" sz="2200" b="1" dirty="0"/>
          </a:p>
          <a:p>
            <a:pPr algn="ctr">
              <a:buNone/>
            </a:pPr>
            <a:endParaRPr lang="es-ES" b="1" dirty="0"/>
          </a:p>
          <a:p>
            <a:pPr algn="ctr">
              <a:buNone/>
            </a:pPr>
            <a:endParaRPr lang="es-ES" dirty="0"/>
          </a:p>
          <a:p>
            <a:pPr algn="ctr"/>
            <a:endParaRPr lang="es-ES" dirty="0"/>
          </a:p>
        </p:txBody>
      </p:sp>
      <p:pic>
        <p:nvPicPr>
          <p:cNvPr id="6" name="Picture 2" descr="D:\EASCRBC101019\PROMOCIÓN E IDENTIDAD CORPORATIVA\neologotri.png">
            <a:extLst>
              <a:ext uri="{FF2B5EF4-FFF2-40B4-BE49-F238E27FC236}">
                <a16:creationId xmlns:a16="http://schemas.microsoft.com/office/drawing/2014/main" xmlns="" id="{A1E5C6F3-044B-457C-A7EE-0E5B7BA1099A}"/>
              </a:ext>
            </a:extLst>
          </p:cNvPr>
          <p:cNvPicPr>
            <a:picLocks noChangeAspect="1" noChangeArrowheads="1"/>
          </p:cNvPicPr>
          <p:nvPr/>
        </p:nvPicPr>
        <p:blipFill>
          <a:blip r:embed="rId4" cstate="print"/>
          <a:srcRect/>
          <a:stretch>
            <a:fillRect/>
          </a:stretch>
        </p:blipFill>
        <p:spPr bwMode="auto">
          <a:xfrm>
            <a:off x="964834" y="2039754"/>
            <a:ext cx="7215238" cy="199416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EC6F80A-009D-4F0C-9152-5D3E773B75DF}"/>
              </a:ext>
            </a:extLst>
          </p:cNvPr>
          <p:cNvSpPr txBox="1"/>
          <p:nvPr/>
        </p:nvSpPr>
        <p:spPr>
          <a:xfrm>
            <a:off x="237067" y="220133"/>
            <a:ext cx="8568266" cy="5004960"/>
          </a:xfrm>
          <a:prstGeom prst="rect">
            <a:avLst/>
          </a:prstGeom>
          <a:noFill/>
        </p:spPr>
        <p:txBody>
          <a:bodyPr wrap="square" lIns="91440" tIns="45720" rIns="91440" bIns="45720" rtlCol="0" anchor="t">
            <a:spAutoFit/>
          </a:bodyPr>
          <a:lstStyle/>
          <a:p>
            <a:pPr algn="just"/>
            <a:r>
              <a:rPr lang="es-ES" sz="1600" b="1" dirty="0">
                <a:solidFill>
                  <a:srgbClr val="F61E8F"/>
                </a:solidFill>
                <a:ea typeface="+mn-lt"/>
                <a:cs typeface="+mn-lt"/>
              </a:rPr>
              <a:t>Objetivos de centro referidos en el Proyecto Educativo:</a:t>
            </a:r>
          </a:p>
          <a:p>
            <a:pPr algn="just"/>
            <a:endParaRPr lang="es-ES" sz="1400" dirty="0">
              <a:ea typeface="+mn-lt"/>
              <a:cs typeface="+mn-lt"/>
            </a:endParaRPr>
          </a:p>
          <a:p>
            <a:pPr algn="just"/>
            <a:r>
              <a:rPr lang="es-ES" sz="1400" dirty="0">
                <a:ea typeface="+mn-lt"/>
                <a:cs typeface="+mn-lt"/>
              </a:rPr>
              <a:t>- Proporcionar a los ciudadanos una educación de calidad. Tratando de alcanzar el máximo desarrollo posible de todas las capacidades, individuales y sociales, intelectuales, culturales y emocionales, para lo que necesitan recibir una educación de calidad adaptada a sus necesidades. </a:t>
            </a:r>
            <a:endParaRPr lang="es-ES" sz="1400">
              <a:cs typeface="Calibri"/>
            </a:endParaRPr>
          </a:p>
          <a:p>
            <a:pPr algn="just"/>
            <a:r>
              <a:rPr lang="es-ES" sz="1400" dirty="0">
                <a:ea typeface="+mn-lt"/>
                <a:cs typeface="+mn-lt"/>
              </a:rPr>
              <a:t>- Fomentar el esfuerzo individual y la motivación del alumno/a, así como el esfuerzo compartido entre todos los miembros de la comunidad educativa, como única herramienta para alcanzar objetivos comunes. Todos los miembros de la comunidad educativa (alumnos/as, profesores, familias, personal del centro, el municipio) deben asumir su responsabilidad y a través de un esfuerzo personal, imprescindible, lograr una educación de calidad. </a:t>
            </a:r>
            <a:endParaRPr lang="es-ES" sz="1400">
              <a:ea typeface="+mn-lt"/>
              <a:cs typeface="+mn-lt"/>
            </a:endParaRPr>
          </a:p>
          <a:p>
            <a:pPr algn="just"/>
            <a:r>
              <a:rPr lang="es-ES" sz="1400" dirty="0">
                <a:ea typeface="+mn-lt"/>
                <a:cs typeface="+mn-lt"/>
              </a:rPr>
              <a:t>- Transmitir y poner en práctica los valores que favorezcan la libertad personal, la responsabilidad, la ciudadanía democrática, la solidaridad, la tolerancia, la igualdad, el respeto y la justicia, así como que ayude a superar cualquier tipo de discriminación. </a:t>
            </a:r>
            <a:endParaRPr lang="es-ES" sz="1400"/>
          </a:p>
          <a:p>
            <a:pPr algn="just"/>
            <a:r>
              <a:rPr lang="es-ES" sz="1400" dirty="0">
                <a:ea typeface="+mn-lt"/>
                <a:cs typeface="+mn-lt"/>
              </a:rPr>
              <a:t>- Desarrollar los objetivos educativos planteados por la Unión Europea: </a:t>
            </a:r>
            <a:endParaRPr lang="es-ES" sz="1400"/>
          </a:p>
          <a:p>
            <a:pPr algn="just"/>
            <a:r>
              <a:rPr lang="es-ES" sz="1400" dirty="0">
                <a:ea typeface="+mn-lt"/>
                <a:cs typeface="+mn-lt"/>
              </a:rPr>
              <a:t>1º-mejorar la capacitación docente y garantizar el acceso de todos a las tecnologías de la información y la comunicación. </a:t>
            </a:r>
            <a:endParaRPr lang="es-ES" sz="1400"/>
          </a:p>
          <a:p>
            <a:pPr algn="just"/>
            <a:r>
              <a:rPr lang="es-ES" sz="1400" dirty="0">
                <a:ea typeface="+mn-lt"/>
                <a:cs typeface="+mn-lt"/>
              </a:rPr>
              <a:t>2º- Construir un entorno de aprendizaje abierto, hacer el aprendizaje más atractivo y promocionar la ciudadanía activa, la igualdad de oportunidades y la cohesión social. </a:t>
            </a:r>
            <a:endParaRPr lang="es-ES" sz="1400"/>
          </a:p>
          <a:p>
            <a:pPr>
              <a:lnSpc>
                <a:spcPct val="107000"/>
              </a:lnSpc>
              <a:spcAft>
                <a:spcPts val="300"/>
              </a:spcAft>
            </a:pPr>
            <a:r>
              <a:rPr lang="es-ES" sz="1400" dirty="0">
                <a:ea typeface="+mn-lt"/>
                <a:cs typeface="+mn-lt"/>
              </a:rPr>
              <a:t>3º- Abrir el centro al mundo exterior, reforzar lazos con la vida laboral, con la investigación y con la sociedad en general, desarrollar un espíritu emprendedor, mejorar la enseñanza de idiomas extranjeros, fomentar la movilidad y los intercambios europeos. </a:t>
            </a:r>
            <a:endParaRPr lang="es-ES" sz="1400" b="1">
              <a:solidFill>
                <a:srgbClr val="FF0000"/>
              </a:solidFill>
              <a:effectLst/>
              <a:latin typeface="Swis721 Lt BT"/>
              <a:ea typeface="Calibri" panose="020F0502020204030204" pitchFamily="34" charset="0"/>
              <a:cs typeface="Times New Roman"/>
            </a:endParaRPr>
          </a:p>
          <a:p>
            <a:pPr>
              <a:lnSpc>
                <a:spcPct val="107000"/>
              </a:lnSpc>
              <a:spcAft>
                <a:spcPts val="300"/>
              </a:spcAft>
            </a:pPr>
            <a:endParaRPr lang="es-ES" sz="1400" b="1" dirty="0">
              <a:solidFill>
                <a:srgbClr val="FF0000"/>
              </a:solidFill>
              <a:latin typeface="Swis721 Lt BT" panose="020B0403020202020204" pitchFamily="34" charset="0"/>
              <a:ea typeface="Calibri" panose="020F0502020204030204" pitchFamily="34" charset="0"/>
              <a:cs typeface="Times New Roman" panose="02020603050405020304" pitchFamily="18" charset="0"/>
            </a:endParaRPr>
          </a:p>
          <a:p>
            <a:pPr>
              <a:lnSpc>
                <a:spcPct val="107000"/>
              </a:lnSpc>
              <a:spcAft>
                <a:spcPts val="300"/>
              </a:spcAft>
            </a:pPr>
            <a:endParaRPr lang="es-ES" sz="1400" b="1" dirty="0">
              <a:solidFill>
                <a:srgbClr val="FF0000"/>
              </a:solidFill>
              <a:effectLst/>
              <a:latin typeface="Swis721 Lt BT" panose="020B04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6973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EC6F80A-009D-4F0C-9152-5D3E773B75DF}"/>
              </a:ext>
            </a:extLst>
          </p:cNvPr>
          <p:cNvSpPr txBox="1"/>
          <p:nvPr/>
        </p:nvSpPr>
        <p:spPr>
          <a:xfrm>
            <a:off x="237067" y="220133"/>
            <a:ext cx="8568266" cy="6314293"/>
          </a:xfrm>
          <a:prstGeom prst="rect">
            <a:avLst/>
          </a:prstGeom>
          <a:noFill/>
        </p:spPr>
        <p:txBody>
          <a:bodyPr wrap="square" lIns="91440" tIns="45720" rIns="91440" bIns="45720" rtlCol="0" anchor="t">
            <a:spAutoFit/>
          </a:bodyPr>
          <a:lstStyle/>
          <a:p>
            <a:pPr algn="just"/>
            <a:r>
              <a:rPr lang="es-ES" sz="1600" b="1" dirty="0">
                <a:solidFill>
                  <a:srgbClr val="F61E8F"/>
                </a:solidFill>
                <a:ea typeface="+mn-lt"/>
                <a:cs typeface="+mn-lt"/>
              </a:rPr>
              <a:t>Objetivos referidos en el Proyecto Educativo:</a:t>
            </a:r>
          </a:p>
          <a:p>
            <a:pPr algn="just"/>
            <a:endParaRPr lang="es-ES" sz="1400" dirty="0">
              <a:ea typeface="+mn-lt"/>
              <a:cs typeface="+mn-lt"/>
            </a:endParaRPr>
          </a:p>
          <a:p>
            <a:pPr algn="just"/>
            <a:r>
              <a:rPr lang="es-ES" sz="1200" b="1" dirty="0">
                <a:solidFill>
                  <a:srgbClr val="F61E8F"/>
                </a:solidFill>
                <a:ea typeface="+mn-lt"/>
                <a:cs typeface="+mn-lt"/>
              </a:rPr>
              <a:t>Objetivos educativos generales de centro.</a:t>
            </a:r>
            <a:r>
              <a:rPr lang="es-ES" sz="1200" dirty="0">
                <a:solidFill>
                  <a:srgbClr val="F61E8F"/>
                </a:solidFill>
                <a:ea typeface="+mn-lt"/>
                <a:cs typeface="+mn-lt"/>
              </a:rPr>
              <a:t> </a:t>
            </a:r>
          </a:p>
          <a:p>
            <a:pPr algn="just"/>
            <a:endParaRPr lang="es-ES" sz="1200" dirty="0">
              <a:cs typeface="Calibri"/>
            </a:endParaRPr>
          </a:p>
          <a:p>
            <a:pPr algn="just"/>
            <a:r>
              <a:rPr lang="es-ES" sz="1200" dirty="0">
                <a:ea typeface="+mn-lt"/>
                <a:cs typeface="+mn-lt"/>
              </a:rPr>
              <a:t>1. La formación en el respeto de los derechos y libertades dentro de los principios democráticos de convivencia. </a:t>
            </a:r>
            <a:endParaRPr lang="es-ES" sz="1200">
              <a:cs typeface="Calibri"/>
            </a:endParaRPr>
          </a:p>
          <a:p>
            <a:pPr algn="just"/>
            <a:r>
              <a:rPr lang="es-ES" sz="1200" dirty="0">
                <a:ea typeface="+mn-lt"/>
                <a:cs typeface="+mn-lt"/>
              </a:rPr>
              <a:t>2. El pleno desarrollo de la personalidad del alumnado. </a:t>
            </a:r>
            <a:endParaRPr lang="es-ES" sz="1200">
              <a:cs typeface="Calibri"/>
            </a:endParaRPr>
          </a:p>
          <a:p>
            <a:pPr algn="just"/>
            <a:r>
              <a:rPr lang="es-ES" sz="1200" dirty="0">
                <a:ea typeface="+mn-lt"/>
                <a:cs typeface="+mn-lt"/>
              </a:rPr>
              <a:t>3. Adquisición de hábitos intelectuales y técnicas de trabajo, así como conocimientos científicos, técnicos, humanísticos, históricos y estéticos. </a:t>
            </a:r>
            <a:endParaRPr lang="es-ES" sz="1200">
              <a:cs typeface="Calibri"/>
            </a:endParaRPr>
          </a:p>
          <a:p>
            <a:pPr algn="just"/>
            <a:r>
              <a:rPr lang="es-ES" sz="1200" dirty="0">
                <a:ea typeface="+mn-lt"/>
                <a:cs typeface="+mn-lt"/>
              </a:rPr>
              <a:t>4. La capacitación para el ejercicio de actividades profesionales. </a:t>
            </a:r>
            <a:endParaRPr lang="es-ES" sz="1200">
              <a:cs typeface="Calibri"/>
            </a:endParaRPr>
          </a:p>
          <a:p>
            <a:pPr algn="just"/>
            <a:r>
              <a:rPr lang="es-ES" sz="1200" dirty="0">
                <a:ea typeface="+mn-lt"/>
                <a:cs typeface="+mn-lt"/>
              </a:rPr>
              <a:t>5. La formación en el respeto de la pluralidad cultural. </a:t>
            </a:r>
            <a:endParaRPr lang="es-ES" sz="1200">
              <a:cs typeface="Calibri"/>
            </a:endParaRPr>
          </a:p>
          <a:p>
            <a:pPr algn="just"/>
            <a:r>
              <a:rPr lang="es-ES" sz="1200" dirty="0">
                <a:ea typeface="+mn-lt"/>
                <a:cs typeface="+mn-lt"/>
              </a:rPr>
              <a:t>6. La preparación para participar activamente en la vida social y cultural </a:t>
            </a:r>
            <a:endParaRPr lang="es-ES" sz="1200">
              <a:cs typeface="Calibri"/>
            </a:endParaRPr>
          </a:p>
          <a:p>
            <a:pPr algn="just"/>
            <a:r>
              <a:rPr lang="es-ES" sz="1200" dirty="0">
                <a:ea typeface="+mn-lt"/>
                <a:cs typeface="+mn-lt"/>
              </a:rPr>
              <a:t>7. La formación para la paz, la cooperación y la solidaridad. </a:t>
            </a:r>
            <a:endParaRPr lang="es-ES" sz="1200">
              <a:cs typeface="Calibri"/>
            </a:endParaRPr>
          </a:p>
          <a:p>
            <a:pPr algn="just"/>
            <a:r>
              <a:rPr lang="es-ES" sz="1200" dirty="0">
                <a:ea typeface="+mn-lt"/>
                <a:cs typeface="+mn-lt"/>
              </a:rPr>
              <a:t>8. La sensibilización y formación ante los problemas medio ambientales de nuestro entorno. </a:t>
            </a:r>
            <a:endParaRPr lang="es-ES" sz="1200">
              <a:cs typeface="Calibri"/>
            </a:endParaRPr>
          </a:p>
          <a:p>
            <a:pPr algn="just"/>
            <a:r>
              <a:rPr lang="es-ES" sz="1200" dirty="0">
                <a:ea typeface="+mn-lt"/>
                <a:cs typeface="+mn-lt"/>
              </a:rPr>
              <a:t>9. La formación en el conocimiento, respeto y conservación de nuestro patrimonio artístico, cultural y natural, a nivel provincial, regional y nacional. </a:t>
            </a:r>
            <a:endParaRPr lang="es-ES" sz="1200">
              <a:cs typeface="Calibri"/>
            </a:endParaRPr>
          </a:p>
          <a:p>
            <a:pPr algn="just"/>
            <a:r>
              <a:rPr lang="es-ES" sz="1200" dirty="0">
                <a:ea typeface="+mn-lt"/>
                <a:cs typeface="+mn-lt"/>
              </a:rPr>
              <a:t>  </a:t>
            </a:r>
            <a:endParaRPr lang="es-ES" sz="1200">
              <a:cs typeface="Calibri"/>
            </a:endParaRPr>
          </a:p>
          <a:p>
            <a:pPr algn="just"/>
            <a:r>
              <a:rPr lang="es-ES" sz="1200" b="1" dirty="0">
                <a:solidFill>
                  <a:srgbClr val="F61E8F"/>
                </a:solidFill>
                <a:ea typeface="+mn-lt"/>
                <a:cs typeface="+mn-lt"/>
              </a:rPr>
              <a:t>Objetivos educativos específicos de centro.</a:t>
            </a:r>
            <a:r>
              <a:rPr lang="es-ES" sz="1200" dirty="0">
                <a:solidFill>
                  <a:srgbClr val="F61E8F"/>
                </a:solidFill>
                <a:ea typeface="+mn-lt"/>
                <a:cs typeface="+mn-lt"/>
              </a:rPr>
              <a:t> </a:t>
            </a:r>
            <a:endParaRPr lang="es-ES" sz="1200">
              <a:solidFill>
                <a:srgbClr val="F61E8F"/>
              </a:solidFill>
              <a:cs typeface="Calibri"/>
            </a:endParaRPr>
          </a:p>
          <a:p>
            <a:pPr algn="just"/>
            <a:endParaRPr lang="es-ES" sz="1200" dirty="0">
              <a:cs typeface="Calibri"/>
            </a:endParaRPr>
          </a:p>
          <a:p>
            <a:pPr algn="just"/>
            <a:r>
              <a:rPr lang="es-ES" sz="1200" dirty="0">
                <a:ea typeface="+mn-lt"/>
                <a:cs typeface="+mn-lt"/>
              </a:rPr>
              <a:t>1. Fomentar y desarrollar en el alumnado hábitos de trabajo, autodisciplina, autocrítica e investigación. </a:t>
            </a:r>
            <a:endParaRPr lang="es-ES" sz="1200">
              <a:cs typeface="Calibri"/>
            </a:endParaRPr>
          </a:p>
          <a:p>
            <a:pPr algn="just"/>
            <a:r>
              <a:rPr lang="es-ES" sz="1200" dirty="0">
                <a:ea typeface="+mn-lt"/>
                <a:cs typeface="+mn-lt"/>
              </a:rPr>
              <a:t>2. Potenciar en el alumnado la participación activa y responsable en su propio proceso educativo, valorando la realización de las tareas necesarias relacionadas con su aprendizaje y vida en el centro. </a:t>
            </a:r>
            <a:endParaRPr lang="es-ES" sz="1200">
              <a:cs typeface="Calibri"/>
            </a:endParaRPr>
          </a:p>
          <a:p>
            <a:pPr algn="just"/>
            <a:r>
              <a:rPr lang="es-ES" sz="1200" dirty="0">
                <a:ea typeface="+mn-lt"/>
                <a:cs typeface="+mn-lt"/>
              </a:rPr>
              <a:t>3. Conocer, valorar y apreciar la riqueza histórico-artística, cultural y natural de la ciudad de León y su entorno. </a:t>
            </a:r>
            <a:endParaRPr lang="es-ES" sz="1200">
              <a:cs typeface="Calibri"/>
            </a:endParaRPr>
          </a:p>
          <a:p>
            <a:pPr algn="just"/>
            <a:r>
              <a:rPr lang="es-ES" sz="1200" dirty="0">
                <a:ea typeface="+mn-lt"/>
                <a:cs typeface="+mn-lt"/>
              </a:rPr>
              <a:t>4. Fomentar la convivencia y el trabajo en equipo, como herramientas para enriquecernos todos. </a:t>
            </a:r>
            <a:endParaRPr lang="es-ES" sz="1200">
              <a:cs typeface="Calibri"/>
            </a:endParaRPr>
          </a:p>
          <a:p>
            <a:pPr algn="just"/>
            <a:r>
              <a:rPr lang="es-ES" sz="1200" dirty="0">
                <a:ea typeface="+mn-lt"/>
                <a:cs typeface="+mn-lt"/>
              </a:rPr>
              <a:t>5. Desarrollar acciones encaminadas a fomentar la inserción laboral de nuestro alumnado, desde diferentes ámbitos sociales, firma de convenios con colegios profesionales e instituciones públicas. </a:t>
            </a:r>
            <a:endParaRPr lang="es-ES" sz="1200">
              <a:cs typeface="Calibri"/>
            </a:endParaRPr>
          </a:p>
          <a:p>
            <a:pPr algn="just"/>
            <a:r>
              <a:rPr lang="es-ES" sz="1200" dirty="0">
                <a:ea typeface="+mn-lt"/>
                <a:cs typeface="+mn-lt"/>
              </a:rPr>
              <a:t>6. Acercar al sector empresarial al mundo de la Escuela y viceversa, a fin de mantener un estrecho contacto y conocer de forma cercana las necesidades del sector. </a:t>
            </a:r>
            <a:endParaRPr lang="es-ES" sz="1200">
              <a:cs typeface="Calibri"/>
            </a:endParaRPr>
          </a:p>
          <a:p>
            <a:pPr algn="just"/>
            <a:r>
              <a:rPr lang="es-ES" sz="1200" dirty="0">
                <a:ea typeface="+mn-lt"/>
                <a:cs typeface="+mn-lt"/>
              </a:rPr>
              <a:t>7. Impulsar la investigación y promocionar el trabajo realizado por alumnado y profesorado en el campo de la Vidriera Artística, las Artes Gráficas, el Arte Textil, la Conservación y Restauración de Bienes Culturales, así como en todas artes plásticas y campos de conocimiento afines. </a:t>
            </a:r>
            <a:endParaRPr lang="es-ES" sz="1200">
              <a:cs typeface="Calibri"/>
            </a:endParaRPr>
          </a:p>
          <a:p>
            <a:pPr algn="just"/>
            <a:r>
              <a:rPr lang="es-ES" sz="1200" dirty="0">
                <a:ea typeface="+mn-lt"/>
                <a:cs typeface="+mn-lt"/>
              </a:rPr>
              <a:t>8. Mejorar las competencias lingüísticas en lengua castellana de todo nuestro alumnado del centro. </a:t>
            </a:r>
            <a:endParaRPr lang="es-ES" sz="1200">
              <a:cs typeface="Calibri"/>
            </a:endParaRPr>
          </a:p>
          <a:p>
            <a:pPr algn="just"/>
            <a:r>
              <a:rPr lang="es-ES" sz="1200" dirty="0">
                <a:ea typeface="+mn-lt"/>
                <a:cs typeface="+mn-lt"/>
              </a:rPr>
              <a:t>9. Fomentar y mejorar las competencias lingüísticas de nuestros alumnos en inglés. </a:t>
            </a:r>
            <a:endParaRPr lang="es-ES" sz="1200" dirty="0">
              <a:cs typeface="Calibri"/>
            </a:endParaRPr>
          </a:p>
        </p:txBody>
      </p:sp>
    </p:spTree>
    <p:extLst>
      <p:ext uri="{BB962C8B-B14F-4D97-AF65-F5344CB8AC3E}">
        <p14:creationId xmlns:p14="http://schemas.microsoft.com/office/powerpoint/2010/main" xmlns="" val="291710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EC6F80A-009D-4F0C-9152-5D3E773B75DF}"/>
              </a:ext>
            </a:extLst>
          </p:cNvPr>
          <p:cNvSpPr txBox="1"/>
          <p:nvPr/>
        </p:nvSpPr>
        <p:spPr>
          <a:xfrm>
            <a:off x="237067" y="220133"/>
            <a:ext cx="8568266" cy="5970865"/>
          </a:xfrm>
          <a:prstGeom prst="rect">
            <a:avLst/>
          </a:prstGeom>
          <a:noFill/>
        </p:spPr>
        <p:txBody>
          <a:bodyPr wrap="square" lIns="91440" tIns="45720" rIns="91440" bIns="45720" rtlCol="0" anchor="t">
            <a:spAutoFit/>
          </a:bodyPr>
          <a:lstStyle/>
          <a:p>
            <a:pPr algn="just"/>
            <a:r>
              <a:rPr lang="es-ES" sz="1400" b="1" dirty="0">
                <a:solidFill>
                  <a:srgbClr val="F61E8F"/>
                </a:solidFill>
                <a:ea typeface="+mn-lt"/>
                <a:cs typeface="+mn-lt"/>
              </a:rPr>
              <a:t>Objetivos específicos del Bachillerato de Arte.</a:t>
            </a:r>
            <a:r>
              <a:rPr lang="es-ES" sz="1400" dirty="0">
                <a:solidFill>
                  <a:srgbClr val="F61E8F"/>
                </a:solidFill>
                <a:ea typeface="+mn-lt"/>
                <a:cs typeface="+mn-lt"/>
              </a:rPr>
              <a:t> </a:t>
            </a:r>
          </a:p>
          <a:p>
            <a:pPr algn="just"/>
            <a:endParaRPr lang="es-ES" sz="1600" dirty="0">
              <a:cs typeface="Calibri"/>
            </a:endParaRPr>
          </a:p>
          <a:p>
            <a:pPr algn="just"/>
            <a:r>
              <a:rPr lang="es-ES" sz="1400" dirty="0">
                <a:ea typeface="+mn-lt"/>
                <a:cs typeface="+mn-lt"/>
              </a:rPr>
              <a:t>-Dominar la lengua castellana. </a:t>
            </a:r>
          </a:p>
          <a:p>
            <a:pPr algn="just"/>
            <a:r>
              <a:rPr lang="es-ES" sz="1400" dirty="0">
                <a:ea typeface="+mn-lt"/>
                <a:cs typeface="+mn-lt"/>
              </a:rPr>
              <a:t>-Expresarse con fluidez y corrección en una lengua extranjera. </a:t>
            </a:r>
            <a:endParaRPr lang="es-ES" sz="1400">
              <a:cs typeface="Calibri"/>
            </a:endParaRPr>
          </a:p>
          <a:p>
            <a:pPr algn="just"/>
            <a:r>
              <a:rPr lang="es-ES" sz="1400" dirty="0">
                <a:ea typeface="+mn-lt"/>
                <a:cs typeface="+mn-lt"/>
              </a:rPr>
              <a:t>-Analizar y valorar críticamente las realidades del mundo contemporáneo, los antecedentes y factores que influyen en él. </a:t>
            </a:r>
            <a:endParaRPr lang="es-ES" sz="1400">
              <a:cs typeface="Calibri"/>
            </a:endParaRPr>
          </a:p>
          <a:p>
            <a:pPr algn="just"/>
            <a:r>
              <a:rPr lang="es-ES" sz="1400" dirty="0">
                <a:ea typeface="+mn-lt"/>
                <a:cs typeface="+mn-lt"/>
              </a:rPr>
              <a:t>-Comprender los elementos fundamentales de la investigación y del método científico. </a:t>
            </a:r>
            <a:endParaRPr lang="es-ES" sz="1400">
              <a:cs typeface="Calibri"/>
            </a:endParaRPr>
          </a:p>
          <a:p>
            <a:pPr algn="just"/>
            <a:r>
              <a:rPr lang="es-ES" sz="1400" dirty="0">
                <a:ea typeface="+mn-lt"/>
                <a:cs typeface="+mn-lt"/>
              </a:rPr>
              <a:t>-Consolidar una madurez personal, social y moral que les permita actuar de forma responsable y autónoma. </a:t>
            </a:r>
            <a:endParaRPr lang="es-ES" sz="1400">
              <a:cs typeface="Calibri"/>
            </a:endParaRPr>
          </a:p>
          <a:p>
            <a:pPr algn="just"/>
            <a:r>
              <a:rPr lang="es-ES" sz="1400" dirty="0">
                <a:ea typeface="+mn-lt"/>
                <a:cs typeface="+mn-lt"/>
              </a:rPr>
              <a:t>-Participar de forma solidaria en el desarrollo y mejora de su entorno social. </a:t>
            </a:r>
            <a:endParaRPr lang="es-ES" sz="1400">
              <a:cs typeface="Calibri"/>
            </a:endParaRPr>
          </a:p>
          <a:p>
            <a:pPr algn="just"/>
            <a:r>
              <a:rPr lang="es-ES" sz="1400" dirty="0">
                <a:ea typeface="+mn-lt"/>
                <a:cs typeface="+mn-lt"/>
              </a:rPr>
              <a:t>-Dominar los conocimientos científicos, tecnológicos y plásticos fundamentales y las habilidades básicas propias de la modalidad escogida. </a:t>
            </a:r>
            <a:endParaRPr lang="es-ES" sz="1400">
              <a:cs typeface="Calibri"/>
            </a:endParaRPr>
          </a:p>
          <a:p>
            <a:pPr algn="just"/>
            <a:r>
              <a:rPr lang="es-ES" sz="1400" dirty="0">
                <a:ea typeface="+mn-lt"/>
                <a:cs typeface="+mn-lt"/>
              </a:rPr>
              <a:t>-Desarrollar la sensibilidad artística como fuente de formación y enriquecimiento cultural. </a:t>
            </a:r>
            <a:endParaRPr lang="es-ES" sz="1400">
              <a:cs typeface="Calibri"/>
            </a:endParaRPr>
          </a:p>
          <a:p>
            <a:pPr algn="just"/>
            <a:r>
              <a:rPr lang="es-ES" sz="1400" dirty="0">
                <a:ea typeface="+mn-lt"/>
                <a:cs typeface="+mn-lt"/>
              </a:rPr>
              <a:t>-Utilizar la educación física y el deporte para favorecer el desarrollo personal. </a:t>
            </a:r>
          </a:p>
          <a:p>
            <a:pPr algn="just"/>
            <a:endParaRPr lang="es-ES" sz="1400" dirty="0">
              <a:cs typeface="Calibri"/>
            </a:endParaRPr>
          </a:p>
          <a:p>
            <a:pPr algn="just"/>
            <a:r>
              <a:rPr lang="es-ES" sz="1400" b="1" dirty="0">
                <a:solidFill>
                  <a:srgbClr val="F61E8F"/>
                </a:solidFill>
                <a:cs typeface="Calibri"/>
              </a:rPr>
              <a:t>Objetivos específicos de los Ciclos Formativos.</a:t>
            </a:r>
            <a:r>
              <a:rPr lang="es-ES" sz="1400" dirty="0">
                <a:solidFill>
                  <a:srgbClr val="F61E8F"/>
                </a:solidFill>
                <a:cs typeface="Calibri"/>
              </a:rPr>
              <a:t> </a:t>
            </a:r>
            <a:endParaRPr lang="es-ES" sz="1400">
              <a:ea typeface="+mn-lt"/>
              <a:cs typeface="+mn-lt"/>
            </a:endParaRPr>
          </a:p>
          <a:p>
            <a:pPr algn="just"/>
            <a:endParaRPr lang="es-ES" sz="1400" dirty="0">
              <a:ea typeface="+mn-lt"/>
              <a:cs typeface="+mn-lt"/>
            </a:endParaRPr>
          </a:p>
          <a:p>
            <a:pPr algn="just"/>
            <a:r>
              <a:rPr lang="es-ES" sz="1400" dirty="0">
                <a:cs typeface="Calibri"/>
              </a:rPr>
              <a:t>-Proyectar y coordinar procesos técnicos y artísticos de realización. </a:t>
            </a:r>
            <a:endParaRPr lang="en-US" sz="1400" dirty="0">
              <a:ea typeface="+mn-lt"/>
              <a:cs typeface="+mn-lt"/>
            </a:endParaRPr>
          </a:p>
          <a:p>
            <a:pPr algn="just"/>
            <a:r>
              <a:rPr lang="es-ES" sz="1400" dirty="0">
                <a:cs typeface="Calibri"/>
              </a:rPr>
              <a:t>-Proyectar y realizar obras que posean rigor técnico y sensibilidad expresiva, a través del desarrollo de su personalidad artística, sus facultades y su cultura plástica. </a:t>
            </a:r>
            <a:endParaRPr lang="es-ES" sz="1400" dirty="0">
              <a:ea typeface="+mn-lt"/>
              <a:cs typeface="+mn-lt"/>
            </a:endParaRPr>
          </a:p>
          <a:p>
            <a:pPr algn="just"/>
            <a:r>
              <a:rPr lang="es-ES" sz="1400" dirty="0">
                <a:cs typeface="Calibri"/>
              </a:rPr>
              <a:t>-Poseer los conocimientos científico-técnico y prácticos que les capaciten para la realización de su trabajo a través de los procesos tecnológicos, tradicionales y actuales, relacionados con su actividad artística profesional. </a:t>
            </a:r>
            <a:endParaRPr lang="en-US" sz="1400" dirty="0">
              <a:ea typeface="+mn-lt"/>
              <a:cs typeface="+mn-lt"/>
            </a:endParaRPr>
          </a:p>
          <a:p>
            <a:pPr algn="just"/>
            <a:r>
              <a:rPr lang="es-ES" sz="1400" dirty="0">
                <a:cs typeface="Calibri"/>
              </a:rPr>
              <a:t>-Desarrollar su capacidad de investigación formal con un enfoque pluridisciplinar. </a:t>
            </a:r>
            <a:endParaRPr lang="es-ES" sz="1400" dirty="0">
              <a:ea typeface="+mn-lt"/>
              <a:cs typeface="+mn-lt"/>
            </a:endParaRPr>
          </a:p>
          <a:p>
            <a:pPr algn="just"/>
            <a:r>
              <a:rPr lang="es-ES" sz="1400" dirty="0">
                <a:cs typeface="Calibri"/>
              </a:rPr>
              <a:t>-Comprender la organización y características del ámbito de su profesión, así como los mecanismos de inserción profesional básica; conocer la legislación profesional básica y los mecanismos de prevención de riesgos laborales, y conocimiento de un Idioma Extranjero, ofertándose  inglés. </a:t>
            </a:r>
            <a:endParaRPr lang="en-US" sz="1400" dirty="0">
              <a:ea typeface="+mn-lt"/>
              <a:cs typeface="+mn-lt"/>
            </a:endParaRPr>
          </a:p>
          <a:p>
            <a:pPr algn="just"/>
            <a:endParaRPr lang="es-ES" sz="1400" dirty="0">
              <a:ea typeface="+mn-lt"/>
              <a:cs typeface="+mn-lt"/>
            </a:endParaRPr>
          </a:p>
          <a:p>
            <a:pPr algn="just"/>
            <a:endParaRPr lang="es-ES" sz="1400" dirty="0">
              <a:cs typeface="Calibri"/>
            </a:endParaRPr>
          </a:p>
        </p:txBody>
      </p:sp>
    </p:spTree>
    <p:extLst>
      <p:ext uri="{BB962C8B-B14F-4D97-AF65-F5344CB8AC3E}">
        <p14:creationId xmlns:p14="http://schemas.microsoft.com/office/powerpoint/2010/main" xmlns="" val="3195672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EC6F80A-009D-4F0C-9152-5D3E773B75DF}"/>
              </a:ext>
            </a:extLst>
          </p:cNvPr>
          <p:cNvSpPr txBox="1"/>
          <p:nvPr/>
        </p:nvSpPr>
        <p:spPr>
          <a:xfrm>
            <a:off x="237067" y="220133"/>
            <a:ext cx="8568266" cy="5524589"/>
          </a:xfrm>
          <a:prstGeom prst="rect">
            <a:avLst/>
          </a:prstGeom>
          <a:noFill/>
        </p:spPr>
        <p:txBody>
          <a:bodyPr wrap="square" lIns="91440" tIns="45720" rIns="91440" bIns="45720" rtlCol="0" anchor="t">
            <a:spAutoFit/>
          </a:bodyPr>
          <a:lstStyle/>
          <a:p>
            <a:pPr algn="just"/>
            <a:r>
              <a:rPr lang="es-ES" sz="1400" b="1" dirty="0">
                <a:solidFill>
                  <a:srgbClr val="F61E8F"/>
                </a:solidFill>
                <a:latin typeface="Calibri"/>
                <a:ea typeface="+mn-lt"/>
                <a:cs typeface="+mn-lt"/>
              </a:rPr>
              <a:t>Objetivos de las Enseñanzas Artísticas Superiores de Conservación y Restauración de Bienes Culturales.</a:t>
            </a:r>
            <a:r>
              <a:rPr lang="es-ES" sz="1400" dirty="0">
                <a:solidFill>
                  <a:srgbClr val="F61E8F"/>
                </a:solidFill>
                <a:latin typeface="Calibri"/>
                <a:ea typeface="+mn-lt"/>
                <a:cs typeface="+mn-lt"/>
              </a:rPr>
              <a:t> </a:t>
            </a:r>
            <a:endParaRPr lang="es-ES" sz="1400">
              <a:solidFill>
                <a:srgbClr val="F61E8F"/>
              </a:solidFill>
              <a:latin typeface="Calibri"/>
              <a:cs typeface="Calibri"/>
            </a:endParaRPr>
          </a:p>
          <a:p>
            <a:pPr algn="just"/>
            <a:endParaRPr lang="es-ES" sz="1400" dirty="0">
              <a:solidFill>
                <a:srgbClr val="F61E8F"/>
              </a:solidFill>
              <a:latin typeface="Calibri"/>
              <a:ea typeface="+mn-lt"/>
              <a:cs typeface="+mn-lt"/>
            </a:endParaRPr>
          </a:p>
          <a:p>
            <a:pPr algn="just"/>
            <a:r>
              <a:rPr lang="es-ES" sz="1300" dirty="0">
                <a:latin typeface="Calibri"/>
                <a:ea typeface="+mn-lt"/>
                <a:cs typeface="+mn-lt"/>
              </a:rPr>
              <a:t>La especificación de las competencias propias de las asignaturas, establecidas en el Decreto por el que se establece el plan de las Enseñanzas Artísticas Superiores en Conservación y Restauración de Bienes Culturales en Castilla y León, y de las competencias generales asociadas a las asignaturas definidas en el Real Decreto 635/2010 por el que se regula el contenido básico de las enseñanzas artísticas superiores de Conservación y Restauración de Bienes Culturales. </a:t>
            </a:r>
            <a:endParaRPr lang="es-ES" sz="1300">
              <a:latin typeface="Calibri"/>
              <a:cs typeface="Calibri"/>
            </a:endParaRPr>
          </a:p>
          <a:p>
            <a:pPr algn="just"/>
            <a:r>
              <a:rPr lang="es-ES" sz="1300" dirty="0">
                <a:latin typeface="Calibri"/>
                <a:ea typeface="+mn-lt"/>
                <a:cs typeface="+mn-lt"/>
              </a:rPr>
              <a:t>Competencias transversales del título de Conservación y Restauración de Bienes Culturales: </a:t>
            </a:r>
            <a:endParaRPr lang="es-ES" sz="1300">
              <a:latin typeface="Calibri"/>
              <a:cs typeface="Calibri"/>
            </a:endParaRPr>
          </a:p>
          <a:p>
            <a:pPr algn="just"/>
            <a:r>
              <a:rPr lang="es-ES" sz="1300" dirty="0">
                <a:latin typeface="Calibri"/>
                <a:ea typeface="+mn-lt"/>
                <a:cs typeface="+mn-lt"/>
              </a:rPr>
              <a:t>Organizar y planificar el trabajo de forma eficiente y motivadora. </a:t>
            </a:r>
            <a:endParaRPr lang="es-ES" sz="1300">
              <a:latin typeface="Calibri"/>
              <a:cs typeface="Calibri"/>
            </a:endParaRPr>
          </a:p>
          <a:p>
            <a:pPr algn="just"/>
            <a:r>
              <a:rPr lang="es-ES" sz="1300" dirty="0">
                <a:latin typeface="Calibri"/>
                <a:ea typeface="+mn-lt"/>
                <a:cs typeface="+mn-lt"/>
              </a:rPr>
              <a:t>Recoger información significativa, analizarla, sintetizarla y gestionarla adecuadamente. </a:t>
            </a:r>
          </a:p>
          <a:p>
            <a:pPr algn="just"/>
            <a:r>
              <a:rPr lang="es-ES" sz="1300" dirty="0">
                <a:latin typeface="Calibri"/>
                <a:ea typeface="+mn-lt"/>
                <a:cs typeface="+mn-lt"/>
              </a:rPr>
              <a:t>Solucionar problemas y tomar decisiones que respondan a los objetivos del trabajo que se realiza. </a:t>
            </a:r>
            <a:endParaRPr lang="es-ES" sz="1300">
              <a:latin typeface="Calibri"/>
              <a:cs typeface="Calibri"/>
            </a:endParaRPr>
          </a:p>
          <a:p>
            <a:pPr algn="just"/>
            <a:r>
              <a:rPr lang="es-ES" sz="1300" dirty="0">
                <a:latin typeface="Calibri"/>
                <a:ea typeface="+mn-lt"/>
                <a:cs typeface="+mn-lt"/>
              </a:rPr>
              <a:t>Utilizar eficientemente las tecnologías de la información y la comunicación. </a:t>
            </a:r>
            <a:endParaRPr lang="es-ES" sz="1300">
              <a:latin typeface="Calibri"/>
              <a:cs typeface="Calibri"/>
            </a:endParaRPr>
          </a:p>
          <a:p>
            <a:pPr algn="just"/>
            <a:r>
              <a:rPr lang="es-ES" sz="1300" dirty="0">
                <a:latin typeface="Calibri"/>
                <a:ea typeface="+mn-lt"/>
                <a:cs typeface="+mn-lt"/>
              </a:rPr>
              <a:t>Comprender y utilizar, al menos, una lengua extranjera en el ámbito de su desarrollo profesional. </a:t>
            </a:r>
            <a:endParaRPr lang="es-ES" sz="1300">
              <a:latin typeface="Calibri"/>
              <a:cs typeface="Calibri"/>
            </a:endParaRPr>
          </a:p>
          <a:p>
            <a:pPr algn="just"/>
            <a:r>
              <a:rPr lang="es-ES" sz="1300" dirty="0">
                <a:latin typeface="Calibri"/>
                <a:ea typeface="+mn-lt"/>
                <a:cs typeface="+mn-lt"/>
              </a:rPr>
              <a:t>Realizar autocrítica hacia el propio desempeño profesional e interpersonal. </a:t>
            </a:r>
          </a:p>
          <a:p>
            <a:pPr algn="just"/>
            <a:r>
              <a:rPr lang="es-ES" sz="1300" dirty="0">
                <a:latin typeface="Calibri"/>
                <a:ea typeface="+mn-lt"/>
                <a:cs typeface="+mn-lt"/>
              </a:rPr>
              <a:t>Utilizar las habilidades comunicativas y la crítica constructiva en el trabajo en equipo. </a:t>
            </a:r>
            <a:endParaRPr lang="es-ES" sz="1300">
              <a:latin typeface="Calibri"/>
              <a:cs typeface="Calibri"/>
            </a:endParaRPr>
          </a:p>
          <a:p>
            <a:pPr algn="just"/>
            <a:r>
              <a:rPr lang="es-ES" sz="1300" dirty="0">
                <a:latin typeface="Calibri"/>
                <a:ea typeface="+mn-lt"/>
                <a:cs typeface="+mn-lt"/>
              </a:rPr>
              <a:t>Desarrollar razonada y críticamente ideas y argumentos. </a:t>
            </a:r>
          </a:p>
          <a:p>
            <a:pPr algn="just"/>
            <a:r>
              <a:rPr lang="es-ES" sz="1300" dirty="0">
                <a:latin typeface="Calibri"/>
                <a:ea typeface="+mn-lt"/>
                <a:cs typeface="+mn-lt"/>
              </a:rPr>
              <a:t>Integrarse adecuadamente en equipos multidisciplinares y en contextos culturales diversos. </a:t>
            </a:r>
            <a:endParaRPr lang="es-ES" sz="1300">
              <a:latin typeface="Calibri"/>
              <a:cs typeface="Calibri"/>
            </a:endParaRPr>
          </a:p>
          <a:p>
            <a:pPr algn="just"/>
            <a:r>
              <a:rPr lang="es-ES" sz="1300" dirty="0">
                <a:latin typeface="Calibri"/>
                <a:ea typeface="+mn-lt"/>
                <a:cs typeface="+mn-lt"/>
              </a:rPr>
              <a:t>Liderar y gestionar grupos de trabajo. </a:t>
            </a:r>
            <a:endParaRPr lang="es-ES" sz="1300">
              <a:latin typeface="Calibri"/>
              <a:cs typeface="Calibri"/>
            </a:endParaRPr>
          </a:p>
          <a:p>
            <a:pPr algn="just"/>
            <a:r>
              <a:rPr lang="es-ES" sz="1300" dirty="0">
                <a:latin typeface="Calibri"/>
                <a:ea typeface="+mn-lt"/>
                <a:cs typeface="+mn-lt"/>
              </a:rPr>
              <a:t>Desarrollar en la práctica laboral una ética profesional basada en la apreciación y sensibilidad estética, medioambiental y hacia la diversidad. </a:t>
            </a:r>
            <a:endParaRPr lang="es-ES" sz="1300">
              <a:latin typeface="Calibri"/>
              <a:cs typeface="Calibri"/>
            </a:endParaRPr>
          </a:p>
          <a:p>
            <a:pPr algn="just"/>
            <a:r>
              <a:rPr lang="es-ES" sz="1300" dirty="0">
                <a:latin typeface="Calibri"/>
                <a:ea typeface="+mn-lt"/>
                <a:cs typeface="+mn-lt"/>
              </a:rPr>
              <a:t>Adaptarse, en condiciones de competitividad a los cambios culturales, sociales y artísticos y a los avances que se producen en el ámbito profesional y seleccionar los cauces adecuados de formación continuada. </a:t>
            </a:r>
            <a:endParaRPr lang="es-ES" sz="1300">
              <a:latin typeface="Calibri"/>
              <a:cs typeface="Calibri"/>
            </a:endParaRPr>
          </a:p>
          <a:p>
            <a:pPr algn="just"/>
            <a:r>
              <a:rPr lang="es-ES" sz="1300" dirty="0">
                <a:latin typeface="Calibri"/>
                <a:ea typeface="+mn-lt"/>
                <a:cs typeface="+mn-lt"/>
              </a:rPr>
              <a:t>Buscar la excelencia y la calidad en su actividad profesional. </a:t>
            </a:r>
            <a:endParaRPr lang="es-ES" sz="1300">
              <a:latin typeface="Calibri"/>
              <a:cs typeface="Calibri"/>
            </a:endParaRPr>
          </a:p>
          <a:p>
            <a:pPr algn="just"/>
            <a:r>
              <a:rPr lang="es-ES" sz="1300" dirty="0">
                <a:latin typeface="Calibri"/>
                <a:ea typeface="+mn-lt"/>
                <a:cs typeface="+mn-lt"/>
              </a:rPr>
              <a:t>Dominar la metodología de investigación en la generación de proyectos, ideas y soluciones viables. </a:t>
            </a:r>
          </a:p>
          <a:p>
            <a:pPr algn="just"/>
            <a:r>
              <a:rPr lang="es-ES" sz="1300" dirty="0">
                <a:latin typeface="Calibri"/>
                <a:ea typeface="+mn-lt"/>
                <a:cs typeface="+mn-lt"/>
              </a:rPr>
              <a:t>Trabajar de forma autónoma y valorar la importancia de la iniciativa y el espíritu emprendedor en </a:t>
            </a:r>
            <a:r>
              <a:rPr lang="es-ES" sz="1300" dirty="0">
                <a:effectLst/>
                <a:latin typeface="Calibri"/>
                <a:ea typeface="+mn-lt"/>
                <a:cs typeface="+mn-lt"/>
              </a:rPr>
              <a:t>el </a:t>
            </a:r>
            <a:r>
              <a:rPr lang="es-ES" sz="1300" dirty="0">
                <a:latin typeface="Calibri"/>
                <a:ea typeface="+mn-lt"/>
                <a:cs typeface="+mn-lt"/>
              </a:rPr>
              <a:t>ejercicio profesional</a:t>
            </a:r>
            <a:r>
              <a:rPr lang="es-ES" sz="1300" dirty="0">
                <a:effectLst/>
                <a:latin typeface="Calibri"/>
                <a:ea typeface="+mn-lt"/>
                <a:cs typeface="+mn-lt"/>
              </a:rPr>
              <a:t>.</a:t>
            </a:r>
            <a:r>
              <a:rPr lang="es-ES" sz="1300" dirty="0">
                <a:latin typeface="Calibri"/>
                <a:ea typeface="+mn-lt"/>
                <a:cs typeface="+mn-lt"/>
              </a:rPr>
              <a:t> </a:t>
            </a:r>
            <a:endParaRPr lang="es-ES" sz="1300">
              <a:latin typeface="Calibri"/>
              <a:cs typeface="Calibri"/>
            </a:endParaRPr>
          </a:p>
          <a:p>
            <a:pPr algn="just"/>
            <a:r>
              <a:rPr lang="es-ES" sz="1300" dirty="0">
                <a:latin typeface="Calibri"/>
                <a:ea typeface="+mn-lt"/>
                <a:cs typeface="+mn-lt"/>
              </a:rPr>
              <a:t>Usar </a:t>
            </a:r>
            <a:r>
              <a:rPr lang="es-ES" sz="1300" dirty="0">
                <a:effectLst/>
                <a:latin typeface="Calibri"/>
                <a:ea typeface="+mn-lt"/>
                <a:cs typeface="+mn-lt"/>
              </a:rPr>
              <a:t>los </a:t>
            </a:r>
            <a:r>
              <a:rPr lang="es-ES" sz="1300" dirty="0">
                <a:latin typeface="Calibri"/>
                <a:ea typeface="+mn-lt"/>
                <a:cs typeface="+mn-lt"/>
              </a:rPr>
              <a:t>medios y recursos a su alcance con responsabilidad hacia el patrimonio cultural y medioambiental</a:t>
            </a:r>
            <a:r>
              <a:rPr lang="es-ES" sz="1300" dirty="0">
                <a:effectLst/>
                <a:latin typeface="Calibri"/>
                <a:ea typeface="+mn-lt"/>
                <a:cs typeface="+mn-lt"/>
              </a:rPr>
              <a:t>.</a:t>
            </a:r>
            <a:r>
              <a:rPr lang="es-ES" sz="1300" dirty="0">
                <a:latin typeface="Calibri"/>
                <a:ea typeface="+mn-lt"/>
                <a:cs typeface="+mn-lt"/>
              </a:rPr>
              <a:t> </a:t>
            </a:r>
            <a:endParaRPr lang="es-ES" sz="1300">
              <a:latin typeface="Calibri"/>
              <a:cs typeface="Calibri"/>
            </a:endParaRPr>
          </a:p>
          <a:p>
            <a:pPr algn="just"/>
            <a:r>
              <a:rPr lang="es-ES" sz="1300" dirty="0">
                <a:latin typeface="Calibri"/>
                <a:ea typeface="+mn-lt"/>
                <a:cs typeface="+mn-lt"/>
              </a:rPr>
              <a:t>Contribuir con su actividad profesional a la sensibilización social de la importancia del patrimonio cultural, su incidencia en los diferentes ámbitos y su capacidad de generar valores significativos</a:t>
            </a:r>
            <a:r>
              <a:rPr lang="es-ES" sz="1300" dirty="0">
                <a:effectLst/>
                <a:latin typeface="Calibri"/>
                <a:ea typeface="+mn-lt"/>
                <a:cs typeface="+mn-lt"/>
              </a:rPr>
              <a:t>.</a:t>
            </a:r>
            <a:r>
              <a:rPr lang="es-ES" sz="1300" dirty="0">
                <a:latin typeface="Calibri"/>
                <a:ea typeface="+mn-lt"/>
                <a:cs typeface="+mn-lt"/>
              </a:rPr>
              <a:t> </a:t>
            </a:r>
            <a:endParaRPr lang="es-ES" sz="1300">
              <a:latin typeface="Calibri"/>
              <a:cs typeface="Calibri"/>
            </a:endParaRPr>
          </a:p>
        </p:txBody>
      </p:sp>
    </p:spTree>
    <p:extLst>
      <p:ext uri="{BB962C8B-B14F-4D97-AF65-F5344CB8AC3E}">
        <p14:creationId xmlns:p14="http://schemas.microsoft.com/office/powerpoint/2010/main" xmlns="" val="23861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C23E362-A016-44E3-9B21-CBB2055365E7}"/>
              </a:ext>
            </a:extLst>
          </p:cNvPr>
          <p:cNvSpPr>
            <a:spLocks noGrp="1"/>
          </p:cNvSpPr>
          <p:nvPr>
            <p:ph idx="1"/>
          </p:nvPr>
        </p:nvSpPr>
        <p:spPr>
          <a:xfrm>
            <a:off x="538033" y="367648"/>
            <a:ext cx="7886700" cy="6230860"/>
          </a:xfrm>
        </p:spPr>
        <p:txBody>
          <a:bodyPr vert="horz" lIns="91440" tIns="45720" rIns="91440" bIns="45720" rtlCol="0" anchor="t">
            <a:noAutofit/>
          </a:bodyPr>
          <a:lstStyle/>
          <a:p>
            <a:pPr marL="0" indent="0">
              <a:lnSpc>
                <a:spcPct val="100000"/>
              </a:lnSpc>
              <a:spcBef>
                <a:spcPts val="0"/>
              </a:spcBef>
              <a:spcAft>
                <a:spcPts val="300"/>
              </a:spcAft>
              <a:buNone/>
            </a:pPr>
            <a:r>
              <a:rPr lang="es-ES" sz="1400" b="1" dirty="0">
                <a:solidFill>
                  <a:srgbClr val="FF0066"/>
                </a:solidFill>
                <a:latin typeface="Calibri"/>
                <a:ea typeface="Calibri" panose="020F0502020204030204" pitchFamily="34" charset="0"/>
                <a:cs typeface="Times New Roman"/>
              </a:rPr>
              <a:t>Proyecto Curricular</a:t>
            </a:r>
            <a:r>
              <a:rPr lang="es-ES" sz="1400" b="1" dirty="0">
                <a:solidFill>
                  <a:srgbClr val="FF0066"/>
                </a:solidFill>
                <a:effectLst/>
                <a:latin typeface="Calibri"/>
                <a:ea typeface="Calibri" panose="020F0502020204030204" pitchFamily="34" charset="0"/>
                <a:cs typeface="Times New Roman"/>
              </a:rPr>
              <a:t> (PC).</a:t>
            </a:r>
            <a:endParaRPr lang="es-ES" sz="1400" dirty="0">
              <a:effectLst/>
              <a:latin typeface="Calibri"/>
              <a:ea typeface="Calibri" panose="020F0502020204030204" pitchFamily="34" charset="0"/>
              <a:cs typeface="Times New Roman"/>
            </a:endParaRPr>
          </a:p>
          <a:p>
            <a:pPr marL="0" indent="0">
              <a:lnSpc>
                <a:spcPct val="100000"/>
              </a:lnSpc>
              <a:spcBef>
                <a:spcPts val="0"/>
              </a:spcBef>
              <a:spcAft>
                <a:spcPts val="300"/>
              </a:spcAft>
              <a:buNone/>
            </a:pPr>
            <a:endParaRPr lang="es-ES" sz="1400" dirty="0">
              <a:effectLst/>
              <a:latin typeface="Calibri"/>
              <a:ea typeface="Calibri" panose="020F0502020204030204" pitchFamily="34" charset="0"/>
              <a:cs typeface="Times New Roman"/>
            </a:endParaRPr>
          </a:p>
          <a:p>
            <a:pPr marL="0" indent="0">
              <a:lnSpc>
                <a:spcPct val="100000"/>
              </a:lnSpc>
              <a:spcBef>
                <a:spcPts val="0"/>
              </a:spcBef>
              <a:spcAft>
                <a:spcPts val="300"/>
              </a:spcAft>
              <a:buNone/>
            </a:pPr>
            <a:r>
              <a:rPr lang="es-ES" sz="1400" dirty="0">
                <a:effectLst/>
                <a:latin typeface="Calibri"/>
                <a:ea typeface="Calibri" panose="020F0502020204030204" pitchFamily="34" charset="0"/>
                <a:cs typeface="Times New Roman"/>
              </a:rPr>
              <a:t>La propuesta curricular es el documento que recoge el conjunto de directrices y decisiones que han de conformar la enseñanza y el aprendizaje que se imparta en cada una de las etapas del centro.</a:t>
            </a:r>
          </a:p>
          <a:p>
            <a:pPr marL="0" indent="0">
              <a:lnSpc>
                <a:spcPct val="100000"/>
              </a:lnSpc>
              <a:spcBef>
                <a:spcPts val="0"/>
              </a:spcBef>
              <a:spcAft>
                <a:spcPts val="300"/>
              </a:spcAft>
              <a:buNone/>
            </a:pPr>
            <a:r>
              <a:rPr lang="es-ES" sz="1400" dirty="0">
                <a:effectLst/>
                <a:latin typeface="Calibri"/>
                <a:ea typeface="Calibri" panose="020F0502020204030204" pitchFamily="34" charset="0"/>
                <a:cs typeface="Times New Roman"/>
              </a:rPr>
              <a:t>La PC ha de estar de acuerdo con las directrices y principios del PE, ha de ser coherente con la programación general anual y ha de ser concordante con el currículo oficial. Otros principios y criterios que se han de tener en cuenta en la PC son los siguientes:</a:t>
            </a:r>
          </a:p>
          <a:p>
            <a:pPr marL="0" indent="0">
              <a:lnSpc>
                <a:spcPct val="100000"/>
              </a:lnSpc>
              <a:spcBef>
                <a:spcPts val="0"/>
              </a:spcBef>
              <a:spcAft>
                <a:spcPts val="300"/>
              </a:spcAft>
              <a:buNone/>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 Ha de contener las decisiones consensuadas por el equipo de profesores de cada etapa a través de la comisión de coordinación pedagógica.</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 Debe ser una especie de guía práctica en aula, tanto para el profesor como para el alumno a nivel metodológico y didáctico.</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 Se ha de convertir en el cauce de comunicación entre todas las personas que estén implicadas en el proceso de enseñanza y aprendizaje.</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 Ha de tener una estructura lo suficientemente flexible para que pueda ser revisado periódicamente, contemplando los criterios y procedimientos para su evaluación anual.</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 Debe ser concordante con el contexto del centro.</a:t>
            </a:r>
            <a:endParaRPr lang="es-ES" sz="1400" dirty="0">
              <a:effectLst/>
              <a:latin typeface="Calibri"/>
              <a:ea typeface="Calibri" panose="020F0502020204030204" pitchFamily="34" charset="0"/>
              <a:cs typeface="Times New Roman"/>
            </a:endParaRPr>
          </a:p>
          <a:p>
            <a:pPr marL="0" indent="0">
              <a:lnSpc>
                <a:spcPct val="100000"/>
              </a:lnSpc>
              <a:spcBef>
                <a:spcPts val="0"/>
              </a:spcBef>
              <a:spcAft>
                <a:spcPts val="300"/>
              </a:spcAft>
              <a:buNone/>
            </a:pPr>
            <a:endParaRPr lang="es-ES" sz="1400" dirty="0">
              <a:effectLst/>
              <a:latin typeface="Calibri"/>
              <a:ea typeface="Calibri" panose="020F0502020204030204" pitchFamily="34" charset="0"/>
              <a:cs typeface="Times New Roman" panose="02020603050405020304" pitchFamily="18" charset="0"/>
            </a:endParaRPr>
          </a:p>
          <a:p>
            <a:pPr marL="0" indent="0">
              <a:lnSpc>
                <a:spcPct val="100000"/>
              </a:lnSpc>
              <a:spcBef>
                <a:spcPts val="0"/>
              </a:spcBef>
              <a:spcAft>
                <a:spcPts val="300"/>
              </a:spcAft>
              <a:buNone/>
            </a:pPr>
            <a:r>
              <a:rPr lang="es-ES" sz="1400" dirty="0">
                <a:effectLst/>
                <a:latin typeface="Calibri"/>
                <a:ea typeface="Calibri" panose="020F0502020204030204" pitchFamily="34" charset="0"/>
                <a:cs typeface="Times New Roman"/>
              </a:rPr>
              <a:t>La propuesta curricular de los centros públicos será aprobada por el claustro de profesores previa consulta al consejo escolar. En los centros privados la elaboración y aprobación de las propuestas curriculares se realizará según su normativa de aplicación y distribución interna de competencias.</a:t>
            </a:r>
          </a:p>
          <a:p>
            <a:pPr marL="0" indent="0" algn="just">
              <a:lnSpc>
                <a:spcPct val="107000"/>
              </a:lnSpc>
              <a:spcBef>
                <a:spcPts val="0"/>
              </a:spcBef>
              <a:spcAft>
                <a:spcPts val="300"/>
              </a:spcAft>
              <a:buNone/>
            </a:pP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3 CuadroTexto">
            <a:extLst>
              <a:ext uri="{FF2B5EF4-FFF2-40B4-BE49-F238E27FC236}">
                <a16:creationId xmlns:a16="http://schemas.microsoft.com/office/drawing/2014/main" xmlns="" id="{C7FC7358-668B-481E-B103-02DF37CC77F5}"/>
              </a:ext>
            </a:extLst>
          </p:cNvPr>
          <p:cNvSpPr txBox="1"/>
          <p:nvPr/>
        </p:nvSpPr>
        <p:spPr>
          <a:xfrm>
            <a:off x="850663" y="367648"/>
            <a:ext cx="2061031" cy="112179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100" kern="1200" dirty="0">
              <a:latin typeface="+mj-lt"/>
              <a:ea typeface="+mj-ea"/>
              <a:cs typeface="+mj-cs"/>
            </a:endParaRPr>
          </a:p>
        </p:txBody>
      </p:sp>
    </p:spTree>
    <p:extLst>
      <p:ext uri="{BB962C8B-B14F-4D97-AF65-F5344CB8AC3E}">
        <p14:creationId xmlns:p14="http://schemas.microsoft.com/office/powerpoint/2010/main" xmlns="" val="275600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C23E362-A016-44E3-9B21-CBB2055365E7}"/>
              </a:ext>
            </a:extLst>
          </p:cNvPr>
          <p:cNvSpPr>
            <a:spLocks noGrp="1"/>
          </p:cNvSpPr>
          <p:nvPr>
            <p:ph idx="1"/>
          </p:nvPr>
        </p:nvSpPr>
        <p:spPr>
          <a:xfrm>
            <a:off x="538033" y="367648"/>
            <a:ext cx="7886700" cy="6230860"/>
          </a:xfrm>
        </p:spPr>
        <p:txBody>
          <a:bodyPr vert="horz" lIns="91440" tIns="45720" rIns="91440" bIns="45720" rtlCol="0" anchor="t">
            <a:noAutofit/>
          </a:bodyPr>
          <a:lstStyle/>
          <a:p>
            <a:pPr marL="0" indent="0">
              <a:lnSpc>
                <a:spcPct val="100000"/>
              </a:lnSpc>
              <a:spcBef>
                <a:spcPts val="0"/>
              </a:spcBef>
              <a:spcAft>
                <a:spcPts val="300"/>
              </a:spcAft>
              <a:buNone/>
            </a:pPr>
            <a:r>
              <a:rPr lang="es-ES" sz="1400" dirty="0">
                <a:effectLst/>
                <a:latin typeface="Calibri"/>
                <a:ea typeface="Calibri" panose="020F0502020204030204" pitchFamily="34" charset="0"/>
                <a:cs typeface="Times New Roman"/>
              </a:rPr>
              <a:t>La propuesta curricular ha de incluir las directrices y las decisiones generales siguientes:</a:t>
            </a:r>
          </a:p>
          <a:p>
            <a:pPr marL="0" indent="0">
              <a:lnSpc>
                <a:spcPct val="100000"/>
              </a:lnSpc>
              <a:spcBef>
                <a:spcPts val="0"/>
              </a:spcBef>
              <a:spcAft>
                <a:spcPts val="300"/>
              </a:spcAft>
              <a:buNone/>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a) Adecuación y concreción de los objetivos generales de etapa de acuerdo con lo establecido en el proyecto educativo.</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b) Contenidos, criterios de evaluación y estándares de aprendizaje evaluables correspondientes a cada área, materia y curso, desarrollando y complementando los establecidos para cada una de las etapas.</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c) Decisiones de carácter general sobre métodos pedagógicos y didácticos propios del centro para la etapa.</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d) Criterios para el agrupamiento del alumnado, así como para la organización y horarios del curso.</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e) Criterios de selección de materiales de desarrollo curricular.</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b="1" dirty="0">
                <a:solidFill>
                  <a:srgbClr val="FF0066"/>
                </a:solidFill>
                <a:effectLst/>
                <a:latin typeface="Calibri"/>
                <a:ea typeface="Calibri" panose="020F0502020204030204" pitchFamily="34" charset="0"/>
                <a:cs typeface="Times New Roman"/>
              </a:rPr>
              <a:t>f) Criterios generales de evaluación de los aprendizajes del alumnado.</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g) Criterios de promoción del alumnado, en el marco de lo establecido en la normativa de la etapa, y para realizar la necesaria información a las familias, o en Bachillerato Criterios generales para la atención de las actividades de evaluación y recuperación de los alumnos con materias pendientes del curso previo.</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b="1" dirty="0">
                <a:solidFill>
                  <a:srgbClr val="FF0066"/>
                </a:solidFill>
                <a:effectLst/>
                <a:latin typeface="Calibri"/>
                <a:ea typeface="Calibri" panose="020F0502020204030204" pitchFamily="34" charset="0"/>
                <a:cs typeface="Times New Roman"/>
              </a:rPr>
              <a:t>h) Orientaciones para incorporar el desarrollo de las competencias, a través de los aspectos didácticos y metodológicos de las distintas áreas, y de la organización y funcionamiento del centro.</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b="1" dirty="0">
                <a:solidFill>
                  <a:srgbClr val="FF0066"/>
                </a:solidFill>
                <a:effectLst/>
                <a:latin typeface="Calibri"/>
                <a:ea typeface="Calibri" panose="020F0502020204030204" pitchFamily="34" charset="0"/>
                <a:cs typeface="Times New Roman"/>
              </a:rPr>
              <a:t>i) Orientaciones para incorporar los elementos transversales.</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j) Criterios y procedimientos para la evaluación anual de la propuesta curricular.</a:t>
            </a:r>
            <a:endParaRPr lang="es-ES" sz="1400" dirty="0">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400" dirty="0">
                <a:solidFill>
                  <a:srgbClr val="FF0066"/>
                </a:solidFill>
                <a:effectLst/>
                <a:latin typeface="Calibri"/>
                <a:ea typeface="Calibri" panose="020F0502020204030204" pitchFamily="34" charset="0"/>
                <a:cs typeface="Times New Roman"/>
              </a:rPr>
              <a:t>k) Programaciones didácticas de las diferentes materias y cursos.</a:t>
            </a:r>
            <a:endParaRPr lang="es-ES" sz="1400" dirty="0">
              <a:effectLst/>
              <a:latin typeface="Calibri"/>
              <a:ea typeface="Calibri" panose="020F0502020204030204" pitchFamily="34" charset="0"/>
              <a:cs typeface="Times New Roman"/>
            </a:endParaRPr>
          </a:p>
          <a:p>
            <a:pPr marL="0" indent="0" algn="just">
              <a:lnSpc>
                <a:spcPct val="107000"/>
              </a:lnSpc>
              <a:spcBef>
                <a:spcPts val="0"/>
              </a:spcBef>
              <a:spcAft>
                <a:spcPts val="300"/>
              </a:spcAft>
              <a:buNone/>
            </a:pP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3 CuadroTexto">
            <a:extLst>
              <a:ext uri="{FF2B5EF4-FFF2-40B4-BE49-F238E27FC236}">
                <a16:creationId xmlns:a16="http://schemas.microsoft.com/office/drawing/2014/main" xmlns="" id="{C7FC7358-668B-481E-B103-02DF37CC77F5}"/>
              </a:ext>
            </a:extLst>
          </p:cNvPr>
          <p:cNvSpPr txBox="1"/>
          <p:nvPr/>
        </p:nvSpPr>
        <p:spPr>
          <a:xfrm>
            <a:off x="850663" y="367648"/>
            <a:ext cx="2061031" cy="112179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100" kern="1200" dirty="0">
              <a:latin typeface="+mj-lt"/>
              <a:ea typeface="+mj-ea"/>
              <a:cs typeface="+mj-cs"/>
            </a:endParaRPr>
          </a:p>
        </p:txBody>
      </p:sp>
    </p:spTree>
    <p:extLst>
      <p:ext uri="{BB962C8B-B14F-4D97-AF65-F5344CB8AC3E}">
        <p14:creationId xmlns:p14="http://schemas.microsoft.com/office/powerpoint/2010/main" xmlns="" val="154909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C23E362-A016-44E3-9B21-CBB2055365E7}"/>
              </a:ext>
            </a:extLst>
          </p:cNvPr>
          <p:cNvSpPr>
            <a:spLocks noGrp="1"/>
          </p:cNvSpPr>
          <p:nvPr>
            <p:ph idx="1"/>
          </p:nvPr>
        </p:nvSpPr>
        <p:spPr>
          <a:xfrm>
            <a:off x="538033" y="367648"/>
            <a:ext cx="7886700" cy="6230860"/>
          </a:xfrm>
        </p:spPr>
        <p:txBody>
          <a:bodyPr vert="horz" lIns="91440" tIns="45720" rIns="91440" bIns="45720" rtlCol="0" anchor="t">
            <a:noAutofit/>
          </a:bodyPr>
          <a:lstStyle/>
          <a:p>
            <a:pPr marL="0" indent="0">
              <a:lnSpc>
                <a:spcPct val="100000"/>
              </a:lnSpc>
              <a:spcBef>
                <a:spcPts val="0"/>
              </a:spcBef>
              <a:spcAft>
                <a:spcPts val="300"/>
              </a:spcAft>
              <a:buNone/>
            </a:pPr>
            <a:r>
              <a:rPr lang="es-ES" sz="1400" b="1" dirty="0">
                <a:solidFill>
                  <a:srgbClr val="FF0066"/>
                </a:solidFill>
                <a:effectLst/>
                <a:latin typeface="Calibri"/>
                <a:ea typeface="Calibri" panose="020F0502020204030204" pitchFamily="34" charset="0"/>
                <a:cs typeface="Times New Roman"/>
              </a:rPr>
              <a:t>Tercer nivel de concreción curricular: Las Programaciones didácticas.</a:t>
            </a:r>
          </a:p>
          <a:p>
            <a:pPr marL="0" indent="0">
              <a:lnSpc>
                <a:spcPct val="100000"/>
              </a:lnSpc>
              <a:spcBef>
                <a:spcPts val="0"/>
              </a:spcBef>
              <a:spcAft>
                <a:spcPts val="300"/>
              </a:spcAft>
              <a:buNone/>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La programación didáctica es el instrumento específico de planificación, desarrollo y evaluación de cada una de las materias y en ella se concretarán los distintos elementos del currículo para el desarrollo de la actividad docente en cada curso.</a:t>
            </a:r>
          </a:p>
          <a:p>
            <a:pPr marL="0" indent="0">
              <a:lnSpc>
                <a:spcPct val="100000"/>
              </a:lnSpc>
              <a:spcBef>
                <a:spcPts val="0"/>
              </a:spcBef>
              <a:spcAft>
                <a:spcPts val="300"/>
              </a:spcAft>
              <a:buNone/>
            </a:pPr>
            <a:r>
              <a:rPr lang="es-ES" sz="1200" dirty="0">
                <a:latin typeface="Calibri"/>
                <a:ea typeface="Calibri" panose="020F0502020204030204" pitchFamily="34" charset="0"/>
                <a:cs typeface="Times New Roman"/>
              </a:rPr>
              <a:t> </a:t>
            </a:r>
            <a:r>
              <a:rPr lang="es-ES" sz="1200" dirty="0">
                <a:effectLst/>
                <a:latin typeface="Calibri"/>
                <a:ea typeface="Calibri" panose="020F0502020204030204" pitchFamily="34" charset="0"/>
                <a:cs typeface="Times New Roman"/>
              </a:rPr>
              <a:t>Anualmente, al inicio del curso escolar y de acuerdo con la propuesta curricular, la Comisión de Coordinación Pedagógica establecerá los criterios para su elaboración y evaluación.</a:t>
            </a:r>
          </a:p>
          <a:p>
            <a:pPr marL="0"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Las programaciones didácticas deberán contener, al menos, los siguientes elementos:</a:t>
            </a: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a) Secuencia y temporalización de los contenidos.</a:t>
            </a: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b) Estándares de aprendizaje evaluables que se consideran básicos.</a:t>
            </a:r>
          </a:p>
          <a:p>
            <a:pPr marL="271145" indent="0">
              <a:lnSpc>
                <a:spcPct val="100000"/>
              </a:lnSpc>
              <a:spcBef>
                <a:spcPts val="0"/>
              </a:spcBef>
              <a:spcAft>
                <a:spcPts val="300"/>
              </a:spcAft>
              <a:buNone/>
            </a:pPr>
            <a:r>
              <a:rPr lang="es-ES" sz="1200" b="1" dirty="0">
                <a:solidFill>
                  <a:srgbClr val="F61E8F"/>
                </a:solidFill>
                <a:effectLst/>
                <a:latin typeface="Calibri"/>
                <a:ea typeface="Calibri" panose="020F0502020204030204" pitchFamily="34" charset="0"/>
                <a:cs typeface="Times New Roman"/>
              </a:rPr>
              <a:t>c) Decisiones metodológicas y didácticas.</a:t>
            </a:r>
            <a:endParaRPr lang="es-ES" sz="1200" b="1">
              <a:solidFill>
                <a:srgbClr val="F61E8F"/>
              </a:solidFill>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d) Perfil de cada una de las competencias</a:t>
            </a:r>
          </a:p>
          <a:p>
            <a:pPr marL="271145" indent="0">
              <a:lnSpc>
                <a:spcPct val="100000"/>
              </a:lnSpc>
              <a:spcBef>
                <a:spcPts val="0"/>
              </a:spcBef>
              <a:spcAft>
                <a:spcPts val="300"/>
              </a:spcAft>
              <a:buNone/>
            </a:pPr>
            <a:r>
              <a:rPr lang="es-ES" sz="1200" b="1" dirty="0">
                <a:solidFill>
                  <a:srgbClr val="F61E8F"/>
                </a:solidFill>
                <a:effectLst/>
                <a:latin typeface="Calibri"/>
                <a:ea typeface="Calibri" panose="020F0502020204030204" pitchFamily="34" charset="0"/>
                <a:cs typeface="Times New Roman"/>
              </a:rPr>
              <a:t>e) Concreción de elementos transversales que se trabajarán en cada materia.</a:t>
            </a:r>
            <a:endParaRPr lang="es-ES" sz="1200" b="1">
              <a:solidFill>
                <a:srgbClr val="F61E8F"/>
              </a:solidFill>
              <a:effectLst/>
              <a:latin typeface="Calibri"/>
              <a:ea typeface="Calibri" panose="020F0502020204030204" pitchFamily="34" charset="0"/>
              <a:cs typeface="Times New Roman"/>
            </a:endParaRP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f) Medidas que promuevan el hábito de la lectura.</a:t>
            </a: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g) Estrategias e instrumentos para la evaluación de los aprendizajes del alumnado y criterios de calificación.</a:t>
            </a: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h) Actividades de recuperación de los alumnos con materias pendientes de cursos anteriores.</a:t>
            </a: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i) Medidas de atención a la diversidad.</a:t>
            </a: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j) Materiales y recursos de desarrollo curricular.</a:t>
            </a: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k) Programa de actividades extraescolares y complementarias.</a:t>
            </a: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l) Actividades de recuperación de los alumnos con materias pendientes del curso anterior.</a:t>
            </a: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m) Procedimiento de evaluación de la programación didáctica y sus indicadores de logro.</a:t>
            </a:r>
          </a:p>
          <a:p>
            <a:pPr marL="0"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Para evaluar las programaciones didácticas se incluirán, entre otros, los indicadores de logro referidos a:</a:t>
            </a: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a) Resultados de la evaluación del curso en cada una de las materias.</a:t>
            </a: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b) Adecuación de los materiales y recursos didácticos, y la distribución de espacios y tiempos a los métodos didácticos y pedagógicos utilizados.</a:t>
            </a:r>
          </a:p>
          <a:p>
            <a:pPr marL="271145"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c) Contribución de los métodos didácticos y pedagógicos a la mejora del clima de aula y de centro.</a:t>
            </a:r>
          </a:p>
          <a:p>
            <a:pPr marL="0" indent="0">
              <a:lnSpc>
                <a:spcPct val="100000"/>
              </a:lnSpc>
              <a:spcBef>
                <a:spcPts val="0"/>
              </a:spcBef>
              <a:spcAft>
                <a:spcPts val="300"/>
              </a:spcAft>
              <a:buNone/>
            </a:pPr>
            <a:r>
              <a:rPr lang="es-ES" sz="1200" dirty="0">
                <a:effectLst/>
                <a:latin typeface="Calibri"/>
                <a:ea typeface="Calibri" panose="020F0502020204030204" pitchFamily="34" charset="0"/>
                <a:cs typeface="Times New Roman"/>
              </a:rPr>
              <a:t>Las programaciones serán objeto de una memoria final que evalúe los resultados alcanzados, la práctica docente, la coordinación interna del departamento de coordinación didáctica correspondiente y cuantos otros aspectos didácticos y académicos sean pertinentes, a juicio del propio departamento o a instancia del jefe de estudios.</a:t>
            </a:r>
          </a:p>
          <a:p>
            <a:pPr marL="0" indent="0" algn="just">
              <a:lnSpc>
                <a:spcPct val="107000"/>
              </a:lnSpc>
              <a:spcBef>
                <a:spcPts val="0"/>
              </a:spcBef>
              <a:spcAft>
                <a:spcPts val="300"/>
              </a:spcAft>
              <a:buNone/>
            </a:pP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3 CuadroTexto">
            <a:extLst>
              <a:ext uri="{FF2B5EF4-FFF2-40B4-BE49-F238E27FC236}">
                <a16:creationId xmlns:a16="http://schemas.microsoft.com/office/drawing/2014/main" xmlns="" id="{C7FC7358-668B-481E-B103-02DF37CC77F5}"/>
              </a:ext>
            </a:extLst>
          </p:cNvPr>
          <p:cNvSpPr txBox="1"/>
          <p:nvPr/>
        </p:nvSpPr>
        <p:spPr>
          <a:xfrm>
            <a:off x="850663" y="367648"/>
            <a:ext cx="2061031" cy="112179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100" kern="1200" dirty="0">
              <a:latin typeface="+mj-lt"/>
              <a:ea typeface="+mj-ea"/>
              <a:cs typeface="+mj-cs"/>
            </a:endParaRPr>
          </a:p>
        </p:txBody>
      </p:sp>
    </p:spTree>
    <p:extLst>
      <p:ext uri="{BB962C8B-B14F-4D97-AF65-F5344CB8AC3E}">
        <p14:creationId xmlns:p14="http://schemas.microsoft.com/office/powerpoint/2010/main" xmlns="" val="48991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EC6F80A-009D-4F0C-9152-5D3E773B75DF}"/>
              </a:ext>
            </a:extLst>
          </p:cNvPr>
          <p:cNvSpPr txBox="1"/>
          <p:nvPr/>
        </p:nvSpPr>
        <p:spPr>
          <a:xfrm>
            <a:off x="1312334" y="320456"/>
            <a:ext cx="7281333" cy="6217087"/>
          </a:xfrm>
          <a:prstGeom prst="rect">
            <a:avLst/>
          </a:prstGeom>
          <a:noFill/>
        </p:spPr>
        <p:txBody>
          <a:bodyPr wrap="square" lIns="91440" tIns="45720" rIns="91440" bIns="45720" rtlCol="0" anchor="t">
            <a:spAutoFit/>
          </a:bodyPr>
          <a:lstStyle/>
          <a:p>
            <a:r>
              <a:rPr lang="es-ES" dirty="0"/>
              <a:t> </a:t>
            </a:r>
            <a:r>
              <a:rPr lang="es-ES" sz="1000" dirty="0"/>
              <a:t>ÍNDICE.</a:t>
            </a:r>
          </a:p>
          <a:p>
            <a:r>
              <a:rPr lang="es-ES" sz="1000" dirty="0"/>
              <a:t>1 INTRODUCCIÓN.</a:t>
            </a:r>
          </a:p>
          <a:p>
            <a:r>
              <a:rPr lang="es-ES" sz="1000" dirty="0"/>
              <a:t>Aspectos, sociales, culturales, características del centro, del alumnado, etc.</a:t>
            </a:r>
          </a:p>
          <a:p>
            <a:r>
              <a:rPr lang="es-ES" sz="1000" dirty="0"/>
              <a:t>Marco legislativo.</a:t>
            </a:r>
          </a:p>
          <a:p>
            <a:r>
              <a:rPr lang="es-ES" sz="1000" dirty="0"/>
              <a:t> 2 OBJETIVOS.</a:t>
            </a:r>
          </a:p>
          <a:p>
            <a:r>
              <a:rPr lang="es-ES" sz="1000" dirty="0"/>
              <a:t>Objetivos de la etapa</a:t>
            </a:r>
          </a:p>
          <a:p>
            <a:r>
              <a:rPr lang="es-ES" sz="1000" dirty="0"/>
              <a:t>Objetivos de la materia</a:t>
            </a:r>
          </a:p>
          <a:p>
            <a:r>
              <a:rPr lang="es-ES" sz="1000" dirty="0"/>
              <a:t> 3 CONTENIDOS.</a:t>
            </a:r>
          </a:p>
          <a:p>
            <a:r>
              <a:rPr lang="es-ES" sz="1000" dirty="0"/>
              <a:t>Contenidos propios de la materia o módulo.</a:t>
            </a:r>
          </a:p>
          <a:p>
            <a:r>
              <a:rPr lang="es-ES" sz="1000" dirty="0"/>
              <a:t>Competencias a las que se contribuye a desarrollar.</a:t>
            </a:r>
          </a:p>
          <a:p>
            <a:r>
              <a:rPr lang="es-ES" sz="1000" dirty="0">
                <a:solidFill>
                  <a:srgbClr val="F61E8F"/>
                </a:solidFill>
              </a:rPr>
              <a:t>Contenidos transversales.</a:t>
            </a:r>
          </a:p>
          <a:p>
            <a:r>
              <a:rPr lang="es-ES" sz="1000" dirty="0"/>
              <a:t>Acciones en relación a los contenidos, criterios de evaluación y estándares de aprendizaje que fueron impartidos en su totalidad en modalidad no presencial, impartidos parcialmente o no impartidos.</a:t>
            </a:r>
          </a:p>
          <a:p>
            <a:r>
              <a:rPr lang="es-ES" sz="1000" dirty="0"/>
              <a:t> 4 METODOLOGÍA.</a:t>
            </a:r>
          </a:p>
          <a:p>
            <a:r>
              <a:rPr lang="es-ES" sz="1000" dirty="0"/>
              <a:t>Métodos de trabajo.</a:t>
            </a:r>
          </a:p>
          <a:p>
            <a:r>
              <a:rPr lang="es-ES" sz="1000" dirty="0"/>
              <a:t>Dificultades a las que hay que prestar especial atención.</a:t>
            </a:r>
          </a:p>
          <a:p>
            <a:r>
              <a:rPr lang="es-ES" sz="1000" dirty="0">
                <a:solidFill>
                  <a:srgbClr val="F61E8F"/>
                </a:solidFill>
              </a:rPr>
              <a:t>Actividades de coordinación.</a:t>
            </a:r>
          </a:p>
          <a:p>
            <a:r>
              <a:rPr lang="es-ES" sz="1000" dirty="0"/>
              <a:t>Recursos espaciales y material del aula taller.</a:t>
            </a:r>
          </a:p>
          <a:p>
            <a:r>
              <a:rPr lang="es-ES" sz="1000" dirty="0"/>
              <a:t>Recursos del entorno.</a:t>
            </a:r>
          </a:p>
          <a:p>
            <a:r>
              <a:rPr lang="es-ES" sz="1000" dirty="0"/>
              <a:t>Materiales de uso personal. (incluir libros de texto)</a:t>
            </a:r>
          </a:p>
          <a:p>
            <a:r>
              <a:rPr lang="es-ES" sz="1000" dirty="0"/>
              <a:t>Recursos personales.</a:t>
            </a:r>
          </a:p>
          <a:p>
            <a:r>
              <a:rPr lang="es-ES" sz="1000" dirty="0"/>
              <a:t>Medidas de Atención a la Diversidad y a la igualdad de género.</a:t>
            </a:r>
          </a:p>
          <a:p>
            <a:r>
              <a:rPr lang="es-ES" sz="1000" dirty="0"/>
              <a:t>Metodologías didácticas en relación al uso de las TIC.</a:t>
            </a:r>
          </a:p>
          <a:p>
            <a:r>
              <a:rPr lang="es-ES" sz="1000" dirty="0"/>
              <a:t>Medidas previstas para la impartición de los contenidos en modalidad a distancia.</a:t>
            </a:r>
          </a:p>
          <a:p>
            <a:r>
              <a:rPr lang="es-ES" sz="1000" dirty="0"/>
              <a:t> 5 TEMPORALIZACIÓN.</a:t>
            </a:r>
            <a:endParaRPr lang="es-ES" sz="1000">
              <a:cs typeface="Calibri"/>
            </a:endParaRPr>
          </a:p>
          <a:p>
            <a:r>
              <a:rPr lang="es-ES" sz="1000" dirty="0">
                <a:solidFill>
                  <a:srgbClr val="F61E8F"/>
                </a:solidFill>
              </a:rPr>
              <a:t> 6 CRITERIOS Y PROCEDIMIENTOS DE EVALUACIÓN, CALIFICACIÓN Y RECUPERACIÓN.</a:t>
            </a:r>
            <a:endParaRPr lang="es-ES" sz="1000" dirty="0">
              <a:solidFill>
                <a:srgbClr val="F61E8F"/>
              </a:solidFill>
              <a:cs typeface="Calibri"/>
            </a:endParaRPr>
          </a:p>
          <a:p>
            <a:r>
              <a:rPr lang="es-ES" sz="1000" dirty="0"/>
              <a:t>OBJETIVOS MÍNIMOS DE LA ASIGNATURA.</a:t>
            </a:r>
          </a:p>
          <a:p>
            <a:r>
              <a:rPr lang="es-ES" sz="1000" dirty="0">
                <a:solidFill>
                  <a:srgbClr val="F61E8F"/>
                </a:solidFill>
              </a:rPr>
              <a:t> 7 CONTRIBUCIÓN DE LA PROGRAMACIÓN DIDÁCTICA A LA ADQUISICIÓN DE LAS COMPETENCIAS BÁSICAS. (Bachillerato)</a:t>
            </a:r>
          </a:p>
          <a:p>
            <a:r>
              <a:rPr lang="es-ES" sz="1000" dirty="0">
                <a:solidFill>
                  <a:srgbClr val="F61E8F"/>
                </a:solidFill>
              </a:rPr>
              <a:t>7 CONTRIBUCIÓN DE LA PROGRAMACIÓN DIDÁCTICA A LA ADQUISICIÓN DE LAS COMPETENCIAS PROFESIONALES. (Ciclos)</a:t>
            </a:r>
          </a:p>
          <a:p>
            <a:r>
              <a:rPr lang="es-ES" sz="1000" dirty="0">
                <a:solidFill>
                  <a:srgbClr val="F61E8F"/>
                </a:solidFill>
              </a:rPr>
              <a:t>8 ACTIVIDADES DE COORDINACIÓN CON OTRAS MATERIAS. INTERMODULARIDAD.</a:t>
            </a:r>
          </a:p>
          <a:p>
            <a:r>
              <a:rPr lang="es-ES" sz="1000" dirty="0"/>
              <a:t>9 ACTIVIDADES COMPLEMENTARIAS Y EXTRAESCOLARES.</a:t>
            </a:r>
          </a:p>
          <a:p>
            <a:r>
              <a:rPr lang="es-ES" sz="1000" dirty="0"/>
              <a:t>10 MEDIDAS DE ATENCIÓN A LA DIVERSIDAD E IGUALDAD DE GÉNERO.</a:t>
            </a:r>
          </a:p>
          <a:p>
            <a:r>
              <a:rPr lang="es-ES" sz="1000" dirty="0"/>
              <a:t>11 MEDIDAS DE ESTIMULACIÓN DEL INTERÉS Y EL  HÁBITO DE LA LECTURA.</a:t>
            </a:r>
          </a:p>
          <a:p>
            <a:r>
              <a:rPr lang="es-ES" sz="1000" dirty="0"/>
              <a:t>12 MEDIDAS DE ATENCIÓN A NUEVOS EMPRENDEDORES.</a:t>
            </a:r>
          </a:p>
          <a:p>
            <a:r>
              <a:rPr lang="es-ES" sz="1000" dirty="0"/>
              <a:t>13 EVALUACIÓN DEL PROCESO DE ENSEÑANZA APRENDIZAJE.</a:t>
            </a:r>
          </a:p>
          <a:p>
            <a:r>
              <a:rPr lang="es-ES" sz="1000" dirty="0"/>
              <a:t>Evaluación de la metodología.</a:t>
            </a:r>
          </a:p>
          <a:p>
            <a:r>
              <a:rPr lang="es-ES" sz="1000" dirty="0"/>
              <a:t>Evaluación del Programa de la Asignatura.</a:t>
            </a:r>
          </a:p>
          <a:p>
            <a:r>
              <a:rPr lang="es-ES" sz="1000" dirty="0"/>
              <a:t>14 BIBLIOGRAFÍA RECOMENDADA.</a:t>
            </a:r>
          </a:p>
        </p:txBody>
      </p:sp>
      <p:sp>
        <p:nvSpPr>
          <p:cNvPr id="3" name="CuadroTexto 2">
            <a:extLst>
              <a:ext uri="{FF2B5EF4-FFF2-40B4-BE49-F238E27FC236}">
                <a16:creationId xmlns:a16="http://schemas.microsoft.com/office/drawing/2014/main" xmlns="" id="{BF9D497C-4224-47D1-A2F4-9F4D161AB256}"/>
              </a:ext>
            </a:extLst>
          </p:cNvPr>
          <p:cNvSpPr txBox="1"/>
          <p:nvPr/>
        </p:nvSpPr>
        <p:spPr>
          <a:xfrm rot="16200000">
            <a:off x="-1304324" y="2954806"/>
            <a:ext cx="4623597" cy="609719"/>
          </a:xfrm>
          <a:prstGeom prst="rect">
            <a:avLst/>
          </a:prstGeom>
          <a:noFill/>
        </p:spPr>
        <p:txBody>
          <a:bodyPr wrap="square" rtlCol="0">
            <a:spAutoFit/>
          </a:bodyPr>
          <a:lstStyle/>
          <a:p>
            <a:pPr>
              <a:lnSpc>
                <a:spcPct val="107000"/>
              </a:lnSpc>
              <a:spcAft>
                <a:spcPts val="300"/>
              </a:spcAft>
            </a:pPr>
            <a:r>
              <a:rPr lang="es-ES" sz="1600" b="1" dirty="0">
                <a:solidFill>
                  <a:srgbClr val="F61E8F"/>
                </a:solidFill>
                <a:effectLst/>
                <a:latin typeface="Swis721 Lt BT" panose="020B0403020202020204" pitchFamily="34" charset="0"/>
                <a:ea typeface="Calibri" panose="020F0502020204030204" pitchFamily="34" charset="0"/>
                <a:cs typeface="Times New Roman" panose="02020603050405020304" pitchFamily="18" charset="0"/>
              </a:rPr>
              <a:t>GUIÓN DE LA PROGRAMACIÓN DIDÁCTICA</a:t>
            </a:r>
          </a:p>
          <a:p>
            <a:endParaRPr lang="es-ES" sz="1400" dirty="0"/>
          </a:p>
        </p:txBody>
      </p:sp>
    </p:spTree>
    <p:extLst>
      <p:ext uri="{BB962C8B-B14F-4D97-AF65-F5344CB8AC3E}">
        <p14:creationId xmlns:p14="http://schemas.microsoft.com/office/powerpoint/2010/main" xmlns="" val="381523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EC6F80A-009D-4F0C-9152-5D3E773B75DF}"/>
              </a:ext>
            </a:extLst>
          </p:cNvPr>
          <p:cNvSpPr txBox="1"/>
          <p:nvPr/>
        </p:nvSpPr>
        <p:spPr>
          <a:xfrm>
            <a:off x="237067" y="220133"/>
            <a:ext cx="8568266" cy="4951099"/>
          </a:xfrm>
          <a:prstGeom prst="rect">
            <a:avLst/>
          </a:prstGeom>
          <a:noFill/>
        </p:spPr>
        <p:txBody>
          <a:bodyPr wrap="square" lIns="91440" tIns="45720" rIns="91440" bIns="45720" rtlCol="0" anchor="t">
            <a:spAutoFit/>
          </a:bodyPr>
          <a:lstStyle/>
          <a:p>
            <a:pPr algn="just"/>
            <a:r>
              <a:rPr lang="es-ES" sz="1600" b="1" dirty="0">
                <a:solidFill>
                  <a:srgbClr val="F61E8F"/>
                </a:solidFill>
                <a:cs typeface="Calibri"/>
              </a:rPr>
              <a:t>Conclusiones.</a:t>
            </a:r>
          </a:p>
          <a:p>
            <a:pPr>
              <a:lnSpc>
                <a:spcPct val="107000"/>
              </a:lnSpc>
              <a:spcAft>
                <a:spcPts val="300"/>
              </a:spcAft>
            </a:pPr>
            <a:endParaRPr lang="es-ES" sz="1400" b="1" dirty="0">
              <a:effectLst/>
              <a:latin typeface="Calibri"/>
              <a:ea typeface="Calibri" panose="020F0502020204030204" pitchFamily="34" charset="0"/>
              <a:cs typeface="Times New Roman" panose="02020603050405020304" pitchFamily="18" charset="0"/>
            </a:endParaRPr>
          </a:p>
          <a:p>
            <a:pPr>
              <a:lnSpc>
                <a:spcPct val="107000"/>
              </a:lnSpc>
              <a:spcAft>
                <a:spcPts val="300"/>
              </a:spcAft>
            </a:pPr>
            <a:r>
              <a:rPr lang="es-ES" sz="1400" dirty="0">
                <a:latin typeface="Calibri"/>
                <a:ea typeface="Calibri" panose="020F0502020204030204" pitchFamily="34" charset="0"/>
                <a:cs typeface="Times New Roman"/>
              </a:rPr>
              <a:t>-Olvidamos las señas de identidad del centro referidas en la documentación de centro.</a:t>
            </a:r>
          </a:p>
          <a:p>
            <a:pPr>
              <a:lnSpc>
                <a:spcPct val="107000"/>
              </a:lnSpc>
              <a:spcAft>
                <a:spcPts val="300"/>
              </a:spcAft>
            </a:pPr>
            <a:r>
              <a:rPr lang="es-ES" sz="1400" dirty="0">
                <a:latin typeface="Calibri"/>
                <a:ea typeface="Calibri" panose="020F0502020204030204" pitchFamily="34" charset="0"/>
                <a:cs typeface="Times New Roman"/>
              </a:rPr>
              <a:t>-Nos basamos más en los objetivos y contenidos de nuestras materias y olvidamos los objetivos globales del centro y de cada una de las enseñanzas.</a:t>
            </a:r>
          </a:p>
          <a:p>
            <a:pPr>
              <a:lnSpc>
                <a:spcPct val="107000"/>
              </a:lnSpc>
              <a:spcAft>
                <a:spcPts val="300"/>
              </a:spcAft>
            </a:pPr>
            <a:r>
              <a:rPr lang="es-ES" sz="1400" dirty="0">
                <a:latin typeface="Calibri"/>
                <a:ea typeface="Calibri" panose="020F0502020204030204" pitchFamily="34" charset="0"/>
                <a:cs typeface="Times New Roman"/>
              </a:rPr>
              <a:t>-Damos poca importancia a las programaciones didácticas.</a:t>
            </a:r>
          </a:p>
          <a:p>
            <a:pPr>
              <a:lnSpc>
                <a:spcPct val="107000"/>
              </a:lnSpc>
              <a:spcAft>
                <a:spcPts val="300"/>
              </a:spcAft>
            </a:pPr>
            <a:endParaRPr lang="es-ES" sz="1400" dirty="0">
              <a:solidFill>
                <a:srgbClr val="FF0000"/>
              </a:solidFill>
              <a:effectLst/>
              <a:latin typeface="Calibri"/>
              <a:ea typeface="Calibri" panose="020F0502020204030204" pitchFamily="34" charset="0"/>
              <a:cs typeface="Times New Roman"/>
            </a:endParaRPr>
          </a:p>
          <a:p>
            <a:pPr>
              <a:lnSpc>
                <a:spcPct val="107000"/>
              </a:lnSpc>
              <a:spcAft>
                <a:spcPts val="300"/>
              </a:spcAft>
            </a:pPr>
            <a:endParaRPr lang="es-ES" sz="1400" dirty="0">
              <a:solidFill>
                <a:srgbClr val="FF0000"/>
              </a:solidFill>
              <a:effectLst/>
              <a:latin typeface="Calibri"/>
              <a:ea typeface="Calibri" panose="020F0502020204030204" pitchFamily="34" charset="0"/>
              <a:cs typeface="Times New Roman" panose="02020603050405020304" pitchFamily="18" charset="0"/>
            </a:endParaRPr>
          </a:p>
          <a:p>
            <a:pPr>
              <a:lnSpc>
                <a:spcPct val="107000"/>
              </a:lnSpc>
              <a:spcAft>
                <a:spcPts val="300"/>
              </a:spcAft>
            </a:pPr>
            <a:r>
              <a:rPr lang="es-ES" sz="1600" b="1" dirty="0">
                <a:solidFill>
                  <a:srgbClr val="F61E8F"/>
                </a:solidFill>
                <a:latin typeface="Calibri"/>
                <a:ea typeface="Calibri" panose="020F0502020204030204" pitchFamily="34" charset="0"/>
                <a:cs typeface="Times New Roman"/>
              </a:rPr>
              <a:t>Qué se plantea con este curso.</a:t>
            </a:r>
          </a:p>
          <a:p>
            <a:pPr>
              <a:lnSpc>
                <a:spcPct val="107000"/>
              </a:lnSpc>
              <a:spcAft>
                <a:spcPts val="300"/>
              </a:spcAft>
            </a:pPr>
            <a:endParaRPr lang="es-ES" sz="1400" dirty="0">
              <a:solidFill>
                <a:srgbClr val="FF0000"/>
              </a:solidFill>
              <a:effectLst/>
              <a:latin typeface="Calibri"/>
              <a:ea typeface="Calibri" panose="020F0502020204030204" pitchFamily="34" charset="0"/>
              <a:cs typeface="Times New Roman" panose="02020603050405020304" pitchFamily="18" charset="0"/>
            </a:endParaRPr>
          </a:p>
          <a:p>
            <a:pPr>
              <a:lnSpc>
                <a:spcPct val="107000"/>
              </a:lnSpc>
              <a:spcAft>
                <a:spcPts val="300"/>
              </a:spcAft>
            </a:pPr>
            <a:r>
              <a:rPr lang="es-ES" sz="1400" b="1" dirty="0">
                <a:latin typeface="Calibri"/>
                <a:ea typeface="Calibri" panose="020F0502020204030204" pitchFamily="34" charset="0"/>
                <a:cs typeface="Times New Roman"/>
              </a:rPr>
              <a:t>-Reflexión sobre los objetivos y principios educativos que debemos compartir.</a:t>
            </a:r>
          </a:p>
          <a:p>
            <a:pPr>
              <a:lnSpc>
                <a:spcPct val="107000"/>
              </a:lnSpc>
              <a:spcAft>
                <a:spcPts val="300"/>
              </a:spcAft>
            </a:pPr>
            <a:r>
              <a:rPr lang="es-ES" sz="1400" b="1" dirty="0">
                <a:latin typeface="Calibri"/>
                <a:ea typeface="Calibri" panose="020F0502020204030204" pitchFamily="34" charset="0"/>
                <a:cs typeface="Times New Roman"/>
              </a:rPr>
              <a:t>-Reflexión</a:t>
            </a:r>
            <a:r>
              <a:rPr lang="es-ES" sz="1400" b="1" dirty="0">
                <a:effectLst/>
                <a:latin typeface="Calibri"/>
                <a:ea typeface="Calibri" panose="020F0502020204030204" pitchFamily="34" charset="0"/>
                <a:cs typeface="Times New Roman"/>
              </a:rPr>
              <a:t> </a:t>
            </a:r>
            <a:r>
              <a:rPr lang="es-ES" sz="1400" b="1" dirty="0">
                <a:latin typeface="Calibri"/>
                <a:ea typeface="Calibri" panose="020F0502020204030204" pitchFamily="34" charset="0"/>
                <a:cs typeface="Times New Roman"/>
              </a:rPr>
              <a:t>sobre</a:t>
            </a:r>
            <a:r>
              <a:rPr lang="es-ES" sz="1400" b="1" dirty="0">
                <a:effectLst/>
                <a:latin typeface="Calibri"/>
                <a:ea typeface="Calibri" panose="020F0502020204030204" pitchFamily="34" charset="0"/>
                <a:cs typeface="Times New Roman"/>
              </a:rPr>
              <a:t> </a:t>
            </a:r>
            <a:r>
              <a:rPr lang="es-ES" sz="1400" b="1" dirty="0">
                <a:latin typeface="Calibri"/>
                <a:ea typeface="Calibri" panose="020F0502020204030204" pitchFamily="34" charset="0"/>
                <a:cs typeface="Times New Roman"/>
              </a:rPr>
              <a:t>las metodologías pedagógicas y de evaluación utilizadas</a:t>
            </a:r>
            <a:r>
              <a:rPr lang="es-ES" sz="1400" b="1" dirty="0">
                <a:effectLst/>
                <a:latin typeface="Calibri"/>
                <a:ea typeface="Calibri" panose="020F0502020204030204" pitchFamily="34" charset="0"/>
                <a:cs typeface="Times New Roman"/>
              </a:rPr>
              <a:t>.</a:t>
            </a:r>
            <a:r>
              <a:rPr lang="es-ES" sz="1400" b="1" dirty="0">
                <a:latin typeface="Calibri"/>
                <a:ea typeface="Calibri" panose="020F0502020204030204" pitchFamily="34" charset="0"/>
                <a:cs typeface="Times New Roman"/>
              </a:rPr>
              <a:t> Búsqueda de metodologías comunes.</a:t>
            </a:r>
            <a:endParaRPr lang="es-ES" sz="1400" b="1" dirty="0">
              <a:cs typeface="Times New Roman"/>
            </a:endParaRPr>
          </a:p>
          <a:p>
            <a:pPr algn="ctr">
              <a:lnSpc>
                <a:spcPct val="107000"/>
              </a:lnSpc>
              <a:spcAft>
                <a:spcPts val="300"/>
              </a:spcAft>
            </a:pPr>
            <a:endParaRPr lang="es-ES" sz="1600" b="1" dirty="0">
              <a:solidFill>
                <a:srgbClr val="F61E8F"/>
              </a:solidFill>
              <a:latin typeface="Calibri" panose="020F0502020204030204" pitchFamily="34" charset="0"/>
              <a:ea typeface="Calibri" panose="020F0502020204030204" pitchFamily="34" charset="0"/>
              <a:cs typeface="Times New Roman"/>
            </a:endParaRPr>
          </a:p>
          <a:p>
            <a:pPr algn="ctr">
              <a:lnSpc>
                <a:spcPct val="107000"/>
              </a:lnSpc>
              <a:spcAft>
                <a:spcPts val="300"/>
              </a:spcAft>
            </a:pPr>
            <a:r>
              <a:rPr lang="es-ES" sz="1600" b="1" dirty="0">
                <a:solidFill>
                  <a:srgbClr val="F61E8F"/>
                </a:solidFill>
                <a:latin typeface="Calibri"/>
                <a:ea typeface="Calibri" panose="020F0502020204030204" pitchFamily="34" charset="0"/>
                <a:cs typeface="Times New Roman"/>
              </a:rPr>
              <a:t>Desarrollo de dinámicas de trabajo por proyectos.</a:t>
            </a:r>
          </a:p>
          <a:p>
            <a:pPr algn="ctr">
              <a:lnSpc>
                <a:spcPct val="107000"/>
              </a:lnSpc>
              <a:spcAft>
                <a:spcPts val="300"/>
              </a:spcAft>
            </a:pPr>
            <a:r>
              <a:rPr lang="es-ES" sz="1600" b="1" dirty="0">
                <a:solidFill>
                  <a:srgbClr val="F61E8F"/>
                </a:solidFill>
                <a:latin typeface="Calibri"/>
                <a:ea typeface="Calibri" panose="020F0502020204030204" pitchFamily="34" charset="0"/>
                <a:cs typeface="Times New Roman"/>
              </a:rPr>
              <a:t>Desarrollo de metodologías de evaluación formativa.</a:t>
            </a:r>
            <a:endParaRPr lang="es-ES" sz="1600" b="1" dirty="0">
              <a:solidFill>
                <a:srgbClr val="F61E8F"/>
              </a:solidFill>
              <a:effectLst/>
              <a:latin typeface="Calibri"/>
              <a:ea typeface="Calibri" panose="020F0502020204030204" pitchFamily="34" charset="0"/>
              <a:cs typeface="Times New Roman"/>
            </a:endParaRPr>
          </a:p>
          <a:p>
            <a:pPr>
              <a:lnSpc>
                <a:spcPct val="107000"/>
              </a:lnSpc>
              <a:spcAft>
                <a:spcPts val="300"/>
              </a:spcAft>
            </a:pPr>
            <a:endParaRPr lang="es-ES" sz="1400" b="1" dirty="0">
              <a:solidFill>
                <a:srgbClr val="000000"/>
              </a:solidFill>
              <a:latin typeface="Calibri" panose="020F0502020204030204" pitchFamily="34" charset="0"/>
              <a:cs typeface="Times New Roman"/>
            </a:endParaRPr>
          </a:p>
          <a:p>
            <a:pPr>
              <a:lnSpc>
                <a:spcPct val="107000"/>
              </a:lnSpc>
              <a:spcAft>
                <a:spcPts val="300"/>
              </a:spcAft>
            </a:pPr>
            <a:endParaRPr lang="es-ES" sz="1400" dirty="0">
              <a:solidFill>
                <a:srgbClr val="FF0000"/>
              </a:solidFill>
              <a:cs typeface="Times New Roman"/>
            </a:endParaRPr>
          </a:p>
          <a:p>
            <a:endParaRPr lang="es-ES" sz="1400" dirty="0">
              <a:cs typeface="Calibri" panose="020F0502020204030204"/>
            </a:endParaRPr>
          </a:p>
        </p:txBody>
      </p:sp>
    </p:spTree>
    <p:extLst>
      <p:ext uri="{BB962C8B-B14F-4D97-AF65-F5344CB8AC3E}">
        <p14:creationId xmlns:p14="http://schemas.microsoft.com/office/powerpoint/2010/main" xmlns="" val="4104852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EC6F80A-009D-4F0C-9152-5D3E773B75DF}"/>
              </a:ext>
            </a:extLst>
          </p:cNvPr>
          <p:cNvSpPr txBox="1"/>
          <p:nvPr/>
        </p:nvSpPr>
        <p:spPr>
          <a:xfrm>
            <a:off x="237067" y="220133"/>
            <a:ext cx="8568266" cy="6552499"/>
          </a:xfrm>
          <a:prstGeom prst="rect">
            <a:avLst/>
          </a:prstGeom>
          <a:noFill/>
        </p:spPr>
        <p:txBody>
          <a:bodyPr wrap="square" lIns="91440" tIns="45720" rIns="91440" bIns="45720" rtlCol="0" anchor="t">
            <a:spAutoFit/>
          </a:bodyPr>
          <a:lstStyle/>
          <a:p>
            <a:pPr algn="just"/>
            <a:r>
              <a:rPr lang="es-ES" sz="1600" b="1" dirty="0">
                <a:solidFill>
                  <a:srgbClr val="F61E8F"/>
                </a:solidFill>
                <a:cs typeface="Calibri"/>
              </a:rPr>
              <a:t>Ventajas del trabajo por proyectos.</a:t>
            </a:r>
          </a:p>
          <a:p>
            <a:pPr>
              <a:lnSpc>
                <a:spcPct val="107000"/>
              </a:lnSpc>
              <a:spcAft>
                <a:spcPts val="300"/>
              </a:spcAft>
            </a:pPr>
            <a:endParaRPr lang="es-ES" sz="1400" b="1" dirty="0">
              <a:effectLst/>
              <a:latin typeface="Calibri"/>
              <a:ea typeface="Calibri" panose="020F0502020204030204" pitchFamily="34" charset="0"/>
              <a:cs typeface="Times New Roman" panose="02020603050405020304" pitchFamily="18" charset="0"/>
            </a:endParaRPr>
          </a:p>
          <a:p>
            <a:r>
              <a:rPr lang="es-ES" sz="1200" dirty="0">
                <a:ea typeface="+mn-lt"/>
                <a:cs typeface="+mn-lt"/>
              </a:rPr>
              <a:t>Las </a:t>
            </a:r>
            <a:r>
              <a:rPr lang="es-ES" sz="1200" b="1" dirty="0">
                <a:ea typeface="+mn-lt"/>
                <a:cs typeface="+mn-lt"/>
              </a:rPr>
              <a:t>principales ventajas</a:t>
            </a:r>
            <a:r>
              <a:rPr lang="es-ES" sz="1200" dirty="0">
                <a:ea typeface="+mn-lt"/>
                <a:cs typeface="+mn-lt"/>
              </a:rPr>
              <a:t> basadas en proyectos son muchas pero destacamos las siguientes:</a:t>
            </a:r>
            <a:endParaRPr lang="es-ES" sz="1200">
              <a:cs typeface="Calibri"/>
            </a:endParaRPr>
          </a:p>
          <a:p>
            <a:pPr marL="285750" indent="-285750" algn="just">
              <a:buFont typeface="Arial"/>
              <a:buChar char="•"/>
            </a:pPr>
            <a:r>
              <a:rPr lang="es-ES" sz="1200" b="1" dirty="0">
                <a:ea typeface="+mn-lt"/>
                <a:cs typeface="+mn-lt"/>
              </a:rPr>
              <a:t>Se desarrollan habilidades y competencias</a:t>
            </a:r>
            <a:r>
              <a:rPr lang="es-ES" sz="1200" dirty="0">
                <a:ea typeface="+mn-lt"/>
                <a:cs typeface="+mn-lt"/>
              </a:rPr>
              <a:t> tales como colaboración, planeación de proyectos, comunicación, toma de decisiones y manejo del tiempo.</a:t>
            </a:r>
            <a:endParaRPr lang="es-ES" sz="1200">
              <a:cs typeface="Calibri"/>
            </a:endParaRPr>
          </a:p>
          <a:p>
            <a:pPr marL="285750" indent="-285750" algn="just">
              <a:buFont typeface="Arial"/>
              <a:buChar char="•"/>
            </a:pPr>
            <a:r>
              <a:rPr lang="es-ES" sz="1200" b="1" dirty="0">
                <a:ea typeface="+mn-lt"/>
                <a:cs typeface="+mn-lt"/>
              </a:rPr>
              <a:t>Aumentan la motivación para aprender</a:t>
            </a:r>
            <a:r>
              <a:rPr lang="es-ES" sz="1200" dirty="0">
                <a:ea typeface="+mn-lt"/>
                <a:cs typeface="+mn-lt"/>
              </a:rPr>
              <a:t>. Mayor participación en clase y mejor disposición para realizar las tareas. El docente despierta la curiosidad del educando mediante elementos ligados a su realidad que lo estimulan a investigar y aprender.</a:t>
            </a:r>
          </a:p>
          <a:p>
            <a:pPr marL="285750" indent="-285750" algn="just">
              <a:buFont typeface="Arial"/>
              <a:buChar char="•"/>
            </a:pPr>
            <a:r>
              <a:rPr lang="es-ES" sz="1200" b="1" dirty="0">
                <a:ea typeface="+mn-lt"/>
                <a:cs typeface="+mn-lt"/>
              </a:rPr>
              <a:t>Integración entre el aprendizaje en la escuela y la realidad</a:t>
            </a:r>
            <a:r>
              <a:rPr lang="es-ES" sz="1200" dirty="0">
                <a:ea typeface="+mn-lt"/>
                <a:cs typeface="+mn-lt"/>
              </a:rPr>
              <a:t>. Los educandos retienen mayor cantidad de conocimiento y habilidades cuando están comprometidos con proyectos estimulantes. Mediante los proyectos, los educandos hacen uso de habilidades mentales de orden superior en lugar de memorizar datos en contextos aislados, sin conexión. </a:t>
            </a:r>
            <a:endParaRPr lang="es-ES" sz="1200">
              <a:cs typeface="Calibri"/>
            </a:endParaRPr>
          </a:p>
          <a:p>
            <a:pPr marL="285750" indent="-285750" algn="just">
              <a:buFont typeface="Arial"/>
              <a:buChar char="•"/>
            </a:pPr>
            <a:r>
              <a:rPr lang="es-ES" sz="1200" b="1" dirty="0">
                <a:ea typeface="+mn-lt"/>
                <a:cs typeface="+mn-lt"/>
              </a:rPr>
              <a:t>Desarrollo de habilidades de colaboración para construir conocimiento</a:t>
            </a:r>
            <a:r>
              <a:rPr lang="es-ES" sz="1200" dirty="0">
                <a:ea typeface="+mn-lt"/>
                <a:cs typeface="+mn-lt"/>
              </a:rPr>
              <a:t>. El aprendizaje colaborativo permite a los educandos compartir ideas entre ellos, expresar sus propias opiniones y negociar soluciones, habilidades todas, necesarias en los futuros puestos de trabajo. Refuerza sus capacidades sociales mediante el intercambio de ideas y la colaboración. Los educandos ponen en común las ideas, debaten y acuerdan decisiones. Mediante el aprendizaje colaborativo, se apoyan los unos a los otros para aprender y conseguir un objetivo común.</a:t>
            </a:r>
          </a:p>
          <a:p>
            <a:pPr marL="285750" indent="-285750" algn="just">
              <a:buFont typeface="Arial"/>
              <a:buChar char="•"/>
            </a:pPr>
            <a:r>
              <a:rPr lang="es-ES" sz="1200" b="1" dirty="0">
                <a:ea typeface="+mn-lt"/>
                <a:cs typeface="+mn-lt"/>
              </a:rPr>
              <a:t>Atiende a la diversidad</a:t>
            </a:r>
            <a:r>
              <a:rPr lang="es-ES" sz="1200" dirty="0">
                <a:ea typeface="+mn-lt"/>
                <a:cs typeface="+mn-lt"/>
              </a:rPr>
              <a:t>. Estimula tanto a los educandos con problemas de aprendizaje como a los educandos más avanzados. A los primeros les ayuda a aprender mediante la interdependencia positiva con sus compañeros, mientras que a los segundos les abre todo un campo de posibilidades para desarrollar plenamente sus capacidades.</a:t>
            </a:r>
          </a:p>
          <a:p>
            <a:pPr marL="285750" indent="-285750" algn="just">
              <a:buFont typeface="Arial"/>
              <a:buChar char="•"/>
            </a:pPr>
            <a:r>
              <a:rPr lang="es-ES" sz="1200" b="1" dirty="0">
                <a:ea typeface="+mn-lt"/>
                <a:cs typeface="+mn-lt"/>
              </a:rPr>
              <a:t>Acrecentar las habilidades para la solución de problemas</a:t>
            </a:r>
            <a:r>
              <a:rPr lang="es-ES" sz="1200" dirty="0">
                <a:ea typeface="+mn-lt"/>
                <a:cs typeface="+mn-lt"/>
              </a:rPr>
              <a:t>. Fomenta su espíritu autocrítico alimentando a los educandos a evaluar su propio trabajo y a detectar fallos en el proceso de trabajo con el objetivo de que aprendan de sus errores y mejoren los resultados en un futuro.</a:t>
            </a:r>
          </a:p>
          <a:p>
            <a:pPr marL="285750" indent="-285750" algn="just">
              <a:buFont typeface="Arial"/>
              <a:buChar char="•"/>
            </a:pPr>
            <a:r>
              <a:rPr lang="es-ES" sz="1200" b="1" dirty="0">
                <a:ea typeface="+mn-lt"/>
                <a:cs typeface="+mn-lt"/>
              </a:rPr>
              <a:t>Establecer relaciones de integración entre diferentes disciplinas</a:t>
            </a:r>
            <a:r>
              <a:rPr lang="es-ES" sz="1200" dirty="0">
                <a:ea typeface="+mn-lt"/>
                <a:cs typeface="+mn-lt"/>
              </a:rPr>
              <a:t>. Para el desarrollo del proyecto los educandos deben recurrir a los conocimientos de diversas disciplinas entorno al problema a resolver. De esta manera, los conocimientos se integran y no quedan separados o inconexos como se aprende a través de materias de forma tradicional.</a:t>
            </a:r>
            <a:endParaRPr lang="es-ES" sz="1200">
              <a:cs typeface="Calibri"/>
            </a:endParaRPr>
          </a:p>
          <a:p>
            <a:pPr marL="285750" indent="-285750" algn="just">
              <a:buFont typeface="Arial"/>
              <a:buChar char="•"/>
            </a:pPr>
            <a:r>
              <a:rPr lang="es-ES" sz="1200" b="1" dirty="0">
                <a:ea typeface="+mn-lt"/>
                <a:cs typeface="+mn-lt"/>
              </a:rPr>
              <a:t>Aumentar la autoestima</a:t>
            </a:r>
            <a:r>
              <a:rPr lang="es-ES" sz="1200" dirty="0">
                <a:effectLst/>
                <a:ea typeface="+mn-lt"/>
                <a:cs typeface="+mn-lt"/>
              </a:rPr>
              <a:t>.</a:t>
            </a:r>
            <a:r>
              <a:rPr lang="es-ES" sz="1200" dirty="0">
                <a:ea typeface="+mn-lt"/>
                <a:cs typeface="+mn-lt"/>
              </a:rPr>
              <a:t> Los educandos se enorgullecen de lograr algo por sí mismo que tenga valor fuera del aula de clase y de realizar contribuciones a la escuela o la comunidad.</a:t>
            </a:r>
            <a:endParaRPr lang="es-ES" sz="1200">
              <a:cs typeface="Calibri"/>
            </a:endParaRPr>
          </a:p>
          <a:p>
            <a:pPr marL="285750" indent="-285750" algn="just">
              <a:buFont typeface="Arial"/>
              <a:buChar char="•"/>
            </a:pPr>
            <a:r>
              <a:rPr lang="es-ES" sz="1200" b="1" dirty="0">
                <a:ea typeface="+mn-lt"/>
                <a:cs typeface="+mn-lt"/>
              </a:rPr>
              <a:t>Acrecentar las fortalezas individuales de aprendizaje</a:t>
            </a:r>
            <a:r>
              <a:rPr lang="es-ES" sz="1200" dirty="0">
                <a:ea typeface="+mn-lt"/>
                <a:cs typeface="+mn-lt"/>
              </a:rPr>
              <a:t>. De esta manera </a:t>
            </a:r>
            <a:r>
              <a:rPr lang="es-ES" sz="1200" b="1" dirty="0">
                <a:ea typeface="+mn-lt"/>
                <a:cs typeface="+mn-lt"/>
              </a:rPr>
              <a:t>desarrolla su autonomía</a:t>
            </a:r>
            <a:r>
              <a:rPr lang="es-ES" sz="1200" dirty="0">
                <a:ea typeface="+mn-lt"/>
                <a:cs typeface="+mn-lt"/>
              </a:rPr>
              <a:t> ya que los educandos son los protagonistas del proceso: planifican el proyecto, distribuyen las tareas, ponen las ideas en común, toman sus propias decisiones y elaboran el producto. Además,</a:t>
            </a:r>
            <a:r>
              <a:rPr lang="es-ES" sz="1200" b="1" dirty="0">
                <a:ea typeface="+mn-lt"/>
                <a:cs typeface="+mn-lt"/>
              </a:rPr>
              <a:t> promueve la creatividad</a:t>
            </a:r>
            <a:r>
              <a:rPr lang="es-ES" sz="1200" dirty="0">
                <a:ea typeface="+mn-lt"/>
                <a:cs typeface="+mn-lt"/>
              </a:rPr>
              <a:t> ya que deben poner en marcha todas las estrategias e ideas posibles para elaborar un producto que dé respuesta a la cuestión planteada. Así, pueden realizar videos, campañas, maquetas, folletos o cualquier otro elemento que apoye su respuesta. Cuanto más original sea el producto, mejor.</a:t>
            </a:r>
            <a:endParaRPr lang="es-ES" sz="1200">
              <a:cs typeface="Calibri"/>
            </a:endParaRPr>
          </a:p>
          <a:p>
            <a:pPr marL="285750" indent="-285750" algn="just">
              <a:buFont typeface="Arial"/>
              <a:buChar char="•"/>
            </a:pPr>
            <a:r>
              <a:rPr lang="es-ES" sz="1200" b="1" dirty="0">
                <a:ea typeface="+mn-lt"/>
                <a:cs typeface="+mn-lt"/>
              </a:rPr>
              <a:t>Aprender de manera práctica a usar la tecnología</a:t>
            </a:r>
            <a:r>
              <a:rPr lang="es-ES" sz="1200" dirty="0">
                <a:ea typeface="+mn-lt"/>
                <a:cs typeface="+mn-lt"/>
              </a:rPr>
              <a:t>.  Facilita su alfabetización informática digital e informacional. Durante la investigación desarrollan su capacidad para buscar, seleccionar, contrastar y analizar la información</a:t>
            </a:r>
            <a:r>
              <a:rPr lang="es-ES" sz="1200" dirty="0">
                <a:effectLst/>
                <a:ea typeface="+mn-lt"/>
                <a:cs typeface="+mn-lt"/>
              </a:rPr>
              <a:t>.</a:t>
            </a:r>
            <a:endParaRPr lang="es-ES" sz="1200" dirty="0">
              <a:ea typeface="+mn-lt"/>
              <a:cs typeface="+mn-lt"/>
            </a:endParaRPr>
          </a:p>
          <a:p>
            <a:pPr>
              <a:lnSpc>
                <a:spcPct val="107000"/>
              </a:lnSpc>
              <a:spcAft>
                <a:spcPts val="300"/>
              </a:spcAft>
            </a:pPr>
            <a:endParaRPr lang="es-ES" sz="1400" dirty="0">
              <a:cs typeface="Times New Roman"/>
            </a:endParaRPr>
          </a:p>
        </p:txBody>
      </p:sp>
    </p:spTree>
    <p:extLst>
      <p:ext uri="{BB962C8B-B14F-4D97-AF65-F5344CB8AC3E}">
        <p14:creationId xmlns:p14="http://schemas.microsoft.com/office/powerpoint/2010/main" xmlns="" val="130654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uario\Desktop\GEN\GENERAL\P1260188 copia.jpg"/>
          <p:cNvPicPr>
            <a:picLocks noChangeAspect="1" noChangeArrowheads="1"/>
          </p:cNvPicPr>
          <p:nvPr/>
        </p:nvPicPr>
        <p:blipFill>
          <a:blip r:embed="rId3" cstate="print"/>
          <a:srcRect/>
          <a:stretch>
            <a:fillRect/>
          </a:stretch>
        </p:blipFill>
        <p:spPr bwMode="auto">
          <a:xfrm>
            <a:off x="-507493" y="0"/>
            <a:ext cx="9695477" cy="6858000"/>
          </a:xfrm>
          <a:prstGeom prst="rect">
            <a:avLst/>
          </a:prstGeom>
          <a:noFill/>
        </p:spPr>
      </p:pic>
      <p:sp>
        <p:nvSpPr>
          <p:cNvPr id="4" name="3 CuadroTexto">
            <a:extLst>
              <a:ext uri="{FF2B5EF4-FFF2-40B4-BE49-F238E27FC236}">
                <a16:creationId xmlns:a16="http://schemas.microsoft.com/office/drawing/2014/main" xmlns="" id="{C28D1629-0BCD-413A-8605-3EFC2178684D}"/>
              </a:ext>
            </a:extLst>
          </p:cNvPr>
          <p:cNvSpPr txBox="1"/>
          <p:nvPr/>
        </p:nvSpPr>
        <p:spPr>
          <a:xfrm>
            <a:off x="-291707" y="5783276"/>
            <a:ext cx="9143999" cy="4093428"/>
          </a:xfrm>
          <a:prstGeom prst="rect">
            <a:avLst/>
          </a:prstGeom>
          <a:noFill/>
        </p:spPr>
        <p:txBody>
          <a:bodyPr wrap="square" lIns="91440" tIns="45720" rIns="91440" bIns="45720" rtlCol="0" anchor="t">
            <a:spAutoFit/>
          </a:bodyPr>
          <a:lstStyle/>
          <a:p>
            <a:pPr algn="ctr"/>
            <a:r>
              <a:rPr lang="es-ES" sz="4800" b="1">
                <a:solidFill>
                  <a:schemeClr val="bg1"/>
                </a:solidFill>
                <a:cs typeface="Calibri"/>
              </a:rPr>
              <a:t>PRESENTACIÓN</a:t>
            </a:r>
          </a:p>
          <a:p>
            <a:pPr algn="ctr"/>
            <a:endParaRPr lang="es-ES" sz="2200" b="1">
              <a:solidFill>
                <a:schemeClr val="bg1"/>
              </a:solidFill>
              <a:cs typeface="Calibri"/>
            </a:endParaRPr>
          </a:p>
          <a:p>
            <a:pPr algn="ctr"/>
            <a:endParaRPr lang="es-ES" sz="2200" b="1">
              <a:solidFill>
                <a:schemeClr val="bg1"/>
              </a:solidFill>
              <a:cs typeface="Calibri"/>
            </a:endParaRPr>
          </a:p>
          <a:p>
            <a:pPr algn="ctr"/>
            <a:endParaRPr lang="es-ES" sz="2200" b="1">
              <a:solidFill>
                <a:schemeClr val="bg1"/>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a:cs typeface="Calibri"/>
            </a:endParaRPr>
          </a:p>
          <a:p>
            <a:pPr algn="ctr"/>
            <a:endParaRPr lang="es-ES">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4CB3F6B-9F9F-4874-AF1D-24D08A5C9581}"/>
              </a:ext>
            </a:extLst>
          </p:cNvPr>
          <p:cNvSpPr txBox="1"/>
          <p:nvPr/>
        </p:nvSpPr>
        <p:spPr>
          <a:xfrm>
            <a:off x="456523" y="302429"/>
            <a:ext cx="5697050" cy="2154436"/>
          </a:xfrm>
          <a:prstGeom prst="rect">
            <a:avLst/>
          </a:prstGeom>
          <a:noFill/>
        </p:spPr>
        <p:txBody>
          <a:bodyPr wrap="square" lIns="91440" tIns="45720" rIns="91440" bIns="45720" rtlCol="0" anchor="t">
            <a:spAutoFit/>
          </a:bodyPr>
          <a:lstStyle/>
          <a:p>
            <a:pPr algn="just"/>
            <a:r>
              <a:rPr lang="es-ES" b="1" dirty="0">
                <a:solidFill>
                  <a:srgbClr val="F61E8F"/>
                </a:solidFill>
                <a:ea typeface="+mn-lt"/>
                <a:cs typeface="+mn-lt"/>
              </a:rPr>
              <a:t>Trabajo por proyectos.</a:t>
            </a:r>
          </a:p>
          <a:p>
            <a:pPr algn="just"/>
            <a:endParaRPr lang="es-ES" b="1" dirty="0">
              <a:cs typeface="Calibri"/>
            </a:endParaRPr>
          </a:p>
          <a:p>
            <a:pPr algn="just"/>
            <a:r>
              <a:rPr lang="es-ES" sz="1400" dirty="0">
                <a:cs typeface="Calibri"/>
              </a:rPr>
              <a:t>Trabajos donde se abre la puerta a otras materias.</a:t>
            </a:r>
            <a:endParaRPr lang="es-ES" dirty="0">
              <a:cs typeface="Calibri"/>
            </a:endParaRPr>
          </a:p>
          <a:p>
            <a:pPr algn="just"/>
            <a:endParaRPr lang="es-ES" sz="1400" dirty="0">
              <a:cs typeface="Calibri"/>
            </a:endParaRPr>
          </a:p>
          <a:p>
            <a:pPr algn="just"/>
            <a:r>
              <a:rPr lang="es-ES" sz="1400" dirty="0">
                <a:cs typeface="Calibri"/>
              </a:rPr>
              <a:t>Trabajos coordinados con otras materias.</a:t>
            </a:r>
          </a:p>
          <a:p>
            <a:pPr algn="just"/>
            <a:endParaRPr lang="es-ES" sz="1400" dirty="0">
              <a:cs typeface="Calibri"/>
            </a:endParaRPr>
          </a:p>
          <a:p>
            <a:pPr algn="just"/>
            <a:r>
              <a:rPr lang="es-ES" sz="1400" dirty="0">
                <a:cs typeface="Calibri"/>
              </a:rPr>
              <a:t>Trabajos de centro. Tema global para abordar desde diferentes materias con diferentes niveles de coordinación u independencia.</a:t>
            </a:r>
          </a:p>
          <a:p>
            <a:pPr algn="just"/>
            <a:endParaRPr lang="es-ES" sz="1400" dirty="0">
              <a:cs typeface="Calibri"/>
            </a:endParaRPr>
          </a:p>
        </p:txBody>
      </p:sp>
    </p:spTree>
    <p:extLst>
      <p:ext uri="{BB962C8B-B14F-4D97-AF65-F5344CB8AC3E}">
        <p14:creationId xmlns:p14="http://schemas.microsoft.com/office/powerpoint/2010/main" xmlns="" val="2707799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EC6F80A-009D-4F0C-9152-5D3E773B75DF}"/>
              </a:ext>
            </a:extLst>
          </p:cNvPr>
          <p:cNvSpPr txBox="1"/>
          <p:nvPr/>
        </p:nvSpPr>
        <p:spPr>
          <a:xfrm>
            <a:off x="4754203" y="274997"/>
            <a:ext cx="3283034" cy="1723549"/>
          </a:xfrm>
          <a:prstGeom prst="rect">
            <a:avLst/>
          </a:prstGeom>
          <a:noFill/>
        </p:spPr>
        <p:txBody>
          <a:bodyPr wrap="square" lIns="91440" tIns="45720" rIns="91440" bIns="45720" rtlCol="0" anchor="t">
            <a:spAutoFit/>
          </a:bodyPr>
          <a:lstStyle/>
          <a:p>
            <a:pPr algn="just"/>
            <a:r>
              <a:rPr lang="es-ES" b="1" dirty="0">
                <a:solidFill>
                  <a:srgbClr val="F61E8F"/>
                </a:solidFill>
                <a:ea typeface="+mn-lt"/>
                <a:cs typeface="+mn-lt"/>
              </a:rPr>
              <a:t>Dibujo de piñas de árboles.</a:t>
            </a:r>
          </a:p>
          <a:p>
            <a:pPr algn="just"/>
            <a:endParaRPr lang="es-ES" b="1" dirty="0">
              <a:cs typeface="Calibri"/>
            </a:endParaRPr>
          </a:p>
          <a:p>
            <a:pPr algn="just"/>
            <a:r>
              <a:rPr lang="es-ES" sz="1400" dirty="0">
                <a:cs typeface="Calibri"/>
              </a:rPr>
              <a:t>Análisis formal.</a:t>
            </a:r>
          </a:p>
          <a:p>
            <a:pPr algn="just"/>
            <a:r>
              <a:rPr lang="es-ES" sz="1400" dirty="0">
                <a:cs typeface="Calibri"/>
              </a:rPr>
              <a:t>Niveles observacionales del alumnado.</a:t>
            </a:r>
          </a:p>
          <a:p>
            <a:pPr algn="just"/>
            <a:r>
              <a:rPr lang="es-ES" sz="1400" dirty="0">
                <a:cs typeface="Calibri"/>
              </a:rPr>
              <a:t>Entramado a bolígrafo.</a:t>
            </a:r>
          </a:p>
          <a:p>
            <a:pPr algn="just"/>
            <a:r>
              <a:rPr lang="es-ES" sz="1400" dirty="0">
                <a:cs typeface="Calibri"/>
              </a:rPr>
              <a:t>Modulación lineal.</a:t>
            </a:r>
          </a:p>
          <a:p>
            <a:pPr algn="just"/>
            <a:r>
              <a:rPr lang="es-ES" sz="1400" dirty="0">
                <a:cs typeface="Calibri"/>
              </a:rPr>
              <a:t>Planos tonales.</a:t>
            </a:r>
          </a:p>
        </p:txBody>
      </p:sp>
      <p:sp>
        <p:nvSpPr>
          <p:cNvPr id="4" name="CuadroTexto 3">
            <a:extLst>
              <a:ext uri="{FF2B5EF4-FFF2-40B4-BE49-F238E27FC236}">
                <a16:creationId xmlns:a16="http://schemas.microsoft.com/office/drawing/2014/main" xmlns="" id="{D1CE5661-B3C8-4F9A-A4A3-A79484A0B2AB}"/>
              </a:ext>
            </a:extLst>
          </p:cNvPr>
          <p:cNvSpPr txBox="1"/>
          <p:nvPr/>
        </p:nvSpPr>
        <p:spPr>
          <a:xfrm>
            <a:off x="4754202" y="2140373"/>
            <a:ext cx="4599770" cy="1815882"/>
          </a:xfrm>
          <a:prstGeom prst="rect">
            <a:avLst/>
          </a:prstGeom>
          <a:noFill/>
        </p:spPr>
        <p:txBody>
          <a:bodyPr wrap="square" lIns="91440" tIns="45720" rIns="91440" bIns="45720" rtlCol="0" anchor="t">
            <a:spAutoFit/>
          </a:bodyPr>
          <a:lstStyle/>
          <a:p>
            <a:pPr algn="just"/>
            <a:r>
              <a:rPr lang="es-ES" sz="1400" b="1" dirty="0">
                <a:solidFill>
                  <a:srgbClr val="F61E8F"/>
                </a:solidFill>
                <a:cs typeface="Calibri"/>
              </a:rPr>
              <a:t>Especificaciones del ejercicio.</a:t>
            </a:r>
            <a:endParaRPr lang="es-ES" b="1">
              <a:solidFill>
                <a:srgbClr val="F61E8F"/>
              </a:solidFill>
              <a:cs typeface="Calibri"/>
            </a:endParaRPr>
          </a:p>
          <a:p>
            <a:pPr algn="just"/>
            <a:r>
              <a:rPr lang="es-ES" sz="1400" dirty="0">
                <a:cs typeface="Calibri"/>
              </a:rPr>
              <a:t>Formato X.</a:t>
            </a:r>
            <a:endParaRPr lang="es-ES" dirty="0">
              <a:cs typeface="Calibri"/>
            </a:endParaRPr>
          </a:p>
          <a:p>
            <a:pPr algn="just"/>
            <a:r>
              <a:rPr lang="es-ES" sz="1400" dirty="0">
                <a:ea typeface="+mn-lt"/>
                <a:cs typeface="+mn-lt"/>
              </a:rPr>
              <a:t>X Dibujos acabados.</a:t>
            </a:r>
          </a:p>
          <a:p>
            <a:pPr algn="just"/>
            <a:r>
              <a:rPr lang="es-ES" sz="1400" dirty="0">
                <a:ea typeface="+mn-lt"/>
                <a:cs typeface="+mn-lt"/>
              </a:rPr>
              <a:t>X Dibujos analíticos.</a:t>
            </a:r>
            <a:endParaRPr lang="es-ES" sz="1400" dirty="0">
              <a:cs typeface="Calibri"/>
            </a:endParaRPr>
          </a:p>
          <a:p>
            <a:pPr algn="just"/>
            <a:endParaRPr lang="es-ES" sz="1400" dirty="0">
              <a:cs typeface="Calibri"/>
            </a:endParaRPr>
          </a:p>
          <a:p>
            <a:pPr algn="just"/>
            <a:endParaRPr lang="es-ES" sz="1400" dirty="0">
              <a:solidFill>
                <a:srgbClr val="000000"/>
              </a:solidFill>
              <a:cs typeface="Calibri"/>
            </a:endParaRPr>
          </a:p>
          <a:p>
            <a:pPr algn="just"/>
            <a:r>
              <a:rPr lang="es-ES" sz="1400" b="1" dirty="0">
                <a:solidFill>
                  <a:srgbClr val="F61E8F"/>
                </a:solidFill>
                <a:cs typeface="Calibri"/>
              </a:rPr>
              <a:t>Metodología:</a:t>
            </a:r>
          </a:p>
          <a:p>
            <a:pPr algn="just"/>
            <a:r>
              <a:rPr lang="es-ES" sz="1400" dirty="0">
                <a:cs typeface="Calibri"/>
              </a:rPr>
              <a:t>Desarrollo guiado del ejercicio/ evaluación / calificación.</a:t>
            </a:r>
            <a:endParaRPr lang="es-ES"/>
          </a:p>
        </p:txBody>
      </p:sp>
      <p:pic>
        <p:nvPicPr>
          <p:cNvPr id="5" name="Imagen 5">
            <a:extLst>
              <a:ext uri="{FF2B5EF4-FFF2-40B4-BE49-F238E27FC236}">
                <a16:creationId xmlns:a16="http://schemas.microsoft.com/office/drawing/2014/main" xmlns="" id="{D262F965-3731-4013-AB6D-CB1EE6FE1DE7}"/>
              </a:ext>
            </a:extLst>
          </p:cNvPr>
          <p:cNvPicPr>
            <a:picLocks noChangeAspect="1"/>
          </p:cNvPicPr>
          <p:nvPr/>
        </p:nvPicPr>
        <p:blipFill>
          <a:blip r:embed="rId2"/>
          <a:stretch>
            <a:fillRect/>
          </a:stretch>
        </p:blipFill>
        <p:spPr>
          <a:xfrm>
            <a:off x="338328" y="-3869"/>
            <a:ext cx="3118104" cy="2842377"/>
          </a:xfrm>
          <a:prstGeom prst="rect">
            <a:avLst/>
          </a:prstGeom>
        </p:spPr>
      </p:pic>
      <p:sp>
        <p:nvSpPr>
          <p:cNvPr id="6" name="CuadroTexto 5">
            <a:extLst>
              <a:ext uri="{FF2B5EF4-FFF2-40B4-BE49-F238E27FC236}">
                <a16:creationId xmlns:a16="http://schemas.microsoft.com/office/drawing/2014/main" xmlns="" id="{E3EBA6E3-7BE2-4C48-BBB6-3C1B9272C182}"/>
              </a:ext>
            </a:extLst>
          </p:cNvPr>
          <p:cNvSpPr txBox="1"/>
          <p:nvPr/>
        </p:nvSpPr>
        <p:spPr>
          <a:xfrm>
            <a:off x="163913" y="2835317"/>
            <a:ext cx="4041986" cy="3970318"/>
          </a:xfrm>
          <a:prstGeom prst="rect">
            <a:avLst/>
          </a:prstGeom>
          <a:noFill/>
        </p:spPr>
        <p:txBody>
          <a:bodyPr wrap="square" lIns="91440" tIns="45720" rIns="91440" bIns="45720" rtlCol="0" anchor="t">
            <a:spAutoFit/>
          </a:bodyPr>
          <a:lstStyle/>
          <a:p>
            <a:r>
              <a:rPr lang="es-ES" sz="1400" dirty="0">
                <a:cs typeface="Calibri"/>
              </a:rPr>
              <a:t>Competencias artísticas, gráficas y observacionales.</a:t>
            </a:r>
            <a:endParaRPr lang="es-ES"/>
          </a:p>
          <a:p>
            <a:endParaRPr lang="es-ES" sz="1400" dirty="0">
              <a:solidFill>
                <a:srgbClr val="000000"/>
              </a:solidFill>
              <a:cs typeface="Calibri"/>
            </a:endParaRPr>
          </a:p>
          <a:p>
            <a:endParaRPr lang="es-ES" sz="1400" dirty="0">
              <a:solidFill>
                <a:srgbClr val="000000"/>
              </a:solidFill>
              <a:cs typeface="Calibri"/>
            </a:endParaRPr>
          </a:p>
          <a:p>
            <a:endParaRPr lang="es-ES" sz="1400" dirty="0">
              <a:solidFill>
                <a:srgbClr val="000000"/>
              </a:solidFill>
              <a:cs typeface="Calibri"/>
            </a:endParaRPr>
          </a:p>
          <a:p>
            <a:endParaRPr lang="es-ES" sz="1400" dirty="0">
              <a:solidFill>
                <a:srgbClr val="000000"/>
              </a:solidFill>
              <a:cs typeface="Calibri"/>
            </a:endParaRPr>
          </a:p>
          <a:p>
            <a:endParaRPr lang="es-ES" sz="1400" dirty="0">
              <a:solidFill>
                <a:srgbClr val="000000"/>
              </a:solidFill>
              <a:cs typeface="Calibri"/>
            </a:endParaRPr>
          </a:p>
          <a:p>
            <a:endParaRPr lang="es-ES" sz="1400" dirty="0">
              <a:solidFill>
                <a:srgbClr val="000000"/>
              </a:solidFill>
              <a:cs typeface="Calibri"/>
            </a:endParaRPr>
          </a:p>
          <a:p>
            <a:endParaRPr lang="es-ES" sz="1400" dirty="0">
              <a:solidFill>
                <a:srgbClr val="000000"/>
              </a:solidFill>
              <a:cs typeface="Calibri"/>
            </a:endParaRPr>
          </a:p>
          <a:p>
            <a:endParaRPr lang="es-ES" sz="1400" b="1" dirty="0">
              <a:solidFill>
                <a:srgbClr val="F61E8F"/>
              </a:solidFill>
              <a:cs typeface="Calibri"/>
            </a:endParaRPr>
          </a:p>
          <a:p>
            <a:r>
              <a:rPr lang="es-ES" sz="1400" dirty="0">
                <a:cs typeface="Calibri"/>
              </a:rPr>
              <a:t>Búsqueda e investigación.</a:t>
            </a:r>
          </a:p>
          <a:p>
            <a:r>
              <a:rPr lang="es-ES" sz="1400" dirty="0">
                <a:cs typeface="Calibri"/>
              </a:rPr>
              <a:t>Redacción.</a:t>
            </a:r>
          </a:p>
          <a:p>
            <a:r>
              <a:rPr lang="es-ES" sz="1400" dirty="0">
                <a:cs typeface="Calibri"/>
              </a:rPr>
              <a:t>Competencias TIC. </a:t>
            </a:r>
          </a:p>
          <a:p>
            <a:r>
              <a:rPr lang="es-ES" sz="1400" dirty="0">
                <a:cs typeface="Calibri"/>
              </a:rPr>
              <a:t>Competencia científica.</a:t>
            </a:r>
            <a:endParaRPr lang="es-ES" dirty="0">
              <a:cs typeface="Calibri" panose="020F0502020204030204"/>
            </a:endParaRPr>
          </a:p>
          <a:p>
            <a:r>
              <a:rPr lang="es-ES" sz="1400" dirty="0">
                <a:cs typeface="Calibri"/>
              </a:rPr>
              <a:t>Recuperación de conocimientos anteriores.</a:t>
            </a:r>
          </a:p>
          <a:p>
            <a:r>
              <a:rPr lang="es-ES" sz="1400" dirty="0">
                <a:solidFill>
                  <a:srgbClr val="000000"/>
                </a:solidFill>
                <a:cs typeface="Calibri"/>
              </a:rPr>
              <a:t>Respeto y reconocimiento del trabajo del resto de compañeros.</a:t>
            </a:r>
          </a:p>
          <a:p>
            <a:r>
              <a:rPr lang="es-ES" sz="1400" dirty="0">
                <a:solidFill>
                  <a:srgbClr val="000000"/>
                </a:solidFill>
                <a:cs typeface="Calibri"/>
              </a:rPr>
              <a:t>Coevaluación.</a:t>
            </a:r>
          </a:p>
          <a:p>
            <a:endParaRPr lang="es-ES" sz="1400" dirty="0">
              <a:solidFill>
                <a:srgbClr val="F61E8F"/>
              </a:solidFill>
              <a:cs typeface="Calibri"/>
            </a:endParaRPr>
          </a:p>
        </p:txBody>
      </p:sp>
      <p:sp>
        <p:nvSpPr>
          <p:cNvPr id="7" name="CuadroTexto 6">
            <a:extLst>
              <a:ext uri="{FF2B5EF4-FFF2-40B4-BE49-F238E27FC236}">
                <a16:creationId xmlns:a16="http://schemas.microsoft.com/office/drawing/2014/main" xmlns="" id="{B85E4781-6CA5-435F-8BDD-AD3FC2C8B01A}"/>
              </a:ext>
            </a:extLst>
          </p:cNvPr>
          <p:cNvSpPr txBox="1"/>
          <p:nvPr/>
        </p:nvSpPr>
        <p:spPr>
          <a:xfrm>
            <a:off x="4754880" y="4544568"/>
            <a:ext cx="382219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b="1" dirty="0">
                <a:solidFill>
                  <a:srgbClr val="F61E8F"/>
                </a:solidFill>
                <a:ea typeface="+mn-lt"/>
                <a:cs typeface="+mn-lt"/>
              </a:rPr>
              <a:t>Más especificaciones del ejercicio.</a:t>
            </a:r>
            <a:endParaRPr lang="es-ES" dirty="0">
              <a:solidFill>
                <a:srgbClr val="000000"/>
              </a:solidFill>
              <a:latin typeface="Calibri"/>
              <a:ea typeface="+mn-lt"/>
              <a:cs typeface="Calibri" panose="020F0502020204030204"/>
            </a:endParaRPr>
          </a:p>
          <a:p>
            <a:pPr algn="just"/>
            <a:endParaRPr lang="es-ES" sz="1400" b="1" dirty="0">
              <a:solidFill>
                <a:srgbClr val="F61E8F"/>
              </a:solidFill>
              <a:latin typeface="Calibri"/>
              <a:ea typeface="Segoe UI"/>
              <a:cs typeface="Calibri"/>
            </a:endParaRPr>
          </a:p>
          <a:p>
            <a:pPr algn="just"/>
            <a:r>
              <a:rPr lang="es-ES" sz="1400" dirty="0">
                <a:solidFill>
                  <a:srgbClr val="F61E8F"/>
                </a:solidFill>
                <a:latin typeface="Calibri"/>
                <a:ea typeface="Segoe UI"/>
                <a:cs typeface="Segoe UI"/>
              </a:rPr>
              <a:t>Investigación sobre la planta/árbol y reseñar en el dibujo algunos datos relevantes.</a:t>
            </a:r>
          </a:p>
          <a:p>
            <a:pPr algn="just"/>
            <a:endParaRPr lang="es-ES" sz="1400" dirty="0">
              <a:solidFill>
                <a:srgbClr val="F61E8F"/>
              </a:solidFill>
              <a:cs typeface="Segoe UI"/>
            </a:endParaRPr>
          </a:p>
          <a:p>
            <a:pPr algn="just"/>
            <a:r>
              <a:rPr lang="es-ES" sz="1400" dirty="0">
                <a:solidFill>
                  <a:srgbClr val="F61E8F"/>
                </a:solidFill>
                <a:latin typeface="Calibri"/>
                <a:ea typeface="Segoe UI"/>
                <a:cs typeface="Segoe UI"/>
              </a:rPr>
              <a:t>Exponer los ejercicios una vez realizados.</a:t>
            </a:r>
            <a:endParaRPr lang="en-US" sz="1400" dirty="0">
              <a:solidFill>
                <a:srgbClr val="F61E8F"/>
              </a:solidFill>
              <a:cs typeface="Segoe UI"/>
            </a:endParaRPr>
          </a:p>
        </p:txBody>
      </p:sp>
    </p:spTree>
    <p:extLst>
      <p:ext uri="{BB962C8B-B14F-4D97-AF65-F5344CB8AC3E}">
        <p14:creationId xmlns:p14="http://schemas.microsoft.com/office/powerpoint/2010/main" xmlns="" val="3624600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a:extLst>
              <a:ext uri="{FF2B5EF4-FFF2-40B4-BE49-F238E27FC236}">
                <a16:creationId xmlns:a16="http://schemas.microsoft.com/office/drawing/2014/main" xmlns="" id="{ECF40E58-5A4A-49F6-8E36-6E53F1CC48F2}"/>
              </a:ext>
            </a:extLst>
          </p:cNvPr>
          <p:cNvSpPr txBox="1"/>
          <p:nvPr/>
        </p:nvSpPr>
        <p:spPr>
          <a:xfrm>
            <a:off x="-13622" y="297391"/>
            <a:ext cx="9143999" cy="2308324"/>
          </a:xfrm>
          <a:prstGeom prst="rect">
            <a:avLst/>
          </a:prstGeom>
          <a:noFill/>
        </p:spPr>
        <p:txBody>
          <a:bodyPr wrap="square" lIns="91440" tIns="45720" rIns="91440" bIns="45720" rtlCol="0" anchor="t">
            <a:spAutoFit/>
          </a:bodyPr>
          <a:lstStyle/>
          <a:p>
            <a:pPr algn="ctr"/>
            <a:r>
              <a:rPr lang="es-ES" sz="3600" b="1" dirty="0">
                <a:ea typeface="+mn-lt"/>
                <a:cs typeface="+mn-lt"/>
              </a:rPr>
              <a:t>METODOLOGÍAS Y </a:t>
            </a:r>
          </a:p>
          <a:p>
            <a:pPr algn="ctr"/>
            <a:r>
              <a:rPr lang="es-ES" sz="3600" b="1" dirty="0">
                <a:ea typeface="+mn-lt"/>
                <a:cs typeface="+mn-lt"/>
              </a:rPr>
              <a:t>EVALUACIÓN POR COMPENTENCIAS</a:t>
            </a:r>
            <a:endParaRPr lang="es-ES" sz="3600" b="1" dirty="0">
              <a:cs typeface="Calibri"/>
            </a:endParaRPr>
          </a:p>
          <a:p>
            <a:pPr algn="ctr">
              <a:buNone/>
            </a:pPr>
            <a:endParaRPr lang="es-ES" b="1" dirty="0"/>
          </a:p>
          <a:p>
            <a:pPr algn="ctr"/>
            <a:endParaRPr lang="es-ES" dirty="0">
              <a:cs typeface="Calibri"/>
            </a:endParaRPr>
          </a:p>
          <a:p>
            <a:pPr algn="ctr">
              <a:buNone/>
            </a:pPr>
            <a:endParaRPr lang="es-ES" dirty="0"/>
          </a:p>
          <a:p>
            <a:pPr algn="ctr"/>
            <a:endParaRPr lang="es-ES" dirty="0"/>
          </a:p>
        </p:txBody>
      </p:sp>
      <p:sp>
        <p:nvSpPr>
          <p:cNvPr id="7" name="3 CuadroTexto">
            <a:extLst>
              <a:ext uri="{FF2B5EF4-FFF2-40B4-BE49-F238E27FC236}">
                <a16:creationId xmlns:a16="http://schemas.microsoft.com/office/drawing/2014/main" xmlns="" id="{ADD0AC06-A747-4F37-975A-64D120A4F85D}"/>
              </a:ext>
            </a:extLst>
          </p:cNvPr>
          <p:cNvSpPr txBox="1"/>
          <p:nvPr/>
        </p:nvSpPr>
        <p:spPr>
          <a:xfrm>
            <a:off x="-166874" y="1382921"/>
            <a:ext cx="9143999" cy="6832640"/>
          </a:xfrm>
          <a:prstGeom prst="rect">
            <a:avLst/>
          </a:prstGeom>
          <a:noFill/>
        </p:spPr>
        <p:txBody>
          <a:bodyPr wrap="square" lIns="91440" tIns="45720" rIns="91440" bIns="45720" rtlCol="0" anchor="t">
            <a:spAutoFit/>
          </a:bodyPr>
          <a:lstStyle/>
          <a:p>
            <a:pPr algn="ctr"/>
            <a:r>
              <a:rPr lang="es-ES" sz="2800" b="1">
                <a:solidFill>
                  <a:schemeClr val="bg1"/>
                </a:solidFill>
                <a:cs typeface="Calibri"/>
              </a:rPr>
              <a:t>OBJETIVO</a:t>
            </a:r>
          </a:p>
          <a:p>
            <a:pPr algn="ctr">
              <a:buNone/>
            </a:pPr>
            <a:endParaRPr lang="es-ES" sz="2200" b="1">
              <a:solidFill>
                <a:schemeClr val="bg1"/>
              </a:solidFill>
              <a:cs typeface="Calibri"/>
            </a:endParaRPr>
          </a:p>
          <a:p>
            <a:pPr algn="ctr"/>
            <a:r>
              <a:rPr lang="es-ES" sz="2200" b="1">
                <a:solidFill>
                  <a:schemeClr val="bg1"/>
                </a:solidFill>
                <a:cs typeface="Calibri"/>
              </a:rPr>
              <a:t>CREAR Y EVALUAR UN PROYECTO INTERMODULAR </a:t>
            </a:r>
          </a:p>
          <a:p>
            <a:pPr algn="ctr"/>
            <a:endParaRPr lang="es-ES" sz="2200" b="1">
              <a:solidFill>
                <a:schemeClr val="bg1"/>
              </a:solidFill>
              <a:cs typeface="Calibri"/>
            </a:endParaRPr>
          </a:p>
          <a:p>
            <a:pPr algn="ctr"/>
            <a:endParaRPr lang="es-ES" sz="2200" b="1">
              <a:solidFill>
                <a:schemeClr val="bg1"/>
              </a:solidFill>
              <a:cs typeface="Calibri"/>
            </a:endParaRPr>
          </a:p>
          <a:p>
            <a:pPr algn="ctr"/>
            <a:r>
              <a:rPr lang="es-ES" sz="2200" b="1">
                <a:solidFill>
                  <a:schemeClr val="bg1"/>
                </a:solidFill>
                <a:cs typeface="Calibri"/>
              </a:rPr>
              <a:t>FASES</a:t>
            </a:r>
          </a:p>
          <a:p>
            <a:pPr algn="ctr"/>
            <a:endParaRPr lang="es-ES" sz="2200" b="1">
              <a:solidFill>
                <a:schemeClr val="bg1"/>
              </a:solidFill>
              <a:cs typeface="Calibri"/>
            </a:endParaRPr>
          </a:p>
          <a:p>
            <a:pPr algn="ctr"/>
            <a:r>
              <a:rPr lang="es-ES" sz="2200" b="1">
                <a:solidFill>
                  <a:schemeClr val="bg1"/>
                </a:solidFill>
                <a:cs typeface="Calibri"/>
              </a:rPr>
              <a:t>1º 2020/2021</a:t>
            </a:r>
          </a:p>
          <a:p>
            <a:pPr algn="ctr"/>
            <a:endParaRPr lang="es-ES" sz="2200" b="1">
              <a:solidFill>
                <a:schemeClr val="bg1"/>
              </a:solidFill>
              <a:cs typeface="Calibri"/>
            </a:endParaRPr>
          </a:p>
          <a:p>
            <a:pPr algn="ctr"/>
            <a:r>
              <a:rPr lang="es-ES" sz="2200" b="1">
                <a:solidFill>
                  <a:schemeClr val="bg1"/>
                </a:solidFill>
                <a:cs typeface="Calibri"/>
              </a:rPr>
              <a:t>2ª 2021/2022</a:t>
            </a:r>
          </a:p>
          <a:p>
            <a:pPr algn="ctr"/>
            <a:endParaRPr lang="es-ES" sz="2200" b="1">
              <a:solidFill>
                <a:schemeClr val="bg1"/>
              </a:solidFill>
              <a:cs typeface="Calibri"/>
            </a:endParaRPr>
          </a:p>
          <a:p>
            <a:pPr algn="ctr"/>
            <a:endParaRPr lang="es-ES" sz="2200" b="1">
              <a:solidFill>
                <a:schemeClr val="bg1"/>
              </a:solidFill>
              <a:cs typeface="Calibri"/>
            </a:endParaRPr>
          </a:p>
          <a:p>
            <a:pPr algn="ctr"/>
            <a:endParaRPr lang="es-ES" sz="2200" b="1">
              <a:solidFill>
                <a:schemeClr val="bg1"/>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a:cs typeface="Calibri"/>
            </a:endParaRPr>
          </a:p>
          <a:p>
            <a:pPr algn="ctr"/>
            <a:endParaRPr lang="es-ES">
              <a:cs typeface="Calibri"/>
            </a:endParaRPr>
          </a:p>
        </p:txBody>
      </p:sp>
      <p:sp>
        <p:nvSpPr>
          <p:cNvPr id="9" name="3 CuadroTexto">
            <a:extLst>
              <a:ext uri="{FF2B5EF4-FFF2-40B4-BE49-F238E27FC236}">
                <a16:creationId xmlns:a16="http://schemas.microsoft.com/office/drawing/2014/main" xmlns="" id="{EFE6A0F4-5436-416A-AE51-75264BE9FFF1}"/>
              </a:ext>
            </a:extLst>
          </p:cNvPr>
          <p:cNvSpPr txBox="1"/>
          <p:nvPr/>
        </p:nvSpPr>
        <p:spPr>
          <a:xfrm>
            <a:off x="-14474" y="1458695"/>
            <a:ext cx="9143999" cy="3970318"/>
          </a:xfrm>
          <a:prstGeom prst="rect">
            <a:avLst/>
          </a:prstGeom>
          <a:noFill/>
        </p:spPr>
        <p:txBody>
          <a:bodyPr wrap="square" lIns="91440" tIns="45720" rIns="91440" bIns="45720" rtlCol="0" anchor="t">
            <a:spAutoFit/>
          </a:bodyPr>
          <a:lstStyle/>
          <a:p>
            <a:pPr algn="ctr"/>
            <a:endParaRPr lang="es-ES" sz="2800" b="1" dirty="0">
              <a:cs typeface="Calibri"/>
            </a:endParaRPr>
          </a:p>
          <a:p>
            <a:pPr algn="ctr">
              <a:buNone/>
            </a:pPr>
            <a:endParaRPr lang="es-ES" sz="2200" b="1" dirty="0">
              <a:cs typeface="Calibri"/>
            </a:endParaRPr>
          </a:p>
          <a:p>
            <a:pPr algn="ctr"/>
            <a:endParaRPr lang="es-ES" sz="2200" b="1" dirty="0">
              <a:cs typeface="Calibri"/>
            </a:endParaRPr>
          </a:p>
          <a:p>
            <a:pPr lvl="0" algn="ctr"/>
            <a:r>
              <a:rPr lang="es-ES" sz="2400" b="1" dirty="0"/>
              <a:t>COMUNICACIÓN LINGÜÍSTICA CCL</a:t>
            </a:r>
            <a:endParaRPr lang="en-US" sz="2400" dirty="0"/>
          </a:p>
          <a:p>
            <a:pPr algn="ctr"/>
            <a:endParaRPr lang="es-ES" sz="2200" b="1" dirty="0">
              <a:cs typeface="Calibri"/>
            </a:endParaRPr>
          </a:p>
          <a:p>
            <a:pPr algn="ctr"/>
            <a:endParaRPr lang="es-ES" sz="2200" b="1" dirty="0">
              <a:cs typeface="Calibri"/>
            </a:endParaRPr>
          </a:p>
          <a:p>
            <a:pPr algn="ctr"/>
            <a:endParaRPr lang="es-ES" sz="2200" b="1" dirty="0">
              <a:solidFill>
                <a:srgbClr val="000000"/>
              </a:solidFill>
              <a:cs typeface="Calibri"/>
            </a:endParaRPr>
          </a:p>
          <a:p>
            <a:pPr lvl="0" algn="ctr"/>
            <a:r>
              <a:rPr lang="es-ES" sz="2400" b="1" dirty="0">
                <a:hlinkClick r:id="rId3"/>
              </a:rPr>
              <a:t>RÚBRICA EXPOSICIÓN ORAL</a:t>
            </a:r>
            <a:r>
              <a:rPr lang="es-ES" sz="2400" b="1" dirty="0"/>
              <a:t> </a:t>
            </a:r>
          </a:p>
          <a:p>
            <a:pPr lvl="0" algn="ctr"/>
            <a:endParaRPr lang="en-US" sz="2400" dirty="0"/>
          </a:p>
          <a:p>
            <a:pPr algn="ctr"/>
            <a:r>
              <a:rPr lang="es-ES" sz="2400" b="1" dirty="0">
                <a:hlinkClick r:id="rId4"/>
              </a:rPr>
              <a:t>ESCALA DE VALORACIÓN DE LA EXPOSICIÓN ORAL</a:t>
            </a:r>
            <a:endParaRPr lang="en-US" sz="2400" dirty="0"/>
          </a:p>
          <a:p>
            <a:pPr algn="ctr"/>
            <a:endParaRPr lang="es-ES" dirty="0">
              <a:cs typeface="Calibri"/>
            </a:endParaRPr>
          </a:p>
        </p:txBody>
      </p:sp>
    </p:spTree>
    <p:extLst>
      <p:ext uri="{BB962C8B-B14F-4D97-AF65-F5344CB8AC3E}">
        <p14:creationId xmlns:p14="http://schemas.microsoft.com/office/powerpoint/2010/main" xmlns="" val="4029042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xmlns="" id="{3639A6A1-A6AB-48D8-9D62-3387C5BDB6F3}"/>
              </a:ext>
            </a:extLst>
          </p:cNvPr>
          <p:cNvPicPr>
            <a:picLocks noGrp="1" noChangeAspect="1"/>
          </p:cNvPicPr>
          <p:nvPr>
            <p:ph idx="1"/>
          </p:nvPr>
        </p:nvPicPr>
        <p:blipFill>
          <a:blip r:embed="rId2"/>
          <a:stretch>
            <a:fillRect/>
          </a:stretch>
        </p:blipFill>
        <p:spPr>
          <a:xfrm>
            <a:off x="413625" y="583750"/>
            <a:ext cx="8395848" cy="5767233"/>
          </a:xfrm>
        </p:spPr>
      </p:pic>
    </p:spTree>
    <p:extLst>
      <p:ext uri="{BB962C8B-B14F-4D97-AF65-F5344CB8AC3E}">
        <p14:creationId xmlns:p14="http://schemas.microsoft.com/office/powerpoint/2010/main" xmlns="" val="1403729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a:extLst>
              <a:ext uri="{FF2B5EF4-FFF2-40B4-BE49-F238E27FC236}">
                <a16:creationId xmlns:a16="http://schemas.microsoft.com/office/drawing/2014/main" xmlns="" id="{ECF40E58-5A4A-49F6-8E36-6E53F1CC48F2}"/>
              </a:ext>
            </a:extLst>
          </p:cNvPr>
          <p:cNvSpPr txBox="1"/>
          <p:nvPr/>
        </p:nvSpPr>
        <p:spPr>
          <a:xfrm>
            <a:off x="-13622" y="297391"/>
            <a:ext cx="9143999" cy="2308324"/>
          </a:xfrm>
          <a:prstGeom prst="rect">
            <a:avLst/>
          </a:prstGeom>
          <a:noFill/>
        </p:spPr>
        <p:txBody>
          <a:bodyPr wrap="square" lIns="91440" tIns="45720" rIns="91440" bIns="45720" rtlCol="0" anchor="t">
            <a:spAutoFit/>
          </a:bodyPr>
          <a:lstStyle/>
          <a:p>
            <a:pPr algn="ctr"/>
            <a:r>
              <a:rPr lang="es-ES" sz="3600" b="1">
                <a:ea typeface="+mn-lt"/>
                <a:cs typeface="+mn-lt"/>
              </a:rPr>
              <a:t>METODOLOGÍAS Y </a:t>
            </a:r>
          </a:p>
          <a:p>
            <a:pPr algn="ctr"/>
            <a:r>
              <a:rPr lang="es-ES" sz="3600" b="1">
                <a:ea typeface="+mn-lt"/>
                <a:cs typeface="+mn-lt"/>
              </a:rPr>
              <a:t>EVALUACIÓN POR COMPENTENCIAS</a:t>
            </a:r>
            <a:endParaRPr lang="es-ES" sz="3600" b="1">
              <a:cs typeface="Calibri"/>
            </a:endParaRPr>
          </a:p>
          <a:p>
            <a:pPr algn="ctr">
              <a:buNone/>
            </a:pPr>
            <a:endParaRPr lang="es-ES" b="1"/>
          </a:p>
          <a:p>
            <a:pPr algn="ctr"/>
            <a:endParaRPr lang="es-ES">
              <a:cs typeface="Calibri"/>
            </a:endParaRPr>
          </a:p>
          <a:p>
            <a:pPr algn="ctr">
              <a:buNone/>
            </a:pPr>
            <a:endParaRPr lang="es-ES"/>
          </a:p>
          <a:p>
            <a:pPr algn="ctr"/>
            <a:endParaRPr lang="es-ES"/>
          </a:p>
        </p:txBody>
      </p:sp>
      <p:sp>
        <p:nvSpPr>
          <p:cNvPr id="7" name="3 CuadroTexto">
            <a:extLst>
              <a:ext uri="{FF2B5EF4-FFF2-40B4-BE49-F238E27FC236}">
                <a16:creationId xmlns:a16="http://schemas.microsoft.com/office/drawing/2014/main" xmlns="" id="{ADD0AC06-A747-4F37-975A-64D120A4F85D}"/>
              </a:ext>
            </a:extLst>
          </p:cNvPr>
          <p:cNvSpPr txBox="1"/>
          <p:nvPr/>
        </p:nvSpPr>
        <p:spPr>
          <a:xfrm>
            <a:off x="-166874" y="1382921"/>
            <a:ext cx="9143999" cy="6832640"/>
          </a:xfrm>
          <a:prstGeom prst="rect">
            <a:avLst/>
          </a:prstGeom>
          <a:noFill/>
        </p:spPr>
        <p:txBody>
          <a:bodyPr wrap="square" lIns="91440" tIns="45720" rIns="91440" bIns="45720" rtlCol="0" anchor="t">
            <a:spAutoFit/>
          </a:bodyPr>
          <a:lstStyle/>
          <a:p>
            <a:pPr algn="ctr"/>
            <a:r>
              <a:rPr lang="es-ES" sz="2800" b="1">
                <a:solidFill>
                  <a:schemeClr val="bg1"/>
                </a:solidFill>
                <a:cs typeface="Calibri"/>
              </a:rPr>
              <a:t>OBJETIVO</a:t>
            </a:r>
          </a:p>
          <a:p>
            <a:pPr algn="ctr">
              <a:buNone/>
            </a:pPr>
            <a:endParaRPr lang="es-ES" sz="2200" b="1">
              <a:solidFill>
                <a:schemeClr val="bg1"/>
              </a:solidFill>
              <a:cs typeface="Calibri"/>
            </a:endParaRPr>
          </a:p>
          <a:p>
            <a:pPr algn="ctr"/>
            <a:r>
              <a:rPr lang="es-ES" sz="2200" b="1">
                <a:solidFill>
                  <a:schemeClr val="bg1"/>
                </a:solidFill>
                <a:cs typeface="Calibri"/>
              </a:rPr>
              <a:t>CREAR Y EVALUAR UN PROYECTO INTERMODULAR </a:t>
            </a:r>
          </a:p>
          <a:p>
            <a:pPr algn="ctr"/>
            <a:endParaRPr lang="es-ES" sz="2200" b="1">
              <a:solidFill>
                <a:schemeClr val="bg1"/>
              </a:solidFill>
              <a:cs typeface="Calibri"/>
            </a:endParaRPr>
          </a:p>
          <a:p>
            <a:pPr algn="ctr"/>
            <a:endParaRPr lang="es-ES" sz="2200" b="1">
              <a:solidFill>
                <a:schemeClr val="bg1"/>
              </a:solidFill>
              <a:cs typeface="Calibri"/>
            </a:endParaRPr>
          </a:p>
          <a:p>
            <a:pPr algn="ctr"/>
            <a:r>
              <a:rPr lang="es-ES" sz="2200" b="1">
                <a:solidFill>
                  <a:schemeClr val="bg1"/>
                </a:solidFill>
                <a:cs typeface="Calibri"/>
              </a:rPr>
              <a:t>FASES</a:t>
            </a:r>
          </a:p>
          <a:p>
            <a:pPr algn="ctr"/>
            <a:endParaRPr lang="es-ES" sz="2200" b="1">
              <a:solidFill>
                <a:schemeClr val="bg1"/>
              </a:solidFill>
              <a:cs typeface="Calibri"/>
            </a:endParaRPr>
          </a:p>
          <a:p>
            <a:pPr algn="ctr"/>
            <a:r>
              <a:rPr lang="es-ES" sz="2200" b="1">
                <a:solidFill>
                  <a:schemeClr val="bg1"/>
                </a:solidFill>
                <a:cs typeface="Calibri"/>
              </a:rPr>
              <a:t>1º 2020/2021</a:t>
            </a:r>
          </a:p>
          <a:p>
            <a:pPr algn="ctr"/>
            <a:endParaRPr lang="es-ES" sz="2200" b="1">
              <a:solidFill>
                <a:schemeClr val="bg1"/>
              </a:solidFill>
              <a:cs typeface="Calibri"/>
            </a:endParaRPr>
          </a:p>
          <a:p>
            <a:pPr algn="ctr"/>
            <a:r>
              <a:rPr lang="es-ES" sz="2200" b="1">
                <a:solidFill>
                  <a:schemeClr val="bg1"/>
                </a:solidFill>
                <a:cs typeface="Calibri"/>
              </a:rPr>
              <a:t>2ª 2021/2022</a:t>
            </a:r>
          </a:p>
          <a:p>
            <a:pPr algn="ctr"/>
            <a:endParaRPr lang="es-ES" sz="2200" b="1">
              <a:solidFill>
                <a:schemeClr val="bg1"/>
              </a:solidFill>
              <a:cs typeface="Calibri"/>
            </a:endParaRPr>
          </a:p>
          <a:p>
            <a:pPr algn="ctr"/>
            <a:endParaRPr lang="es-ES" sz="2200" b="1">
              <a:solidFill>
                <a:schemeClr val="bg1"/>
              </a:solidFill>
              <a:cs typeface="Calibri"/>
            </a:endParaRPr>
          </a:p>
          <a:p>
            <a:pPr algn="ctr"/>
            <a:endParaRPr lang="es-ES" sz="2200" b="1">
              <a:solidFill>
                <a:schemeClr val="bg1"/>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a:cs typeface="Calibri"/>
            </a:endParaRPr>
          </a:p>
          <a:p>
            <a:pPr algn="ctr"/>
            <a:endParaRPr lang="es-ES">
              <a:cs typeface="Calibri"/>
            </a:endParaRPr>
          </a:p>
        </p:txBody>
      </p:sp>
      <p:sp>
        <p:nvSpPr>
          <p:cNvPr id="9" name="3 CuadroTexto">
            <a:extLst>
              <a:ext uri="{FF2B5EF4-FFF2-40B4-BE49-F238E27FC236}">
                <a16:creationId xmlns:a16="http://schemas.microsoft.com/office/drawing/2014/main" xmlns="" id="{EFE6A0F4-5436-416A-AE51-75264BE9FFF1}"/>
              </a:ext>
            </a:extLst>
          </p:cNvPr>
          <p:cNvSpPr txBox="1"/>
          <p:nvPr/>
        </p:nvSpPr>
        <p:spPr>
          <a:xfrm>
            <a:off x="-14474" y="1458695"/>
            <a:ext cx="9143999" cy="6494085"/>
          </a:xfrm>
          <a:prstGeom prst="rect">
            <a:avLst/>
          </a:prstGeom>
          <a:noFill/>
        </p:spPr>
        <p:txBody>
          <a:bodyPr wrap="square" lIns="91440" tIns="45720" rIns="91440" bIns="45720" rtlCol="0" anchor="t">
            <a:spAutoFit/>
          </a:bodyPr>
          <a:lstStyle/>
          <a:p>
            <a:pPr algn="ctr"/>
            <a:endParaRPr lang="es-ES" sz="2800" b="1" dirty="0">
              <a:cs typeface="Calibri"/>
            </a:endParaRPr>
          </a:p>
          <a:p>
            <a:pPr algn="ctr"/>
            <a:endParaRPr lang="es-ES" sz="2200" b="1" dirty="0">
              <a:cs typeface="Calibri"/>
            </a:endParaRPr>
          </a:p>
          <a:p>
            <a:pPr algn="ctr"/>
            <a:r>
              <a:rPr lang="es-ES" sz="2200" b="1" dirty="0">
                <a:cs typeface="Calibri"/>
              </a:rPr>
              <a:t>COMPENTENCIA APRENDER A APRENDER CPAA</a:t>
            </a:r>
          </a:p>
          <a:p>
            <a:pPr algn="ctr"/>
            <a:r>
              <a:rPr lang="es-ES" sz="2200" b="1" dirty="0">
                <a:cs typeface="Calibri"/>
              </a:rPr>
              <a:t>COMPETENCIA SOCIALES Y CÍVICAS CSC</a:t>
            </a:r>
          </a:p>
          <a:p>
            <a:pPr algn="ctr"/>
            <a:r>
              <a:rPr lang="es-ES" sz="2200" b="1" dirty="0">
                <a:cs typeface="Calibri"/>
              </a:rPr>
              <a:t>SENTIDO DE LA INICIATIVA Y ESPÍRITU EMPRENDEDOR SIE</a:t>
            </a:r>
          </a:p>
          <a:p>
            <a:pPr algn="ctr"/>
            <a:endParaRPr lang="es-ES" sz="2200" b="1" dirty="0">
              <a:cs typeface="Calibri"/>
            </a:endParaRPr>
          </a:p>
          <a:p>
            <a:pPr algn="ctr"/>
            <a:r>
              <a:rPr lang="es-ES" sz="2200" b="1" dirty="0">
                <a:cs typeface="Calibri"/>
              </a:rPr>
              <a:t>TRABAJOS EN GRUPO</a:t>
            </a:r>
          </a:p>
          <a:p>
            <a:pPr algn="ctr"/>
            <a:endParaRPr lang="es-ES" sz="2200" b="1" dirty="0">
              <a:cs typeface="Calibri"/>
            </a:endParaRPr>
          </a:p>
          <a:p>
            <a:pPr algn="ctr"/>
            <a:endParaRPr lang="es-ES" sz="2200" b="1" dirty="0">
              <a:cs typeface="Calibri"/>
            </a:endParaRPr>
          </a:p>
          <a:p>
            <a:pPr algn="ctr"/>
            <a:endParaRPr lang="es-ES" sz="2200" b="1" dirty="0">
              <a:solidFill>
                <a:srgbClr val="000000"/>
              </a:solidFill>
              <a:cs typeface="Calibri"/>
            </a:endParaRPr>
          </a:p>
          <a:p>
            <a:pPr algn="ctr"/>
            <a:r>
              <a:rPr lang="es-ES" sz="2200" b="1" dirty="0">
                <a:solidFill>
                  <a:srgbClr val="000000"/>
                </a:solidFill>
                <a:cs typeface="Calibri"/>
                <a:hlinkClick r:id="rId3"/>
              </a:rPr>
              <a:t>DIARIO DE COEVALUACIÓN INTRAGRUPAL</a:t>
            </a:r>
            <a:r>
              <a:rPr lang="es-ES" sz="2200" b="1" dirty="0">
                <a:solidFill>
                  <a:srgbClr val="000000"/>
                </a:solidFill>
                <a:cs typeface="Calibri"/>
              </a:rPr>
              <a:t> </a:t>
            </a:r>
          </a:p>
          <a:p>
            <a:pPr algn="ctr"/>
            <a:endParaRPr lang="es-ES" sz="2200" b="1" dirty="0">
              <a:solidFill>
                <a:srgbClr val="000000"/>
              </a:solidFill>
              <a:cs typeface="Calibri"/>
            </a:endParaRPr>
          </a:p>
          <a:p>
            <a:pPr algn="ctr"/>
            <a:r>
              <a:rPr lang="es-ES" sz="2200" b="1" dirty="0">
                <a:solidFill>
                  <a:srgbClr val="000000"/>
                </a:solidFill>
                <a:cs typeface="Calibri"/>
                <a:hlinkClick r:id="rId4">
                  <a:extLst>
                    <a:ext uri="{A12FA001-AC4F-418D-AE19-62706E023703}">
                      <ahyp:hlinkClr xmlns:ahyp="http://schemas.microsoft.com/office/drawing/2018/hyperlinkcolor" xmlns="" val="tx"/>
                    </a:ext>
                  </a:extLst>
                </a:hlinkClick>
              </a:rPr>
              <a:t>RÚBRICA DE EVALUACIÓN EXPOSICIÓN DE TRABAJO GRUPAL</a:t>
            </a:r>
          </a:p>
          <a:p>
            <a:pPr algn="ctr"/>
            <a:endParaRPr lang="es-ES" sz="2200" b="1" dirty="0">
              <a:solidFill>
                <a:srgbClr val="FFFFFF"/>
              </a:solidFill>
              <a:cs typeface="Calibri"/>
            </a:endParaRPr>
          </a:p>
          <a:p>
            <a:pPr algn="ctr"/>
            <a:endParaRPr lang="es-ES" sz="2200" b="1" dirty="0">
              <a:solidFill>
                <a:srgbClr val="FFFFFF"/>
              </a:solidFill>
              <a:cs typeface="Calibri"/>
            </a:endParaRPr>
          </a:p>
          <a:p>
            <a:pPr algn="ctr"/>
            <a:endParaRPr lang="es-ES" sz="2200" b="1" dirty="0">
              <a:solidFill>
                <a:srgbClr val="FFFFFF"/>
              </a:solidFill>
              <a:cs typeface="Calibri"/>
            </a:endParaRPr>
          </a:p>
          <a:p>
            <a:pPr algn="ctr"/>
            <a:endParaRPr lang="es-ES" sz="2200" b="1" dirty="0">
              <a:solidFill>
                <a:srgbClr val="FFFFFF"/>
              </a:solidFill>
              <a:cs typeface="Calibri"/>
            </a:endParaRPr>
          </a:p>
          <a:p>
            <a:pPr algn="ctr"/>
            <a:endParaRPr lang="es-ES" dirty="0">
              <a:cs typeface="Calibri"/>
            </a:endParaRPr>
          </a:p>
          <a:p>
            <a:pPr algn="ctr"/>
            <a:endParaRPr lang="es-ES" dirty="0">
              <a:cs typeface="Calibri"/>
            </a:endParaRPr>
          </a:p>
        </p:txBody>
      </p:sp>
    </p:spTree>
    <p:extLst>
      <p:ext uri="{BB962C8B-B14F-4D97-AF65-F5344CB8AC3E}">
        <p14:creationId xmlns:p14="http://schemas.microsoft.com/office/powerpoint/2010/main" xmlns="" val="578020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Tabla&#10;&#10;Descripción generada automáticamente">
            <a:extLst>
              <a:ext uri="{FF2B5EF4-FFF2-40B4-BE49-F238E27FC236}">
                <a16:creationId xmlns:a16="http://schemas.microsoft.com/office/drawing/2014/main" xmlns="" id="{8625790F-C478-4175-8A74-B220E92914A0}"/>
              </a:ext>
            </a:extLst>
          </p:cNvPr>
          <p:cNvPicPr>
            <a:picLocks noChangeAspect="1"/>
          </p:cNvPicPr>
          <p:nvPr/>
        </p:nvPicPr>
        <p:blipFill>
          <a:blip r:embed="rId2"/>
          <a:stretch>
            <a:fillRect/>
          </a:stretch>
        </p:blipFill>
        <p:spPr>
          <a:xfrm>
            <a:off x="170858" y="387440"/>
            <a:ext cx="8936756" cy="6011932"/>
          </a:xfrm>
          <a:prstGeom prst="rect">
            <a:avLst/>
          </a:prstGeom>
        </p:spPr>
      </p:pic>
    </p:spTree>
    <p:extLst>
      <p:ext uri="{BB962C8B-B14F-4D97-AF65-F5344CB8AC3E}">
        <p14:creationId xmlns:p14="http://schemas.microsoft.com/office/powerpoint/2010/main" xmlns="" val="130619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Interfaz de usuario gráfica, Texto&#10;&#10;Descripción generada automáticamente">
            <a:extLst>
              <a:ext uri="{FF2B5EF4-FFF2-40B4-BE49-F238E27FC236}">
                <a16:creationId xmlns:a16="http://schemas.microsoft.com/office/drawing/2014/main" xmlns="" id="{4671B3AE-C373-4190-90CE-43F049D9C3F5}"/>
              </a:ext>
            </a:extLst>
          </p:cNvPr>
          <p:cNvPicPr>
            <a:picLocks noChangeAspect="1"/>
          </p:cNvPicPr>
          <p:nvPr/>
        </p:nvPicPr>
        <p:blipFill>
          <a:blip r:embed="rId2"/>
          <a:stretch>
            <a:fillRect/>
          </a:stretch>
        </p:blipFill>
        <p:spPr>
          <a:xfrm>
            <a:off x="107577" y="72037"/>
            <a:ext cx="9110775" cy="6397524"/>
          </a:xfrm>
          <a:prstGeom prst="rect">
            <a:avLst/>
          </a:prstGeom>
        </p:spPr>
      </p:pic>
    </p:spTree>
    <p:extLst>
      <p:ext uri="{BB962C8B-B14F-4D97-AF65-F5344CB8AC3E}">
        <p14:creationId xmlns:p14="http://schemas.microsoft.com/office/powerpoint/2010/main" xmlns="" val="311575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a:extLst>
              <a:ext uri="{FF2B5EF4-FFF2-40B4-BE49-F238E27FC236}">
                <a16:creationId xmlns:a16="http://schemas.microsoft.com/office/drawing/2014/main" xmlns="" id="{ECF40E58-5A4A-49F6-8E36-6E53F1CC48F2}"/>
              </a:ext>
            </a:extLst>
          </p:cNvPr>
          <p:cNvSpPr txBox="1"/>
          <p:nvPr/>
        </p:nvSpPr>
        <p:spPr>
          <a:xfrm>
            <a:off x="-13622" y="297391"/>
            <a:ext cx="9143999" cy="2308324"/>
          </a:xfrm>
          <a:prstGeom prst="rect">
            <a:avLst/>
          </a:prstGeom>
          <a:noFill/>
        </p:spPr>
        <p:txBody>
          <a:bodyPr wrap="square" lIns="91440" tIns="45720" rIns="91440" bIns="45720" rtlCol="0" anchor="t">
            <a:spAutoFit/>
          </a:bodyPr>
          <a:lstStyle/>
          <a:p>
            <a:pPr algn="ctr"/>
            <a:r>
              <a:rPr lang="es-ES" sz="3600" b="1">
                <a:ea typeface="+mn-lt"/>
                <a:cs typeface="+mn-lt"/>
              </a:rPr>
              <a:t>METODOLOGÍAS Y </a:t>
            </a:r>
          </a:p>
          <a:p>
            <a:pPr algn="ctr"/>
            <a:r>
              <a:rPr lang="es-ES" sz="3600" b="1">
                <a:ea typeface="+mn-lt"/>
                <a:cs typeface="+mn-lt"/>
              </a:rPr>
              <a:t>EVALUACIÓN POR COMPENTENCIAS</a:t>
            </a:r>
            <a:endParaRPr lang="es-ES" sz="3600" b="1">
              <a:cs typeface="Calibri"/>
            </a:endParaRPr>
          </a:p>
          <a:p>
            <a:pPr algn="ctr">
              <a:buNone/>
            </a:pPr>
            <a:endParaRPr lang="es-ES" b="1"/>
          </a:p>
          <a:p>
            <a:pPr algn="ctr"/>
            <a:endParaRPr lang="es-ES">
              <a:cs typeface="Calibri"/>
            </a:endParaRPr>
          </a:p>
          <a:p>
            <a:pPr algn="ctr">
              <a:buNone/>
            </a:pPr>
            <a:endParaRPr lang="es-ES"/>
          </a:p>
          <a:p>
            <a:pPr algn="ctr"/>
            <a:endParaRPr lang="es-ES"/>
          </a:p>
        </p:txBody>
      </p:sp>
      <p:sp>
        <p:nvSpPr>
          <p:cNvPr id="7" name="3 CuadroTexto">
            <a:extLst>
              <a:ext uri="{FF2B5EF4-FFF2-40B4-BE49-F238E27FC236}">
                <a16:creationId xmlns:a16="http://schemas.microsoft.com/office/drawing/2014/main" xmlns="" id="{ADD0AC06-A747-4F37-975A-64D120A4F85D}"/>
              </a:ext>
            </a:extLst>
          </p:cNvPr>
          <p:cNvSpPr txBox="1"/>
          <p:nvPr/>
        </p:nvSpPr>
        <p:spPr>
          <a:xfrm>
            <a:off x="-166874" y="1382921"/>
            <a:ext cx="9143999" cy="6832640"/>
          </a:xfrm>
          <a:prstGeom prst="rect">
            <a:avLst/>
          </a:prstGeom>
          <a:noFill/>
        </p:spPr>
        <p:txBody>
          <a:bodyPr wrap="square" lIns="91440" tIns="45720" rIns="91440" bIns="45720" rtlCol="0" anchor="t">
            <a:spAutoFit/>
          </a:bodyPr>
          <a:lstStyle/>
          <a:p>
            <a:pPr algn="ctr"/>
            <a:r>
              <a:rPr lang="es-ES" sz="2800" b="1">
                <a:solidFill>
                  <a:schemeClr val="bg1"/>
                </a:solidFill>
                <a:cs typeface="Calibri"/>
              </a:rPr>
              <a:t>OBJETIVO</a:t>
            </a:r>
          </a:p>
          <a:p>
            <a:pPr algn="ctr">
              <a:buNone/>
            </a:pPr>
            <a:endParaRPr lang="es-ES" sz="2200" b="1">
              <a:solidFill>
                <a:schemeClr val="bg1"/>
              </a:solidFill>
              <a:cs typeface="Calibri"/>
            </a:endParaRPr>
          </a:p>
          <a:p>
            <a:pPr algn="ctr"/>
            <a:r>
              <a:rPr lang="es-ES" sz="2200" b="1">
                <a:solidFill>
                  <a:schemeClr val="bg1"/>
                </a:solidFill>
                <a:cs typeface="Calibri"/>
              </a:rPr>
              <a:t>CREAR Y EVALUAR UN PROYECTO INTERMODULAR </a:t>
            </a:r>
          </a:p>
          <a:p>
            <a:pPr algn="ctr"/>
            <a:endParaRPr lang="es-ES" sz="2200" b="1">
              <a:solidFill>
                <a:schemeClr val="bg1"/>
              </a:solidFill>
              <a:cs typeface="Calibri"/>
            </a:endParaRPr>
          </a:p>
          <a:p>
            <a:pPr algn="ctr"/>
            <a:endParaRPr lang="es-ES" sz="2200" b="1">
              <a:solidFill>
                <a:schemeClr val="bg1"/>
              </a:solidFill>
              <a:cs typeface="Calibri"/>
            </a:endParaRPr>
          </a:p>
          <a:p>
            <a:pPr algn="ctr"/>
            <a:r>
              <a:rPr lang="es-ES" sz="2200" b="1">
                <a:solidFill>
                  <a:schemeClr val="bg1"/>
                </a:solidFill>
                <a:cs typeface="Calibri"/>
              </a:rPr>
              <a:t>FASES</a:t>
            </a:r>
          </a:p>
          <a:p>
            <a:pPr algn="ctr"/>
            <a:endParaRPr lang="es-ES" sz="2200" b="1">
              <a:solidFill>
                <a:schemeClr val="bg1"/>
              </a:solidFill>
              <a:cs typeface="Calibri"/>
            </a:endParaRPr>
          </a:p>
          <a:p>
            <a:pPr algn="ctr"/>
            <a:r>
              <a:rPr lang="es-ES" sz="2200" b="1">
                <a:solidFill>
                  <a:schemeClr val="bg1"/>
                </a:solidFill>
                <a:cs typeface="Calibri"/>
              </a:rPr>
              <a:t>1º 2020/2021</a:t>
            </a:r>
          </a:p>
          <a:p>
            <a:pPr algn="ctr"/>
            <a:endParaRPr lang="es-ES" sz="2200" b="1">
              <a:solidFill>
                <a:schemeClr val="bg1"/>
              </a:solidFill>
              <a:cs typeface="Calibri"/>
            </a:endParaRPr>
          </a:p>
          <a:p>
            <a:pPr algn="ctr"/>
            <a:r>
              <a:rPr lang="es-ES" sz="2200" b="1">
                <a:solidFill>
                  <a:schemeClr val="bg1"/>
                </a:solidFill>
                <a:cs typeface="Calibri"/>
              </a:rPr>
              <a:t>2ª 2021/2022</a:t>
            </a:r>
          </a:p>
          <a:p>
            <a:pPr algn="ctr"/>
            <a:endParaRPr lang="es-ES" sz="2200" b="1">
              <a:solidFill>
                <a:schemeClr val="bg1"/>
              </a:solidFill>
              <a:cs typeface="Calibri"/>
            </a:endParaRPr>
          </a:p>
          <a:p>
            <a:pPr algn="ctr"/>
            <a:endParaRPr lang="es-ES" sz="2200" b="1">
              <a:solidFill>
                <a:schemeClr val="bg1"/>
              </a:solidFill>
              <a:cs typeface="Calibri"/>
            </a:endParaRPr>
          </a:p>
          <a:p>
            <a:pPr algn="ctr"/>
            <a:endParaRPr lang="es-ES" sz="2200" b="1">
              <a:solidFill>
                <a:schemeClr val="bg1"/>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a:cs typeface="Calibri"/>
            </a:endParaRPr>
          </a:p>
          <a:p>
            <a:pPr algn="ctr"/>
            <a:endParaRPr lang="es-ES">
              <a:cs typeface="Calibri"/>
            </a:endParaRPr>
          </a:p>
        </p:txBody>
      </p:sp>
      <p:sp>
        <p:nvSpPr>
          <p:cNvPr id="9" name="3 CuadroTexto">
            <a:extLst>
              <a:ext uri="{FF2B5EF4-FFF2-40B4-BE49-F238E27FC236}">
                <a16:creationId xmlns:a16="http://schemas.microsoft.com/office/drawing/2014/main" xmlns="" id="{EFE6A0F4-5436-416A-AE51-75264BE9FFF1}"/>
              </a:ext>
            </a:extLst>
          </p:cNvPr>
          <p:cNvSpPr txBox="1"/>
          <p:nvPr/>
        </p:nvSpPr>
        <p:spPr>
          <a:xfrm>
            <a:off x="-14474" y="1458695"/>
            <a:ext cx="9143999" cy="5816977"/>
          </a:xfrm>
          <a:prstGeom prst="rect">
            <a:avLst/>
          </a:prstGeom>
          <a:noFill/>
        </p:spPr>
        <p:txBody>
          <a:bodyPr wrap="square" lIns="91440" tIns="45720" rIns="91440" bIns="45720" rtlCol="0" anchor="t">
            <a:spAutoFit/>
          </a:bodyPr>
          <a:lstStyle/>
          <a:p>
            <a:pPr algn="ctr"/>
            <a:endParaRPr lang="es-ES" sz="2800" b="1" dirty="0">
              <a:cs typeface="Calibri"/>
            </a:endParaRPr>
          </a:p>
          <a:p>
            <a:pPr algn="ctr">
              <a:buNone/>
            </a:pPr>
            <a:endParaRPr lang="es-ES" sz="2200" b="1" dirty="0">
              <a:cs typeface="Calibri"/>
            </a:endParaRPr>
          </a:p>
          <a:p>
            <a:pPr algn="ctr"/>
            <a:endParaRPr lang="es-ES" sz="2200" b="1" dirty="0">
              <a:cs typeface="Calibri"/>
            </a:endParaRPr>
          </a:p>
          <a:p>
            <a:pPr algn="ctr"/>
            <a:r>
              <a:rPr lang="es-ES" sz="2200" b="1" dirty="0">
                <a:cs typeface="Calibri"/>
              </a:rPr>
              <a:t>COMPETENCIA MATEMÁTICA Y COMPETENCIAS BÁSICAS EN CIENCIA Y TECNOLOGÍA CMCT</a:t>
            </a:r>
          </a:p>
          <a:p>
            <a:pPr algn="ctr"/>
            <a:r>
              <a:rPr lang="es-ES" sz="2200" b="1" dirty="0">
                <a:cs typeface="Calibri"/>
              </a:rPr>
              <a:t>COMPETENCIA DIGITAL CD</a:t>
            </a:r>
          </a:p>
          <a:p>
            <a:pPr algn="ctr"/>
            <a:r>
              <a:rPr lang="es-ES" sz="2200" b="1" dirty="0">
                <a:cs typeface="Calibri"/>
              </a:rPr>
              <a:t>CONCIENCIA Y EXPRESIONES CULTURALES CEC</a:t>
            </a:r>
          </a:p>
          <a:p>
            <a:pPr algn="ctr"/>
            <a:endParaRPr lang="es-ES" sz="2200" b="1" dirty="0">
              <a:cs typeface="Calibri"/>
            </a:endParaRPr>
          </a:p>
          <a:p>
            <a:pPr algn="ctr"/>
            <a:endParaRPr lang="es-ES" sz="2200" b="1" dirty="0">
              <a:solidFill>
                <a:srgbClr val="000000"/>
              </a:solidFill>
              <a:cs typeface="Calibri"/>
            </a:endParaRPr>
          </a:p>
          <a:p>
            <a:pPr algn="ctr"/>
            <a:endParaRPr lang="es-ES" sz="2200" b="1" dirty="0">
              <a:solidFill>
                <a:srgbClr val="000000"/>
              </a:solidFill>
              <a:cs typeface="Calibri"/>
            </a:endParaRPr>
          </a:p>
          <a:p>
            <a:pPr algn="ctr"/>
            <a:r>
              <a:rPr lang="es-ES" sz="2200" b="1" dirty="0">
                <a:solidFill>
                  <a:srgbClr val="000000"/>
                </a:solidFill>
                <a:cs typeface="Calibri"/>
                <a:hlinkClick r:id="rId3">
                  <a:extLst>
                    <a:ext uri="{A12FA001-AC4F-418D-AE19-62706E023703}">
                      <ahyp:hlinkClr xmlns:ahyp="http://schemas.microsoft.com/office/drawing/2018/hyperlinkcolor" xmlns="" val="tx"/>
                    </a:ext>
                  </a:extLst>
                </a:hlinkClick>
              </a:rPr>
              <a:t>ESCALA VALORACIÓN BÚSQUEDA DOCUMENTAL</a:t>
            </a:r>
            <a:r>
              <a:rPr lang="es-ES" sz="2200" b="1" dirty="0">
                <a:solidFill>
                  <a:srgbClr val="000000"/>
                </a:solidFill>
                <a:cs typeface="Calibri"/>
              </a:rPr>
              <a:t> </a:t>
            </a:r>
          </a:p>
          <a:p>
            <a:pPr algn="ctr"/>
            <a:endParaRPr lang="es-ES" sz="2200" b="1" dirty="0">
              <a:solidFill>
                <a:srgbClr val="FFFFFF"/>
              </a:solidFill>
              <a:cs typeface="Calibri"/>
            </a:endParaRPr>
          </a:p>
          <a:p>
            <a:pPr algn="ctr"/>
            <a:endParaRPr lang="es-ES" sz="2200" b="1" dirty="0">
              <a:solidFill>
                <a:srgbClr val="FFFFFF"/>
              </a:solidFill>
              <a:cs typeface="Calibri"/>
            </a:endParaRPr>
          </a:p>
          <a:p>
            <a:pPr algn="ctr"/>
            <a:endParaRPr lang="es-ES" sz="2200" b="1" dirty="0">
              <a:solidFill>
                <a:srgbClr val="FFFFFF"/>
              </a:solidFill>
              <a:cs typeface="Calibri"/>
            </a:endParaRPr>
          </a:p>
          <a:p>
            <a:pPr algn="ctr"/>
            <a:endParaRPr lang="es-ES" sz="2200" b="1" dirty="0">
              <a:solidFill>
                <a:srgbClr val="FFFFFF"/>
              </a:solidFill>
              <a:cs typeface="Calibri"/>
            </a:endParaRPr>
          </a:p>
          <a:p>
            <a:pPr algn="ctr"/>
            <a:endParaRPr lang="es-ES" dirty="0">
              <a:cs typeface="Calibri"/>
            </a:endParaRPr>
          </a:p>
          <a:p>
            <a:pPr algn="ctr"/>
            <a:endParaRPr lang="es-ES" dirty="0">
              <a:cs typeface="Calibri"/>
            </a:endParaRPr>
          </a:p>
        </p:txBody>
      </p:sp>
    </p:spTree>
    <p:extLst>
      <p:ext uri="{BB962C8B-B14F-4D97-AF65-F5344CB8AC3E}">
        <p14:creationId xmlns:p14="http://schemas.microsoft.com/office/powerpoint/2010/main" xmlns="" val="3716608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xmlns="" id="{4A6F9C58-9754-43E2-A758-4F1C584625A8}"/>
              </a:ext>
            </a:extLst>
          </p:cNvPr>
          <p:cNvPicPr>
            <a:picLocks noChangeAspect="1"/>
          </p:cNvPicPr>
          <p:nvPr/>
        </p:nvPicPr>
        <p:blipFill>
          <a:blip r:embed="rId2"/>
          <a:stretch>
            <a:fillRect/>
          </a:stretch>
        </p:blipFill>
        <p:spPr>
          <a:xfrm>
            <a:off x="155038" y="187477"/>
            <a:ext cx="8881385" cy="6340665"/>
          </a:xfrm>
          <a:prstGeom prst="rect">
            <a:avLst/>
          </a:prstGeom>
        </p:spPr>
      </p:pic>
    </p:spTree>
    <p:extLst>
      <p:ext uri="{BB962C8B-B14F-4D97-AF65-F5344CB8AC3E}">
        <p14:creationId xmlns:p14="http://schemas.microsoft.com/office/powerpoint/2010/main" xmlns="" val="1302933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a:extLst>
              <a:ext uri="{FF2B5EF4-FFF2-40B4-BE49-F238E27FC236}">
                <a16:creationId xmlns:a16="http://schemas.microsoft.com/office/drawing/2014/main" xmlns="" id="{ECF40E58-5A4A-49F6-8E36-6E53F1CC48F2}"/>
              </a:ext>
            </a:extLst>
          </p:cNvPr>
          <p:cNvSpPr txBox="1"/>
          <p:nvPr/>
        </p:nvSpPr>
        <p:spPr>
          <a:xfrm>
            <a:off x="-13622" y="297391"/>
            <a:ext cx="9143999" cy="1754326"/>
          </a:xfrm>
          <a:prstGeom prst="rect">
            <a:avLst/>
          </a:prstGeom>
          <a:noFill/>
        </p:spPr>
        <p:txBody>
          <a:bodyPr wrap="square" lIns="91440" tIns="45720" rIns="91440" bIns="45720" rtlCol="0" anchor="t">
            <a:spAutoFit/>
          </a:bodyPr>
          <a:lstStyle/>
          <a:p>
            <a:pPr algn="ctr"/>
            <a:r>
              <a:rPr lang="es-ES" sz="3600" b="1">
                <a:cs typeface="Calibri"/>
              </a:rPr>
              <a:t>TAREA FINAL 1º FASE</a:t>
            </a:r>
          </a:p>
          <a:p>
            <a:pPr algn="ctr">
              <a:buNone/>
            </a:pPr>
            <a:endParaRPr lang="es-ES" b="1"/>
          </a:p>
          <a:p>
            <a:pPr algn="ctr"/>
            <a:endParaRPr lang="es-ES">
              <a:cs typeface="Calibri"/>
            </a:endParaRPr>
          </a:p>
          <a:p>
            <a:pPr algn="ctr">
              <a:buNone/>
            </a:pPr>
            <a:endParaRPr lang="es-ES"/>
          </a:p>
          <a:p>
            <a:pPr algn="ctr"/>
            <a:endParaRPr lang="es-ES"/>
          </a:p>
        </p:txBody>
      </p:sp>
      <p:sp>
        <p:nvSpPr>
          <p:cNvPr id="7" name="3 CuadroTexto">
            <a:extLst>
              <a:ext uri="{FF2B5EF4-FFF2-40B4-BE49-F238E27FC236}">
                <a16:creationId xmlns:a16="http://schemas.microsoft.com/office/drawing/2014/main" xmlns="" id="{ADD0AC06-A747-4F37-975A-64D120A4F85D}"/>
              </a:ext>
            </a:extLst>
          </p:cNvPr>
          <p:cNvSpPr txBox="1"/>
          <p:nvPr/>
        </p:nvSpPr>
        <p:spPr>
          <a:xfrm>
            <a:off x="-166874" y="1382921"/>
            <a:ext cx="9143999" cy="6832640"/>
          </a:xfrm>
          <a:prstGeom prst="rect">
            <a:avLst/>
          </a:prstGeom>
          <a:noFill/>
        </p:spPr>
        <p:txBody>
          <a:bodyPr wrap="square" lIns="91440" tIns="45720" rIns="91440" bIns="45720" rtlCol="0" anchor="t">
            <a:spAutoFit/>
          </a:bodyPr>
          <a:lstStyle/>
          <a:p>
            <a:pPr algn="ctr"/>
            <a:r>
              <a:rPr lang="es-ES" sz="2800" b="1">
                <a:solidFill>
                  <a:schemeClr val="bg1"/>
                </a:solidFill>
                <a:cs typeface="Calibri"/>
              </a:rPr>
              <a:t>OBJETIVO</a:t>
            </a:r>
          </a:p>
          <a:p>
            <a:pPr algn="ctr">
              <a:buNone/>
            </a:pPr>
            <a:endParaRPr lang="es-ES" sz="2200" b="1">
              <a:solidFill>
                <a:schemeClr val="bg1"/>
              </a:solidFill>
              <a:cs typeface="Calibri"/>
            </a:endParaRPr>
          </a:p>
          <a:p>
            <a:pPr algn="ctr"/>
            <a:r>
              <a:rPr lang="es-ES" sz="2200" b="1">
                <a:solidFill>
                  <a:schemeClr val="bg1"/>
                </a:solidFill>
                <a:cs typeface="Calibri"/>
              </a:rPr>
              <a:t>CREAR Y EVALUAR UN PROYECTO INTERMODULAR </a:t>
            </a:r>
          </a:p>
          <a:p>
            <a:pPr algn="ctr"/>
            <a:endParaRPr lang="es-ES" sz="2200" b="1">
              <a:solidFill>
                <a:schemeClr val="bg1"/>
              </a:solidFill>
              <a:cs typeface="Calibri"/>
            </a:endParaRPr>
          </a:p>
          <a:p>
            <a:pPr algn="ctr"/>
            <a:endParaRPr lang="es-ES" sz="2200" b="1">
              <a:solidFill>
                <a:schemeClr val="bg1"/>
              </a:solidFill>
              <a:cs typeface="Calibri"/>
            </a:endParaRPr>
          </a:p>
          <a:p>
            <a:pPr algn="ctr"/>
            <a:r>
              <a:rPr lang="es-ES" sz="2200" b="1">
                <a:solidFill>
                  <a:schemeClr val="bg1"/>
                </a:solidFill>
                <a:cs typeface="Calibri"/>
              </a:rPr>
              <a:t>FASES</a:t>
            </a:r>
          </a:p>
          <a:p>
            <a:pPr algn="ctr"/>
            <a:endParaRPr lang="es-ES" sz="2200" b="1">
              <a:solidFill>
                <a:schemeClr val="bg1"/>
              </a:solidFill>
              <a:cs typeface="Calibri"/>
            </a:endParaRPr>
          </a:p>
          <a:p>
            <a:pPr algn="ctr"/>
            <a:r>
              <a:rPr lang="es-ES" sz="2200" b="1">
                <a:solidFill>
                  <a:schemeClr val="bg1"/>
                </a:solidFill>
                <a:cs typeface="Calibri"/>
              </a:rPr>
              <a:t>1º 2020/2021</a:t>
            </a:r>
          </a:p>
          <a:p>
            <a:pPr algn="ctr"/>
            <a:endParaRPr lang="es-ES" sz="2200" b="1">
              <a:solidFill>
                <a:schemeClr val="bg1"/>
              </a:solidFill>
              <a:cs typeface="Calibri"/>
            </a:endParaRPr>
          </a:p>
          <a:p>
            <a:pPr algn="ctr"/>
            <a:r>
              <a:rPr lang="es-ES" sz="2200" b="1">
                <a:solidFill>
                  <a:schemeClr val="bg1"/>
                </a:solidFill>
                <a:cs typeface="Calibri"/>
              </a:rPr>
              <a:t>2ª 2021/2022</a:t>
            </a:r>
          </a:p>
          <a:p>
            <a:pPr algn="ctr"/>
            <a:endParaRPr lang="es-ES" sz="2200" b="1">
              <a:solidFill>
                <a:schemeClr val="bg1"/>
              </a:solidFill>
              <a:cs typeface="Calibri"/>
            </a:endParaRPr>
          </a:p>
          <a:p>
            <a:pPr algn="ctr"/>
            <a:endParaRPr lang="es-ES" sz="2200" b="1">
              <a:solidFill>
                <a:schemeClr val="bg1"/>
              </a:solidFill>
              <a:cs typeface="Calibri"/>
            </a:endParaRPr>
          </a:p>
          <a:p>
            <a:pPr algn="ctr"/>
            <a:endParaRPr lang="es-ES" sz="2200" b="1">
              <a:solidFill>
                <a:schemeClr val="bg1"/>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sz="2200" b="1">
              <a:solidFill>
                <a:srgbClr val="FFFFFF"/>
              </a:solidFill>
              <a:cs typeface="Calibri"/>
            </a:endParaRPr>
          </a:p>
          <a:p>
            <a:pPr algn="ctr"/>
            <a:endParaRPr lang="es-ES">
              <a:cs typeface="Calibri"/>
            </a:endParaRPr>
          </a:p>
          <a:p>
            <a:pPr algn="ctr"/>
            <a:endParaRPr lang="es-ES">
              <a:cs typeface="Calibri"/>
            </a:endParaRPr>
          </a:p>
        </p:txBody>
      </p:sp>
      <p:sp>
        <p:nvSpPr>
          <p:cNvPr id="9" name="3 CuadroTexto">
            <a:extLst>
              <a:ext uri="{FF2B5EF4-FFF2-40B4-BE49-F238E27FC236}">
                <a16:creationId xmlns:a16="http://schemas.microsoft.com/office/drawing/2014/main" xmlns="" id="{EFE6A0F4-5436-416A-AE51-75264BE9FFF1}"/>
              </a:ext>
            </a:extLst>
          </p:cNvPr>
          <p:cNvSpPr txBox="1"/>
          <p:nvPr/>
        </p:nvSpPr>
        <p:spPr>
          <a:xfrm>
            <a:off x="119996" y="1047373"/>
            <a:ext cx="9025349" cy="7078861"/>
          </a:xfrm>
          <a:prstGeom prst="rect">
            <a:avLst/>
          </a:prstGeom>
          <a:noFill/>
        </p:spPr>
        <p:txBody>
          <a:bodyPr wrap="square" lIns="91440" tIns="45720" rIns="91440" bIns="45720" rtlCol="0" anchor="t">
            <a:spAutoFit/>
          </a:bodyPr>
          <a:lstStyle/>
          <a:p>
            <a:pPr algn="ctr"/>
            <a:r>
              <a:rPr lang="es-ES" sz="2200" b="1" dirty="0">
                <a:cs typeface="Calibri"/>
              </a:rPr>
              <a:t>PROPUESTAS DE PROYECTO INTERMODULAR</a:t>
            </a:r>
            <a:endParaRPr lang="es-ES" dirty="0"/>
          </a:p>
          <a:p>
            <a:pPr algn="ctr"/>
            <a:r>
              <a:rPr lang="es-ES" sz="2200" b="1" dirty="0">
                <a:ea typeface="+mn-lt"/>
                <a:cs typeface="+mn-lt"/>
              </a:rPr>
              <a:t>METODOLOGÍAS DE TRABAJO INTERMODULAR EN ENSEÑANZAS ARTÍSTICAS.</a:t>
            </a:r>
            <a:endParaRPr lang="es-ES" sz="2200" dirty="0">
              <a:ea typeface="+mn-lt"/>
              <a:cs typeface="+mn-lt"/>
            </a:endParaRPr>
          </a:p>
          <a:p>
            <a:endParaRPr lang="es-ES" sz="2200" dirty="0">
              <a:ea typeface="+mn-lt"/>
              <a:cs typeface="+mn-lt"/>
            </a:endParaRPr>
          </a:p>
          <a:p>
            <a:r>
              <a:rPr lang="es-ES" sz="2200" dirty="0">
                <a:ea typeface="+mn-lt"/>
                <a:cs typeface="+mn-lt"/>
              </a:rPr>
              <a:t>Nombre y apellidos del docente:</a:t>
            </a:r>
            <a:endParaRPr lang="es-ES" dirty="0">
              <a:ea typeface="+mn-lt"/>
              <a:cs typeface="+mn-lt"/>
            </a:endParaRPr>
          </a:p>
          <a:p>
            <a:r>
              <a:rPr lang="es-ES" sz="2200" dirty="0">
                <a:ea typeface="+mn-lt"/>
                <a:cs typeface="+mn-lt"/>
              </a:rPr>
              <a:t>Asignatura/s que impartes:</a:t>
            </a:r>
          </a:p>
          <a:p>
            <a:endParaRPr lang="es-ES" sz="2200" dirty="0">
              <a:ea typeface="+mn-lt"/>
              <a:cs typeface="+mn-lt"/>
            </a:endParaRPr>
          </a:p>
          <a:p>
            <a:r>
              <a:rPr lang="es-ES" sz="2200" dirty="0">
                <a:ea typeface="+mn-lt"/>
                <a:cs typeface="+mn-lt"/>
              </a:rPr>
              <a:t>1.-TÍTULO / PROPUESTA proyecto </a:t>
            </a:r>
            <a:r>
              <a:rPr lang="es-ES" sz="2200" dirty="0" err="1">
                <a:ea typeface="+mn-lt"/>
                <a:cs typeface="+mn-lt"/>
              </a:rPr>
              <a:t>intermodular</a:t>
            </a:r>
            <a:r>
              <a:rPr lang="es-ES" sz="2200" dirty="0">
                <a:ea typeface="+mn-lt"/>
                <a:cs typeface="+mn-lt"/>
              </a:rPr>
              <a:t> 2021-2022. (Breve descripción y asignaturas, materias o estudios que podrían relacionarse.)</a:t>
            </a:r>
          </a:p>
          <a:p>
            <a:endParaRPr lang="es-ES" sz="2200" dirty="0">
              <a:ea typeface="+mn-lt"/>
              <a:cs typeface="+mn-lt"/>
            </a:endParaRPr>
          </a:p>
          <a:p>
            <a:r>
              <a:rPr lang="es-ES" sz="2200" dirty="0">
                <a:ea typeface="+mn-lt"/>
                <a:cs typeface="+mn-lt"/>
              </a:rPr>
              <a:t>2.- Opinión profesional sobre experiencia previas en:</a:t>
            </a:r>
          </a:p>
          <a:p>
            <a:pPr marL="285750" indent="-285750">
              <a:buFont typeface="Symbol"/>
              <a:buChar char="•"/>
            </a:pPr>
            <a:r>
              <a:rPr lang="es-ES" sz="2200" dirty="0">
                <a:ea typeface="+mn-lt"/>
                <a:cs typeface="+mn-lt"/>
              </a:rPr>
              <a:t>Trabajo por proyectos.</a:t>
            </a:r>
          </a:p>
          <a:p>
            <a:endParaRPr lang="es-ES" sz="2200" dirty="0">
              <a:ea typeface="+mn-lt"/>
              <a:cs typeface="+mn-lt"/>
            </a:endParaRPr>
          </a:p>
          <a:p>
            <a:pPr marL="285750" indent="-285750">
              <a:buFont typeface="Symbol"/>
              <a:buChar char="•"/>
            </a:pPr>
            <a:r>
              <a:rPr lang="es-ES" sz="2200" dirty="0">
                <a:ea typeface="+mn-lt"/>
                <a:cs typeface="+mn-lt"/>
              </a:rPr>
              <a:t>Utilización de metodologías de  evaluación formativa.</a:t>
            </a:r>
          </a:p>
          <a:p>
            <a:pPr algn="ctr"/>
            <a:endParaRPr lang="es-ES" sz="2200" b="1" dirty="0">
              <a:solidFill>
                <a:srgbClr val="000000"/>
              </a:solidFill>
              <a:cs typeface="Calibri"/>
            </a:endParaRPr>
          </a:p>
          <a:p>
            <a:pPr algn="ctr"/>
            <a:endParaRPr lang="es-ES" sz="2200" b="1" dirty="0">
              <a:solidFill>
                <a:srgbClr val="FFFFFF"/>
              </a:solidFill>
              <a:cs typeface="Calibri"/>
            </a:endParaRPr>
          </a:p>
          <a:p>
            <a:pPr algn="ctr"/>
            <a:endParaRPr lang="es-ES" sz="2200" b="1" dirty="0">
              <a:solidFill>
                <a:srgbClr val="FFFFFF"/>
              </a:solidFill>
              <a:cs typeface="Calibri"/>
            </a:endParaRPr>
          </a:p>
          <a:p>
            <a:pPr algn="ctr"/>
            <a:endParaRPr lang="es-ES" sz="2200" b="1" dirty="0">
              <a:solidFill>
                <a:srgbClr val="FFFFFF"/>
              </a:solidFill>
              <a:cs typeface="Calibri"/>
            </a:endParaRPr>
          </a:p>
          <a:p>
            <a:pPr algn="ctr"/>
            <a:endParaRPr lang="es-ES" sz="2200" b="1" dirty="0">
              <a:solidFill>
                <a:srgbClr val="FFFFFF"/>
              </a:solidFill>
              <a:cs typeface="Calibri"/>
            </a:endParaRPr>
          </a:p>
          <a:p>
            <a:pPr algn="ctr"/>
            <a:endParaRPr lang="es-ES" dirty="0">
              <a:cs typeface="Calibri"/>
            </a:endParaRPr>
          </a:p>
          <a:p>
            <a:pPr algn="ctr"/>
            <a:endParaRPr lang="es-ES" dirty="0">
              <a:cs typeface="Calibri"/>
            </a:endParaRPr>
          </a:p>
        </p:txBody>
      </p:sp>
    </p:spTree>
    <p:extLst>
      <p:ext uri="{BB962C8B-B14F-4D97-AF65-F5344CB8AC3E}">
        <p14:creationId xmlns:p14="http://schemas.microsoft.com/office/powerpoint/2010/main" xmlns="" val="111674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C23E362-A016-44E3-9B21-CBB2055365E7}"/>
              </a:ext>
            </a:extLst>
          </p:cNvPr>
          <p:cNvSpPr>
            <a:spLocks noGrp="1"/>
          </p:cNvSpPr>
          <p:nvPr>
            <p:ph idx="1"/>
          </p:nvPr>
        </p:nvSpPr>
        <p:spPr>
          <a:xfrm>
            <a:off x="1193832" y="1489438"/>
            <a:ext cx="7099505" cy="4498975"/>
          </a:xfrm>
        </p:spPr>
        <p:txBody>
          <a:bodyPr vert="horz" lIns="91440" tIns="45720" rIns="91440" bIns="45720" rtlCol="0" anchor="t">
            <a:normAutofit/>
          </a:bodyPr>
          <a:lstStyle/>
          <a:p>
            <a:pPr marL="0" indent="0" algn="just">
              <a:lnSpc>
                <a:spcPct val="107000"/>
              </a:lnSpc>
              <a:spcAft>
                <a:spcPts val="300"/>
              </a:spcAft>
              <a:buNone/>
            </a:pPr>
            <a:r>
              <a:rPr lang="es-ES" sz="1400" b="1" dirty="0">
                <a:latin typeface="Swis721 Lt BT" panose="020B0403020202020204" pitchFamily="34" charset="0"/>
                <a:ea typeface="Calibri" panose="020F0502020204030204" pitchFamily="34" charset="0"/>
                <a:cs typeface="Times New Roman" panose="02020603050405020304" pitchFamily="18" charset="0"/>
              </a:rPr>
              <a:t>Planteamiento general normativo y documental</a:t>
            </a:r>
            <a:r>
              <a:rPr lang="es-ES" sz="1400" b="1" dirty="0">
                <a:effectLst/>
                <a:latin typeface="Swis721 Lt BT" panose="020B0403020202020204" pitchFamily="34" charset="0"/>
                <a:ea typeface="Calibri" panose="020F0502020204030204" pitchFamily="34" charset="0"/>
                <a:cs typeface="Times New Roman" panose="02020603050405020304" pitchFamily="18" charset="0"/>
              </a:rPr>
              <a:t>.</a:t>
            </a:r>
          </a:p>
          <a:p>
            <a:pPr marL="0" indent="0" algn="just">
              <a:lnSpc>
                <a:spcPct val="107000"/>
              </a:lnSpc>
              <a:spcAft>
                <a:spcPts val="300"/>
              </a:spcAft>
              <a:buNone/>
            </a:pPr>
            <a:r>
              <a:rPr lang="es-ES" sz="1400" b="1" dirty="0">
                <a:effectLst/>
                <a:latin typeface="Swis721 Lt BT" panose="020B0403020202020204" pitchFamily="34" charset="0"/>
                <a:ea typeface="Calibri" panose="020F0502020204030204" pitchFamily="34" charset="0"/>
                <a:cs typeface="Times New Roman" panose="02020603050405020304" pitchFamily="18" charset="0"/>
              </a:rPr>
              <a:t>Análisis de la especificidad del centro y de nuestras señas de identidad.</a:t>
            </a:r>
          </a:p>
          <a:p>
            <a:pPr marL="0" indent="0" algn="just">
              <a:lnSpc>
                <a:spcPct val="107000"/>
              </a:lnSpc>
              <a:spcAft>
                <a:spcPts val="300"/>
              </a:spcAft>
              <a:buNone/>
            </a:pPr>
            <a:r>
              <a:rPr lang="es-ES" sz="1400" b="1" dirty="0">
                <a:latin typeface="Swis721 Lt BT"/>
                <a:ea typeface="Calibri" panose="020F0502020204030204" pitchFamily="34" charset="0"/>
                <a:cs typeface="Times New Roman"/>
              </a:rPr>
              <a:t>Evaluar nuestras metodologías de trabajo con el alumnado: Trabajo por proyectos y evaluación formativa.</a:t>
            </a:r>
            <a:endParaRPr lang="es-ES" sz="1400" b="1" dirty="0">
              <a:effectLst/>
              <a:latin typeface="Swis721 Lt BT"/>
              <a:ea typeface="Calibri" panose="020F0502020204030204" pitchFamily="34" charset="0"/>
              <a:cs typeface="Times New Roman"/>
            </a:endParaRPr>
          </a:p>
          <a:p>
            <a:pPr marL="0" indent="0" algn="just">
              <a:lnSpc>
                <a:spcPct val="107000"/>
              </a:lnSpc>
              <a:spcAft>
                <a:spcPts val="300"/>
              </a:spcAft>
              <a:buNone/>
            </a:pPr>
            <a:r>
              <a:rPr lang="es-ES" sz="1400" b="1" dirty="0">
                <a:latin typeface="Swis721 Lt BT" panose="020B0403020202020204" pitchFamily="34" charset="0"/>
                <a:ea typeface="Calibri" panose="020F0502020204030204" pitchFamily="34" charset="0"/>
                <a:cs typeface="Times New Roman" panose="02020603050405020304" pitchFamily="18" charset="0"/>
              </a:rPr>
              <a:t>Crear dinámicas de trabajo por proyectos e </a:t>
            </a:r>
            <a:r>
              <a:rPr lang="es-ES" sz="1400" b="1" dirty="0" err="1">
                <a:latin typeface="Swis721 Lt BT" panose="020B0403020202020204" pitchFamily="34" charset="0"/>
                <a:ea typeface="Calibri" panose="020F0502020204030204" pitchFamily="34" charset="0"/>
                <a:cs typeface="Times New Roman" panose="02020603050405020304" pitchFamily="18" charset="0"/>
              </a:rPr>
              <a:t>intermodulares</a:t>
            </a:r>
            <a:r>
              <a:rPr lang="es-ES" sz="1400" b="1" dirty="0">
                <a:latin typeface="Swis721 Lt BT" panose="020B0403020202020204" pitchFamily="34" charset="0"/>
                <a:ea typeface="Calibri" panose="020F0502020204030204" pitchFamily="34" charset="0"/>
                <a:cs typeface="Times New Roman" panose="02020603050405020304" pitchFamily="18" charset="0"/>
              </a:rPr>
              <a:t>.</a:t>
            </a:r>
          </a:p>
          <a:p>
            <a:pPr marL="0" indent="0">
              <a:buNone/>
            </a:pPr>
            <a:endParaRPr lang="es-ES" dirty="0"/>
          </a:p>
        </p:txBody>
      </p:sp>
      <p:sp>
        <p:nvSpPr>
          <p:cNvPr id="4" name="3 CuadroTexto">
            <a:extLst>
              <a:ext uri="{FF2B5EF4-FFF2-40B4-BE49-F238E27FC236}">
                <a16:creationId xmlns:a16="http://schemas.microsoft.com/office/drawing/2014/main" xmlns="" id="{C7FC7358-668B-481E-B103-02DF37CC77F5}"/>
              </a:ext>
            </a:extLst>
          </p:cNvPr>
          <p:cNvSpPr txBox="1"/>
          <p:nvPr/>
        </p:nvSpPr>
        <p:spPr>
          <a:xfrm>
            <a:off x="850663" y="367648"/>
            <a:ext cx="2061031" cy="112179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100" kern="1200" dirty="0">
              <a:latin typeface="+mj-lt"/>
              <a:ea typeface="+mj-ea"/>
              <a:cs typeface="+mj-cs"/>
            </a:endParaRPr>
          </a:p>
        </p:txBody>
      </p:sp>
      <p:sp>
        <p:nvSpPr>
          <p:cNvPr id="5" name="CuadroTexto 4">
            <a:extLst>
              <a:ext uri="{FF2B5EF4-FFF2-40B4-BE49-F238E27FC236}">
                <a16:creationId xmlns:a16="http://schemas.microsoft.com/office/drawing/2014/main" xmlns="" id="{CAAE2008-CF70-45A9-AE42-A2D0AC9A38B6}"/>
              </a:ext>
            </a:extLst>
          </p:cNvPr>
          <p:cNvSpPr txBox="1"/>
          <p:nvPr/>
        </p:nvSpPr>
        <p:spPr>
          <a:xfrm>
            <a:off x="628650" y="605377"/>
            <a:ext cx="3326552" cy="400110"/>
          </a:xfrm>
          <a:prstGeom prst="rect">
            <a:avLst/>
          </a:prstGeom>
          <a:noFill/>
        </p:spPr>
        <p:txBody>
          <a:bodyPr wrap="none" rtlCol="0">
            <a:spAutoFit/>
          </a:bodyPr>
          <a:lstStyle/>
          <a:p>
            <a:r>
              <a:rPr lang="es-ES" sz="2000" b="1" dirty="0">
                <a:solidFill>
                  <a:srgbClr val="F61E8F"/>
                </a:solidFill>
                <a:latin typeface="Swis721 Lt BT" panose="020B0403020202020204" pitchFamily="34" charset="0"/>
                <a:cs typeface="Times New Roman" panose="02020603050405020304" pitchFamily="18" charset="0"/>
              </a:rPr>
              <a:t>Objetivos que se pretenden:</a:t>
            </a:r>
          </a:p>
        </p:txBody>
      </p:sp>
      <p:sp>
        <p:nvSpPr>
          <p:cNvPr id="6" name="Marcador de contenido 2">
            <a:extLst>
              <a:ext uri="{FF2B5EF4-FFF2-40B4-BE49-F238E27FC236}">
                <a16:creationId xmlns:a16="http://schemas.microsoft.com/office/drawing/2014/main" xmlns="" id="{57804F7B-9865-4108-9B13-4124B69A4449}"/>
              </a:ext>
            </a:extLst>
          </p:cNvPr>
          <p:cNvSpPr>
            <a:spLocks noGrp="1"/>
          </p:cNvSpPr>
          <p:nvPr/>
        </p:nvSpPr>
        <p:spPr>
          <a:xfrm>
            <a:off x="1295947" y="4408987"/>
            <a:ext cx="7099505" cy="1999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300"/>
              </a:spcAft>
              <a:buNone/>
            </a:pPr>
            <a:r>
              <a:rPr lang="es-ES" sz="1400" b="1" dirty="0">
                <a:latin typeface="Swis721 Lt BT" panose="020B0403020202020204" pitchFamily="34" charset="0"/>
                <a:ea typeface="Calibri" panose="020F0502020204030204" pitchFamily="34" charset="0"/>
                <a:cs typeface="Times New Roman" panose="02020603050405020304" pitchFamily="18" charset="0"/>
              </a:rPr>
              <a:t>2020/2021</a:t>
            </a:r>
          </a:p>
          <a:p>
            <a:pPr marL="0" indent="0" algn="just">
              <a:lnSpc>
                <a:spcPct val="107000"/>
              </a:lnSpc>
              <a:spcAft>
                <a:spcPts val="300"/>
              </a:spcAft>
              <a:buNone/>
            </a:pPr>
            <a:r>
              <a:rPr lang="en-US" sz="1400" kern="1200" dirty="0">
                <a:latin typeface="+mn-lt"/>
                <a:ea typeface="+mn-ea"/>
                <a:cs typeface="+mn-cs"/>
              </a:rPr>
              <a:t>Este </a:t>
            </a:r>
            <a:r>
              <a:rPr lang="en-US" sz="1400" kern="1200" dirty="0" err="1">
                <a:latin typeface="+mn-lt"/>
                <a:ea typeface="+mn-ea"/>
                <a:cs typeface="+mn-cs"/>
              </a:rPr>
              <a:t>proyecto</a:t>
            </a:r>
            <a:r>
              <a:rPr lang="en-US" sz="1400" kern="1200" dirty="0">
                <a:latin typeface="+mn-lt"/>
                <a:ea typeface="+mn-ea"/>
                <a:cs typeface="+mn-cs"/>
              </a:rPr>
              <a:t> se </a:t>
            </a:r>
            <a:r>
              <a:rPr lang="en-US" sz="1400" kern="1200" dirty="0" err="1">
                <a:latin typeface="+mn-lt"/>
                <a:ea typeface="+mn-ea"/>
                <a:cs typeface="+mn-cs"/>
              </a:rPr>
              <a:t>incluirá</a:t>
            </a:r>
            <a:r>
              <a:rPr lang="en-US" sz="1400" kern="1200" dirty="0">
                <a:latin typeface="+mn-lt"/>
                <a:ea typeface="+mn-ea"/>
                <a:cs typeface="+mn-cs"/>
              </a:rPr>
              <a:t> </a:t>
            </a:r>
            <a:r>
              <a:rPr lang="en-US" sz="1400" kern="1200" dirty="0" err="1">
                <a:latin typeface="+mn-lt"/>
                <a:ea typeface="+mn-ea"/>
                <a:cs typeface="+mn-cs"/>
              </a:rPr>
              <a:t>en</a:t>
            </a:r>
            <a:r>
              <a:rPr lang="en-US" sz="1400" kern="1200" dirty="0">
                <a:latin typeface="+mn-lt"/>
                <a:ea typeface="+mn-ea"/>
                <a:cs typeface="+mn-cs"/>
              </a:rPr>
              <a:t> las </a:t>
            </a:r>
            <a:r>
              <a:rPr lang="en-US" sz="1400" kern="1200" dirty="0" err="1">
                <a:latin typeface="+mn-lt"/>
                <a:ea typeface="+mn-ea"/>
                <a:cs typeface="+mn-cs"/>
              </a:rPr>
              <a:t>Programaciones</a:t>
            </a:r>
            <a:r>
              <a:rPr lang="en-US" sz="1400" kern="1200" dirty="0">
                <a:latin typeface="+mn-lt"/>
                <a:ea typeface="+mn-ea"/>
                <a:cs typeface="+mn-cs"/>
              </a:rPr>
              <a:t> </a:t>
            </a:r>
            <a:r>
              <a:rPr lang="en-US" sz="1400" kern="1200" dirty="0" err="1">
                <a:latin typeface="+mn-lt"/>
                <a:ea typeface="+mn-ea"/>
                <a:cs typeface="+mn-cs"/>
              </a:rPr>
              <a:t>Didácticas</a:t>
            </a:r>
            <a:r>
              <a:rPr lang="en-US" sz="1400" kern="1200" dirty="0">
                <a:latin typeface="+mn-lt"/>
                <a:ea typeface="+mn-ea"/>
                <a:cs typeface="+mn-cs"/>
              </a:rPr>
              <a:t> del </a:t>
            </a:r>
            <a:r>
              <a:rPr lang="en-US" sz="1400" kern="1200" dirty="0" err="1">
                <a:latin typeface="+mn-lt"/>
                <a:ea typeface="+mn-ea"/>
                <a:cs typeface="+mn-cs"/>
              </a:rPr>
              <a:t>curso</a:t>
            </a:r>
            <a:r>
              <a:rPr lang="en-US" sz="1400" kern="1200" dirty="0">
                <a:latin typeface="+mn-lt"/>
                <a:ea typeface="+mn-ea"/>
                <a:cs typeface="+mn-cs"/>
              </a:rPr>
              <a:t> 2021/2022</a:t>
            </a:r>
            <a:endParaRPr lang="es-ES" sz="1400" b="1" dirty="0">
              <a:latin typeface="Swis721 Lt BT" panose="020B0403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300"/>
              </a:spcAft>
              <a:buNone/>
            </a:pPr>
            <a:r>
              <a:rPr lang="es-ES" sz="1400" b="1" dirty="0">
                <a:latin typeface="Swis721 Lt BT" panose="020B0403020202020204" pitchFamily="34" charset="0"/>
                <a:ea typeface="Calibri" panose="020F0502020204030204" pitchFamily="34" charset="0"/>
                <a:cs typeface="Times New Roman" panose="02020603050405020304" pitchFamily="18" charset="0"/>
              </a:rPr>
              <a:t>2021/2022</a:t>
            </a:r>
          </a:p>
          <a:p>
            <a:pPr marL="0" indent="0">
              <a:buNone/>
            </a:pPr>
            <a:r>
              <a:rPr lang="en-US" sz="1400" kern="1200" dirty="0">
                <a:latin typeface="+mn-lt"/>
                <a:ea typeface="+mn-ea"/>
                <a:cs typeface="+mn-cs"/>
              </a:rPr>
              <a:t>Desarrollo del </a:t>
            </a:r>
            <a:r>
              <a:rPr lang="en-US" sz="1400" kern="1200" dirty="0" err="1">
                <a:latin typeface="+mn-lt"/>
                <a:ea typeface="+mn-ea"/>
                <a:cs typeface="+mn-cs"/>
              </a:rPr>
              <a:t>mismo</a:t>
            </a:r>
            <a:r>
              <a:rPr lang="en-US" sz="1400" kern="1200" dirty="0">
                <a:latin typeface="+mn-lt"/>
                <a:ea typeface="+mn-ea"/>
                <a:cs typeface="+mn-cs"/>
              </a:rPr>
              <a:t>.</a:t>
            </a:r>
          </a:p>
          <a:p>
            <a:pPr marL="0" indent="0">
              <a:buNone/>
            </a:pPr>
            <a:endParaRPr lang="es-ES" dirty="0"/>
          </a:p>
        </p:txBody>
      </p:sp>
      <p:sp>
        <p:nvSpPr>
          <p:cNvPr id="7" name="3 CuadroTexto">
            <a:extLst>
              <a:ext uri="{FF2B5EF4-FFF2-40B4-BE49-F238E27FC236}">
                <a16:creationId xmlns:a16="http://schemas.microsoft.com/office/drawing/2014/main" xmlns="" id="{2020AC56-F102-4DAB-9A6A-418D2B631D73}"/>
              </a:ext>
            </a:extLst>
          </p:cNvPr>
          <p:cNvSpPr txBox="1"/>
          <p:nvPr/>
        </p:nvSpPr>
        <p:spPr>
          <a:xfrm>
            <a:off x="961403" y="3373461"/>
            <a:ext cx="2061031" cy="112179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3100" kern="1200" dirty="0">
              <a:latin typeface="+mj-lt"/>
              <a:ea typeface="+mj-ea"/>
              <a:cs typeface="+mj-cs"/>
            </a:endParaRPr>
          </a:p>
        </p:txBody>
      </p:sp>
      <p:sp>
        <p:nvSpPr>
          <p:cNvPr id="8" name="CuadroTexto 3">
            <a:extLst>
              <a:ext uri="{FF2B5EF4-FFF2-40B4-BE49-F238E27FC236}">
                <a16:creationId xmlns:a16="http://schemas.microsoft.com/office/drawing/2014/main" xmlns="" id="{D0C8F245-55E0-44F0-B707-458DA1DE42C3}"/>
              </a:ext>
            </a:extLst>
          </p:cNvPr>
          <p:cNvSpPr txBox="1"/>
          <p:nvPr/>
        </p:nvSpPr>
        <p:spPr>
          <a:xfrm>
            <a:off x="739390" y="3611190"/>
            <a:ext cx="2654316" cy="400110"/>
          </a:xfrm>
          <a:prstGeom prst="rect">
            <a:avLst/>
          </a:prstGeom>
          <a:noFill/>
        </p:spPr>
        <p:txBody>
          <a:bodyPr wrap="non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000" b="1" dirty="0">
                <a:solidFill>
                  <a:srgbClr val="F61E8F"/>
                </a:solidFill>
                <a:latin typeface="Swis721 Lt BT"/>
                <a:cs typeface="Times New Roman"/>
              </a:rPr>
              <a:t>Fases de este proyecto:</a:t>
            </a:r>
          </a:p>
        </p:txBody>
      </p:sp>
    </p:spTree>
    <p:extLst>
      <p:ext uri="{BB962C8B-B14F-4D97-AF65-F5344CB8AC3E}">
        <p14:creationId xmlns:p14="http://schemas.microsoft.com/office/powerpoint/2010/main" xmlns="" val="2200683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hlinkClick r:id="rId2"/>
          </p:cNvPr>
          <p:cNvSpPr/>
          <p:nvPr/>
        </p:nvSpPr>
        <p:spPr>
          <a:xfrm>
            <a:off x="428596" y="5786454"/>
            <a:ext cx="6685163" cy="584775"/>
          </a:xfrm>
          <a:prstGeom prst="rect">
            <a:avLst/>
          </a:prstGeom>
        </p:spPr>
        <p:txBody>
          <a:bodyPr wrap="none">
            <a:spAutoFit/>
          </a:bodyPr>
          <a:lstStyle/>
          <a:p>
            <a:r>
              <a:rPr lang="es-ES" sz="3200" b="1">
                <a:solidFill>
                  <a:srgbClr val="F61E8F"/>
                </a:solidFill>
                <a:hlinkClick r:id="rId2"/>
              </a:rPr>
              <a:t>https://www.escueladearteleon.com/</a:t>
            </a:r>
            <a:endParaRPr lang="es-ES" sz="3200" b="1">
              <a:solidFill>
                <a:srgbClr val="F61E8F"/>
              </a:solidFill>
            </a:endParaRPr>
          </a:p>
        </p:txBody>
      </p:sp>
      <p:pic>
        <p:nvPicPr>
          <p:cNvPr id="3" name="2 Imagen" descr="C:\Users\Usuario\AppData\Local\Microsoft\Windows\INetCache\Content.Word\qr_img.png"/>
          <p:cNvPicPr/>
          <p:nvPr/>
        </p:nvPicPr>
        <p:blipFill>
          <a:blip r:embed="rId3" cstate="print"/>
          <a:srcRect/>
          <a:stretch>
            <a:fillRect/>
          </a:stretch>
        </p:blipFill>
        <p:spPr bwMode="auto">
          <a:xfrm>
            <a:off x="7344400" y="5058400"/>
            <a:ext cx="1799600" cy="1799600"/>
          </a:xfrm>
          <a:prstGeom prst="rect">
            <a:avLst/>
          </a:prstGeom>
          <a:noFill/>
          <a:ln w="9525">
            <a:noFill/>
            <a:miter lim="800000"/>
            <a:headEnd/>
            <a:tailEnd/>
          </a:ln>
        </p:spPr>
      </p:pic>
      <p:pic>
        <p:nvPicPr>
          <p:cNvPr id="4" name="Picture 2" descr="C:\Users\Usuario\Documents\frames\animacion-intro.gif"/>
          <p:cNvPicPr>
            <a:picLocks noChangeAspect="1" noChangeArrowheads="1" noCrop="1"/>
          </p:cNvPicPr>
          <p:nvPr/>
        </p:nvPicPr>
        <p:blipFill>
          <a:blip r:embed="rId4" cstate="print"/>
          <a:srcRect/>
          <a:stretch>
            <a:fillRect/>
          </a:stretch>
        </p:blipFill>
        <p:spPr bwMode="auto">
          <a:xfrm>
            <a:off x="2143108" y="357166"/>
            <a:ext cx="4453095" cy="485569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C23E362-A016-44E3-9B21-CBB2055365E7}"/>
              </a:ext>
            </a:extLst>
          </p:cNvPr>
          <p:cNvSpPr>
            <a:spLocks noGrp="1"/>
          </p:cNvSpPr>
          <p:nvPr>
            <p:ph idx="1"/>
          </p:nvPr>
        </p:nvSpPr>
        <p:spPr>
          <a:xfrm>
            <a:off x="628650" y="1670176"/>
            <a:ext cx="7822692" cy="4498975"/>
          </a:xfrm>
        </p:spPr>
        <p:txBody>
          <a:bodyPr vert="horz" lIns="91440" tIns="45720" rIns="91440" bIns="45720" rtlCol="0" anchor="t">
            <a:noAutofit/>
          </a:bodyPr>
          <a:lstStyle/>
          <a:p>
            <a:pPr marL="0" indent="0" algn="just">
              <a:lnSpc>
                <a:spcPct val="107000"/>
              </a:lnSpc>
              <a:spcAft>
                <a:spcPts val="300"/>
              </a:spcAft>
              <a:buNone/>
            </a:pPr>
            <a:r>
              <a:rPr lang="es-ES" sz="1400" b="1" dirty="0">
                <a:solidFill>
                  <a:srgbClr val="FF0066"/>
                </a:solidFill>
                <a:effectLst/>
                <a:latin typeface="Swis721 Lt BT"/>
                <a:ea typeface="Calibri" panose="020F0502020204030204" pitchFamily="34" charset="0"/>
                <a:cs typeface="Times New Roman"/>
              </a:rPr>
              <a:t>Primer nivel de concreción curricular.</a:t>
            </a:r>
            <a:endParaRPr lang="es-ES" sz="1400">
              <a:latin typeface="Swis721 Lt BT"/>
              <a:cs typeface="Times New Roman"/>
            </a:endParaRPr>
          </a:p>
          <a:p>
            <a:pPr marL="0" indent="0" algn="just">
              <a:lnSpc>
                <a:spcPct val="107000"/>
              </a:lnSpc>
              <a:spcAft>
                <a:spcPts val="300"/>
              </a:spcAft>
              <a:buNone/>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300"/>
              </a:spcAft>
              <a:buNone/>
            </a:pPr>
            <a:r>
              <a:rPr lang="es-ES" sz="1200" b="1" dirty="0">
                <a:solidFill>
                  <a:srgbClr val="FF0066"/>
                </a:solidFill>
                <a:effectLst/>
                <a:latin typeface="Swis721 Lt BT"/>
                <a:ea typeface="Calibri" panose="020F0502020204030204" pitchFamily="34" charset="0"/>
                <a:cs typeface="Times New Roman"/>
              </a:rPr>
              <a:t>Ley Orgánica de Educación de 2006 en la redacción dada por la Ley Orgánica 8/2013, de 9 de diciembre, para la Mejora de la Calidad Educativa, Capítulo II:</a:t>
            </a:r>
            <a:endParaRPr lang="es-ES" sz="1200">
              <a:effectLst/>
              <a:latin typeface="Swis721 Lt BT"/>
              <a:ea typeface="Calibri" panose="020F0502020204030204" pitchFamily="34" charset="0"/>
              <a:cs typeface="Times New Roman"/>
            </a:endParaRPr>
          </a:p>
          <a:p>
            <a:pPr marL="0" indent="0" algn="just">
              <a:lnSpc>
                <a:spcPct val="107000"/>
              </a:lnSpc>
              <a:spcAft>
                <a:spcPts val="300"/>
              </a:spcAft>
              <a:buNone/>
            </a:pPr>
            <a:r>
              <a:rPr lang="es-ES" sz="1200" b="1" dirty="0">
                <a:solidFill>
                  <a:srgbClr val="FF0066"/>
                </a:solidFill>
                <a:effectLst/>
                <a:latin typeface="Swis721 Lt BT"/>
                <a:ea typeface="Calibri" panose="020F0502020204030204" pitchFamily="34" charset="0"/>
                <a:cs typeface="Times New Roman"/>
              </a:rPr>
              <a:t>Artículo 120:</a:t>
            </a:r>
            <a:r>
              <a:rPr lang="es-ES" sz="1200" dirty="0">
                <a:solidFill>
                  <a:srgbClr val="FF0066"/>
                </a:solidFill>
                <a:effectLst/>
                <a:latin typeface="Swis721 Lt BT"/>
                <a:ea typeface="Calibri" panose="020F0502020204030204" pitchFamily="34" charset="0"/>
                <a:cs typeface="Times New Roman"/>
              </a:rPr>
              <a:t> </a:t>
            </a:r>
            <a:r>
              <a:rPr lang="es-ES" sz="1200" i="1" dirty="0">
                <a:effectLst/>
                <a:latin typeface="Swis721 Lt BT"/>
                <a:ea typeface="Calibri" panose="020F0502020204030204" pitchFamily="34" charset="0"/>
                <a:cs typeface="Times New Roman"/>
              </a:rPr>
              <a:t>Los centros dispondrán de </a:t>
            </a:r>
            <a:r>
              <a:rPr lang="es-ES" sz="1200" b="1" i="1" dirty="0">
                <a:effectLst/>
                <a:latin typeface="Swis721 Lt BT"/>
                <a:ea typeface="Calibri" panose="020F0502020204030204" pitchFamily="34" charset="0"/>
                <a:cs typeface="Times New Roman"/>
              </a:rPr>
              <a:t>autonomía pedagógica, de organización y de gestión</a:t>
            </a:r>
            <a:r>
              <a:rPr lang="es-ES" sz="1200" i="1" dirty="0">
                <a:effectLst/>
                <a:latin typeface="Swis721 Lt BT"/>
                <a:ea typeface="Calibri" panose="020F0502020204030204" pitchFamily="34" charset="0"/>
                <a:cs typeface="Times New Roman"/>
              </a:rPr>
              <a:t> en el marco de la legislación vigente y en los términos recogidos en la presente Ley y en las normas que la desarrollen, disponiendo de autonomía para elaborar, aprobar y ejecutar un proyecto educativo y un proyecto de gestión, así como las normas de organización y funcionamiento del centro.</a:t>
            </a:r>
            <a:endParaRPr lang="es-ES" sz="1200">
              <a:effectLst/>
              <a:latin typeface="Swis721 Lt BT"/>
              <a:ea typeface="Calibri" panose="020F0502020204030204" pitchFamily="34" charset="0"/>
              <a:cs typeface="Times New Roman"/>
            </a:endParaRPr>
          </a:p>
          <a:p>
            <a:pPr marL="0" indent="0" algn="just">
              <a:lnSpc>
                <a:spcPct val="107000"/>
              </a:lnSpc>
              <a:spcAft>
                <a:spcPts val="300"/>
              </a:spcAft>
              <a:buNone/>
            </a:pPr>
            <a:r>
              <a:rPr lang="es-ES" sz="1200" b="1" dirty="0">
                <a:solidFill>
                  <a:srgbClr val="FF0066"/>
                </a:solidFill>
                <a:effectLst/>
                <a:latin typeface="Swis721 Lt BT"/>
                <a:ea typeface="Calibri" panose="020F0502020204030204" pitchFamily="34" charset="0"/>
                <a:cs typeface="Times New Roman"/>
              </a:rPr>
              <a:t>Artículo 121</a:t>
            </a:r>
            <a:r>
              <a:rPr lang="es-ES" sz="1200" b="1" i="1" dirty="0">
                <a:solidFill>
                  <a:srgbClr val="FF0066"/>
                </a:solidFill>
                <a:effectLst/>
                <a:latin typeface="Swis721 Lt BT"/>
                <a:ea typeface="Calibri" panose="020F0502020204030204" pitchFamily="34" charset="0"/>
                <a:cs typeface="Times New Roman"/>
              </a:rPr>
              <a:t>:</a:t>
            </a:r>
            <a:r>
              <a:rPr lang="es-ES" sz="1200" i="1" dirty="0">
                <a:solidFill>
                  <a:srgbClr val="FF0066"/>
                </a:solidFill>
                <a:effectLst/>
                <a:latin typeface="Swis721 Lt BT"/>
                <a:ea typeface="Calibri" panose="020F0502020204030204" pitchFamily="34" charset="0"/>
                <a:cs typeface="Times New Roman"/>
              </a:rPr>
              <a:t> </a:t>
            </a:r>
            <a:r>
              <a:rPr lang="es-ES" sz="1200" b="1" i="1" dirty="0">
                <a:effectLst/>
                <a:latin typeface="Swis721 Lt BT"/>
                <a:ea typeface="Calibri" panose="020F0502020204030204" pitchFamily="34" charset="0"/>
                <a:cs typeface="Times New Roman"/>
              </a:rPr>
              <a:t>El Proyecto educativo recogerá los valores, los objetivos y las prioridades de actuación. </a:t>
            </a:r>
            <a:r>
              <a:rPr lang="es-ES" sz="1200" i="1" dirty="0">
                <a:effectLst/>
                <a:latin typeface="Swis721 Lt BT"/>
                <a:ea typeface="Calibri" panose="020F0502020204030204" pitchFamily="34" charset="0"/>
                <a:cs typeface="Times New Roman"/>
              </a:rPr>
              <a:t>Asimismo, incorporará la concreción de los currículos establecidos por la Administración educativa que corresponde fijar y aprobar al Claustro, así como el tratamiento transversal en las áreas, materias o módulos de la educación en valores y otras enseñanzas, teniendo en cuenta las características del entorno social y cultural del centro, la forma de atención a la diversidad del alumnado y la acción tutorial, así como el plan de convivencia, y deberá respetar el principio de no discriminación y de inclusión educativa como valores fundamentales, así como los principios y objetivos recogidos en esta Ley y en la Ley Orgánica 8/1985, de 3 de julio, Reguladora del Derecho a la Educación.</a:t>
            </a:r>
            <a:endParaRPr lang="es-ES" sz="1200">
              <a:effectLst/>
              <a:latin typeface="Swis721 Lt BT"/>
              <a:ea typeface="Calibri" panose="020F0502020204030204" pitchFamily="34" charset="0"/>
              <a:cs typeface="Times New Roman"/>
            </a:endParaRPr>
          </a:p>
          <a:p>
            <a:pPr marL="0" indent="0" algn="just">
              <a:lnSpc>
                <a:spcPct val="107000"/>
              </a:lnSpc>
              <a:spcAft>
                <a:spcPts val="300"/>
              </a:spcAft>
              <a:buNone/>
            </a:pPr>
            <a:r>
              <a:rPr lang="es-ES" sz="1200" b="1" dirty="0">
                <a:solidFill>
                  <a:srgbClr val="FF0066"/>
                </a:solidFill>
                <a:effectLst/>
                <a:latin typeface="Swis721 Lt BT"/>
                <a:ea typeface="Calibri" panose="020F0502020204030204" pitchFamily="34" charset="0"/>
                <a:cs typeface="Times New Roman"/>
              </a:rPr>
              <a:t>Artículo 125:</a:t>
            </a:r>
            <a:r>
              <a:rPr lang="es-ES" sz="1200" dirty="0">
                <a:solidFill>
                  <a:srgbClr val="FF0066"/>
                </a:solidFill>
                <a:effectLst/>
                <a:latin typeface="Swis721 Lt BT"/>
                <a:ea typeface="Calibri" panose="020F0502020204030204" pitchFamily="34" charset="0"/>
                <a:cs typeface="Times New Roman"/>
              </a:rPr>
              <a:t> </a:t>
            </a:r>
            <a:r>
              <a:rPr lang="es-ES" sz="1200" i="1" dirty="0">
                <a:effectLst/>
                <a:latin typeface="Swis721 Lt BT"/>
                <a:ea typeface="Calibri" panose="020F0502020204030204" pitchFamily="34" charset="0"/>
                <a:cs typeface="Times New Roman"/>
              </a:rPr>
              <a:t>Los centros educativos elaborarán al principio de cada curso una </a:t>
            </a:r>
            <a:r>
              <a:rPr lang="es-ES" sz="1200" b="1" i="1" dirty="0">
                <a:effectLst/>
                <a:latin typeface="Swis721 Lt BT"/>
                <a:ea typeface="Calibri" panose="020F0502020204030204" pitchFamily="34" charset="0"/>
                <a:cs typeface="Times New Roman"/>
              </a:rPr>
              <a:t>programación general anual</a:t>
            </a:r>
            <a:r>
              <a:rPr lang="es-ES" sz="1200" i="1" dirty="0">
                <a:effectLst/>
                <a:latin typeface="Swis721 Lt BT"/>
                <a:ea typeface="Calibri" panose="020F0502020204030204" pitchFamily="34" charset="0"/>
                <a:cs typeface="Times New Roman"/>
              </a:rPr>
              <a:t> que recoja todos los aspectos relativos a la organización y funcionamiento del centro, incluidos los proyectos, el currículo, las normas, y todos los planes de actuación acordados y aprobados.</a:t>
            </a:r>
            <a:endParaRPr lang="es-ES" sz="1200">
              <a:effectLst/>
              <a:latin typeface="Swis721 Lt BT"/>
              <a:ea typeface="Calibri" panose="020F0502020204030204" pitchFamily="34" charset="0"/>
              <a:cs typeface="Times New Roman"/>
            </a:endParaRPr>
          </a:p>
          <a:p>
            <a:pPr marL="0" indent="0" algn="just">
              <a:buNone/>
            </a:pPr>
            <a:endParaRPr lang="es-ES" sz="1200" dirty="0">
              <a:cs typeface="Calibri" panose="020F0502020204030204"/>
            </a:endParaRPr>
          </a:p>
        </p:txBody>
      </p:sp>
      <p:sp>
        <p:nvSpPr>
          <p:cNvPr id="4" name="3 CuadroTexto">
            <a:extLst>
              <a:ext uri="{FF2B5EF4-FFF2-40B4-BE49-F238E27FC236}">
                <a16:creationId xmlns:a16="http://schemas.microsoft.com/office/drawing/2014/main" xmlns="" id="{C7FC7358-668B-481E-B103-02DF37CC77F5}"/>
              </a:ext>
            </a:extLst>
          </p:cNvPr>
          <p:cNvSpPr txBox="1"/>
          <p:nvPr/>
        </p:nvSpPr>
        <p:spPr>
          <a:xfrm>
            <a:off x="850663" y="367648"/>
            <a:ext cx="2061031" cy="112179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100" kern="1200" dirty="0">
              <a:latin typeface="+mj-lt"/>
              <a:ea typeface="+mj-ea"/>
              <a:cs typeface="+mj-cs"/>
            </a:endParaRPr>
          </a:p>
        </p:txBody>
      </p:sp>
      <p:sp>
        <p:nvSpPr>
          <p:cNvPr id="5" name="CuadroTexto 4">
            <a:extLst>
              <a:ext uri="{FF2B5EF4-FFF2-40B4-BE49-F238E27FC236}">
                <a16:creationId xmlns:a16="http://schemas.microsoft.com/office/drawing/2014/main" xmlns="" id="{CAAE2008-CF70-45A9-AE42-A2D0AC9A38B6}"/>
              </a:ext>
            </a:extLst>
          </p:cNvPr>
          <p:cNvSpPr txBox="1"/>
          <p:nvPr/>
        </p:nvSpPr>
        <p:spPr>
          <a:xfrm>
            <a:off x="628650" y="605377"/>
            <a:ext cx="5955873" cy="400110"/>
          </a:xfrm>
          <a:prstGeom prst="rect">
            <a:avLst/>
          </a:prstGeom>
          <a:noFill/>
        </p:spPr>
        <p:txBody>
          <a:bodyPr wrap="square" lIns="91440" tIns="45720" rIns="91440" bIns="45720" rtlCol="0" anchor="t">
            <a:spAutoFit/>
          </a:bodyPr>
          <a:lstStyle/>
          <a:p>
            <a:r>
              <a:rPr lang="es-ES" sz="2000" b="1" dirty="0">
                <a:solidFill>
                  <a:srgbClr val="F61E8F"/>
                </a:solidFill>
                <a:latin typeface="Swis721 Lt BT"/>
                <a:ea typeface="Calibri" panose="020F0502020204030204" pitchFamily="34" charset="0"/>
                <a:cs typeface="Times New Roman"/>
              </a:rPr>
              <a:t>Definición de las señas de identidad de un centro</a:t>
            </a:r>
            <a:r>
              <a:rPr lang="es-ES" sz="2000" b="1" i="1" dirty="0">
                <a:solidFill>
                  <a:srgbClr val="F61E8F"/>
                </a:solidFill>
                <a:latin typeface="Swis721 Lt BT"/>
                <a:ea typeface="Calibri" panose="020F0502020204030204" pitchFamily="34" charset="0"/>
                <a:cs typeface="Times New Roman"/>
              </a:rPr>
              <a:t>.</a:t>
            </a:r>
            <a:endParaRPr lang="es-ES" sz="2000" dirty="0">
              <a:solidFill>
                <a:srgbClr val="F61E8F"/>
              </a:solidFill>
              <a:latin typeface="Swis721 Lt BT"/>
              <a:cs typeface="Times New Roman"/>
            </a:endParaRPr>
          </a:p>
        </p:txBody>
      </p:sp>
    </p:spTree>
    <p:extLst>
      <p:ext uri="{BB962C8B-B14F-4D97-AF65-F5344CB8AC3E}">
        <p14:creationId xmlns:p14="http://schemas.microsoft.com/office/powerpoint/2010/main" xmlns="" val="11850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C23E362-A016-44E3-9B21-CBB2055365E7}"/>
              </a:ext>
            </a:extLst>
          </p:cNvPr>
          <p:cNvSpPr>
            <a:spLocks noGrp="1"/>
          </p:cNvSpPr>
          <p:nvPr>
            <p:ph idx="1"/>
          </p:nvPr>
        </p:nvSpPr>
        <p:spPr>
          <a:xfrm>
            <a:off x="546271" y="1018317"/>
            <a:ext cx="7886700" cy="4351338"/>
          </a:xfrm>
        </p:spPr>
        <p:txBody>
          <a:bodyPr>
            <a:normAutofit/>
          </a:bodyPr>
          <a:lstStyle/>
          <a:p>
            <a:pPr marL="0" indent="0" algn="just">
              <a:lnSpc>
                <a:spcPct val="107000"/>
              </a:lnSpc>
              <a:spcAft>
                <a:spcPts val="300"/>
              </a:spcAft>
              <a:buNone/>
            </a:pPr>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DECRETO 23/2014, de 12 de junio, por el que se establece el marco del gobierno y autonomía de los centros docentes sostenidos con fondos públicos, que impartan enseñanzas no universitarias en la Comunidad de Castilla y León</a:t>
            </a:r>
            <a:r>
              <a:rPr lang="es-ES" sz="1400" dirty="0">
                <a:effectLst/>
                <a:latin typeface="Swis721 Lt BT" panose="020B0403020202020204" pitchFamily="34" charset="0"/>
                <a:ea typeface="Calibri" panose="020F0502020204030204" pitchFamily="34" charset="0"/>
                <a:cs typeface="Times New Roman" panose="02020603050405020304" pitchFamily="18" charset="0"/>
              </a:rPr>
              <a:t>, establece en su Capítulo III, la “autonomía y planificación de los centros docentes sostenidos con fondos públicos, establece en su </a:t>
            </a:r>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Artículo 10</a:t>
            </a:r>
            <a:r>
              <a:rPr lang="es-ES" sz="1400"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 </a:t>
            </a:r>
            <a:r>
              <a:rPr lang="es-ES" sz="1400" dirty="0">
                <a:effectLst/>
                <a:latin typeface="Swis721 Lt BT" panose="020B0403020202020204" pitchFamily="34" charset="0"/>
                <a:ea typeface="Calibri" panose="020F0502020204030204" pitchFamily="34" charset="0"/>
                <a:cs typeface="Times New Roman" panose="02020603050405020304" pitchFamily="18" charset="0"/>
              </a:rPr>
              <a:t>los </a:t>
            </a:r>
            <a:r>
              <a:rPr lang="es-ES" sz="1400" b="1" dirty="0">
                <a:effectLst/>
                <a:latin typeface="Swis721 Lt BT" panose="020B0403020202020204" pitchFamily="34" charset="0"/>
                <a:ea typeface="Calibri" panose="020F0502020204030204" pitchFamily="34" charset="0"/>
                <a:cs typeface="Times New Roman" panose="02020603050405020304" pitchFamily="18" charset="0"/>
              </a:rPr>
              <a:t>aspectos generales de la autonomía de los centros</a:t>
            </a:r>
            <a:r>
              <a:rPr lang="es-ES" sz="1400" dirty="0">
                <a:effectLst/>
                <a:latin typeface="Swis721 Lt BT" panose="020B0403020202020204" pitchFamily="34" charset="0"/>
                <a:ea typeface="Calibri" panose="020F0502020204030204" pitchFamily="34" charset="0"/>
                <a:cs typeface="Times New Roman" panose="02020603050405020304" pitchFamily="18" charset="0"/>
              </a:rPr>
              <a:t>, indicando que todos los centros están facultados para tomar decisiones sobre la planificación de los elementos constituyentes del </a:t>
            </a:r>
            <a:r>
              <a:rPr lang="es-ES" sz="1400" b="1" dirty="0">
                <a:effectLst/>
                <a:latin typeface="Swis721 Lt BT" panose="020B0403020202020204" pitchFamily="34" charset="0"/>
                <a:ea typeface="Calibri" panose="020F0502020204030204" pitchFamily="34" charset="0"/>
                <a:cs typeface="Times New Roman" panose="02020603050405020304" pitchFamily="18" charset="0"/>
              </a:rPr>
              <a:t>proceso educativo relacionado, entre otros, con los ámbitos pedagógico y organizativo, orientados a la mejora y calidad de la propuesta educativa del centro y de los resultados escolares</a:t>
            </a:r>
            <a:r>
              <a:rPr lang="es-ES" sz="1400" dirty="0">
                <a:effectLst/>
                <a:latin typeface="Swis721 Lt BT" panose="020B0403020202020204" pitchFamily="34" charset="0"/>
                <a:ea typeface="Calibri" panose="020F0502020204030204" pitchFamily="34" charset="0"/>
                <a:cs typeface="Times New Roman" panose="02020603050405020304" pitchFamily="18" charset="0"/>
              </a:rPr>
              <a:t>, disponiendo de autonomía para elaborar, aprobar y ejecutar un proyecto educativo, un proyecto de dirección, así como las normas de organización y funcionamiento del centro, entre otros.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300"/>
              </a:spcAft>
              <a:buNone/>
            </a:pPr>
            <a:r>
              <a:rPr lang="es-ES" sz="1400" dirty="0">
                <a:effectLst/>
                <a:latin typeface="Swis721 Lt BT" panose="020B0403020202020204" pitchFamily="34" charset="0"/>
                <a:ea typeface="Calibri" panose="020F0502020204030204" pitchFamily="34" charset="0"/>
                <a:cs typeface="Times New Roman" panose="02020603050405020304" pitchFamily="18" charset="0"/>
              </a:rPr>
              <a:t>En relación a la Autonomía pedagógica y curricular prevé en el </a:t>
            </a:r>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artículo 11</a:t>
            </a:r>
            <a:r>
              <a:rPr lang="es-ES" sz="1400"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 </a:t>
            </a:r>
            <a:r>
              <a:rPr lang="es-ES" sz="1400" dirty="0">
                <a:effectLst/>
                <a:latin typeface="Swis721 Lt BT" panose="020B0403020202020204" pitchFamily="34" charset="0"/>
                <a:ea typeface="Calibri" panose="020F0502020204030204" pitchFamily="34" charset="0"/>
                <a:cs typeface="Times New Roman" panose="02020603050405020304" pitchFamily="18" charset="0"/>
              </a:rPr>
              <a:t>la elaboración de documentos tales como el </a:t>
            </a:r>
            <a:r>
              <a:rPr lang="es-ES" sz="1400" b="1" dirty="0">
                <a:effectLst/>
                <a:latin typeface="Swis721 Lt BT" panose="020B0403020202020204" pitchFamily="34" charset="0"/>
                <a:ea typeface="Calibri" panose="020F0502020204030204" pitchFamily="34" charset="0"/>
                <a:cs typeface="Times New Roman" panose="02020603050405020304" pitchFamily="18" charset="0"/>
              </a:rPr>
              <a:t>Proyecto educativo</a:t>
            </a:r>
            <a:r>
              <a:rPr lang="es-ES" sz="1400" dirty="0">
                <a:effectLst/>
                <a:latin typeface="Swis721 Lt BT" panose="020B0403020202020204" pitchFamily="34" charset="0"/>
                <a:ea typeface="Calibri" panose="020F0502020204030204" pitchFamily="34" charset="0"/>
                <a:cs typeface="Times New Roman" panose="02020603050405020304" pitchFamily="18" charset="0"/>
              </a:rPr>
              <a:t>, que recogerá los valores, los objetivos y las prioridades de actuación teniendo en cuenta las características del entorno social y cultural del centro, siendo su contenido determinado por la consejería competente en materia de educación, de acuerdo con lo establecido en el artículo 121 de la Ley Orgánica 2/2006, de 3 de mayo, de Educación.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p>
        </p:txBody>
      </p:sp>
      <p:sp>
        <p:nvSpPr>
          <p:cNvPr id="4" name="3 CuadroTexto">
            <a:extLst>
              <a:ext uri="{FF2B5EF4-FFF2-40B4-BE49-F238E27FC236}">
                <a16:creationId xmlns:a16="http://schemas.microsoft.com/office/drawing/2014/main" xmlns="" id="{C7FC7358-668B-481E-B103-02DF37CC77F5}"/>
              </a:ext>
            </a:extLst>
          </p:cNvPr>
          <p:cNvSpPr txBox="1"/>
          <p:nvPr/>
        </p:nvSpPr>
        <p:spPr>
          <a:xfrm>
            <a:off x="850663" y="367648"/>
            <a:ext cx="2061031" cy="112179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100" kern="1200" dirty="0">
              <a:latin typeface="+mj-lt"/>
              <a:ea typeface="+mj-ea"/>
              <a:cs typeface="+mj-cs"/>
            </a:endParaRPr>
          </a:p>
        </p:txBody>
      </p:sp>
    </p:spTree>
    <p:extLst>
      <p:ext uri="{BB962C8B-B14F-4D97-AF65-F5344CB8AC3E}">
        <p14:creationId xmlns:p14="http://schemas.microsoft.com/office/powerpoint/2010/main" xmlns="" val="281327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C23E362-A016-44E3-9B21-CBB2055365E7}"/>
              </a:ext>
            </a:extLst>
          </p:cNvPr>
          <p:cNvSpPr>
            <a:spLocks noGrp="1"/>
          </p:cNvSpPr>
          <p:nvPr>
            <p:ph idx="1"/>
          </p:nvPr>
        </p:nvSpPr>
        <p:spPr>
          <a:xfrm>
            <a:off x="538033" y="367648"/>
            <a:ext cx="7886700" cy="6230860"/>
          </a:xfrm>
        </p:spPr>
        <p:txBody>
          <a:bodyPr>
            <a:noAutofit/>
          </a:bodyPr>
          <a:lstStyle/>
          <a:p>
            <a:pPr marL="0" indent="0" algn="just">
              <a:lnSpc>
                <a:spcPct val="107000"/>
              </a:lnSpc>
              <a:spcAft>
                <a:spcPts val="300"/>
              </a:spcAft>
              <a:buNone/>
            </a:pPr>
            <a:r>
              <a:rPr lang="es-ES" sz="1400" dirty="0">
                <a:effectLst/>
                <a:latin typeface="Swis721 Lt BT" panose="020B0403020202020204" pitchFamily="34" charset="0"/>
                <a:ea typeface="Calibri" panose="020F0502020204030204" pitchFamily="34" charset="0"/>
                <a:cs typeface="Times New Roman" panose="02020603050405020304" pitchFamily="18" charset="0"/>
              </a:rPr>
              <a:t>Por último, y en relación a la planificación, evaluación y transparencia, el </a:t>
            </a:r>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Artículo 18</a:t>
            </a:r>
            <a:r>
              <a:rPr lang="es-ES" sz="1400"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 </a:t>
            </a:r>
            <a:r>
              <a:rPr lang="es-ES" sz="1400" dirty="0">
                <a:effectLst/>
                <a:latin typeface="Swis721 Lt BT" panose="020B0403020202020204" pitchFamily="34" charset="0"/>
                <a:ea typeface="Calibri" panose="020F0502020204030204" pitchFamily="34" charset="0"/>
                <a:cs typeface="Times New Roman" panose="02020603050405020304" pitchFamily="18" charset="0"/>
              </a:rPr>
              <a:t>trata sobre los </a:t>
            </a:r>
            <a:r>
              <a:rPr lang="es-ES" sz="1400" b="1" dirty="0">
                <a:effectLst/>
                <a:latin typeface="Swis721 Lt BT" panose="020B0403020202020204" pitchFamily="34" charset="0"/>
                <a:ea typeface="Calibri" panose="020F0502020204030204" pitchFamily="34" charset="0"/>
                <a:cs typeface="Times New Roman" panose="02020603050405020304" pitchFamily="18" charset="0"/>
              </a:rPr>
              <a:t>documentos de planificación</a:t>
            </a:r>
            <a:r>
              <a:rPr lang="es-ES" sz="1400" dirty="0">
                <a:effectLst/>
                <a:latin typeface="Swis721 Lt BT" panose="020B0403020202020204" pitchFamily="34" charset="0"/>
                <a:ea typeface="Calibri" panose="020F0502020204030204" pitchFamily="34" charset="0"/>
                <a:cs typeface="Times New Roman" panose="02020603050405020304" pitchFamily="18" charset="0"/>
              </a:rPr>
              <a:t>, indicando que los documentos de planificación pedagógica deberán ser elaborados por el claustro de profesores, bajo la coordinación del equipo directivo. Su aprobación corresponde al director y, en su caso, al claustro de profesores previa consulta al consejo escolar. En cuanto a los documentos de planificación organizativa de los centros públicos indica que serán elaborados y aprobados por el equipo directivo con la participación del claustro de profesores, en los términos que determine la dirección del centro, e informados por el consejo escolar.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300"/>
              </a:spcAft>
              <a:buNone/>
            </a:pPr>
            <a:r>
              <a:rPr lang="es-ES" sz="1400" dirty="0">
                <a:effectLst/>
                <a:latin typeface="Swis721 Lt BT" panose="020B0403020202020204" pitchFamily="34" charset="0"/>
                <a:ea typeface="Calibri" panose="020F0502020204030204" pitchFamily="34" charset="0"/>
                <a:cs typeface="Times New Roman" panose="02020603050405020304" pitchFamily="18" charset="0"/>
              </a:rPr>
              <a:t> Dentro del desarrollo normativo realizado por la Administración educativa de Castilla y León, con ocasión de la implantación para cada una de las etapas, encontramos referenciados distintos documentos a elaborar por los centros tales como: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a) Proyecto educativo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b) Programación General Anual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c) Propuesta curricular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d) Programaciones didácticas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e) Plan de atención a la diversidad</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f) Plan de acción tutorial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g) Plan de orientación académica y profesional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h) Plan de acogida</a:t>
            </a:r>
            <a:endParaRPr lang="es-ES" sz="1400" dirty="0"/>
          </a:p>
        </p:txBody>
      </p:sp>
      <p:sp>
        <p:nvSpPr>
          <p:cNvPr id="4" name="3 CuadroTexto">
            <a:extLst>
              <a:ext uri="{FF2B5EF4-FFF2-40B4-BE49-F238E27FC236}">
                <a16:creationId xmlns:a16="http://schemas.microsoft.com/office/drawing/2014/main" xmlns="" id="{C7FC7358-668B-481E-B103-02DF37CC77F5}"/>
              </a:ext>
            </a:extLst>
          </p:cNvPr>
          <p:cNvSpPr txBox="1"/>
          <p:nvPr/>
        </p:nvSpPr>
        <p:spPr>
          <a:xfrm>
            <a:off x="850663" y="367648"/>
            <a:ext cx="2061031" cy="112179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100" kern="1200" dirty="0">
              <a:latin typeface="+mj-lt"/>
              <a:ea typeface="+mj-ea"/>
              <a:cs typeface="+mj-cs"/>
            </a:endParaRPr>
          </a:p>
        </p:txBody>
      </p:sp>
    </p:spTree>
    <p:extLst>
      <p:ext uri="{BB962C8B-B14F-4D97-AF65-F5344CB8AC3E}">
        <p14:creationId xmlns:p14="http://schemas.microsoft.com/office/powerpoint/2010/main" xmlns="" val="242484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C23E362-A016-44E3-9B21-CBB2055365E7}"/>
              </a:ext>
            </a:extLst>
          </p:cNvPr>
          <p:cNvSpPr>
            <a:spLocks noGrp="1"/>
          </p:cNvSpPr>
          <p:nvPr>
            <p:ph idx="1"/>
          </p:nvPr>
        </p:nvSpPr>
        <p:spPr>
          <a:xfrm>
            <a:off x="944433" y="949058"/>
            <a:ext cx="7886700" cy="5660619"/>
          </a:xfrm>
        </p:spPr>
        <p:txBody>
          <a:bodyPr vert="horz" lIns="91440" tIns="45720" rIns="91440" bIns="45720" rtlCol="0" anchor="t">
            <a:noAutofit/>
          </a:bodyPr>
          <a:lstStyle/>
          <a:p>
            <a:pPr marL="0" indent="0">
              <a:lnSpc>
                <a:spcPct val="107000"/>
              </a:lnSpc>
              <a:spcBef>
                <a:spcPts val="0"/>
              </a:spcBef>
              <a:spcAft>
                <a:spcPts val="300"/>
              </a:spcAft>
              <a:buNone/>
            </a:pPr>
            <a:r>
              <a:rPr lang="es-ES" sz="9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PROGRAMACIÓN GENERAL ANUAL</a:t>
            </a:r>
            <a:endParaRPr lang="es-ES" sz="900" dirty="0">
              <a:latin typeface="Calibri" panose="020F0502020204030204" pitchFamily="34" charset="0"/>
              <a:ea typeface="Calibri" panose="020F0502020204030204" pitchFamily="34" charset="0"/>
              <a:cs typeface="Times New Roman" panose="02020603050405020304" pitchFamily="18" charset="0"/>
            </a:endParaRPr>
          </a:p>
          <a:p>
            <a:pPr marL="177800" indent="0">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HORARIO GENERAL DEL CENTRO.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0" algn="just">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ORGANIZACIÓN DEL CENTRO.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0" algn="just">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ORGANIZACIÓN DE LOS DIFERENTES ESTUDIOS: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0">
              <a:lnSpc>
                <a:spcPct val="107000"/>
              </a:lnSpc>
              <a:spcBef>
                <a:spcPts val="0"/>
              </a:spcBef>
              <a:spcAft>
                <a:spcPts val="300"/>
              </a:spcAft>
              <a:buNone/>
            </a:pPr>
            <a:r>
              <a:rPr lang="es-ES" sz="9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PROYECTO EDUCATIVO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0" algn="just">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PRINCIPIOS EDUCATIVOS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0" algn="just">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OBJETIVOS EDUCATIVOS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0">
              <a:lnSpc>
                <a:spcPct val="107000"/>
              </a:lnSpc>
              <a:spcBef>
                <a:spcPts val="0"/>
              </a:spcBef>
              <a:spcAft>
                <a:spcPts val="300"/>
              </a:spcAft>
              <a:buNone/>
            </a:pPr>
            <a:r>
              <a:rPr lang="es-ES" sz="9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PLAN DE ACCIÓN TUTORIAL. Y DE ORIENTACIÓN ACADÉMICO PROFESIONAL</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0">
              <a:lnSpc>
                <a:spcPct val="107000"/>
              </a:lnSpc>
              <a:spcBef>
                <a:spcPts val="0"/>
              </a:spcBef>
              <a:spcAft>
                <a:spcPts val="300"/>
              </a:spcAft>
              <a:buNone/>
            </a:pPr>
            <a:r>
              <a:rPr lang="es-ES" sz="9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PLAN DE ACOGIDA</a:t>
            </a:r>
            <a:endParaRPr lang="es-ES" sz="900">
              <a:solidFill>
                <a:srgbClr val="F61E8F"/>
              </a:solidFill>
              <a:effectLst/>
              <a:latin typeface="Calibri" panose="020F0502020204030204" pitchFamily="34" charset="0"/>
              <a:ea typeface="Calibri" panose="020F0502020204030204" pitchFamily="34" charset="0"/>
              <a:cs typeface="Times New Roman" panose="02020603050405020304" pitchFamily="18" charset="0"/>
            </a:endParaRPr>
          </a:p>
          <a:p>
            <a:pPr marL="180340" indent="0">
              <a:lnSpc>
                <a:spcPct val="107000"/>
              </a:lnSpc>
              <a:spcBef>
                <a:spcPts val="0"/>
              </a:spcBef>
              <a:spcAft>
                <a:spcPts val="300"/>
              </a:spcAft>
              <a:buNone/>
            </a:pPr>
            <a:r>
              <a:rPr lang="es-ES" sz="900" b="1" dirty="0">
                <a:solidFill>
                  <a:srgbClr val="F61E8F"/>
                </a:solidFill>
                <a:effectLst/>
                <a:latin typeface="Swis721 Lt BT"/>
                <a:ea typeface="Calibri" panose="020F0502020204030204" pitchFamily="34" charset="0"/>
                <a:cs typeface="Arial"/>
              </a:rPr>
              <a:t>REGLAMENTO DE RÉGIMEN INTERIOR</a:t>
            </a:r>
            <a:endParaRPr lang="es-ES" sz="900" dirty="0">
              <a:solidFill>
                <a:srgbClr val="F61E8F"/>
              </a:solidFill>
              <a:effectLst/>
              <a:latin typeface="Swis721 Lt BT"/>
              <a:ea typeface="Calibri" panose="020F0502020204030204" pitchFamily="34" charset="0"/>
              <a:cs typeface="Arial"/>
            </a:endParaRPr>
          </a:p>
          <a:p>
            <a:pPr marL="180340" indent="0">
              <a:lnSpc>
                <a:spcPct val="107000"/>
              </a:lnSpc>
              <a:spcBef>
                <a:spcPts val="0"/>
              </a:spcBef>
              <a:spcAft>
                <a:spcPts val="300"/>
              </a:spcAft>
              <a:buNone/>
            </a:pPr>
            <a:r>
              <a:rPr lang="es-ES" sz="9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PLAN DE CONVIVENCIA.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0">
              <a:lnSpc>
                <a:spcPct val="107000"/>
              </a:lnSpc>
              <a:spcBef>
                <a:spcPts val="0"/>
              </a:spcBef>
              <a:spcAft>
                <a:spcPts val="300"/>
              </a:spcAft>
              <a:buNone/>
            </a:pPr>
            <a:r>
              <a:rPr lang="es-ES" sz="9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PROYECTO CURRICULAR DE CENTRO.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0" algn="just">
              <a:lnSpc>
                <a:spcPct val="107000"/>
              </a:lnSpc>
              <a:spcBef>
                <a:spcPts val="0"/>
              </a:spcBef>
              <a:spcAft>
                <a:spcPts val="300"/>
              </a:spcAft>
              <a:buNone/>
            </a:pPr>
            <a:r>
              <a:rPr lang="es-ES" sz="9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PROGRAMACIONES DIDÁCTICAS / GUÍAS DOCENTES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0">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NORMATIVAS DE OBRA FINAL / PROYECTO FINAL / TRABAJO FINAL.</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0" algn="just">
              <a:lnSpc>
                <a:spcPct val="107000"/>
              </a:lnSpc>
              <a:spcBef>
                <a:spcPts val="0"/>
              </a:spcBef>
              <a:spcAft>
                <a:spcPts val="300"/>
              </a:spcAft>
              <a:buNone/>
            </a:pPr>
            <a:r>
              <a:rPr lang="es-ES" sz="900" b="1" dirty="0">
                <a:solidFill>
                  <a:srgbClr val="FFC000"/>
                </a:solidFill>
                <a:effectLst/>
                <a:latin typeface="Swis721 Lt BT"/>
                <a:ea typeface="Calibri" panose="020F0502020204030204" pitchFamily="34" charset="0"/>
                <a:cs typeface="Times New Roman"/>
              </a:rPr>
              <a:t>PLAN DE FOMENTO DE LA LECTURA</a:t>
            </a:r>
            <a:endParaRPr lang="es-ES" sz="900" dirty="0">
              <a:solidFill>
                <a:srgbClr val="FFC000"/>
              </a:solidFill>
              <a:effectLst/>
              <a:latin typeface="Swis721 Lt BT"/>
              <a:ea typeface="Calibri" panose="020F0502020204030204" pitchFamily="34" charset="0"/>
              <a:cs typeface="Times New Roman"/>
            </a:endParaRPr>
          </a:p>
          <a:p>
            <a:pPr marL="177800" indent="0" algn="just">
              <a:lnSpc>
                <a:spcPct val="107000"/>
              </a:lnSpc>
              <a:spcBef>
                <a:spcPts val="0"/>
              </a:spcBef>
              <a:spcAft>
                <a:spcPts val="300"/>
              </a:spcAft>
              <a:buNone/>
            </a:pPr>
            <a:r>
              <a:rPr lang="es-ES" sz="900" b="1" dirty="0">
                <a:solidFill>
                  <a:srgbClr val="92D050"/>
                </a:solidFill>
                <a:effectLst/>
                <a:latin typeface="Swis721 Lt BT"/>
                <a:ea typeface="Calibri" panose="020F0502020204030204" pitchFamily="34" charset="0"/>
                <a:cs typeface="Times New Roman"/>
              </a:rPr>
              <a:t>PLAN DE INICIO DE CURSO</a:t>
            </a:r>
            <a:endParaRPr lang="es-ES" sz="900">
              <a:solidFill>
                <a:srgbClr val="92D050"/>
              </a:solidFill>
              <a:effectLst/>
              <a:latin typeface="Swis721 Lt BT"/>
              <a:ea typeface="Calibri" panose="020F0502020204030204" pitchFamily="34" charset="0"/>
              <a:cs typeface="Times New Roman"/>
            </a:endParaRPr>
          </a:p>
          <a:p>
            <a:pPr marL="177800" indent="0" algn="just">
              <a:lnSpc>
                <a:spcPct val="107000"/>
              </a:lnSpc>
              <a:spcBef>
                <a:spcPts val="0"/>
              </a:spcBef>
              <a:spcAft>
                <a:spcPts val="300"/>
              </a:spcAft>
              <a:buNone/>
            </a:pPr>
            <a:r>
              <a:rPr lang="es-ES" sz="900" b="1" dirty="0">
                <a:solidFill>
                  <a:srgbClr val="92D050"/>
                </a:solidFill>
                <a:effectLst/>
                <a:latin typeface="Swis721 Lt BT"/>
                <a:ea typeface="Calibri" panose="020F0502020204030204" pitchFamily="34" charset="0"/>
                <a:cs typeface="Times New Roman"/>
              </a:rPr>
              <a:t>PLAN DE CONTINGENCIA PARA LA ADAPTACIÓN DEL CURRÍCULO Y MEDIOS DIGITALES DEL CENTRO.</a:t>
            </a:r>
            <a:endParaRPr lang="es-ES" sz="900" dirty="0">
              <a:solidFill>
                <a:srgbClr val="92D050"/>
              </a:solidFill>
              <a:effectLst/>
              <a:latin typeface="Swis721 Lt BT"/>
              <a:ea typeface="Calibri" panose="020F0502020204030204" pitchFamily="34" charset="0"/>
              <a:cs typeface="Times New Roman"/>
            </a:endParaRPr>
          </a:p>
          <a:p>
            <a:pPr marL="177800" indent="0" algn="just">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COMPROMISOS ADQUIRIDOS POR LA COMUNIDAD EDUCATIVA PARA MEJORAR EL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0" algn="just">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RENDIMIENTO ACADÉMICO DEL ALUMNADO.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0" algn="just">
              <a:lnSpc>
                <a:spcPct val="107000"/>
              </a:lnSpc>
              <a:spcBef>
                <a:spcPts val="0"/>
              </a:spcBef>
              <a:spcAft>
                <a:spcPts val="300"/>
              </a:spcAft>
              <a:buNone/>
            </a:pPr>
            <a:r>
              <a:rPr lang="es-ES" sz="900" b="1" dirty="0">
                <a:solidFill>
                  <a:srgbClr val="F61E8F"/>
                </a:solidFill>
                <a:effectLst/>
                <a:latin typeface="Swis721 Lt BT"/>
                <a:ea typeface="Calibri" panose="020F0502020204030204" pitchFamily="34" charset="0"/>
                <a:cs typeface="Times New Roman"/>
              </a:rPr>
              <a:t>PLAN DE EVALUACIÓN INTERNA.</a:t>
            </a:r>
            <a:endParaRPr lang="es-ES" sz="900" dirty="0">
              <a:solidFill>
                <a:srgbClr val="F61E8F"/>
              </a:solidFill>
              <a:effectLst/>
              <a:latin typeface="Swis721 Lt BT"/>
              <a:ea typeface="Calibri" panose="020F0502020204030204" pitchFamily="34" charset="0"/>
              <a:cs typeface="Times New Roman"/>
            </a:endParaRPr>
          </a:p>
          <a:p>
            <a:pPr marL="177800" indent="0" algn="just">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DIFUSIÓN, EVALUACIÓN, MODIFICACIÓN Y VIGENCIA DEL PEC.</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0">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PROGRAMA ANUAL DE LAS ACTIVIDADES COMPLEMENTARIAS, EXTRAESCOLARES Y DE</a:t>
            </a:r>
            <a:r>
              <a:rPr lang="es-ES" sz="900" b="1" dirty="0">
                <a:effectLst/>
                <a:latin typeface="Swis721 Lt BT" panose="020B0403020202020204" pitchFamily="34" charset="0"/>
                <a:ea typeface="Calibri" panose="020F0502020204030204" pitchFamily="34" charset="0"/>
                <a:cs typeface="Times New Roman" panose="02020603050405020304" pitchFamily="18" charset="0"/>
              </a:rPr>
              <a:t> </a:t>
            </a: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PROMOCIÓN DEL CENTRO.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0">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PROGRAMA ANUAL DE LAS ACTIVIDADES DE FORMACIÓN DEL PROFESORADO.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0">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EL PLAN DE REUNIONES DE LOS ÓRGANOS DE GOBIERNO, DE PARTICIPACIÓN EN EL CONTROL Y GESTIÓN Y DE COORDINACIÓN DEL CENTRO.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MEMORIA ADMINISTRATIVA.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300"/>
              </a:spcAft>
              <a:buNone/>
            </a:pPr>
            <a:r>
              <a:rPr lang="es-ES" sz="9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Documento de organización del centro (D.O.C.)</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Times New Roman" panose="02020603050405020304" pitchFamily="18" charset="0"/>
              </a:rPr>
              <a:t>Situación de las instalaciones y del equipamiento.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300"/>
              </a:spcAft>
              <a:buNone/>
            </a:pPr>
            <a:r>
              <a:rPr lang="es-ES" sz="900" b="1" dirty="0">
                <a:solidFill>
                  <a:srgbClr val="0070C0"/>
                </a:solidFill>
                <a:effectLst/>
                <a:latin typeface="Swis721 Lt BT" panose="020B0403020202020204" pitchFamily="34" charset="0"/>
                <a:ea typeface="Calibri" panose="020F0502020204030204" pitchFamily="34" charset="0"/>
                <a:cs typeface="Arial" panose="020B0604020202020204" pitchFamily="34" charset="0"/>
              </a:rPr>
              <a:t>Situación de los recursos materiales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300"/>
              </a:spcAft>
              <a:buNone/>
            </a:pPr>
            <a:r>
              <a:rPr lang="es-ES" sz="900" b="1" dirty="0">
                <a:solidFill>
                  <a:srgbClr val="FF0066"/>
                </a:solidFill>
                <a:effectLst/>
                <a:latin typeface="Swis721 Lt BT" panose="020B0403020202020204" pitchFamily="34" charset="0"/>
                <a:ea typeface="Calibri" panose="020F0502020204030204" pitchFamily="34" charset="0"/>
                <a:cs typeface="Arial" panose="020B0604020202020204" pitchFamily="34" charset="0"/>
              </a:rPr>
              <a:t>Proyecto presupuestario.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3 CuadroTexto">
            <a:extLst>
              <a:ext uri="{FF2B5EF4-FFF2-40B4-BE49-F238E27FC236}">
                <a16:creationId xmlns:a16="http://schemas.microsoft.com/office/drawing/2014/main" xmlns="" id="{C7FC7358-668B-481E-B103-02DF37CC77F5}"/>
              </a:ext>
            </a:extLst>
          </p:cNvPr>
          <p:cNvSpPr txBox="1"/>
          <p:nvPr/>
        </p:nvSpPr>
        <p:spPr>
          <a:xfrm>
            <a:off x="850663" y="367648"/>
            <a:ext cx="2061031" cy="112179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100" kern="1200" dirty="0">
              <a:latin typeface="+mj-lt"/>
              <a:ea typeface="+mj-ea"/>
              <a:cs typeface="+mj-cs"/>
            </a:endParaRPr>
          </a:p>
        </p:txBody>
      </p:sp>
      <p:sp>
        <p:nvSpPr>
          <p:cNvPr id="2" name="CuadroTexto 1">
            <a:extLst>
              <a:ext uri="{FF2B5EF4-FFF2-40B4-BE49-F238E27FC236}">
                <a16:creationId xmlns:a16="http://schemas.microsoft.com/office/drawing/2014/main" xmlns="" id="{D2A380B2-89C7-4C11-B718-425BE0B378CF}"/>
              </a:ext>
            </a:extLst>
          </p:cNvPr>
          <p:cNvSpPr txBox="1"/>
          <p:nvPr/>
        </p:nvSpPr>
        <p:spPr>
          <a:xfrm>
            <a:off x="457200" y="304800"/>
            <a:ext cx="4953000" cy="584775"/>
          </a:xfrm>
          <a:prstGeom prst="rect">
            <a:avLst/>
          </a:prstGeom>
          <a:noFill/>
        </p:spPr>
        <p:txBody>
          <a:bodyPr wrap="square" rtlCol="0">
            <a:spAutoFit/>
          </a:bodyPr>
          <a:lstStyle/>
          <a:p>
            <a:r>
              <a:rPr lang="es-ES" sz="1400" b="1" dirty="0">
                <a:solidFill>
                  <a:srgbClr val="FF0066"/>
                </a:solidFill>
                <a:effectLst/>
                <a:latin typeface="Swis721 Lt BT" panose="020B0403020202020204" pitchFamily="34" charset="0"/>
                <a:ea typeface="Calibri" panose="020F0502020204030204" pitchFamily="34" charset="0"/>
                <a:cs typeface="Times New Roman" panose="02020603050405020304" pitchFamily="18" charset="0"/>
              </a:rPr>
              <a:t>Segundo nivel de concreción curricular</a:t>
            </a:r>
          </a:p>
          <a:p>
            <a:endParaRPr lang="es-ES" dirty="0"/>
          </a:p>
        </p:txBody>
      </p:sp>
    </p:spTree>
    <p:extLst>
      <p:ext uri="{BB962C8B-B14F-4D97-AF65-F5344CB8AC3E}">
        <p14:creationId xmlns:p14="http://schemas.microsoft.com/office/powerpoint/2010/main" xmlns="" val="361195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C23E362-A016-44E3-9B21-CBB2055365E7}"/>
              </a:ext>
            </a:extLst>
          </p:cNvPr>
          <p:cNvSpPr>
            <a:spLocks noGrp="1"/>
          </p:cNvSpPr>
          <p:nvPr>
            <p:ph idx="1"/>
          </p:nvPr>
        </p:nvSpPr>
        <p:spPr>
          <a:xfrm>
            <a:off x="538033" y="367648"/>
            <a:ext cx="7886700" cy="6230860"/>
          </a:xfrm>
        </p:spPr>
        <p:txBody>
          <a:bodyPr vert="horz" lIns="91440" tIns="45720" rIns="91440" bIns="45720" rtlCol="0" anchor="t">
            <a:noAutofit/>
          </a:bodyPr>
          <a:lstStyle/>
          <a:p>
            <a:pPr marL="0" indent="0">
              <a:lnSpc>
                <a:spcPct val="107000"/>
              </a:lnSpc>
              <a:spcAft>
                <a:spcPts val="300"/>
              </a:spcAft>
              <a:buNone/>
            </a:pPr>
            <a:r>
              <a:rPr lang="es-ES" sz="1400" b="1" dirty="0">
                <a:solidFill>
                  <a:srgbClr val="FF0066"/>
                </a:solidFill>
                <a:latin typeface="Calibri"/>
                <a:ea typeface="Calibri" panose="020F0502020204030204" pitchFamily="34" charset="0"/>
                <a:cs typeface="Times New Roman"/>
              </a:rPr>
              <a:t>Proyecto</a:t>
            </a:r>
            <a:r>
              <a:rPr lang="es-ES" sz="1400" b="1" dirty="0">
                <a:solidFill>
                  <a:srgbClr val="FF0066"/>
                </a:solidFill>
                <a:effectLst/>
                <a:latin typeface="Calibri"/>
                <a:ea typeface="Calibri" panose="020F0502020204030204" pitchFamily="34" charset="0"/>
                <a:cs typeface="Times New Roman"/>
              </a:rPr>
              <a:t> </a:t>
            </a:r>
            <a:r>
              <a:rPr lang="es-ES" sz="1400" b="1" dirty="0">
                <a:solidFill>
                  <a:srgbClr val="FF0066"/>
                </a:solidFill>
                <a:latin typeface="Calibri"/>
                <a:ea typeface="Calibri" panose="020F0502020204030204" pitchFamily="34" charset="0"/>
                <a:cs typeface="Times New Roman"/>
              </a:rPr>
              <a:t>Educativo</a:t>
            </a:r>
            <a:r>
              <a:rPr lang="es-ES" sz="1400" b="1" dirty="0">
                <a:solidFill>
                  <a:srgbClr val="FF0066"/>
                </a:solidFill>
                <a:effectLst/>
                <a:latin typeface="Calibri"/>
                <a:ea typeface="Calibri" panose="020F0502020204030204" pitchFamily="34" charset="0"/>
                <a:cs typeface="Times New Roman"/>
              </a:rPr>
              <a:t> (PE).</a:t>
            </a:r>
            <a:endParaRPr lang="es-ES" sz="1400">
              <a:effectLst/>
              <a:latin typeface="Calibri"/>
              <a:ea typeface="Calibri" panose="020F0502020204030204" pitchFamily="34" charset="0"/>
              <a:cs typeface="Times New Roman"/>
            </a:endParaRPr>
          </a:p>
          <a:p>
            <a:pPr marL="0" indent="0">
              <a:lnSpc>
                <a:spcPct val="107000"/>
              </a:lnSpc>
              <a:spcAft>
                <a:spcPts val="300"/>
              </a:spcAft>
              <a:buNone/>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300"/>
              </a:spcAft>
              <a:buNone/>
            </a:pPr>
            <a:r>
              <a:rPr lang="es-ES" sz="1400" dirty="0">
                <a:effectLst/>
                <a:latin typeface="Calibri"/>
                <a:ea typeface="Calibri" panose="020F0502020204030204" pitchFamily="34" charset="0"/>
                <a:cs typeface="Times New Roman"/>
              </a:rPr>
              <a:t>De acuerdo con lo establecido en el artículo 121 de la Ley Orgánica 2/2006, de 3 de mayo, de Educación, incluyendo, al menos:</a:t>
            </a:r>
          </a:p>
          <a:p>
            <a:pPr marL="0" indent="0">
              <a:lnSpc>
                <a:spcPct val="107000"/>
              </a:lnSpc>
              <a:spcAft>
                <a:spcPts val="300"/>
              </a:spcAft>
              <a:buNone/>
            </a:pPr>
            <a:r>
              <a:rPr lang="es-ES" sz="1400" b="1" dirty="0">
                <a:solidFill>
                  <a:srgbClr val="FF0066"/>
                </a:solidFill>
                <a:effectLst/>
                <a:latin typeface="Calibri"/>
                <a:ea typeface="Calibri" panose="020F0502020204030204" pitchFamily="34" charset="0"/>
                <a:cs typeface="Times New Roman"/>
              </a:rPr>
              <a:t>El proyecto educativo incluirá programas dirigidos a fomentar el conocimiento y la difusión, entre las personas de la comunidad educativa, de la igualdad de oportunidades y la efectiva inclusión de las personas con discapacidad.</a:t>
            </a:r>
            <a:endParaRPr lang="es-ES" sz="1400" dirty="0">
              <a:effectLst/>
              <a:latin typeface="Calibri"/>
              <a:ea typeface="Calibri" panose="020F0502020204030204" pitchFamily="34" charset="0"/>
              <a:cs typeface="Times New Roman"/>
            </a:endParaRPr>
          </a:p>
          <a:p>
            <a:pPr marL="0" indent="0">
              <a:lnSpc>
                <a:spcPct val="107000"/>
              </a:lnSpc>
              <a:spcAft>
                <a:spcPts val="300"/>
              </a:spcAft>
              <a:buNone/>
            </a:pPr>
            <a:r>
              <a:rPr lang="es-ES" sz="1400" b="1" dirty="0">
                <a:solidFill>
                  <a:srgbClr val="FF0066"/>
                </a:solidFill>
                <a:effectLst/>
                <a:latin typeface="Calibri"/>
                <a:ea typeface="Calibri" panose="020F0502020204030204" pitchFamily="34" charset="0"/>
                <a:cs typeface="Times New Roman"/>
              </a:rPr>
              <a:t>El proyecto educativo de los centros docentes con especialización curricular deberá incorporar los aspectos específicos que definan el carácter singular del centro.</a:t>
            </a:r>
            <a:endParaRPr lang="es-ES" sz="1400" dirty="0">
              <a:effectLst/>
              <a:latin typeface="Calibri"/>
              <a:ea typeface="Calibri" panose="020F0502020204030204" pitchFamily="34" charset="0"/>
              <a:cs typeface="Times New Roman"/>
            </a:endParaRPr>
          </a:p>
          <a:p>
            <a:pPr marL="0" indent="0" algn="just">
              <a:lnSpc>
                <a:spcPct val="107000"/>
              </a:lnSpc>
              <a:spcBef>
                <a:spcPts val="0"/>
              </a:spcBef>
              <a:spcAft>
                <a:spcPts val="300"/>
              </a:spcAft>
              <a:buNone/>
            </a:pP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1562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EC6F80A-009D-4F0C-9152-5D3E773B75DF}"/>
              </a:ext>
            </a:extLst>
          </p:cNvPr>
          <p:cNvSpPr txBox="1"/>
          <p:nvPr/>
        </p:nvSpPr>
        <p:spPr>
          <a:xfrm>
            <a:off x="237067" y="220133"/>
            <a:ext cx="8568266" cy="4247317"/>
          </a:xfrm>
          <a:prstGeom prst="rect">
            <a:avLst/>
          </a:prstGeom>
          <a:noFill/>
        </p:spPr>
        <p:txBody>
          <a:bodyPr wrap="square" lIns="91440" tIns="45720" rIns="91440" bIns="45720" rtlCol="0" anchor="t">
            <a:spAutoFit/>
          </a:bodyPr>
          <a:lstStyle/>
          <a:p>
            <a:pPr algn="just"/>
            <a:r>
              <a:rPr lang="es-ES" sz="1600" b="1" dirty="0">
                <a:solidFill>
                  <a:srgbClr val="F61E8F"/>
                </a:solidFill>
                <a:ea typeface="+mn-lt"/>
                <a:cs typeface="+mn-lt"/>
              </a:rPr>
              <a:t>Principios educativos.</a:t>
            </a:r>
            <a:r>
              <a:rPr lang="es-ES" sz="1600" dirty="0">
                <a:solidFill>
                  <a:srgbClr val="F61E8F"/>
                </a:solidFill>
                <a:ea typeface="+mn-lt"/>
                <a:cs typeface="+mn-lt"/>
              </a:rPr>
              <a:t> </a:t>
            </a:r>
            <a:endParaRPr lang="es-ES">
              <a:solidFill>
                <a:srgbClr val="F61E8F"/>
              </a:solidFill>
              <a:ea typeface="+mn-lt"/>
              <a:cs typeface="+mn-lt"/>
            </a:endParaRPr>
          </a:p>
          <a:p>
            <a:pPr algn="just"/>
            <a:endParaRPr lang="es-ES" sz="1600" dirty="0">
              <a:cs typeface="Calibri"/>
            </a:endParaRPr>
          </a:p>
          <a:p>
            <a:pPr algn="just"/>
            <a:r>
              <a:rPr lang="es-ES" sz="1400" dirty="0">
                <a:ea typeface="+mn-lt"/>
                <a:cs typeface="+mn-lt"/>
              </a:rPr>
              <a:t>La actividad educativa se desarrollará, del mismo modo, atendiendo al cumplimiento de los siguientes principios: </a:t>
            </a:r>
            <a:endParaRPr lang="es-ES" sz="1400">
              <a:ea typeface="+mn-lt"/>
              <a:cs typeface="+mn-lt"/>
            </a:endParaRPr>
          </a:p>
          <a:p>
            <a:pPr algn="just"/>
            <a:r>
              <a:rPr lang="es-ES" sz="1400" dirty="0">
                <a:ea typeface="+mn-lt"/>
                <a:cs typeface="+mn-lt"/>
              </a:rPr>
              <a:t>1. La formación personalizada, que propicie una educación integral en conocimientos, destrezas y valores morales de los alumnos y alumnas en todos los ámbitos de la vida, personal, familiar, social y profesional. </a:t>
            </a:r>
            <a:endParaRPr lang="es-ES" sz="1400">
              <a:cs typeface="Calibri"/>
            </a:endParaRPr>
          </a:p>
          <a:p>
            <a:pPr algn="just"/>
            <a:r>
              <a:rPr lang="es-ES" sz="1400" dirty="0">
                <a:ea typeface="+mn-lt"/>
                <a:cs typeface="+mn-lt"/>
              </a:rPr>
              <a:t>2. Participación y colaboración de los padres o tutores para contribuir a la mejor consecución de los objetivos educativos. </a:t>
            </a:r>
            <a:endParaRPr lang="es-ES" sz="1400">
              <a:cs typeface="Calibri"/>
            </a:endParaRPr>
          </a:p>
          <a:p>
            <a:pPr algn="just"/>
            <a:r>
              <a:rPr lang="es-ES" sz="1400" dirty="0">
                <a:ea typeface="+mn-lt"/>
                <a:cs typeface="+mn-lt"/>
              </a:rPr>
              <a:t>3. La efectiva igualdad entre sexos, el rechazo a todo tipo de discriminación y el respeto a todas las culturas. </a:t>
            </a:r>
            <a:endParaRPr lang="es-ES" sz="1400">
              <a:cs typeface="Calibri"/>
            </a:endParaRPr>
          </a:p>
          <a:p>
            <a:pPr algn="just"/>
            <a:r>
              <a:rPr lang="es-ES" sz="1400" dirty="0">
                <a:ea typeface="+mn-lt"/>
                <a:cs typeface="+mn-lt"/>
              </a:rPr>
              <a:t>4. El desarrollo de las capacidades creativas y del espíritu crítico. </a:t>
            </a:r>
            <a:endParaRPr lang="es-ES" sz="1400">
              <a:cs typeface="Calibri"/>
            </a:endParaRPr>
          </a:p>
          <a:p>
            <a:pPr algn="just"/>
            <a:r>
              <a:rPr lang="es-ES" sz="1400" dirty="0">
                <a:ea typeface="+mn-lt"/>
                <a:cs typeface="+mn-lt"/>
              </a:rPr>
              <a:t>5. El fomento de los hábitos de comportamiento democrático. </a:t>
            </a:r>
            <a:endParaRPr lang="es-ES" sz="1400">
              <a:cs typeface="Calibri"/>
            </a:endParaRPr>
          </a:p>
          <a:p>
            <a:pPr algn="just"/>
            <a:r>
              <a:rPr lang="es-ES" sz="1400" dirty="0">
                <a:ea typeface="+mn-lt"/>
                <a:cs typeface="+mn-lt"/>
              </a:rPr>
              <a:t>6. La autonomía pedagógica del centro dentro de los límites establecidos por las leyes vigentes, así como la actividad investigadora de los profesores a través de su práctica docente. </a:t>
            </a:r>
            <a:endParaRPr lang="es-ES" sz="1400">
              <a:cs typeface="Calibri"/>
            </a:endParaRPr>
          </a:p>
          <a:p>
            <a:pPr algn="just"/>
            <a:r>
              <a:rPr lang="es-ES" sz="1400" dirty="0">
                <a:ea typeface="+mn-lt"/>
                <a:cs typeface="+mn-lt"/>
              </a:rPr>
              <a:t>7. La atención psicopedagógica y la orientación educativa y profesional. </a:t>
            </a:r>
            <a:endParaRPr lang="es-ES" sz="1400">
              <a:cs typeface="Calibri"/>
            </a:endParaRPr>
          </a:p>
          <a:p>
            <a:pPr algn="just"/>
            <a:r>
              <a:rPr lang="es-ES" sz="1400" dirty="0">
                <a:ea typeface="+mn-lt"/>
                <a:cs typeface="+mn-lt"/>
              </a:rPr>
              <a:t>8. La metodología activa que asegure la participación del alumnado en los procesos de enseñanza y aprendizaje. </a:t>
            </a:r>
            <a:endParaRPr lang="es-ES" sz="1400">
              <a:cs typeface="Calibri"/>
            </a:endParaRPr>
          </a:p>
          <a:p>
            <a:pPr algn="just"/>
            <a:r>
              <a:rPr lang="es-ES" sz="1400" dirty="0">
                <a:ea typeface="+mn-lt"/>
                <a:cs typeface="+mn-lt"/>
              </a:rPr>
              <a:t>9. La evaluación de los procesos de enseñanza y aprendizaje del centro y de los diversos elementos del sistema educativo. </a:t>
            </a:r>
            <a:endParaRPr lang="es-ES" sz="1400">
              <a:cs typeface="Calibri"/>
            </a:endParaRPr>
          </a:p>
          <a:p>
            <a:pPr algn="just"/>
            <a:r>
              <a:rPr lang="es-ES" sz="1400" dirty="0">
                <a:ea typeface="+mn-lt"/>
                <a:cs typeface="+mn-lt"/>
              </a:rPr>
              <a:t>10. La relación del entorno social, económico y cultural. </a:t>
            </a:r>
            <a:endParaRPr lang="es-ES" sz="1400">
              <a:cs typeface="Calibri"/>
            </a:endParaRPr>
          </a:p>
          <a:p>
            <a:pPr algn="just"/>
            <a:r>
              <a:rPr lang="es-ES" sz="1400" dirty="0">
                <a:ea typeface="+mn-lt"/>
                <a:cs typeface="+mn-lt"/>
              </a:rPr>
              <a:t>11. La formación en el respeto y defensa del medio ambiente. </a:t>
            </a:r>
            <a:endParaRPr lang="es-ES" sz="1400">
              <a:cs typeface="Calibri"/>
            </a:endParaRPr>
          </a:p>
          <a:p>
            <a:pPr algn="just"/>
            <a:endParaRPr lang="es-ES" sz="1400" b="1" dirty="0">
              <a:solidFill>
                <a:srgbClr val="FF0000"/>
              </a:solidFill>
              <a:effectLst/>
              <a:latin typeface="Swis721 Lt BT" panose="020B04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9752431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0DCD8FE8EFCE454ABAA3671A20647152" ma:contentTypeVersion="3" ma:contentTypeDescription="Crear nuevo documento." ma:contentTypeScope="" ma:versionID="18f9a9f71f7130fff29c555e2bd8352b">
  <xsd:schema xmlns:xsd="http://www.w3.org/2001/XMLSchema" xmlns:xs="http://www.w3.org/2001/XMLSchema" xmlns:p="http://schemas.microsoft.com/office/2006/metadata/properties" xmlns:ns2="26670008-bd2f-4d92-8dfd-7d75c5ad210c" targetNamespace="http://schemas.microsoft.com/office/2006/metadata/properties" ma:root="true" ma:fieldsID="fbcb9471758514f92fbf1fbb92c14be0" ns2:_="">
    <xsd:import namespace="26670008-bd2f-4d92-8dfd-7d75c5ad210c"/>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70008-bd2f-4d92-8dfd-7d75c5ad2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534E75-BEAE-4B72-A04E-59A5338FCE09}">
  <ds:schemaRefs>
    <ds:schemaRef ds:uri="http://www.w3.org/XML/1998/namespace"/>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26670008-bd2f-4d92-8dfd-7d75c5ad210c"/>
    <ds:schemaRef ds:uri="http://purl.org/dc/terms/"/>
  </ds:schemaRefs>
</ds:datastoreItem>
</file>

<file path=customXml/itemProps2.xml><?xml version="1.0" encoding="utf-8"?>
<ds:datastoreItem xmlns:ds="http://schemas.openxmlformats.org/officeDocument/2006/customXml" ds:itemID="{47233462-F7D0-4345-9BE1-F2A5FCAFECB7}">
  <ds:schemaRefs>
    <ds:schemaRef ds:uri="http://schemas.microsoft.com/sharepoint/v3/contenttype/forms"/>
  </ds:schemaRefs>
</ds:datastoreItem>
</file>

<file path=customXml/itemProps3.xml><?xml version="1.0" encoding="utf-8"?>
<ds:datastoreItem xmlns:ds="http://schemas.openxmlformats.org/officeDocument/2006/customXml" ds:itemID="{06C72489-78B0-426D-A111-49C145F8E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70008-bd2f-4d92-8dfd-7d75c5ad21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2327</Words>
  <Application>Microsoft Office PowerPoint</Application>
  <PresentationFormat>Presentación en pantalla (4:3)</PresentationFormat>
  <Paragraphs>477</Paragraphs>
  <Slides>30</Slides>
  <Notes>5</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Martínez</dc:creator>
  <cp:lastModifiedBy>Usuario</cp:lastModifiedBy>
  <cp:revision>470</cp:revision>
  <dcterms:created xsi:type="dcterms:W3CDTF">2020-04-28T19:36:37Z</dcterms:created>
  <dcterms:modified xsi:type="dcterms:W3CDTF">2021-05-13T11:23:28Z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0x0101000DCD8FE8EFCE454ABAA3671A20647152</vt:lpwstr>
  </property>
</Properties>
</file>