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42" r:id="rId3"/>
    <p:sldMasterId id="2147483743" r:id="rId4"/>
    <p:sldMasterId id="2147483744" r:id="rId5"/>
    <p:sldMasterId id="214748374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y="5143500" cx="9144000"/>
  <p:notesSz cx="6858000" cy="9144000"/>
  <p:embeddedFontLst>
    <p:embeddedFont>
      <p:font typeface="Dosis"/>
      <p:regular r:id="rId32"/>
      <p:bold r:id="rId33"/>
    </p:embeddedFont>
    <p:embeddedFont>
      <p:font typeface="Catamaran"/>
      <p:regular r:id="rId34"/>
      <p:bold r:id="rId35"/>
    </p:embeddedFont>
    <p:embeddedFont>
      <p:font typeface="Palanquin Dark"/>
      <p:regular r:id="rId36"/>
      <p:bold r:id="rId37"/>
    </p:embeddedFont>
    <p:embeddedFont>
      <p:font typeface="Fira Sans Extra Condensed Medium"/>
      <p:regular r:id="rId38"/>
      <p:bold r:id="rId39"/>
      <p:italic r:id="rId40"/>
      <p:boldItalic r:id="rId41"/>
    </p:embeddedFont>
    <p:embeddedFont>
      <p:font typeface="Helvetica Neue"/>
      <p:regular r:id="rId42"/>
      <p:bold r:id="rId43"/>
      <p:italic r:id="rId44"/>
      <p:boldItalic r:id="rId45"/>
    </p:embeddedFont>
    <p:embeddedFont>
      <p:font typeface="Barlow"/>
      <p:regular r:id="rId46"/>
      <p:bold r:id="rId47"/>
      <p:italic r:id="rId48"/>
      <p:boldItalic r:id="rId49"/>
    </p:embeddedFont>
    <p:embeddedFont>
      <p:font typeface="Arial Narrow"/>
      <p:regular r:id="rId50"/>
      <p:bold r:id="rId51"/>
      <p:italic r:id="rId52"/>
      <p:boldItalic r:id="rId53"/>
    </p:embeddedFont>
    <p:embeddedFont>
      <p:font typeface="Nunito Sans Black"/>
      <p:bold r:id="rId54"/>
      <p:boldItalic r:id="rId55"/>
    </p:embeddedFont>
    <p:embeddedFont>
      <p:font typeface="Squada One"/>
      <p:regular r:id="rId56"/>
    </p:embeddedFont>
    <p:embeddedFont>
      <p:font typeface="Bahiana"/>
      <p:regular r:id="rId57"/>
    </p:embeddedFont>
    <p:embeddedFont>
      <p:font typeface="Quattrocento Sans"/>
      <p:regular r:id="rId58"/>
      <p:bold r:id="rId59"/>
      <p:italic r:id="rId60"/>
      <p:boldItalic r:id="rId61"/>
    </p:embeddedFont>
    <p:embeddedFont>
      <p:font typeface="Roboto Slab Regular"/>
      <p:regular r:id="rId62"/>
      <p:bold r:id="rId63"/>
    </p:embeddedFont>
    <p:embeddedFont>
      <p:font typeface="Open Sans"/>
      <p:regular r:id="rId64"/>
      <p:bold r:id="rId65"/>
      <p:italic r:id="rId66"/>
      <p:boldItalic r:id="rId6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FiraSansExtraCondensedMedium-italic.fntdata"/><Relationship Id="rId42" Type="http://schemas.openxmlformats.org/officeDocument/2006/relationships/font" Target="fonts/HelveticaNeue-regular.fntdata"/><Relationship Id="rId41" Type="http://schemas.openxmlformats.org/officeDocument/2006/relationships/font" Target="fonts/FiraSansExtraCondensedMedium-boldItalic.fntdata"/><Relationship Id="rId44" Type="http://schemas.openxmlformats.org/officeDocument/2006/relationships/font" Target="fonts/HelveticaNeue-italic.fntdata"/><Relationship Id="rId43" Type="http://schemas.openxmlformats.org/officeDocument/2006/relationships/font" Target="fonts/HelveticaNeue-bold.fntdata"/><Relationship Id="rId46" Type="http://schemas.openxmlformats.org/officeDocument/2006/relationships/font" Target="fonts/Barlow-regular.fntdata"/><Relationship Id="rId45" Type="http://schemas.openxmlformats.org/officeDocument/2006/relationships/font" Target="fonts/HelveticaNeue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48" Type="http://schemas.openxmlformats.org/officeDocument/2006/relationships/font" Target="fonts/Barlow-italic.fntdata"/><Relationship Id="rId47" Type="http://schemas.openxmlformats.org/officeDocument/2006/relationships/font" Target="fonts/Barlow-bold.fntdata"/><Relationship Id="rId49" Type="http://schemas.openxmlformats.org/officeDocument/2006/relationships/font" Target="fonts/Barlow-boldItalic.fntdata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font" Target="fonts/Dosis-bold.fntdata"/><Relationship Id="rId32" Type="http://schemas.openxmlformats.org/officeDocument/2006/relationships/font" Target="fonts/Dosis-regular.fntdata"/><Relationship Id="rId35" Type="http://schemas.openxmlformats.org/officeDocument/2006/relationships/font" Target="fonts/Catamaran-bold.fntdata"/><Relationship Id="rId34" Type="http://schemas.openxmlformats.org/officeDocument/2006/relationships/font" Target="fonts/Catamaran-regular.fntdata"/><Relationship Id="rId37" Type="http://schemas.openxmlformats.org/officeDocument/2006/relationships/font" Target="fonts/PalanquinDark-bold.fntdata"/><Relationship Id="rId36" Type="http://schemas.openxmlformats.org/officeDocument/2006/relationships/font" Target="fonts/PalanquinDark-regular.fntdata"/><Relationship Id="rId39" Type="http://schemas.openxmlformats.org/officeDocument/2006/relationships/font" Target="fonts/FiraSansExtraCondensedMedium-bold.fntdata"/><Relationship Id="rId38" Type="http://schemas.openxmlformats.org/officeDocument/2006/relationships/font" Target="fonts/FiraSansExtraCondensedMedium-regular.fntdata"/><Relationship Id="rId62" Type="http://schemas.openxmlformats.org/officeDocument/2006/relationships/font" Target="fonts/RobotoSlabRegular-regular.fntdata"/><Relationship Id="rId61" Type="http://schemas.openxmlformats.org/officeDocument/2006/relationships/font" Target="fonts/QuattrocentoSans-boldItalic.fntdata"/><Relationship Id="rId20" Type="http://schemas.openxmlformats.org/officeDocument/2006/relationships/slide" Target="slides/slide13.xml"/><Relationship Id="rId64" Type="http://schemas.openxmlformats.org/officeDocument/2006/relationships/font" Target="fonts/OpenSans-regular.fntdata"/><Relationship Id="rId63" Type="http://schemas.openxmlformats.org/officeDocument/2006/relationships/font" Target="fonts/RobotoSlabRegular-bold.fntdata"/><Relationship Id="rId22" Type="http://schemas.openxmlformats.org/officeDocument/2006/relationships/slide" Target="slides/slide15.xml"/><Relationship Id="rId66" Type="http://schemas.openxmlformats.org/officeDocument/2006/relationships/font" Target="fonts/OpenSans-italic.fntdata"/><Relationship Id="rId21" Type="http://schemas.openxmlformats.org/officeDocument/2006/relationships/slide" Target="slides/slide14.xml"/><Relationship Id="rId65" Type="http://schemas.openxmlformats.org/officeDocument/2006/relationships/font" Target="fonts/OpenSans-bold.fntdata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67" Type="http://schemas.openxmlformats.org/officeDocument/2006/relationships/font" Target="fonts/OpenSans-boldItalic.fntdata"/><Relationship Id="rId60" Type="http://schemas.openxmlformats.org/officeDocument/2006/relationships/font" Target="fonts/QuattrocentoSans-italic.fntdata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ArialNarrow-bold.fntdata"/><Relationship Id="rId50" Type="http://schemas.openxmlformats.org/officeDocument/2006/relationships/font" Target="fonts/ArialNarrow-regular.fntdata"/><Relationship Id="rId53" Type="http://schemas.openxmlformats.org/officeDocument/2006/relationships/font" Target="fonts/ArialNarrow-boldItalic.fntdata"/><Relationship Id="rId52" Type="http://schemas.openxmlformats.org/officeDocument/2006/relationships/font" Target="fonts/ArialNarrow-italic.fntdata"/><Relationship Id="rId11" Type="http://schemas.openxmlformats.org/officeDocument/2006/relationships/slide" Target="slides/slide4.xml"/><Relationship Id="rId55" Type="http://schemas.openxmlformats.org/officeDocument/2006/relationships/font" Target="fonts/NunitoSansBlack-boldItalic.fntdata"/><Relationship Id="rId10" Type="http://schemas.openxmlformats.org/officeDocument/2006/relationships/slide" Target="slides/slide3.xml"/><Relationship Id="rId54" Type="http://schemas.openxmlformats.org/officeDocument/2006/relationships/font" Target="fonts/NunitoSansBlack-bold.fntdata"/><Relationship Id="rId13" Type="http://schemas.openxmlformats.org/officeDocument/2006/relationships/slide" Target="slides/slide6.xml"/><Relationship Id="rId57" Type="http://schemas.openxmlformats.org/officeDocument/2006/relationships/font" Target="fonts/Bahiana-regular.fntdata"/><Relationship Id="rId12" Type="http://schemas.openxmlformats.org/officeDocument/2006/relationships/slide" Target="slides/slide5.xml"/><Relationship Id="rId56" Type="http://schemas.openxmlformats.org/officeDocument/2006/relationships/font" Target="fonts/SquadaOne-regular.fntdata"/><Relationship Id="rId15" Type="http://schemas.openxmlformats.org/officeDocument/2006/relationships/slide" Target="slides/slide8.xml"/><Relationship Id="rId59" Type="http://schemas.openxmlformats.org/officeDocument/2006/relationships/font" Target="fonts/QuattrocentoSans-bold.fntdata"/><Relationship Id="rId14" Type="http://schemas.openxmlformats.org/officeDocument/2006/relationships/slide" Target="slides/slide7.xml"/><Relationship Id="rId58" Type="http://schemas.openxmlformats.org/officeDocument/2006/relationships/font" Target="fonts/QuattrocentoSans-regular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1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1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1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1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1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1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1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1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1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Google Shape;1992;gc43498017b_0_3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3" name="Google Shape;1993;gc43498017b_0_3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5" name="Shape 2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6" name="Google Shape;2096;gc43498017b_0_18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7" name="Google Shape;2097;gc43498017b_0_18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0" name="Shape 2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1" name="Google Shape;2101;gc43498017b_0_18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2" name="Google Shape;2102;gc43498017b_0_18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7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Google Shape;2108;gc43498017b_0_18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09" name="Google Shape;2109;gc43498017b_0_18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8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gc43498017b_0_18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0" name="Google Shape;2130;gc43498017b_0_18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7" name="Shape 2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Google Shape;2138;gc43498017b_0_18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9" name="Google Shape;2139;gc43498017b_0_18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3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" name="Google Shape;2144;gc43498017b_0_18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5" name="Google Shape;2145;gc43498017b_0_18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2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gc43498017b_0_18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4" name="Google Shape;2154;gc43498017b_0_18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" name="Google Shape;2162;gc43498017b_0_18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3" name="Google Shape;2163;gc43498017b_0_18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1" name="Shape 2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2" name="Google Shape;2262;gc43498017b_0_19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3" name="Google Shape;2263;gc43498017b_0_19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2" name="Shape 2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" name="Google Shape;2273;gb6454032ec_0_16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4" name="Google Shape;2274;gb6454032ec_0_16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4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c43498017b_0_25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6" name="Google Shape;2016;gc43498017b_0_25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8" name="Shape 2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9" name="Google Shape;2279;gb6454032ec_0_24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0" name="Google Shape;2280;gb6454032ec_0_24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4" name="Shape 2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5" name="Google Shape;2285;gb6454032ec_0_24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6" name="Google Shape;2286;gb6454032ec_0_24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3" name="Shape 2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" name="Google Shape;2304;gb6454032ec_0_24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5" name="Google Shape;2305;gb6454032ec_0_24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3" name="Shape 2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" name="Google Shape;2314;gb6454032ec_0_249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5" name="Google Shape;2315;gb6454032ec_0_24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9" name="Shape 2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" name="Google Shape;2320;g45d54b2843_0_24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1" name="Google Shape;2321;g45d54b2843_0_24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5" name="Shape 2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6" name="Google Shape;2026;gc43498017b_0_17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7" name="Google Shape;2027;gc43498017b_0_17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2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c43498017b_0_17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4" name="Google Shape;2034;gc43498017b_0_17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7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gc43498017b_0_17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9" name="Google Shape;2039;gc43498017b_0_17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4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c43498017b_0_17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6" name="Google Shape;2046;gc43498017b_0_17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3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gc43498017b_0_17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5" name="Google Shape;2055;gc43498017b_0_17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6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gc43498017b_0_17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8" name="Google Shape;2068;gc43498017b_0_17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6" name="Shape 2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7" name="Google Shape;2087;gc43498017b_0_17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8" name="Google Shape;2088;gc43498017b_0_17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4C5C64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-44575" y="766625"/>
            <a:ext cx="9188700" cy="251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osis"/>
              <a:buNone/>
              <a:defRPr b="1" i="0" sz="80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0"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5200">
                <a:solidFill>
                  <a:srgbClr val="FFFFFF"/>
                </a:solidFill>
              </a:defRPr>
            </a:lvl2pPr>
            <a:lvl3pPr indent="0"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5200">
                <a:solidFill>
                  <a:srgbClr val="FFFFFF"/>
                </a:solidFill>
              </a:defRPr>
            </a:lvl3pPr>
            <a:lvl4pPr indent="0"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5200">
                <a:solidFill>
                  <a:srgbClr val="FFFFFF"/>
                </a:solidFill>
              </a:defRPr>
            </a:lvl4pPr>
            <a:lvl5pPr indent="0"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5200">
                <a:solidFill>
                  <a:srgbClr val="FFFFFF"/>
                </a:solidFill>
              </a:defRPr>
            </a:lvl5pPr>
            <a:lvl6pPr indent="0"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5200">
                <a:solidFill>
                  <a:srgbClr val="FFFFFF"/>
                </a:solidFill>
              </a:defRPr>
            </a:lvl6pPr>
            <a:lvl7pPr indent="0"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5200">
                <a:solidFill>
                  <a:srgbClr val="FFFFFF"/>
                </a:solidFill>
              </a:defRPr>
            </a:lvl7pPr>
            <a:lvl8pPr indent="0"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5200">
                <a:solidFill>
                  <a:srgbClr val="FFFFFF"/>
                </a:solidFill>
              </a:defRPr>
            </a:lvl8pPr>
            <a:lvl9pPr indent="0"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5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276600"/>
            <a:ext cx="8520599" cy="6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b="0" i="0" sz="2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b="0" i="0" sz="2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b="0" i="0" sz="2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b="0" i="0" sz="2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b="0" i="0" sz="2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b="0" i="0" sz="2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b="0" i="0" sz="2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b="0" i="0" sz="2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b="0" i="0" sz="2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3" name="Google Shape;83;p11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1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3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1" name="Google Shape;91;p13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13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1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1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/>
        </p:nvSpPr>
        <p:spPr>
          <a:xfrm>
            <a:off x="6819375" y="4714900"/>
            <a:ext cx="2236799" cy="3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Open Sans"/>
              <a:buNone/>
            </a:pPr>
            <a:r>
              <a:rPr b="0" i="0" lang="en" sz="10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freegoogleslidestemplates.com</a:t>
            </a:r>
            <a:endParaRPr/>
          </a:p>
        </p:txBody>
      </p:sp>
      <p:sp>
        <p:nvSpPr>
          <p:cNvPr id="99" name="Google Shape;99;p15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Dosis"/>
              <a:buNone/>
              <a:defRPr b="0" i="0" sz="12500" u="none" cap="none" strike="noStrike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0"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sz="125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0"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sz="125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0"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sz="125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0"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sz="125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0"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sz="125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0"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sz="125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0"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sz="125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0"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sz="125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286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286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286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286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None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01" name="Google Shape;101;p15"/>
          <p:cNvSpPr/>
          <p:nvPr/>
        </p:nvSpPr>
        <p:spPr>
          <a:xfrm>
            <a:off x="8468475" y="152350"/>
            <a:ext cx="454500" cy="365399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5"/>
          <p:cNvSpPr/>
          <p:nvPr/>
        </p:nvSpPr>
        <p:spPr>
          <a:xfrm>
            <a:off x="8468475" y="517700"/>
            <a:ext cx="454500" cy="89099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5"/>
          <p:cNvSpPr txBox="1"/>
          <p:nvPr>
            <p:ph idx="12" type="sldNum"/>
          </p:nvPr>
        </p:nvSpPr>
        <p:spPr>
          <a:xfrm>
            <a:off x="8421382" y="1382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  <p:grpSp>
        <p:nvGrpSpPr>
          <p:cNvPr id="104" name="Google Shape;104;p15"/>
          <p:cNvGrpSpPr/>
          <p:nvPr/>
        </p:nvGrpSpPr>
        <p:grpSpPr>
          <a:xfrm>
            <a:off x="197969" y="4683258"/>
            <a:ext cx="297191" cy="365406"/>
            <a:chOff x="2149550" y="2870305"/>
            <a:chExt cx="378394" cy="465249"/>
          </a:xfrm>
        </p:grpSpPr>
        <p:sp>
          <p:nvSpPr>
            <p:cNvPr id="105" name="Google Shape;105;p15"/>
            <p:cNvSpPr/>
            <p:nvPr/>
          </p:nvSpPr>
          <p:spPr>
            <a:xfrm>
              <a:off x="2149568" y="2870305"/>
              <a:ext cx="378374" cy="465249"/>
            </a:xfrm>
            <a:custGeom>
              <a:rect b="b" l="l" r="r" t="t"/>
              <a:pathLst>
                <a:path extrusionOk="0" h="120000" w="120000">
                  <a:moveTo>
                    <a:pt x="117432" y="53748"/>
                  </a:moveTo>
                  <a:cubicBezTo>
                    <a:pt x="119484" y="54588"/>
                    <a:pt x="118980" y="55836"/>
                    <a:pt x="120000" y="57504"/>
                  </a:cubicBezTo>
                  <a:lnTo>
                    <a:pt x="120000" y="110832"/>
                  </a:lnTo>
                  <a:cubicBezTo>
                    <a:pt x="120000" y="115836"/>
                    <a:pt x="114876" y="120000"/>
                    <a:pt x="108720" y="120000"/>
                  </a:cubicBezTo>
                  <a:lnTo>
                    <a:pt x="11280" y="120000"/>
                  </a:lnTo>
                  <a:cubicBezTo>
                    <a:pt x="4104" y="120000"/>
                    <a:pt x="0" y="115836"/>
                    <a:pt x="0" y="110832"/>
                  </a:cubicBezTo>
                  <a:lnTo>
                    <a:pt x="0" y="8328"/>
                  </a:lnTo>
                  <a:cubicBezTo>
                    <a:pt x="0" y="3336"/>
                    <a:pt x="4104" y="0"/>
                    <a:pt x="10260" y="0"/>
                  </a:cubicBezTo>
                  <a:lnTo>
                    <a:pt x="84108" y="0"/>
                  </a:lnTo>
                  <a:cubicBezTo>
                    <a:pt x="86148" y="1668"/>
                    <a:pt x="86148" y="5004"/>
                    <a:pt x="86148" y="7500"/>
                  </a:cubicBezTo>
                  <a:lnTo>
                    <a:pt x="86148" y="26664"/>
                  </a:lnTo>
                  <a:cubicBezTo>
                    <a:pt x="86148" y="29172"/>
                    <a:pt x="89232" y="30828"/>
                    <a:pt x="90252" y="32496"/>
                  </a:cubicBezTo>
                  <a:cubicBezTo>
                    <a:pt x="97440" y="37500"/>
                    <a:pt x="103584" y="42504"/>
                    <a:pt x="109740" y="47496"/>
                  </a:cubicBezTo>
                  <a:cubicBezTo>
                    <a:pt x="110772" y="49164"/>
                    <a:pt x="112008" y="48744"/>
                    <a:pt x="115584" y="51744"/>
                  </a:cubicBezTo>
                </a:path>
              </a:pathLst>
            </a:custGeom>
            <a:solidFill>
              <a:srgbClr val="F7B600"/>
            </a:solidFill>
            <a:ln cap="flat" cmpd="sng" w="12700">
              <a:solidFill>
                <a:srgbClr val="FFC92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2414965" y="2870305"/>
              <a:ext cx="112979" cy="125769"/>
            </a:xfrm>
            <a:custGeom>
              <a:rect b="b" l="l" r="r" t="t"/>
              <a:pathLst>
                <a:path extrusionOk="0" h="120000" w="120000">
                  <a:moveTo>
                    <a:pt x="0" y="104615"/>
                  </a:moveTo>
                  <a:cubicBezTo>
                    <a:pt x="0" y="70769"/>
                    <a:pt x="0" y="33846"/>
                    <a:pt x="0" y="0"/>
                  </a:cubicBezTo>
                  <a:cubicBezTo>
                    <a:pt x="41142" y="33846"/>
                    <a:pt x="82285" y="67692"/>
                    <a:pt x="120000" y="104615"/>
                  </a:cubicBezTo>
                  <a:cubicBezTo>
                    <a:pt x="113142" y="110769"/>
                    <a:pt x="109714" y="110769"/>
                    <a:pt x="102857" y="110769"/>
                  </a:cubicBezTo>
                  <a:cubicBezTo>
                    <a:pt x="68571" y="110769"/>
                    <a:pt x="34285" y="120000"/>
                    <a:pt x="0" y="104615"/>
                  </a:cubicBezTo>
                  <a:close/>
                </a:path>
              </a:pathLst>
            </a:custGeom>
            <a:solidFill>
              <a:srgbClr val="FEE06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2414965" y="2980086"/>
              <a:ext cx="112975" cy="1129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cubicBezTo>
                    <a:pt x="112344" y="108684"/>
                    <a:pt x="17484" y="23088"/>
                    <a:pt x="0" y="0"/>
                  </a:cubicBezTo>
                  <a:close/>
                </a:path>
              </a:pathLst>
            </a:custGeom>
            <a:solidFill>
              <a:srgbClr val="D59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2149550" y="3036900"/>
              <a:ext cx="378300" cy="22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rPr b="0" i="0" lang="en" sz="8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FGST</a:t>
              </a:r>
              <a:endParaRPr/>
            </a:p>
          </p:txBody>
        </p:sp>
      </p:grpSp>
      <p:sp>
        <p:nvSpPr>
          <p:cNvPr id="109" name="Google Shape;109;p15"/>
          <p:cNvSpPr txBox="1"/>
          <p:nvPr>
            <p:ph idx="2" type="title"/>
          </p:nvPr>
        </p:nvSpPr>
        <p:spPr>
          <a:xfrm>
            <a:off x="311700" y="34100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i="0" sz="3800" u="none" cap="none" strike="noStrike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10" name="Google Shape;110;p15"/>
          <p:cNvSpPr txBox="1"/>
          <p:nvPr>
            <p:ph idx="3" type="subTitle"/>
          </p:nvPr>
        </p:nvSpPr>
        <p:spPr>
          <a:xfrm>
            <a:off x="2249850" y="606800"/>
            <a:ext cx="4644299" cy="2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>
  <p:cSld name="Title &amp; Bullets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892969" y="133945"/>
            <a:ext cx="73581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1590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4450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6040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88900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1104900" lvl="5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1320800" lvl="6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549400" lvl="7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765300" lvl="8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892969" y="1460004"/>
            <a:ext cx="7358100" cy="30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2700"/>
              </a:spcBef>
              <a:spcAft>
                <a:spcPts val="0"/>
              </a:spcAft>
              <a:buSzPts val="2400"/>
              <a:buFont typeface="Helvetica Neue"/>
              <a:buChar char="•"/>
              <a:defRPr b="0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spcBef>
                <a:spcPts val="2700"/>
              </a:spcBef>
              <a:spcAft>
                <a:spcPts val="0"/>
              </a:spcAft>
              <a:buSzPts val="2400"/>
              <a:buFont typeface="Helvetica Neue"/>
              <a:buChar char="•"/>
              <a:defRPr b="0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81000" lvl="2" marL="1371600" marR="0" rtl="0" algn="l">
              <a:spcBef>
                <a:spcPts val="2700"/>
              </a:spcBef>
              <a:spcAft>
                <a:spcPts val="0"/>
              </a:spcAft>
              <a:buSzPts val="2400"/>
              <a:buFont typeface="Helvetica Neue"/>
              <a:buChar char="•"/>
              <a:defRPr b="0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81000" lvl="3" marL="1828800" marR="0" rtl="0" algn="l">
              <a:spcBef>
                <a:spcPts val="2700"/>
              </a:spcBef>
              <a:spcAft>
                <a:spcPts val="0"/>
              </a:spcAft>
              <a:buSzPts val="2400"/>
              <a:buFont typeface="Helvetica Neue"/>
              <a:buChar char="•"/>
              <a:defRPr b="0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81000" lvl="4" marL="2286000" marR="0" rtl="0" algn="l">
              <a:spcBef>
                <a:spcPts val="2700"/>
              </a:spcBef>
              <a:spcAft>
                <a:spcPts val="0"/>
              </a:spcAft>
              <a:buSzPts val="2400"/>
              <a:buFont typeface="Helvetica Neue"/>
              <a:buChar char="•"/>
              <a:defRPr b="0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81000" lvl="5" marL="2743200" marR="0" rtl="0" algn="l">
              <a:spcBef>
                <a:spcPts val="2700"/>
              </a:spcBef>
              <a:spcAft>
                <a:spcPts val="0"/>
              </a:spcAft>
              <a:buSzPts val="2400"/>
              <a:buFont typeface="Helvetica Neue"/>
              <a:buChar char="•"/>
              <a:defRPr b="0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81000" lvl="6" marL="3200400" marR="0" rtl="0" algn="l">
              <a:spcBef>
                <a:spcPts val="2700"/>
              </a:spcBef>
              <a:spcAft>
                <a:spcPts val="0"/>
              </a:spcAft>
              <a:buSzPts val="2400"/>
              <a:buFont typeface="Helvetica Neue"/>
              <a:buChar char="•"/>
              <a:defRPr b="0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81000" lvl="7" marL="3657600" marR="0" rtl="0" algn="l">
              <a:spcBef>
                <a:spcPts val="2700"/>
              </a:spcBef>
              <a:spcAft>
                <a:spcPts val="0"/>
              </a:spcAft>
              <a:buSzPts val="2400"/>
              <a:buFont typeface="Helvetica Neue"/>
              <a:buChar char="•"/>
              <a:defRPr b="0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81000" lvl="8" marL="4114800" marR="0" rtl="0" algn="l">
              <a:spcBef>
                <a:spcPts val="2700"/>
              </a:spcBef>
              <a:spcAft>
                <a:spcPts val="1600"/>
              </a:spcAft>
              <a:buSzPts val="2400"/>
              <a:buFont typeface="Helvetica Neue"/>
              <a:buChar char="•"/>
              <a:defRPr b="0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type="title"/>
          </p:nvPr>
        </p:nvSpPr>
        <p:spPr>
          <a:xfrm>
            <a:off x="892969" y="133945"/>
            <a:ext cx="73581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1590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4450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6040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88900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1104900" lvl="5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1320800" lvl="6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549400" lvl="7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765300" lvl="8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8" name="Google Shape;118;p18"/>
          <p:cNvSpPr txBox="1"/>
          <p:nvPr>
            <p:ph idx="1" type="body"/>
          </p:nvPr>
        </p:nvSpPr>
        <p:spPr>
          <a:xfrm>
            <a:off x="892969" y="1460004"/>
            <a:ext cx="7358100" cy="30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2700"/>
              </a:spcBef>
              <a:spcAft>
                <a:spcPts val="0"/>
              </a:spcAft>
              <a:buSzPts val="2400"/>
              <a:buFont typeface="Helvetica Neue"/>
              <a:buChar char="•"/>
              <a:defRPr b="0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spcBef>
                <a:spcPts val="2700"/>
              </a:spcBef>
              <a:spcAft>
                <a:spcPts val="0"/>
              </a:spcAft>
              <a:buSzPts val="2400"/>
              <a:buFont typeface="Helvetica Neue"/>
              <a:buChar char="•"/>
              <a:defRPr b="0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81000" lvl="2" marL="1371600" marR="0" rtl="0" algn="l">
              <a:spcBef>
                <a:spcPts val="2700"/>
              </a:spcBef>
              <a:spcAft>
                <a:spcPts val="0"/>
              </a:spcAft>
              <a:buSzPts val="2400"/>
              <a:buFont typeface="Helvetica Neue"/>
              <a:buChar char="•"/>
              <a:defRPr b="0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81000" lvl="3" marL="1828800" marR="0" rtl="0" algn="l">
              <a:spcBef>
                <a:spcPts val="2700"/>
              </a:spcBef>
              <a:spcAft>
                <a:spcPts val="0"/>
              </a:spcAft>
              <a:buSzPts val="2400"/>
              <a:buFont typeface="Helvetica Neue"/>
              <a:buChar char="•"/>
              <a:defRPr b="0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81000" lvl="4" marL="2286000" marR="0" rtl="0" algn="l">
              <a:spcBef>
                <a:spcPts val="2700"/>
              </a:spcBef>
              <a:spcAft>
                <a:spcPts val="0"/>
              </a:spcAft>
              <a:buSzPts val="2400"/>
              <a:buFont typeface="Helvetica Neue"/>
              <a:buChar char="•"/>
              <a:defRPr b="0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81000" lvl="5" marL="2743200" marR="0" rtl="0" algn="l">
              <a:spcBef>
                <a:spcPts val="2700"/>
              </a:spcBef>
              <a:spcAft>
                <a:spcPts val="0"/>
              </a:spcAft>
              <a:buSzPts val="2400"/>
              <a:buFont typeface="Helvetica Neue"/>
              <a:buChar char="•"/>
              <a:defRPr b="0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81000" lvl="6" marL="3200400" marR="0" rtl="0" algn="l">
              <a:spcBef>
                <a:spcPts val="2700"/>
              </a:spcBef>
              <a:spcAft>
                <a:spcPts val="0"/>
              </a:spcAft>
              <a:buSzPts val="2400"/>
              <a:buFont typeface="Helvetica Neue"/>
              <a:buChar char="•"/>
              <a:defRPr b="0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81000" lvl="7" marL="3657600" marR="0" rtl="0" algn="l">
              <a:spcBef>
                <a:spcPts val="2700"/>
              </a:spcBef>
              <a:spcAft>
                <a:spcPts val="0"/>
              </a:spcAft>
              <a:buSzPts val="2400"/>
              <a:buFont typeface="Helvetica Neue"/>
              <a:buChar char="•"/>
              <a:defRPr b="0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81000" lvl="8" marL="4114800" marR="0" rtl="0" algn="l">
              <a:spcBef>
                <a:spcPts val="2700"/>
              </a:spcBef>
              <a:spcAft>
                <a:spcPts val="1600"/>
              </a:spcAft>
              <a:buSzPts val="2400"/>
              <a:buFont typeface="Helvetica Neue"/>
              <a:buChar char="•"/>
              <a:defRPr b="0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9" name="Google Shape;119;p18"/>
          <p:cNvSpPr txBox="1"/>
          <p:nvPr>
            <p:ph idx="10" type="dt"/>
          </p:nvPr>
        </p:nvSpPr>
        <p:spPr>
          <a:xfrm>
            <a:off x="457199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sz="23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15900" lvl="1" marL="0" marR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23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44500" lvl="2" marL="0" marR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23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60400" lvl="3" marL="0" marR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23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889000" lvl="4" marL="0" marR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23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1104900" lvl="5" marL="0" marR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23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1320800" lvl="6" marL="0" marR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23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549400" lvl="7" marL="0" marR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23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765300" lvl="8" marL="0" marR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23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20" name="Google Shape;120;p18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sz="23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15900" lvl="1" marL="0" marR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23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44500" lvl="2" marL="0" marR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23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60400" lvl="3" marL="0" marR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23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889000" lvl="4" marL="0" marR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23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1104900" lvl="5" marL="0" marR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23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1320800" lvl="6" marL="0" marR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23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549400" lvl="7" marL="0" marR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23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765300" lvl="8" marL="0" marR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23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21" name="Google Shape;121;p18"/>
          <p:cNvSpPr txBox="1"/>
          <p:nvPr>
            <p:ph idx="12" type="sldNum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1900" lIns="83800" spcFirstLastPara="1" rIns="83800" wrap="square" tIns="41900">
            <a:noAutofit/>
          </a:bodyPr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title"/>
          </p:nvPr>
        </p:nvSpPr>
        <p:spPr>
          <a:xfrm>
            <a:off x="2974500" y="1580363"/>
            <a:ext cx="3195000" cy="121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0"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4" name="Google Shape;124;p19"/>
          <p:cNvSpPr txBox="1"/>
          <p:nvPr>
            <p:ph idx="1" type="subTitle"/>
          </p:nvPr>
        </p:nvSpPr>
        <p:spPr>
          <a:xfrm flipH="1">
            <a:off x="1858350" y="2896238"/>
            <a:ext cx="5427300" cy="6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tamaran"/>
              <a:buNone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grpSp>
        <p:nvGrpSpPr>
          <p:cNvPr id="125" name="Google Shape;125;p19"/>
          <p:cNvGrpSpPr/>
          <p:nvPr/>
        </p:nvGrpSpPr>
        <p:grpSpPr>
          <a:xfrm>
            <a:off x="-699868" y="-564"/>
            <a:ext cx="4055896" cy="3124016"/>
            <a:chOff x="-699868" y="-564"/>
            <a:chExt cx="4055896" cy="3124016"/>
          </a:xfrm>
        </p:grpSpPr>
        <p:grpSp>
          <p:nvGrpSpPr>
            <p:cNvPr id="126" name="Google Shape;126;p19"/>
            <p:cNvGrpSpPr/>
            <p:nvPr/>
          </p:nvGrpSpPr>
          <p:grpSpPr>
            <a:xfrm flipH="1">
              <a:off x="488444" y="741001"/>
              <a:ext cx="219463" cy="219462"/>
              <a:chOff x="7759356" y="714196"/>
              <a:chExt cx="233273" cy="233669"/>
            </a:xfrm>
          </p:grpSpPr>
          <p:sp>
            <p:nvSpPr>
              <p:cNvPr id="127" name="Google Shape;127;p19"/>
              <p:cNvSpPr/>
              <p:nvPr/>
            </p:nvSpPr>
            <p:spPr>
              <a:xfrm rot="10800000">
                <a:off x="7759356" y="714196"/>
                <a:ext cx="233273" cy="233669"/>
              </a:xfrm>
              <a:custGeom>
                <a:rect b="b" l="l" r="r" t="t"/>
                <a:pathLst>
                  <a:path extrusionOk="0" h="12388" w="12367">
                    <a:moveTo>
                      <a:pt x="0" y="1"/>
                    </a:moveTo>
                    <a:lnTo>
                      <a:pt x="0" y="12387"/>
                    </a:lnTo>
                    <a:lnTo>
                      <a:pt x="12366" y="12387"/>
                    </a:lnTo>
                    <a:lnTo>
                      <a:pt x="1236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" name="Google Shape;128;p19"/>
              <p:cNvSpPr/>
              <p:nvPr/>
            </p:nvSpPr>
            <p:spPr>
              <a:xfrm rot="10800000">
                <a:off x="7775539" y="755240"/>
                <a:ext cx="175648" cy="150447"/>
              </a:xfrm>
              <a:custGeom>
                <a:rect b="b" l="l" r="r" t="t"/>
                <a:pathLst>
                  <a:path extrusionOk="0" h="7976" w="9312">
                    <a:moveTo>
                      <a:pt x="4019" y="1"/>
                    </a:moveTo>
                    <a:cubicBezTo>
                      <a:pt x="1985" y="1"/>
                      <a:pt x="28" y="1576"/>
                      <a:pt x="0" y="3958"/>
                    </a:cubicBezTo>
                    <a:cubicBezTo>
                      <a:pt x="0" y="6176"/>
                      <a:pt x="1779" y="7975"/>
                      <a:pt x="3997" y="7975"/>
                    </a:cubicBezTo>
                    <a:cubicBezTo>
                      <a:pt x="7533" y="7975"/>
                      <a:pt x="9311" y="3707"/>
                      <a:pt x="6821" y="1196"/>
                    </a:cubicBezTo>
                    <a:cubicBezTo>
                      <a:pt x="6009" y="370"/>
                      <a:pt x="5005" y="1"/>
                      <a:pt x="40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9" name="Google Shape;129;p19"/>
            <p:cNvGrpSpPr/>
            <p:nvPr/>
          </p:nvGrpSpPr>
          <p:grpSpPr>
            <a:xfrm flipH="1">
              <a:off x="961690" y="1224908"/>
              <a:ext cx="218784" cy="651124"/>
              <a:chOff x="7305872" y="1180727"/>
              <a:chExt cx="233669" cy="695423"/>
            </a:xfrm>
          </p:grpSpPr>
          <p:grpSp>
            <p:nvGrpSpPr>
              <p:cNvPr id="130" name="Google Shape;130;p19"/>
              <p:cNvGrpSpPr/>
              <p:nvPr/>
            </p:nvGrpSpPr>
            <p:grpSpPr>
              <a:xfrm>
                <a:off x="7305872" y="1180727"/>
                <a:ext cx="233669" cy="695423"/>
                <a:chOff x="7305872" y="1180727"/>
                <a:chExt cx="233669" cy="695423"/>
              </a:xfrm>
            </p:grpSpPr>
            <p:sp>
              <p:nvSpPr>
                <p:cNvPr id="131" name="Google Shape;131;p19"/>
                <p:cNvSpPr/>
                <p:nvPr/>
              </p:nvSpPr>
              <p:spPr>
                <a:xfrm rot="10800000">
                  <a:off x="7305872" y="1180727"/>
                  <a:ext cx="233669" cy="695423"/>
                </a:xfrm>
                <a:custGeom>
                  <a:rect b="b" l="l" r="r" t="t"/>
                  <a:pathLst>
                    <a:path extrusionOk="0" h="36868" w="12388">
                      <a:moveTo>
                        <a:pt x="1" y="0"/>
                      </a:moveTo>
                      <a:lnTo>
                        <a:pt x="1" y="36868"/>
                      </a:lnTo>
                      <a:lnTo>
                        <a:pt x="12387" y="36868"/>
                      </a:lnTo>
                      <a:lnTo>
                        <a:pt x="1238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2" name="Google Shape;132;p19"/>
                <p:cNvSpPr/>
                <p:nvPr/>
              </p:nvSpPr>
              <p:spPr>
                <a:xfrm rot="10800000">
                  <a:off x="7315340" y="1685109"/>
                  <a:ext cx="187889" cy="160878"/>
                </a:xfrm>
                <a:custGeom>
                  <a:rect b="b" l="l" r="r" t="t"/>
                  <a:pathLst>
                    <a:path extrusionOk="0" h="8529" w="9961">
                      <a:moveTo>
                        <a:pt x="4308" y="0"/>
                      </a:moveTo>
                      <a:cubicBezTo>
                        <a:pt x="2136" y="0"/>
                        <a:pt x="50" y="1668"/>
                        <a:pt x="21" y="4218"/>
                      </a:cubicBezTo>
                      <a:cubicBezTo>
                        <a:pt x="1" y="6582"/>
                        <a:pt x="1905" y="8507"/>
                        <a:pt x="4269" y="8528"/>
                      </a:cubicBezTo>
                      <a:cubicBezTo>
                        <a:pt x="8056" y="8528"/>
                        <a:pt x="9960" y="3967"/>
                        <a:pt x="7303" y="1268"/>
                      </a:cubicBezTo>
                      <a:cubicBezTo>
                        <a:pt x="6435" y="393"/>
                        <a:pt x="5361" y="0"/>
                        <a:pt x="430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3" name="Google Shape;133;p19"/>
                <p:cNvSpPr/>
                <p:nvPr/>
              </p:nvSpPr>
              <p:spPr>
                <a:xfrm rot="10800000">
                  <a:off x="7315340" y="1447115"/>
                  <a:ext cx="187889" cy="161067"/>
                </a:xfrm>
                <a:custGeom>
                  <a:rect b="b" l="l" r="r" t="t"/>
                  <a:pathLst>
                    <a:path extrusionOk="0" h="8539" w="9961">
                      <a:moveTo>
                        <a:pt x="4307" y="1"/>
                      </a:moveTo>
                      <a:cubicBezTo>
                        <a:pt x="2136" y="1"/>
                        <a:pt x="50" y="1678"/>
                        <a:pt x="21" y="4228"/>
                      </a:cubicBezTo>
                      <a:cubicBezTo>
                        <a:pt x="1" y="6592"/>
                        <a:pt x="1905" y="8517"/>
                        <a:pt x="4269" y="8538"/>
                      </a:cubicBezTo>
                      <a:cubicBezTo>
                        <a:pt x="8056" y="8517"/>
                        <a:pt x="9960" y="3956"/>
                        <a:pt x="7303" y="1278"/>
                      </a:cubicBezTo>
                      <a:cubicBezTo>
                        <a:pt x="6435" y="396"/>
                        <a:pt x="5361" y="1"/>
                        <a:pt x="430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34" name="Google Shape;134;p19"/>
              <p:cNvSpPr/>
              <p:nvPr/>
            </p:nvSpPr>
            <p:spPr>
              <a:xfrm rot="10800000">
                <a:off x="7315340" y="1209517"/>
                <a:ext cx="187889" cy="160784"/>
              </a:xfrm>
              <a:custGeom>
                <a:rect b="b" l="l" r="r" t="t"/>
                <a:pathLst>
                  <a:path extrusionOk="0" h="8524" w="9961">
                    <a:moveTo>
                      <a:pt x="4320" y="0"/>
                    </a:moveTo>
                    <a:cubicBezTo>
                      <a:pt x="2144" y="0"/>
                      <a:pt x="50" y="1679"/>
                      <a:pt x="21" y="4234"/>
                    </a:cubicBezTo>
                    <a:cubicBezTo>
                      <a:pt x="1" y="6577"/>
                      <a:pt x="1905" y="8523"/>
                      <a:pt x="4269" y="8523"/>
                    </a:cubicBezTo>
                    <a:cubicBezTo>
                      <a:pt x="8056" y="8523"/>
                      <a:pt x="9960" y="3962"/>
                      <a:pt x="7303" y="1263"/>
                    </a:cubicBezTo>
                    <a:cubicBezTo>
                      <a:pt x="6438" y="391"/>
                      <a:pt x="5369" y="0"/>
                      <a:pt x="43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5" name="Google Shape;135;p19"/>
            <p:cNvGrpSpPr/>
            <p:nvPr/>
          </p:nvGrpSpPr>
          <p:grpSpPr>
            <a:xfrm flipH="1">
              <a:off x="961362" y="743665"/>
              <a:ext cx="921584" cy="469676"/>
              <a:chOff x="6617957" y="714202"/>
              <a:chExt cx="921584" cy="469676"/>
            </a:xfrm>
          </p:grpSpPr>
          <p:sp>
            <p:nvSpPr>
              <p:cNvPr id="136" name="Google Shape;136;p19"/>
              <p:cNvSpPr/>
              <p:nvPr/>
            </p:nvSpPr>
            <p:spPr>
              <a:xfrm rot="10800000">
                <a:off x="6617957" y="714202"/>
                <a:ext cx="921584" cy="469676"/>
              </a:xfrm>
              <a:custGeom>
                <a:rect b="b" l="l" r="r" t="t"/>
                <a:pathLst>
                  <a:path extrusionOk="0" h="24900" w="48858">
                    <a:moveTo>
                      <a:pt x="1" y="0"/>
                    </a:moveTo>
                    <a:lnTo>
                      <a:pt x="1" y="24899"/>
                    </a:lnTo>
                    <a:lnTo>
                      <a:pt x="48857" y="24899"/>
                    </a:lnTo>
                    <a:lnTo>
                      <a:pt x="4885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19"/>
              <p:cNvSpPr/>
              <p:nvPr/>
            </p:nvSpPr>
            <p:spPr>
              <a:xfrm rot="10800000">
                <a:off x="7098266" y="755240"/>
                <a:ext cx="185909" cy="159332"/>
              </a:xfrm>
              <a:custGeom>
                <a:rect b="b" l="l" r="r" t="t"/>
                <a:pathLst>
                  <a:path extrusionOk="0" h="8447" w="9856">
                    <a:moveTo>
                      <a:pt x="4253" y="1"/>
                    </a:moveTo>
                    <a:cubicBezTo>
                      <a:pt x="2104" y="1"/>
                      <a:pt x="35" y="1658"/>
                      <a:pt x="21" y="4178"/>
                    </a:cubicBezTo>
                    <a:cubicBezTo>
                      <a:pt x="0" y="6521"/>
                      <a:pt x="1883" y="8425"/>
                      <a:pt x="4227" y="8446"/>
                    </a:cubicBezTo>
                    <a:cubicBezTo>
                      <a:pt x="7972" y="8446"/>
                      <a:pt x="9855" y="3927"/>
                      <a:pt x="7219" y="1270"/>
                    </a:cubicBezTo>
                    <a:cubicBezTo>
                      <a:pt x="6363" y="393"/>
                      <a:pt x="5298" y="1"/>
                      <a:pt x="42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" name="Google Shape;138;p19"/>
              <p:cNvSpPr/>
              <p:nvPr/>
            </p:nvSpPr>
            <p:spPr>
              <a:xfrm rot="10800000">
                <a:off x="7333109" y="996384"/>
                <a:ext cx="185909" cy="159143"/>
              </a:xfrm>
              <a:custGeom>
                <a:rect b="b" l="l" r="r" t="t"/>
                <a:pathLst>
                  <a:path extrusionOk="0" h="8437" w="9856">
                    <a:moveTo>
                      <a:pt x="4247" y="0"/>
                    </a:moveTo>
                    <a:cubicBezTo>
                      <a:pt x="2097" y="0"/>
                      <a:pt x="36" y="1654"/>
                      <a:pt x="22" y="4189"/>
                    </a:cubicBezTo>
                    <a:cubicBezTo>
                      <a:pt x="1" y="6511"/>
                      <a:pt x="1884" y="8415"/>
                      <a:pt x="4227" y="8436"/>
                    </a:cubicBezTo>
                    <a:cubicBezTo>
                      <a:pt x="7973" y="8436"/>
                      <a:pt x="9856" y="3917"/>
                      <a:pt x="7219" y="1259"/>
                    </a:cubicBezTo>
                    <a:cubicBezTo>
                      <a:pt x="6357" y="390"/>
                      <a:pt x="5292" y="0"/>
                      <a:pt x="42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" name="Google Shape;139;p19"/>
              <p:cNvSpPr/>
              <p:nvPr/>
            </p:nvSpPr>
            <p:spPr>
              <a:xfrm rot="10800000">
                <a:off x="7098266" y="996384"/>
                <a:ext cx="185909" cy="159332"/>
              </a:xfrm>
              <a:custGeom>
                <a:rect b="b" l="l" r="r" t="t"/>
                <a:pathLst>
                  <a:path extrusionOk="0" h="8447" w="9856">
                    <a:moveTo>
                      <a:pt x="4246" y="1"/>
                    </a:moveTo>
                    <a:cubicBezTo>
                      <a:pt x="2096" y="1"/>
                      <a:pt x="35" y="1664"/>
                      <a:pt x="21" y="4199"/>
                    </a:cubicBezTo>
                    <a:cubicBezTo>
                      <a:pt x="0" y="6521"/>
                      <a:pt x="1883" y="8425"/>
                      <a:pt x="4227" y="8446"/>
                    </a:cubicBezTo>
                    <a:cubicBezTo>
                      <a:pt x="7972" y="8446"/>
                      <a:pt x="9855" y="3927"/>
                      <a:pt x="7219" y="1269"/>
                    </a:cubicBezTo>
                    <a:cubicBezTo>
                      <a:pt x="6357" y="393"/>
                      <a:pt x="5291" y="1"/>
                      <a:pt x="42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19"/>
              <p:cNvSpPr/>
              <p:nvPr/>
            </p:nvSpPr>
            <p:spPr>
              <a:xfrm rot="10800000">
                <a:off x="6863441" y="996384"/>
                <a:ext cx="185909" cy="159332"/>
              </a:xfrm>
              <a:custGeom>
                <a:rect b="b" l="l" r="r" t="t"/>
                <a:pathLst>
                  <a:path extrusionOk="0" h="8447" w="9856">
                    <a:moveTo>
                      <a:pt x="4246" y="1"/>
                    </a:moveTo>
                    <a:cubicBezTo>
                      <a:pt x="2095" y="1"/>
                      <a:pt x="29" y="1664"/>
                      <a:pt x="1" y="4199"/>
                    </a:cubicBezTo>
                    <a:cubicBezTo>
                      <a:pt x="1" y="6521"/>
                      <a:pt x="1884" y="8425"/>
                      <a:pt x="4227" y="8446"/>
                    </a:cubicBezTo>
                    <a:cubicBezTo>
                      <a:pt x="7973" y="8446"/>
                      <a:pt x="9856" y="3927"/>
                      <a:pt x="7219" y="1269"/>
                    </a:cubicBezTo>
                    <a:cubicBezTo>
                      <a:pt x="6357" y="393"/>
                      <a:pt x="5292" y="1"/>
                      <a:pt x="42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19"/>
              <p:cNvSpPr/>
              <p:nvPr/>
            </p:nvSpPr>
            <p:spPr>
              <a:xfrm rot="10800000">
                <a:off x="6636105" y="996384"/>
                <a:ext cx="185909" cy="159445"/>
              </a:xfrm>
              <a:custGeom>
                <a:rect b="b" l="l" r="r" t="t"/>
                <a:pathLst>
                  <a:path extrusionOk="0" h="8453" w="9856">
                    <a:moveTo>
                      <a:pt x="4259" y="1"/>
                    </a:moveTo>
                    <a:cubicBezTo>
                      <a:pt x="2103" y="1"/>
                      <a:pt x="29" y="1665"/>
                      <a:pt x="1" y="4205"/>
                    </a:cubicBezTo>
                    <a:cubicBezTo>
                      <a:pt x="1" y="6527"/>
                      <a:pt x="1884" y="8431"/>
                      <a:pt x="4227" y="8452"/>
                    </a:cubicBezTo>
                    <a:cubicBezTo>
                      <a:pt x="7973" y="8452"/>
                      <a:pt x="9856" y="3933"/>
                      <a:pt x="7219" y="1254"/>
                    </a:cubicBezTo>
                    <a:cubicBezTo>
                      <a:pt x="6361" y="389"/>
                      <a:pt x="5300" y="1"/>
                      <a:pt x="425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" name="Google Shape;142;p19"/>
              <p:cNvSpPr/>
              <p:nvPr/>
            </p:nvSpPr>
            <p:spPr>
              <a:xfrm rot="10800000">
                <a:off x="7333109" y="755240"/>
                <a:ext cx="185909" cy="159162"/>
              </a:xfrm>
              <a:custGeom>
                <a:rect b="b" l="l" r="r" t="t"/>
                <a:pathLst>
                  <a:path extrusionOk="0" h="8438" w="9856">
                    <a:moveTo>
                      <a:pt x="4244" y="1"/>
                    </a:moveTo>
                    <a:cubicBezTo>
                      <a:pt x="2095" y="1"/>
                      <a:pt x="36" y="1649"/>
                      <a:pt x="22" y="4169"/>
                    </a:cubicBezTo>
                    <a:cubicBezTo>
                      <a:pt x="1" y="6512"/>
                      <a:pt x="1884" y="8416"/>
                      <a:pt x="4227" y="8437"/>
                    </a:cubicBezTo>
                    <a:cubicBezTo>
                      <a:pt x="7973" y="8437"/>
                      <a:pt x="9856" y="3918"/>
                      <a:pt x="7219" y="1261"/>
                    </a:cubicBezTo>
                    <a:cubicBezTo>
                      <a:pt x="6356" y="391"/>
                      <a:pt x="5290" y="1"/>
                      <a:pt x="42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" name="Google Shape;143;p19"/>
              <p:cNvSpPr/>
              <p:nvPr/>
            </p:nvSpPr>
            <p:spPr>
              <a:xfrm rot="10800000">
                <a:off x="6863441" y="755240"/>
                <a:ext cx="185909" cy="159332"/>
              </a:xfrm>
              <a:custGeom>
                <a:rect b="b" l="l" r="r" t="t"/>
                <a:pathLst>
                  <a:path extrusionOk="0" h="8447" w="9856">
                    <a:moveTo>
                      <a:pt x="4243" y="1"/>
                    </a:moveTo>
                    <a:cubicBezTo>
                      <a:pt x="2093" y="1"/>
                      <a:pt x="29" y="1658"/>
                      <a:pt x="1" y="4178"/>
                    </a:cubicBezTo>
                    <a:cubicBezTo>
                      <a:pt x="1" y="6521"/>
                      <a:pt x="1884" y="8425"/>
                      <a:pt x="4227" y="8446"/>
                    </a:cubicBezTo>
                    <a:cubicBezTo>
                      <a:pt x="7973" y="8446"/>
                      <a:pt x="9856" y="3927"/>
                      <a:pt x="7219" y="1270"/>
                    </a:cubicBezTo>
                    <a:cubicBezTo>
                      <a:pt x="6356" y="393"/>
                      <a:pt x="5290" y="1"/>
                      <a:pt x="42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19"/>
              <p:cNvSpPr/>
              <p:nvPr/>
            </p:nvSpPr>
            <p:spPr>
              <a:xfrm rot="10800000">
                <a:off x="6636105" y="755240"/>
                <a:ext cx="185909" cy="159332"/>
              </a:xfrm>
              <a:custGeom>
                <a:rect b="b" l="l" r="r" t="t"/>
                <a:pathLst>
                  <a:path extrusionOk="0" h="8447" w="9856">
                    <a:moveTo>
                      <a:pt x="4243" y="1"/>
                    </a:moveTo>
                    <a:cubicBezTo>
                      <a:pt x="2093" y="1"/>
                      <a:pt x="29" y="1658"/>
                      <a:pt x="1" y="4178"/>
                    </a:cubicBezTo>
                    <a:cubicBezTo>
                      <a:pt x="1" y="6521"/>
                      <a:pt x="1884" y="8425"/>
                      <a:pt x="4227" y="8446"/>
                    </a:cubicBezTo>
                    <a:cubicBezTo>
                      <a:pt x="7973" y="8446"/>
                      <a:pt x="9856" y="3927"/>
                      <a:pt x="7219" y="1270"/>
                    </a:cubicBezTo>
                    <a:cubicBezTo>
                      <a:pt x="6356" y="393"/>
                      <a:pt x="5290" y="1"/>
                      <a:pt x="42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5" name="Google Shape;145;p19"/>
            <p:cNvGrpSpPr/>
            <p:nvPr/>
          </p:nvGrpSpPr>
          <p:grpSpPr>
            <a:xfrm flipH="1">
              <a:off x="720471" y="743056"/>
              <a:ext cx="229330" cy="695045"/>
              <a:chOff x="7539527" y="714208"/>
              <a:chExt cx="229330" cy="695045"/>
            </a:xfrm>
          </p:grpSpPr>
          <p:sp>
            <p:nvSpPr>
              <p:cNvPr id="146" name="Google Shape;146;p19"/>
              <p:cNvSpPr/>
              <p:nvPr/>
            </p:nvSpPr>
            <p:spPr>
              <a:xfrm rot="10800000">
                <a:off x="7539527" y="714208"/>
                <a:ext cx="229330" cy="695045"/>
              </a:xfrm>
              <a:custGeom>
                <a:rect b="b" l="l" r="r" t="t"/>
                <a:pathLst>
                  <a:path extrusionOk="0" h="36848" w="12158">
                    <a:moveTo>
                      <a:pt x="1" y="1"/>
                    </a:moveTo>
                    <a:lnTo>
                      <a:pt x="1" y="36847"/>
                    </a:lnTo>
                    <a:lnTo>
                      <a:pt x="12158" y="36847"/>
                    </a:lnTo>
                    <a:lnTo>
                      <a:pt x="1215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9"/>
              <p:cNvSpPr/>
              <p:nvPr/>
            </p:nvSpPr>
            <p:spPr>
              <a:xfrm rot="10800000">
                <a:off x="7546638" y="1218213"/>
                <a:ext cx="187871" cy="161048"/>
              </a:xfrm>
              <a:custGeom>
                <a:rect b="b" l="l" r="r" t="t"/>
                <a:pathLst>
                  <a:path extrusionOk="0" h="8538" w="9960">
                    <a:moveTo>
                      <a:pt x="4286" y="1"/>
                    </a:moveTo>
                    <a:cubicBezTo>
                      <a:pt x="2115" y="1"/>
                      <a:pt x="28" y="1678"/>
                      <a:pt x="0" y="4228"/>
                    </a:cubicBezTo>
                    <a:cubicBezTo>
                      <a:pt x="0" y="6592"/>
                      <a:pt x="1904" y="8517"/>
                      <a:pt x="4269" y="8538"/>
                    </a:cubicBezTo>
                    <a:cubicBezTo>
                      <a:pt x="8056" y="8517"/>
                      <a:pt x="9960" y="3956"/>
                      <a:pt x="7282" y="1277"/>
                    </a:cubicBezTo>
                    <a:cubicBezTo>
                      <a:pt x="6414" y="396"/>
                      <a:pt x="5340" y="1"/>
                      <a:pt x="42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Google Shape;148;p19"/>
              <p:cNvSpPr/>
              <p:nvPr/>
            </p:nvSpPr>
            <p:spPr>
              <a:xfrm rot="10800000">
                <a:off x="7546638" y="980615"/>
                <a:ext cx="187871" cy="160652"/>
              </a:xfrm>
              <a:custGeom>
                <a:rect b="b" l="l" r="r" t="t"/>
                <a:pathLst>
                  <a:path extrusionOk="0" h="8517" w="9960">
                    <a:moveTo>
                      <a:pt x="4286" y="1"/>
                    </a:moveTo>
                    <a:cubicBezTo>
                      <a:pt x="2115" y="1"/>
                      <a:pt x="28" y="1678"/>
                      <a:pt x="0" y="4228"/>
                    </a:cubicBezTo>
                    <a:cubicBezTo>
                      <a:pt x="0" y="6592"/>
                      <a:pt x="1904" y="8517"/>
                      <a:pt x="4269" y="8517"/>
                    </a:cubicBezTo>
                    <a:cubicBezTo>
                      <a:pt x="8056" y="8517"/>
                      <a:pt x="9960" y="3956"/>
                      <a:pt x="7282" y="1277"/>
                    </a:cubicBezTo>
                    <a:cubicBezTo>
                      <a:pt x="6414" y="396"/>
                      <a:pt x="5340" y="1"/>
                      <a:pt x="42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p19"/>
              <p:cNvSpPr/>
              <p:nvPr/>
            </p:nvSpPr>
            <p:spPr>
              <a:xfrm rot="10800000">
                <a:off x="7546638" y="742621"/>
                <a:ext cx="187871" cy="160765"/>
              </a:xfrm>
              <a:custGeom>
                <a:rect b="b" l="l" r="r" t="t"/>
                <a:pathLst>
                  <a:path extrusionOk="0" h="8523" w="9960">
                    <a:moveTo>
                      <a:pt x="4299" y="0"/>
                    </a:moveTo>
                    <a:cubicBezTo>
                      <a:pt x="2123" y="0"/>
                      <a:pt x="29" y="1679"/>
                      <a:pt x="0" y="4234"/>
                    </a:cubicBezTo>
                    <a:cubicBezTo>
                      <a:pt x="0" y="6577"/>
                      <a:pt x="1904" y="8523"/>
                      <a:pt x="4269" y="8523"/>
                    </a:cubicBezTo>
                    <a:cubicBezTo>
                      <a:pt x="8056" y="8523"/>
                      <a:pt x="9960" y="3962"/>
                      <a:pt x="7282" y="1262"/>
                    </a:cubicBezTo>
                    <a:cubicBezTo>
                      <a:pt x="6417" y="391"/>
                      <a:pt x="5348" y="0"/>
                      <a:pt x="42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0" name="Google Shape;150;p19"/>
            <p:cNvGrpSpPr/>
            <p:nvPr/>
          </p:nvGrpSpPr>
          <p:grpSpPr>
            <a:xfrm flipH="1">
              <a:off x="2383323" y="211"/>
              <a:ext cx="485860" cy="489821"/>
              <a:chOff x="5669934" y="-176"/>
              <a:chExt cx="485860" cy="489821"/>
            </a:xfrm>
          </p:grpSpPr>
          <p:sp>
            <p:nvSpPr>
              <p:cNvPr id="151" name="Google Shape;151;p19"/>
              <p:cNvSpPr/>
              <p:nvPr/>
            </p:nvSpPr>
            <p:spPr>
              <a:xfrm rot="10800000">
                <a:off x="5669934" y="-176"/>
                <a:ext cx="485860" cy="489821"/>
              </a:xfrm>
              <a:custGeom>
                <a:rect b="b" l="l" r="r" t="t"/>
                <a:pathLst>
                  <a:path extrusionOk="0" h="25968" w="25758">
                    <a:moveTo>
                      <a:pt x="1" y="1"/>
                    </a:moveTo>
                    <a:lnTo>
                      <a:pt x="1" y="25967"/>
                    </a:lnTo>
                    <a:lnTo>
                      <a:pt x="25758" y="25967"/>
                    </a:lnTo>
                    <a:lnTo>
                      <a:pt x="2575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9"/>
              <p:cNvSpPr/>
              <p:nvPr/>
            </p:nvSpPr>
            <p:spPr>
              <a:xfrm rot="10800000">
                <a:off x="5928443" y="285967"/>
                <a:ext cx="193793" cy="166103"/>
              </a:xfrm>
              <a:custGeom>
                <a:rect b="b" l="l" r="r" t="t"/>
                <a:pathLst>
                  <a:path extrusionOk="0" h="8806" w="10274">
                    <a:moveTo>
                      <a:pt x="4441" y="0"/>
                    </a:moveTo>
                    <a:cubicBezTo>
                      <a:pt x="2193" y="0"/>
                      <a:pt x="28" y="1734"/>
                      <a:pt x="0" y="4370"/>
                    </a:cubicBezTo>
                    <a:cubicBezTo>
                      <a:pt x="0" y="6797"/>
                      <a:pt x="1967" y="8785"/>
                      <a:pt x="4394" y="8806"/>
                    </a:cubicBezTo>
                    <a:cubicBezTo>
                      <a:pt x="8307" y="8806"/>
                      <a:pt x="10274" y="4098"/>
                      <a:pt x="7533" y="1315"/>
                    </a:cubicBezTo>
                    <a:cubicBezTo>
                      <a:pt x="6638" y="407"/>
                      <a:pt x="5530" y="0"/>
                      <a:pt x="44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9"/>
              <p:cNvSpPr/>
              <p:nvPr/>
            </p:nvSpPr>
            <p:spPr>
              <a:xfrm rot="10800000">
                <a:off x="5675850" y="285967"/>
                <a:ext cx="193793" cy="166103"/>
              </a:xfrm>
              <a:custGeom>
                <a:rect b="b" l="l" r="r" t="t"/>
                <a:pathLst>
                  <a:path extrusionOk="0" h="8806" w="10274">
                    <a:moveTo>
                      <a:pt x="4447" y="0"/>
                    </a:moveTo>
                    <a:cubicBezTo>
                      <a:pt x="2205" y="0"/>
                      <a:pt x="50" y="1734"/>
                      <a:pt x="21" y="4370"/>
                    </a:cubicBezTo>
                    <a:cubicBezTo>
                      <a:pt x="0" y="6797"/>
                      <a:pt x="1967" y="8785"/>
                      <a:pt x="4415" y="8806"/>
                    </a:cubicBezTo>
                    <a:cubicBezTo>
                      <a:pt x="8307" y="8806"/>
                      <a:pt x="10274" y="4098"/>
                      <a:pt x="7533" y="1315"/>
                    </a:cubicBezTo>
                    <a:cubicBezTo>
                      <a:pt x="6638" y="407"/>
                      <a:pt x="5532" y="0"/>
                      <a:pt x="44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p19"/>
              <p:cNvSpPr/>
              <p:nvPr/>
            </p:nvSpPr>
            <p:spPr>
              <a:xfrm rot="10800000">
                <a:off x="5675850" y="34165"/>
                <a:ext cx="193793" cy="166197"/>
              </a:xfrm>
              <a:custGeom>
                <a:rect b="b" l="l" r="r" t="t"/>
                <a:pathLst>
                  <a:path extrusionOk="0" h="8811" w="10274">
                    <a:moveTo>
                      <a:pt x="4434" y="0"/>
                    </a:moveTo>
                    <a:cubicBezTo>
                      <a:pt x="2197" y="0"/>
                      <a:pt x="49" y="1723"/>
                      <a:pt x="21" y="4354"/>
                    </a:cubicBezTo>
                    <a:cubicBezTo>
                      <a:pt x="0" y="6802"/>
                      <a:pt x="1967" y="8790"/>
                      <a:pt x="4415" y="8811"/>
                    </a:cubicBezTo>
                    <a:cubicBezTo>
                      <a:pt x="8307" y="8790"/>
                      <a:pt x="10274" y="4082"/>
                      <a:pt x="7533" y="1320"/>
                    </a:cubicBezTo>
                    <a:cubicBezTo>
                      <a:pt x="6635" y="409"/>
                      <a:pt x="5524" y="0"/>
                      <a:pt x="4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19"/>
              <p:cNvSpPr/>
              <p:nvPr/>
            </p:nvSpPr>
            <p:spPr>
              <a:xfrm rot="10800000">
                <a:off x="5928443" y="34165"/>
                <a:ext cx="193793" cy="166197"/>
              </a:xfrm>
              <a:custGeom>
                <a:rect b="b" l="l" r="r" t="t"/>
                <a:pathLst>
                  <a:path extrusionOk="0" h="8811" w="10274">
                    <a:moveTo>
                      <a:pt x="4429" y="0"/>
                    </a:moveTo>
                    <a:cubicBezTo>
                      <a:pt x="2186" y="0"/>
                      <a:pt x="28" y="1723"/>
                      <a:pt x="0" y="4354"/>
                    </a:cubicBezTo>
                    <a:cubicBezTo>
                      <a:pt x="0" y="6802"/>
                      <a:pt x="1967" y="8790"/>
                      <a:pt x="4394" y="8811"/>
                    </a:cubicBezTo>
                    <a:cubicBezTo>
                      <a:pt x="8307" y="8790"/>
                      <a:pt x="10274" y="4082"/>
                      <a:pt x="7533" y="1320"/>
                    </a:cubicBezTo>
                    <a:cubicBezTo>
                      <a:pt x="6635" y="409"/>
                      <a:pt x="5522" y="0"/>
                      <a:pt x="44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6" name="Google Shape;156;p19"/>
            <p:cNvGrpSpPr/>
            <p:nvPr/>
          </p:nvGrpSpPr>
          <p:grpSpPr>
            <a:xfrm flipH="1">
              <a:off x="2882786" y="-564"/>
              <a:ext cx="473241" cy="490595"/>
              <a:chOff x="5196700" y="-176"/>
              <a:chExt cx="473241" cy="490595"/>
            </a:xfrm>
          </p:grpSpPr>
          <p:sp>
            <p:nvSpPr>
              <p:cNvPr id="157" name="Google Shape;157;p19"/>
              <p:cNvSpPr/>
              <p:nvPr/>
            </p:nvSpPr>
            <p:spPr>
              <a:xfrm rot="10800000">
                <a:off x="5196700" y="-176"/>
                <a:ext cx="473241" cy="490595"/>
              </a:xfrm>
              <a:custGeom>
                <a:rect b="b" l="l" r="r" t="t"/>
                <a:pathLst>
                  <a:path extrusionOk="0" h="26009" w="25089">
                    <a:moveTo>
                      <a:pt x="1" y="0"/>
                    </a:moveTo>
                    <a:lnTo>
                      <a:pt x="1" y="26008"/>
                    </a:lnTo>
                    <a:lnTo>
                      <a:pt x="25088" y="26008"/>
                    </a:lnTo>
                    <a:lnTo>
                      <a:pt x="2508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9"/>
              <p:cNvSpPr/>
              <p:nvPr/>
            </p:nvSpPr>
            <p:spPr>
              <a:xfrm rot="10800000">
                <a:off x="5450476" y="286363"/>
                <a:ext cx="193812" cy="166122"/>
              </a:xfrm>
              <a:custGeom>
                <a:rect b="b" l="l" r="r" t="t"/>
                <a:pathLst>
                  <a:path extrusionOk="0" h="8807" w="10275">
                    <a:moveTo>
                      <a:pt x="4444" y="0"/>
                    </a:moveTo>
                    <a:cubicBezTo>
                      <a:pt x="2203" y="0"/>
                      <a:pt x="50" y="1729"/>
                      <a:pt x="22" y="4350"/>
                    </a:cubicBezTo>
                    <a:cubicBezTo>
                      <a:pt x="1" y="6798"/>
                      <a:pt x="1968" y="8786"/>
                      <a:pt x="4416" y="8807"/>
                    </a:cubicBezTo>
                    <a:cubicBezTo>
                      <a:pt x="8307" y="8807"/>
                      <a:pt x="10274" y="4099"/>
                      <a:pt x="7533" y="1316"/>
                    </a:cubicBezTo>
                    <a:cubicBezTo>
                      <a:pt x="6638" y="407"/>
                      <a:pt x="5531" y="0"/>
                      <a:pt x="44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19"/>
              <p:cNvSpPr/>
              <p:nvPr/>
            </p:nvSpPr>
            <p:spPr>
              <a:xfrm rot="10800000">
                <a:off x="5197486" y="286363"/>
                <a:ext cx="194208" cy="166122"/>
              </a:xfrm>
              <a:custGeom>
                <a:rect b="b" l="l" r="r" t="t"/>
                <a:pathLst>
                  <a:path extrusionOk="0" h="8807" w="10296">
                    <a:moveTo>
                      <a:pt x="4444" y="0"/>
                    </a:moveTo>
                    <a:cubicBezTo>
                      <a:pt x="2203" y="0"/>
                      <a:pt x="50" y="1729"/>
                      <a:pt x="22" y="4350"/>
                    </a:cubicBezTo>
                    <a:cubicBezTo>
                      <a:pt x="1" y="6798"/>
                      <a:pt x="1968" y="8786"/>
                      <a:pt x="4416" y="8807"/>
                    </a:cubicBezTo>
                    <a:cubicBezTo>
                      <a:pt x="8328" y="8807"/>
                      <a:pt x="10295" y="4099"/>
                      <a:pt x="7533" y="1316"/>
                    </a:cubicBezTo>
                    <a:cubicBezTo>
                      <a:pt x="6638" y="407"/>
                      <a:pt x="5531" y="0"/>
                      <a:pt x="44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19"/>
              <p:cNvSpPr/>
              <p:nvPr/>
            </p:nvSpPr>
            <p:spPr>
              <a:xfrm rot="10800000">
                <a:off x="5197486" y="34957"/>
                <a:ext cx="194208" cy="166122"/>
              </a:xfrm>
              <a:custGeom>
                <a:rect b="b" l="l" r="r" t="t"/>
                <a:pathLst>
                  <a:path extrusionOk="0" h="8807" w="10296">
                    <a:moveTo>
                      <a:pt x="4444" y="1"/>
                    </a:moveTo>
                    <a:cubicBezTo>
                      <a:pt x="2203" y="1"/>
                      <a:pt x="50" y="1730"/>
                      <a:pt x="22" y="4350"/>
                    </a:cubicBezTo>
                    <a:cubicBezTo>
                      <a:pt x="1" y="6798"/>
                      <a:pt x="1968" y="8786"/>
                      <a:pt x="4416" y="8807"/>
                    </a:cubicBezTo>
                    <a:cubicBezTo>
                      <a:pt x="8328" y="8807"/>
                      <a:pt x="10295" y="4099"/>
                      <a:pt x="7533" y="1316"/>
                    </a:cubicBezTo>
                    <a:cubicBezTo>
                      <a:pt x="6638" y="407"/>
                      <a:pt x="5531" y="1"/>
                      <a:pt x="44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9"/>
              <p:cNvSpPr/>
              <p:nvPr/>
            </p:nvSpPr>
            <p:spPr>
              <a:xfrm rot="10800000">
                <a:off x="5450476" y="34957"/>
                <a:ext cx="193812" cy="166122"/>
              </a:xfrm>
              <a:custGeom>
                <a:rect b="b" l="l" r="r" t="t"/>
                <a:pathLst>
                  <a:path extrusionOk="0" h="8807" w="10275">
                    <a:moveTo>
                      <a:pt x="4444" y="1"/>
                    </a:moveTo>
                    <a:cubicBezTo>
                      <a:pt x="2203" y="1"/>
                      <a:pt x="50" y="1730"/>
                      <a:pt x="22" y="4350"/>
                    </a:cubicBezTo>
                    <a:cubicBezTo>
                      <a:pt x="1" y="6798"/>
                      <a:pt x="1968" y="8786"/>
                      <a:pt x="4416" y="8807"/>
                    </a:cubicBezTo>
                    <a:cubicBezTo>
                      <a:pt x="8307" y="8807"/>
                      <a:pt x="10274" y="4099"/>
                      <a:pt x="7533" y="1316"/>
                    </a:cubicBezTo>
                    <a:cubicBezTo>
                      <a:pt x="6638" y="407"/>
                      <a:pt x="5531" y="1"/>
                      <a:pt x="44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2" name="Google Shape;162;p19"/>
            <p:cNvGrpSpPr/>
            <p:nvPr/>
          </p:nvGrpSpPr>
          <p:grpSpPr>
            <a:xfrm flipH="1">
              <a:off x="949043" y="-153"/>
              <a:ext cx="932284" cy="251833"/>
              <a:chOff x="6611261" y="-182"/>
              <a:chExt cx="934995" cy="251833"/>
            </a:xfrm>
          </p:grpSpPr>
          <p:sp>
            <p:nvSpPr>
              <p:cNvPr id="163" name="Google Shape;163;p19"/>
              <p:cNvSpPr/>
              <p:nvPr/>
            </p:nvSpPr>
            <p:spPr>
              <a:xfrm rot="10800000">
                <a:off x="6611261" y="-182"/>
                <a:ext cx="934995" cy="251833"/>
              </a:xfrm>
              <a:custGeom>
                <a:rect b="b" l="l" r="r" t="t"/>
                <a:pathLst>
                  <a:path extrusionOk="0" h="13351" w="49569">
                    <a:moveTo>
                      <a:pt x="1" y="1"/>
                    </a:moveTo>
                    <a:lnTo>
                      <a:pt x="1" y="13350"/>
                    </a:lnTo>
                    <a:lnTo>
                      <a:pt x="49569" y="13350"/>
                    </a:lnTo>
                    <a:lnTo>
                      <a:pt x="4956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" name="Google Shape;164;p19"/>
              <p:cNvSpPr/>
              <p:nvPr/>
            </p:nvSpPr>
            <p:spPr>
              <a:xfrm rot="10800000">
                <a:off x="7350859" y="49934"/>
                <a:ext cx="190040" cy="162463"/>
              </a:xfrm>
              <a:custGeom>
                <a:rect b="b" l="l" r="r" t="t"/>
                <a:pathLst>
                  <a:path extrusionOk="0" h="8613" w="10075">
                    <a:moveTo>
                      <a:pt x="5712" y="1"/>
                    </a:moveTo>
                    <a:cubicBezTo>
                      <a:pt x="4648" y="1"/>
                      <a:pt x="3564" y="399"/>
                      <a:pt x="2688" y="1289"/>
                    </a:cubicBezTo>
                    <a:cubicBezTo>
                      <a:pt x="1" y="3996"/>
                      <a:pt x="1938" y="8612"/>
                      <a:pt x="5754" y="8612"/>
                    </a:cubicBezTo>
                    <a:cubicBezTo>
                      <a:pt x="5771" y="8612"/>
                      <a:pt x="5788" y="8612"/>
                      <a:pt x="5806" y="8612"/>
                    </a:cubicBezTo>
                    <a:cubicBezTo>
                      <a:pt x="8149" y="8612"/>
                      <a:pt x="10074" y="6666"/>
                      <a:pt x="10053" y="4323"/>
                    </a:cubicBezTo>
                    <a:cubicBezTo>
                      <a:pt x="10053" y="1723"/>
                      <a:pt x="7925" y="1"/>
                      <a:pt x="57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9"/>
              <p:cNvSpPr/>
              <p:nvPr/>
            </p:nvSpPr>
            <p:spPr>
              <a:xfrm rot="10800000">
                <a:off x="6645178" y="49934"/>
                <a:ext cx="189625" cy="162463"/>
              </a:xfrm>
              <a:custGeom>
                <a:rect b="b" l="l" r="r" t="t"/>
                <a:pathLst>
                  <a:path extrusionOk="0" h="8613" w="10053">
                    <a:moveTo>
                      <a:pt x="5712" y="1"/>
                    </a:moveTo>
                    <a:cubicBezTo>
                      <a:pt x="4647" y="1"/>
                      <a:pt x="3564" y="399"/>
                      <a:pt x="2687" y="1289"/>
                    </a:cubicBezTo>
                    <a:cubicBezTo>
                      <a:pt x="0" y="3996"/>
                      <a:pt x="1917" y="8612"/>
                      <a:pt x="5732" y="8612"/>
                    </a:cubicBezTo>
                    <a:cubicBezTo>
                      <a:pt x="5750" y="8612"/>
                      <a:pt x="5767" y="8612"/>
                      <a:pt x="5784" y="8612"/>
                    </a:cubicBezTo>
                    <a:cubicBezTo>
                      <a:pt x="8148" y="8612"/>
                      <a:pt x="10052" y="6687"/>
                      <a:pt x="10052" y="4323"/>
                    </a:cubicBezTo>
                    <a:cubicBezTo>
                      <a:pt x="10052" y="1723"/>
                      <a:pt x="7925" y="1"/>
                      <a:pt x="57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9"/>
              <p:cNvSpPr/>
              <p:nvPr/>
            </p:nvSpPr>
            <p:spPr>
              <a:xfrm rot="10800000">
                <a:off x="7121958" y="49934"/>
                <a:ext cx="189625" cy="162463"/>
              </a:xfrm>
              <a:custGeom>
                <a:rect b="b" l="l" r="r" t="t"/>
                <a:pathLst>
                  <a:path extrusionOk="0" h="8613" w="10053">
                    <a:moveTo>
                      <a:pt x="5712" y="1"/>
                    </a:moveTo>
                    <a:cubicBezTo>
                      <a:pt x="4648" y="1"/>
                      <a:pt x="3564" y="399"/>
                      <a:pt x="2688" y="1289"/>
                    </a:cubicBezTo>
                    <a:cubicBezTo>
                      <a:pt x="1" y="4017"/>
                      <a:pt x="1938" y="8612"/>
                      <a:pt x="5733" y="8612"/>
                    </a:cubicBezTo>
                    <a:cubicBezTo>
                      <a:pt x="5750" y="8612"/>
                      <a:pt x="5767" y="8612"/>
                      <a:pt x="5784" y="8612"/>
                    </a:cubicBezTo>
                    <a:cubicBezTo>
                      <a:pt x="8149" y="8612"/>
                      <a:pt x="10053" y="6666"/>
                      <a:pt x="10053" y="4323"/>
                    </a:cubicBezTo>
                    <a:cubicBezTo>
                      <a:pt x="10053" y="1723"/>
                      <a:pt x="7925" y="1"/>
                      <a:pt x="57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9"/>
              <p:cNvSpPr/>
              <p:nvPr/>
            </p:nvSpPr>
            <p:spPr>
              <a:xfrm rot="10800000">
                <a:off x="6892245" y="49934"/>
                <a:ext cx="189625" cy="162463"/>
              </a:xfrm>
              <a:custGeom>
                <a:rect b="b" l="l" r="r" t="t"/>
                <a:pathLst>
                  <a:path extrusionOk="0" h="8613" w="10053">
                    <a:moveTo>
                      <a:pt x="5707" y="1"/>
                    </a:moveTo>
                    <a:cubicBezTo>
                      <a:pt x="4645" y="1"/>
                      <a:pt x="3564" y="399"/>
                      <a:pt x="2687" y="1289"/>
                    </a:cubicBezTo>
                    <a:cubicBezTo>
                      <a:pt x="0" y="3996"/>
                      <a:pt x="1917" y="8612"/>
                      <a:pt x="5732" y="8612"/>
                    </a:cubicBezTo>
                    <a:cubicBezTo>
                      <a:pt x="5749" y="8612"/>
                      <a:pt x="5767" y="8612"/>
                      <a:pt x="5784" y="8612"/>
                    </a:cubicBezTo>
                    <a:cubicBezTo>
                      <a:pt x="8148" y="8612"/>
                      <a:pt x="10052" y="6687"/>
                      <a:pt x="10052" y="4323"/>
                    </a:cubicBezTo>
                    <a:cubicBezTo>
                      <a:pt x="10038" y="1723"/>
                      <a:pt x="7915" y="1"/>
                      <a:pt x="57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8" name="Google Shape;168;p19"/>
            <p:cNvGrpSpPr/>
            <p:nvPr/>
          </p:nvGrpSpPr>
          <p:grpSpPr>
            <a:xfrm flipH="1">
              <a:off x="1405965" y="262822"/>
              <a:ext cx="474807" cy="469683"/>
              <a:chOff x="6615985" y="244929"/>
              <a:chExt cx="474807" cy="468092"/>
            </a:xfrm>
          </p:grpSpPr>
          <p:sp>
            <p:nvSpPr>
              <p:cNvPr id="169" name="Google Shape;169;p19"/>
              <p:cNvSpPr/>
              <p:nvPr/>
            </p:nvSpPr>
            <p:spPr>
              <a:xfrm rot="10800000">
                <a:off x="6615985" y="244929"/>
                <a:ext cx="474807" cy="468092"/>
              </a:xfrm>
              <a:custGeom>
                <a:rect b="b" l="l" r="r" t="t"/>
                <a:pathLst>
                  <a:path extrusionOk="0" h="24816" w="25172">
                    <a:moveTo>
                      <a:pt x="1" y="0"/>
                    </a:moveTo>
                    <a:lnTo>
                      <a:pt x="1" y="24816"/>
                    </a:lnTo>
                    <a:lnTo>
                      <a:pt x="25172" y="24816"/>
                    </a:lnTo>
                    <a:lnTo>
                      <a:pt x="251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" name="Google Shape;170;p19"/>
              <p:cNvSpPr/>
              <p:nvPr/>
            </p:nvSpPr>
            <p:spPr>
              <a:xfrm rot="10800000">
                <a:off x="6868572" y="520019"/>
                <a:ext cx="189455" cy="162387"/>
              </a:xfrm>
              <a:custGeom>
                <a:rect b="b" l="l" r="r" t="t"/>
                <a:pathLst>
                  <a:path extrusionOk="0" h="8609" w="10044">
                    <a:moveTo>
                      <a:pt x="4334" y="0"/>
                    </a:moveTo>
                    <a:cubicBezTo>
                      <a:pt x="2138" y="0"/>
                      <a:pt x="35" y="1692"/>
                      <a:pt x="21" y="4257"/>
                    </a:cubicBezTo>
                    <a:cubicBezTo>
                      <a:pt x="0" y="6642"/>
                      <a:pt x="1925" y="8588"/>
                      <a:pt x="4311" y="8609"/>
                    </a:cubicBezTo>
                    <a:cubicBezTo>
                      <a:pt x="8119" y="8609"/>
                      <a:pt x="10044" y="3985"/>
                      <a:pt x="7365" y="1286"/>
                    </a:cubicBezTo>
                    <a:cubicBezTo>
                      <a:pt x="6484" y="398"/>
                      <a:pt x="5398" y="0"/>
                      <a:pt x="43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9"/>
              <p:cNvSpPr/>
              <p:nvPr/>
            </p:nvSpPr>
            <p:spPr>
              <a:xfrm rot="10800000">
                <a:off x="6621505" y="520019"/>
                <a:ext cx="189455" cy="162387"/>
              </a:xfrm>
              <a:custGeom>
                <a:rect b="b" l="l" r="r" t="t"/>
                <a:pathLst>
                  <a:path extrusionOk="0" h="8609" w="10044">
                    <a:moveTo>
                      <a:pt x="4333" y="0"/>
                    </a:moveTo>
                    <a:cubicBezTo>
                      <a:pt x="2136" y="0"/>
                      <a:pt x="29" y="1692"/>
                      <a:pt x="1" y="4257"/>
                    </a:cubicBezTo>
                    <a:cubicBezTo>
                      <a:pt x="1" y="6642"/>
                      <a:pt x="1926" y="8588"/>
                      <a:pt x="4311" y="8609"/>
                    </a:cubicBezTo>
                    <a:cubicBezTo>
                      <a:pt x="8119" y="8609"/>
                      <a:pt x="10044" y="3985"/>
                      <a:pt x="7366" y="1286"/>
                    </a:cubicBezTo>
                    <a:cubicBezTo>
                      <a:pt x="6485" y="398"/>
                      <a:pt x="5398" y="0"/>
                      <a:pt x="43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9"/>
              <p:cNvSpPr/>
              <p:nvPr/>
            </p:nvSpPr>
            <p:spPr>
              <a:xfrm rot="10800000">
                <a:off x="6621505" y="274517"/>
                <a:ext cx="189455" cy="162387"/>
              </a:xfrm>
              <a:custGeom>
                <a:rect b="b" l="l" r="r" t="t"/>
                <a:pathLst>
                  <a:path extrusionOk="0" h="8609" w="10044">
                    <a:moveTo>
                      <a:pt x="4336" y="0"/>
                    </a:moveTo>
                    <a:cubicBezTo>
                      <a:pt x="2138" y="0"/>
                      <a:pt x="29" y="1697"/>
                      <a:pt x="1" y="4277"/>
                    </a:cubicBezTo>
                    <a:cubicBezTo>
                      <a:pt x="1" y="6662"/>
                      <a:pt x="1926" y="8608"/>
                      <a:pt x="4311" y="8608"/>
                    </a:cubicBezTo>
                    <a:cubicBezTo>
                      <a:pt x="8119" y="8608"/>
                      <a:pt x="10044" y="4005"/>
                      <a:pt x="7366" y="1285"/>
                    </a:cubicBezTo>
                    <a:cubicBezTo>
                      <a:pt x="6485" y="398"/>
                      <a:pt x="5400" y="0"/>
                      <a:pt x="43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9"/>
              <p:cNvSpPr/>
              <p:nvPr/>
            </p:nvSpPr>
            <p:spPr>
              <a:xfrm rot="10800000">
                <a:off x="6868572" y="274517"/>
                <a:ext cx="189455" cy="162218"/>
              </a:xfrm>
              <a:custGeom>
                <a:rect b="b" l="l" r="r" t="t"/>
                <a:pathLst>
                  <a:path extrusionOk="0" h="8600" w="10044">
                    <a:moveTo>
                      <a:pt x="4337" y="1"/>
                    </a:moveTo>
                    <a:cubicBezTo>
                      <a:pt x="2140" y="1"/>
                      <a:pt x="35" y="1688"/>
                      <a:pt x="21" y="4268"/>
                    </a:cubicBezTo>
                    <a:cubicBezTo>
                      <a:pt x="0" y="6653"/>
                      <a:pt x="1925" y="8599"/>
                      <a:pt x="4311" y="8599"/>
                    </a:cubicBezTo>
                    <a:cubicBezTo>
                      <a:pt x="8119" y="8599"/>
                      <a:pt x="10044" y="3996"/>
                      <a:pt x="7365" y="1276"/>
                    </a:cubicBezTo>
                    <a:cubicBezTo>
                      <a:pt x="6485" y="396"/>
                      <a:pt x="5400" y="1"/>
                      <a:pt x="43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9"/>
            <p:cNvGrpSpPr/>
            <p:nvPr/>
          </p:nvGrpSpPr>
          <p:grpSpPr>
            <a:xfrm flipH="1">
              <a:off x="245786" y="2646735"/>
              <a:ext cx="229330" cy="233669"/>
              <a:chOff x="7992219" y="2560523"/>
              <a:chExt cx="229330" cy="233669"/>
            </a:xfrm>
          </p:grpSpPr>
          <p:sp>
            <p:nvSpPr>
              <p:cNvPr id="175" name="Google Shape;175;p19"/>
              <p:cNvSpPr/>
              <p:nvPr/>
            </p:nvSpPr>
            <p:spPr>
              <a:xfrm rot="10800000">
                <a:off x="7992219" y="2560523"/>
                <a:ext cx="229330" cy="233669"/>
              </a:xfrm>
              <a:custGeom>
                <a:rect b="b" l="l" r="r" t="t"/>
                <a:pathLst>
                  <a:path extrusionOk="0" h="12388" w="12158">
                    <a:moveTo>
                      <a:pt x="1" y="1"/>
                    </a:moveTo>
                    <a:lnTo>
                      <a:pt x="1" y="12388"/>
                    </a:lnTo>
                    <a:lnTo>
                      <a:pt x="12157" y="12388"/>
                    </a:lnTo>
                    <a:lnTo>
                      <a:pt x="1215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9"/>
              <p:cNvSpPr/>
              <p:nvPr/>
            </p:nvSpPr>
            <p:spPr>
              <a:xfrm rot="10800000">
                <a:off x="8004459" y="2601171"/>
                <a:ext cx="176044" cy="150655"/>
              </a:xfrm>
              <a:custGeom>
                <a:rect b="b" l="l" r="r" t="t"/>
                <a:pathLst>
                  <a:path extrusionOk="0" h="7987" w="9333">
                    <a:moveTo>
                      <a:pt x="4041" y="0"/>
                    </a:moveTo>
                    <a:cubicBezTo>
                      <a:pt x="2006" y="0"/>
                      <a:pt x="50" y="1566"/>
                      <a:pt x="22" y="3948"/>
                    </a:cubicBezTo>
                    <a:cubicBezTo>
                      <a:pt x="1" y="6166"/>
                      <a:pt x="1800" y="7966"/>
                      <a:pt x="3997" y="7987"/>
                    </a:cubicBezTo>
                    <a:cubicBezTo>
                      <a:pt x="7554" y="7987"/>
                      <a:pt x="9333" y="3718"/>
                      <a:pt x="6843" y="1186"/>
                    </a:cubicBezTo>
                    <a:cubicBezTo>
                      <a:pt x="6030" y="367"/>
                      <a:pt x="5027" y="0"/>
                      <a:pt x="4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7" name="Google Shape;177;p19"/>
            <p:cNvGrpSpPr/>
            <p:nvPr/>
          </p:nvGrpSpPr>
          <p:grpSpPr>
            <a:xfrm flipH="1">
              <a:off x="960926" y="1886659"/>
              <a:ext cx="233669" cy="233669"/>
              <a:chOff x="7305872" y="1876137"/>
              <a:chExt cx="233669" cy="233669"/>
            </a:xfrm>
          </p:grpSpPr>
          <p:sp>
            <p:nvSpPr>
              <p:cNvPr id="178" name="Google Shape;178;p19"/>
              <p:cNvSpPr/>
              <p:nvPr/>
            </p:nvSpPr>
            <p:spPr>
              <a:xfrm rot="10800000">
                <a:off x="7305872" y="1876137"/>
                <a:ext cx="233669" cy="233669"/>
              </a:xfrm>
              <a:custGeom>
                <a:rect b="b" l="l" r="r" t="t"/>
                <a:pathLst>
                  <a:path extrusionOk="0" h="12388" w="12388">
                    <a:moveTo>
                      <a:pt x="1" y="1"/>
                    </a:moveTo>
                    <a:lnTo>
                      <a:pt x="1" y="12387"/>
                    </a:lnTo>
                    <a:lnTo>
                      <a:pt x="12387" y="12387"/>
                    </a:lnTo>
                    <a:lnTo>
                      <a:pt x="1238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" name="Google Shape;179;p19"/>
              <p:cNvSpPr/>
              <p:nvPr/>
            </p:nvSpPr>
            <p:spPr>
              <a:xfrm rot="10800000">
                <a:off x="7322451" y="1917180"/>
                <a:ext cx="175648" cy="150278"/>
              </a:xfrm>
              <a:custGeom>
                <a:rect b="b" l="l" r="r" t="t"/>
                <a:pathLst>
                  <a:path extrusionOk="0" h="7967" w="9312">
                    <a:moveTo>
                      <a:pt x="4025" y="1"/>
                    </a:moveTo>
                    <a:cubicBezTo>
                      <a:pt x="1997" y="1"/>
                      <a:pt x="50" y="1566"/>
                      <a:pt x="21" y="3949"/>
                    </a:cubicBezTo>
                    <a:cubicBezTo>
                      <a:pt x="1" y="6167"/>
                      <a:pt x="1779" y="7966"/>
                      <a:pt x="3997" y="7966"/>
                    </a:cubicBezTo>
                    <a:cubicBezTo>
                      <a:pt x="7533" y="7966"/>
                      <a:pt x="9312" y="3698"/>
                      <a:pt x="6822" y="1187"/>
                    </a:cubicBezTo>
                    <a:cubicBezTo>
                      <a:pt x="6009" y="368"/>
                      <a:pt x="5008" y="1"/>
                      <a:pt x="40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0" name="Google Shape;180;p19"/>
            <p:cNvGrpSpPr/>
            <p:nvPr/>
          </p:nvGrpSpPr>
          <p:grpSpPr>
            <a:xfrm flipH="1">
              <a:off x="720072" y="2171366"/>
              <a:ext cx="234838" cy="233669"/>
              <a:chOff x="7539527" y="2110189"/>
              <a:chExt cx="234838" cy="233669"/>
            </a:xfrm>
          </p:grpSpPr>
          <p:sp>
            <p:nvSpPr>
              <p:cNvPr id="181" name="Google Shape;181;p19"/>
              <p:cNvSpPr/>
              <p:nvPr/>
            </p:nvSpPr>
            <p:spPr>
              <a:xfrm rot="10800000">
                <a:off x="7539527" y="2110189"/>
                <a:ext cx="234838" cy="233669"/>
              </a:xfrm>
              <a:custGeom>
                <a:rect b="b" l="l" r="r" t="t"/>
                <a:pathLst>
                  <a:path extrusionOk="0" h="12388" w="12450">
                    <a:moveTo>
                      <a:pt x="0" y="1"/>
                    </a:moveTo>
                    <a:lnTo>
                      <a:pt x="0" y="12388"/>
                    </a:lnTo>
                    <a:lnTo>
                      <a:pt x="12450" y="12388"/>
                    </a:lnTo>
                    <a:lnTo>
                      <a:pt x="1245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9"/>
              <p:cNvSpPr/>
              <p:nvPr/>
            </p:nvSpPr>
            <p:spPr>
              <a:xfrm rot="10800000">
                <a:off x="7557295" y="2151232"/>
                <a:ext cx="175629" cy="150259"/>
              </a:xfrm>
              <a:custGeom>
                <a:rect b="b" l="l" r="r" t="t"/>
                <a:pathLst>
                  <a:path extrusionOk="0" h="7966" w="9311">
                    <a:moveTo>
                      <a:pt x="4020" y="0"/>
                    </a:moveTo>
                    <a:cubicBezTo>
                      <a:pt x="1985" y="0"/>
                      <a:pt x="28" y="1566"/>
                      <a:pt x="0" y="3948"/>
                    </a:cubicBezTo>
                    <a:cubicBezTo>
                      <a:pt x="0" y="6145"/>
                      <a:pt x="1779" y="7966"/>
                      <a:pt x="3996" y="7966"/>
                    </a:cubicBezTo>
                    <a:cubicBezTo>
                      <a:pt x="7533" y="7966"/>
                      <a:pt x="9311" y="3697"/>
                      <a:pt x="6821" y="1186"/>
                    </a:cubicBezTo>
                    <a:cubicBezTo>
                      <a:pt x="6009" y="367"/>
                      <a:pt x="5005" y="0"/>
                      <a:pt x="40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3" name="Google Shape;183;p19"/>
            <p:cNvGrpSpPr/>
            <p:nvPr/>
          </p:nvGrpSpPr>
          <p:grpSpPr>
            <a:xfrm flipH="1">
              <a:off x="1405530" y="1447336"/>
              <a:ext cx="233273" cy="233669"/>
              <a:chOff x="6853181" y="1415540"/>
              <a:chExt cx="233273" cy="233669"/>
            </a:xfrm>
          </p:grpSpPr>
          <p:sp>
            <p:nvSpPr>
              <p:cNvPr id="184" name="Google Shape;184;p19"/>
              <p:cNvSpPr/>
              <p:nvPr/>
            </p:nvSpPr>
            <p:spPr>
              <a:xfrm rot="10800000">
                <a:off x="6853181" y="1415540"/>
                <a:ext cx="233273" cy="233669"/>
              </a:xfrm>
              <a:custGeom>
                <a:rect b="b" l="l" r="r" t="t"/>
                <a:pathLst>
                  <a:path extrusionOk="0" h="12388" w="12367">
                    <a:moveTo>
                      <a:pt x="1" y="0"/>
                    </a:moveTo>
                    <a:lnTo>
                      <a:pt x="1" y="12387"/>
                    </a:lnTo>
                    <a:lnTo>
                      <a:pt x="12367" y="12387"/>
                    </a:lnTo>
                    <a:lnTo>
                      <a:pt x="123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19"/>
              <p:cNvSpPr/>
              <p:nvPr/>
            </p:nvSpPr>
            <p:spPr>
              <a:xfrm rot="10800000">
                <a:off x="6869760" y="1456584"/>
                <a:ext cx="175648" cy="150542"/>
              </a:xfrm>
              <a:custGeom>
                <a:rect b="b" l="l" r="r" t="t"/>
                <a:pathLst>
                  <a:path extrusionOk="0" h="7981" w="9312">
                    <a:moveTo>
                      <a:pt x="4016" y="1"/>
                    </a:moveTo>
                    <a:cubicBezTo>
                      <a:pt x="1991" y="1"/>
                      <a:pt x="50" y="1570"/>
                      <a:pt x="22" y="3963"/>
                    </a:cubicBezTo>
                    <a:cubicBezTo>
                      <a:pt x="1" y="6160"/>
                      <a:pt x="1779" y="7959"/>
                      <a:pt x="3997" y="7980"/>
                    </a:cubicBezTo>
                    <a:cubicBezTo>
                      <a:pt x="7533" y="7980"/>
                      <a:pt x="9312" y="3712"/>
                      <a:pt x="6822" y="1201"/>
                    </a:cubicBezTo>
                    <a:cubicBezTo>
                      <a:pt x="6007" y="372"/>
                      <a:pt x="5002" y="1"/>
                      <a:pt x="40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6" name="Google Shape;186;p19"/>
            <p:cNvGrpSpPr/>
            <p:nvPr/>
          </p:nvGrpSpPr>
          <p:grpSpPr>
            <a:xfrm flipH="1">
              <a:off x="2137185" y="741602"/>
              <a:ext cx="232876" cy="237215"/>
              <a:chOff x="6155780" y="729984"/>
              <a:chExt cx="232876" cy="237215"/>
            </a:xfrm>
          </p:grpSpPr>
          <p:sp>
            <p:nvSpPr>
              <p:cNvPr id="187" name="Google Shape;187;p19"/>
              <p:cNvSpPr/>
              <p:nvPr/>
            </p:nvSpPr>
            <p:spPr>
              <a:xfrm rot="10800000">
                <a:off x="6155780" y="729984"/>
                <a:ext cx="232876" cy="237215"/>
              </a:xfrm>
              <a:custGeom>
                <a:rect b="b" l="l" r="r" t="t"/>
                <a:pathLst>
                  <a:path extrusionOk="0" h="12576" w="12346">
                    <a:moveTo>
                      <a:pt x="1" y="0"/>
                    </a:moveTo>
                    <a:lnTo>
                      <a:pt x="1" y="12575"/>
                    </a:lnTo>
                    <a:lnTo>
                      <a:pt x="12346" y="12575"/>
                    </a:lnTo>
                    <a:lnTo>
                      <a:pt x="123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9"/>
              <p:cNvSpPr/>
              <p:nvPr/>
            </p:nvSpPr>
            <p:spPr>
              <a:xfrm rot="10800000">
                <a:off x="6168002" y="771424"/>
                <a:ext cx="178420" cy="152956"/>
              </a:xfrm>
              <a:custGeom>
                <a:rect b="b" l="l" r="r" t="t"/>
                <a:pathLst>
                  <a:path extrusionOk="0" h="8109" w="9459">
                    <a:moveTo>
                      <a:pt x="4086" y="0"/>
                    </a:moveTo>
                    <a:cubicBezTo>
                      <a:pt x="2019" y="0"/>
                      <a:pt x="36" y="1595"/>
                      <a:pt x="22" y="4007"/>
                    </a:cubicBezTo>
                    <a:cubicBezTo>
                      <a:pt x="1" y="6267"/>
                      <a:pt x="1800" y="8088"/>
                      <a:pt x="4060" y="8108"/>
                    </a:cubicBezTo>
                    <a:cubicBezTo>
                      <a:pt x="7638" y="8108"/>
                      <a:pt x="9458" y="3777"/>
                      <a:pt x="6926" y="1204"/>
                    </a:cubicBezTo>
                    <a:cubicBezTo>
                      <a:pt x="6102" y="372"/>
                      <a:pt x="5084" y="0"/>
                      <a:pt x="40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9"/>
            <p:cNvGrpSpPr/>
            <p:nvPr/>
          </p:nvGrpSpPr>
          <p:grpSpPr>
            <a:xfrm flipH="1">
              <a:off x="488029" y="2170354"/>
              <a:ext cx="219446" cy="466649"/>
              <a:chOff x="7772786" y="2109798"/>
              <a:chExt cx="219446" cy="450738"/>
            </a:xfrm>
          </p:grpSpPr>
          <p:sp>
            <p:nvSpPr>
              <p:cNvPr id="190" name="Google Shape;190;p19"/>
              <p:cNvSpPr/>
              <p:nvPr/>
            </p:nvSpPr>
            <p:spPr>
              <a:xfrm rot="10800000">
                <a:off x="7772786" y="2109798"/>
                <a:ext cx="219446" cy="450738"/>
              </a:xfrm>
              <a:custGeom>
                <a:rect b="b" l="l" r="r" t="t"/>
                <a:pathLst>
                  <a:path extrusionOk="0" h="23896" w="11634">
                    <a:moveTo>
                      <a:pt x="0" y="1"/>
                    </a:moveTo>
                    <a:lnTo>
                      <a:pt x="0" y="23896"/>
                    </a:lnTo>
                    <a:lnTo>
                      <a:pt x="11634" y="23896"/>
                    </a:lnTo>
                    <a:lnTo>
                      <a:pt x="1163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9"/>
              <p:cNvSpPr/>
              <p:nvPr/>
            </p:nvSpPr>
            <p:spPr>
              <a:xfrm rot="10800000">
                <a:off x="7809492" y="2162286"/>
                <a:ext cx="146033" cy="147618"/>
              </a:xfrm>
              <a:custGeom>
                <a:rect b="b" l="l" r="r" t="t"/>
                <a:pathLst>
                  <a:path extrusionOk="0" h="7826" w="7742">
                    <a:moveTo>
                      <a:pt x="3871" y="0"/>
                    </a:moveTo>
                    <a:cubicBezTo>
                      <a:pt x="1737" y="0"/>
                      <a:pt x="0" y="1737"/>
                      <a:pt x="0" y="3913"/>
                    </a:cubicBezTo>
                    <a:cubicBezTo>
                      <a:pt x="0" y="6068"/>
                      <a:pt x="1737" y="7826"/>
                      <a:pt x="3871" y="7826"/>
                    </a:cubicBezTo>
                    <a:cubicBezTo>
                      <a:pt x="6005" y="7826"/>
                      <a:pt x="7742" y="6068"/>
                      <a:pt x="7742" y="3913"/>
                    </a:cubicBezTo>
                    <a:cubicBezTo>
                      <a:pt x="7742" y="1737"/>
                      <a:pt x="6005" y="0"/>
                      <a:pt x="38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9"/>
              <p:cNvSpPr/>
              <p:nvPr/>
            </p:nvSpPr>
            <p:spPr>
              <a:xfrm rot="10800000">
                <a:off x="7785008" y="2369496"/>
                <a:ext cx="170913" cy="146543"/>
              </a:xfrm>
              <a:custGeom>
                <a:rect b="b" l="l" r="r" t="t"/>
                <a:pathLst>
                  <a:path extrusionOk="0" h="7769" w="9061">
                    <a:moveTo>
                      <a:pt x="3926" y="0"/>
                    </a:moveTo>
                    <a:cubicBezTo>
                      <a:pt x="1948" y="0"/>
                      <a:pt x="49" y="1524"/>
                      <a:pt x="21" y="3835"/>
                    </a:cubicBezTo>
                    <a:cubicBezTo>
                      <a:pt x="0" y="5990"/>
                      <a:pt x="1737" y="7748"/>
                      <a:pt x="3892" y="7769"/>
                    </a:cubicBezTo>
                    <a:cubicBezTo>
                      <a:pt x="7344" y="7769"/>
                      <a:pt x="9060" y="3605"/>
                      <a:pt x="6654" y="1157"/>
                    </a:cubicBezTo>
                    <a:cubicBezTo>
                      <a:pt x="5862" y="358"/>
                      <a:pt x="4884" y="0"/>
                      <a:pt x="39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3" name="Google Shape;193;p19"/>
            <p:cNvGrpSpPr/>
            <p:nvPr/>
          </p:nvGrpSpPr>
          <p:grpSpPr>
            <a:xfrm flipH="1" rot="10800000">
              <a:off x="1193668" y="1447989"/>
              <a:ext cx="197797" cy="427664"/>
              <a:chOff x="1792512" y="3300681"/>
              <a:chExt cx="213650" cy="461641"/>
            </a:xfrm>
          </p:grpSpPr>
          <p:sp>
            <p:nvSpPr>
              <p:cNvPr id="194" name="Google Shape;194;p19"/>
              <p:cNvSpPr/>
              <p:nvPr/>
            </p:nvSpPr>
            <p:spPr>
              <a:xfrm>
                <a:off x="1792512" y="3300681"/>
                <a:ext cx="213650" cy="461641"/>
              </a:xfrm>
              <a:custGeom>
                <a:rect b="b" l="l" r="r" t="t"/>
                <a:pathLst>
                  <a:path extrusionOk="0" h="24419" w="11613">
                    <a:moveTo>
                      <a:pt x="0" y="0"/>
                    </a:moveTo>
                    <a:lnTo>
                      <a:pt x="0" y="24418"/>
                    </a:lnTo>
                    <a:lnTo>
                      <a:pt x="11613" y="24418"/>
                    </a:lnTo>
                    <a:lnTo>
                      <a:pt x="116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p19"/>
              <p:cNvSpPr/>
              <p:nvPr/>
            </p:nvSpPr>
            <p:spPr>
              <a:xfrm>
                <a:off x="1804059" y="3366889"/>
                <a:ext cx="166704" cy="142968"/>
              </a:xfrm>
              <a:custGeom>
                <a:rect b="b" l="l" r="r" t="t"/>
                <a:pathLst>
                  <a:path extrusionOk="0" h="7770" w="9060">
                    <a:moveTo>
                      <a:pt x="5189" y="1"/>
                    </a:moveTo>
                    <a:cubicBezTo>
                      <a:pt x="1737" y="1"/>
                      <a:pt x="0" y="4164"/>
                      <a:pt x="2427" y="6612"/>
                    </a:cubicBezTo>
                    <a:cubicBezTo>
                      <a:pt x="3213" y="7411"/>
                      <a:pt x="4187" y="7769"/>
                      <a:pt x="5146" y="7769"/>
                    </a:cubicBezTo>
                    <a:cubicBezTo>
                      <a:pt x="7124" y="7769"/>
                      <a:pt x="9032" y="6246"/>
                      <a:pt x="9060" y="3934"/>
                    </a:cubicBezTo>
                    <a:cubicBezTo>
                      <a:pt x="9060" y="1779"/>
                      <a:pt x="7344" y="22"/>
                      <a:pt x="51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9"/>
              <p:cNvSpPr/>
              <p:nvPr/>
            </p:nvSpPr>
            <p:spPr>
              <a:xfrm>
                <a:off x="1804059" y="3569783"/>
                <a:ext cx="166704" cy="142563"/>
              </a:xfrm>
              <a:custGeom>
                <a:rect b="b" l="l" r="r" t="t"/>
                <a:pathLst>
                  <a:path extrusionOk="0" h="7748" w="9060">
                    <a:moveTo>
                      <a:pt x="5189" y="0"/>
                    </a:moveTo>
                    <a:cubicBezTo>
                      <a:pt x="1737" y="0"/>
                      <a:pt x="0" y="4143"/>
                      <a:pt x="2427" y="6591"/>
                    </a:cubicBezTo>
                    <a:cubicBezTo>
                      <a:pt x="3213" y="7390"/>
                      <a:pt x="4187" y="7748"/>
                      <a:pt x="5146" y="7748"/>
                    </a:cubicBezTo>
                    <a:cubicBezTo>
                      <a:pt x="7124" y="7748"/>
                      <a:pt x="9032" y="6225"/>
                      <a:pt x="9060" y="3913"/>
                    </a:cubicBezTo>
                    <a:cubicBezTo>
                      <a:pt x="9060" y="1758"/>
                      <a:pt x="7344" y="0"/>
                      <a:pt x="51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7" name="Google Shape;197;p19"/>
            <p:cNvGrpSpPr/>
            <p:nvPr/>
          </p:nvGrpSpPr>
          <p:grpSpPr>
            <a:xfrm flipH="1">
              <a:off x="1894592" y="-176"/>
              <a:ext cx="229311" cy="489821"/>
              <a:chOff x="6388643" y="-176"/>
              <a:chExt cx="229311" cy="489821"/>
            </a:xfrm>
          </p:grpSpPr>
          <p:sp>
            <p:nvSpPr>
              <p:cNvPr id="198" name="Google Shape;198;p19"/>
              <p:cNvSpPr/>
              <p:nvPr/>
            </p:nvSpPr>
            <p:spPr>
              <a:xfrm rot="10800000">
                <a:off x="6388643" y="-176"/>
                <a:ext cx="229311" cy="489821"/>
              </a:xfrm>
              <a:custGeom>
                <a:rect b="b" l="l" r="r" t="t"/>
                <a:pathLst>
                  <a:path extrusionOk="0" h="25968" w="12157">
                    <a:moveTo>
                      <a:pt x="0" y="1"/>
                    </a:moveTo>
                    <a:lnTo>
                      <a:pt x="0" y="25967"/>
                    </a:lnTo>
                    <a:lnTo>
                      <a:pt x="12157" y="25967"/>
                    </a:lnTo>
                    <a:lnTo>
                      <a:pt x="1215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" name="Google Shape;199;p19"/>
              <p:cNvSpPr/>
              <p:nvPr/>
            </p:nvSpPr>
            <p:spPr>
              <a:xfrm rot="10800000">
                <a:off x="6423369" y="283741"/>
                <a:ext cx="185909" cy="158935"/>
              </a:xfrm>
              <a:custGeom>
                <a:rect b="b" l="l" r="r" t="t"/>
                <a:pathLst>
                  <a:path extrusionOk="0" h="8426" w="9856">
                    <a:moveTo>
                      <a:pt x="5629" y="1"/>
                    </a:moveTo>
                    <a:cubicBezTo>
                      <a:pt x="1884" y="1"/>
                      <a:pt x="1" y="4499"/>
                      <a:pt x="2637" y="7157"/>
                    </a:cubicBezTo>
                    <a:cubicBezTo>
                      <a:pt x="3493" y="8033"/>
                      <a:pt x="4555" y="8426"/>
                      <a:pt x="5598" y="8426"/>
                    </a:cubicBezTo>
                    <a:cubicBezTo>
                      <a:pt x="7743" y="8426"/>
                      <a:pt x="9806" y="6768"/>
                      <a:pt x="9835" y="4248"/>
                    </a:cubicBezTo>
                    <a:cubicBezTo>
                      <a:pt x="9856" y="1905"/>
                      <a:pt x="7972" y="1"/>
                      <a:pt x="56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9"/>
              <p:cNvSpPr/>
              <p:nvPr/>
            </p:nvSpPr>
            <p:spPr>
              <a:xfrm rot="10800000">
                <a:off x="6423369" y="58555"/>
                <a:ext cx="185796" cy="158747"/>
              </a:xfrm>
              <a:custGeom>
                <a:rect b="b" l="l" r="r" t="t"/>
                <a:pathLst>
                  <a:path extrusionOk="0" h="8416" w="9850">
                    <a:moveTo>
                      <a:pt x="5597" y="0"/>
                    </a:moveTo>
                    <a:cubicBezTo>
                      <a:pt x="1869" y="0"/>
                      <a:pt x="1" y="4505"/>
                      <a:pt x="2631" y="7156"/>
                    </a:cubicBezTo>
                    <a:cubicBezTo>
                      <a:pt x="3494" y="8026"/>
                      <a:pt x="4558" y="8416"/>
                      <a:pt x="5601" y="8416"/>
                    </a:cubicBezTo>
                    <a:cubicBezTo>
                      <a:pt x="7746" y="8416"/>
                      <a:pt x="9800" y="6767"/>
                      <a:pt x="9829" y="4248"/>
                    </a:cubicBezTo>
                    <a:cubicBezTo>
                      <a:pt x="9850" y="1904"/>
                      <a:pt x="7966" y="0"/>
                      <a:pt x="5623" y="0"/>
                    </a:cubicBezTo>
                    <a:cubicBezTo>
                      <a:pt x="5614" y="0"/>
                      <a:pt x="5606" y="0"/>
                      <a:pt x="55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1" name="Google Shape;201;p19"/>
            <p:cNvGrpSpPr/>
            <p:nvPr/>
          </p:nvGrpSpPr>
          <p:grpSpPr>
            <a:xfrm flipH="1">
              <a:off x="-242702" y="-177"/>
              <a:ext cx="474807" cy="477976"/>
              <a:chOff x="8210487" y="-177"/>
              <a:chExt cx="474807" cy="477976"/>
            </a:xfrm>
          </p:grpSpPr>
          <p:sp>
            <p:nvSpPr>
              <p:cNvPr id="202" name="Google Shape;202;p19"/>
              <p:cNvSpPr/>
              <p:nvPr/>
            </p:nvSpPr>
            <p:spPr>
              <a:xfrm rot="10800000">
                <a:off x="8210487" y="-177"/>
                <a:ext cx="474807" cy="477976"/>
              </a:xfrm>
              <a:custGeom>
                <a:rect b="b" l="l" r="r" t="t"/>
                <a:pathLst>
                  <a:path extrusionOk="0" h="25340" w="25172">
                    <a:moveTo>
                      <a:pt x="0" y="1"/>
                    </a:moveTo>
                    <a:lnTo>
                      <a:pt x="0" y="25339"/>
                    </a:lnTo>
                    <a:lnTo>
                      <a:pt x="25171" y="25339"/>
                    </a:lnTo>
                    <a:lnTo>
                      <a:pt x="2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19"/>
              <p:cNvSpPr/>
              <p:nvPr/>
            </p:nvSpPr>
            <p:spPr>
              <a:xfrm rot="10800000">
                <a:off x="8240473" y="48161"/>
                <a:ext cx="184739" cy="158087"/>
              </a:xfrm>
              <a:custGeom>
                <a:rect b="b" l="l" r="r" t="t"/>
                <a:pathLst>
                  <a:path extrusionOk="0" h="8381" w="9794">
                    <a:moveTo>
                      <a:pt x="5609" y="0"/>
                    </a:moveTo>
                    <a:cubicBezTo>
                      <a:pt x="1884" y="0"/>
                      <a:pt x="1" y="4499"/>
                      <a:pt x="2637" y="7135"/>
                    </a:cubicBezTo>
                    <a:cubicBezTo>
                      <a:pt x="3491" y="7995"/>
                      <a:pt x="4544" y="8381"/>
                      <a:pt x="5578" y="8381"/>
                    </a:cubicBezTo>
                    <a:cubicBezTo>
                      <a:pt x="7714" y="8381"/>
                      <a:pt x="9765" y="6736"/>
                      <a:pt x="9793" y="4227"/>
                    </a:cubicBezTo>
                    <a:cubicBezTo>
                      <a:pt x="9793" y="1904"/>
                      <a:pt x="7931" y="0"/>
                      <a:pt x="56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" name="Google Shape;204;p19"/>
              <p:cNvSpPr/>
              <p:nvPr/>
            </p:nvSpPr>
            <p:spPr>
              <a:xfrm rot="10800000">
                <a:off x="8480447" y="48161"/>
                <a:ext cx="184720" cy="158087"/>
              </a:xfrm>
              <a:custGeom>
                <a:rect b="b" l="l" r="r" t="t"/>
                <a:pathLst>
                  <a:path extrusionOk="0" h="8381" w="9793">
                    <a:moveTo>
                      <a:pt x="5608" y="0"/>
                    </a:moveTo>
                    <a:cubicBezTo>
                      <a:pt x="1884" y="0"/>
                      <a:pt x="0" y="4499"/>
                      <a:pt x="2637" y="7135"/>
                    </a:cubicBezTo>
                    <a:cubicBezTo>
                      <a:pt x="3490" y="7995"/>
                      <a:pt x="4544" y="8381"/>
                      <a:pt x="5578" y="8381"/>
                    </a:cubicBezTo>
                    <a:cubicBezTo>
                      <a:pt x="7713" y="8381"/>
                      <a:pt x="9764" y="6736"/>
                      <a:pt x="9793" y="4227"/>
                    </a:cubicBezTo>
                    <a:cubicBezTo>
                      <a:pt x="9793" y="1904"/>
                      <a:pt x="7930" y="0"/>
                      <a:pt x="5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9"/>
              <p:cNvSpPr/>
              <p:nvPr/>
            </p:nvSpPr>
            <p:spPr>
              <a:xfrm rot="10800000">
                <a:off x="8480051" y="272555"/>
                <a:ext cx="185117" cy="157879"/>
              </a:xfrm>
              <a:custGeom>
                <a:rect b="b" l="l" r="r" t="t"/>
                <a:pathLst>
                  <a:path extrusionOk="0" h="8370" w="9814">
                    <a:moveTo>
                      <a:pt x="5608" y="0"/>
                    </a:moveTo>
                    <a:cubicBezTo>
                      <a:pt x="1884" y="0"/>
                      <a:pt x="0" y="4478"/>
                      <a:pt x="2637" y="7115"/>
                    </a:cubicBezTo>
                    <a:cubicBezTo>
                      <a:pt x="3490" y="7982"/>
                      <a:pt x="4544" y="8370"/>
                      <a:pt x="5578" y="8370"/>
                    </a:cubicBezTo>
                    <a:cubicBezTo>
                      <a:pt x="7714" y="8370"/>
                      <a:pt x="9764" y="6715"/>
                      <a:pt x="9793" y="4206"/>
                    </a:cubicBezTo>
                    <a:cubicBezTo>
                      <a:pt x="9814" y="1884"/>
                      <a:pt x="7930" y="0"/>
                      <a:pt x="5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9"/>
              <p:cNvSpPr/>
              <p:nvPr/>
            </p:nvSpPr>
            <p:spPr>
              <a:xfrm rot="10800000">
                <a:off x="8240473" y="272555"/>
                <a:ext cx="184739" cy="157879"/>
              </a:xfrm>
              <a:custGeom>
                <a:rect b="b" l="l" r="r" t="t"/>
                <a:pathLst>
                  <a:path extrusionOk="0" h="8370" w="9794">
                    <a:moveTo>
                      <a:pt x="5609" y="0"/>
                    </a:moveTo>
                    <a:cubicBezTo>
                      <a:pt x="1884" y="0"/>
                      <a:pt x="1" y="4478"/>
                      <a:pt x="2637" y="7115"/>
                    </a:cubicBezTo>
                    <a:cubicBezTo>
                      <a:pt x="3491" y="7982"/>
                      <a:pt x="4545" y="8370"/>
                      <a:pt x="5579" y="8370"/>
                    </a:cubicBezTo>
                    <a:cubicBezTo>
                      <a:pt x="7714" y="8370"/>
                      <a:pt x="9765" y="6715"/>
                      <a:pt x="9793" y="4206"/>
                    </a:cubicBezTo>
                    <a:cubicBezTo>
                      <a:pt x="9793" y="1884"/>
                      <a:pt x="7931" y="0"/>
                      <a:pt x="56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7" name="Google Shape;207;p19"/>
            <p:cNvGrpSpPr/>
            <p:nvPr/>
          </p:nvGrpSpPr>
          <p:grpSpPr>
            <a:xfrm flipH="1">
              <a:off x="1193415" y="1223718"/>
              <a:ext cx="630960" cy="213918"/>
              <a:chOff x="6617951" y="1183865"/>
              <a:chExt cx="688896" cy="231688"/>
            </a:xfrm>
          </p:grpSpPr>
          <p:sp>
            <p:nvSpPr>
              <p:cNvPr id="208" name="Google Shape;208;p19"/>
              <p:cNvSpPr/>
              <p:nvPr/>
            </p:nvSpPr>
            <p:spPr>
              <a:xfrm rot="10800000">
                <a:off x="6617951" y="1183865"/>
                <a:ext cx="687934" cy="231688"/>
              </a:xfrm>
              <a:custGeom>
                <a:rect b="b" l="l" r="r" t="t"/>
                <a:pathLst>
                  <a:path extrusionOk="0" h="12283" w="36471">
                    <a:moveTo>
                      <a:pt x="0" y="0"/>
                    </a:moveTo>
                    <a:lnTo>
                      <a:pt x="0" y="12282"/>
                    </a:lnTo>
                    <a:lnTo>
                      <a:pt x="36470" y="12282"/>
                    </a:lnTo>
                    <a:lnTo>
                      <a:pt x="3647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19"/>
              <p:cNvSpPr/>
              <p:nvPr/>
            </p:nvSpPr>
            <p:spPr>
              <a:xfrm rot="10800000">
                <a:off x="7116827" y="1218590"/>
                <a:ext cx="190021" cy="162595"/>
              </a:xfrm>
              <a:custGeom>
                <a:rect b="b" l="l" r="r" t="t"/>
                <a:pathLst>
                  <a:path extrusionOk="0" h="8620" w="10074">
                    <a:moveTo>
                      <a:pt x="5718" y="1"/>
                    </a:moveTo>
                    <a:cubicBezTo>
                      <a:pt x="4660" y="1"/>
                      <a:pt x="3582" y="394"/>
                      <a:pt x="2709" y="1275"/>
                    </a:cubicBezTo>
                    <a:cubicBezTo>
                      <a:pt x="1" y="4004"/>
                      <a:pt x="1938" y="8619"/>
                      <a:pt x="5754" y="8619"/>
                    </a:cubicBezTo>
                    <a:cubicBezTo>
                      <a:pt x="5771" y="8619"/>
                      <a:pt x="5788" y="8619"/>
                      <a:pt x="5805" y="8619"/>
                    </a:cubicBezTo>
                    <a:cubicBezTo>
                      <a:pt x="8170" y="8598"/>
                      <a:pt x="10074" y="6673"/>
                      <a:pt x="10053" y="4309"/>
                    </a:cubicBezTo>
                    <a:cubicBezTo>
                      <a:pt x="10053" y="1719"/>
                      <a:pt x="7928" y="1"/>
                      <a:pt x="57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9"/>
              <p:cNvSpPr/>
              <p:nvPr/>
            </p:nvSpPr>
            <p:spPr>
              <a:xfrm rot="10800000">
                <a:off x="6887114" y="1218590"/>
                <a:ext cx="190021" cy="162595"/>
              </a:xfrm>
              <a:custGeom>
                <a:rect b="b" l="l" r="r" t="t"/>
                <a:pathLst>
                  <a:path extrusionOk="0" h="8620" w="10074">
                    <a:moveTo>
                      <a:pt x="5711" y="1"/>
                    </a:moveTo>
                    <a:cubicBezTo>
                      <a:pt x="4650" y="1"/>
                      <a:pt x="3568" y="394"/>
                      <a:pt x="2687" y="1275"/>
                    </a:cubicBezTo>
                    <a:cubicBezTo>
                      <a:pt x="0" y="4004"/>
                      <a:pt x="1937" y="8619"/>
                      <a:pt x="5753" y="8619"/>
                    </a:cubicBezTo>
                    <a:cubicBezTo>
                      <a:pt x="5770" y="8619"/>
                      <a:pt x="5788" y="8619"/>
                      <a:pt x="5805" y="8619"/>
                    </a:cubicBezTo>
                    <a:cubicBezTo>
                      <a:pt x="8148" y="8598"/>
                      <a:pt x="10073" y="6673"/>
                      <a:pt x="10052" y="4309"/>
                    </a:cubicBezTo>
                    <a:cubicBezTo>
                      <a:pt x="10052" y="1719"/>
                      <a:pt x="7928" y="1"/>
                      <a:pt x="57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9"/>
              <p:cNvSpPr/>
              <p:nvPr/>
            </p:nvSpPr>
            <p:spPr>
              <a:xfrm rot="10800000">
                <a:off x="6657816" y="1218590"/>
                <a:ext cx="190021" cy="162595"/>
              </a:xfrm>
              <a:custGeom>
                <a:rect b="b" l="l" r="r" t="t"/>
                <a:pathLst>
                  <a:path extrusionOk="0" h="8620" w="10074">
                    <a:moveTo>
                      <a:pt x="5712" y="1"/>
                    </a:moveTo>
                    <a:cubicBezTo>
                      <a:pt x="4651" y="1"/>
                      <a:pt x="3568" y="394"/>
                      <a:pt x="2688" y="1275"/>
                    </a:cubicBezTo>
                    <a:cubicBezTo>
                      <a:pt x="1" y="4004"/>
                      <a:pt x="1938" y="8619"/>
                      <a:pt x="5754" y="8619"/>
                    </a:cubicBezTo>
                    <a:cubicBezTo>
                      <a:pt x="5771" y="8619"/>
                      <a:pt x="5788" y="8619"/>
                      <a:pt x="5806" y="8619"/>
                    </a:cubicBezTo>
                    <a:cubicBezTo>
                      <a:pt x="8149" y="8598"/>
                      <a:pt x="10074" y="6673"/>
                      <a:pt x="10053" y="4309"/>
                    </a:cubicBezTo>
                    <a:cubicBezTo>
                      <a:pt x="10053" y="1719"/>
                      <a:pt x="7929" y="1"/>
                      <a:pt x="57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2" name="Google Shape;212;p19"/>
            <p:cNvGrpSpPr/>
            <p:nvPr/>
          </p:nvGrpSpPr>
          <p:grpSpPr>
            <a:xfrm flipH="1">
              <a:off x="1894512" y="500539"/>
              <a:ext cx="229311" cy="695027"/>
              <a:chOff x="6388643" y="489644"/>
              <a:chExt cx="229311" cy="695027"/>
            </a:xfrm>
          </p:grpSpPr>
          <p:sp>
            <p:nvSpPr>
              <p:cNvPr id="213" name="Google Shape;213;p19"/>
              <p:cNvSpPr/>
              <p:nvPr/>
            </p:nvSpPr>
            <p:spPr>
              <a:xfrm rot="10800000">
                <a:off x="6388643" y="489644"/>
                <a:ext cx="229311" cy="695027"/>
              </a:xfrm>
              <a:custGeom>
                <a:rect b="b" l="l" r="r" t="t"/>
                <a:pathLst>
                  <a:path extrusionOk="0" h="36847" w="12157">
                    <a:moveTo>
                      <a:pt x="0" y="0"/>
                    </a:moveTo>
                    <a:lnTo>
                      <a:pt x="0" y="36847"/>
                    </a:lnTo>
                    <a:lnTo>
                      <a:pt x="12157" y="36847"/>
                    </a:lnTo>
                    <a:lnTo>
                      <a:pt x="1215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" name="Google Shape;214;p19"/>
              <p:cNvSpPr/>
              <p:nvPr/>
            </p:nvSpPr>
            <p:spPr>
              <a:xfrm rot="10800000">
                <a:off x="6396131" y="994026"/>
                <a:ext cx="187889" cy="161048"/>
              </a:xfrm>
              <a:custGeom>
                <a:rect b="b" l="l" r="r" t="t"/>
                <a:pathLst>
                  <a:path extrusionOk="0" h="8538" w="9961">
                    <a:moveTo>
                      <a:pt x="4307" y="0"/>
                    </a:moveTo>
                    <a:cubicBezTo>
                      <a:pt x="2136" y="0"/>
                      <a:pt x="50" y="1677"/>
                      <a:pt x="22" y="4227"/>
                    </a:cubicBezTo>
                    <a:cubicBezTo>
                      <a:pt x="1" y="6592"/>
                      <a:pt x="1905" y="8517"/>
                      <a:pt x="4269" y="8538"/>
                    </a:cubicBezTo>
                    <a:cubicBezTo>
                      <a:pt x="8056" y="8538"/>
                      <a:pt x="9960" y="3955"/>
                      <a:pt x="7303" y="1277"/>
                    </a:cubicBezTo>
                    <a:cubicBezTo>
                      <a:pt x="6435" y="395"/>
                      <a:pt x="5361" y="0"/>
                      <a:pt x="43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19"/>
              <p:cNvSpPr/>
              <p:nvPr/>
            </p:nvSpPr>
            <p:spPr>
              <a:xfrm rot="10800000">
                <a:off x="6396131" y="756032"/>
                <a:ext cx="187889" cy="160878"/>
              </a:xfrm>
              <a:custGeom>
                <a:rect b="b" l="l" r="r" t="t"/>
                <a:pathLst>
                  <a:path extrusionOk="0" h="8529" w="9961">
                    <a:moveTo>
                      <a:pt x="4308" y="0"/>
                    </a:moveTo>
                    <a:cubicBezTo>
                      <a:pt x="2136" y="0"/>
                      <a:pt x="50" y="1668"/>
                      <a:pt x="22" y="4218"/>
                    </a:cubicBezTo>
                    <a:cubicBezTo>
                      <a:pt x="1" y="6583"/>
                      <a:pt x="1905" y="8508"/>
                      <a:pt x="4269" y="8529"/>
                    </a:cubicBezTo>
                    <a:cubicBezTo>
                      <a:pt x="8056" y="8529"/>
                      <a:pt x="9960" y="3967"/>
                      <a:pt x="7303" y="1268"/>
                    </a:cubicBezTo>
                    <a:cubicBezTo>
                      <a:pt x="6435" y="393"/>
                      <a:pt x="5361" y="0"/>
                      <a:pt x="43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9"/>
              <p:cNvSpPr/>
              <p:nvPr/>
            </p:nvSpPr>
            <p:spPr>
              <a:xfrm rot="10800000">
                <a:off x="6396131" y="518038"/>
                <a:ext cx="187889" cy="161048"/>
              </a:xfrm>
              <a:custGeom>
                <a:rect b="b" l="l" r="r" t="t"/>
                <a:pathLst>
                  <a:path extrusionOk="0" h="8538" w="9961">
                    <a:moveTo>
                      <a:pt x="4307" y="0"/>
                    </a:moveTo>
                    <a:cubicBezTo>
                      <a:pt x="2136" y="0"/>
                      <a:pt x="50" y="1677"/>
                      <a:pt x="22" y="4227"/>
                    </a:cubicBezTo>
                    <a:cubicBezTo>
                      <a:pt x="1" y="6592"/>
                      <a:pt x="1905" y="8517"/>
                      <a:pt x="4269" y="8537"/>
                    </a:cubicBezTo>
                    <a:cubicBezTo>
                      <a:pt x="8056" y="8517"/>
                      <a:pt x="9960" y="3955"/>
                      <a:pt x="7303" y="1277"/>
                    </a:cubicBezTo>
                    <a:cubicBezTo>
                      <a:pt x="6435" y="395"/>
                      <a:pt x="5361" y="0"/>
                      <a:pt x="43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7" name="Google Shape;217;p19"/>
            <p:cNvGrpSpPr/>
            <p:nvPr/>
          </p:nvGrpSpPr>
          <p:grpSpPr>
            <a:xfrm flipH="1">
              <a:off x="1061" y="2647166"/>
              <a:ext cx="231699" cy="476286"/>
              <a:chOff x="8219555" y="2552230"/>
              <a:chExt cx="226180" cy="464942"/>
            </a:xfrm>
          </p:grpSpPr>
          <p:sp>
            <p:nvSpPr>
              <p:cNvPr id="218" name="Google Shape;218;p19"/>
              <p:cNvSpPr/>
              <p:nvPr/>
            </p:nvSpPr>
            <p:spPr>
              <a:xfrm rot="10800000">
                <a:off x="8219555" y="2552230"/>
                <a:ext cx="226180" cy="464942"/>
              </a:xfrm>
              <a:custGeom>
                <a:rect b="b" l="l" r="r" t="t"/>
                <a:pathLst>
                  <a:path extrusionOk="0" h="24649" w="11991">
                    <a:moveTo>
                      <a:pt x="1" y="0"/>
                    </a:moveTo>
                    <a:lnTo>
                      <a:pt x="1" y="24648"/>
                    </a:lnTo>
                    <a:lnTo>
                      <a:pt x="11990" y="24648"/>
                    </a:lnTo>
                    <a:lnTo>
                      <a:pt x="1199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" name="Google Shape;219;p19"/>
              <p:cNvSpPr/>
              <p:nvPr/>
            </p:nvSpPr>
            <p:spPr>
              <a:xfrm rot="10800000">
                <a:off x="8256657" y="2835475"/>
                <a:ext cx="185513" cy="159049"/>
              </a:xfrm>
              <a:custGeom>
                <a:rect b="b" l="l" r="r" t="t"/>
                <a:pathLst>
                  <a:path extrusionOk="0" h="8432" w="9835">
                    <a:moveTo>
                      <a:pt x="5608" y="0"/>
                    </a:moveTo>
                    <a:cubicBezTo>
                      <a:pt x="1883" y="0"/>
                      <a:pt x="0" y="4499"/>
                      <a:pt x="2616" y="7177"/>
                    </a:cubicBezTo>
                    <a:cubicBezTo>
                      <a:pt x="3475" y="8043"/>
                      <a:pt x="4537" y="8432"/>
                      <a:pt x="5579" y="8432"/>
                    </a:cubicBezTo>
                    <a:cubicBezTo>
                      <a:pt x="7734" y="8432"/>
                      <a:pt x="9806" y="6772"/>
                      <a:pt x="9834" y="4248"/>
                    </a:cubicBezTo>
                    <a:cubicBezTo>
                      <a:pt x="9834" y="1925"/>
                      <a:pt x="7951" y="0"/>
                      <a:pt x="5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" name="Google Shape;220;p19"/>
              <p:cNvSpPr/>
              <p:nvPr/>
            </p:nvSpPr>
            <p:spPr>
              <a:xfrm rot="10800000">
                <a:off x="8256657" y="2597774"/>
                <a:ext cx="185513" cy="159067"/>
              </a:xfrm>
              <a:custGeom>
                <a:rect b="b" l="l" r="r" t="t"/>
                <a:pathLst>
                  <a:path extrusionOk="0" h="8433" w="9835">
                    <a:moveTo>
                      <a:pt x="5608" y="1"/>
                    </a:moveTo>
                    <a:cubicBezTo>
                      <a:pt x="1883" y="1"/>
                      <a:pt x="0" y="4499"/>
                      <a:pt x="2616" y="7178"/>
                    </a:cubicBezTo>
                    <a:cubicBezTo>
                      <a:pt x="3475" y="8044"/>
                      <a:pt x="4537" y="8432"/>
                      <a:pt x="5579" y="8432"/>
                    </a:cubicBezTo>
                    <a:cubicBezTo>
                      <a:pt x="7734" y="8432"/>
                      <a:pt x="9806" y="6773"/>
                      <a:pt x="9834" y="4248"/>
                    </a:cubicBezTo>
                    <a:cubicBezTo>
                      <a:pt x="9834" y="1905"/>
                      <a:pt x="7951" y="1"/>
                      <a:pt x="56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1" name="Google Shape;221;p19"/>
            <p:cNvGrpSpPr/>
            <p:nvPr/>
          </p:nvGrpSpPr>
          <p:grpSpPr>
            <a:xfrm flipH="1">
              <a:off x="245621" y="-175"/>
              <a:ext cx="704106" cy="251833"/>
              <a:chOff x="7536387" y="-182"/>
              <a:chExt cx="674108" cy="251833"/>
            </a:xfrm>
          </p:grpSpPr>
          <p:sp>
            <p:nvSpPr>
              <p:cNvPr id="222" name="Google Shape;222;p19"/>
              <p:cNvSpPr/>
              <p:nvPr/>
            </p:nvSpPr>
            <p:spPr>
              <a:xfrm rot="10800000">
                <a:off x="7536387" y="-182"/>
                <a:ext cx="674108" cy="251833"/>
              </a:xfrm>
              <a:custGeom>
                <a:rect b="b" l="l" r="r" t="t"/>
                <a:pathLst>
                  <a:path extrusionOk="0" h="13351" w="35738">
                    <a:moveTo>
                      <a:pt x="0" y="1"/>
                    </a:moveTo>
                    <a:lnTo>
                      <a:pt x="0" y="13350"/>
                    </a:lnTo>
                    <a:lnTo>
                      <a:pt x="35738" y="13350"/>
                    </a:lnTo>
                    <a:lnTo>
                      <a:pt x="3573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" name="Google Shape;223;p19"/>
              <p:cNvSpPr/>
              <p:nvPr/>
            </p:nvSpPr>
            <p:spPr>
              <a:xfrm rot="10800000">
                <a:off x="8017871" y="40861"/>
                <a:ext cx="190134" cy="162670"/>
              </a:xfrm>
              <a:custGeom>
                <a:rect b="b" l="l" r="r" t="t"/>
                <a:pathLst>
                  <a:path extrusionOk="0" h="8624" w="10080">
                    <a:moveTo>
                      <a:pt x="5726" y="0"/>
                    </a:moveTo>
                    <a:cubicBezTo>
                      <a:pt x="4662" y="0"/>
                      <a:pt x="3576" y="396"/>
                      <a:pt x="2693" y="1279"/>
                    </a:cubicBezTo>
                    <a:cubicBezTo>
                      <a:pt x="0" y="4014"/>
                      <a:pt x="1952" y="8623"/>
                      <a:pt x="5785" y="8623"/>
                    </a:cubicBezTo>
                    <a:cubicBezTo>
                      <a:pt x="5793" y="8623"/>
                      <a:pt x="5802" y="8623"/>
                      <a:pt x="5811" y="8623"/>
                    </a:cubicBezTo>
                    <a:cubicBezTo>
                      <a:pt x="8175" y="8602"/>
                      <a:pt x="10079" y="6677"/>
                      <a:pt x="10058" y="4313"/>
                    </a:cubicBezTo>
                    <a:cubicBezTo>
                      <a:pt x="10058" y="1713"/>
                      <a:pt x="7940" y="0"/>
                      <a:pt x="57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" name="Google Shape;224;p19"/>
              <p:cNvSpPr/>
              <p:nvPr/>
            </p:nvSpPr>
            <p:spPr>
              <a:xfrm rot="10800000">
                <a:off x="7788177" y="40861"/>
                <a:ext cx="190134" cy="162670"/>
              </a:xfrm>
              <a:custGeom>
                <a:rect b="b" l="l" r="r" t="t"/>
                <a:pathLst>
                  <a:path extrusionOk="0" h="8624" w="10080">
                    <a:moveTo>
                      <a:pt x="5717" y="0"/>
                    </a:moveTo>
                    <a:cubicBezTo>
                      <a:pt x="4653" y="0"/>
                      <a:pt x="3570" y="396"/>
                      <a:pt x="2694" y="1279"/>
                    </a:cubicBezTo>
                    <a:cubicBezTo>
                      <a:pt x="1" y="4014"/>
                      <a:pt x="1952" y="8623"/>
                      <a:pt x="5764" y="8623"/>
                    </a:cubicBezTo>
                    <a:cubicBezTo>
                      <a:pt x="5773" y="8623"/>
                      <a:pt x="5782" y="8623"/>
                      <a:pt x="5790" y="8623"/>
                    </a:cubicBezTo>
                    <a:cubicBezTo>
                      <a:pt x="8155" y="8602"/>
                      <a:pt x="10080" y="6677"/>
                      <a:pt x="10059" y="4313"/>
                    </a:cubicBezTo>
                    <a:cubicBezTo>
                      <a:pt x="10059" y="1713"/>
                      <a:pt x="7931" y="0"/>
                      <a:pt x="57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9"/>
              <p:cNvSpPr/>
              <p:nvPr/>
            </p:nvSpPr>
            <p:spPr>
              <a:xfrm rot="10800000">
                <a:off x="7564388" y="40861"/>
                <a:ext cx="190021" cy="162670"/>
              </a:xfrm>
              <a:custGeom>
                <a:rect b="b" l="l" r="r" t="t"/>
                <a:pathLst>
                  <a:path extrusionOk="0" h="8624" w="10074">
                    <a:moveTo>
                      <a:pt x="5711" y="0"/>
                    </a:moveTo>
                    <a:cubicBezTo>
                      <a:pt x="4647" y="0"/>
                      <a:pt x="3564" y="396"/>
                      <a:pt x="2687" y="1279"/>
                    </a:cubicBezTo>
                    <a:cubicBezTo>
                      <a:pt x="0" y="4008"/>
                      <a:pt x="1938" y="8623"/>
                      <a:pt x="5753" y="8623"/>
                    </a:cubicBezTo>
                    <a:cubicBezTo>
                      <a:pt x="5771" y="8623"/>
                      <a:pt x="5788" y="8623"/>
                      <a:pt x="5805" y="8623"/>
                    </a:cubicBezTo>
                    <a:cubicBezTo>
                      <a:pt x="8169" y="8602"/>
                      <a:pt x="10073" y="6677"/>
                      <a:pt x="10052" y="4313"/>
                    </a:cubicBezTo>
                    <a:cubicBezTo>
                      <a:pt x="10052" y="1713"/>
                      <a:pt x="7924" y="0"/>
                      <a:pt x="57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6" name="Google Shape;226;p19"/>
            <p:cNvGrpSpPr/>
            <p:nvPr/>
          </p:nvGrpSpPr>
          <p:grpSpPr>
            <a:xfrm flipH="1">
              <a:off x="2137185" y="-170"/>
              <a:ext cx="232876" cy="730167"/>
              <a:chOff x="6155780" y="-170"/>
              <a:chExt cx="232876" cy="730167"/>
            </a:xfrm>
          </p:grpSpPr>
          <p:sp>
            <p:nvSpPr>
              <p:cNvPr id="227" name="Google Shape;227;p19"/>
              <p:cNvSpPr/>
              <p:nvPr/>
            </p:nvSpPr>
            <p:spPr>
              <a:xfrm rot="10800000">
                <a:off x="6155780" y="-170"/>
                <a:ext cx="232876" cy="730167"/>
              </a:xfrm>
              <a:custGeom>
                <a:rect b="b" l="l" r="r" t="t"/>
                <a:pathLst>
                  <a:path extrusionOk="0" h="38710" w="12346">
                    <a:moveTo>
                      <a:pt x="1" y="0"/>
                    </a:moveTo>
                    <a:lnTo>
                      <a:pt x="1" y="38709"/>
                    </a:lnTo>
                    <a:lnTo>
                      <a:pt x="12346" y="38709"/>
                    </a:lnTo>
                    <a:lnTo>
                      <a:pt x="123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" name="Google Shape;228;p19"/>
              <p:cNvSpPr/>
              <p:nvPr/>
            </p:nvSpPr>
            <p:spPr>
              <a:xfrm rot="10800000">
                <a:off x="6163268" y="523961"/>
                <a:ext cx="190643" cy="163425"/>
              </a:xfrm>
              <a:custGeom>
                <a:rect b="b" l="l" r="r" t="t"/>
                <a:pathLst>
                  <a:path extrusionOk="0" h="8664" w="10107">
                    <a:moveTo>
                      <a:pt x="4363" y="0"/>
                    </a:moveTo>
                    <a:cubicBezTo>
                      <a:pt x="2161" y="0"/>
                      <a:pt x="49" y="1700"/>
                      <a:pt x="21" y="4291"/>
                    </a:cubicBezTo>
                    <a:cubicBezTo>
                      <a:pt x="0" y="6676"/>
                      <a:pt x="1925" y="8643"/>
                      <a:pt x="4331" y="8664"/>
                    </a:cubicBezTo>
                    <a:cubicBezTo>
                      <a:pt x="8160" y="8664"/>
                      <a:pt x="10106" y="4039"/>
                      <a:pt x="7407" y="1298"/>
                    </a:cubicBezTo>
                    <a:cubicBezTo>
                      <a:pt x="6524" y="402"/>
                      <a:pt x="5433" y="0"/>
                      <a:pt x="43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" name="Google Shape;229;p19"/>
              <p:cNvSpPr/>
              <p:nvPr/>
            </p:nvSpPr>
            <p:spPr>
              <a:xfrm rot="10800000">
                <a:off x="6163268" y="282421"/>
                <a:ext cx="190643" cy="163425"/>
              </a:xfrm>
              <a:custGeom>
                <a:rect b="b" l="l" r="r" t="t"/>
                <a:pathLst>
                  <a:path extrusionOk="0" h="8664" w="10107">
                    <a:moveTo>
                      <a:pt x="4358" y="0"/>
                    </a:moveTo>
                    <a:cubicBezTo>
                      <a:pt x="2152" y="0"/>
                      <a:pt x="35" y="1700"/>
                      <a:pt x="21" y="4291"/>
                    </a:cubicBezTo>
                    <a:cubicBezTo>
                      <a:pt x="0" y="6697"/>
                      <a:pt x="1925" y="8643"/>
                      <a:pt x="4331" y="8664"/>
                    </a:cubicBezTo>
                    <a:cubicBezTo>
                      <a:pt x="8181" y="8664"/>
                      <a:pt x="10106" y="4019"/>
                      <a:pt x="7407" y="1299"/>
                    </a:cubicBezTo>
                    <a:cubicBezTo>
                      <a:pt x="6524" y="402"/>
                      <a:pt x="5431" y="0"/>
                      <a:pt x="43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9"/>
              <p:cNvSpPr/>
              <p:nvPr/>
            </p:nvSpPr>
            <p:spPr>
              <a:xfrm rot="10800000">
                <a:off x="6163268" y="40861"/>
                <a:ext cx="190643" cy="163444"/>
              </a:xfrm>
              <a:custGeom>
                <a:rect b="b" l="l" r="r" t="t"/>
                <a:pathLst>
                  <a:path extrusionOk="0" h="8665" w="10107">
                    <a:moveTo>
                      <a:pt x="4358" y="1"/>
                    </a:moveTo>
                    <a:cubicBezTo>
                      <a:pt x="2152" y="1"/>
                      <a:pt x="35" y="1701"/>
                      <a:pt x="21" y="4291"/>
                    </a:cubicBezTo>
                    <a:cubicBezTo>
                      <a:pt x="0" y="6676"/>
                      <a:pt x="1925" y="8643"/>
                      <a:pt x="4331" y="8664"/>
                    </a:cubicBezTo>
                    <a:cubicBezTo>
                      <a:pt x="8181" y="8664"/>
                      <a:pt x="10106" y="4019"/>
                      <a:pt x="7407" y="1299"/>
                    </a:cubicBezTo>
                    <a:cubicBezTo>
                      <a:pt x="6524" y="402"/>
                      <a:pt x="5431" y="1"/>
                      <a:pt x="43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1" name="Google Shape;231;p19"/>
            <p:cNvGrpSpPr/>
            <p:nvPr/>
          </p:nvGrpSpPr>
          <p:grpSpPr>
            <a:xfrm flipH="1">
              <a:off x="245776" y="262687"/>
              <a:ext cx="229330" cy="698195"/>
              <a:chOff x="7981165" y="243746"/>
              <a:chExt cx="229330" cy="698195"/>
            </a:xfrm>
          </p:grpSpPr>
          <p:sp>
            <p:nvSpPr>
              <p:cNvPr id="232" name="Google Shape;232;p19"/>
              <p:cNvSpPr/>
              <p:nvPr/>
            </p:nvSpPr>
            <p:spPr>
              <a:xfrm rot="10800000">
                <a:off x="7981165" y="243746"/>
                <a:ext cx="229330" cy="698195"/>
              </a:xfrm>
              <a:custGeom>
                <a:rect b="b" l="l" r="r" t="t"/>
                <a:pathLst>
                  <a:path extrusionOk="0" h="37015" w="12158">
                    <a:moveTo>
                      <a:pt x="0" y="0"/>
                    </a:moveTo>
                    <a:lnTo>
                      <a:pt x="0" y="37014"/>
                    </a:lnTo>
                    <a:lnTo>
                      <a:pt x="12157" y="37014"/>
                    </a:lnTo>
                    <a:lnTo>
                      <a:pt x="1215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9"/>
              <p:cNvSpPr/>
              <p:nvPr/>
            </p:nvSpPr>
            <p:spPr>
              <a:xfrm rot="10800000">
                <a:off x="7994594" y="756428"/>
                <a:ext cx="181967" cy="155710"/>
              </a:xfrm>
              <a:custGeom>
                <a:rect b="b" l="l" r="r" t="t"/>
                <a:pathLst>
                  <a:path extrusionOk="0" h="8255" w="9647">
                    <a:moveTo>
                      <a:pt x="4181" y="0"/>
                    </a:moveTo>
                    <a:cubicBezTo>
                      <a:pt x="2075" y="0"/>
                      <a:pt x="50" y="1622"/>
                      <a:pt x="22" y="4091"/>
                    </a:cubicBezTo>
                    <a:cubicBezTo>
                      <a:pt x="1" y="6371"/>
                      <a:pt x="1842" y="8234"/>
                      <a:pt x="4144" y="8255"/>
                    </a:cubicBezTo>
                    <a:cubicBezTo>
                      <a:pt x="7805" y="8255"/>
                      <a:pt x="9647" y="3840"/>
                      <a:pt x="7073" y="1224"/>
                    </a:cubicBezTo>
                    <a:cubicBezTo>
                      <a:pt x="6235" y="379"/>
                      <a:pt x="5198" y="0"/>
                      <a:pt x="41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p19"/>
              <p:cNvSpPr/>
              <p:nvPr/>
            </p:nvSpPr>
            <p:spPr>
              <a:xfrm rot="10800000">
                <a:off x="7994594" y="526319"/>
                <a:ext cx="181967" cy="155729"/>
              </a:xfrm>
              <a:custGeom>
                <a:rect b="b" l="l" r="r" t="t"/>
                <a:pathLst>
                  <a:path extrusionOk="0" h="8256" w="9647">
                    <a:moveTo>
                      <a:pt x="4181" y="0"/>
                    </a:moveTo>
                    <a:cubicBezTo>
                      <a:pt x="2075" y="0"/>
                      <a:pt x="50" y="1623"/>
                      <a:pt x="22" y="4091"/>
                    </a:cubicBezTo>
                    <a:cubicBezTo>
                      <a:pt x="1" y="6372"/>
                      <a:pt x="1842" y="8234"/>
                      <a:pt x="4144" y="8255"/>
                    </a:cubicBezTo>
                    <a:cubicBezTo>
                      <a:pt x="7805" y="8255"/>
                      <a:pt x="9647" y="3840"/>
                      <a:pt x="7073" y="1225"/>
                    </a:cubicBezTo>
                    <a:cubicBezTo>
                      <a:pt x="6235" y="379"/>
                      <a:pt x="5198" y="0"/>
                      <a:pt x="41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" name="Google Shape;235;p19"/>
              <p:cNvSpPr/>
              <p:nvPr/>
            </p:nvSpPr>
            <p:spPr>
              <a:xfrm rot="10800000">
                <a:off x="7994594" y="296228"/>
                <a:ext cx="181967" cy="155729"/>
              </a:xfrm>
              <a:custGeom>
                <a:rect b="b" l="l" r="r" t="t"/>
                <a:pathLst>
                  <a:path extrusionOk="0" h="8256" w="9647">
                    <a:moveTo>
                      <a:pt x="4181" y="1"/>
                    </a:moveTo>
                    <a:cubicBezTo>
                      <a:pt x="2075" y="1"/>
                      <a:pt x="50" y="1623"/>
                      <a:pt x="22" y="4092"/>
                    </a:cubicBezTo>
                    <a:cubicBezTo>
                      <a:pt x="1" y="6372"/>
                      <a:pt x="1842" y="8235"/>
                      <a:pt x="4144" y="8256"/>
                    </a:cubicBezTo>
                    <a:cubicBezTo>
                      <a:pt x="7805" y="8256"/>
                      <a:pt x="9647" y="3841"/>
                      <a:pt x="7073" y="1225"/>
                    </a:cubicBezTo>
                    <a:cubicBezTo>
                      <a:pt x="6235" y="380"/>
                      <a:pt x="5198" y="1"/>
                      <a:pt x="4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6" name="Google Shape;236;p19"/>
            <p:cNvGrpSpPr/>
            <p:nvPr/>
          </p:nvGrpSpPr>
          <p:grpSpPr>
            <a:xfrm flipH="1">
              <a:off x="246076" y="1448458"/>
              <a:ext cx="704358" cy="233273"/>
              <a:chOff x="7539142" y="1408052"/>
              <a:chExt cx="700157" cy="233273"/>
            </a:xfrm>
          </p:grpSpPr>
          <p:sp>
            <p:nvSpPr>
              <p:cNvPr id="237" name="Google Shape;237;p19"/>
              <p:cNvSpPr/>
              <p:nvPr/>
            </p:nvSpPr>
            <p:spPr>
              <a:xfrm rot="10800000">
                <a:off x="7539142" y="1408052"/>
                <a:ext cx="700157" cy="233273"/>
              </a:xfrm>
              <a:custGeom>
                <a:rect b="b" l="l" r="r" t="t"/>
                <a:pathLst>
                  <a:path extrusionOk="0" h="12367" w="37119">
                    <a:moveTo>
                      <a:pt x="0" y="1"/>
                    </a:moveTo>
                    <a:lnTo>
                      <a:pt x="0" y="12367"/>
                    </a:lnTo>
                    <a:lnTo>
                      <a:pt x="37119" y="12367"/>
                    </a:lnTo>
                    <a:lnTo>
                      <a:pt x="3711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9"/>
              <p:cNvSpPr/>
              <p:nvPr/>
            </p:nvSpPr>
            <p:spPr>
              <a:xfrm rot="10800000">
                <a:off x="8035244" y="1442777"/>
                <a:ext cx="190021" cy="162463"/>
              </a:xfrm>
              <a:custGeom>
                <a:rect b="b" l="l" r="r" t="t"/>
                <a:pathLst>
                  <a:path extrusionOk="0" h="8613" w="10074">
                    <a:moveTo>
                      <a:pt x="5724" y="0"/>
                    </a:moveTo>
                    <a:cubicBezTo>
                      <a:pt x="4659" y="0"/>
                      <a:pt x="3571" y="398"/>
                      <a:pt x="2687" y="1289"/>
                    </a:cubicBezTo>
                    <a:cubicBezTo>
                      <a:pt x="0" y="3997"/>
                      <a:pt x="1938" y="8613"/>
                      <a:pt x="5753" y="8613"/>
                    </a:cubicBezTo>
                    <a:cubicBezTo>
                      <a:pt x="5771" y="8613"/>
                      <a:pt x="5788" y="8613"/>
                      <a:pt x="5805" y="8612"/>
                    </a:cubicBezTo>
                    <a:cubicBezTo>
                      <a:pt x="8169" y="8591"/>
                      <a:pt x="10074" y="6667"/>
                      <a:pt x="10053" y="4302"/>
                    </a:cubicBezTo>
                    <a:cubicBezTo>
                      <a:pt x="10053" y="1717"/>
                      <a:pt x="7936" y="0"/>
                      <a:pt x="57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" name="Google Shape;239;p19"/>
              <p:cNvSpPr/>
              <p:nvPr/>
            </p:nvSpPr>
            <p:spPr>
              <a:xfrm rot="10800000">
                <a:off x="7800023" y="1442777"/>
                <a:ext cx="190021" cy="162463"/>
              </a:xfrm>
              <a:custGeom>
                <a:rect b="b" l="l" r="r" t="t"/>
                <a:pathLst>
                  <a:path extrusionOk="0" h="8613" w="10074">
                    <a:moveTo>
                      <a:pt x="5731" y="0"/>
                    </a:moveTo>
                    <a:cubicBezTo>
                      <a:pt x="4669" y="0"/>
                      <a:pt x="3586" y="398"/>
                      <a:pt x="2709" y="1289"/>
                    </a:cubicBezTo>
                    <a:cubicBezTo>
                      <a:pt x="1" y="3997"/>
                      <a:pt x="1938" y="8613"/>
                      <a:pt x="5754" y="8613"/>
                    </a:cubicBezTo>
                    <a:cubicBezTo>
                      <a:pt x="5771" y="8613"/>
                      <a:pt x="5788" y="8613"/>
                      <a:pt x="5806" y="8612"/>
                    </a:cubicBezTo>
                    <a:cubicBezTo>
                      <a:pt x="8170" y="8591"/>
                      <a:pt x="10074" y="6667"/>
                      <a:pt x="10053" y="4302"/>
                    </a:cubicBezTo>
                    <a:cubicBezTo>
                      <a:pt x="10053" y="1717"/>
                      <a:pt x="7937" y="0"/>
                      <a:pt x="57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" name="Google Shape;240;p19"/>
              <p:cNvSpPr/>
              <p:nvPr/>
            </p:nvSpPr>
            <p:spPr>
              <a:xfrm rot="10800000">
                <a:off x="7564388" y="1442777"/>
                <a:ext cx="190021" cy="162463"/>
              </a:xfrm>
              <a:custGeom>
                <a:rect b="b" l="l" r="r" t="t"/>
                <a:pathLst>
                  <a:path extrusionOk="0" h="8613" w="10074">
                    <a:moveTo>
                      <a:pt x="5714" y="0"/>
                    </a:moveTo>
                    <a:cubicBezTo>
                      <a:pt x="4649" y="0"/>
                      <a:pt x="3565" y="398"/>
                      <a:pt x="2687" y="1289"/>
                    </a:cubicBezTo>
                    <a:cubicBezTo>
                      <a:pt x="0" y="3997"/>
                      <a:pt x="1938" y="8613"/>
                      <a:pt x="5753" y="8613"/>
                    </a:cubicBezTo>
                    <a:cubicBezTo>
                      <a:pt x="5771" y="8613"/>
                      <a:pt x="5788" y="8613"/>
                      <a:pt x="5805" y="8612"/>
                    </a:cubicBezTo>
                    <a:cubicBezTo>
                      <a:pt x="8169" y="8591"/>
                      <a:pt x="10073" y="6667"/>
                      <a:pt x="10052" y="4302"/>
                    </a:cubicBezTo>
                    <a:cubicBezTo>
                      <a:pt x="10052" y="1717"/>
                      <a:pt x="7926" y="0"/>
                      <a:pt x="5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1" name="Google Shape;241;p19"/>
            <p:cNvGrpSpPr/>
            <p:nvPr/>
          </p:nvGrpSpPr>
          <p:grpSpPr>
            <a:xfrm flipH="1">
              <a:off x="2383348" y="502229"/>
              <a:ext cx="972318" cy="228651"/>
              <a:chOff x="5196711" y="489236"/>
              <a:chExt cx="959083" cy="240761"/>
            </a:xfrm>
          </p:grpSpPr>
          <p:sp>
            <p:nvSpPr>
              <p:cNvPr id="242" name="Google Shape;242;p19"/>
              <p:cNvSpPr/>
              <p:nvPr/>
            </p:nvSpPr>
            <p:spPr>
              <a:xfrm rot="10800000">
                <a:off x="5196711" y="489236"/>
                <a:ext cx="959083" cy="240761"/>
              </a:xfrm>
              <a:custGeom>
                <a:rect b="b" l="l" r="r" t="t"/>
                <a:pathLst>
                  <a:path extrusionOk="0" h="12764" w="50846">
                    <a:moveTo>
                      <a:pt x="1" y="0"/>
                    </a:moveTo>
                    <a:lnTo>
                      <a:pt x="1" y="12764"/>
                    </a:lnTo>
                    <a:lnTo>
                      <a:pt x="50845" y="12764"/>
                    </a:lnTo>
                    <a:lnTo>
                      <a:pt x="5084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" name="Google Shape;243;p19"/>
              <p:cNvSpPr/>
              <p:nvPr/>
            </p:nvSpPr>
            <p:spPr>
              <a:xfrm rot="10800000">
                <a:off x="5955285" y="529884"/>
                <a:ext cx="194472" cy="166386"/>
              </a:xfrm>
              <a:custGeom>
                <a:rect b="b" l="l" r="r" t="t"/>
                <a:pathLst>
                  <a:path extrusionOk="0" h="8821" w="10310">
                    <a:moveTo>
                      <a:pt x="5851" y="0"/>
                    </a:moveTo>
                    <a:cubicBezTo>
                      <a:pt x="4763" y="0"/>
                      <a:pt x="3654" y="405"/>
                      <a:pt x="2757" y="1309"/>
                    </a:cubicBezTo>
                    <a:cubicBezTo>
                      <a:pt x="1" y="4107"/>
                      <a:pt x="1994" y="8821"/>
                      <a:pt x="5911" y="8821"/>
                    </a:cubicBezTo>
                    <a:cubicBezTo>
                      <a:pt x="5920" y="8821"/>
                      <a:pt x="5928" y="8821"/>
                      <a:pt x="5937" y="8821"/>
                    </a:cubicBezTo>
                    <a:cubicBezTo>
                      <a:pt x="8343" y="8800"/>
                      <a:pt x="10310" y="6833"/>
                      <a:pt x="10289" y="4406"/>
                    </a:cubicBezTo>
                    <a:cubicBezTo>
                      <a:pt x="10289" y="1750"/>
                      <a:pt x="8114" y="0"/>
                      <a:pt x="58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" name="Google Shape;244;p19"/>
              <p:cNvSpPr/>
              <p:nvPr/>
            </p:nvSpPr>
            <p:spPr>
              <a:xfrm rot="10800000">
                <a:off x="5233005" y="529884"/>
                <a:ext cx="194491" cy="166386"/>
              </a:xfrm>
              <a:custGeom>
                <a:rect b="b" l="l" r="r" t="t"/>
                <a:pathLst>
                  <a:path extrusionOk="0" h="8821" w="10311">
                    <a:moveTo>
                      <a:pt x="5868" y="0"/>
                    </a:moveTo>
                    <a:cubicBezTo>
                      <a:pt x="4782" y="0"/>
                      <a:pt x="3675" y="405"/>
                      <a:pt x="2778" y="1309"/>
                    </a:cubicBezTo>
                    <a:cubicBezTo>
                      <a:pt x="1" y="4107"/>
                      <a:pt x="1995" y="8821"/>
                      <a:pt x="5911" y="8821"/>
                    </a:cubicBezTo>
                    <a:cubicBezTo>
                      <a:pt x="5920" y="8821"/>
                      <a:pt x="5928" y="8821"/>
                      <a:pt x="5937" y="8821"/>
                    </a:cubicBezTo>
                    <a:cubicBezTo>
                      <a:pt x="8364" y="8800"/>
                      <a:pt x="10310" y="6833"/>
                      <a:pt x="10310" y="4406"/>
                    </a:cubicBezTo>
                    <a:cubicBezTo>
                      <a:pt x="10296" y="1750"/>
                      <a:pt x="8126" y="0"/>
                      <a:pt x="58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9"/>
              <p:cNvSpPr/>
              <p:nvPr/>
            </p:nvSpPr>
            <p:spPr>
              <a:xfrm rot="10800000">
                <a:off x="5720838" y="529884"/>
                <a:ext cx="193963" cy="166386"/>
              </a:xfrm>
              <a:custGeom>
                <a:rect b="b" l="l" r="r" t="t"/>
                <a:pathLst>
                  <a:path extrusionOk="0" h="8821" w="10283">
                    <a:moveTo>
                      <a:pt x="5845" y="0"/>
                    </a:moveTo>
                    <a:cubicBezTo>
                      <a:pt x="4756" y="0"/>
                      <a:pt x="3647" y="405"/>
                      <a:pt x="2750" y="1309"/>
                    </a:cubicBezTo>
                    <a:cubicBezTo>
                      <a:pt x="0" y="4101"/>
                      <a:pt x="1979" y="8821"/>
                      <a:pt x="5879" y="8821"/>
                    </a:cubicBezTo>
                    <a:cubicBezTo>
                      <a:pt x="5896" y="8821"/>
                      <a:pt x="5913" y="8821"/>
                      <a:pt x="5930" y="8821"/>
                    </a:cubicBezTo>
                    <a:cubicBezTo>
                      <a:pt x="8337" y="8800"/>
                      <a:pt x="10283" y="6833"/>
                      <a:pt x="10283" y="4406"/>
                    </a:cubicBezTo>
                    <a:cubicBezTo>
                      <a:pt x="10283" y="1750"/>
                      <a:pt x="8108" y="0"/>
                      <a:pt x="58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9"/>
              <p:cNvSpPr/>
              <p:nvPr/>
            </p:nvSpPr>
            <p:spPr>
              <a:xfrm rot="10800000">
                <a:off x="5485994" y="529884"/>
                <a:ext cx="194378" cy="166386"/>
              </a:xfrm>
              <a:custGeom>
                <a:rect b="b" l="l" r="r" t="t"/>
                <a:pathLst>
                  <a:path extrusionOk="0" h="8821" w="10305">
                    <a:moveTo>
                      <a:pt x="5862" y="0"/>
                    </a:moveTo>
                    <a:cubicBezTo>
                      <a:pt x="4776" y="0"/>
                      <a:pt x="3669" y="405"/>
                      <a:pt x="2772" y="1309"/>
                    </a:cubicBezTo>
                    <a:cubicBezTo>
                      <a:pt x="1" y="4101"/>
                      <a:pt x="1980" y="8821"/>
                      <a:pt x="5880" y="8821"/>
                    </a:cubicBezTo>
                    <a:cubicBezTo>
                      <a:pt x="5897" y="8821"/>
                      <a:pt x="5914" y="8821"/>
                      <a:pt x="5931" y="8821"/>
                    </a:cubicBezTo>
                    <a:cubicBezTo>
                      <a:pt x="8358" y="8800"/>
                      <a:pt x="10304" y="6833"/>
                      <a:pt x="10304" y="4406"/>
                    </a:cubicBezTo>
                    <a:cubicBezTo>
                      <a:pt x="10290" y="1750"/>
                      <a:pt x="8120" y="0"/>
                      <a:pt x="58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7" name="Google Shape;247;p19"/>
            <p:cNvGrpSpPr/>
            <p:nvPr/>
          </p:nvGrpSpPr>
          <p:grpSpPr>
            <a:xfrm flipH="1">
              <a:off x="-670288" y="1448475"/>
              <a:ext cx="903023" cy="233273"/>
              <a:chOff x="8239320" y="1408052"/>
              <a:chExt cx="903023" cy="233273"/>
            </a:xfrm>
          </p:grpSpPr>
          <p:sp>
            <p:nvSpPr>
              <p:cNvPr id="248" name="Google Shape;248;p19"/>
              <p:cNvSpPr/>
              <p:nvPr/>
            </p:nvSpPr>
            <p:spPr>
              <a:xfrm rot="10800000">
                <a:off x="8239320" y="1408052"/>
                <a:ext cx="903023" cy="233273"/>
              </a:xfrm>
              <a:custGeom>
                <a:rect b="b" l="l" r="r" t="t"/>
                <a:pathLst>
                  <a:path extrusionOk="0" h="12367" w="47874">
                    <a:moveTo>
                      <a:pt x="1" y="1"/>
                    </a:moveTo>
                    <a:lnTo>
                      <a:pt x="1" y="12367"/>
                    </a:lnTo>
                    <a:lnTo>
                      <a:pt x="47874" y="12367"/>
                    </a:lnTo>
                    <a:lnTo>
                      <a:pt x="4787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" name="Google Shape;249;p19"/>
              <p:cNvSpPr/>
              <p:nvPr/>
            </p:nvSpPr>
            <p:spPr>
              <a:xfrm rot="10800000">
                <a:off x="8946173" y="1442777"/>
                <a:ext cx="190021" cy="162463"/>
              </a:xfrm>
              <a:custGeom>
                <a:rect b="b" l="l" r="r" t="t"/>
                <a:pathLst>
                  <a:path extrusionOk="0" h="8613" w="10074">
                    <a:moveTo>
                      <a:pt x="5724" y="0"/>
                    </a:moveTo>
                    <a:cubicBezTo>
                      <a:pt x="4659" y="0"/>
                      <a:pt x="3572" y="398"/>
                      <a:pt x="2688" y="1289"/>
                    </a:cubicBezTo>
                    <a:cubicBezTo>
                      <a:pt x="1" y="3997"/>
                      <a:pt x="1938" y="8613"/>
                      <a:pt x="5754" y="8613"/>
                    </a:cubicBezTo>
                    <a:cubicBezTo>
                      <a:pt x="5771" y="8613"/>
                      <a:pt x="5788" y="8613"/>
                      <a:pt x="5805" y="8612"/>
                    </a:cubicBezTo>
                    <a:cubicBezTo>
                      <a:pt x="8170" y="8591"/>
                      <a:pt x="10074" y="6667"/>
                      <a:pt x="10053" y="4302"/>
                    </a:cubicBezTo>
                    <a:cubicBezTo>
                      <a:pt x="10053" y="1717"/>
                      <a:pt x="7936" y="0"/>
                      <a:pt x="57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" name="Google Shape;250;p19"/>
              <p:cNvSpPr/>
              <p:nvPr/>
            </p:nvSpPr>
            <p:spPr>
              <a:xfrm rot="10800000">
                <a:off x="8290214" y="1442777"/>
                <a:ext cx="189625" cy="162463"/>
              </a:xfrm>
              <a:custGeom>
                <a:rect b="b" l="l" r="r" t="t"/>
                <a:pathLst>
                  <a:path extrusionOk="0" h="8613" w="10053">
                    <a:moveTo>
                      <a:pt x="5710" y="0"/>
                    </a:moveTo>
                    <a:cubicBezTo>
                      <a:pt x="4648" y="0"/>
                      <a:pt x="3565" y="398"/>
                      <a:pt x="2688" y="1289"/>
                    </a:cubicBezTo>
                    <a:cubicBezTo>
                      <a:pt x="1" y="3997"/>
                      <a:pt x="1917" y="8613"/>
                      <a:pt x="5733" y="8613"/>
                    </a:cubicBezTo>
                    <a:cubicBezTo>
                      <a:pt x="5750" y="8613"/>
                      <a:pt x="5767" y="8613"/>
                      <a:pt x="5784" y="8612"/>
                    </a:cubicBezTo>
                    <a:cubicBezTo>
                      <a:pt x="8149" y="8591"/>
                      <a:pt x="10053" y="6667"/>
                      <a:pt x="10053" y="4302"/>
                    </a:cubicBezTo>
                    <a:cubicBezTo>
                      <a:pt x="10039" y="1717"/>
                      <a:pt x="7918" y="0"/>
                      <a:pt x="57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9"/>
              <p:cNvSpPr/>
              <p:nvPr/>
            </p:nvSpPr>
            <p:spPr>
              <a:xfrm rot="10800000">
                <a:off x="8736587" y="1442777"/>
                <a:ext cx="190021" cy="162463"/>
              </a:xfrm>
              <a:custGeom>
                <a:rect b="b" l="l" r="r" t="t"/>
                <a:pathLst>
                  <a:path extrusionOk="0" h="8613" w="10074">
                    <a:moveTo>
                      <a:pt x="5730" y="0"/>
                    </a:moveTo>
                    <a:cubicBezTo>
                      <a:pt x="4668" y="0"/>
                      <a:pt x="3585" y="398"/>
                      <a:pt x="2708" y="1289"/>
                    </a:cubicBezTo>
                    <a:cubicBezTo>
                      <a:pt x="0" y="3997"/>
                      <a:pt x="1937" y="8613"/>
                      <a:pt x="5753" y="8613"/>
                    </a:cubicBezTo>
                    <a:cubicBezTo>
                      <a:pt x="5770" y="8613"/>
                      <a:pt x="5788" y="8613"/>
                      <a:pt x="5805" y="8612"/>
                    </a:cubicBezTo>
                    <a:cubicBezTo>
                      <a:pt x="8169" y="8591"/>
                      <a:pt x="10073" y="6667"/>
                      <a:pt x="10052" y="4302"/>
                    </a:cubicBezTo>
                    <a:cubicBezTo>
                      <a:pt x="10052" y="1717"/>
                      <a:pt x="7936" y="0"/>
                      <a:pt x="57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9"/>
              <p:cNvSpPr/>
              <p:nvPr/>
            </p:nvSpPr>
            <p:spPr>
              <a:xfrm rot="10800000">
                <a:off x="8507289" y="1442777"/>
                <a:ext cx="189625" cy="162463"/>
              </a:xfrm>
              <a:custGeom>
                <a:rect b="b" l="l" r="r" t="t"/>
                <a:pathLst>
                  <a:path extrusionOk="0" h="8613" w="10053">
                    <a:moveTo>
                      <a:pt x="5715" y="0"/>
                    </a:moveTo>
                    <a:cubicBezTo>
                      <a:pt x="4650" y="0"/>
                      <a:pt x="3565" y="398"/>
                      <a:pt x="2688" y="1289"/>
                    </a:cubicBezTo>
                    <a:cubicBezTo>
                      <a:pt x="1" y="3997"/>
                      <a:pt x="1938" y="8613"/>
                      <a:pt x="5733" y="8613"/>
                    </a:cubicBezTo>
                    <a:cubicBezTo>
                      <a:pt x="5750" y="8613"/>
                      <a:pt x="5767" y="8613"/>
                      <a:pt x="5784" y="8612"/>
                    </a:cubicBezTo>
                    <a:cubicBezTo>
                      <a:pt x="8149" y="8591"/>
                      <a:pt x="10053" y="6667"/>
                      <a:pt x="10053" y="4302"/>
                    </a:cubicBezTo>
                    <a:cubicBezTo>
                      <a:pt x="10053" y="1717"/>
                      <a:pt x="7927" y="0"/>
                      <a:pt x="57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3" name="Google Shape;253;p19"/>
            <p:cNvGrpSpPr/>
            <p:nvPr/>
          </p:nvGrpSpPr>
          <p:grpSpPr>
            <a:xfrm>
              <a:off x="388" y="2171206"/>
              <a:ext cx="475471" cy="465959"/>
              <a:chOff x="-5926" y="2110986"/>
              <a:chExt cx="455869" cy="449550"/>
            </a:xfrm>
          </p:grpSpPr>
          <p:sp>
            <p:nvSpPr>
              <p:cNvPr id="254" name="Google Shape;254;p19"/>
              <p:cNvSpPr/>
              <p:nvPr/>
            </p:nvSpPr>
            <p:spPr>
              <a:xfrm flipH="1" rot="10800000">
                <a:off x="-5926" y="2110986"/>
                <a:ext cx="455869" cy="449550"/>
              </a:xfrm>
              <a:custGeom>
                <a:rect b="b" l="l" r="r" t="t"/>
                <a:pathLst>
                  <a:path extrusionOk="0" h="23833" w="24168">
                    <a:moveTo>
                      <a:pt x="0" y="1"/>
                    </a:moveTo>
                    <a:lnTo>
                      <a:pt x="0" y="23833"/>
                    </a:lnTo>
                    <a:lnTo>
                      <a:pt x="24167" y="23833"/>
                    </a:lnTo>
                    <a:lnTo>
                      <a:pt x="2416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" name="Google Shape;255;p19"/>
              <p:cNvSpPr/>
              <p:nvPr/>
            </p:nvSpPr>
            <p:spPr>
              <a:xfrm flipH="1" rot="10800000">
                <a:off x="25679" y="2375023"/>
                <a:ext cx="182363" cy="155899"/>
              </a:xfrm>
              <a:custGeom>
                <a:rect b="b" l="l" r="r" t="t"/>
                <a:pathLst>
                  <a:path extrusionOk="0" h="8265" w="9668">
                    <a:moveTo>
                      <a:pt x="4180" y="1"/>
                    </a:moveTo>
                    <a:cubicBezTo>
                      <a:pt x="2075" y="1"/>
                      <a:pt x="50" y="1633"/>
                      <a:pt x="21" y="4101"/>
                    </a:cubicBezTo>
                    <a:cubicBezTo>
                      <a:pt x="0" y="6382"/>
                      <a:pt x="1863" y="8244"/>
                      <a:pt x="4143" y="8265"/>
                    </a:cubicBezTo>
                    <a:cubicBezTo>
                      <a:pt x="7826" y="8265"/>
                      <a:pt x="9667" y="3850"/>
                      <a:pt x="7073" y="1235"/>
                    </a:cubicBezTo>
                    <a:cubicBezTo>
                      <a:pt x="6234" y="382"/>
                      <a:pt x="5198" y="1"/>
                      <a:pt x="4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9"/>
              <p:cNvSpPr/>
              <p:nvPr/>
            </p:nvSpPr>
            <p:spPr>
              <a:xfrm flipH="1" rot="10800000">
                <a:off x="263277" y="2375023"/>
                <a:ext cx="181967" cy="155974"/>
              </a:xfrm>
              <a:custGeom>
                <a:rect b="b" l="l" r="r" t="t"/>
                <a:pathLst>
                  <a:path extrusionOk="0" h="8269" w="9647">
                    <a:moveTo>
                      <a:pt x="4156" y="0"/>
                    </a:moveTo>
                    <a:cubicBezTo>
                      <a:pt x="2048" y="0"/>
                      <a:pt x="29" y="1626"/>
                      <a:pt x="0" y="4105"/>
                    </a:cubicBezTo>
                    <a:cubicBezTo>
                      <a:pt x="0" y="6386"/>
                      <a:pt x="1842" y="8248"/>
                      <a:pt x="4122" y="8269"/>
                    </a:cubicBezTo>
                    <a:cubicBezTo>
                      <a:pt x="7805" y="8269"/>
                      <a:pt x="9646" y="3854"/>
                      <a:pt x="7073" y="1239"/>
                    </a:cubicBezTo>
                    <a:cubicBezTo>
                      <a:pt x="6225" y="384"/>
                      <a:pt x="5180" y="0"/>
                      <a:pt x="41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9"/>
              <p:cNvSpPr/>
              <p:nvPr/>
            </p:nvSpPr>
            <p:spPr>
              <a:xfrm flipH="1" rot="10800000">
                <a:off x="263277" y="2138990"/>
                <a:ext cx="181967" cy="155993"/>
              </a:xfrm>
              <a:custGeom>
                <a:rect b="b" l="l" r="r" t="t"/>
                <a:pathLst>
                  <a:path extrusionOk="0" h="8270" w="9647">
                    <a:moveTo>
                      <a:pt x="4156" y="1"/>
                    </a:moveTo>
                    <a:cubicBezTo>
                      <a:pt x="2048" y="1"/>
                      <a:pt x="29" y="1626"/>
                      <a:pt x="0" y="4105"/>
                    </a:cubicBezTo>
                    <a:cubicBezTo>
                      <a:pt x="0" y="6386"/>
                      <a:pt x="1842" y="8248"/>
                      <a:pt x="4122" y="8269"/>
                    </a:cubicBezTo>
                    <a:cubicBezTo>
                      <a:pt x="7805" y="8269"/>
                      <a:pt x="9646" y="3854"/>
                      <a:pt x="7073" y="1239"/>
                    </a:cubicBezTo>
                    <a:cubicBezTo>
                      <a:pt x="6225" y="384"/>
                      <a:pt x="5180" y="1"/>
                      <a:pt x="41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9"/>
              <p:cNvSpPr/>
              <p:nvPr/>
            </p:nvSpPr>
            <p:spPr>
              <a:xfrm flipH="1" rot="10800000">
                <a:off x="25679" y="2138990"/>
                <a:ext cx="182363" cy="155993"/>
              </a:xfrm>
              <a:custGeom>
                <a:rect b="b" l="l" r="r" t="t"/>
                <a:pathLst>
                  <a:path extrusionOk="0" h="8270" w="9668">
                    <a:moveTo>
                      <a:pt x="4171" y="1"/>
                    </a:moveTo>
                    <a:cubicBezTo>
                      <a:pt x="2069" y="1"/>
                      <a:pt x="49" y="1626"/>
                      <a:pt x="21" y="4105"/>
                    </a:cubicBezTo>
                    <a:cubicBezTo>
                      <a:pt x="0" y="6386"/>
                      <a:pt x="1863" y="8248"/>
                      <a:pt x="4143" y="8269"/>
                    </a:cubicBezTo>
                    <a:cubicBezTo>
                      <a:pt x="7826" y="8269"/>
                      <a:pt x="9667" y="3833"/>
                      <a:pt x="7073" y="1239"/>
                    </a:cubicBezTo>
                    <a:cubicBezTo>
                      <a:pt x="6231" y="384"/>
                      <a:pt x="5191" y="1"/>
                      <a:pt x="41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9"/>
            <p:cNvGrpSpPr/>
            <p:nvPr/>
          </p:nvGrpSpPr>
          <p:grpSpPr>
            <a:xfrm flipH="1">
              <a:off x="1216" y="1691222"/>
              <a:ext cx="946891" cy="469676"/>
              <a:chOff x="7539147" y="1641317"/>
              <a:chExt cx="908550" cy="469676"/>
            </a:xfrm>
          </p:grpSpPr>
          <p:sp>
            <p:nvSpPr>
              <p:cNvPr id="260" name="Google Shape;260;p19"/>
              <p:cNvSpPr/>
              <p:nvPr/>
            </p:nvSpPr>
            <p:spPr>
              <a:xfrm rot="10800000">
                <a:off x="7539147" y="1641317"/>
                <a:ext cx="908550" cy="469676"/>
              </a:xfrm>
              <a:custGeom>
                <a:rect b="b" l="l" r="r" t="t"/>
                <a:pathLst>
                  <a:path extrusionOk="0" h="24900" w="48167">
                    <a:moveTo>
                      <a:pt x="0" y="1"/>
                    </a:moveTo>
                    <a:lnTo>
                      <a:pt x="0" y="24900"/>
                    </a:lnTo>
                    <a:lnTo>
                      <a:pt x="48167" y="24900"/>
                    </a:lnTo>
                    <a:lnTo>
                      <a:pt x="481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9"/>
              <p:cNvSpPr/>
              <p:nvPr/>
            </p:nvSpPr>
            <p:spPr>
              <a:xfrm rot="10800000">
                <a:off x="8241265" y="1923500"/>
                <a:ext cx="186305" cy="159313"/>
              </a:xfrm>
              <a:custGeom>
                <a:rect b="b" l="l" r="r" t="t"/>
                <a:pathLst>
                  <a:path extrusionOk="0" h="8446" w="9877">
                    <a:moveTo>
                      <a:pt x="4267" y="0"/>
                    </a:moveTo>
                    <a:cubicBezTo>
                      <a:pt x="2115" y="0"/>
                      <a:pt x="50" y="1663"/>
                      <a:pt x="21" y="4198"/>
                    </a:cubicBezTo>
                    <a:cubicBezTo>
                      <a:pt x="0" y="6541"/>
                      <a:pt x="1884" y="8445"/>
                      <a:pt x="4227" y="8445"/>
                    </a:cubicBezTo>
                    <a:cubicBezTo>
                      <a:pt x="7993" y="8445"/>
                      <a:pt x="9876" y="3926"/>
                      <a:pt x="7240" y="1269"/>
                    </a:cubicBezTo>
                    <a:cubicBezTo>
                      <a:pt x="6378" y="393"/>
                      <a:pt x="5312" y="0"/>
                      <a:pt x="42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9"/>
              <p:cNvSpPr/>
              <p:nvPr/>
            </p:nvSpPr>
            <p:spPr>
              <a:xfrm rot="10800000">
                <a:off x="8006818" y="1923500"/>
                <a:ext cx="185928" cy="159049"/>
              </a:xfrm>
              <a:custGeom>
                <a:rect b="b" l="l" r="r" t="t"/>
                <a:pathLst>
                  <a:path extrusionOk="0" h="8432" w="9857">
                    <a:moveTo>
                      <a:pt x="4271" y="0"/>
                    </a:moveTo>
                    <a:cubicBezTo>
                      <a:pt x="2122" y="0"/>
                      <a:pt x="50" y="1660"/>
                      <a:pt x="22" y="4184"/>
                    </a:cubicBezTo>
                    <a:cubicBezTo>
                      <a:pt x="1" y="6506"/>
                      <a:pt x="1884" y="8431"/>
                      <a:pt x="4228" y="8431"/>
                    </a:cubicBezTo>
                    <a:cubicBezTo>
                      <a:pt x="7973" y="8431"/>
                      <a:pt x="9856" y="3912"/>
                      <a:pt x="7220" y="1255"/>
                    </a:cubicBezTo>
                    <a:cubicBezTo>
                      <a:pt x="6367" y="388"/>
                      <a:pt x="5310" y="0"/>
                      <a:pt x="42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" name="Google Shape;263;p19"/>
              <p:cNvSpPr/>
              <p:nvPr/>
            </p:nvSpPr>
            <p:spPr>
              <a:xfrm rot="10800000">
                <a:off x="7771993" y="1923500"/>
                <a:ext cx="185909" cy="159049"/>
              </a:xfrm>
              <a:custGeom>
                <a:rect b="b" l="l" r="r" t="t"/>
                <a:pathLst>
                  <a:path extrusionOk="0" h="8432" w="9856">
                    <a:moveTo>
                      <a:pt x="4270" y="0"/>
                    </a:moveTo>
                    <a:cubicBezTo>
                      <a:pt x="2122" y="0"/>
                      <a:pt x="50" y="1660"/>
                      <a:pt x="21" y="4184"/>
                    </a:cubicBezTo>
                    <a:cubicBezTo>
                      <a:pt x="1" y="6527"/>
                      <a:pt x="1884" y="8431"/>
                      <a:pt x="4227" y="8431"/>
                    </a:cubicBezTo>
                    <a:cubicBezTo>
                      <a:pt x="7972" y="8431"/>
                      <a:pt x="9856" y="3912"/>
                      <a:pt x="7219" y="1255"/>
                    </a:cubicBezTo>
                    <a:cubicBezTo>
                      <a:pt x="6367" y="388"/>
                      <a:pt x="5309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" name="Google Shape;264;p19"/>
              <p:cNvSpPr/>
              <p:nvPr/>
            </p:nvSpPr>
            <p:spPr>
              <a:xfrm rot="10800000">
                <a:off x="7544657" y="1923500"/>
                <a:ext cx="185909" cy="159049"/>
              </a:xfrm>
              <a:custGeom>
                <a:rect b="b" l="l" r="r" t="t"/>
                <a:pathLst>
                  <a:path extrusionOk="0" h="8432" w="9856">
                    <a:moveTo>
                      <a:pt x="4256" y="0"/>
                    </a:moveTo>
                    <a:cubicBezTo>
                      <a:pt x="2103" y="0"/>
                      <a:pt x="36" y="1660"/>
                      <a:pt x="21" y="4184"/>
                    </a:cubicBezTo>
                    <a:cubicBezTo>
                      <a:pt x="1" y="6506"/>
                      <a:pt x="1884" y="8431"/>
                      <a:pt x="4227" y="8431"/>
                    </a:cubicBezTo>
                    <a:cubicBezTo>
                      <a:pt x="7972" y="8431"/>
                      <a:pt x="9856" y="3912"/>
                      <a:pt x="7219" y="1255"/>
                    </a:cubicBezTo>
                    <a:cubicBezTo>
                      <a:pt x="6360" y="388"/>
                      <a:pt x="5298" y="0"/>
                      <a:pt x="42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9"/>
              <p:cNvSpPr/>
              <p:nvPr/>
            </p:nvSpPr>
            <p:spPr>
              <a:xfrm rot="10800000">
                <a:off x="8268106" y="1682355"/>
                <a:ext cx="159067" cy="160652"/>
              </a:xfrm>
              <a:custGeom>
                <a:rect b="b" l="l" r="r" t="t"/>
                <a:pathLst>
                  <a:path extrusionOk="0" h="8517" w="8433">
                    <a:moveTo>
                      <a:pt x="4206" y="1"/>
                    </a:moveTo>
                    <a:cubicBezTo>
                      <a:pt x="1883" y="1"/>
                      <a:pt x="0" y="1905"/>
                      <a:pt x="0" y="4248"/>
                    </a:cubicBezTo>
                    <a:cubicBezTo>
                      <a:pt x="0" y="6613"/>
                      <a:pt x="1883" y="8517"/>
                      <a:pt x="4206" y="8517"/>
                    </a:cubicBezTo>
                    <a:cubicBezTo>
                      <a:pt x="6549" y="8517"/>
                      <a:pt x="8433" y="6613"/>
                      <a:pt x="8433" y="4248"/>
                    </a:cubicBezTo>
                    <a:cubicBezTo>
                      <a:pt x="8433" y="1905"/>
                      <a:pt x="6549" y="1"/>
                      <a:pt x="4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9"/>
              <p:cNvSpPr/>
              <p:nvPr/>
            </p:nvSpPr>
            <p:spPr>
              <a:xfrm rot="10800000">
                <a:off x="8006818" y="1681959"/>
                <a:ext cx="185928" cy="159445"/>
              </a:xfrm>
              <a:custGeom>
                <a:rect b="b" l="l" r="r" t="t"/>
                <a:pathLst>
                  <a:path extrusionOk="0" h="8453" w="9857">
                    <a:moveTo>
                      <a:pt x="4277" y="1"/>
                    </a:moveTo>
                    <a:cubicBezTo>
                      <a:pt x="2122" y="1"/>
                      <a:pt x="50" y="1660"/>
                      <a:pt x="22" y="4184"/>
                    </a:cubicBezTo>
                    <a:cubicBezTo>
                      <a:pt x="1" y="6528"/>
                      <a:pt x="1884" y="8432"/>
                      <a:pt x="4228" y="8453"/>
                    </a:cubicBezTo>
                    <a:cubicBezTo>
                      <a:pt x="7973" y="8432"/>
                      <a:pt x="9856" y="3933"/>
                      <a:pt x="7241" y="1255"/>
                    </a:cubicBezTo>
                    <a:cubicBezTo>
                      <a:pt x="6381" y="389"/>
                      <a:pt x="5319" y="1"/>
                      <a:pt x="42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9"/>
              <p:cNvSpPr/>
              <p:nvPr/>
            </p:nvSpPr>
            <p:spPr>
              <a:xfrm rot="10800000">
                <a:off x="7771993" y="1681959"/>
                <a:ext cx="185909" cy="159445"/>
              </a:xfrm>
              <a:custGeom>
                <a:rect b="b" l="l" r="r" t="t"/>
                <a:pathLst>
                  <a:path extrusionOk="0" h="8453" w="9856">
                    <a:moveTo>
                      <a:pt x="4277" y="1"/>
                    </a:moveTo>
                    <a:cubicBezTo>
                      <a:pt x="2122" y="1"/>
                      <a:pt x="50" y="1660"/>
                      <a:pt x="21" y="4184"/>
                    </a:cubicBezTo>
                    <a:cubicBezTo>
                      <a:pt x="1" y="6528"/>
                      <a:pt x="1884" y="8432"/>
                      <a:pt x="4227" y="8453"/>
                    </a:cubicBezTo>
                    <a:cubicBezTo>
                      <a:pt x="7972" y="8432"/>
                      <a:pt x="9856" y="3933"/>
                      <a:pt x="7240" y="1255"/>
                    </a:cubicBezTo>
                    <a:cubicBezTo>
                      <a:pt x="6381" y="389"/>
                      <a:pt x="5319" y="1"/>
                      <a:pt x="42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" name="Google Shape;268;p19"/>
              <p:cNvSpPr/>
              <p:nvPr/>
            </p:nvSpPr>
            <p:spPr>
              <a:xfrm rot="10800000">
                <a:off x="7544657" y="1681959"/>
                <a:ext cx="185909" cy="159445"/>
              </a:xfrm>
              <a:custGeom>
                <a:rect b="b" l="l" r="r" t="t"/>
                <a:pathLst>
                  <a:path extrusionOk="0" h="8453" w="9856">
                    <a:moveTo>
                      <a:pt x="4270" y="1"/>
                    </a:moveTo>
                    <a:cubicBezTo>
                      <a:pt x="2122" y="1"/>
                      <a:pt x="50" y="1660"/>
                      <a:pt x="21" y="4184"/>
                    </a:cubicBezTo>
                    <a:cubicBezTo>
                      <a:pt x="1" y="6528"/>
                      <a:pt x="1884" y="8432"/>
                      <a:pt x="4227" y="8453"/>
                    </a:cubicBezTo>
                    <a:cubicBezTo>
                      <a:pt x="7972" y="8432"/>
                      <a:pt x="9856" y="3933"/>
                      <a:pt x="7219" y="1255"/>
                    </a:cubicBezTo>
                    <a:cubicBezTo>
                      <a:pt x="6367" y="389"/>
                      <a:pt x="5309" y="1"/>
                      <a:pt x="42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9" name="Google Shape;269;p19"/>
            <p:cNvGrpSpPr/>
            <p:nvPr/>
          </p:nvGrpSpPr>
          <p:grpSpPr>
            <a:xfrm flipH="1">
              <a:off x="-214557" y="968289"/>
              <a:ext cx="921961" cy="469676"/>
              <a:chOff x="7768860" y="938388"/>
              <a:chExt cx="921961" cy="469676"/>
            </a:xfrm>
          </p:grpSpPr>
          <p:sp>
            <p:nvSpPr>
              <p:cNvPr id="270" name="Google Shape;270;p19"/>
              <p:cNvSpPr/>
              <p:nvPr/>
            </p:nvSpPr>
            <p:spPr>
              <a:xfrm rot="10800000">
                <a:off x="7768860" y="938388"/>
                <a:ext cx="921961" cy="469676"/>
              </a:xfrm>
              <a:custGeom>
                <a:rect b="b" l="l" r="r" t="t"/>
                <a:pathLst>
                  <a:path extrusionOk="0" h="24900" w="48878">
                    <a:moveTo>
                      <a:pt x="0" y="1"/>
                    </a:moveTo>
                    <a:lnTo>
                      <a:pt x="0" y="24900"/>
                    </a:lnTo>
                    <a:lnTo>
                      <a:pt x="48878" y="24900"/>
                    </a:lnTo>
                    <a:lnTo>
                      <a:pt x="488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" name="Google Shape;271;p19"/>
              <p:cNvSpPr/>
              <p:nvPr/>
            </p:nvSpPr>
            <p:spPr>
              <a:xfrm rot="10800000">
                <a:off x="8480051" y="1220571"/>
                <a:ext cx="186305" cy="159313"/>
              </a:xfrm>
              <a:custGeom>
                <a:rect b="b" l="l" r="r" t="t"/>
                <a:pathLst>
                  <a:path extrusionOk="0" h="8446" w="9877">
                    <a:moveTo>
                      <a:pt x="4267" y="0"/>
                    </a:moveTo>
                    <a:cubicBezTo>
                      <a:pt x="2116" y="0"/>
                      <a:pt x="50" y="1663"/>
                      <a:pt x="22" y="4198"/>
                    </a:cubicBezTo>
                    <a:cubicBezTo>
                      <a:pt x="1" y="6520"/>
                      <a:pt x="1905" y="8445"/>
                      <a:pt x="4248" y="8445"/>
                    </a:cubicBezTo>
                    <a:cubicBezTo>
                      <a:pt x="7993" y="8445"/>
                      <a:pt x="9877" y="3926"/>
                      <a:pt x="7240" y="1269"/>
                    </a:cubicBezTo>
                    <a:cubicBezTo>
                      <a:pt x="6378" y="393"/>
                      <a:pt x="5313" y="0"/>
                      <a:pt x="42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" name="Google Shape;272;p19"/>
              <p:cNvSpPr/>
              <p:nvPr/>
            </p:nvSpPr>
            <p:spPr>
              <a:xfrm rot="10800000">
                <a:off x="8255865" y="1220571"/>
                <a:ext cx="185909" cy="159143"/>
              </a:xfrm>
              <a:custGeom>
                <a:rect b="b" l="l" r="r" t="t"/>
                <a:pathLst>
                  <a:path extrusionOk="0" h="8437" w="9856">
                    <a:moveTo>
                      <a:pt x="4246" y="1"/>
                    </a:moveTo>
                    <a:cubicBezTo>
                      <a:pt x="2094" y="1"/>
                      <a:pt x="28" y="1654"/>
                      <a:pt x="0" y="4189"/>
                    </a:cubicBezTo>
                    <a:cubicBezTo>
                      <a:pt x="0" y="6511"/>
                      <a:pt x="1883" y="8436"/>
                      <a:pt x="4227" y="8436"/>
                    </a:cubicBezTo>
                    <a:cubicBezTo>
                      <a:pt x="7972" y="8436"/>
                      <a:pt x="9855" y="3917"/>
                      <a:pt x="7219" y="1260"/>
                    </a:cubicBezTo>
                    <a:cubicBezTo>
                      <a:pt x="6357" y="391"/>
                      <a:pt x="5291" y="1"/>
                      <a:pt x="42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" name="Google Shape;273;p19"/>
              <p:cNvSpPr/>
              <p:nvPr/>
            </p:nvSpPr>
            <p:spPr>
              <a:xfrm rot="10800000">
                <a:off x="8004460" y="1220571"/>
                <a:ext cx="185909" cy="159143"/>
              </a:xfrm>
              <a:custGeom>
                <a:rect b="b" l="l" r="r" t="t"/>
                <a:pathLst>
                  <a:path extrusionOk="0" h="8437" w="9856">
                    <a:moveTo>
                      <a:pt x="4261" y="1"/>
                    </a:moveTo>
                    <a:cubicBezTo>
                      <a:pt x="2116" y="1"/>
                      <a:pt x="50" y="1654"/>
                      <a:pt x="21" y="4189"/>
                    </a:cubicBezTo>
                    <a:cubicBezTo>
                      <a:pt x="1" y="6511"/>
                      <a:pt x="1884" y="8436"/>
                      <a:pt x="4227" y="8436"/>
                    </a:cubicBezTo>
                    <a:cubicBezTo>
                      <a:pt x="7972" y="8436"/>
                      <a:pt x="9856" y="3917"/>
                      <a:pt x="7219" y="1260"/>
                    </a:cubicBezTo>
                    <a:cubicBezTo>
                      <a:pt x="6364" y="391"/>
                      <a:pt x="5303" y="1"/>
                      <a:pt x="42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" name="Google Shape;274;p19"/>
              <p:cNvSpPr/>
              <p:nvPr/>
            </p:nvSpPr>
            <p:spPr>
              <a:xfrm rot="10800000">
                <a:off x="7777124" y="1220571"/>
                <a:ext cx="185909" cy="159313"/>
              </a:xfrm>
              <a:custGeom>
                <a:rect b="b" l="l" r="r" t="t"/>
                <a:pathLst>
                  <a:path extrusionOk="0" h="8446" w="9856">
                    <a:moveTo>
                      <a:pt x="4247" y="0"/>
                    </a:moveTo>
                    <a:cubicBezTo>
                      <a:pt x="2097" y="0"/>
                      <a:pt x="36" y="1663"/>
                      <a:pt x="21" y="4198"/>
                    </a:cubicBezTo>
                    <a:cubicBezTo>
                      <a:pt x="1" y="6520"/>
                      <a:pt x="1884" y="8445"/>
                      <a:pt x="4227" y="8445"/>
                    </a:cubicBezTo>
                    <a:cubicBezTo>
                      <a:pt x="7972" y="8445"/>
                      <a:pt x="9856" y="3926"/>
                      <a:pt x="7219" y="1269"/>
                    </a:cubicBezTo>
                    <a:cubicBezTo>
                      <a:pt x="6357" y="393"/>
                      <a:pt x="5291" y="0"/>
                      <a:pt x="42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" name="Google Shape;275;p19"/>
              <p:cNvSpPr/>
              <p:nvPr/>
            </p:nvSpPr>
            <p:spPr>
              <a:xfrm rot="10800000">
                <a:off x="8480051" y="979426"/>
                <a:ext cx="186305" cy="159313"/>
              </a:xfrm>
              <a:custGeom>
                <a:rect b="b" l="l" r="r" t="t"/>
                <a:pathLst>
                  <a:path extrusionOk="0" h="8446" w="9877">
                    <a:moveTo>
                      <a:pt x="4267" y="1"/>
                    </a:moveTo>
                    <a:cubicBezTo>
                      <a:pt x="2116" y="1"/>
                      <a:pt x="50" y="1664"/>
                      <a:pt x="22" y="4198"/>
                    </a:cubicBezTo>
                    <a:cubicBezTo>
                      <a:pt x="1" y="6521"/>
                      <a:pt x="1905" y="8446"/>
                      <a:pt x="4248" y="8446"/>
                    </a:cubicBezTo>
                    <a:cubicBezTo>
                      <a:pt x="7993" y="8446"/>
                      <a:pt x="9877" y="3926"/>
                      <a:pt x="7240" y="1269"/>
                    </a:cubicBezTo>
                    <a:cubicBezTo>
                      <a:pt x="6378" y="393"/>
                      <a:pt x="5313" y="1"/>
                      <a:pt x="426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" name="Google Shape;276;p19"/>
              <p:cNvSpPr/>
              <p:nvPr/>
            </p:nvSpPr>
            <p:spPr>
              <a:xfrm rot="10800000">
                <a:off x="8255865" y="979426"/>
                <a:ext cx="185909" cy="159143"/>
              </a:xfrm>
              <a:custGeom>
                <a:rect b="b" l="l" r="r" t="t"/>
                <a:pathLst>
                  <a:path extrusionOk="0" h="8437" w="9856">
                    <a:moveTo>
                      <a:pt x="4246" y="1"/>
                    </a:moveTo>
                    <a:cubicBezTo>
                      <a:pt x="2094" y="1"/>
                      <a:pt x="28" y="1654"/>
                      <a:pt x="0" y="4189"/>
                    </a:cubicBezTo>
                    <a:cubicBezTo>
                      <a:pt x="0" y="6512"/>
                      <a:pt x="1883" y="8437"/>
                      <a:pt x="4227" y="8437"/>
                    </a:cubicBezTo>
                    <a:cubicBezTo>
                      <a:pt x="7972" y="8437"/>
                      <a:pt x="9855" y="3917"/>
                      <a:pt x="7219" y="1260"/>
                    </a:cubicBezTo>
                    <a:cubicBezTo>
                      <a:pt x="6357" y="391"/>
                      <a:pt x="5291" y="1"/>
                      <a:pt x="42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" name="Google Shape;277;p19"/>
              <p:cNvSpPr/>
              <p:nvPr/>
            </p:nvSpPr>
            <p:spPr>
              <a:xfrm rot="10800000">
                <a:off x="8004460" y="979426"/>
                <a:ext cx="185909" cy="159143"/>
              </a:xfrm>
              <a:custGeom>
                <a:rect b="b" l="l" r="r" t="t"/>
                <a:pathLst>
                  <a:path extrusionOk="0" h="8437" w="9856">
                    <a:moveTo>
                      <a:pt x="4261" y="1"/>
                    </a:moveTo>
                    <a:cubicBezTo>
                      <a:pt x="2116" y="1"/>
                      <a:pt x="50" y="1654"/>
                      <a:pt x="21" y="4189"/>
                    </a:cubicBezTo>
                    <a:cubicBezTo>
                      <a:pt x="1" y="6512"/>
                      <a:pt x="1884" y="8437"/>
                      <a:pt x="4227" y="8437"/>
                    </a:cubicBezTo>
                    <a:cubicBezTo>
                      <a:pt x="7972" y="8437"/>
                      <a:pt x="9856" y="3917"/>
                      <a:pt x="7219" y="1260"/>
                    </a:cubicBezTo>
                    <a:cubicBezTo>
                      <a:pt x="6364" y="391"/>
                      <a:pt x="5303" y="1"/>
                      <a:pt x="42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" name="Google Shape;278;p19"/>
              <p:cNvSpPr/>
              <p:nvPr/>
            </p:nvSpPr>
            <p:spPr>
              <a:xfrm rot="10800000">
                <a:off x="7777124" y="979426"/>
                <a:ext cx="185909" cy="159313"/>
              </a:xfrm>
              <a:custGeom>
                <a:rect b="b" l="l" r="r" t="t"/>
                <a:pathLst>
                  <a:path extrusionOk="0" h="8446" w="9856">
                    <a:moveTo>
                      <a:pt x="4247" y="1"/>
                    </a:moveTo>
                    <a:cubicBezTo>
                      <a:pt x="2097" y="1"/>
                      <a:pt x="36" y="1664"/>
                      <a:pt x="21" y="4198"/>
                    </a:cubicBezTo>
                    <a:cubicBezTo>
                      <a:pt x="1" y="6521"/>
                      <a:pt x="1884" y="8446"/>
                      <a:pt x="4227" y="8446"/>
                    </a:cubicBezTo>
                    <a:cubicBezTo>
                      <a:pt x="7972" y="8446"/>
                      <a:pt x="9856" y="3926"/>
                      <a:pt x="7219" y="1269"/>
                    </a:cubicBezTo>
                    <a:cubicBezTo>
                      <a:pt x="6357" y="393"/>
                      <a:pt x="5291" y="1"/>
                      <a:pt x="42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9" name="Google Shape;279;p19"/>
            <p:cNvGrpSpPr/>
            <p:nvPr/>
          </p:nvGrpSpPr>
          <p:grpSpPr>
            <a:xfrm flipH="1">
              <a:off x="488949" y="263093"/>
              <a:ext cx="902627" cy="470072"/>
              <a:chOff x="7078551" y="244136"/>
              <a:chExt cx="902627" cy="470072"/>
            </a:xfrm>
          </p:grpSpPr>
          <p:sp>
            <p:nvSpPr>
              <p:cNvPr id="280" name="Google Shape;280;p19"/>
              <p:cNvSpPr/>
              <p:nvPr/>
            </p:nvSpPr>
            <p:spPr>
              <a:xfrm rot="10800000">
                <a:off x="7078551" y="244136"/>
                <a:ext cx="902627" cy="470072"/>
              </a:xfrm>
              <a:custGeom>
                <a:rect b="b" l="l" r="r" t="t"/>
                <a:pathLst>
                  <a:path extrusionOk="0" h="24921" w="47853">
                    <a:moveTo>
                      <a:pt x="0" y="0"/>
                    </a:moveTo>
                    <a:lnTo>
                      <a:pt x="0" y="24920"/>
                    </a:lnTo>
                    <a:lnTo>
                      <a:pt x="47852" y="24920"/>
                    </a:lnTo>
                    <a:lnTo>
                      <a:pt x="4785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" name="Google Shape;281;p19"/>
              <p:cNvSpPr/>
              <p:nvPr/>
            </p:nvSpPr>
            <p:spPr>
              <a:xfrm rot="10800000">
                <a:off x="7762524" y="526319"/>
                <a:ext cx="186305" cy="159332"/>
              </a:xfrm>
              <a:custGeom>
                <a:rect b="b" l="l" r="r" t="t"/>
                <a:pathLst>
                  <a:path extrusionOk="0" h="8447" w="9877">
                    <a:moveTo>
                      <a:pt x="4267" y="1"/>
                    </a:moveTo>
                    <a:cubicBezTo>
                      <a:pt x="2116" y="1"/>
                      <a:pt x="50" y="1664"/>
                      <a:pt x="22" y="4199"/>
                    </a:cubicBezTo>
                    <a:cubicBezTo>
                      <a:pt x="1" y="6521"/>
                      <a:pt x="1905" y="8446"/>
                      <a:pt x="4248" y="8446"/>
                    </a:cubicBezTo>
                    <a:cubicBezTo>
                      <a:pt x="7994" y="8446"/>
                      <a:pt x="9877" y="3927"/>
                      <a:pt x="7240" y="1269"/>
                    </a:cubicBezTo>
                    <a:cubicBezTo>
                      <a:pt x="6378" y="394"/>
                      <a:pt x="5313" y="1"/>
                      <a:pt x="426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" name="Google Shape;282;p19"/>
              <p:cNvSpPr/>
              <p:nvPr/>
            </p:nvSpPr>
            <p:spPr>
              <a:xfrm rot="10800000">
                <a:off x="7542676" y="522376"/>
                <a:ext cx="185909" cy="159162"/>
              </a:xfrm>
              <a:custGeom>
                <a:rect b="b" l="l" r="r" t="t"/>
                <a:pathLst>
                  <a:path extrusionOk="0" h="8438" w="9856">
                    <a:moveTo>
                      <a:pt x="4248" y="1"/>
                    </a:moveTo>
                    <a:cubicBezTo>
                      <a:pt x="2104" y="1"/>
                      <a:pt x="49" y="1649"/>
                      <a:pt x="21" y="4169"/>
                    </a:cubicBezTo>
                    <a:cubicBezTo>
                      <a:pt x="0" y="6512"/>
                      <a:pt x="1883" y="8437"/>
                      <a:pt x="4248" y="8437"/>
                    </a:cubicBezTo>
                    <a:cubicBezTo>
                      <a:pt x="7972" y="8437"/>
                      <a:pt x="9855" y="3918"/>
                      <a:pt x="7219" y="1260"/>
                    </a:cubicBezTo>
                    <a:cubicBezTo>
                      <a:pt x="6356" y="391"/>
                      <a:pt x="5292" y="1"/>
                      <a:pt x="42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" name="Google Shape;283;p19"/>
              <p:cNvSpPr/>
              <p:nvPr/>
            </p:nvSpPr>
            <p:spPr>
              <a:xfrm rot="10800000">
                <a:off x="7313378" y="522376"/>
                <a:ext cx="185909" cy="159162"/>
              </a:xfrm>
              <a:custGeom>
                <a:rect b="b" l="l" r="r" t="t"/>
                <a:pathLst>
                  <a:path extrusionOk="0" h="8438" w="9856">
                    <a:moveTo>
                      <a:pt x="4244" y="1"/>
                    </a:moveTo>
                    <a:cubicBezTo>
                      <a:pt x="2093" y="1"/>
                      <a:pt x="29" y="1649"/>
                      <a:pt x="1" y="4169"/>
                    </a:cubicBezTo>
                    <a:cubicBezTo>
                      <a:pt x="1" y="6512"/>
                      <a:pt x="1884" y="8416"/>
                      <a:pt x="4227" y="8437"/>
                    </a:cubicBezTo>
                    <a:cubicBezTo>
                      <a:pt x="7973" y="8437"/>
                      <a:pt x="9856" y="3918"/>
                      <a:pt x="7219" y="1260"/>
                    </a:cubicBezTo>
                    <a:cubicBezTo>
                      <a:pt x="6357" y="391"/>
                      <a:pt x="5290" y="1"/>
                      <a:pt x="42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19"/>
              <p:cNvSpPr/>
              <p:nvPr/>
            </p:nvSpPr>
            <p:spPr>
              <a:xfrm rot="10800000">
                <a:off x="7086042" y="522376"/>
                <a:ext cx="185909" cy="159332"/>
              </a:xfrm>
              <a:custGeom>
                <a:rect b="b" l="l" r="r" t="t"/>
                <a:pathLst>
                  <a:path extrusionOk="0" h="8447" w="9856">
                    <a:moveTo>
                      <a:pt x="4243" y="0"/>
                    </a:moveTo>
                    <a:cubicBezTo>
                      <a:pt x="2093" y="0"/>
                      <a:pt x="29" y="1658"/>
                      <a:pt x="1" y="4178"/>
                    </a:cubicBezTo>
                    <a:cubicBezTo>
                      <a:pt x="1" y="6521"/>
                      <a:pt x="1884" y="8425"/>
                      <a:pt x="4227" y="8446"/>
                    </a:cubicBezTo>
                    <a:cubicBezTo>
                      <a:pt x="7973" y="8446"/>
                      <a:pt x="9856" y="3927"/>
                      <a:pt x="7219" y="1269"/>
                    </a:cubicBezTo>
                    <a:cubicBezTo>
                      <a:pt x="6357" y="393"/>
                      <a:pt x="5290" y="0"/>
                      <a:pt x="42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p19"/>
              <p:cNvSpPr/>
              <p:nvPr/>
            </p:nvSpPr>
            <p:spPr>
              <a:xfrm rot="10800000">
                <a:off x="7762524" y="285571"/>
                <a:ext cx="186305" cy="159049"/>
              </a:xfrm>
              <a:custGeom>
                <a:rect b="b" l="l" r="r" t="t"/>
                <a:pathLst>
                  <a:path extrusionOk="0" h="8432" w="9877">
                    <a:moveTo>
                      <a:pt x="4277" y="0"/>
                    </a:moveTo>
                    <a:cubicBezTo>
                      <a:pt x="2122" y="0"/>
                      <a:pt x="50" y="1660"/>
                      <a:pt x="22" y="4184"/>
                    </a:cubicBezTo>
                    <a:cubicBezTo>
                      <a:pt x="1" y="6527"/>
                      <a:pt x="1905" y="8431"/>
                      <a:pt x="4248" y="8431"/>
                    </a:cubicBezTo>
                    <a:cubicBezTo>
                      <a:pt x="7994" y="8431"/>
                      <a:pt x="9877" y="3912"/>
                      <a:pt x="7240" y="1255"/>
                    </a:cubicBezTo>
                    <a:cubicBezTo>
                      <a:pt x="6381" y="388"/>
                      <a:pt x="5319" y="0"/>
                      <a:pt x="42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" name="Google Shape;286;p19"/>
              <p:cNvSpPr/>
              <p:nvPr/>
            </p:nvSpPr>
            <p:spPr>
              <a:xfrm rot="10800000">
                <a:off x="7542676" y="280836"/>
                <a:ext cx="185909" cy="159539"/>
              </a:xfrm>
              <a:custGeom>
                <a:rect b="b" l="l" r="r" t="t"/>
                <a:pathLst>
                  <a:path extrusionOk="0" h="8458" w="9856">
                    <a:moveTo>
                      <a:pt x="4258" y="0"/>
                    </a:moveTo>
                    <a:cubicBezTo>
                      <a:pt x="2113" y="0"/>
                      <a:pt x="49" y="1649"/>
                      <a:pt x="21" y="4168"/>
                    </a:cubicBezTo>
                    <a:cubicBezTo>
                      <a:pt x="0" y="6512"/>
                      <a:pt x="1883" y="8437"/>
                      <a:pt x="4248" y="8458"/>
                    </a:cubicBezTo>
                    <a:cubicBezTo>
                      <a:pt x="7972" y="8437"/>
                      <a:pt x="9855" y="3917"/>
                      <a:pt x="7219" y="1260"/>
                    </a:cubicBezTo>
                    <a:cubicBezTo>
                      <a:pt x="6363" y="390"/>
                      <a:pt x="5301" y="0"/>
                      <a:pt x="425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19"/>
              <p:cNvSpPr/>
              <p:nvPr/>
            </p:nvSpPr>
            <p:spPr>
              <a:xfrm rot="10800000">
                <a:off x="7313378" y="280836"/>
                <a:ext cx="186305" cy="159539"/>
              </a:xfrm>
              <a:custGeom>
                <a:rect b="b" l="l" r="r" t="t"/>
                <a:pathLst>
                  <a:path extrusionOk="0" h="8458" w="9877">
                    <a:moveTo>
                      <a:pt x="4279" y="0"/>
                    </a:moveTo>
                    <a:cubicBezTo>
                      <a:pt x="2133" y="0"/>
                      <a:pt x="64" y="1649"/>
                      <a:pt x="22" y="4168"/>
                    </a:cubicBezTo>
                    <a:cubicBezTo>
                      <a:pt x="1" y="6512"/>
                      <a:pt x="1905" y="8437"/>
                      <a:pt x="4248" y="8458"/>
                    </a:cubicBezTo>
                    <a:cubicBezTo>
                      <a:pt x="7994" y="8437"/>
                      <a:pt x="9877" y="3938"/>
                      <a:pt x="7240" y="1260"/>
                    </a:cubicBezTo>
                    <a:cubicBezTo>
                      <a:pt x="6385" y="390"/>
                      <a:pt x="5322" y="0"/>
                      <a:pt x="42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19"/>
              <p:cNvSpPr/>
              <p:nvPr/>
            </p:nvSpPr>
            <p:spPr>
              <a:xfrm rot="10800000">
                <a:off x="7086042" y="280836"/>
                <a:ext cx="186305" cy="159539"/>
              </a:xfrm>
              <a:custGeom>
                <a:rect b="b" l="l" r="r" t="t"/>
                <a:pathLst>
                  <a:path extrusionOk="0" h="8458" w="9877">
                    <a:moveTo>
                      <a:pt x="4274" y="0"/>
                    </a:moveTo>
                    <a:cubicBezTo>
                      <a:pt x="2124" y="0"/>
                      <a:pt x="50" y="1649"/>
                      <a:pt x="22" y="4168"/>
                    </a:cubicBezTo>
                    <a:cubicBezTo>
                      <a:pt x="1" y="6512"/>
                      <a:pt x="1905" y="8437"/>
                      <a:pt x="4248" y="8458"/>
                    </a:cubicBezTo>
                    <a:cubicBezTo>
                      <a:pt x="7994" y="8458"/>
                      <a:pt x="9877" y="3938"/>
                      <a:pt x="7240" y="1260"/>
                    </a:cubicBezTo>
                    <a:cubicBezTo>
                      <a:pt x="6385" y="390"/>
                      <a:pt x="5320" y="0"/>
                      <a:pt x="42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9" name="Google Shape;289;p19"/>
            <p:cNvGrpSpPr/>
            <p:nvPr/>
          </p:nvGrpSpPr>
          <p:grpSpPr>
            <a:xfrm flipH="1">
              <a:off x="-699868" y="488433"/>
              <a:ext cx="933015" cy="469695"/>
              <a:chOff x="8210498" y="469492"/>
              <a:chExt cx="933015" cy="469695"/>
            </a:xfrm>
          </p:grpSpPr>
          <p:sp>
            <p:nvSpPr>
              <p:cNvPr id="290" name="Google Shape;290;p19"/>
              <p:cNvSpPr/>
              <p:nvPr/>
            </p:nvSpPr>
            <p:spPr>
              <a:xfrm rot="10800000">
                <a:off x="8210498" y="469492"/>
                <a:ext cx="933015" cy="469695"/>
              </a:xfrm>
              <a:custGeom>
                <a:rect b="b" l="l" r="r" t="t"/>
                <a:pathLst>
                  <a:path extrusionOk="0" h="24901" w="49464">
                    <a:moveTo>
                      <a:pt x="0" y="1"/>
                    </a:moveTo>
                    <a:lnTo>
                      <a:pt x="0" y="24900"/>
                    </a:lnTo>
                    <a:lnTo>
                      <a:pt x="49463" y="24900"/>
                    </a:lnTo>
                    <a:lnTo>
                      <a:pt x="494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" name="Google Shape;291;p19"/>
              <p:cNvSpPr/>
              <p:nvPr/>
            </p:nvSpPr>
            <p:spPr>
              <a:xfrm rot="10800000">
                <a:off x="8921689" y="751694"/>
                <a:ext cx="186305" cy="159313"/>
              </a:xfrm>
              <a:custGeom>
                <a:rect b="b" l="l" r="r" t="t"/>
                <a:pathLst>
                  <a:path extrusionOk="0" h="8446" w="9877">
                    <a:moveTo>
                      <a:pt x="4253" y="1"/>
                    </a:moveTo>
                    <a:cubicBezTo>
                      <a:pt x="2096" y="1"/>
                      <a:pt x="35" y="1663"/>
                      <a:pt x="21" y="4198"/>
                    </a:cubicBezTo>
                    <a:cubicBezTo>
                      <a:pt x="0" y="6542"/>
                      <a:pt x="1883" y="8446"/>
                      <a:pt x="4227" y="8446"/>
                    </a:cubicBezTo>
                    <a:cubicBezTo>
                      <a:pt x="7972" y="8446"/>
                      <a:pt x="9876" y="3926"/>
                      <a:pt x="7240" y="1269"/>
                    </a:cubicBezTo>
                    <a:cubicBezTo>
                      <a:pt x="6371" y="393"/>
                      <a:pt x="5301" y="1"/>
                      <a:pt x="42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" name="Google Shape;292;p19"/>
              <p:cNvSpPr/>
              <p:nvPr/>
            </p:nvSpPr>
            <p:spPr>
              <a:xfrm rot="10800000">
                <a:off x="8697918" y="751694"/>
                <a:ext cx="185909" cy="159049"/>
              </a:xfrm>
              <a:custGeom>
                <a:rect b="b" l="l" r="r" t="t"/>
                <a:pathLst>
                  <a:path extrusionOk="0" h="8432" w="9856">
                    <a:moveTo>
                      <a:pt x="4270" y="0"/>
                    </a:moveTo>
                    <a:cubicBezTo>
                      <a:pt x="2122" y="0"/>
                      <a:pt x="50" y="1660"/>
                      <a:pt x="22" y="4184"/>
                    </a:cubicBezTo>
                    <a:cubicBezTo>
                      <a:pt x="1" y="6507"/>
                      <a:pt x="1884" y="8432"/>
                      <a:pt x="4227" y="8432"/>
                    </a:cubicBezTo>
                    <a:cubicBezTo>
                      <a:pt x="7973" y="8432"/>
                      <a:pt x="9856" y="3912"/>
                      <a:pt x="7219" y="1255"/>
                    </a:cubicBezTo>
                    <a:cubicBezTo>
                      <a:pt x="6367" y="389"/>
                      <a:pt x="5310" y="0"/>
                      <a:pt x="42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" name="Google Shape;293;p19"/>
              <p:cNvSpPr/>
              <p:nvPr/>
            </p:nvSpPr>
            <p:spPr>
              <a:xfrm rot="10800000">
                <a:off x="8480051" y="751694"/>
                <a:ext cx="186305" cy="159049"/>
              </a:xfrm>
              <a:custGeom>
                <a:rect b="b" l="l" r="r" t="t"/>
                <a:pathLst>
                  <a:path extrusionOk="0" h="8432" w="9877">
                    <a:moveTo>
                      <a:pt x="4277" y="0"/>
                    </a:moveTo>
                    <a:cubicBezTo>
                      <a:pt x="2122" y="0"/>
                      <a:pt x="50" y="1660"/>
                      <a:pt x="22" y="4184"/>
                    </a:cubicBezTo>
                    <a:cubicBezTo>
                      <a:pt x="1" y="6507"/>
                      <a:pt x="1905" y="8432"/>
                      <a:pt x="4248" y="8432"/>
                    </a:cubicBezTo>
                    <a:cubicBezTo>
                      <a:pt x="7993" y="8432"/>
                      <a:pt x="9877" y="3912"/>
                      <a:pt x="7240" y="1255"/>
                    </a:cubicBezTo>
                    <a:cubicBezTo>
                      <a:pt x="6381" y="389"/>
                      <a:pt x="5319" y="0"/>
                      <a:pt x="4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" name="Google Shape;294;p19"/>
              <p:cNvSpPr/>
              <p:nvPr/>
            </p:nvSpPr>
            <p:spPr>
              <a:xfrm rot="10800000">
                <a:off x="8252715" y="751694"/>
                <a:ext cx="186305" cy="159218"/>
              </a:xfrm>
              <a:custGeom>
                <a:rect b="b" l="l" r="r" t="t"/>
                <a:pathLst>
                  <a:path extrusionOk="0" h="8441" w="9877">
                    <a:moveTo>
                      <a:pt x="4276" y="0"/>
                    </a:moveTo>
                    <a:cubicBezTo>
                      <a:pt x="2121" y="0"/>
                      <a:pt x="50" y="1669"/>
                      <a:pt x="22" y="4193"/>
                    </a:cubicBezTo>
                    <a:cubicBezTo>
                      <a:pt x="1" y="6537"/>
                      <a:pt x="1905" y="8441"/>
                      <a:pt x="4248" y="8441"/>
                    </a:cubicBezTo>
                    <a:cubicBezTo>
                      <a:pt x="7993" y="8441"/>
                      <a:pt x="9877" y="3921"/>
                      <a:pt x="7240" y="1264"/>
                    </a:cubicBezTo>
                    <a:cubicBezTo>
                      <a:pt x="6381" y="391"/>
                      <a:pt x="5319" y="0"/>
                      <a:pt x="4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" name="Google Shape;295;p19"/>
              <p:cNvSpPr/>
              <p:nvPr/>
            </p:nvSpPr>
            <p:spPr>
              <a:xfrm rot="10800000">
                <a:off x="8921689" y="510549"/>
                <a:ext cx="186305" cy="159313"/>
              </a:xfrm>
              <a:custGeom>
                <a:rect b="b" l="l" r="r" t="t"/>
                <a:pathLst>
                  <a:path extrusionOk="0" h="8446" w="9877">
                    <a:moveTo>
                      <a:pt x="4253" y="1"/>
                    </a:moveTo>
                    <a:cubicBezTo>
                      <a:pt x="2096" y="1"/>
                      <a:pt x="35" y="1664"/>
                      <a:pt x="21" y="4199"/>
                    </a:cubicBezTo>
                    <a:cubicBezTo>
                      <a:pt x="0" y="6542"/>
                      <a:pt x="1883" y="8446"/>
                      <a:pt x="4227" y="8446"/>
                    </a:cubicBezTo>
                    <a:cubicBezTo>
                      <a:pt x="7972" y="8446"/>
                      <a:pt x="9876" y="3926"/>
                      <a:pt x="7240" y="1269"/>
                    </a:cubicBezTo>
                    <a:cubicBezTo>
                      <a:pt x="6371" y="393"/>
                      <a:pt x="5301" y="1"/>
                      <a:pt x="42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" name="Google Shape;296;p19"/>
              <p:cNvSpPr/>
              <p:nvPr/>
            </p:nvSpPr>
            <p:spPr>
              <a:xfrm rot="10800000">
                <a:off x="8697918" y="510549"/>
                <a:ext cx="185909" cy="159049"/>
              </a:xfrm>
              <a:custGeom>
                <a:rect b="b" l="l" r="r" t="t"/>
                <a:pathLst>
                  <a:path extrusionOk="0" h="8432" w="9856">
                    <a:moveTo>
                      <a:pt x="4270" y="1"/>
                    </a:moveTo>
                    <a:cubicBezTo>
                      <a:pt x="2122" y="1"/>
                      <a:pt x="50" y="1660"/>
                      <a:pt x="22" y="4185"/>
                    </a:cubicBezTo>
                    <a:cubicBezTo>
                      <a:pt x="1" y="6507"/>
                      <a:pt x="1884" y="8432"/>
                      <a:pt x="4227" y="8432"/>
                    </a:cubicBezTo>
                    <a:cubicBezTo>
                      <a:pt x="7973" y="8432"/>
                      <a:pt x="9856" y="3912"/>
                      <a:pt x="7219" y="1255"/>
                    </a:cubicBezTo>
                    <a:cubicBezTo>
                      <a:pt x="6367" y="389"/>
                      <a:pt x="5310" y="1"/>
                      <a:pt x="42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" name="Google Shape;297;p19"/>
              <p:cNvSpPr/>
              <p:nvPr/>
            </p:nvSpPr>
            <p:spPr>
              <a:xfrm rot="10800000">
                <a:off x="8480051" y="510549"/>
                <a:ext cx="186305" cy="159049"/>
              </a:xfrm>
              <a:custGeom>
                <a:rect b="b" l="l" r="r" t="t"/>
                <a:pathLst>
                  <a:path extrusionOk="0" h="8432" w="9877">
                    <a:moveTo>
                      <a:pt x="4277" y="1"/>
                    </a:moveTo>
                    <a:cubicBezTo>
                      <a:pt x="2122" y="1"/>
                      <a:pt x="50" y="1660"/>
                      <a:pt x="22" y="4185"/>
                    </a:cubicBezTo>
                    <a:cubicBezTo>
                      <a:pt x="1" y="6507"/>
                      <a:pt x="1905" y="8432"/>
                      <a:pt x="4248" y="8432"/>
                    </a:cubicBezTo>
                    <a:cubicBezTo>
                      <a:pt x="7993" y="8432"/>
                      <a:pt x="9877" y="3912"/>
                      <a:pt x="7240" y="1255"/>
                    </a:cubicBezTo>
                    <a:cubicBezTo>
                      <a:pt x="6381" y="389"/>
                      <a:pt x="5319" y="1"/>
                      <a:pt x="4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" name="Google Shape;298;p19"/>
              <p:cNvSpPr/>
              <p:nvPr/>
            </p:nvSpPr>
            <p:spPr>
              <a:xfrm rot="10800000">
                <a:off x="8279556" y="510549"/>
                <a:ext cx="159067" cy="160633"/>
              </a:xfrm>
              <a:custGeom>
                <a:rect b="b" l="l" r="r" t="t"/>
                <a:pathLst>
                  <a:path extrusionOk="0" h="8516" w="8433">
                    <a:moveTo>
                      <a:pt x="4206" y="0"/>
                    </a:moveTo>
                    <a:cubicBezTo>
                      <a:pt x="1884" y="0"/>
                      <a:pt x="1" y="1904"/>
                      <a:pt x="1" y="4269"/>
                    </a:cubicBezTo>
                    <a:cubicBezTo>
                      <a:pt x="1" y="6612"/>
                      <a:pt x="1884" y="8516"/>
                      <a:pt x="4206" y="8516"/>
                    </a:cubicBezTo>
                    <a:cubicBezTo>
                      <a:pt x="6550" y="8516"/>
                      <a:pt x="8433" y="6612"/>
                      <a:pt x="8433" y="4269"/>
                    </a:cubicBezTo>
                    <a:cubicBezTo>
                      <a:pt x="8433" y="1904"/>
                      <a:pt x="6550" y="0"/>
                      <a:pt x="4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9" name="Google Shape;299;p19"/>
          <p:cNvGrpSpPr/>
          <p:nvPr/>
        </p:nvGrpSpPr>
        <p:grpSpPr>
          <a:xfrm rot="10800000">
            <a:off x="5788097" y="2019491"/>
            <a:ext cx="4055896" cy="3124016"/>
            <a:chOff x="-699868" y="-564"/>
            <a:chExt cx="4055896" cy="3124016"/>
          </a:xfrm>
        </p:grpSpPr>
        <p:grpSp>
          <p:nvGrpSpPr>
            <p:cNvPr id="300" name="Google Shape;300;p19"/>
            <p:cNvGrpSpPr/>
            <p:nvPr/>
          </p:nvGrpSpPr>
          <p:grpSpPr>
            <a:xfrm flipH="1">
              <a:off x="488444" y="741001"/>
              <a:ext cx="219463" cy="219462"/>
              <a:chOff x="7759356" y="714196"/>
              <a:chExt cx="233273" cy="233669"/>
            </a:xfrm>
          </p:grpSpPr>
          <p:sp>
            <p:nvSpPr>
              <p:cNvPr id="301" name="Google Shape;301;p19"/>
              <p:cNvSpPr/>
              <p:nvPr/>
            </p:nvSpPr>
            <p:spPr>
              <a:xfrm rot="10800000">
                <a:off x="7759356" y="714196"/>
                <a:ext cx="233273" cy="233669"/>
              </a:xfrm>
              <a:custGeom>
                <a:rect b="b" l="l" r="r" t="t"/>
                <a:pathLst>
                  <a:path extrusionOk="0" h="12388" w="12367">
                    <a:moveTo>
                      <a:pt x="0" y="1"/>
                    </a:moveTo>
                    <a:lnTo>
                      <a:pt x="0" y="12387"/>
                    </a:lnTo>
                    <a:lnTo>
                      <a:pt x="12366" y="12387"/>
                    </a:lnTo>
                    <a:lnTo>
                      <a:pt x="1236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" name="Google Shape;302;p19"/>
              <p:cNvSpPr/>
              <p:nvPr/>
            </p:nvSpPr>
            <p:spPr>
              <a:xfrm rot="10800000">
                <a:off x="7775539" y="755240"/>
                <a:ext cx="175648" cy="150447"/>
              </a:xfrm>
              <a:custGeom>
                <a:rect b="b" l="l" r="r" t="t"/>
                <a:pathLst>
                  <a:path extrusionOk="0" h="7976" w="9312">
                    <a:moveTo>
                      <a:pt x="4019" y="1"/>
                    </a:moveTo>
                    <a:cubicBezTo>
                      <a:pt x="1985" y="1"/>
                      <a:pt x="28" y="1576"/>
                      <a:pt x="0" y="3958"/>
                    </a:cubicBezTo>
                    <a:cubicBezTo>
                      <a:pt x="0" y="6176"/>
                      <a:pt x="1779" y="7975"/>
                      <a:pt x="3997" y="7975"/>
                    </a:cubicBezTo>
                    <a:cubicBezTo>
                      <a:pt x="7533" y="7975"/>
                      <a:pt x="9311" y="3707"/>
                      <a:pt x="6821" y="1196"/>
                    </a:cubicBezTo>
                    <a:cubicBezTo>
                      <a:pt x="6009" y="370"/>
                      <a:pt x="5005" y="1"/>
                      <a:pt x="40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03" name="Google Shape;303;p19"/>
            <p:cNvGrpSpPr/>
            <p:nvPr/>
          </p:nvGrpSpPr>
          <p:grpSpPr>
            <a:xfrm flipH="1">
              <a:off x="961690" y="1224908"/>
              <a:ext cx="218784" cy="651124"/>
              <a:chOff x="7305872" y="1180727"/>
              <a:chExt cx="233669" cy="695423"/>
            </a:xfrm>
          </p:grpSpPr>
          <p:grpSp>
            <p:nvGrpSpPr>
              <p:cNvPr id="304" name="Google Shape;304;p19"/>
              <p:cNvGrpSpPr/>
              <p:nvPr/>
            </p:nvGrpSpPr>
            <p:grpSpPr>
              <a:xfrm>
                <a:off x="7305872" y="1180727"/>
                <a:ext cx="233669" cy="695423"/>
                <a:chOff x="7305872" y="1180727"/>
                <a:chExt cx="233669" cy="695423"/>
              </a:xfrm>
            </p:grpSpPr>
            <p:sp>
              <p:nvSpPr>
                <p:cNvPr id="305" name="Google Shape;305;p19"/>
                <p:cNvSpPr/>
                <p:nvPr/>
              </p:nvSpPr>
              <p:spPr>
                <a:xfrm rot="10800000">
                  <a:off x="7305872" y="1180727"/>
                  <a:ext cx="233669" cy="695423"/>
                </a:xfrm>
                <a:custGeom>
                  <a:rect b="b" l="l" r="r" t="t"/>
                  <a:pathLst>
                    <a:path extrusionOk="0" h="36868" w="12388">
                      <a:moveTo>
                        <a:pt x="1" y="0"/>
                      </a:moveTo>
                      <a:lnTo>
                        <a:pt x="1" y="36868"/>
                      </a:lnTo>
                      <a:lnTo>
                        <a:pt x="12387" y="36868"/>
                      </a:lnTo>
                      <a:lnTo>
                        <a:pt x="1238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6" name="Google Shape;306;p19"/>
                <p:cNvSpPr/>
                <p:nvPr/>
              </p:nvSpPr>
              <p:spPr>
                <a:xfrm rot="10800000">
                  <a:off x="7315340" y="1685109"/>
                  <a:ext cx="187889" cy="160878"/>
                </a:xfrm>
                <a:custGeom>
                  <a:rect b="b" l="l" r="r" t="t"/>
                  <a:pathLst>
                    <a:path extrusionOk="0" h="8529" w="9961">
                      <a:moveTo>
                        <a:pt x="4308" y="0"/>
                      </a:moveTo>
                      <a:cubicBezTo>
                        <a:pt x="2136" y="0"/>
                        <a:pt x="50" y="1668"/>
                        <a:pt x="21" y="4218"/>
                      </a:cubicBezTo>
                      <a:cubicBezTo>
                        <a:pt x="1" y="6582"/>
                        <a:pt x="1905" y="8507"/>
                        <a:pt x="4269" y="8528"/>
                      </a:cubicBezTo>
                      <a:cubicBezTo>
                        <a:pt x="8056" y="8528"/>
                        <a:pt x="9960" y="3967"/>
                        <a:pt x="7303" y="1268"/>
                      </a:cubicBezTo>
                      <a:cubicBezTo>
                        <a:pt x="6435" y="393"/>
                        <a:pt x="5361" y="0"/>
                        <a:pt x="430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7" name="Google Shape;307;p19"/>
                <p:cNvSpPr/>
                <p:nvPr/>
              </p:nvSpPr>
              <p:spPr>
                <a:xfrm rot="10800000">
                  <a:off x="7315340" y="1447115"/>
                  <a:ext cx="187889" cy="161067"/>
                </a:xfrm>
                <a:custGeom>
                  <a:rect b="b" l="l" r="r" t="t"/>
                  <a:pathLst>
                    <a:path extrusionOk="0" h="8539" w="9961">
                      <a:moveTo>
                        <a:pt x="4307" y="1"/>
                      </a:moveTo>
                      <a:cubicBezTo>
                        <a:pt x="2136" y="1"/>
                        <a:pt x="50" y="1678"/>
                        <a:pt x="21" y="4228"/>
                      </a:cubicBezTo>
                      <a:cubicBezTo>
                        <a:pt x="1" y="6592"/>
                        <a:pt x="1905" y="8517"/>
                        <a:pt x="4269" y="8538"/>
                      </a:cubicBezTo>
                      <a:cubicBezTo>
                        <a:pt x="8056" y="8517"/>
                        <a:pt x="9960" y="3956"/>
                        <a:pt x="7303" y="1278"/>
                      </a:cubicBezTo>
                      <a:cubicBezTo>
                        <a:pt x="6435" y="396"/>
                        <a:pt x="5361" y="1"/>
                        <a:pt x="430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08" name="Google Shape;308;p19"/>
              <p:cNvSpPr/>
              <p:nvPr/>
            </p:nvSpPr>
            <p:spPr>
              <a:xfrm rot="10800000">
                <a:off x="7315340" y="1209517"/>
                <a:ext cx="187889" cy="160784"/>
              </a:xfrm>
              <a:custGeom>
                <a:rect b="b" l="l" r="r" t="t"/>
                <a:pathLst>
                  <a:path extrusionOk="0" h="8524" w="9961">
                    <a:moveTo>
                      <a:pt x="4320" y="0"/>
                    </a:moveTo>
                    <a:cubicBezTo>
                      <a:pt x="2144" y="0"/>
                      <a:pt x="50" y="1679"/>
                      <a:pt x="21" y="4234"/>
                    </a:cubicBezTo>
                    <a:cubicBezTo>
                      <a:pt x="1" y="6577"/>
                      <a:pt x="1905" y="8523"/>
                      <a:pt x="4269" y="8523"/>
                    </a:cubicBezTo>
                    <a:cubicBezTo>
                      <a:pt x="8056" y="8523"/>
                      <a:pt x="9960" y="3962"/>
                      <a:pt x="7303" y="1263"/>
                    </a:cubicBezTo>
                    <a:cubicBezTo>
                      <a:pt x="6438" y="391"/>
                      <a:pt x="5369" y="0"/>
                      <a:pt x="43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09" name="Google Shape;309;p19"/>
            <p:cNvGrpSpPr/>
            <p:nvPr/>
          </p:nvGrpSpPr>
          <p:grpSpPr>
            <a:xfrm flipH="1">
              <a:off x="961362" y="743665"/>
              <a:ext cx="921584" cy="469676"/>
              <a:chOff x="6617957" y="714202"/>
              <a:chExt cx="921584" cy="469676"/>
            </a:xfrm>
          </p:grpSpPr>
          <p:sp>
            <p:nvSpPr>
              <p:cNvPr id="310" name="Google Shape;310;p19"/>
              <p:cNvSpPr/>
              <p:nvPr/>
            </p:nvSpPr>
            <p:spPr>
              <a:xfrm rot="10800000">
                <a:off x="6617957" y="714202"/>
                <a:ext cx="921584" cy="469676"/>
              </a:xfrm>
              <a:custGeom>
                <a:rect b="b" l="l" r="r" t="t"/>
                <a:pathLst>
                  <a:path extrusionOk="0" h="24900" w="48858">
                    <a:moveTo>
                      <a:pt x="1" y="0"/>
                    </a:moveTo>
                    <a:lnTo>
                      <a:pt x="1" y="24899"/>
                    </a:lnTo>
                    <a:lnTo>
                      <a:pt x="48857" y="24899"/>
                    </a:lnTo>
                    <a:lnTo>
                      <a:pt x="4885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" name="Google Shape;311;p19"/>
              <p:cNvSpPr/>
              <p:nvPr/>
            </p:nvSpPr>
            <p:spPr>
              <a:xfrm rot="10800000">
                <a:off x="7098266" y="755240"/>
                <a:ext cx="185909" cy="159332"/>
              </a:xfrm>
              <a:custGeom>
                <a:rect b="b" l="l" r="r" t="t"/>
                <a:pathLst>
                  <a:path extrusionOk="0" h="8447" w="9856">
                    <a:moveTo>
                      <a:pt x="4253" y="1"/>
                    </a:moveTo>
                    <a:cubicBezTo>
                      <a:pt x="2104" y="1"/>
                      <a:pt x="35" y="1658"/>
                      <a:pt x="21" y="4178"/>
                    </a:cubicBezTo>
                    <a:cubicBezTo>
                      <a:pt x="0" y="6521"/>
                      <a:pt x="1883" y="8425"/>
                      <a:pt x="4227" y="8446"/>
                    </a:cubicBezTo>
                    <a:cubicBezTo>
                      <a:pt x="7972" y="8446"/>
                      <a:pt x="9855" y="3927"/>
                      <a:pt x="7219" y="1270"/>
                    </a:cubicBezTo>
                    <a:cubicBezTo>
                      <a:pt x="6363" y="393"/>
                      <a:pt x="5298" y="1"/>
                      <a:pt x="42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" name="Google Shape;312;p19"/>
              <p:cNvSpPr/>
              <p:nvPr/>
            </p:nvSpPr>
            <p:spPr>
              <a:xfrm rot="10800000">
                <a:off x="7333109" y="996384"/>
                <a:ext cx="185909" cy="159143"/>
              </a:xfrm>
              <a:custGeom>
                <a:rect b="b" l="l" r="r" t="t"/>
                <a:pathLst>
                  <a:path extrusionOk="0" h="8437" w="9856">
                    <a:moveTo>
                      <a:pt x="4247" y="0"/>
                    </a:moveTo>
                    <a:cubicBezTo>
                      <a:pt x="2097" y="0"/>
                      <a:pt x="36" y="1654"/>
                      <a:pt x="22" y="4189"/>
                    </a:cubicBezTo>
                    <a:cubicBezTo>
                      <a:pt x="1" y="6511"/>
                      <a:pt x="1884" y="8415"/>
                      <a:pt x="4227" y="8436"/>
                    </a:cubicBezTo>
                    <a:cubicBezTo>
                      <a:pt x="7973" y="8436"/>
                      <a:pt x="9856" y="3917"/>
                      <a:pt x="7219" y="1259"/>
                    </a:cubicBezTo>
                    <a:cubicBezTo>
                      <a:pt x="6357" y="390"/>
                      <a:pt x="5292" y="0"/>
                      <a:pt x="42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" name="Google Shape;313;p19"/>
              <p:cNvSpPr/>
              <p:nvPr/>
            </p:nvSpPr>
            <p:spPr>
              <a:xfrm rot="10800000">
                <a:off x="7098266" y="996384"/>
                <a:ext cx="185909" cy="159332"/>
              </a:xfrm>
              <a:custGeom>
                <a:rect b="b" l="l" r="r" t="t"/>
                <a:pathLst>
                  <a:path extrusionOk="0" h="8447" w="9856">
                    <a:moveTo>
                      <a:pt x="4246" y="1"/>
                    </a:moveTo>
                    <a:cubicBezTo>
                      <a:pt x="2096" y="1"/>
                      <a:pt x="35" y="1664"/>
                      <a:pt x="21" y="4199"/>
                    </a:cubicBezTo>
                    <a:cubicBezTo>
                      <a:pt x="0" y="6521"/>
                      <a:pt x="1883" y="8425"/>
                      <a:pt x="4227" y="8446"/>
                    </a:cubicBezTo>
                    <a:cubicBezTo>
                      <a:pt x="7972" y="8446"/>
                      <a:pt x="9855" y="3927"/>
                      <a:pt x="7219" y="1269"/>
                    </a:cubicBezTo>
                    <a:cubicBezTo>
                      <a:pt x="6357" y="393"/>
                      <a:pt x="5291" y="1"/>
                      <a:pt x="42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" name="Google Shape;314;p19"/>
              <p:cNvSpPr/>
              <p:nvPr/>
            </p:nvSpPr>
            <p:spPr>
              <a:xfrm rot="10800000">
                <a:off x="6863441" y="996384"/>
                <a:ext cx="185909" cy="159332"/>
              </a:xfrm>
              <a:custGeom>
                <a:rect b="b" l="l" r="r" t="t"/>
                <a:pathLst>
                  <a:path extrusionOk="0" h="8447" w="9856">
                    <a:moveTo>
                      <a:pt x="4246" y="1"/>
                    </a:moveTo>
                    <a:cubicBezTo>
                      <a:pt x="2095" y="1"/>
                      <a:pt x="29" y="1664"/>
                      <a:pt x="1" y="4199"/>
                    </a:cubicBezTo>
                    <a:cubicBezTo>
                      <a:pt x="1" y="6521"/>
                      <a:pt x="1884" y="8425"/>
                      <a:pt x="4227" y="8446"/>
                    </a:cubicBezTo>
                    <a:cubicBezTo>
                      <a:pt x="7973" y="8446"/>
                      <a:pt x="9856" y="3927"/>
                      <a:pt x="7219" y="1269"/>
                    </a:cubicBezTo>
                    <a:cubicBezTo>
                      <a:pt x="6357" y="393"/>
                      <a:pt x="5292" y="1"/>
                      <a:pt x="42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" name="Google Shape;315;p19"/>
              <p:cNvSpPr/>
              <p:nvPr/>
            </p:nvSpPr>
            <p:spPr>
              <a:xfrm rot="10800000">
                <a:off x="6636105" y="996384"/>
                <a:ext cx="185909" cy="159445"/>
              </a:xfrm>
              <a:custGeom>
                <a:rect b="b" l="l" r="r" t="t"/>
                <a:pathLst>
                  <a:path extrusionOk="0" h="8453" w="9856">
                    <a:moveTo>
                      <a:pt x="4259" y="1"/>
                    </a:moveTo>
                    <a:cubicBezTo>
                      <a:pt x="2103" y="1"/>
                      <a:pt x="29" y="1665"/>
                      <a:pt x="1" y="4205"/>
                    </a:cubicBezTo>
                    <a:cubicBezTo>
                      <a:pt x="1" y="6527"/>
                      <a:pt x="1884" y="8431"/>
                      <a:pt x="4227" y="8452"/>
                    </a:cubicBezTo>
                    <a:cubicBezTo>
                      <a:pt x="7973" y="8452"/>
                      <a:pt x="9856" y="3933"/>
                      <a:pt x="7219" y="1254"/>
                    </a:cubicBezTo>
                    <a:cubicBezTo>
                      <a:pt x="6361" y="389"/>
                      <a:pt x="5300" y="1"/>
                      <a:pt x="425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" name="Google Shape;316;p19"/>
              <p:cNvSpPr/>
              <p:nvPr/>
            </p:nvSpPr>
            <p:spPr>
              <a:xfrm rot="10800000">
                <a:off x="7333109" y="755240"/>
                <a:ext cx="185909" cy="159162"/>
              </a:xfrm>
              <a:custGeom>
                <a:rect b="b" l="l" r="r" t="t"/>
                <a:pathLst>
                  <a:path extrusionOk="0" h="8438" w="9856">
                    <a:moveTo>
                      <a:pt x="4244" y="1"/>
                    </a:moveTo>
                    <a:cubicBezTo>
                      <a:pt x="2095" y="1"/>
                      <a:pt x="36" y="1649"/>
                      <a:pt x="22" y="4169"/>
                    </a:cubicBezTo>
                    <a:cubicBezTo>
                      <a:pt x="1" y="6512"/>
                      <a:pt x="1884" y="8416"/>
                      <a:pt x="4227" y="8437"/>
                    </a:cubicBezTo>
                    <a:cubicBezTo>
                      <a:pt x="7973" y="8437"/>
                      <a:pt x="9856" y="3918"/>
                      <a:pt x="7219" y="1261"/>
                    </a:cubicBezTo>
                    <a:cubicBezTo>
                      <a:pt x="6356" y="391"/>
                      <a:pt x="5290" y="1"/>
                      <a:pt x="42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" name="Google Shape;317;p19"/>
              <p:cNvSpPr/>
              <p:nvPr/>
            </p:nvSpPr>
            <p:spPr>
              <a:xfrm rot="10800000">
                <a:off x="6863441" y="755240"/>
                <a:ext cx="185909" cy="159332"/>
              </a:xfrm>
              <a:custGeom>
                <a:rect b="b" l="l" r="r" t="t"/>
                <a:pathLst>
                  <a:path extrusionOk="0" h="8447" w="9856">
                    <a:moveTo>
                      <a:pt x="4243" y="1"/>
                    </a:moveTo>
                    <a:cubicBezTo>
                      <a:pt x="2093" y="1"/>
                      <a:pt x="29" y="1658"/>
                      <a:pt x="1" y="4178"/>
                    </a:cubicBezTo>
                    <a:cubicBezTo>
                      <a:pt x="1" y="6521"/>
                      <a:pt x="1884" y="8425"/>
                      <a:pt x="4227" y="8446"/>
                    </a:cubicBezTo>
                    <a:cubicBezTo>
                      <a:pt x="7973" y="8446"/>
                      <a:pt x="9856" y="3927"/>
                      <a:pt x="7219" y="1270"/>
                    </a:cubicBezTo>
                    <a:cubicBezTo>
                      <a:pt x="6356" y="393"/>
                      <a:pt x="5290" y="1"/>
                      <a:pt x="42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" name="Google Shape;318;p19"/>
              <p:cNvSpPr/>
              <p:nvPr/>
            </p:nvSpPr>
            <p:spPr>
              <a:xfrm rot="10800000">
                <a:off x="6636105" y="755240"/>
                <a:ext cx="185909" cy="159332"/>
              </a:xfrm>
              <a:custGeom>
                <a:rect b="b" l="l" r="r" t="t"/>
                <a:pathLst>
                  <a:path extrusionOk="0" h="8447" w="9856">
                    <a:moveTo>
                      <a:pt x="4243" y="1"/>
                    </a:moveTo>
                    <a:cubicBezTo>
                      <a:pt x="2093" y="1"/>
                      <a:pt x="29" y="1658"/>
                      <a:pt x="1" y="4178"/>
                    </a:cubicBezTo>
                    <a:cubicBezTo>
                      <a:pt x="1" y="6521"/>
                      <a:pt x="1884" y="8425"/>
                      <a:pt x="4227" y="8446"/>
                    </a:cubicBezTo>
                    <a:cubicBezTo>
                      <a:pt x="7973" y="8446"/>
                      <a:pt x="9856" y="3927"/>
                      <a:pt x="7219" y="1270"/>
                    </a:cubicBezTo>
                    <a:cubicBezTo>
                      <a:pt x="6356" y="393"/>
                      <a:pt x="5290" y="1"/>
                      <a:pt x="42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9" name="Google Shape;319;p19"/>
            <p:cNvGrpSpPr/>
            <p:nvPr/>
          </p:nvGrpSpPr>
          <p:grpSpPr>
            <a:xfrm flipH="1">
              <a:off x="720471" y="743056"/>
              <a:ext cx="229330" cy="695045"/>
              <a:chOff x="7539527" y="714208"/>
              <a:chExt cx="229330" cy="695045"/>
            </a:xfrm>
          </p:grpSpPr>
          <p:sp>
            <p:nvSpPr>
              <p:cNvPr id="320" name="Google Shape;320;p19"/>
              <p:cNvSpPr/>
              <p:nvPr/>
            </p:nvSpPr>
            <p:spPr>
              <a:xfrm rot="10800000">
                <a:off x="7539527" y="714208"/>
                <a:ext cx="229330" cy="695045"/>
              </a:xfrm>
              <a:custGeom>
                <a:rect b="b" l="l" r="r" t="t"/>
                <a:pathLst>
                  <a:path extrusionOk="0" h="36848" w="12158">
                    <a:moveTo>
                      <a:pt x="1" y="1"/>
                    </a:moveTo>
                    <a:lnTo>
                      <a:pt x="1" y="36847"/>
                    </a:lnTo>
                    <a:lnTo>
                      <a:pt x="12158" y="36847"/>
                    </a:lnTo>
                    <a:lnTo>
                      <a:pt x="1215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" name="Google Shape;321;p19"/>
              <p:cNvSpPr/>
              <p:nvPr/>
            </p:nvSpPr>
            <p:spPr>
              <a:xfrm rot="10800000">
                <a:off x="7546638" y="1218213"/>
                <a:ext cx="187871" cy="161048"/>
              </a:xfrm>
              <a:custGeom>
                <a:rect b="b" l="l" r="r" t="t"/>
                <a:pathLst>
                  <a:path extrusionOk="0" h="8538" w="9960">
                    <a:moveTo>
                      <a:pt x="4286" y="1"/>
                    </a:moveTo>
                    <a:cubicBezTo>
                      <a:pt x="2115" y="1"/>
                      <a:pt x="28" y="1678"/>
                      <a:pt x="0" y="4228"/>
                    </a:cubicBezTo>
                    <a:cubicBezTo>
                      <a:pt x="0" y="6592"/>
                      <a:pt x="1904" y="8517"/>
                      <a:pt x="4269" y="8538"/>
                    </a:cubicBezTo>
                    <a:cubicBezTo>
                      <a:pt x="8056" y="8517"/>
                      <a:pt x="9960" y="3956"/>
                      <a:pt x="7282" y="1277"/>
                    </a:cubicBezTo>
                    <a:cubicBezTo>
                      <a:pt x="6414" y="396"/>
                      <a:pt x="5340" y="1"/>
                      <a:pt x="42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" name="Google Shape;322;p19"/>
              <p:cNvSpPr/>
              <p:nvPr/>
            </p:nvSpPr>
            <p:spPr>
              <a:xfrm rot="10800000">
                <a:off x="7546638" y="980615"/>
                <a:ext cx="187871" cy="160652"/>
              </a:xfrm>
              <a:custGeom>
                <a:rect b="b" l="l" r="r" t="t"/>
                <a:pathLst>
                  <a:path extrusionOk="0" h="8517" w="9960">
                    <a:moveTo>
                      <a:pt x="4286" y="1"/>
                    </a:moveTo>
                    <a:cubicBezTo>
                      <a:pt x="2115" y="1"/>
                      <a:pt x="28" y="1678"/>
                      <a:pt x="0" y="4228"/>
                    </a:cubicBezTo>
                    <a:cubicBezTo>
                      <a:pt x="0" y="6592"/>
                      <a:pt x="1904" y="8517"/>
                      <a:pt x="4269" y="8517"/>
                    </a:cubicBezTo>
                    <a:cubicBezTo>
                      <a:pt x="8056" y="8517"/>
                      <a:pt x="9960" y="3956"/>
                      <a:pt x="7282" y="1277"/>
                    </a:cubicBezTo>
                    <a:cubicBezTo>
                      <a:pt x="6414" y="396"/>
                      <a:pt x="5340" y="1"/>
                      <a:pt x="42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" name="Google Shape;323;p19"/>
              <p:cNvSpPr/>
              <p:nvPr/>
            </p:nvSpPr>
            <p:spPr>
              <a:xfrm rot="10800000">
                <a:off x="7546638" y="742621"/>
                <a:ext cx="187871" cy="160765"/>
              </a:xfrm>
              <a:custGeom>
                <a:rect b="b" l="l" r="r" t="t"/>
                <a:pathLst>
                  <a:path extrusionOk="0" h="8523" w="9960">
                    <a:moveTo>
                      <a:pt x="4299" y="0"/>
                    </a:moveTo>
                    <a:cubicBezTo>
                      <a:pt x="2123" y="0"/>
                      <a:pt x="29" y="1679"/>
                      <a:pt x="0" y="4234"/>
                    </a:cubicBezTo>
                    <a:cubicBezTo>
                      <a:pt x="0" y="6577"/>
                      <a:pt x="1904" y="8523"/>
                      <a:pt x="4269" y="8523"/>
                    </a:cubicBezTo>
                    <a:cubicBezTo>
                      <a:pt x="8056" y="8523"/>
                      <a:pt x="9960" y="3962"/>
                      <a:pt x="7282" y="1262"/>
                    </a:cubicBezTo>
                    <a:cubicBezTo>
                      <a:pt x="6417" y="391"/>
                      <a:pt x="5348" y="0"/>
                      <a:pt x="42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24" name="Google Shape;324;p19"/>
            <p:cNvGrpSpPr/>
            <p:nvPr/>
          </p:nvGrpSpPr>
          <p:grpSpPr>
            <a:xfrm flipH="1">
              <a:off x="2383323" y="211"/>
              <a:ext cx="485860" cy="489821"/>
              <a:chOff x="5669934" y="-176"/>
              <a:chExt cx="485860" cy="489821"/>
            </a:xfrm>
          </p:grpSpPr>
          <p:sp>
            <p:nvSpPr>
              <p:cNvPr id="325" name="Google Shape;325;p19"/>
              <p:cNvSpPr/>
              <p:nvPr/>
            </p:nvSpPr>
            <p:spPr>
              <a:xfrm rot="10800000">
                <a:off x="5669934" y="-176"/>
                <a:ext cx="485860" cy="489821"/>
              </a:xfrm>
              <a:custGeom>
                <a:rect b="b" l="l" r="r" t="t"/>
                <a:pathLst>
                  <a:path extrusionOk="0" h="25968" w="25758">
                    <a:moveTo>
                      <a:pt x="1" y="1"/>
                    </a:moveTo>
                    <a:lnTo>
                      <a:pt x="1" y="25967"/>
                    </a:lnTo>
                    <a:lnTo>
                      <a:pt x="25758" y="25967"/>
                    </a:lnTo>
                    <a:lnTo>
                      <a:pt x="2575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" name="Google Shape;326;p19"/>
              <p:cNvSpPr/>
              <p:nvPr/>
            </p:nvSpPr>
            <p:spPr>
              <a:xfrm rot="10800000">
                <a:off x="5928443" y="285967"/>
                <a:ext cx="193793" cy="166103"/>
              </a:xfrm>
              <a:custGeom>
                <a:rect b="b" l="l" r="r" t="t"/>
                <a:pathLst>
                  <a:path extrusionOk="0" h="8806" w="10274">
                    <a:moveTo>
                      <a:pt x="4441" y="0"/>
                    </a:moveTo>
                    <a:cubicBezTo>
                      <a:pt x="2193" y="0"/>
                      <a:pt x="28" y="1734"/>
                      <a:pt x="0" y="4370"/>
                    </a:cubicBezTo>
                    <a:cubicBezTo>
                      <a:pt x="0" y="6797"/>
                      <a:pt x="1967" y="8785"/>
                      <a:pt x="4394" y="8806"/>
                    </a:cubicBezTo>
                    <a:cubicBezTo>
                      <a:pt x="8307" y="8806"/>
                      <a:pt x="10274" y="4098"/>
                      <a:pt x="7533" y="1315"/>
                    </a:cubicBezTo>
                    <a:cubicBezTo>
                      <a:pt x="6638" y="407"/>
                      <a:pt x="5530" y="0"/>
                      <a:pt x="44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" name="Google Shape;327;p19"/>
              <p:cNvSpPr/>
              <p:nvPr/>
            </p:nvSpPr>
            <p:spPr>
              <a:xfrm rot="10800000">
                <a:off x="5675850" y="285967"/>
                <a:ext cx="193793" cy="166103"/>
              </a:xfrm>
              <a:custGeom>
                <a:rect b="b" l="l" r="r" t="t"/>
                <a:pathLst>
                  <a:path extrusionOk="0" h="8806" w="10274">
                    <a:moveTo>
                      <a:pt x="4447" y="0"/>
                    </a:moveTo>
                    <a:cubicBezTo>
                      <a:pt x="2205" y="0"/>
                      <a:pt x="50" y="1734"/>
                      <a:pt x="21" y="4370"/>
                    </a:cubicBezTo>
                    <a:cubicBezTo>
                      <a:pt x="0" y="6797"/>
                      <a:pt x="1967" y="8785"/>
                      <a:pt x="4415" y="8806"/>
                    </a:cubicBezTo>
                    <a:cubicBezTo>
                      <a:pt x="8307" y="8806"/>
                      <a:pt x="10274" y="4098"/>
                      <a:pt x="7533" y="1315"/>
                    </a:cubicBezTo>
                    <a:cubicBezTo>
                      <a:pt x="6638" y="407"/>
                      <a:pt x="5532" y="0"/>
                      <a:pt x="44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" name="Google Shape;328;p19"/>
              <p:cNvSpPr/>
              <p:nvPr/>
            </p:nvSpPr>
            <p:spPr>
              <a:xfrm rot="10800000">
                <a:off x="5675850" y="34165"/>
                <a:ext cx="193793" cy="166197"/>
              </a:xfrm>
              <a:custGeom>
                <a:rect b="b" l="l" r="r" t="t"/>
                <a:pathLst>
                  <a:path extrusionOk="0" h="8811" w="10274">
                    <a:moveTo>
                      <a:pt x="4434" y="0"/>
                    </a:moveTo>
                    <a:cubicBezTo>
                      <a:pt x="2197" y="0"/>
                      <a:pt x="49" y="1723"/>
                      <a:pt x="21" y="4354"/>
                    </a:cubicBezTo>
                    <a:cubicBezTo>
                      <a:pt x="0" y="6802"/>
                      <a:pt x="1967" y="8790"/>
                      <a:pt x="4415" y="8811"/>
                    </a:cubicBezTo>
                    <a:cubicBezTo>
                      <a:pt x="8307" y="8790"/>
                      <a:pt x="10274" y="4082"/>
                      <a:pt x="7533" y="1320"/>
                    </a:cubicBezTo>
                    <a:cubicBezTo>
                      <a:pt x="6635" y="409"/>
                      <a:pt x="5524" y="0"/>
                      <a:pt x="4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" name="Google Shape;329;p19"/>
              <p:cNvSpPr/>
              <p:nvPr/>
            </p:nvSpPr>
            <p:spPr>
              <a:xfrm rot="10800000">
                <a:off x="5928443" y="34165"/>
                <a:ext cx="193793" cy="166197"/>
              </a:xfrm>
              <a:custGeom>
                <a:rect b="b" l="l" r="r" t="t"/>
                <a:pathLst>
                  <a:path extrusionOk="0" h="8811" w="10274">
                    <a:moveTo>
                      <a:pt x="4429" y="0"/>
                    </a:moveTo>
                    <a:cubicBezTo>
                      <a:pt x="2186" y="0"/>
                      <a:pt x="28" y="1723"/>
                      <a:pt x="0" y="4354"/>
                    </a:cubicBezTo>
                    <a:cubicBezTo>
                      <a:pt x="0" y="6802"/>
                      <a:pt x="1967" y="8790"/>
                      <a:pt x="4394" y="8811"/>
                    </a:cubicBezTo>
                    <a:cubicBezTo>
                      <a:pt x="8307" y="8790"/>
                      <a:pt x="10274" y="4082"/>
                      <a:pt x="7533" y="1320"/>
                    </a:cubicBezTo>
                    <a:cubicBezTo>
                      <a:pt x="6635" y="409"/>
                      <a:pt x="5522" y="0"/>
                      <a:pt x="44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0" name="Google Shape;330;p19"/>
            <p:cNvGrpSpPr/>
            <p:nvPr/>
          </p:nvGrpSpPr>
          <p:grpSpPr>
            <a:xfrm flipH="1">
              <a:off x="2882786" y="-564"/>
              <a:ext cx="473241" cy="490595"/>
              <a:chOff x="5196700" y="-176"/>
              <a:chExt cx="473241" cy="490595"/>
            </a:xfrm>
          </p:grpSpPr>
          <p:sp>
            <p:nvSpPr>
              <p:cNvPr id="331" name="Google Shape;331;p19"/>
              <p:cNvSpPr/>
              <p:nvPr/>
            </p:nvSpPr>
            <p:spPr>
              <a:xfrm rot="10800000">
                <a:off x="5196700" y="-176"/>
                <a:ext cx="473241" cy="490595"/>
              </a:xfrm>
              <a:custGeom>
                <a:rect b="b" l="l" r="r" t="t"/>
                <a:pathLst>
                  <a:path extrusionOk="0" h="26009" w="25089">
                    <a:moveTo>
                      <a:pt x="1" y="0"/>
                    </a:moveTo>
                    <a:lnTo>
                      <a:pt x="1" y="26008"/>
                    </a:lnTo>
                    <a:lnTo>
                      <a:pt x="25088" y="26008"/>
                    </a:lnTo>
                    <a:lnTo>
                      <a:pt x="2508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" name="Google Shape;332;p19"/>
              <p:cNvSpPr/>
              <p:nvPr/>
            </p:nvSpPr>
            <p:spPr>
              <a:xfrm rot="10800000">
                <a:off x="5450476" y="286363"/>
                <a:ext cx="193812" cy="166122"/>
              </a:xfrm>
              <a:custGeom>
                <a:rect b="b" l="l" r="r" t="t"/>
                <a:pathLst>
                  <a:path extrusionOk="0" h="8807" w="10275">
                    <a:moveTo>
                      <a:pt x="4444" y="0"/>
                    </a:moveTo>
                    <a:cubicBezTo>
                      <a:pt x="2203" y="0"/>
                      <a:pt x="50" y="1729"/>
                      <a:pt x="22" y="4350"/>
                    </a:cubicBezTo>
                    <a:cubicBezTo>
                      <a:pt x="1" y="6798"/>
                      <a:pt x="1968" y="8786"/>
                      <a:pt x="4416" y="8807"/>
                    </a:cubicBezTo>
                    <a:cubicBezTo>
                      <a:pt x="8307" y="8807"/>
                      <a:pt x="10274" y="4099"/>
                      <a:pt x="7533" y="1316"/>
                    </a:cubicBezTo>
                    <a:cubicBezTo>
                      <a:pt x="6638" y="407"/>
                      <a:pt x="5531" y="0"/>
                      <a:pt x="44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" name="Google Shape;333;p19"/>
              <p:cNvSpPr/>
              <p:nvPr/>
            </p:nvSpPr>
            <p:spPr>
              <a:xfrm rot="10800000">
                <a:off x="5197486" y="286363"/>
                <a:ext cx="194208" cy="166122"/>
              </a:xfrm>
              <a:custGeom>
                <a:rect b="b" l="l" r="r" t="t"/>
                <a:pathLst>
                  <a:path extrusionOk="0" h="8807" w="10296">
                    <a:moveTo>
                      <a:pt x="4444" y="0"/>
                    </a:moveTo>
                    <a:cubicBezTo>
                      <a:pt x="2203" y="0"/>
                      <a:pt x="50" y="1729"/>
                      <a:pt x="22" y="4350"/>
                    </a:cubicBezTo>
                    <a:cubicBezTo>
                      <a:pt x="1" y="6798"/>
                      <a:pt x="1968" y="8786"/>
                      <a:pt x="4416" y="8807"/>
                    </a:cubicBezTo>
                    <a:cubicBezTo>
                      <a:pt x="8328" y="8807"/>
                      <a:pt x="10295" y="4099"/>
                      <a:pt x="7533" y="1316"/>
                    </a:cubicBezTo>
                    <a:cubicBezTo>
                      <a:pt x="6638" y="407"/>
                      <a:pt x="5531" y="0"/>
                      <a:pt x="44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" name="Google Shape;334;p19"/>
              <p:cNvSpPr/>
              <p:nvPr/>
            </p:nvSpPr>
            <p:spPr>
              <a:xfrm rot="10800000">
                <a:off x="5197486" y="34957"/>
                <a:ext cx="194208" cy="166122"/>
              </a:xfrm>
              <a:custGeom>
                <a:rect b="b" l="l" r="r" t="t"/>
                <a:pathLst>
                  <a:path extrusionOk="0" h="8807" w="10296">
                    <a:moveTo>
                      <a:pt x="4444" y="1"/>
                    </a:moveTo>
                    <a:cubicBezTo>
                      <a:pt x="2203" y="1"/>
                      <a:pt x="50" y="1730"/>
                      <a:pt x="22" y="4350"/>
                    </a:cubicBezTo>
                    <a:cubicBezTo>
                      <a:pt x="1" y="6798"/>
                      <a:pt x="1968" y="8786"/>
                      <a:pt x="4416" y="8807"/>
                    </a:cubicBezTo>
                    <a:cubicBezTo>
                      <a:pt x="8328" y="8807"/>
                      <a:pt x="10295" y="4099"/>
                      <a:pt x="7533" y="1316"/>
                    </a:cubicBezTo>
                    <a:cubicBezTo>
                      <a:pt x="6638" y="407"/>
                      <a:pt x="5531" y="1"/>
                      <a:pt x="44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" name="Google Shape;335;p19"/>
              <p:cNvSpPr/>
              <p:nvPr/>
            </p:nvSpPr>
            <p:spPr>
              <a:xfrm rot="10800000">
                <a:off x="5450476" y="34957"/>
                <a:ext cx="193812" cy="166122"/>
              </a:xfrm>
              <a:custGeom>
                <a:rect b="b" l="l" r="r" t="t"/>
                <a:pathLst>
                  <a:path extrusionOk="0" h="8807" w="10275">
                    <a:moveTo>
                      <a:pt x="4444" y="1"/>
                    </a:moveTo>
                    <a:cubicBezTo>
                      <a:pt x="2203" y="1"/>
                      <a:pt x="50" y="1730"/>
                      <a:pt x="22" y="4350"/>
                    </a:cubicBezTo>
                    <a:cubicBezTo>
                      <a:pt x="1" y="6798"/>
                      <a:pt x="1968" y="8786"/>
                      <a:pt x="4416" y="8807"/>
                    </a:cubicBezTo>
                    <a:cubicBezTo>
                      <a:pt x="8307" y="8807"/>
                      <a:pt x="10274" y="4099"/>
                      <a:pt x="7533" y="1316"/>
                    </a:cubicBezTo>
                    <a:cubicBezTo>
                      <a:pt x="6638" y="407"/>
                      <a:pt x="5531" y="1"/>
                      <a:pt x="44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6" name="Google Shape;336;p19"/>
            <p:cNvGrpSpPr/>
            <p:nvPr/>
          </p:nvGrpSpPr>
          <p:grpSpPr>
            <a:xfrm flipH="1">
              <a:off x="949043" y="-153"/>
              <a:ext cx="932284" cy="251833"/>
              <a:chOff x="6611261" y="-182"/>
              <a:chExt cx="934995" cy="251833"/>
            </a:xfrm>
          </p:grpSpPr>
          <p:sp>
            <p:nvSpPr>
              <p:cNvPr id="337" name="Google Shape;337;p19"/>
              <p:cNvSpPr/>
              <p:nvPr/>
            </p:nvSpPr>
            <p:spPr>
              <a:xfrm rot="10800000">
                <a:off x="6611261" y="-182"/>
                <a:ext cx="934995" cy="251833"/>
              </a:xfrm>
              <a:custGeom>
                <a:rect b="b" l="l" r="r" t="t"/>
                <a:pathLst>
                  <a:path extrusionOk="0" h="13351" w="49569">
                    <a:moveTo>
                      <a:pt x="1" y="1"/>
                    </a:moveTo>
                    <a:lnTo>
                      <a:pt x="1" y="13350"/>
                    </a:lnTo>
                    <a:lnTo>
                      <a:pt x="49569" y="13350"/>
                    </a:lnTo>
                    <a:lnTo>
                      <a:pt x="4956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" name="Google Shape;338;p19"/>
              <p:cNvSpPr/>
              <p:nvPr/>
            </p:nvSpPr>
            <p:spPr>
              <a:xfrm rot="10800000">
                <a:off x="7350859" y="49934"/>
                <a:ext cx="190040" cy="162463"/>
              </a:xfrm>
              <a:custGeom>
                <a:rect b="b" l="l" r="r" t="t"/>
                <a:pathLst>
                  <a:path extrusionOk="0" h="8613" w="10075">
                    <a:moveTo>
                      <a:pt x="5712" y="1"/>
                    </a:moveTo>
                    <a:cubicBezTo>
                      <a:pt x="4648" y="1"/>
                      <a:pt x="3564" y="399"/>
                      <a:pt x="2688" y="1289"/>
                    </a:cubicBezTo>
                    <a:cubicBezTo>
                      <a:pt x="1" y="3996"/>
                      <a:pt x="1938" y="8612"/>
                      <a:pt x="5754" y="8612"/>
                    </a:cubicBezTo>
                    <a:cubicBezTo>
                      <a:pt x="5771" y="8612"/>
                      <a:pt x="5788" y="8612"/>
                      <a:pt x="5806" y="8612"/>
                    </a:cubicBezTo>
                    <a:cubicBezTo>
                      <a:pt x="8149" y="8612"/>
                      <a:pt x="10074" y="6666"/>
                      <a:pt x="10053" y="4323"/>
                    </a:cubicBezTo>
                    <a:cubicBezTo>
                      <a:pt x="10053" y="1723"/>
                      <a:pt x="7925" y="1"/>
                      <a:pt x="57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" name="Google Shape;339;p19"/>
              <p:cNvSpPr/>
              <p:nvPr/>
            </p:nvSpPr>
            <p:spPr>
              <a:xfrm rot="10800000">
                <a:off x="6645178" y="49934"/>
                <a:ext cx="189625" cy="162463"/>
              </a:xfrm>
              <a:custGeom>
                <a:rect b="b" l="l" r="r" t="t"/>
                <a:pathLst>
                  <a:path extrusionOk="0" h="8613" w="10053">
                    <a:moveTo>
                      <a:pt x="5712" y="1"/>
                    </a:moveTo>
                    <a:cubicBezTo>
                      <a:pt x="4647" y="1"/>
                      <a:pt x="3564" y="399"/>
                      <a:pt x="2687" y="1289"/>
                    </a:cubicBezTo>
                    <a:cubicBezTo>
                      <a:pt x="0" y="3996"/>
                      <a:pt x="1917" y="8612"/>
                      <a:pt x="5732" y="8612"/>
                    </a:cubicBezTo>
                    <a:cubicBezTo>
                      <a:pt x="5750" y="8612"/>
                      <a:pt x="5767" y="8612"/>
                      <a:pt x="5784" y="8612"/>
                    </a:cubicBezTo>
                    <a:cubicBezTo>
                      <a:pt x="8148" y="8612"/>
                      <a:pt x="10052" y="6687"/>
                      <a:pt x="10052" y="4323"/>
                    </a:cubicBezTo>
                    <a:cubicBezTo>
                      <a:pt x="10052" y="1723"/>
                      <a:pt x="7925" y="1"/>
                      <a:pt x="57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" name="Google Shape;340;p19"/>
              <p:cNvSpPr/>
              <p:nvPr/>
            </p:nvSpPr>
            <p:spPr>
              <a:xfrm rot="10800000">
                <a:off x="7121958" y="49934"/>
                <a:ext cx="189625" cy="162463"/>
              </a:xfrm>
              <a:custGeom>
                <a:rect b="b" l="l" r="r" t="t"/>
                <a:pathLst>
                  <a:path extrusionOk="0" h="8613" w="10053">
                    <a:moveTo>
                      <a:pt x="5712" y="1"/>
                    </a:moveTo>
                    <a:cubicBezTo>
                      <a:pt x="4648" y="1"/>
                      <a:pt x="3564" y="399"/>
                      <a:pt x="2688" y="1289"/>
                    </a:cubicBezTo>
                    <a:cubicBezTo>
                      <a:pt x="1" y="4017"/>
                      <a:pt x="1938" y="8612"/>
                      <a:pt x="5733" y="8612"/>
                    </a:cubicBezTo>
                    <a:cubicBezTo>
                      <a:pt x="5750" y="8612"/>
                      <a:pt x="5767" y="8612"/>
                      <a:pt x="5784" y="8612"/>
                    </a:cubicBezTo>
                    <a:cubicBezTo>
                      <a:pt x="8149" y="8612"/>
                      <a:pt x="10053" y="6666"/>
                      <a:pt x="10053" y="4323"/>
                    </a:cubicBezTo>
                    <a:cubicBezTo>
                      <a:pt x="10053" y="1723"/>
                      <a:pt x="7925" y="1"/>
                      <a:pt x="57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" name="Google Shape;341;p19"/>
              <p:cNvSpPr/>
              <p:nvPr/>
            </p:nvSpPr>
            <p:spPr>
              <a:xfrm rot="10800000">
                <a:off x="6892245" y="49934"/>
                <a:ext cx="189625" cy="162463"/>
              </a:xfrm>
              <a:custGeom>
                <a:rect b="b" l="l" r="r" t="t"/>
                <a:pathLst>
                  <a:path extrusionOk="0" h="8613" w="10053">
                    <a:moveTo>
                      <a:pt x="5707" y="1"/>
                    </a:moveTo>
                    <a:cubicBezTo>
                      <a:pt x="4645" y="1"/>
                      <a:pt x="3564" y="399"/>
                      <a:pt x="2687" y="1289"/>
                    </a:cubicBezTo>
                    <a:cubicBezTo>
                      <a:pt x="0" y="3996"/>
                      <a:pt x="1917" y="8612"/>
                      <a:pt x="5732" y="8612"/>
                    </a:cubicBezTo>
                    <a:cubicBezTo>
                      <a:pt x="5749" y="8612"/>
                      <a:pt x="5767" y="8612"/>
                      <a:pt x="5784" y="8612"/>
                    </a:cubicBezTo>
                    <a:cubicBezTo>
                      <a:pt x="8148" y="8612"/>
                      <a:pt x="10052" y="6687"/>
                      <a:pt x="10052" y="4323"/>
                    </a:cubicBezTo>
                    <a:cubicBezTo>
                      <a:pt x="10038" y="1723"/>
                      <a:pt x="7915" y="1"/>
                      <a:pt x="57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42" name="Google Shape;342;p19"/>
            <p:cNvGrpSpPr/>
            <p:nvPr/>
          </p:nvGrpSpPr>
          <p:grpSpPr>
            <a:xfrm flipH="1">
              <a:off x="1405965" y="262822"/>
              <a:ext cx="474807" cy="469683"/>
              <a:chOff x="6615985" y="244929"/>
              <a:chExt cx="474807" cy="468092"/>
            </a:xfrm>
          </p:grpSpPr>
          <p:sp>
            <p:nvSpPr>
              <p:cNvPr id="343" name="Google Shape;343;p19"/>
              <p:cNvSpPr/>
              <p:nvPr/>
            </p:nvSpPr>
            <p:spPr>
              <a:xfrm rot="10800000">
                <a:off x="6615985" y="244929"/>
                <a:ext cx="474807" cy="468092"/>
              </a:xfrm>
              <a:custGeom>
                <a:rect b="b" l="l" r="r" t="t"/>
                <a:pathLst>
                  <a:path extrusionOk="0" h="24816" w="25172">
                    <a:moveTo>
                      <a:pt x="1" y="0"/>
                    </a:moveTo>
                    <a:lnTo>
                      <a:pt x="1" y="24816"/>
                    </a:lnTo>
                    <a:lnTo>
                      <a:pt x="25172" y="24816"/>
                    </a:lnTo>
                    <a:lnTo>
                      <a:pt x="251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" name="Google Shape;344;p19"/>
              <p:cNvSpPr/>
              <p:nvPr/>
            </p:nvSpPr>
            <p:spPr>
              <a:xfrm rot="10800000">
                <a:off x="6868572" y="520019"/>
                <a:ext cx="189455" cy="162387"/>
              </a:xfrm>
              <a:custGeom>
                <a:rect b="b" l="l" r="r" t="t"/>
                <a:pathLst>
                  <a:path extrusionOk="0" h="8609" w="10044">
                    <a:moveTo>
                      <a:pt x="4334" y="0"/>
                    </a:moveTo>
                    <a:cubicBezTo>
                      <a:pt x="2138" y="0"/>
                      <a:pt x="35" y="1692"/>
                      <a:pt x="21" y="4257"/>
                    </a:cubicBezTo>
                    <a:cubicBezTo>
                      <a:pt x="0" y="6642"/>
                      <a:pt x="1925" y="8588"/>
                      <a:pt x="4311" y="8609"/>
                    </a:cubicBezTo>
                    <a:cubicBezTo>
                      <a:pt x="8119" y="8609"/>
                      <a:pt x="10044" y="3985"/>
                      <a:pt x="7365" y="1286"/>
                    </a:cubicBezTo>
                    <a:cubicBezTo>
                      <a:pt x="6484" y="398"/>
                      <a:pt x="5398" y="0"/>
                      <a:pt x="43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" name="Google Shape;345;p19"/>
              <p:cNvSpPr/>
              <p:nvPr/>
            </p:nvSpPr>
            <p:spPr>
              <a:xfrm rot="10800000">
                <a:off x="6621505" y="520019"/>
                <a:ext cx="189455" cy="162387"/>
              </a:xfrm>
              <a:custGeom>
                <a:rect b="b" l="l" r="r" t="t"/>
                <a:pathLst>
                  <a:path extrusionOk="0" h="8609" w="10044">
                    <a:moveTo>
                      <a:pt x="4333" y="0"/>
                    </a:moveTo>
                    <a:cubicBezTo>
                      <a:pt x="2136" y="0"/>
                      <a:pt x="29" y="1692"/>
                      <a:pt x="1" y="4257"/>
                    </a:cubicBezTo>
                    <a:cubicBezTo>
                      <a:pt x="1" y="6642"/>
                      <a:pt x="1926" y="8588"/>
                      <a:pt x="4311" y="8609"/>
                    </a:cubicBezTo>
                    <a:cubicBezTo>
                      <a:pt x="8119" y="8609"/>
                      <a:pt x="10044" y="3985"/>
                      <a:pt x="7366" y="1286"/>
                    </a:cubicBezTo>
                    <a:cubicBezTo>
                      <a:pt x="6485" y="398"/>
                      <a:pt x="5398" y="0"/>
                      <a:pt x="43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" name="Google Shape;346;p19"/>
              <p:cNvSpPr/>
              <p:nvPr/>
            </p:nvSpPr>
            <p:spPr>
              <a:xfrm rot="10800000">
                <a:off x="6621505" y="274517"/>
                <a:ext cx="189455" cy="162387"/>
              </a:xfrm>
              <a:custGeom>
                <a:rect b="b" l="l" r="r" t="t"/>
                <a:pathLst>
                  <a:path extrusionOk="0" h="8609" w="10044">
                    <a:moveTo>
                      <a:pt x="4336" y="0"/>
                    </a:moveTo>
                    <a:cubicBezTo>
                      <a:pt x="2138" y="0"/>
                      <a:pt x="29" y="1697"/>
                      <a:pt x="1" y="4277"/>
                    </a:cubicBezTo>
                    <a:cubicBezTo>
                      <a:pt x="1" y="6662"/>
                      <a:pt x="1926" y="8608"/>
                      <a:pt x="4311" y="8608"/>
                    </a:cubicBezTo>
                    <a:cubicBezTo>
                      <a:pt x="8119" y="8608"/>
                      <a:pt x="10044" y="4005"/>
                      <a:pt x="7366" y="1285"/>
                    </a:cubicBezTo>
                    <a:cubicBezTo>
                      <a:pt x="6485" y="398"/>
                      <a:pt x="5400" y="0"/>
                      <a:pt x="43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" name="Google Shape;347;p19"/>
              <p:cNvSpPr/>
              <p:nvPr/>
            </p:nvSpPr>
            <p:spPr>
              <a:xfrm rot="10800000">
                <a:off x="6868572" y="274517"/>
                <a:ext cx="189455" cy="162218"/>
              </a:xfrm>
              <a:custGeom>
                <a:rect b="b" l="l" r="r" t="t"/>
                <a:pathLst>
                  <a:path extrusionOk="0" h="8600" w="10044">
                    <a:moveTo>
                      <a:pt x="4337" y="1"/>
                    </a:moveTo>
                    <a:cubicBezTo>
                      <a:pt x="2140" y="1"/>
                      <a:pt x="35" y="1688"/>
                      <a:pt x="21" y="4268"/>
                    </a:cubicBezTo>
                    <a:cubicBezTo>
                      <a:pt x="0" y="6653"/>
                      <a:pt x="1925" y="8599"/>
                      <a:pt x="4311" y="8599"/>
                    </a:cubicBezTo>
                    <a:cubicBezTo>
                      <a:pt x="8119" y="8599"/>
                      <a:pt x="10044" y="3996"/>
                      <a:pt x="7365" y="1276"/>
                    </a:cubicBezTo>
                    <a:cubicBezTo>
                      <a:pt x="6485" y="396"/>
                      <a:pt x="5400" y="1"/>
                      <a:pt x="43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48" name="Google Shape;348;p19"/>
            <p:cNvGrpSpPr/>
            <p:nvPr/>
          </p:nvGrpSpPr>
          <p:grpSpPr>
            <a:xfrm flipH="1">
              <a:off x="245786" y="2646735"/>
              <a:ext cx="229330" cy="233669"/>
              <a:chOff x="7992219" y="2560523"/>
              <a:chExt cx="229330" cy="233669"/>
            </a:xfrm>
          </p:grpSpPr>
          <p:sp>
            <p:nvSpPr>
              <p:cNvPr id="349" name="Google Shape;349;p19"/>
              <p:cNvSpPr/>
              <p:nvPr/>
            </p:nvSpPr>
            <p:spPr>
              <a:xfrm rot="10800000">
                <a:off x="7992219" y="2560523"/>
                <a:ext cx="229330" cy="233669"/>
              </a:xfrm>
              <a:custGeom>
                <a:rect b="b" l="l" r="r" t="t"/>
                <a:pathLst>
                  <a:path extrusionOk="0" h="12388" w="12158">
                    <a:moveTo>
                      <a:pt x="1" y="1"/>
                    </a:moveTo>
                    <a:lnTo>
                      <a:pt x="1" y="12388"/>
                    </a:lnTo>
                    <a:lnTo>
                      <a:pt x="12157" y="12388"/>
                    </a:lnTo>
                    <a:lnTo>
                      <a:pt x="1215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" name="Google Shape;350;p19"/>
              <p:cNvSpPr/>
              <p:nvPr/>
            </p:nvSpPr>
            <p:spPr>
              <a:xfrm rot="10800000">
                <a:off x="8004459" y="2601171"/>
                <a:ext cx="176044" cy="150655"/>
              </a:xfrm>
              <a:custGeom>
                <a:rect b="b" l="l" r="r" t="t"/>
                <a:pathLst>
                  <a:path extrusionOk="0" h="7987" w="9333">
                    <a:moveTo>
                      <a:pt x="4041" y="0"/>
                    </a:moveTo>
                    <a:cubicBezTo>
                      <a:pt x="2006" y="0"/>
                      <a:pt x="50" y="1566"/>
                      <a:pt x="22" y="3948"/>
                    </a:cubicBezTo>
                    <a:cubicBezTo>
                      <a:pt x="1" y="6166"/>
                      <a:pt x="1800" y="7966"/>
                      <a:pt x="3997" y="7987"/>
                    </a:cubicBezTo>
                    <a:cubicBezTo>
                      <a:pt x="7554" y="7987"/>
                      <a:pt x="9333" y="3718"/>
                      <a:pt x="6843" y="1186"/>
                    </a:cubicBezTo>
                    <a:cubicBezTo>
                      <a:pt x="6030" y="367"/>
                      <a:pt x="5027" y="0"/>
                      <a:pt x="4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51" name="Google Shape;351;p19"/>
            <p:cNvGrpSpPr/>
            <p:nvPr/>
          </p:nvGrpSpPr>
          <p:grpSpPr>
            <a:xfrm flipH="1">
              <a:off x="960926" y="1886659"/>
              <a:ext cx="233669" cy="233669"/>
              <a:chOff x="7305872" y="1876137"/>
              <a:chExt cx="233669" cy="233669"/>
            </a:xfrm>
          </p:grpSpPr>
          <p:sp>
            <p:nvSpPr>
              <p:cNvPr id="352" name="Google Shape;352;p19"/>
              <p:cNvSpPr/>
              <p:nvPr/>
            </p:nvSpPr>
            <p:spPr>
              <a:xfrm rot="10800000">
                <a:off x="7305872" y="1876137"/>
                <a:ext cx="233669" cy="233669"/>
              </a:xfrm>
              <a:custGeom>
                <a:rect b="b" l="l" r="r" t="t"/>
                <a:pathLst>
                  <a:path extrusionOk="0" h="12388" w="12388">
                    <a:moveTo>
                      <a:pt x="1" y="1"/>
                    </a:moveTo>
                    <a:lnTo>
                      <a:pt x="1" y="12387"/>
                    </a:lnTo>
                    <a:lnTo>
                      <a:pt x="12387" y="12387"/>
                    </a:lnTo>
                    <a:lnTo>
                      <a:pt x="1238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" name="Google Shape;353;p19"/>
              <p:cNvSpPr/>
              <p:nvPr/>
            </p:nvSpPr>
            <p:spPr>
              <a:xfrm rot="10800000">
                <a:off x="7322451" y="1917180"/>
                <a:ext cx="175648" cy="150278"/>
              </a:xfrm>
              <a:custGeom>
                <a:rect b="b" l="l" r="r" t="t"/>
                <a:pathLst>
                  <a:path extrusionOk="0" h="7967" w="9312">
                    <a:moveTo>
                      <a:pt x="4025" y="1"/>
                    </a:moveTo>
                    <a:cubicBezTo>
                      <a:pt x="1997" y="1"/>
                      <a:pt x="50" y="1566"/>
                      <a:pt x="21" y="3949"/>
                    </a:cubicBezTo>
                    <a:cubicBezTo>
                      <a:pt x="1" y="6167"/>
                      <a:pt x="1779" y="7966"/>
                      <a:pt x="3997" y="7966"/>
                    </a:cubicBezTo>
                    <a:cubicBezTo>
                      <a:pt x="7533" y="7966"/>
                      <a:pt x="9312" y="3698"/>
                      <a:pt x="6822" y="1187"/>
                    </a:cubicBezTo>
                    <a:cubicBezTo>
                      <a:pt x="6009" y="368"/>
                      <a:pt x="5008" y="1"/>
                      <a:pt x="40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54" name="Google Shape;354;p19"/>
            <p:cNvGrpSpPr/>
            <p:nvPr/>
          </p:nvGrpSpPr>
          <p:grpSpPr>
            <a:xfrm flipH="1">
              <a:off x="720072" y="2171366"/>
              <a:ext cx="234838" cy="233669"/>
              <a:chOff x="7539527" y="2110189"/>
              <a:chExt cx="234838" cy="233669"/>
            </a:xfrm>
          </p:grpSpPr>
          <p:sp>
            <p:nvSpPr>
              <p:cNvPr id="355" name="Google Shape;355;p19"/>
              <p:cNvSpPr/>
              <p:nvPr/>
            </p:nvSpPr>
            <p:spPr>
              <a:xfrm rot="10800000">
                <a:off x="7539527" y="2110189"/>
                <a:ext cx="234838" cy="233669"/>
              </a:xfrm>
              <a:custGeom>
                <a:rect b="b" l="l" r="r" t="t"/>
                <a:pathLst>
                  <a:path extrusionOk="0" h="12388" w="12450">
                    <a:moveTo>
                      <a:pt x="0" y="1"/>
                    </a:moveTo>
                    <a:lnTo>
                      <a:pt x="0" y="12388"/>
                    </a:lnTo>
                    <a:lnTo>
                      <a:pt x="12450" y="12388"/>
                    </a:lnTo>
                    <a:lnTo>
                      <a:pt x="1245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" name="Google Shape;356;p19"/>
              <p:cNvSpPr/>
              <p:nvPr/>
            </p:nvSpPr>
            <p:spPr>
              <a:xfrm rot="10800000">
                <a:off x="7557295" y="2151232"/>
                <a:ext cx="175629" cy="150259"/>
              </a:xfrm>
              <a:custGeom>
                <a:rect b="b" l="l" r="r" t="t"/>
                <a:pathLst>
                  <a:path extrusionOk="0" h="7966" w="9311">
                    <a:moveTo>
                      <a:pt x="4020" y="0"/>
                    </a:moveTo>
                    <a:cubicBezTo>
                      <a:pt x="1985" y="0"/>
                      <a:pt x="28" y="1566"/>
                      <a:pt x="0" y="3948"/>
                    </a:cubicBezTo>
                    <a:cubicBezTo>
                      <a:pt x="0" y="6145"/>
                      <a:pt x="1779" y="7966"/>
                      <a:pt x="3996" y="7966"/>
                    </a:cubicBezTo>
                    <a:cubicBezTo>
                      <a:pt x="7533" y="7966"/>
                      <a:pt x="9311" y="3697"/>
                      <a:pt x="6821" y="1186"/>
                    </a:cubicBezTo>
                    <a:cubicBezTo>
                      <a:pt x="6009" y="367"/>
                      <a:pt x="5005" y="0"/>
                      <a:pt x="40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57" name="Google Shape;357;p19"/>
            <p:cNvGrpSpPr/>
            <p:nvPr/>
          </p:nvGrpSpPr>
          <p:grpSpPr>
            <a:xfrm flipH="1">
              <a:off x="1405530" y="1447336"/>
              <a:ext cx="233273" cy="233669"/>
              <a:chOff x="6853181" y="1415540"/>
              <a:chExt cx="233273" cy="233669"/>
            </a:xfrm>
          </p:grpSpPr>
          <p:sp>
            <p:nvSpPr>
              <p:cNvPr id="358" name="Google Shape;358;p19"/>
              <p:cNvSpPr/>
              <p:nvPr/>
            </p:nvSpPr>
            <p:spPr>
              <a:xfrm rot="10800000">
                <a:off x="6853181" y="1415540"/>
                <a:ext cx="233273" cy="233669"/>
              </a:xfrm>
              <a:custGeom>
                <a:rect b="b" l="l" r="r" t="t"/>
                <a:pathLst>
                  <a:path extrusionOk="0" h="12388" w="12367">
                    <a:moveTo>
                      <a:pt x="1" y="0"/>
                    </a:moveTo>
                    <a:lnTo>
                      <a:pt x="1" y="12387"/>
                    </a:lnTo>
                    <a:lnTo>
                      <a:pt x="12367" y="12387"/>
                    </a:lnTo>
                    <a:lnTo>
                      <a:pt x="123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" name="Google Shape;359;p19"/>
              <p:cNvSpPr/>
              <p:nvPr/>
            </p:nvSpPr>
            <p:spPr>
              <a:xfrm rot="10800000">
                <a:off x="6869760" y="1456584"/>
                <a:ext cx="175648" cy="150542"/>
              </a:xfrm>
              <a:custGeom>
                <a:rect b="b" l="l" r="r" t="t"/>
                <a:pathLst>
                  <a:path extrusionOk="0" h="7981" w="9312">
                    <a:moveTo>
                      <a:pt x="4016" y="1"/>
                    </a:moveTo>
                    <a:cubicBezTo>
                      <a:pt x="1991" y="1"/>
                      <a:pt x="50" y="1570"/>
                      <a:pt x="22" y="3963"/>
                    </a:cubicBezTo>
                    <a:cubicBezTo>
                      <a:pt x="1" y="6160"/>
                      <a:pt x="1779" y="7959"/>
                      <a:pt x="3997" y="7980"/>
                    </a:cubicBezTo>
                    <a:cubicBezTo>
                      <a:pt x="7533" y="7980"/>
                      <a:pt x="9312" y="3712"/>
                      <a:pt x="6822" y="1201"/>
                    </a:cubicBezTo>
                    <a:cubicBezTo>
                      <a:pt x="6007" y="372"/>
                      <a:pt x="5002" y="1"/>
                      <a:pt x="40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0" name="Google Shape;360;p19"/>
            <p:cNvGrpSpPr/>
            <p:nvPr/>
          </p:nvGrpSpPr>
          <p:grpSpPr>
            <a:xfrm flipH="1">
              <a:off x="2137185" y="741602"/>
              <a:ext cx="232876" cy="237215"/>
              <a:chOff x="6155780" y="729984"/>
              <a:chExt cx="232876" cy="237215"/>
            </a:xfrm>
          </p:grpSpPr>
          <p:sp>
            <p:nvSpPr>
              <p:cNvPr id="361" name="Google Shape;361;p19"/>
              <p:cNvSpPr/>
              <p:nvPr/>
            </p:nvSpPr>
            <p:spPr>
              <a:xfrm rot="10800000">
                <a:off x="6155780" y="729984"/>
                <a:ext cx="232876" cy="237215"/>
              </a:xfrm>
              <a:custGeom>
                <a:rect b="b" l="l" r="r" t="t"/>
                <a:pathLst>
                  <a:path extrusionOk="0" h="12576" w="12346">
                    <a:moveTo>
                      <a:pt x="1" y="0"/>
                    </a:moveTo>
                    <a:lnTo>
                      <a:pt x="1" y="12575"/>
                    </a:lnTo>
                    <a:lnTo>
                      <a:pt x="12346" y="12575"/>
                    </a:lnTo>
                    <a:lnTo>
                      <a:pt x="123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" name="Google Shape;362;p19"/>
              <p:cNvSpPr/>
              <p:nvPr/>
            </p:nvSpPr>
            <p:spPr>
              <a:xfrm rot="10800000">
                <a:off x="6168002" y="771424"/>
                <a:ext cx="178420" cy="152956"/>
              </a:xfrm>
              <a:custGeom>
                <a:rect b="b" l="l" r="r" t="t"/>
                <a:pathLst>
                  <a:path extrusionOk="0" h="8109" w="9459">
                    <a:moveTo>
                      <a:pt x="4086" y="0"/>
                    </a:moveTo>
                    <a:cubicBezTo>
                      <a:pt x="2019" y="0"/>
                      <a:pt x="36" y="1595"/>
                      <a:pt x="22" y="4007"/>
                    </a:cubicBezTo>
                    <a:cubicBezTo>
                      <a:pt x="1" y="6267"/>
                      <a:pt x="1800" y="8088"/>
                      <a:pt x="4060" y="8108"/>
                    </a:cubicBezTo>
                    <a:cubicBezTo>
                      <a:pt x="7638" y="8108"/>
                      <a:pt x="9458" y="3777"/>
                      <a:pt x="6926" y="1204"/>
                    </a:cubicBezTo>
                    <a:cubicBezTo>
                      <a:pt x="6102" y="372"/>
                      <a:pt x="5084" y="0"/>
                      <a:pt x="40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3" name="Google Shape;363;p19"/>
            <p:cNvGrpSpPr/>
            <p:nvPr/>
          </p:nvGrpSpPr>
          <p:grpSpPr>
            <a:xfrm flipH="1">
              <a:off x="488029" y="2170354"/>
              <a:ext cx="219446" cy="466649"/>
              <a:chOff x="7772786" y="2109798"/>
              <a:chExt cx="219446" cy="450738"/>
            </a:xfrm>
          </p:grpSpPr>
          <p:sp>
            <p:nvSpPr>
              <p:cNvPr id="364" name="Google Shape;364;p19"/>
              <p:cNvSpPr/>
              <p:nvPr/>
            </p:nvSpPr>
            <p:spPr>
              <a:xfrm rot="10800000">
                <a:off x="7772786" y="2109798"/>
                <a:ext cx="219446" cy="450738"/>
              </a:xfrm>
              <a:custGeom>
                <a:rect b="b" l="l" r="r" t="t"/>
                <a:pathLst>
                  <a:path extrusionOk="0" h="23896" w="11634">
                    <a:moveTo>
                      <a:pt x="0" y="1"/>
                    </a:moveTo>
                    <a:lnTo>
                      <a:pt x="0" y="23896"/>
                    </a:lnTo>
                    <a:lnTo>
                      <a:pt x="11634" y="23896"/>
                    </a:lnTo>
                    <a:lnTo>
                      <a:pt x="1163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" name="Google Shape;365;p19"/>
              <p:cNvSpPr/>
              <p:nvPr/>
            </p:nvSpPr>
            <p:spPr>
              <a:xfrm rot="10800000">
                <a:off x="7809492" y="2162286"/>
                <a:ext cx="146033" cy="147618"/>
              </a:xfrm>
              <a:custGeom>
                <a:rect b="b" l="l" r="r" t="t"/>
                <a:pathLst>
                  <a:path extrusionOk="0" h="7826" w="7742">
                    <a:moveTo>
                      <a:pt x="3871" y="0"/>
                    </a:moveTo>
                    <a:cubicBezTo>
                      <a:pt x="1737" y="0"/>
                      <a:pt x="0" y="1737"/>
                      <a:pt x="0" y="3913"/>
                    </a:cubicBezTo>
                    <a:cubicBezTo>
                      <a:pt x="0" y="6068"/>
                      <a:pt x="1737" y="7826"/>
                      <a:pt x="3871" y="7826"/>
                    </a:cubicBezTo>
                    <a:cubicBezTo>
                      <a:pt x="6005" y="7826"/>
                      <a:pt x="7742" y="6068"/>
                      <a:pt x="7742" y="3913"/>
                    </a:cubicBezTo>
                    <a:cubicBezTo>
                      <a:pt x="7742" y="1737"/>
                      <a:pt x="6005" y="0"/>
                      <a:pt x="38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" name="Google Shape;366;p19"/>
              <p:cNvSpPr/>
              <p:nvPr/>
            </p:nvSpPr>
            <p:spPr>
              <a:xfrm rot="10800000">
                <a:off x="7785008" y="2369496"/>
                <a:ext cx="170913" cy="146543"/>
              </a:xfrm>
              <a:custGeom>
                <a:rect b="b" l="l" r="r" t="t"/>
                <a:pathLst>
                  <a:path extrusionOk="0" h="7769" w="9061">
                    <a:moveTo>
                      <a:pt x="3926" y="0"/>
                    </a:moveTo>
                    <a:cubicBezTo>
                      <a:pt x="1948" y="0"/>
                      <a:pt x="49" y="1524"/>
                      <a:pt x="21" y="3835"/>
                    </a:cubicBezTo>
                    <a:cubicBezTo>
                      <a:pt x="0" y="5990"/>
                      <a:pt x="1737" y="7748"/>
                      <a:pt x="3892" y="7769"/>
                    </a:cubicBezTo>
                    <a:cubicBezTo>
                      <a:pt x="7344" y="7769"/>
                      <a:pt x="9060" y="3605"/>
                      <a:pt x="6654" y="1157"/>
                    </a:cubicBezTo>
                    <a:cubicBezTo>
                      <a:pt x="5862" y="358"/>
                      <a:pt x="4884" y="0"/>
                      <a:pt x="39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7" name="Google Shape;367;p19"/>
            <p:cNvGrpSpPr/>
            <p:nvPr/>
          </p:nvGrpSpPr>
          <p:grpSpPr>
            <a:xfrm flipH="1" rot="10800000">
              <a:off x="1193668" y="1447989"/>
              <a:ext cx="197797" cy="427664"/>
              <a:chOff x="1792512" y="3300681"/>
              <a:chExt cx="213650" cy="461641"/>
            </a:xfrm>
          </p:grpSpPr>
          <p:sp>
            <p:nvSpPr>
              <p:cNvPr id="368" name="Google Shape;368;p19"/>
              <p:cNvSpPr/>
              <p:nvPr/>
            </p:nvSpPr>
            <p:spPr>
              <a:xfrm>
                <a:off x="1792512" y="3300681"/>
                <a:ext cx="213650" cy="461641"/>
              </a:xfrm>
              <a:custGeom>
                <a:rect b="b" l="l" r="r" t="t"/>
                <a:pathLst>
                  <a:path extrusionOk="0" h="24419" w="11613">
                    <a:moveTo>
                      <a:pt x="0" y="0"/>
                    </a:moveTo>
                    <a:lnTo>
                      <a:pt x="0" y="24418"/>
                    </a:lnTo>
                    <a:lnTo>
                      <a:pt x="11613" y="24418"/>
                    </a:lnTo>
                    <a:lnTo>
                      <a:pt x="116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" name="Google Shape;369;p19"/>
              <p:cNvSpPr/>
              <p:nvPr/>
            </p:nvSpPr>
            <p:spPr>
              <a:xfrm>
                <a:off x="1804059" y="3366889"/>
                <a:ext cx="166704" cy="142968"/>
              </a:xfrm>
              <a:custGeom>
                <a:rect b="b" l="l" r="r" t="t"/>
                <a:pathLst>
                  <a:path extrusionOk="0" h="7770" w="9060">
                    <a:moveTo>
                      <a:pt x="5189" y="1"/>
                    </a:moveTo>
                    <a:cubicBezTo>
                      <a:pt x="1737" y="1"/>
                      <a:pt x="0" y="4164"/>
                      <a:pt x="2427" y="6612"/>
                    </a:cubicBezTo>
                    <a:cubicBezTo>
                      <a:pt x="3213" y="7411"/>
                      <a:pt x="4187" y="7769"/>
                      <a:pt x="5146" y="7769"/>
                    </a:cubicBezTo>
                    <a:cubicBezTo>
                      <a:pt x="7124" y="7769"/>
                      <a:pt x="9032" y="6246"/>
                      <a:pt x="9060" y="3934"/>
                    </a:cubicBezTo>
                    <a:cubicBezTo>
                      <a:pt x="9060" y="1779"/>
                      <a:pt x="7344" y="22"/>
                      <a:pt x="51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" name="Google Shape;370;p19"/>
              <p:cNvSpPr/>
              <p:nvPr/>
            </p:nvSpPr>
            <p:spPr>
              <a:xfrm>
                <a:off x="1804059" y="3569783"/>
                <a:ext cx="166704" cy="142563"/>
              </a:xfrm>
              <a:custGeom>
                <a:rect b="b" l="l" r="r" t="t"/>
                <a:pathLst>
                  <a:path extrusionOk="0" h="7748" w="9060">
                    <a:moveTo>
                      <a:pt x="5189" y="0"/>
                    </a:moveTo>
                    <a:cubicBezTo>
                      <a:pt x="1737" y="0"/>
                      <a:pt x="0" y="4143"/>
                      <a:pt x="2427" y="6591"/>
                    </a:cubicBezTo>
                    <a:cubicBezTo>
                      <a:pt x="3213" y="7390"/>
                      <a:pt x="4187" y="7748"/>
                      <a:pt x="5146" y="7748"/>
                    </a:cubicBezTo>
                    <a:cubicBezTo>
                      <a:pt x="7124" y="7748"/>
                      <a:pt x="9032" y="6225"/>
                      <a:pt x="9060" y="3913"/>
                    </a:cubicBezTo>
                    <a:cubicBezTo>
                      <a:pt x="9060" y="1758"/>
                      <a:pt x="7344" y="0"/>
                      <a:pt x="51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71" name="Google Shape;371;p19"/>
            <p:cNvGrpSpPr/>
            <p:nvPr/>
          </p:nvGrpSpPr>
          <p:grpSpPr>
            <a:xfrm flipH="1">
              <a:off x="1894592" y="-176"/>
              <a:ext cx="229311" cy="489821"/>
              <a:chOff x="6388643" y="-176"/>
              <a:chExt cx="229311" cy="489821"/>
            </a:xfrm>
          </p:grpSpPr>
          <p:sp>
            <p:nvSpPr>
              <p:cNvPr id="372" name="Google Shape;372;p19"/>
              <p:cNvSpPr/>
              <p:nvPr/>
            </p:nvSpPr>
            <p:spPr>
              <a:xfrm rot="10800000">
                <a:off x="6388643" y="-176"/>
                <a:ext cx="229311" cy="489821"/>
              </a:xfrm>
              <a:custGeom>
                <a:rect b="b" l="l" r="r" t="t"/>
                <a:pathLst>
                  <a:path extrusionOk="0" h="25968" w="12157">
                    <a:moveTo>
                      <a:pt x="0" y="1"/>
                    </a:moveTo>
                    <a:lnTo>
                      <a:pt x="0" y="25967"/>
                    </a:lnTo>
                    <a:lnTo>
                      <a:pt x="12157" y="25967"/>
                    </a:lnTo>
                    <a:lnTo>
                      <a:pt x="1215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" name="Google Shape;373;p19"/>
              <p:cNvSpPr/>
              <p:nvPr/>
            </p:nvSpPr>
            <p:spPr>
              <a:xfrm rot="10800000">
                <a:off x="6423369" y="283741"/>
                <a:ext cx="185909" cy="158935"/>
              </a:xfrm>
              <a:custGeom>
                <a:rect b="b" l="l" r="r" t="t"/>
                <a:pathLst>
                  <a:path extrusionOk="0" h="8426" w="9856">
                    <a:moveTo>
                      <a:pt x="5629" y="1"/>
                    </a:moveTo>
                    <a:cubicBezTo>
                      <a:pt x="1884" y="1"/>
                      <a:pt x="1" y="4499"/>
                      <a:pt x="2637" y="7157"/>
                    </a:cubicBezTo>
                    <a:cubicBezTo>
                      <a:pt x="3493" y="8033"/>
                      <a:pt x="4555" y="8426"/>
                      <a:pt x="5598" y="8426"/>
                    </a:cubicBezTo>
                    <a:cubicBezTo>
                      <a:pt x="7743" y="8426"/>
                      <a:pt x="9806" y="6768"/>
                      <a:pt x="9835" y="4248"/>
                    </a:cubicBezTo>
                    <a:cubicBezTo>
                      <a:pt x="9856" y="1905"/>
                      <a:pt x="7972" y="1"/>
                      <a:pt x="56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" name="Google Shape;374;p19"/>
              <p:cNvSpPr/>
              <p:nvPr/>
            </p:nvSpPr>
            <p:spPr>
              <a:xfrm rot="10800000">
                <a:off x="6423369" y="58555"/>
                <a:ext cx="185796" cy="158747"/>
              </a:xfrm>
              <a:custGeom>
                <a:rect b="b" l="l" r="r" t="t"/>
                <a:pathLst>
                  <a:path extrusionOk="0" h="8416" w="9850">
                    <a:moveTo>
                      <a:pt x="5597" y="0"/>
                    </a:moveTo>
                    <a:cubicBezTo>
                      <a:pt x="1869" y="0"/>
                      <a:pt x="1" y="4505"/>
                      <a:pt x="2631" y="7156"/>
                    </a:cubicBezTo>
                    <a:cubicBezTo>
                      <a:pt x="3494" y="8026"/>
                      <a:pt x="4558" y="8416"/>
                      <a:pt x="5601" y="8416"/>
                    </a:cubicBezTo>
                    <a:cubicBezTo>
                      <a:pt x="7746" y="8416"/>
                      <a:pt x="9800" y="6767"/>
                      <a:pt x="9829" y="4248"/>
                    </a:cubicBezTo>
                    <a:cubicBezTo>
                      <a:pt x="9850" y="1904"/>
                      <a:pt x="7966" y="0"/>
                      <a:pt x="5623" y="0"/>
                    </a:cubicBezTo>
                    <a:cubicBezTo>
                      <a:pt x="5614" y="0"/>
                      <a:pt x="5606" y="0"/>
                      <a:pt x="55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75" name="Google Shape;375;p19"/>
            <p:cNvGrpSpPr/>
            <p:nvPr/>
          </p:nvGrpSpPr>
          <p:grpSpPr>
            <a:xfrm flipH="1">
              <a:off x="-242702" y="-177"/>
              <a:ext cx="474807" cy="477976"/>
              <a:chOff x="8210487" y="-177"/>
              <a:chExt cx="474807" cy="477976"/>
            </a:xfrm>
          </p:grpSpPr>
          <p:sp>
            <p:nvSpPr>
              <p:cNvPr id="376" name="Google Shape;376;p19"/>
              <p:cNvSpPr/>
              <p:nvPr/>
            </p:nvSpPr>
            <p:spPr>
              <a:xfrm rot="10800000">
                <a:off x="8210487" y="-177"/>
                <a:ext cx="474807" cy="477976"/>
              </a:xfrm>
              <a:custGeom>
                <a:rect b="b" l="l" r="r" t="t"/>
                <a:pathLst>
                  <a:path extrusionOk="0" h="25340" w="25172">
                    <a:moveTo>
                      <a:pt x="0" y="1"/>
                    </a:moveTo>
                    <a:lnTo>
                      <a:pt x="0" y="25339"/>
                    </a:lnTo>
                    <a:lnTo>
                      <a:pt x="25171" y="25339"/>
                    </a:lnTo>
                    <a:lnTo>
                      <a:pt x="2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" name="Google Shape;377;p19"/>
              <p:cNvSpPr/>
              <p:nvPr/>
            </p:nvSpPr>
            <p:spPr>
              <a:xfrm rot="10800000">
                <a:off x="8240473" y="48161"/>
                <a:ext cx="184739" cy="158087"/>
              </a:xfrm>
              <a:custGeom>
                <a:rect b="b" l="l" r="r" t="t"/>
                <a:pathLst>
                  <a:path extrusionOk="0" h="8381" w="9794">
                    <a:moveTo>
                      <a:pt x="5609" y="0"/>
                    </a:moveTo>
                    <a:cubicBezTo>
                      <a:pt x="1884" y="0"/>
                      <a:pt x="1" y="4499"/>
                      <a:pt x="2637" y="7135"/>
                    </a:cubicBezTo>
                    <a:cubicBezTo>
                      <a:pt x="3491" y="7995"/>
                      <a:pt x="4544" y="8381"/>
                      <a:pt x="5578" y="8381"/>
                    </a:cubicBezTo>
                    <a:cubicBezTo>
                      <a:pt x="7714" y="8381"/>
                      <a:pt x="9765" y="6736"/>
                      <a:pt x="9793" y="4227"/>
                    </a:cubicBezTo>
                    <a:cubicBezTo>
                      <a:pt x="9793" y="1904"/>
                      <a:pt x="7931" y="0"/>
                      <a:pt x="56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" name="Google Shape;378;p19"/>
              <p:cNvSpPr/>
              <p:nvPr/>
            </p:nvSpPr>
            <p:spPr>
              <a:xfrm rot="10800000">
                <a:off x="8480447" y="48161"/>
                <a:ext cx="184720" cy="158087"/>
              </a:xfrm>
              <a:custGeom>
                <a:rect b="b" l="l" r="r" t="t"/>
                <a:pathLst>
                  <a:path extrusionOk="0" h="8381" w="9793">
                    <a:moveTo>
                      <a:pt x="5608" y="0"/>
                    </a:moveTo>
                    <a:cubicBezTo>
                      <a:pt x="1884" y="0"/>
                      <a:pt x="0" y="4499"/>
                      <a:pt x="2637" y="7135"/>
                    </a:cubicBezTo>
                    <a:cubicBezTo>
                      <a:pt x="3490" y="7995"/>
                      <a:pt x="4544" y="8381"/>
                      <a:pt x="5578" y="8381"/>
                    </a:cubicBezTo>
                    <a:cubicBezTo>
                      <a:pt x="7713" y="8381"/>
                      <a:pt x="9764" y="6736"/>
                      <a:pt x="9793" y="4227"/>
                    </a:cubicBezTo>
                    <a:cubicBezTo>
                      <a:pt x="9793" y="1904"/>
                      <a:pt x="7930" y="0"/>
                      <a:pt x="5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" name="Google Shape;379;p19"/>
              <p:cNvSpPr/>
              <p:nvPr/>
            </p:nvSpPr>
            <p:spPr>
              <a:xfrm rot="10800000">
                <a:off x="8480051" y="272555"/>
                <a:ext cx="185117" cy="157879"/>
              </a:xfrm>
              <a:custGeom>
                <a:rect b="b" l="l" r="r" t="t"/>
                <a:pathLst>
                  <a:path extrusionOk="0" h="8370" w="9814">
                    <a:moveTo>
                      <a:pt x="5608" y="0"/>
                    </a:moveTo>
                    <a:cubicBezTo>
                      <a:pt x="1884" y="0"/>
                      <a:pt x="0" y="4478"/>
                      <a:pt x="2637" y="7115"/>
                    </a:cubicBezTo>
                    <a:cubicBezTo>
                      <a:pt x="3490" y="7982"/>
                      <a:pt x="4544" y="8370"/>
                      <a:pt x="5578" y="8370"/>
                    </a:cubicBezTo>
                    <a:cubicBezTo>
                      <a:pt x="7714" y="8370"/>
                      <a:pt x="9764" y="6715"/>
                      <a:pt x="9793" y="4206"/>
                    </a:cubicBezTo>
                    <a:cubicBezTo>
                      <a:pt x="9814" y="1884"/>
                      <a:pt x="7930" y="0"/>
                      <a:pt x="5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" name="Google Shape;380;p19"/>
              <p:cNvSpPr/>
              <p:nvPr/>
            </p:nvSpPr>
            <p:spPr>
              <a:xfrm rot="10800000">
                <a:off x="8240473" y="272555"/>
                <a:ext cx="184739" cy="157879"/>
              </a:xfrm>
              <a:custGeom>
                <a:rect b="b" l="l" r="r" t="t"/>
                <a:pathLst>
                  <a:path extrusionOk="0" h="8370" w="9794">
                    <a:moveTo>
                      <a:pt x="5609" y="0"/>
                    </a:moveTo>
                    <a:cubicBezTo>
                      <a:pt x="1884" y="0"/>
                      <a:pt x="1" y="4478"/>
                      <a:pt x="2637" y="7115"/>
                    </a:cubicBezTo>
                    <a:cubicBezTo>
                      <a:pt x="3491" y="7982"/>
                      <a:pt x="4545" y="8370"/>
                      <a:pt x="5579" y="8370"/>
                    </a:cubicBezTo>
                    <a:cubicBezTo>
                      <a:pt x="7714" y="8370"/>
                      <a:pt x="9765" y="6715"/>
                      <a:pt x="9793" y="4206"/>
                    </a:cubicBezTo>
                    <a:cubicBezTo>
                      <a:pt x="9793" y="1884"/>
                      <a:pt x="7931" y="0"/>
                      <a:pt x="56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81" name="Google Shape;381;p19"/>
            <p:cNvGrpSpPr/>
            <p:nvPr/>
          </p:nvGrpSpPr>
          <p:grpSpPr>
            <a:xfrm flipH="1">
              <a:off x="1193415" y="1223718"/>
              <a:ext cx="630960" cy="213918"/>
              <a:chOff x="6617951" y="1183865"/>
              <a:chExt cx="688896" cy="231688"/>
            </a:xfrm>
          </p:grpSpPr>
          <p:sp>
            <p:nvSpPr>
              <p:cNvPr id="382" name="Google Shape;382;p19"/>
              <p:cNvSpPr/>
              <p:nvPr/>
            </p:nvSpPr>
            <p:spPr>
              <a:xfrm rot="10800000">
                <a:off x="6617951" y="1183865"/>
                <a:ext cx="687934" cy="231688"/>
              </a:xfrm>
              <a:custGeom>
                <a:rect b="b" l="l" r="r" t="t"/>
                <a:pathLst>
                  <a:path extrusionOk="0" h="12283" w="36471">
                    <a:moveTo>
                      <a:pt x="0" y="0"/>
                    </a:moveTo>
                    <a:lnTo>
                      <a:pt x="0" y="12282"/>
                    </a:lnTo>
                    <a:lnTo>
                      <a:pt x="36470" y="12282"/>
                    </a:lnTo>
                    <a:lnTo>
                      <a:pt x="3647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" name="Google Shape;383;p19"/>
              <p:cNvSpPr/>
              <p:nvPr/>
            </p:nvSpPr>
            <p:spPr>
              <a:xfrm rot="10800000">
                <a:off x="7116827" y="1218590"/>
                <a:ext cx="190021" cy="162595"/>
              </a:xfrm>
              <a:custGeom>
                <a:rect b="b" l="l" r="r" t="t"/>
                <a:pathLst>
                  <a:path extrusionOk="0" h="8620" w="10074">
                    <a:moveTo>
                      <a:pt x="5718" y="1"/>
                    </a:moveTo>
                    <a:cubicBezTo>
                      <a:pt x="4660" y="1"/>
                      <a:pt x="3582" y="394"/>
                      <a:pt x="2709" y="1275"/>
                    </a:cubicBezTo>
                    <a:cubicBezTo>
                      <a:pt x="1" y="4004"/>
                      <a:pt x="1938" y="8619"/>
                      <a:pt x="5754" y="8619"/>
                    </a:cubicBezTo>
                    <a:cubicBezTo>
                      <a:pt x="5771" y="8619"/>
                      <a:pt x="5788" y="8619"/>
                      <a:pt x="5805" y="8619"/>
                    </a:cubicBezTo>
                    <a:cubicBezTo>
                      <a:pt x="8170" y="8598"/>
                      <a:pt x="10074" y="6673"/>
                      <a:pt x="10053" y="4309"/>
                    </a:cubicBezTo>
                    <a:cubicBezTo>
                      <a:pt x="10053" y="1719"/>
                      <a:pt x="7928" y="1"/>
                      <a:pt x="57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" name="Google Shape;384;p19"/>
              <p:cNvSpPr/>
              <p:nvPr/>
            </p:nvSpPr>
            <p:spPr>
              <a:xfrm rot="10800000">
                <a:off x="6887114" y="1218590"/>
                <a:ext cx="190021" cy="162595"/>
              </a:xfrm>
              <a:custGeom>
                <a:rect b="b" l="l" r="r" t="t"/>
                <a:pathLst>
                  <a:path extrusionOk="0" h="8620" w="10074">
                    <a:moveTo>
                      <a:pt x="5711" y="1"/>
                    </a:moveTo>
                    <a:cubicBezTo>
                      <a:pt x="4650" y="1"/>
                      <a:pt x="3568" y="394"/>
                      <a:pt x="2687" y="1275"/>
                    </a:cubicBezTo>
                    <a:cubicBezTo>
                      <a:pt x="0" y="4004"/>
                      <a:pt x="1937" y="8619"/>
                      <a:pt x="5753" y="8619"/>
                    </a:cubicBezTo>
                    <a:cubicBezTo>
                      <a:pt x="5770" y="8619"/>
                      <a:pt x="5788" y="8619"/>
                      <a:pt x="5805" y="8619"/>
                    </a:cubicBezTo>
                    <a:cubicBezTo>
                      <a:pt x="8148" y="8598"/>
                      <a:pt x="10073" y="6673"/>
                      <a:pt x="10052" y="4309"/>
                    </a:cubicBezTo>
                    <a:cubicBezTo>
                      <a:pt x="10052" y="1719"/>
                      <a:pt x="7928" y="1"/>
                      <a:pt x="57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" name="Google Shape;385;p19"/>
              <p:cNvSpPr/>
              <p:nvPr/>
            </p:nvSpPr>
            <p:spPr>
              <a:xfrm rot="10800000">
                <a:off x="6657816" y="1218590"/>
                <a:ext cx="190021" cy="162595"/>
              </a:xfrm>
              <a:custGeom>
                <a:rect b="b" l="l" r="r" t="t"/>
                <a:pathLst>
                  <a:path extrusionOk="0" h="8620" w="10074">
                    <a:moveTo>
                      <a:pt x="5712" y="1"/>
                    </a:moveTo>
                    <a:cubicBezTo>
                      <a:pt x="4651" y="1"/>
                      <a:pt x="3568" y="394"/>
                      <a:pt x="2688" y="1275"/>
                    </a:cubicBezTo>
                    <a:cubicBezTo>
                      <a:pt x="1" y="4004"/>
                      <a:pt x="1938" y="8619"/>
                      <a:pt x="5754" y="8619"/>
                    </a:cubicBezTo>
                    <a:cubicBezTo>
                      <a:pt x="5771" y="8619"/>
                      <a:pt x="5788" y="8619"/>
                      <a:pt x="5806" y="8619"/>
                    </a:cubicBezTo>
                    <a:cubicBezTo>
                      <a:pt x="8149" y="8598"/>
                      <a:pt x="10074" y="6673"/>
                      <a:pt x="10053" y="4309"/>
                    </a:cubicBezTo>
                    <a:cubicBezTo>
                      <a:pt x="10053" y="1719"/>
                      <a:pt x="7929" y="1"/>
                      <a:pt x="57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86" name="Google Shape;386;p19"/>
            <p:cNvGrpSpPr/>
            <p:nvPr/>
          </p:nvGrpSpPr>
          <p:grpSpPr>
            <a:xfrm flipH="1">
              <a:off x="1894512" y="500539"/>
              <a:ext cx="229311" cy="695027"/>
              <a:chOff x="6388643" y="489644"/>
              <a:chExt cx="229311" cy="695027"/>
            </a:xfrm>
          </p:grpSpPr>
          <p:sp>
            <p:nvSpPr>
              <p:cNvPr id="387" name="Google Shape;387;p19"/>
              <p:cNvSpPr/>
              <p:nvPr/>
            </p:nvSpPr>
            <p:spPr>
              <a:xfrm rot="10800000">
                <a:off x="6388643" y="489644"/>
                <a:ext cx="229311" cy="695027"/>
              </a:xfrm>
              <a:custGeom>
                <a:rect b="b" l="l" r="r" t="t"/>
                <a:pathLst>
                  <a:path extrusionOk="0" h="36847" w="12157">
                    <a:moveTo>
                      <a:pt x="0" y="0"/>
                    </a:moveTo>
                    <a:lnTo>
                      <a:pt x="0" y="36847"/>
                    </a:lnTo>
                    <a:lnTo>
                      <a:pt x="12157" y="36847"/>
                    </a:lnTo>
                    <a:lnTo>
                      <a:pt x="1215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" name="Google Shape;388;p19"/>
              <p:cNvSpPr/>
              <p:nvPr/>
            </p:nvSpPr>
            <p:spPr>
              <a:xfrm rot="10800000">
                <a:off x="6396131" y="994026"/>
                <a:ext cx="187889" cy="161048"/>
              </a:xfrm>
              <a:custGeom>
                <a:rect b="b" l="l" r="r" t="t"/>
                <a:pathLst>
                  <a:path extrusionOk="0" h="8538" w="9961">
                    <a:moveTo>
                      <a:pt x="4307" y="0"/>
                    </a:moveTo>
                    <a:cubicBezTo>
                      <a:pt x="2136" y="0"/>
                      <a:pt x="50" y="1677"/>
                      <a:pt x="22" y="4227"/>
                    </a:cubicBezTo>
                    <a:cubicBezTo>
                      <a:pt x="1" y="6592"/>
                      <a:pt x="1905" y="8517"/>
                      <a:pt x="4269" y="8538"/>
                    </a:cubicBezTo>
                    <a:cubicBezTo>
                      <a:pt x="8056" y="8538"/>
                      <a:pt x="9960" y="3955"/>
                      <a:pt x="7303" y="1277"/>
                    </a:cubicBezTo>
                    <a:cubicBezTo>
                      <a:pt x="6435" y="395"/>
                      <a:pt x="5361" y="0"/>
                      <a:pt x="43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" name="Google Shape;389;p19"/>
              <p:cNvSpPr/>
              <p:nvPr/>
            </p:nvSpPr>
            <p:spPr>
              <a:xfrm rot="10800000">
                <a:off x="6396131" y="756032"/>
                <a:ext cx="187889" cy="160878"/>
              </a:xfrm>
              <a:custGeom>
                <a:rect b="b" l="l" r="r" t="t"/>
                <a:pathLst>
                  <a:path extrusionOk="0" h="8529" w="9961">
                    <a:moveTo>
                      <a:pt x="4308" y="0"/>
                    </a:moveTo>
                    <a:cubicBezTo>
                      <a:pt x="2136" y="0"/>
                      <a:pt x="50" y="1668"/>
                      <a:pt x="22" y="4218"/>
                    </a:cubicBezTo>
                    <a:cubicBezTo>
                      <a:pt x="1" y="6583"/>
                      <a:pt x="1905" y="8508"/>
                      <a:pt x="4269" y="8529"/>
                    </a:cubicBezTo>
                    <a:cubicBezTo>
                      <a:pt x="8056" y="8529"/>
                      <a:pt x="9960" y="3967"/>
                      <a:pt x="7303" y="1268"/>
                    </a:cubicBezTo>
                    <a:cubicBezTo>
                      <a:pt x="6435" y="393"/>
                      <a:pt x="5361" y="0"/>
                      <a:pt x="43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" name="Google Shape;390;p19"/>
              <p:cNvSpPr/>
              <p:nvPr/>
            </p:nvSpPr>
            <p:spPr>
              <a:xfrm rot="10800000">
                <a:off x="6396131" y="518038"/>
                <a:ext cx="187889" cy="161048"/>
              </a:xfrm>
              <a:custGeom>
                <a:rect b="b" l="l" r="r" t="t"/>
                <a:pathLst>
                  <a:path extrusionOk="0" h="8538" w="9961">
                    <a:moveTo>
                      <a:pt x="4307" y="0"/>
                    </a:moveTo>
                    <a:cubicBezTo>
                      <a:pt x="2136" y="0"/>
                      <a:pt x="50" y="1677"/>
                      <a:pt x="22" y="4227"/>
                    </a:cubicBezTo>
                    <a:cubicBezTo>
                      <a:pt x="1" y="6592"/>
                      <a:pt x="1905" y="8517"/>
                      <a:pt x="4269" y="8537"/>
                    </a:cubicBezTo>
                    <a:cubicBezTo>
                      <a:pt x="8056" y="8517"/>
                      <a:pt x="9960" y="3955"/>
                      <a:pt x="7303" y="1277"/>
                    </a:cubicBezTo>
                    <a:cubicBezTo>
                      <a:pt x="6435" y="395"/>
                      <a:pt x="5361" y="0"/>
                      <a:pt x="43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91" name="Google Shape;391;p19"/>
            <p:cNvGrpSpPr/>
            <p:nvPr/>
          </p:nvGrpSpPr>
          <p:grpSpPr>
            <a:xfrm flipH="1">
              <a:off x="1061" y="2647166"/>
              <a:ext cx="231699" cy="476286"/>
              <a:chOff x="8219555" y="2552230"/>
              <a:chExt cx="226180" cy="464942"/>
            </a:xfrm>
          </p:grpSpPr>
          <p:sp>
            <p:nvSpPr>
              <p:cNvPr id="392" name="Google Shape;392;p19"/>
              <p:cNvSpPr/>
              <p:nvPr/>
            </p:nvSpPr>
            <p:spPr>
              <a:xfrm rot="10800000">
                <a:off x="8219555" y="2552230"/>
                <a:ext cx="226180" cy="464942"/>
              </a:xfrm>
              <a:custGeom>
                <a:rect b="b" l="l" r="r" t="t"/>
                <a:pathLst>
                  <a:path extrusionOk="0" h="24649" w="11991">
                    <a:moveTo>
                      <a:pt x="1" y="0"/>
                    </a:moveTo>
                    <a:lnTo>
                      <a:pt x="1" y="24648"/>
                    </a:lnTo>
                    <a:lnTo>
                      <a:pt x="11990" y="24648"/>
                    </a:lnTo>
                    <a:lnTo>
                      <a:pt x="1199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" name="Google Shape;393;p19"/>
              <p:cNvSpPr/>
              <p:nvPr/>
            </p:nvSpPr>
            <p:spPr>
              <a:xfrm rot="10800000">
                <a:off x="8256657" y="2835475"/>
                <a:ext cx="185513" cy="159049"/>
              </a:xfrm>
              <a:custGeom>
                <a:rect b="b" l="l" r="r" t="t"/>
                <a:pathLst>
                  <a:path extrusionOk="0" h="8432" w="9835">
                    <a:moveTo>
                      <a:pt x="5608" y="0"/>
                    </a:moveTo>
                    <a:cubicBezTo>
                      <a:pt x="1883" y="0"/>
                      <a:pt x="0" y="4499"/>
                      <a:pt x="2616" y="7177"/>
                    </a:cubicBezTo>
                    <a:cubicBezTo>
                      <a:pt x="3475" y="8043"/>
                      <a:pt x="4537" y="8432"/>
                      <a:pt x="5579" y="8432"/>
                    </a:cubicBezTo>
                    <a:cubicBezTo>
                      <a:pt x="7734" y="8432"/>
                      <a:pt x="9806" y="6772"/>
                      <a:pt x="9834" y="4248"/>
                    </a:cubicBezTo>
                    <a:cubicBezTo>
                      <a:pt x="9834" y="1925"/>
                      <a:pt x="7951" y="0"/>
                      <a:pt x="5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" name="Google Shape;394;p19"/>
              <p:cNvSpPr/>
              <p:nvPr/>
            </p:nvSpPr>
            <p:spPr>
              <a:xfrm rot="10800000">
                <a:off x="8256657" y="2597774"/>
                <a:ext cx="185513" cy="159067"/>
              </a:xfrm>
              <a:custGeom>
                <a:rect b="b" l="l" r="r" t="t"/>
                <a:pathLst>
                  <a:path extrusionOk="0" h="8433" w="9835">
                    <a:moveTo>
                      <a:pt x="5608" y="1"/>
                    </a:moveTo>
                    <a:cubicBezTo>
                      <a:pt x="1883" y="1"/>
                      <a:pt x="0" y="4499"/>
                      <a:pt x="2616" y="7178"/>
                    </a:cubicBezTo>
                    <a:cubicBezTo>
                      <a:pt x="3475" y="8044"/>
                      <a:pt x="4537" y="8432"/>
                      <a:pt x="5579" y="8432"/>
                    </a:cubicBezTo>
                    <a:cubicBezTo>
                      <a:pt x="7734" y="8432"/>
                      <a:pt x="9806" y="6773"/>
                      <a:pt x="9834" y="4248"/>
                    </a:cubicBezTo>
                    <a:cubicBezTo>
                      <a:pt x="9834" y="1905"/>
                      <a:pt x="7951" y="1"/>
                      <a:pt x="56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95" name="Google Shape;395;p19"/>
            <p:cNvGrpSpPr/>
            <p:nvPr/>
          </p:nvGrpSpPr>
          <p:grpSpPr>
            <a:xfrm flipH="1">
              <a:off x="245621" y="-175"/>
              <a:ext cx="704106" cy="251833"/>
              <a:chOff x="7536387" y="-182"/>
              <a:chExt cx="674108" cy="251833"/>
            </a:xfrm>
          </p:grpSpPr>
          <p:sp>
            <p:nvSpPr>
              <p:cNvPr id="396" name="Google Shape;396;p19"/>
              <p:cNvSpPr/>
              <p:nvPr/>
            </p:nvSpPr>
            <p:spPr>
              <a:xfrm rot="10800000">
                <a:off x="7536387" y="-182"/>
                <a:ext cx="674108" cy="251833"/>
              </a:xfrm>
              <a:custGeom>
                <a:rect b="b" l="l" r="r" t="t"/>
                <a:pathLst>
                  <a:path extrusionOk="0" h="13351" w="35738">
                    <a:moveTo>
                      <a:pt x="0" y="1"/>
                    </a:moveTo>
                    <a:lnTo>
                      <a:pt x="0" y="13350"/>
                    </a:lnTo>
                    <a:lnTo>
                      <a:pt x="35738" y="13350"/>
                    </a:lnTo>
                    <a:lnTo>
                      <a:pt x="3573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" name="Google Shape;397;p19"/>
              <p:cNvSpPr/>
              <p:nvPr/>
            </p:nvSpPr>
            <p:spPr>
              <a:xfrm rot="10800000">
                <a:off x="8017871" y="40861"/>
                <a:ext cx="190134" cy="162670"/>
              </a:xfrm>
              <a:custGeom>
                <a:rect b="b" l="l" r="r" t="t"/>
                <a:pathLst>
                  <a:path extrusionOk="0" h="8624" w="10080">
                    <a:moveTo>
                      <a:pt x="5726" y="0"/>
                    </a:moveTo>
                    <a:cubicBezTo>
                      <a:pt x="4662" y="0"/>
                      <a:pt x="3576" y="396"/>
                      <a:pt x="2693" y="1279"/>
                    </a:cubicBezTo>
                    <a:cubicBezTo>
                      <a:pt x="0" y="4014"/>
                      <a:pt x="1952" y="8623"/>
                      <a:pt x="5785" y="8623"/>
                    </a:cubicBezTo>
                    <a:cubicBezTo>
                      <a:pt x="5793" y="8623"/>
                      <a:pt x="5802" y="8623"/>
                      <a:pt x="5811" y="8623"/>
                    </a:cubicBezTo>
                    <a:cubicBezTo>
                      <a:pt x="8175" y="8602"/>
                      <a:pt x="10079" y="6677"/>
                      <a:pt x="10058" y="4313"/>
                    </a:cubicBezTo>
                    <a:cubicBezTo>
                      <a:pt x="10058" y="1713"/>
                      <a:pt x="7940" y="0"/>
                      <a:pt x="57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" name="Google Shape;398;p19"/>
              <p:cNvSpPr/>
              <p:nvPr/>
            </p:nvSpPr>
            <p:spPr>
              <a:xfrm rot="10800000">
                <a:off x="7788177" y="40861"/>
                <a:ext cx="190134" cy="162670"/>
              </a:xfrm>
              <a:custGeom>
                <a:rect b="b" l="l" r="r" t="t"/>
                <a:pathLst>
                  <a:path extrusionOk="0" h="8624" w="10080">
                    <a:moveTo>
                      <a:pt x="5717" y="0"/>
                    </a:moveTo>
                    <a:cubicBezTo>
                      <a:pt x="4653" y="0"/>
                      <a:pt x="3570" y="396"/>
                      <a:pt x="2694" y="1279"/>
                    </a:cubicBezTo>
                    <a:cubicBezTo>
                      <a:pt x="1" y="4014"/>
                      <a:pt x="1952" y="8623"/>
                      <a:pt x="5764" y="8623"/>
                    </a:cubicBezTo>
                    <a:cubicBezTo>
                      <a:pt x="5773" y="8623"/>
                      <a:pt x="5782" y="8623"/>
                      <a:pt x="5790" y="8623"/>
                    </a:cubicBezTo>
                    <a:cubicBezTo>
                      <a:pt x="8155" y="8602"/>
                      <a:pt x="10080" y="6677"/>
                      <a:pt x="10059" y="4313"/>
                    </a:cubicBezTo>
                    <a:cubicBezTo>
                      <a:pt x="10059" y="1713"/>
                      <a:pt x="7931" y="0"/>
                      <a:pt x="57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" name="Google Shape;399;p19"/>
              <p:cNvSpPr/>
              <p:nvPr/>
            </p:nvSpPr>
            <p:spPr>
              <a:xfrm rot="10800000">
                <a:off x="7564388" y="40861"/>
                <a:ext cx="190021" cy="162670"/>
              </a:xfrm>
              <a:custGeom>
                <a:rect b="b" l="l" r="r" t="t"/>
                <a:pathLst>
                  <a:path extrusionOk="0" h="8624" w="10074">
                    <a:moveTo>
                      <a:pt x="5711" y="0"/>
                    </a:moveTo>
                    <a:cubicBezTo>
                      <a:pt x="4647" y="0"/>
                      <a:pt x="3564" y="396"/>
                      <a:pt x="2687" y="1279"/>
                    </a:cubicBezTo>
                    <a:cubicBezTo>
                      <a:pt x="0" y="4008"/>
                      <a:pt x="1938" y="8623"/>
                      <a:pt x="5753" y="8623"/>
                    </a:cubicBezTo>
                    <a:cubicBezTo>
                      <a:pt x="5771" y="8623"/>
                      <a:pt x="5788" y="8623"/>
                      <a:pt x="5805" y="8623"/>
                    </a:cubicBezTo>
                    <a:cubicBezTo>
                      <a:pt x="8169" y="8602"/>
                      <a:pt x="10073" y="6677"/>
                      <a:pt x="10052" y="4313"/>
                    </a:cubicBezTo>
                    <a:cubicBezTo>
                      <a:pt x="10052" y="1713"/>
                      <a:pt x="7924" y="0"/>
                      <a:pt x="57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00" name="Google Shape;400;p19"/>
            <p:cNvGrpSpPr/>
            <p:nvPr/>
          </p:nvGrpSpPr>
          <p:grpSpPr>
            <a:xfrm flipH="1">
              <a:off x="2137185" y="-170"/>
              <a:ext cx="232876" cy="730167"/>
              <a:chOff x="6155780" y="-170"/>
              <a:chExt cx="232876" cy="730167"/>
            </a:xfrm>
          </p:grpSpPr>
          <p:sp>
            <p:nvSpPr>
              <p:cNvPr id="401" name="Google Shape;401;p19"/>
              <p:cNvSpPr/>
              <p:nvPr/>
            </p:nvSpPr>
            <p:spPr>
              <a:xfrm rot="10800000">
                <a:off x="6155780" y="-170"/>
                <a:ext cx="232876" cy="730167"/>
              </a:xfrm>
              <a:custGeom>
                <a:rect b="b" l="l" r="r" t="t"/>
                <a:pathLst>
                  <a:path extrusionOk="0" h="38710" w="12346">
                    <a:moveTo>
                      <a:pt x="1" y="0"/>
                    </a:moveTo>
                    <a:lnTo>
                      <a:pt x="1" y="38709"/>
                    </a:lnTo>
                    <a:lnTo>
                      <a:pt x="12346" y="38709"/>
                    </a:lnTo>
                    <a:lnTo>
                      <a:pt x="123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" name="Google Shape;402;p19"/>
              <p:cNvSpPr/>
              <p:nvPr/>
            </p:nvSpPr>
            <p:spPr>
              <a:xfrm rot="10800000">
                <a:off x="6163268" y="523961"/>
                <a:ext cx="190643" cy="163425"/>
              </a:xfrm>
              <a:custGeom>
                <a:rect b="b" l="l" r="r" t="t"/>
                <a:pathLst>
                  <a:path extrusionOk="0" h="8664" w="10107">
                    <a:moveTo>
                      <a:pt x="4363" y="0"/>
                    </a:moveTo>
                    <a:cubicBezTo>
                      <a:pt x="2161" y="0"/>
                      <a:pt x="49" y="1700"/>
                      <a:pt x="21" y="4291"/>
                    </a:cubicBezTo>
                    <a:cubicBezTo>
                      <a:pt x="0" y="6676"/>
                      <a:pt x="1925" y="8643"/>
                      <a:pt x="4331" y="8664"/>
                    </a:cubicBezTo>
                    <a:cubicBezTo>
                      <a:pt x="8160" y="8664"/>
                      <a:pt x="10106" y="4039"/>
                      <a:pt x="7407" y="1298"/>
                    </a:cubicBezTo>
                    <a:cubicBezTo>
                      <a:pt x="6524" y="402"/>
                      <a:pt x="5433" y="0"/>
                      <a:pt x="43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" name="Google Shape;403;p19"/>
              <p:cNvSpPr/>
              <p:nvPr/>
            </p:nvSpPr>
            <p:spPr>
              <a:xfrm rot="10800000">
                <a:off x="6163268" y="282421"/>
                <a:ext cx="190643" cy="163425"/>
              </a:xfrm>
              <a:custGeom>
                <a:rect b="b" l="l" r="r" t="t"/>
                <a:pathLst>
                  <a:path extrusionOk="0" h="8664" w="10107">
                    <a:moveTo>
                      <a:pt x="4358" y="0"/>
                    </a:moveTo>
                    <a:cubicBezTo>
                      <a:pt x="2152" y="0"/>
                      <a:pt x="35" y="1700"/>
                      <a:pt x="21" y="4291"/>
                    </a:cubicBezTo>
                    <a:cubicBezTo>
                      <a:pt x="0" y="6697"/>
                      <a:pt x="1925" y="8643"/>
                      <a:pt x="4331" y="8664"/>
                    </a:cubicBezTo>
                    <a:cubicBezTo>
                      <a:pt x="8181" y="8664"/>
                      <a:pt x="10106" y="4019"/>
                      <a:pt x="7407" y="1299"/>
                    </a:cubicBezTo>
                    <a:cubicBezTo>
                      <a:pt x="6524" y="402"/>
                      <a:pt x="5431" y="0"/>
                      <a:pt x="43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" name="Google Shape;404;p19"/>
              <p:cNvSpPr/>
              <p:nvPr/>
            </p:nvSpPr>
            <p:spPr>
              <a:xfrm rot="10800000">
                <a:off x="6163268" y="40861"/>
                <a:ext cx="190643" cy="163444"/>
              </a:xfrm>
              <a:custGeom>
                <a:rect b="b" l="l" r="r" t="t"/>
                <a:pathLst>
                  <a:path extrusionOk="0" h="8665" w="10107">
                    <a:moveTo>
                      <a:pt x="4358" y="1"/>
                    </a:moveTo>
                    <a:cubicBezTo>
                      <a:pt x="2152" y="1"/>
                      <a:pt x="35" y="1701"/>
                      <a:pt x="21" y="4291"/>
                    </a:cubicBezTo>
                    <a:cubicBezTo>
                      <a:pt x="0" y="6676"/>
                      <a:pt x="1925" y="8643"/>
                      <a:pt x="4331" y="8664"/>
                    </a:cubicBezTo>
                    <a:cubicBezTo>
                      <a:pt x="8181" y="8664"/>
                      <a:pt x="10106" y="4019"/>
                      <a:pt x="7407" y="1299"/>
                    </a:cubicBezTo>
                    <a:cubicBezTo>
                      <a:pt x="6524" y="402"/>
                      <a:pt x="5431" y="1"/>
                      <a:pt x="43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05" name="Google Shape;405;p19"/>
            <p:cNvGrpSpPr/>
            <p:nvPr/>
          </p:nvGrpSpPr>
          <p:grpSpPr>
            <a:xfrm flipH="1">
              <a:off x="245776" y="262687"/>
              <a:ext cx="229330" cy="698195"/>
              <a:chOff x="7981165" y="243746"/>
              <a:chExt cx="229330" cy="698195"/>
            </a:xfrm>
          </p:grpSpPr>
          <p:sp>
            <p:nvSpPr>
              <p:cNvPr id="406" name="Google Shape;406;p19"/>
              <p:cNvSpPr/>
              <p:nvPr/>
            </p:nvSpPr>
            <p:spPr>
              <a:xfrm rot="10800000">
                <a:off x="7981165" y="243746"/>
                <a:ext cx="229330" cy="698195"/>
              </a:xfrm>
              <a:custGeom>
                <a:rect b="b" l="l" r="r" t="t"/>
                <a:pathLst>
                  <a:path extrusionOk="0" h="37015" w="12158">
                    <a:moveTo>
                      <a:pt x="0" y="0"/>
                    </a:moveTo>
                    <a:lnTo>
                      <a:pt x="0" y="37014"/>
                    </a:lnTo>
                    <a:lnTo>
                      <a:pt x="12157" y="37014"/>
                    </a:lnTo>
                    <a:lnTo>
                      <a:pt x="1215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" name="Google Shape;407;p19"/>
              <p:cNvSpPr/>
              <p:nvPr/>
            </p:nvSpPr>
            <p:spPr>
              <a:xfrm rot="10800000">
                <a:off x="7994594" y="756428"/>
                <a:ext cx="181967" cy="155710"/>
              </a:xfrm>
              <a:custGeom>
                <a:rect b="b" l="l" r="r" t="t"/>
                <a:pathLst>
                  <a:path extrusionOk="0" h="8255" w="9647">
                    <a:moveTo>
                      <a:pt x="4181" y="0"/>
                    </a:moveTo>
                    <a:cubicBezTo>
                      <a:pt x="2075" y="0"/>
                      <a:pt x="50" y="1622"/>
                      <a:pt x="22" y="4091"/>
                    </a:cubicBezTo>
                    <a:cubicBezTo>
                      <a:pt x="1" y="6371"/>
                      <a:pt x="1842" y="8234"/>
                      <a:pt x="4144" y="8255"/>
                    </a:cubicBezTo>
                    <a:cubicBezTo>
                      <a:pt x="7805" y="8255"/>
                      <a:pt x="9647" y="3840"/>
                      <a:pt x="7073" y="1224"/>
                    </a:cubicBezTo>
                    <a:cubicBezTo>
                      <a:pt x="6235" y="379"/>
                      <a:pt x="5198" y="0"/>
                      <a:pt x="41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" name="Google Shape;408;p19"/>
              <p:cNvSpPr/>
              <p:nvPr/>
            </p:nvSpPr>
            <p:spPr>
              <a:xfrm rot="10800000">
                <a:off x="7994594" y="526319"/>
                <a:ext cx="181967" cy="155729"/>
              </a:xfrm>
              <a:custGeom>
                <a:rect b="b" l="l" r="r" t="t"/>
                <a:pathLst>
                  <a:path extrusionOk="0" h="8256" w="9647">
                    <a:moveTo>
                      <a:pt x="4181" y="0"/>
                    </a:moveTo>
                    <a:cubicBezTo>
                      <a:pt x="2075" y="0"/>
                      <a:pt x="50" y="1623"/>
                      <a:pt x="22" y="4091"/>
                    </a:cubicBezTo>
                    <a:cubicBezTo>
                      <a:pt x="1" y="6372"/>
                      <a:pt x="1842" y="8234"/>
                      <a:pt x="4144" y="8255"/>
                    </a:cubicBezTo>
                    <a:cubicBezTo>
                      <a:pt x="7805" y="8255"/>
                      <a:pt x="9647" y="3840"/>
                      <a:pt x="7073" y="1225"/>
                    </a:cubicBezTo>
                    <a:cubicBezTo>
                      <a:pt x="6235" y="379"/>
                      <a:pt x="5198" y="0"/>
                      <a:pt x="41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" name="Google Shape;409;p19"/>
              <p:cNvSpPr/>
              <p:nvPr/>
            </p:nvSpPr>
            <p:spPr>
              <a:xfrm rot="10800000">
                <a:off x="7994594" y="296228"/>
                <a:ext cx="181967" cy="155729"/>
              </a:xfrm>
              <a:custGeom>
                <a:rect b="b" l="l" r="r" t="t"/>
                <a:pathLst>
                  <a:path extrusionOk="0" h="8256" w="9647">
                    <a:moveTo>
                      <a:pt x="4181" y="1"/>
                    </a:moveTo>
                    <a:cubicBezTo>
                      <a:pt x="2075" y="1"/>
                      <a:pt x="50" y="1623"/>
                      <a:pt x="22" y="4092"/>
                    </a:cubicBezTo>
                    <a:cubicBezTo>
                      <a:pt x="1" y="6372"/>
                      <a:pt x="1842" y="8235"/>
                      <a:pt x="4144" y="8256"/>
                    </a:cubicBezTo>
                    <a:cubicBezTo>
                      <a:pt x="7805" y="8256"/>
                      <a:pt x="9647" y="3841"/>
                      <a:pt x="7073" y="1225"/>
                    </a:cubicBezTo>
                    <a:cubicBezTo>
                      <a:pt x="6235" y="380"/>
                      <a:pt x="5198" y="1"/>
                      <a:pt x="4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10" name="Google Shape;410;p19"/>
            <p:cNvGrpSpPr/>
            <p:nvPr/>
          </p:nvGrpSpPr>
          <p:grpSpPr>
            <a:xfrm flipH="1">
              <a:off x="246076" y="1448458"/>
              <a:ext cx="704358" cy="233273"/>
              <a:chOff x="7539142" y="1408052"/>
              <a:chExt cx="700157" cy="233273"/>
            </a:xfrm>
          </p:grpSpPr>
          <p:sp>
            <p:nvSpPr>
              <p:cNvPr id="411" name="Google Shape;411;p19"/>
              <p:cNvSpPr/>
              <p:nvPr/>
            </p:nvSpPr>
            <p:spPr>
              <a:xfrm rot="10800000">
                <a:off x="7539142" y="1408052"/>
                <a:ext cx="700157" cy="233273"/>
              </a:xfrm>
              <a:custGeom>
                <a:rect b="b" l="l" r="r" t="t"/>
                <a:pathLst>
                  <a:path extrusionOk="0" h="12367" w="37119">
                    <a:moveTo>
                      <a:pt x="0" y="1"/>
                    </a:moveTo>
                    <a:lnTo>
                      <a:pt x="0" y="12367"/>
                    </a:lnTo>
                    <a:lnTo>
                      <a:pt x="37119" y="12367"/>
                    </a:lnTo>
                    <a:lnTo>
                      <a:pt x="3711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" name="Google Shape;412;p19"/>
              <p:cNvSpPr/>
              <p:nvPr/>
            </p:nvSpPr>
            <p:spPr>
              <a:xfrm rot="10800000">
                <a:off x="8035244" y="1442777"/>
                <a:ext cx="190021" cy="162463"/>
              </a:xfrm>
              <a:custGeom>
                <a:rect b="b" l="l" r="r" t="t"/>
                <a:pathLst>
                  <a:path extrusionOk="0" h="8613" w="10074">
                    <a:moveTo>
                      <a:pt x="5724" y="0"/>
                    </a:moveTo>
                    <a:cubicBezTo>
                      <a:pt x="4659" y="0"/>
                      <a:pt x="3571" y="398"/>
                      <a:pt x="2687" y="1289"/>
                    </a:cubicBezTo>
                    <a:cubicBezTo>
                      <a:pt x="0" y="3997"/>
                      <a:pt x="1938" y="8613"/>
                      <a:pt x="5753" y="8613"/>
                    </a:cubicBezTo>
                    <a:cubicBezTo>
                      <a:pt x="5771" y="8613"/>
                      <a:pt x="5788" y="8613"/>
                      <a:pt x="5805" y="8612"/>
                    </a:cubicBezTo>
                    <a:cubicBezTo>
                      <a:pt x="8169" y="8591"/>
                      <a:pt x="10074" y="6667"/>
                      <a:pt x="10053" y="4302"/>
                    </a:cubicBezTo>
                    <a:cubicBezTo>
                      <a:pt x="10053" y="1717"/>
                      <a:pt x="7936" y="0"/>
                      <a:pt x="57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" name="Google Shape;413;p19"/>
              <p:cNvSpPr/>
              <p:nvPr/>
            </p:nvSpPr>
            <p:spPr>
              <a:xfrm rot="10800000">
                <a:off x="7800023" y="1442777"/>
                <a:ext cx="190021" cy="162463"/>
              </a:xfrm>
              <a:custGeom>
                <a:rect b="b" l="l" r="r" t="t"/>
                <a:pathLst>
                  <a:path extrusionOk="0" h="8613" w="10074">
                    <a:moveTo>
                      <a:pt x="5731" y="0"/>
                    </a:moveTo>
                    <a:cubicBezTo>
                      <a:pt x="4669" y="0"/>
                      <a:pt x="3586" y="398"/>
                      <a:pt x="2709" y="1289"/>
                    </a:cubicBezTo>
                    <a:cubicBezTo>
                      <a:pt x="1" y="3997"/>
                      <a:pt x="1938" y="8613"/>
                      <a:pt x="5754" y="8613"/>
                    </a:cubicBezTo>
                    <a:cubicBezTo>
                      <a:pt x="5771" y="8613"/>
                      <a:pt x="5788" y="8613"/>
                      <a:pt x="5806" y="8612"/>
                    </a:cubicBezTo>
                    <a:cubicBezTo>
                      <a:pt x="8170" y="8591"/>
                      <a:pt x="10074" y="6667"/>
                      <a:pt x="10053" y="4302"/>
                    </a:cubicBezTo>
                    <a:cubicBezTo>
                      <a:pt x="10053" y="1717"/>
                      <a:pt x="7937" y="0"/>
                      <a:pt x="57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" name="Google Shape;414;p19"/>
              <p:cNvSpPr/>
              <p:nvPr/>
            </p:nvSpPr>
            <p:spPr>
              <a:xfrm rot="10800000">
                <a:off x="7564388" y="1442777"/>
                <a:ext cx="190021" cy="162463"/>
              </a:xfrm>
              <a:custGeom>
                <a:rect b="b" l="l" r="r" t="t"/>
                <a:pathLst>
                  <a:path extrusionOk="0" h="8613" w="10074">
                    <a:moveTo>
                      <a:pt x="5714" y="0"/>
                    </a:moveTo>
                    <a:cubicBezTo>
                      <a:pt x="4649" y="0"/>
                      <a:pt x="3565" y="398"/>
                      <a:pt x="2687" y="1289"/>
                    </a:cubicBezTo>
                    <a:cubicBezTo>
                      <a:pt x="0" y="3997"/>
                      <a:pt x="1938" y="8613"/>
                      <a:pt x="5753" y="8613"/>
                    </a:cubicBezTo>
                    <a:cubicBezTo>
                      <a:pt x="5771" y="8613"/>
                      <a:pt x="5788" y="8613"/>
                      <a:pt x="5805" y="8612"/>
                    </a:cubicBezTo>
                    <a:cubicBezTo>
                      <a:pt x="8169" y="8591"/>
                      <a:pt x="10073" y="6667"/>
                      <a:pt x="10052" y="4302"/>
                    </a:cubicBezTo>
                    <a:cubicBezTo>
                      <a:pt x="10052" y="1717"/>
                      <a:pt x="7926" y="0"/>
                      <a:pt x="5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15" name="Google Shape;415;p19"/>
            <p:cNvGrpSpPr/>
            <p:nvPr/>
          </p:nvGrpSpPr>
          <p:grpSpPr>
            <a:xfrm flipH="1">
              <a:off x="2383348" y="502229"/>
              <a:ext cx="972318" cy="228651"/>
              <a:chOff x="5196711" y="489236"/>
              <a:chExt cx="959083" cy="240761"/>
            </a:xfrm>
          </p:grpSpPr>
          <p:sp>
            <p:nvSpPr>
              <p:cNvPr id="416" name="Google Shape;416;p19"/>
              <p:cNvSpPr/>
              <p:nvPr/>
            </p:nvSpPr>
            <p:spPr>
              <a:xfrm rot="10800000">
                <a:off x="5196711" y="489236"/>
                <a:ext cx="959083" cy="240761"/>
              </a:xfrm>
              <a:custGeom>
                <a:rect b="b" l="l" r="r" t="t"/>
                <a:pathLst>
                  <a:path extrusionOk="0" h="12764" w="50846">
                    <a:moveTo>
                      <a:pt x="1" y="0"/>
                    </a:moveTo>
                    <a:lnTo>
                      <a:pt x="1" y="12764"/>
                    </a:lnTo>
                    <a:lnTo>
                      <a:pt x="50845" y="12764"/>
                    </a:lnTo>
                    <a:lnTo>
                      <a:pt x="5084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" name="Google Shape;417;p19"/>
              <p:cNvSpPr/>
              <p:nvPr/>
            </p:nvSpPr>
            <p:spPr>
              <a:xfrm rot="10800000">
                <a:off x="5955285" y="529884"/>
                <a:ext cx="194472" cy="166386"/>
              </a:xfrm>
              <a:custGeom>
                <a:rect b="b" l="l" r="r" t="t"/>
                <a:pathLst>
                  <a:path extrusionOk="0" h="8821" w="10310">
                    <a:moveTo>
                      <a:pt x="5851" y="0"/>
                    </a:moveTo>
                    <a:cubicBezTo>
                      <a:pt x="4763" y="0"/>
                      <a:pt x="3654" y="405"/>
                      <a:pt x="2757" y="1309"/>
                    </a:cubicBezTo>
                    <a:cubicBezTo>
                      <a:pt x="1" y="4107"/>
                      <a:pt x="1994" y="8821"/>
                      <a:pt x="5911" y="8821"/>
                    </a:cubicBezTo>
                    <a:cubicBezTo>
                      <a:pt x="5920" y="8821"/>
                      <a:pt x="5928" y="8821"/>
                      <a:pt x="5937" y="8821"/>
                    </a:cubicBezTo>
                    <a:cubicBezTo>
                      <a:pt x="8343" y="8800"/>
                      <a:pt x="10310" y="6833"/>
                      <a:pt x="10289" y="4406"/>
                    </a:cubicBezTo>
                    <a:cubicBezTo>
                      <a:pt x="10289" y="1750"/>
                      <a:pt x="8114" y="0"/>
                      <a:pt x="58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" name="Google Shape;418;p19"/>
              <p:cNvSpPr/>
              <p:nvPr/>
            </p:nvSpPr>
            <p:spPr>
              <a:xfrm rot="10800000">
                <a:off x="5233005" y="529884"/>
                <a:ext cx="194491" cy="166386"/>
              </a:xfrm>
              <a:custGeom>
                <a:rect b="b" l="l" r="r" t="t"/>
                <a:pathLst>
                  <a:path extrusionOk="0" h="8821" w="10311">
                    <a:moveTo>
                      <a:pt x="5868" y="0"/>
                    </a:moveTo>
                    <a:cubicBezTo>
                      <a:pt x="4782" y="0"/>
                      <a:pt x="3675" y="405"/>
                      <a:pt x="2778" y="1309"/>
                    </a:cubicBezTo>
                    <a:cubicBezTo>
                      <a:pt x="1" y="4107"/>
                      <a:pt x="1995" y="8821"/>
                      <a:pt x="5911" y="8821"/>
                    </a:cubicBezTo>
                    <a:cubicBezTo>
                      <a:pt x="5920" y="8821"/>
                      <a:pt x="5928" y="8821"/>
                      <a:pt x="5937" y="8821"/>
                    </a:cubicBezTo>
                    <a:cubicBezTo>
                      <a:pt x="8364" y="8800"/>
                      <a:pt x="10310" y="6833"/>
                      <a:pt x="10310" y="4406"/>
                    </a:cubicBezTo>
                    <a:cubicBezTo>
                      <a:pt x="10296" y="1750"/>
                      <a:pt x="8126" y="0"/>
                      <a:pt x="58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" name="Google Shape;419;p19"/>
              <p:cNvSpPr/>
              <p:nvPr/>
            </p:nvSpPr>
            <p:spPr>
              <a:xfrm rot="10800000">
                <a:off x="5720838" y="529884"/>
                <a:ext cx="193963" cy="166386"/>
              </a:xfrm>
              <a:custGeom>
                <a:rect b="b" l="l" r="r" t="t"/>
                <a:pathLst>
                  <a:path extrusionOk="0" h="8821" w="10283">
                    <a:moveTo>
                      <a:pt x="5845" y="0"/>
                    </a:moveTo>
                    <a:cubicBezTo>
                      <a:pt x="4756" y="0"/>
                      <a:pt x="3647" y="405"/>
                      <a:pt x="2750" y="1309"/>
                    </a:cubicBezTo>
                    <a:cubicBezTo>
                      <a:pt x="0" y="4101"/>
                      <a:pt x="1979" y="8821"/>
                      <a:pt x="5879" y="8821"/>
                    </a:cubicBezTo>
                    <a:cubicBezTo>
                      <a:pt x="5896" y="8821"/>
                      <a:pt x="5913" y="8821"/>
                      <a:pt x="5930" y="8821"/>
                    </a:cubicBezTo>
                    <a:cubicBezTo>
                      <a:pt x="8337" y="8800"/>
                      <a:pt x="10283" y="6833"/>
                      <a:pt x="10283" y="4406"/>
                    </a:cubicBezTo>
                    <a:cubicBezTo>
                      <a:pt x="10283" y="1750"/>
                      <a:pt x="8108" y="0"/>
                      <a:pt x="58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" name="Google Shape;420;p19"/>
              <p:cNvSpPr/>
              <p:nvPr/>
            </p:nvSpPr>
            <p:spPr>
              <a:xfrm rot="10800000">
                <a:off x="5485994" y="529884"/>
                <a:ext cx="194378" cy="166386"/>
              </a:xfrm>
              <a:custGeom>
                <a:rect b="b" l="l" r="r" t="t"/>
                <a:pathLst>
                  <a:path extrusionOk="0" h="8821" w="10305">
                    <a:moveTo>
                      <a:pt x="5862" y="0"/>
                    </a:moveTo>
                    <a:cubicBezTo>
                      <a:pt x="4776" y="0"/>
                      <a:pt x="3669" y="405"/>
                      <a:pt x="2772" y="1309"/>
                    </a:cubicBezTo>
                    <a:cubicBezTo>
                      <a:pt x="1" y="4101"/>
                      <a:pt x="1980" y="8821"/>
                      <a:pt x="5880" y="8821"/>
                    </a:cubicBezTo>
                    <a:cubicBezTo>
                      <a:pt x="5897" y="8821"/>
                      <a:pt x="5914" y="8821"/>
                      <a:pt x="5931" y="8821"/>
                    </a:cubicBezTo>
                    <a:cubicBezTo>
                      <a:pt x="8358" y="8800"/>
                      <a:pt x="10304" y="6833"/>
                      <a:pt x="10304" y="4406"/>
                    </a:cubicBezTo>
                    <a:cubicBezTo>
                      <a:pt x="10290" y="1750"/>
                      <a:pt x="8120" y="0"/>
                      <a:pt x="58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21" name="Google Shape;421;p19"/>
            <p:cNvGrpSpPr/>
            <p:nvPr/>
          </p:nvGrpSpPr>
          <p:grpSpPr>
            <a:xfrm flipH="1">
              <a:off x="-670288" y="1448475"/>
              <a:ext cx="903023" cy="233273"/>
              <a:chOff x="8239320" y="1408052"/>
              <a:chExt cx="903023" cy="233273"/>
            </a:xfrm>
          </p:grpSpPr>
          <p:sp>
            <p:nvSpPr>
              <p:cNvPr id="422" name="Google Shape;422;p19"/>
              <p:cNvSpPr/>
              <p:nvPr/>
            </p:nvSpPr>
            <p:spPr>
              <a:xfrm rot="10800000">
                <a:off x="8239320" y="1408052"/>
                <a:ext cx="903023" cy="233273"/>
              </a:xfrm>
              <a:custGeom>
                <a:rect b="b" l="l" r="r" t="t"/>
                <a:pathLst>
                  <a:path extrusionOk="0" h="12367" w="47874">
                    <a:moveTo>
                      <a:pt x="1" y="1"/>
                    </a:moveTo>
                    <a:lnTo>
                      <a:pt x="1" y="12367"/>
                    </a:lnTo>
                    <a:lnTo>
                      <a:pt x="47874" y="12367"/>
                    </a:lnTo>
                    <a:lnTo>
                      <a:pt x="4787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" name="Google Shape;423;p19"/>
              <p:cNvSpPr/>
              <p:nvPr/>
            </p:nvSpPr>
            <p:spPr>
              <a:xfrm rot="10800000">
                <a:off x="8946173" y="1442777"/>
                <a:ext cx="190021" cy="162463"/>
              </a:xfrm>
              <a:custGeom>
                <a:rect b="b" l="l" r="r" t="t"/>
                <a:pathLst>
                  <a:path extrusionOk="0" h="8613" w="10074">
                    <a:moveTo>
                      <a:pt x="5724" y="0"/>
                    </a:moveTo>
                    <a:cubicBezTo>
                      <a:pt x="4659" y="0"/>
                      <a:pt x="3572" y="398"/>
                      <a:pt x="2688" y="1289"/>
                    </a:cubicBezTo>
                    <a:cubicBezTo>
                      <a:pt x="1" y="3997"/>
                      <a:pt x="1938" y="8613"/>
                      <a:pt x="5754" y="8613"/>
                    </a:cubicBezTo>
                    <a:cubicBezTo>
                      <a:pt x="5771" y="8613"/>
                      <a:pt x="5788" y="8613"/>
                      <a:pt x="5805" y="8612"/>
                    </a:cubicBezTo>
                    <a:cubicBezTo>
                      <a:pt x="8170" y="8591"/>
                      <a:pt x="10074" y="6667"/>
                      <a:pt x="10053" y="4302"/>
                    </a:cubicBezTo>
                    <a:cubicBezTo>
                      <a:pt x="10053" y="1717"/>
                      <a:pt x="7936" y="0"/>
                      <a:pt x="57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" name="Google Shape;424;p19"/>
              <p:cNvSpPr/>
              <p:nvPr/>
            </p:nvSpPr>
            <p:spPr>
              <a:xfrm rot="10800000">
                <a:off x="8290214" y="1442777"/>
                <a:ext cx="189625" cy="162463"/>
              </a:xfrm>
              <a:custGeom>
                <a:rect b="b" l="l" r="r" t="t"/>
                <a:pathLst>
                  <a:path extrusionOk="0" h="8613" w="10053">
                    <a:moveTo>
                      <a:pt x="5710" y="0"/>
                    </a:moveTo>
                    <a:cubicBezTo>
                      <a:pt x="4648" y="0"/>
                      <a:pt x="3565" y="398"/>
                      <a:pt x="2688" y="1289"/>
                    </a:cubicBezTo>
                    <a:cubicBezTo>
                      <a:pt x="1" y="3997"/>
                      <a:pt x="1917" y="8613"/>
                      <a:pt x="5733" y="8613"/>
                    </a:cubicBezTo>
                    <a:cubicBezTo>
                      <a:pt x="5750" y="8613"/>
                      <a:pt x="5767" y="8613"/>
                      <a:pt x="5784" y="8612"/>
                    </a:cubicBezTo>
                    <a:cubicBezTo>
                      <a:pt x="8149" y="8591"/>
                      <a:pt x="10053" y="6667"/>
                      <a:pt x="10053" y="4302"/>
                    </a:cubicBezTo>
                    <a:cubicBezTo>
                      <a:pt x="10039" y="1717"/>
                      <a:pt x="7918" y="0"/>
                      <a:pt x="57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" name="Google Shape;425;p19"/>
              <p:cNvSpPr/>
              <p:nvPr/>
            </p:nvSpPr>
            <p:spPr>
              <a:xfrm rot="10800000">
                <a:off x="8736587" y="1442777"/>
                <a:ext cx="190021" cy="162463"/>
              </a:xfrm>
              <a:custGeom>
                <a:rect b="b" l="l" r="r" t="t"/>
                <a:pathLst>
                  <a:path extrusionOk="0" h="8613" w="10074">
                    <a:moveTo>
                      <a:pt x="5730" y="0"/>
                    </a:moveTo>
                    <a:cubicBezTo>
                      <a:pt x="4668" y="0"/>
                      <a:pt x="3585" y="398"/>
                      <a:pt x="2708" y="1289"/>
                    </a:cubicBezTo>
                    <a:cubicBezTo>
                      <a:pt x="0" y="3997"/>
                      <a:pt x="1937" y="8613"/>
                      <a:pt x="5753" y="8613"/>
                    </a:cubicBezTo>
                    <a:cubicBezTo>
                      <a:pt x="5770" y="8613"/>
                      <a:pt x="5788" y="8613"/>
                      <a:pt x="5805" y="8612"/>
                    </a:cubicBezTo>
                    <a:cubicBezTo>
                      <a:pt x="8169" y="8591"/>
                      <a:pt x="10073" y="6667"/>
                      <a:pt x="10052" y="4302"/>
                    </a:cubicBezTo>
                    <a:cubicBezTo>
                      <a:pt x="10052" y="1717"/>
                      <a:pt x="7936" y="0"/>
                      <a:pt x="57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" name="Google Shape;426;p19"/>
              <p:cNvSpPr/>
              <p:nvPr/>
            </p:nvSpPr>
            <p:spPr>
              <a:xfrm rot="10800000">
                <a:off x="8507289" y="1442777"/>
                <a:ext cx="189625" cy="162463"/>
              </a:xfrm>
              <a:custGeom>
                <a:rect b="b" l="l" r="r" t="t"/>
                <a:pathLst>
                  <a:path extrusionOk="0" h="8613" w="10053">
                    <a:moveTo>
                      <a:pt x="5715" y="0"/>
                    </a:moveTo>
                    <a:cubicBezTo>
                      <a:pt x="4650" y="0"/>
                      <a:pt x="3565" y="398"/>
                      <a:pt x="2688" y="1289"/>
                    </a:cubicBezTo>
                    <a:cubicBezTo>
                      <a:pt x="1" y="3997"/>
                      <a:pt x="1938" y="8613"/>
                      <a:pt x="5733" y="8613"/>
                    </a:cubicBezTo>
                    <a:cubicBezTo>
                      <a:pt x="5750" y="8613"/>
                      <a:pt x="5767" y="8613"/>
                      <a:pt x="5784" y="8612"/>
                    </a:cubicBezTo>
                    <a:cubicBezTo>
                      <a:pt x="8149" y="8591"/>
                      <a:pt x="10053" y="6667"/>
                      <a:pt x="10053" y="4302"/>
                    </a:cubicBezTo>
                    <a:cubicBezTo>
                      <a:pt x="10053" y="1717"/>
                      <a:pt x="7927" y="0"/>
                      <a:pt x="57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27" name="Google Shape;427;p19"/>
            <p:cNvGrpSpPr/>
            <p:nvPr/>
          </p:nvGrpSpPr>
          <p:grpSpPr>
            <a:xfrm>
              <a:off x="388" y="2171206"/>
              <a:ext cx="475471" cy="465959"/>
              <a:chOff x="-5926" y="2110986"/>
              <a:chExt cx="455869" cy="449550"/>
            </a:xfrm>
          </p:grpSpPr>
          <p:sp>
            <p:nvSpPr>
              <p:cNvPr id="428" name="Google Shape;428;p19"/>
              <p:cNvSpPr/>
              <p:nvPr/>
            </p:nvSpPr>
            <p:spPr>
              <a:xfrm flipH="1" rot="10800000">
                <a:off x="-5926" y="2110986"/>
                <a:ext cx="455869" cy="449550"/>
              </a:xfrm>
              <a:custGeom>
                <a:rect b="b" l="l" r="r" t="t"/>
                <a:pathLst>
                  <a:path extrusionOk="0" h="23833" w="24168">
                    <a:moveTo>
                      <a:pt x="0" y="1"/>
                    </a:moveTo>
                    <a:lnTo>
                      <a:pt x="0" y="23833"/>
                    </a:lnTo>
                    <a:lnTo>
                      <a:pt x="24167" y="23833"/>
                    </a:lnTo>
                    <a:lnTo>
                      <a:pt x="2416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" name="Google Shape;429;p19"/>
              <p:cNvSpPr/>
              <p:nvPr/>
            </p:nvSpPr>
            <p:spPr>
              <a:xfrm flipH="1" rot="10800000">
                <a:off x="25679" y="2375023"/>
                <a:ext cx="182363" cy="155899"/>
              </a:xfrm>
              <a:custGeom>
                <a:rect b="b" l="l" r="r" t="t"/>
                <a:pathLst>
                  <a:path extrusionOk="0" h="8265" w="9668">
                    <a:moveTo>
                      <a:pt x="4180" y="1"/>
                    </a:moveTo>
                    <a:cubicBezTo>
                      <a:pt x="2075" y="1"/>
                      <a:pt x="50" y="1633"/>
                      <a:pt x="21" y="4101"/>
                    </a:cubicBezTo>
                    <a:cubicBezTo>
                      <a:pt x="0" y="6382"/>
                      <a:pt x="1863" y="8244"/>
                      <a:pt x="4143" y="8265"/>
                    </a:cubicBezTo>
                    <a:cubicBezTo>
                      <a:pt x="7826" y="8265"/>
                      <a:pt x="9667" y="3850"/>
                      <a:pt x="7073" y="1235"/>
                    </a:cubicBezTo>
                    <a:cubicBezTo>
                      <a:pt x="6234" y="382"/>
                      <a:pt x="5198" y="1"/>
                      <a:pt x="4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" name="Google Shape;430;p19"/>
              <p:cNvSpPr/>
              <p:nvPr/>
            </p:nvSpPr>
            <p:spPr>
              <a:xfrm flipH="1" rot="10800000">
                <a:off x="263277" y="2375023"/>
                <a:ext cx="181967" cy="155974"/>
              </a:xfrm>
              <a:custGeom>
                <a:rect b="b" l="l" r="r" t="t"/>
                <a:pathLst>
                  <a:path extrusionOk="0" h="8269" w="9647">
                    <a:moveTo>
                      <a:pt x="4156" y="0"/>
                    </a:moveTo>
                    <a:cubicBezTo>
                      <a:pt x="2048" y="0"/>
                      <a:pt x="29" y="1626"/>
                      <a:pt x="0" y="4105"/>
                    </a:cubicBezTo>
                    <a:cubicBezTo>
                      <a:pt x="0" y="6386"/>
                      <a:pt x="1842" y="8248"/>
                      <a:pt x="4122" y="8269"/>
                    </a:cubicBezTo>
                    <a:cubicBezTo>
                      <a:pt x="7805" y="8269"/>
                      <a:pt x="9646" y="3854"/>
                      <a:pt x="7073" y="1239"/>
                    </a:cubicBezTo>
                    <a:cubicBezTo>
                      <a:pt x="6225" y="384"/>
                      <a:pt x="5180" y="0"/>
                      <a:pt x="41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" name="Google Shape;431;p19"/>
              <p:cNvSpPr/>
              <p:nvPr/>
            </p:nvSpPr>
            <p:spPr>
              <a:xfrm flipH="1" rot="10800000">
                <a:off x="263277" y="2138990"/>
                <a:ext cx="181967" cy="155993"/>
              </a:xfrm>
              <a:custGeom>
                <a:rect b="b" l="l" r="r" t="t"/>
                <a:pathLst>
                  <a:path extrusionOk="0" h="8270" w="9647">
                    <a:moveTo>
                      <a:pt x="4156" y="1"/>
                    </a:moveTo>
                    <a:cubicBezTo>
                      <a:pt x="2048" y="1"/>
                      <a:pt x="29" y="1626"/>
                      <a:pt x="0" y="4105"/>
                    </a:cubicBezTo>
                    <a:cubicBezTo>
                      <a:pt x="0" y="6386"/>
                      <a:pt x="1842" y="8248"/>
                      <a:pt x="4122" y="8269"/>
                    </a:cubicBezTo>
                    <a:cubicBezTo>
                      <a:pt x="7805" y="8269"/>
                      <a:pt x="9646" y="3854"/>
                      <a:pt x="7073" y="1239"/>
                    </a:cubicBezTo>
                    <a:cubicBezTo>
                      <a:pt x="6225" y="384"/>
                      <a:pt x="5180" y="1"/>
                      <a:pt x="41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" name="Google Shape;432;p19"/>
              <p:cNvSpPr/>
              <p:nvPr/>
            </p:nvSpPr>
            <p:spPr>
              <a:xfrm flipH="1" rot="10800000">
                <a:off x="25679" y="2138990"/>
                <a:ext cx="182363" cy="155993"/>
              </a:xfrm>
              <a:custGeom>
                <a:rect b="b" l="l" r="r" t="t"/>
                <a:pathLst>
                  <a:path extrusionOk="0" h="8270" w="9668">
                    <a:moveTo>
                      <a:pt x="4171" y="1"/>
                    </a:moveTo>
                    <a:cubicBezTo>
                      <a:pt x="2069" y="1"/>
                      <a:pt x="49" y="1626"/>
                      <a:pt x="21" y="4105"/>
                    </a:cubicBezTo>
                    <a:cubicBezTo>
                      <a:pt x="0" y="6386"/>
                      <a:pt x="1863" y="8248"/>
                      <a:pt x="4143" y="8269"/>
                    </a:cubicBezTo>
                    <a:cubicBezTo>
                      <a:pt x="7826" y="8269"/>
                      <a:pt x="9667" y="3833"/>
                      <a:pt x="7073" y="1239"/>
                    </a:cubicBezTo>
                    <a:cubicBezTo>
                      <a:pt x="6231" y="384"/>
                      <a:pt x="5191" y="1"/>
                      <a:pt x="41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33" name="Google Shape;433;p19"/>
            <p:cNvGrpSpPr/>
            <p:nvPr/>
          </p:nvGrpSpPr>
          <p:grpSpPr>
            <a:xfrm flipH="1">
              <a:off x="1216" y="1691222"/>
              <a:ext cx="946891" cy="469676"/>
              <a:chOff x="7539147" y="1641317"/>
              <a:chExt cx="908550" cy="469676"/>
            </a:xfrm>
          </p:grpSpPr>
          <p:sp>
            <p:nvSpPr>
              <p:cNvPr id="434" name="Google Shape;434;p19"/>
              <p:cNvSpPr/>
              <p:nvPr/>
            </p:nvSpPr>
            <p:spPr>
              <a:xfrm rot="10800000">
                <a:off x="7539147" y="1641317"/>
                <a:ext cx="908550" cy="469676"/>
              </a:xfrm>
              <a:custGeom>
                <a:rect b="b" l="l" r="r" t="t"/>
                <a:pathLst>
                  <a:path extrusionOk="0" h="24900" w="48167">
                    <a:moveTo>
                      <a:pt x="0" y="1"/>
                    </a:moveTo>
                    <a:lnTo>
                      <a:pt x="0" y="24900"/>
                    </a:lnTo>
                    <a:lnTo>
                      <a:pt x="48167" y="24900"/>
                    </a:lnTo>
                    <a:lnTo>
                      <a:pt x="481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" name="Google Shape;435;p19"/>
              <p:cNvSpPr/>
              <p:nvPr/>
            </p:nvSpPr>
            <p:spPr>
              <a:xfrm rot="10800000">
                <a:off x="8241265" y="1923500"/>
                <a:ext cx="186305" cy="159313"/>
              </a:xfrm>
              <a:custGeom>
                <a:rect b="b" l="l" r="r" t="t"/>
                <a:pathLst>
                  <a:path extrusionOk="0" h="8446" w="9877">
                    <a:moveTo>
                      <a:pt x="4267" y="0"/>
                    </a:moveTo>
                    <a:cubicBezTo>
                      <a:pt x="2115" y="0"/>
                      <a:pt x="50" y="1663"/>
                      <a:pt x="21" y="4198"/>
                    </a:cubicBezTo>
                    <a:cubicBezTo>
                      <a:pt x="0" y="6541"/>
                      <a:pt x="1884" y="8445"/>
                      <a:pt x="4227" y="8445"/>
                    </a:cubicBezTo>
                    <a:cubicBezTo>
                      <a:pt x="7993" y="8445"/>
                      <a:pt x="9876" y="3926"/>
                      <a:pt x="7240" y="1269"/>
                    </a:cubicBezTo>
                    <a:cubicBezTo>
                      <a:pt x="6378" y="393"/>
                      <a:pt x="5312" y="0"/>
                      <a:pt x="42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" name="Google Shape;436;p19"/>
              <p:cNvSpPr/>
              <p:nvPr/>
            </p:nvSpPr>
            <p:spPr>
              <a:xfrm rot="10800000">
                <a:off x="8006818" y="1923500"/>
                <a:ext cx="185928" cy="159049"/>
              </a:xfrm>
              <a:custGeom>
                <a:rect b="b" l="l" r="r" t="t"/>
                <a:pathLst>
                  <a:path extrusionOk="0" h="8432" w="9857">
                    <a:moveTo>
                      <a:pt x="4271" y="0"/>
                    </a:moveTo>
                    <a:cubicBezTo>
                      <a:pt x="2122" y="0"/>
                      <a:pt x="50" y="1660"/>
                      <a:pt x="22" y="4184"/>
                    </a:cubicBezTo>
                    <a:cubicBezTo>
                      <a:pt x="1" y="6506"/>
                      <a:pt x="1884" y="8431"/>
                      <a:pt x="4228" y="8431"/>
                    </a:cubicBezTo>
                    <a:cubicBezTo>
                      <a:pt x="7973" y="8431"/>
                      <a:pt x="9856" y="3912"/>
                      <a:pt x="7220" y="1255"/>
                    </a:cubicBezTo>
                    <a:cubicBezTo>
                      <a:pt x="6367" y="388"/>
                      <a:pt x="5310" y="0"/>
                      <a:pt x="42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" name="Google Shape;437;p19"/>
              <p:cNvSpPr/>
              <p:nvPr/>
            </p:nvSpPr>
            <p:spPr>
              <a:xfrm rot="10800000">
                <a:off x="7771993" y="1923500"/>
                <a:ext cx="185909" cy="159049"/>
              </a:xfrm>
              <a:custGeom>
                <a:rect b="b" l="l" r="r" t="t"/>
                <a:pathLst>
                  <a:path extrusionOk="0" h="8432" w="9856">
                    <a:moveTo>
                      <a:pt x="4270" y="0"/>
                    </a:moveTo>
                    <a:cubicBezTo>
                      <a:pt x="2122" y="0"/>
                      <a:pt x="50" y="1660"/>
                      <a:pt x="21" y="4184"/>
                    </a:cubicBezTo>
                    <a:cubicBezTo>
                      <a:pt x="1" y="6527"/>
                      <a:pt x="1884" y="8431"/>
                      <a:pt x="4227" y="8431"/>
                    </a:cubicBezTo>
                    <a:cubicBezTo>
                      <a:pt x="7972" y="8431"/>
                      <a:pt x="9856" y="3912"/>
                      <a:pt x="7219" y="1255"/>
                    </a:cubicBezTo>
                    <a:cubicBezTo>
                      <a:pt x="6367" y="388"/>
                      <a:pt x="5309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" name="Google Shape;438;p19"/>
              <p:cNvSpPr/>
              <p:nvPr/>
            </p:nvSpPr>
            <p:spPr>
              <a:xfrm rot="10800000">
                <a:off x="7544657" y="1923500"/>
                <a:ext cx="185909" cy="159049"/>
              </a:xfrm>
              <a:custGeom>
                <a:rect b="b" l="l" r="r" t="t"/>
                <a:pathLst>
                  <a:path extrusionOk="0" h="8432" w="9856">
                    <a:moveTo>
                      <a:pt x="4256" y="0"/>
                    </a:moveTo>
                    <a:cubicBezTo>
                      <a:pt x="2103" y="0"/>
                      <a:pt x="36" y="1660"/>
                      <a:pt x="21" y="4184"/>
                    </a:cubicBezTo>
                    <a:cubicBezTo>
                      <a:pt x="1" y="6506"/>
                      <a:pt x="1884" y="8431"/>
                      <a:pt x="4227" y="8431"/>
                    </a:cubicBezTo>
                    <a:cubicBezTo>
                      <a:pt x="7972" y="8431"/>
                      <a:pt x="9856" y="3912"/>
                      <a:pt x="7219" y="1255"/>
                    </a:cubicBezTo>
                    <a:cubicBezTo>
                      <a:pt x="6360" y="388"/>
                      <a:pt x="5298" y="0"/>
                      <a:pt x="42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" name="Google Shape;439;p19"/>
              <p:cNvSpPr/>
              <p:nvPr/>
            </p:nvSpPr>
            <p:spPr>
              <a:xfrm rot="10800000">
                <a:off x="8268106" y="1682355"/>
                <a:ext cx="159067" cy="160652"/>
              </a:xfrm>
              <a:custGeom>
                <a:rect b="b" l="l" r="r" t="t"/>
                <a:pathLst>
                  <a:path extrusionOk="0" h="8517" w="8433">
                    <a:moveTo>
                      <a:pt x="4206" y="1"/>
                    </a:moveTo>
                    <a:cubicBezTo>
                      <a:pt x="1883" y="1"/>
                      <a:pt x="0" y="1905"/>
                      <a:pt x="0" y="4248"/>
                    </a:cubicBezTo>
                    <a:cubicBezTo>
                      <a:pt x="0" y="6613"/>
                      <a:pt x="1883" y="8517"/>
                      <a:pt x="4206" y="8517"/>
                    </a:cubicBezTo>
                    <a:cubicBezTo>
                      <a:pt x="6549" y="8517"/>
                      <a:pt x="8433" y="6613"/>
                      <a:pt x="8433" y="4248"/>
                    </a:cubicBezTo>
                    <a:cubicBezTo>
                      <a:pt x="8433" y="1905"/>
                      <a:pt x="6549" y="1"/>
                      <a:pt x="4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" name="Google Shape;440;p19"/>
              <p:cNvSpPr/>
              <p:nvPr/>
            </p:nvSpPr>
            <p:spPr>
              <a:xfrm rot="10800000">
                <a:off x="8006818" y="1681959"/>
                <a:ext cx="185928" cy="159445"/>
              </a:xfrm>
              <a:custGeom>
                <a:rect b="b" l="l" r="r" t="t"/>
                <a:pathLst>
                  <a:path extrusionOk="0" h="8453" w="9857">
                    <a:moveTo>
                      <a:pt x="4277" y="1"/>
                    </a:moveTo>
                    <a:cubicBezTo>
                      <a:pt x="2122" y="1"/>
                      <a:pt x="50" y="1660"/>
                      <a:pt x="22" y="4184"/>
                    </a:cubicBezTo>
                    <a:cubicBezTo>
                      <a:pt x="1" y="6528"/>
                      <a:pt x="1884" y="8432"/>
                      <a:pt x="4228" y="8453"/>
                    </a:cubicBezTo>
                    <a:cubicBezTo>
                      <a:pt x="7973" y="8432"/>
                      <a:pt x="9856" y="3933"/>
                      <a:pt x="7241" y="1255"/>
                    </a:cubicBezTo>
                    <a:cubicBezTo>
                      <a:pt x="6381" y="389"/>
                      <a:pt x="5319" y="1"/>
                      <a:pt x="42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" name="Google Shape;441;p19"/>
              <p:cNvSpPr/>
              <p:nvPr/>
            </p:nvSpPr>
            <p:spPr>
              <a:xfrm rot="10800000">
                <a:off x="7771993" y="1681959"/>
                <a:ext cx="185909" cy="159445"/>
              </a:xfrm>
              <a:custGeom>
                <a:rect b="b" l="l" r="r" t="t"/>
                <a:pathLst>
                  <a:path extrusionOk="0" h="8453" w="9856">
                    <a:moveTo>
                      <a:pt x="4277" y="1"/>
                    </a:moveTo>
                    <a:cubicBezTo>
                      <a:pt x="2122" y="1"/>
                      <a:pt x="50" y="1660"/>
                      <a:pt x="21" y="4184"/>
                    </a:cubicBezTo>
                    <a:cubicBezTo>
                      <a:pt x="1" y="6528"/>
                      <a:pt x="1884" y="8432"/>
                      <a:pt x="4227" y="8453"/>
                    </a:cubicBezTo>
                    <a:cubicBezTo>
                      <a:pt x="7972" y="8432"/>
                      <a:pt x="9856" y="3933"/>
                      <a:pt x="7240" y="1255"/>
                    </a:cubicBezTo>
                    <a:cubicBezTo>
                      <a:pt x="6381" y="389"/>
                      <a:pt x="5319" y="1"/>
                      <a:pt x="42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" name="Google Shape;442;p19"/>
              <p:cNvSpPr/>
              <p:nvPr/>
            </p:nvSpPr>
            <p:spPr>
              <a:xfrm rot="10800000">
                <a:off x="7544657" y="1681959"/>
                <a:ext cx="185909" cy="159445"/>
              </a:xfrm>
              <a:custGeom>
                <a:rect b="b" l="l" r="r" t="t"/>
                <a:pathLst>
                  <a:path extrusionOk="0" h="8453" w="9856">
                    <a:moveTo>
                      <a:pt x="4270" y="1"/>
                    </a:moveTo>
                    <a:cubicBezTo>
                      <a:pt x="2122" y="1"/>
                      <a:pt x="50" y="1660"/>
                      <a:pt x="21" y="4184"/>
                    </a:cubicBezTo>
                    <a:cubicBezTo>
                      <a:pt x="1" y="6528"/>
                      <a:pt x="1884" y="8432"/>
                      <a:pt x="4227" y="8453"/>
                    </a:cubicBezTo>
                    <a:cubicBezTo>
                      <a:pt x="7972" y="8432"/>
                      <a:pt x="9856" y="3933"/>
                      <a:pt x="7219" y="1255"/>
                    </a:cubicBezTo>
                    <a:cubicBezTo>
                      <a:pt x="6367" y="389"/>
                      <a:pt x="5309" y="1"/>
                      <a:pt x="42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43" name="Google Shape;443;p19"/>
            <p:cNvGrpSpPr/>
            <p:nvPr/>
          </p:nvGrpSpPr>
          <p:grpSpPr>
            <a:xfrm flipH="1">
              <a:off x="-214557" y="968289"/>
              <a:ext cx="921961" cy="469676"/>
              <a:chOff x="7768860" y="938388"/>
              <a:chExt cx="921961" cy="469676"/>
            </a:xfrm>
          </p:grpSpPr>
          <p:sp>
            <p:nvSpPr>
              <p:cNvPr id="444" name="Google Shape;444;p19"/>
              <p:cNvSpPr/>
              <p:nvPr/>
            </p:nvSpPr>
            <p:spPr>
              <a:xfrm rot="10800000">
                <a:off x="7768860" y="938388"/>
                <a:ext cx="921961" cy="469676"/>
              </a:xfrm>
              <a:custGeom>
                <a:rect b="b" l="l" r="r" t="t"/>
                <a:pathLst>
                  <a:path extrusionOk="0" h="24900" w="48878">
                    <a:moveTo>
                      <a:pt x="0" y="1"/>
                    </a:moveTo>
                    <a:lnTo>
                      <a:pt x="0" y="24900"/>
                    </a:lnTo>
                    <a:lnTo>
                      <a:pt x="48878" y="24900"/>
                    </a:lnTo>
                    <a:lnTo>
                      <a:pt x="488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" name="Google Shape;445;p19"/>
              <p:cNvSpPr/>
              <p:nvPr/>
            </p:nvSpPr>
            <p:spPr>
              <a:xfrm rot="10800000">
                <a:off x="8480051" y="1220571"/>
                <a:ext cx="186305" cy="159313"/>
              </a:xfrm>
              <a:custGeom>
                <a:rect b="b" l="l" r="r" t="t"/>
                <a:pathLst>
                  <a:path extrusionOk="0" h="8446" w="9877">
                    <a:moveTo>
                      <a:pt x="4267" y="0"/>
                    </a:moveTo>
                    <a:cubicBezTo>
                      <a:pt x="2116" y="0"/>
                      <a:pt x="50" y="1663"/>
                      <a:pt x="22" y="4198"/>
                    </a:cubicBezTo>
                    <a:cubicBezTo>
                      <a:pt x="1" y="6520"/>
                      <a:pt x="1905" y="8445"/>
                      <a:pt x="4248" y="8445"/>
                    </a:cubicBezTo>
                    <a:cubicBezTo>
                      <a:pt x="7993" y="8445"/>
                      <a:pt x="9877" y="3926"/>
                      <a:pt x="7240" y="1269"/>
                    </a:cubicBezTo>
                    <a:cubicBezTo>
                      <a:pt x="6378" y="393"/>
                      <a:pt x="5313" y="0"/>
                      <a:pt x="42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" name="Google Shape;446;p19"/>
              <p:cNvSpPr/>
              <p:nvPr/>
            </p:nvSpPr>
            <p:spPr>
              <a:xfrm rot="10800000">
                <a:off x="8255865" y="1220571"/>
                <a:ext cx="185909" cy="159143"/>
              </a:xfrm>
              <a:custGeom>
                <a:rect b="b" l="l" r="r" t="t"/>
                <a:pathLst>
                  <a:path extrusionOk="0" h="8437" w="9856">
                    <a:moveTo>
                      <a:pt x="4246" y="1"/>
                    </a:moveTo>
                    <a:cubicBezTo>
                      <a:pt x="2094" y="1"/>
                      <a:pt x="28" y="1654"/>
                      <a:pt x="0" y="4189"/>
                    </a:cubicBezTo>
                    <a:cubicBezTo>
                      <a:pt x="0" y="6511"/>
                      <a:pt x="1883" y="8436"/>
                      <a:pt x="4227" y="8436"/>
                    </a:cubicBezTo>
                    <a:cubicBezTo>
                      <a:pt x="7972" y="8436"/>
                      <a:pt x="9855" y="3917"/>
                      <a:pt x="7219" y="1260"/>
                    </a:cubicBezTo>
                    <a:cubicBezTo>
                      <a:pt x="6357" y="391"/>
                      <a:pt x="5291" y="1"/>
                      <a:pt x="42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" name="Google Shape;447;p19"/>
              <p:cNvSpPr/>
              <p:nvPr/>
            </p:nvSpPr>
            <p:spPr>
              <a:xfrm rot="10800000">
                <a:off x="8004460" y="1220571"/>
                <a:ext cx="185909" cy="159143"/>
              </a:xfrm>
              <a:custGeom>
                <a:rect b="b" l="l" r="r" t="t"/>
                <a:pathLst>
                  <a:path extrusionOk="0" h="8437" w="9856">
                    <a:moveTo>
                      <a:pt x="4261" y="1"/>
                    </a:moveTo>
                    <a:cubicBezTo>
                      <a:pt x="2116" y="1"/>
                      <a:pt x="50" y="1654"/>
                      <a:pt x="21" y="4189"/>
                    </a:cubicBezTo>
                    <a:cubicBezTo>
                      <a:pt x="1" y="6511"/>
                      <a:pt x="1884" y="8436"/>
                      <a:pt x="4227" y="8436"/>
                    </a:cubicBezTo>
                    <a:cubicBezTo>
                      <a:pt x="7972" y="8436"/>
                      <a:pt x="9856" y="3917"/>
                      <a:pt x="7219" y="1260"/>
                    </a:cubicBezTo>
                    <a:cubicBezTo>
                      <a:pt x="6364" y="391"/>
                      <a:pt x="5303" y="1"/>
                      <a:pt x="42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" name="Google Shape;448;p19"/>
              <p:cNvSpPr/>
              <p:nvPr/>
            </p:nvSpPr>
            <p:spPr>
              <a:xfrm rot="10800000">
                <a:off x="7777124" y="1220571"/>
                <a:ext cx="185909" cy="159313"/>
              </a:xfrm>
              <a:custGeom>
                <a:rect b="b" l="l" r="r" t="t"/>
                <a:pathLst>
                  <a:path extrusionOk="0" h="8446" w="9856">
                    <a:moveTo>
                      <a:pt x="4247" y="0"/>
                    </a:moveTo>
                    <a:cubicBezTo>
                      <a:pt x="2097" y="0"/>
                      <a:pt x="36" y="1663"/>
                      <a:pt x="21" y="4198"/>
                    </a:cubicBezTo>
                    <a:cubicBezTo>
                      <a:pt x="1" y="6520"/>
                      <a:pt x="1884" y="8445"/>
                      <a:pt x="4227" y="8445"/>
                    </a:cubicBezTo>
                    <a:cubicBezTo>
                      <a:pt x="7972" y="8445"/>
                      <a:pt x="9856" y="3926"/>
                      <a:pt x="7219" y="1269"/>
                    </a:cubicBezTo>
                    <a:cubicBezTo>
                      <a:pt x="6357" y="393"/>
                      <a:pt x="5291" y="0"/>
                      <a:pt x="42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" name="Google Shape;449;p19"/>
              <p:cNvSpPr/>
              <p:nvPr/>
            </p:nvSpPr>
            <p:spPr>
              <a:xfrm rot="10800000">
                <a:off x="8480051" y="979426"/>
                <a:ext cx="186305" cy="159313"/>
              </a:xfrm>
              <a:custGeom>
                <a:rect b="b" l="l" r="r" t="t"/>
                <a:pathLst>
                  <a:path extrusionOk="0" h="8446" w="9877">
                    <a:moveTo>
                      <a:pt x="4267" y="1"/>
                    </a:moveTo>
                    <a:cubicBezTo>
                      <a:pt x="2116" y="1"/>
                      <a:pt x="50" y="1664"/>
                      <a:pt x="22" y="4198"/>
                    </a:cubicBezTo>
                    <a:cubicBezTo>
                      <a:pt x="1" y="6521"/>
                      <a:pt x="1905" y="8446"/>
                      <a:pt x="4248" y="8446"/>
                    </a:cubicBezTo>
                    <a:cubicBezTo>
                      <a:pt x="7993" y="8446"/>
                      <a:pt x="9877" y="3926"/>
                      <a:pt x="7240" y="1269"/>
                    </a:cubicBezTo>
                    <a:cubicBezTo>
                      <a:pt x="6378" y="393"/>
                      <a:pt x="5313" y="1"/>
                      <a:pt x="426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" name="Google Shape;450;p19"/>
              <p:cNvSpPr/>
              <p:nvPr/>
            </p:nvSpPr>
            <p:spPr>
              <a:xfrm rot="10800000">
                <a:off x="8255865" y="979426"/>
                <a:ext cx="185909" cy="159143"/>
              </a:xfrm>
              <a:custGeom>
                <a:rect b="b" l="l" r="r" t="t"/>
                <a:pathLst>
                  <a:path extrusionOk="0" h="8437" w="9856">
                    <a:moveTo>
                      <a:pt x="4246" y="1"/>
                    </a:moveTo>
                    <a:cubicBezTo>
                      <a:pt x="2094" y="1"/>
                      <a:pt x="28" y="1654"/>
                      <a:pt x="0" y="4189"/>
                    </a:cubicBezTo>
                    <a:cubicBezTo>
                      <a:pt x="0" y="6512"/>
                      <a:pt x="1883" y="8437"/>
                      <a:pt x="4227" y="8437"/>
                    </a:cubicBezTo>
                    <a:cubicBezTo>
                      <a:pt x="7972" y="8437"/>
                      <a:pt x="9855" y="3917"/>
                      <a:pt x="7219" y="1260"/>
                    </a:cubicBezTo>
                    <a:cubicBezTo>
                      <a:pt x="6357" y="391"/>
                      <a:pt x="5291" y="1"/>
                      <a:pt x="42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" name="Google Shape;451;p19"/>
              <p:cNvSpPr/>
              <p:nvPr/>
            </p:nvSpPr>
            <p:spPr>
              <a:xfrm rot="10800000">
                <a:off x="8004460" y="979426"/>
                <a:ext cx="185909" cy="159143"/>
              </a:xfrm>
              <a:custGeom>
                <a:rect b="b" l="l" r="r" t="t"/>
                <a:pathLst>
                  <a:path extrusionOk="0" h="8437" w="9856">
                    <a:moveTo>
                      <a:pt x="4261" y="1"/>
                    </a:moveTo>
                    <a:cubicBezTo>
                      <a:pt x="2116" y="1"/>
                      <a:pt x="50" y="1654"/>
                      <a:pt x="21" y="4189"/>
                    </a:cubicBezTo>
                    <a:cubicBezTo>
                      <a:pt x="1" y="6512"/>
                      <a:pt x="1884" y="8437"/>
                      <a:pt x="4227" y="8437"/>
                    </a:cubicBezTo>
                    <a:cubicBezTo>
                      <a:pt x="7972" y="8437"/>
                      <a:pt x="9856" y="3917"/>
                      <a:pt x="7219" y="1260"/>
                    </a:cubicBezTo>
                    <a:cubicBezTo>
                      <a:pt x="6364" y="391"/>
                      <a:pt x="5303" y="1"/>
                      <a:pt x="42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" name="Google Shape;452;p19"/>
              <p:cNvSpPr/>
              <p:nvPr/>
            </p:nvSpPr>
            <p:spPr>
              <a:xfrm rot="10800000">
                <a:off x="7777124" y="979426"/>
                <a:ext cx="185909" cy="159313"/>
              </a:xfrm>
              <a:custGeom>
                <a:rect b="b" l="l" r="r" t="t"/>
                <a:pathLst>
                  <a:path extrusionOk="0" h="8446" w="9856">
                    <a:moveTo>
                      <a:pt x="4247" y="1"/>
                    </a:moveTo>
                    <a:cubicBezTo>
                      <a:pt x="2097" y="1"/>
                      <a:pt x="36" y="1664"/>
                      <a:pt x="21" y="4198"/>
                    </a:cubicBezTo>
                    <a:cubicBezTo>
                      <a:pt x="1" y="6521"/>
                      <a:pt x="1884" y="8446"/>
                      <a:pt x="4227" y="8446"/>
                    </a:cubicBezTo>
                    <a:cubicBezTo>
                      <a:pt x="7972" y="8446"/>
                      <a:pt x="9856" y="3926"/>
                      <a:pt x="7219" y="1269"/>
                    </a:cubicBezTo>
                    <a:cubicBezTo>
                      <a:pt x="6357" y="393"/>
                      <a:pt x="5291" y="1"/>
                      <a:pt x="42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53" name="Google Shape;453;p19"/>
            <p:cNvGrpSpPr/>
            <p:nvPr/>
          </p:nvGrpSpPr>
          <p:grpSpPr>
            <a:xfrm flipH="1">
              <a:off x="488949" y="263093"/>
              <a:ext cx="902627" cy="470072"/>
              <a:chOff x="7078551" y="244136"/>
              <a:chExt cx="902627" cy="470072"/>
            </a:xfrm>
          </p:grpSpPr>
          <p:sp>
            <p:nvSpPr>
              <p:cNvPr id="454" name="Google Shape;454;p19"/>
              <p:cNvSpPr/>
              <p:nvPr/>
            </p:nvSpPr>
            <p:spPr>
              <a:xfrm rot="10800000">
                <a:off x="7078551" y="244136"/>
                <a:ext cx="902627" cy="470072"/>
              </a:xfrm>
              <a:custGeom>
                <a:rect b="b" l="l" r="r" t="t"/>
                <a:pathLst>
                  <a:path extrusionOk="0" h="24921" w="47853">
                    <a:moveTo>
                      <a:pt x="0" y="0"/>
                    </a:moveTo>
                    <a:lnTo>
                      <a:pt x="0" y="24920"/>
                    </a:lnTo>
                    <a:lnTo>
                      <a:pt x="47852" y="24920"/>
                    </a:lnTo>
                    <a:lnTo>
                      <a:pt x="4785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" name="Google Shape;455;p19"/>
              <p:cNvSpPr/>
              <p:nvPr/>
            </p:nvSpPr>
            <p:spPr>
              <a:xfrm rot="10800000">
                <a:off x="7762524" y="526319"/>
                <a:ext cx="186305" cy="159332"/>
              </a:xfrm>
              <a:custGeom>
                <a:rect b="b" l="l" r="r" t="t"/>
                <a:pathLst>
                  <a:path extrusionOk="0" h="8447" w="9877">
                    <a:moveTo>
                      <a:pt x="4267" y="1"/>
                    </a:moveTo>
                    <a:cubicBezTo>
                      <a:pt x="2116" y="1"/>
                      <a:pt x="50" y="1664"/>
                      <a:pt x="22" y="4199"/>
                    </a:cubicBezTo>
                    <a:cubicBezTo>
                      <a:pt x="1" y="6521"/>
                      <a:pt x="1905" y="8446"/>
                      <a:pt x="4248" y="8446"/>
                    </a:cubicBezTo>
                    <a:cubicBezTo>
                      <a:pt x="7994" y="8446"/>
                      <a:pt x="9877" y="3927"/>
                      <a:pt x="7240" y="1269"/>
                    </a:cubicBezTo>
                    <a:cubicBezTo>
                      <a:pt x="6378" y="394"/>
                      <a:pt x="5313" y="1"/>
                      <a:pt x="426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" name="Google Shape;456;p19"/>
              <p:cNvSpPr/>
              <p:nvPr/>
            </p:nvSpPr>
            <p:spPr>
              <a:xfrm rot="10800000">
                <a:off x="7542676" y="522376"/>
                <a:ext cx="185909" cy="159162"/>
              </a:xfrm>
              <a:custGeom>
                <a:rect b="b" l="l" r="r" t="t"/>
                <a:pathLst>
                  <a:path extrusionOk="0" h="8438" w="9856">
                    <a:moveTo>
                      <a:pt x="4248" y="1"/>
                    </a:moveTo>
                    <a:cubicBezTo>
                      <a:pt x="2104" y="1"/>
                      <a:pt x="49" y="1649"/>
                      <a:pt x="21" y="4169"/>
                    </a:cubicBezTo>
                    <a:cubicBezTo>
                      <a:pt x="0" y="6512"/>
                      <a:pt x="1883" y="8437"/>
                      <a:pt x="4248" y="8437"/>
                    </a:cubicBezTo>
                    <a:cubicBezTo>
                      <a:pt x="7972" y="8437"/>
                      <a:pt x="9855" y="3918"/>
                      <a:pt x="7219" y="1260"/>
                    </a:cubicBezTo>
                    <a:cubicBezTo>
                      <a:pt x="6356" y="391"/>
                      <a:pt x="5292" y="1"/>
                      <a:pt x="42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" name="Google Shape;457;p19"/>
              <p:cNvSpPr/>
              <p:nvPr/>
            </p:nvSpPr>
            <p:spPr>
              <a:xfrm rot="10800000">
                <a:off x="7313378" y="522376"/>
                <a:ext cx="185909" cy="159162"/>
              </a:xfrm>
              <a:custGeom>
                <a:rect b="b" l="l" r="r" t="t"/>
                <a:pathLst>
                  <a:path extrusionOk="0" h="8438" w="9856">
                    <a:moveTo>
                      <a:pt x="4244" y="1"/>
                    </a:moveTo>
                    <a:cubicBezTo>
                      <a:pt x="2093" y="1"/>
                      <a:pt x="29" y="1649"/>
                      <a:pt x="1" y="4169"/>
                    </a:cubicBezTo>
                    <a:cubicBezTo>
                      <a:pt x="1" y="6512"/>
                      <a:pt x="1884" y="8416"/>
                      <a:pt x="4227" y="8437"/>
                    </a:cubicBezTo>
                    <a:cubicBezTo>
                      <a:pt x="7973" y="8437"/>
                      <a:pt x="9856" y="3918"/>
                      <a:pt x="7219" y="1260"/>
                    </a:cubicBezTo>
                    <a:cubicBezTo>
                      <a:pt x="6357" y="391"/>
                      <a:pt x="5290" y="1"/>
                      <a:pt x="42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" name="Google Shape;458;p19"/>
              <p:cNvSpPr/>
              <p:nvPr/>
            </p:nvSpPr>
            <p:spPr>
              <a:xfrm rot="10800000">
                <a:off x="7086042" y="522376"/>
                <a:ext cx="185909" cy="159332"/>
              </a:xfrm>
              <a:custGeom>
                <a:rect b="b" l="l" r="r" t="t"/>
                <a:pathLst>
                  <a:path extrusionOk="0" h="8447" w="9856">
                    <a:moveTo>
                      <a:pt x="4243" y="0"/>
                    </a:moveTo>
                    <a:cubicBezTo>
                      <a:pt x="2093" y="0"/>
                      <a:pt x="29" y="1658"/>
                      <a:pt x="1" y="4178"/>
                    </a:cubicBezTo>
                    <a:cubicBezTo>
                      <a:pt x="1" y="6521"/>
                      <a:pt x="1884" y="8425"/>
                      <a:pt x="4227" y="8446"/>
                    </a:cubicBezTo>
                    <a:cubicBezTo>
                      <a:pt x="7973" y="8446"/>
                      <a:pt x="9856" y="3927"/>
                      <a:pt x="7219" y="1269"/>
                    </a:cubicBezTo>
                    <a:cubicBezTo>
                      <a:pt x="6357" y="393"/>
                      <a:pt x="5290" y="0"/>
                      <a:pt x="42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" name="Google Shape;459;p19"/>
              <p:cNvSpPr/>
              <p:nvPr/>
            </p:nvSpPr>
            <p:spPr>
              <a:xfrm rot="10800000">
                <a:off x="7762524" y="285571"/>
                <a:ext cx="186305" cy="159049"/>
              </a:xfrm>
              <a:custGeom>
                <a:rect b="b" l="l" r="r" t="t"/>
                <a:pathLst>
                  <a:path extrusionOk="0" h="8432" w="9877">
                    <a:moveTo>
                      <a:pt x="4277" y="0"/>
                    </a:moveTo>
                    <a:cubicBezTo>
                      <a:pt x="2122" y="0"/>
                      <a:pt x="50" y="1660"/>
                      <a:pt x="22" y="4184"/>
                    </a:cubicBezTo>
                    <a:cubicBezTo>
                      <a:pt x="1" y="6527"/>
                      <a:pt x="1905" y="8431"/>
                      <a:pt x="4248" y="8431"/>
                    </a:cubicBezTo>
                    <a:cubicBezTo>
                      <a:pt x="7994" y="8431"/>
                      <a:pt x="9877" y="3912"/>
                      <a:pt x="7240" y="1255"/>
                    </a:cubicBezTo>
                    <a:cubicBezTo>
                      <a:pt x="6381" y="388"/>
                      <a:pt x="5319" y="0"/>
                      <a:pt x="42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" name="Google Shape;460;p19"/>
              <p:cNvSpPr/>
              <p:nvPr/>
            </p:nvSpPr>
            <p:spPr>
              <a:xfrm rot="10800000">
                <a:off x="7542676" y="280836"/>
                <a:ext cx="185909" cy="159539"/>
              </a:xfrm>
              <a:custGeom>
                <a:rect b="b" l="l" r="r" t="t"/>
                <a:pathLst>
                  <a:path extrusionOk="0" h="8458" w="9856">
                    <a:moveTo>
                      <a:pt x="4258" y="0"/>
                    </a:moveTo>
                    <a:cubicBezTo>
                      <a:pt x="2113" y="0"/>
                      <a:pt x="49" y="1649"/>
                      <a:pt x="21" y="4168"/>
                    </a:cubicBezTo>
                    <a:cubicBezTo>
                      <a:pt x="0" y="6512"/>
                      <a:pt x="1883" y="8437"/>
                      <a:pt x="4248" y="8458"/>
                    </a:cubicBezTo>
                    <a:cubicBezTo>
                      <a:pt x="7972" y="8437"/>
                      <a:pt x="9855" y="3917"/>
                      <a:pt x="7219" y="1260"/>
                    </a:cubicBezTo>
                    <a:cubicBezTo>
                      <a:pt x="6363" y="390"/>
                      <a:pt x="5301" y="0"/>
                      <a:pt x="425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" name="Google Shape;461;p19"/>
              <p:cNvSpPr/>
              <p:nvPr/>
            </p:nvSpPr>
            <p:spPr>
              <a:xfrm rot="10800000">
                <a:off x="7313378" y="280836"/>
                <a:ext cx="186305" cy="159539"/>
              </a:xfrm>
              <a:custGeom>
                <a:rect b="b" l="l" r="r" t="t"/>
                <a:pathLst>
                  <a:path extrusionOk="0" h="8458" w="9877">
                    <a:moveTo>
                      <a:pt x="4279" y="0"/>
                    </a:moveTo>
                    <a:cubicBezTo>
                      <a:pt x="2133" y="0"/>
                      <a:pt x="64" y="1649"/>
                      <a:pt x="22" y="4168"/>
                    </a:cubicBezTo>
                    <a:cubicBezTo>
                      <a:pt x="1" y="6512"/>
                      <a:pt x="1905" y="8437"/>
                      <a:pt x="4248" y="8458"/>
                    </a:cubicBezTo>
                    <a:cubicBezTo>
                      <a:pt x="7994" y="8437"/>
                      <a:pt x="9877" y="3938"/>
                      <a:pt x="7240" y="1260"/>
                    </a:cubicBezTo>
                    <a:cubicBezTo>
                      <a:pt x="6385" y="390"/>
                      <a:pt x="5322" y="0"/>
                      <a:pt x="42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" name="Google Shape;462;p19"/>
              <p:cNvSpPr/>
              <p:nvPr/>
            </p:nvSpPr>
            <p:spPr>
              <a:xfrm rot="10800000">
                <a:off x="7086042" y="280836"/>
                <a:ext cx="186305" cy="159539"/>
              </a:xfrm>
              <a:custGeom>
                <a:rect b="b" l="l" r="r" t="t"/>
                <a:pathLst>
                  <a:path extrusionOk="0" h="8458" w="9877">
                    <a:moveTo>
                      <a:pt x="4274" y="0"/>
                    </a:moveTo>
                    <a:cubicBezTo>
                      <a:pt x="2124" y="0"/>
                      <a:pt x="50" y="1649"/>
                      <a:pt x="22" y="4168"/>
                    </a:cubicBezTo>
                    <a:cubicBezTo>
                      <a:pt x="1" y="6512"/>
                      <a:pt x="1905" y="8437"/>
                      <a:pt x="4248" y="8458"/>
                    </a:cubicBezTo>
                    <a:cubicBezTo>
                      <a:pt x="7994" y="8458"/>
                      <a:pt x="9877" y="3938"/>
                      <a:pt x="7240" y="1260"/>
                    </a:cubicBezTo>
                    <a:cubicBezTo>
                      <a:pt x="6385" y="390"/>
                      <a:pt x="5320" y="0"/>
                      <a:pt x="42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63" name="Google Shape;463;p19"/>
            <p:cNvGrpSpPr/>
            <p:nvPr/>
          </p:nvGrpSpPr>
          <p:grpSpPr>
            <a:xfrm flipH="1">
              <a:off x="-699868" y="488433"/>
              <a:ext cx="933015" cy="469695"/>
              <a:chOff x="8210498" y="469492"/>
              <a:chExt cx="933015" cy="469695"/>
            </a:xfrm>
          </p:grpSpPr>
          <p:sp>
            <p:nvSpPr>
              <p:cNvPr id="464" name="Google Shape;464;p19"/>
              <p:cNvSpPr/>
              <p:nvPr/>
            </p:nvSpPr>
            <p:spPr>
              <a:xfrm rot="10800000">
                <a:off x="8210498" y="469492"/>
                <a:ext cx="933015" cy="469695"/>
              </a:xfrm>
              <a:custGeom>
                <a:rect b="b" l="l" r="r" t="t"/>
                <a:pathLst>
                  <a:path extrusionOk="0" h="24901" w="49464">
                    <a:moveTo>
                      <a:pt x="0" y="1"/>
                    </a:moveTo>
                    <a:lnTo>
                      <a:pt x="0" y="24900"/>
                    </a:lnTo>
                    <a:lnTo>
                      <a:pt x="49463" y="24900"/>
                    </a:lnTo>
                    <a:lnTo>
                      <a:pt x="494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" name="Google Shape;465;p19"/>
              <p:cNvSpPr/>
              <p:nvPr/>
            </p:nvSpPr>
            <p:spPr>
              <a:xfrm rot="10800000">
                <a:off x="8921689" y="751694"/>
                <a:ext cx="186305" cy="159313"/>
              </a:xfrm>
              <a:custGeom>
                <a:rect b="b" l="l" r="r" t="t"/>
                <a:pathLst>
                  <a:path extrusionOk="0" h="8446" w="9877">
                    <a:moveTo>
                      <a:pt x="4253" y="1"/>
                    </a:moveTo>
                    <a:cubicBezTo>
                      <a:pt x="2096" y="1"/>
                      <a:pt x="35" y="1663"/>
                      <a:pt x="21" y="4198"/>
                    </a:cubicBezTo>
                    <a:cubicBezTo>
                      <a:pt x="0" y="6542"/>
                      <a:pt x="1883" y="8446"/>
                      <a:pt x="4227" y="8446"/>
                    </a:cubicBezTo>
                    <a:cubicBezTo>
                      <a:pt x="7972" y="8446"/>
                      <a:pt x="9876" y="3926"/>
                      <a:pt x="7240" y="1269"/>
                    </a:cubicBezTo>
                    <a:cubicBezTo>
                      <a:pt x="6371" y="393"/>
                      <a:pt x="5301" y="1"/>
                      <a:pt x="42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" name="Google Shape;466;p19"/>
              <p:cNvSpPr/>
              <p:nvPr/>
            </p:nvSpPr>
            <p:spPr>
              <a:xfrm rot="10800000">
                <a:off x="8697918" y="751694"/>
                <a:ext cx="185909" cy="159049"/>
              </a:xfrm>
              <a:custGeom>
                <a:rect b="b" l="l" r="r" t="t"/>
                <a:pathLst>
                  <a:path extrusionOk="0" h="8432" w="9856">
                    <a:moveTo>
                      <a:pt x="4270" y="0"/>
                    </a:moveTo>
                    <a:cubicBezTo>
                      <a:pt x="2122" y="0"/>
                      <a:pt x="50" y="1660"/>
                      <a:pt x="22" y="4184"/>
                    </a:cubicBezTo>
                    <a:cubicBezTo>
                      <a:pt x="1" y="6507"/>
                      <a:pt x="1884" y="8432"/>
                      <a:pt x="4227" y="8432"/>
                    </a:cubicBezTo>
                    <a:cubicBezTo>
                      <a:pt x="7973" y="8432"/>
                      <a:pt x="9856" y="3912"/>
                      <a:pt x="7219" y="1255"/>
                    </a:cubicBezTo>
                    <a:cubicBezTo>
                      <a:pt x="6367" y="389"/>
                      <a:pt x="5310" y="0"/>
                      <a:pt x="42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" name="Google Shape;467;p19"/>
              <p:cNvSpPr/>
              <p:nvPr/>
            </p:nvSpPr>
            <p:spPr>
              <a:xfrm rot="10800000">
                <a:off x="8480051" y="751694"/>
                <a:ext cx="186305" cy="159049"/>
              </a:xfrm>
              <a:custGeom>
                <a:rect b="b" l="l" r="r" t="t"/>
                <a:pathLst>
                  <a:path extrusionOk="0" h="8432" w="9877">
                    <a:moveTo>
                      <a:pt x="4277" y="0"/>
                    </a:moveTo>
                    <a:cubicBezTo>
                      <a:pt x="2122" y="0"/>
                      <a:pt x="50" y="1660"/>
                      <a:pt x="22" y="4184"/>
                    </a:cubicBezTo>
                    <a:cubicBezTo>
                      <a:pt x="1" y="6507"/>
                      <a:pt x="1905" y="8432"/>
                      <a:pt x="4248" y="8432"/>
                    </a:cubicBezTo>
                    <a:cubicBezTo>
                      <a:pt x="7993" y="8432"/>
                      <a:pt x="9877" y="3912"/>
                      <a:pt x="7240" y="1255"/>
                    </a:cubicBezTo>
                    <a:cubicBezTo>
                      <a:pt x="6381" y="389"/>
                      <a:pt x="5319" y="0"/>
                      <a:pt x="4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" name="Google Shape;468;p19"/>
              <p:cNvSpPr/>
              <p:nvPr/>
            </p:nvSpPr>
            <p:spPr>
              <a:xfrm rot="10800000">
                <a:off x="8252715" y="751694"/>
                <a:ext cx="186305" cy="159218"/>
              </a:xfrm>
              <a:custGeom>
                <a:rect b="b" l="l" r="r" t="t"/>
                <a:pathLst>
                  <a:path extrusionOk="0" h="8441" w="9877">
                    <a:moveTo>
                      <a:pt x="4276" y="0"/>
                    </a:moveTo>
                    <a:cubicBezTo>
                      <a:pt x="2121" y="0"/>
                      <a:pt x="50" y="1669"/>
                      <a:pt x="22" y="4193"/>
                    </a:cubicBezTo>
                    <a:cubicBezTo>
                      <a:pt x="1" y="6537"/>
                      <a:pt x="1905" y="8441"/>
                      <a:pt x="4248" y="8441"/>
                    </a:cubicBezTo>
                    <a:cubicBezTo>
                      <a:pt x="7993" y="8441"/>
                      <a:pt x="9877" y="3921"/>
                      <a:pt x="7240" y="1264"/>
                    </a:cubicBezTo>
                    <a:cubicBezTo>
                      <a:pt x="6381" y="391"/>
                      <a:pt x="5319" y="0"/>
                      <a:pt x="4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" name="Google Shape;469;p19"/>
              <p:cNvSpPr/>
              <p:nvPr/>
            </p:nvSpPr>
            <p:spPr>
              <a:xfrm rot="10800000">
                <a:off x="8921689" y="510549"/>
                <a:ext cx="186305" cy="159313"/>
              </a:xfrm>
              <a:custGeom>
                <a:rect b="b" l="l" r="r" t="t"/>
                <a:pathLst>
                  <a:path extrusionOk="0" h="8446" w="9877">
                    <a:moveTo>
                      <a:pt x="4253" y="1"/>
                    </a:moveTo>
                    <a:cubicBezTo>
                      <a:pt x="2096" y="1"/>
                      <a:pt x="35" y="1664"/>
                      <a:pt x="21" y="4199"/>
                    </a:cubicBezTo>
                    <a:cubicBezTo>
                      <a:pt x="0" y="6542"/>
                      <a:pt x="1883" y="8446"/>
                      <a:pt x="4227" y="8446"/>
                    </a:cubicBezTo>
                    <a:cubicBezTo>
                      <a:pt x="7972" y="8446"/>
                      <a:pt x="9876" y="3926"/>
                      <a:pt x="7240" y="1269"/>
                    </a:cubicBezTo>
                    <a:cubicBezTo>
                      <a:pt x="6371" y="393"/>
                      <a:pt x="5301" y="1"/>
                      <a:pt x="42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" name="Google Shape;470;p19"/>
              <p:cNvSpPr/>
              <p:nvPr/>
            </p:nvSpPr>
            <p:spPr>
              <a:xfrm rot="10800000">
                <a:off x="8697918" y="510549"/>
                <a:ext cx="185909" cy="159049"/>
              </a:xfrm>
              <a:custGeom>
                <a:rect b="b" l="l" r="r" t="t"/>
                <a:pathLst>
                  <a:path extrusionOk="0" h="8432" w="9856">
                    <a:moveTo>
                      <a:pt x="4270" y="1"/>
                    </a:moveTo>
                    <a:cubicBezTo>
                      <a:pt x="2122" y="1"/>
                      <a:pt x="50" y="1660"/>
                      <a:pt x="22" y="4185"/>
                    </a:cubicBezTo>
                    <a:cubicBezTo>
                      <a:pt x="1" y="6507"/>
                      <a:pt x="1884" y="8432"/>
                      <a:pt x="4227" y="8432"/>
                    </a:cubicBezTo>
                    <a:cubicBezTo>
                      <a:pt x="7973" y="8432"/>
                      <a:pt x="9856" y="3912"/>
                      <a:pt x="7219" y="1255"/>
                    </a:cubicBezTo>
                    <a:cubicBezTo>
                      <a:pt x="6367" y="389"/>
                      <a:pt x="5310" y="1"/>
                      <a:pt x="42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" name="Google Shape;471;p19"/>
              <p:cNvSpPr/>
              <p:nvPr/>
            </p:nvSpPr>
            <p:spPr>
              <a:xfrm rot="10800000">
                <a:off x="8480051" y="510549"/>
                <a:ext cx="186305" cy="159049"/>
              </a:xfrm>
              <a:custGeom>
                <a:rect b="b" l="l" r="r" t="t"/>
                <a:pathLst>
                  <a:path extrusionOk="0" h="8432" w="9877">
                    <a:moveTo>
                      <a:pt x="4277" y="1"/>
                    </a:moveTo>
                    <a:cubicBezTo>
                      <a:pt x="2122" y="1"/>
                      <a:pt x="50" y="1660"/>
                      <a:pt x="22" y="4185"/>
                    </a:cubicBezTo>
                    <a:cubicBezTo>
                      <a:pt x="1" y="6507"/>
                      <a:pt x="1905" y="8432"/>
                      <a:pt x="4248" y="8432"/>
                    </a:cubicBezTo>
                    <a:cubicBezTo>
                      <a:pt x="7993" y="8432"/>
                      <a:pt x="9877" y="3912"/>
                      <a:pt x="7240" y="1255"/>
                    </a:cubicBezTo>
                    <a:cubicBezTo>
                      <a:pt x="6381" y="389"/>
                      <a:pt x="5319" y="1"/>
                      <a:pt x="4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" name="Google Shape;472;p19"/>
              <p:cNvSpPr/>
              <p:nvPr/>
            </p:nvSpPr>
            <p:spPr>
              <a:xfrm rot="10800000">
                <a:off x="8279556" y="510549"/>
                <a:ext cx="159067" cy="160633"/>
              </a:xfrm>
              <a:custGeom>
                <a:rect b="b" l="l" r="r" t="t"/>
                <a:pathLst>
                  <a:path extrusionOk="0" h="8516" w="8433">
                    <a:moveTo>
                      <a:pt x="4206" y="0"/>
                    </a:moveTo>
                    <a:cubicBezTo>
                      <a:pt x="1884" y="0"/>
                      <a:pt x="1" y="1904"/>
                      <a:pt x="1" y="4269"/>
                    </a:cubicBezTo>
                    <a:cubicBezTo>
                      <a:pt x="1" y="6612"/>
                      <a:pt x="1884" y="8516"/>
                      <a:pt x="4206" y="8516"/>
                    </a:cubicBezTo>
                    <a:cubicBezTo>
                      <a:pt x="6550" y="8516"/>
                      <a:pt x="8433" y="6612"/>
                      <a:pt x="8433" y="4269"/>
                    </a:cubicBezTo>
                    <a:cubicBezTo>
                      <a:pt x="8433" y="1904"/>
                      <a:pt x="6550" y="0"/>
                      <a:pt x="4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  <p:extLst>
    <p:ext uri="{DCECCB84-F9BA-43D5-87BE-67443E8EF086}">
      <p15:sldGuideLst>
        <p15:guide id="1" orient="horz" pos="99">
          <p15:clr>
            <a:srgbClr val="FA7B17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APTION_ONLY_1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0"/>
          <p:cNvSpPr txBox="1"/>
          <p:nvPr>
            <p:ph type="title"/>
          </p:nvPr>
        </p:nvSpPr>
        <p:spPr>
          <a:xfrm>
            <a:off x="4920631" y="517875"/>
            <a:ext cx="3596700" cy="196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3200">
                <a:latin typeface="Catamaran"/>
                <a:ea typeface="Catamaran"/>
                <a:cs typeface="Catamaran"/>
                <a:sym typeface="Catamaran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3200">
                <a:latin typeface="Catamaran"/>
                <a:ea typeface="Catamaran"/>
                <a:cs typeface="Catamaran"/>
                <a:sym typeface="Catamaran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3200">
                <a:latin typeface="Catamaran"/>
                <a:ea typeface="Catamaran"/>
                <a:cs typeface="Catamaran"/>
                <a:sym typeface="Catamaran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3200">
                <a:latin typeface="Catamaran"/>
                <a:ea typeface="Catamaran"/>
                <a:cs typeface="Catamaran"/>
                <a:sym typeface="Catamaran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3200">
                <a:latin typeface="Catamaran"/>
                <a:ea typeface="Catamaran"/>
                <a:cs typeface="Catamaran"/>
                <a:sym typeface="Catamaran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3200">
                <a:latin typeface="Catamaran"/>
                <a:ea typeface="Catamaran"/>
                <a:cs typeface="Catamaran"/>
                <a:sym typeface="Catamaran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3200">
                <a:latin typeface="Catamaran"/>
                <a:ea typeface="Catamaran"/>
                <a:cs typeface="Catamaran"/>
                <a:sym typeface="Catamaran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3200">
                <a:latin typeface="Catamaran"/>
                <a:ea typeface="Catamaran"/>
                <a:cs typeface="Catamaran"/>
                <a:sym typeface="Catamaran"/>
              </a:defRPr>
            </a:lvl9pPr>
          </a:lstStyle>
          <a:p/>
        </p:txBody>
      </p:sp>
      <p:sp>
        <p:nvSpPr>
          <p:cNvPr id="475" name="Google Shape;475;p20"/>
          <p:cNvSpPr txBox="1"/>
          <p:nvPr>
            <p:ph idx="1" type="subTitle"/>
          </p:nvPr>
        </p:nvSpPr>
        <p:spPr>
          <a:xfrm>
            <a:off x="5341583" y="2506121"/>
            <a:ext cx="3159300" cy="74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grpSp>
        <p:nvGrpSpPr>
          <p:cNvPr id="476" name="Google Shape;476;p20"/>
          <p:cNvGrpSpPr/>
          <p:nvPr/>
        </p:nvGrpSpPr>
        <p:grpSpPr>
          <a:xfrm rot="-5400000">
            <a:off x="8667606" y="4181117"/>
            <a:ext cx="474807" cy="477976"/>
            <a:chOff x="458271" y="4665278"/>
            <a:chExt cx="474807" cy="477976"/>
          </a:xfrm>
        </p:grpSpPr>
        <p:sp>
          <p:nvSpPr>
            <p:cNvPr id="477" name="Google Shape;477;p20"/>
            <p:cNvSpPr/>
            <p:nvPr/>
          </p:nvSpPr>
          <p:spPr>
            <a:xfrm>
              <a:off x="458271" y="4665278"/>
              <a:ext cx="474807" cy="477976"/>
            </a:xfrm>
            <a:custGeom>
              <a:rect b="b" l="l" r="r" t="t"/>
              <a:pathLst>
                <a:path extrusionOk="0" h="25340" w="25172">
                  <a:moveTo>
                    <a:pt x="0" y="1"/>
                  </a:moveTo>
                  <a:lnTo>
                    <a:pt x="0" y="25339"/>
                  </a:lnTo>
                  <a:lnTo>
                    <a:pt x="25171" y="25339"/>
                  </a:lnTo>
                  <a:lnTo>
                    <a:pt x="251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20"/>
            <p:cNvSpPr/>
            <p:nvPr/>
          </p:nvSpPr>
          <p:spPr>
            <a:xfrm>
              <a:off x="718353" y="4936829"/>
              <a:ext cx="184739" cy="158087"/>
            </a:xfrm>
            <a:custGeom>
              <a:rect b="b" l="l" r="r" t="t"/>
              <a:pathLst>
                <a:path extrusionOk="0" h="8381" w="9794">
                  <a:moveTo>
                    <a:pt x="5609" y="0"/>
                  </a:moveTo>
                  <a:cubicBezTo>
                    <a:pt x="1884" y="0"/>
                    <a:pt x="1" y="4499"/>
                    <a:pt x="2637" y="7135"/>
                  </a:cubicBezTo>
                  <a:cubicBezTo>
                    <a:pt x="3491" y="7995"/>
                    <a:pt x="4544" y="8381"/>
                    <a:pt x="5578" y="8381"/>
                  </a:cubicBezTo>
                  <a:cubicBezTo>
                    <a:pt x="7714" y="8381"/>
                    <a:pt x="9765" y="6736"/>
                    <a:pt x="9793" y="4227"/>
                  </a:cubicBezTo>
                  <a:cubicBezTo>
                    <a:pt x="9793" y="1904"/>
                    <a:pt x="7931" y="0"/>
                    <a:pt x="56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0"/>
            <p:cNvSpPr/>
            <p:nvPr/>
          </p:nvSpPr>
          <p:spPr>
            <a:xfrm>
              <a:off x="478398" y="4936829"/>
              <a:ext cx="184720" cy="158087"/>
            </a:xfrm>
            <a:custGeom>
              <a:rect b="b" l="l" r="r" t="t"/>
              <a:pathLst>
                <a:path extrusionOk="0" h="8381" w="9793">
                  <a:moveTo>
                    <a:pt x="5608" y="0"/>
                  </a:moveTo>
                  <a:cubicBezTo>
                    <a:pt x="1884" y="0"/>
                    <a:pt x="0" y="4499"/>
                    <a:pt x="2637" y="7135"/>
                  </a:cubicBezTo>
                  <a:cubicBezTo>
                    <a:pt x="3490" y="7995"/>
                    <a:pt x="4544" y="8381"/>
                    <a:pt x="5578" y="8381"/>
                  </a:cubicBezTo>
                  <a:cubicBezTo>
                    <a:pt x="7713" y="8381"/>
                    <a:pt x="9764" y="6736"/>
                    <a:pt x="9793" y="4227"/>
                  </a:cubicBezTo>
                  <a:cubicBezTo>
                    <a:pt x="9793" y="1904"/>
                    <a:pt x="7930" y="0"/>
                    <a:pt x="5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20"/>
            <p:cNvSpPr/>
            <p:nvPr/>
          </p:nvSpPr>
          <p:spPr>
            <a:xfrm>
              <a:off x="478398" y="4712642"/>
              <a:ext cx="185117" cy="157879"/>
            </a:xfrm>
            <a:custGeom>
              <a:rect b="b" l="l" r="r" t="t"/>
              <a:pathLst>
                <a:path extrusionOk="0" h="8370" w="9814">
                  <a:moveTo>
                    <a:pt x="5608" y="0"/>
                  </a:moveTo>
                  <a:cubicBezTo>
                    <a:pt x="1884" y="0"/>
                    <a:pt x="0" y="4478"/>
                    <a:pt x="2637" y="7115"/>
                  </a:cubicBezTo>
                  <a:cubicBezTo>
                    <a:pt x="3490" y="7982"/>
                    <a:pt x="4544" y="8370"/>
                    <a:pt x="5578" y="8370"/>
                  </a:cubicBezTo>
                  <a:cubicBezTo>
                    <a:pt x="7714" y="8370"/>
                    <a:pt x="9764" y="6715"/>
                    <a:pt x="9793" y="4206"/>
                  </a:cubicBezTo>
                  <a:cubicBezTo>
                    <a:pt x="9814" y="1884"/>
                    <a:pt x="7930" y="0"/>
                    <a:pt x="5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0"/>
            <p:cNvSpPr/>
            <p:nvPr/>
          </p:nvSpPr>
          <p:spPr>
            <a:xfrm>
              <a:off x="718353" y="4712642"/>
              <a:ext cx="184739" cy="157879"/>
            </a:xfrm>
            <a:custGeom>
              <a:rect b="b" l="l" r="r" t="t"/>
              <a:pathLst>
                <a:path extrusionOk="0" h="8370" w="9794">
                  <a:moveTo>
                    <a:pt x="5609" y="0"/>
                  </a:moveTo>
                  <a:cubicBezTo>
                    <a:pt x="1884" y="0"/>
                    <a:pt x="1" y="4478"/>
                    <a:pt x="2637" y="7115"/>
                  </a:cubicBezTo>
                  <a:cubicBezTo>
                    <a:pt x="3491" y="7982"/>
                    <a:pt x="4545" y="8370"/>
                    <a:pt x="5579" y="8370"/>
                  </a:cubicBezTo>
                  <a:cubicBezTo>
                    <a:pt x="7714" y="8370"/>
                    <a:pt x="9765" y="6715"/>
                    <a:pt x="9793" y="4206"/>
                  </a:cubicBezTo>
                  <a:cubicBezTo>
                    <a:pt x="9793" y="1884"/>
                    <a:pt x="7931" y="0"/>
                    <a:pt x="56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2" name="Google Shape;482;p20"/>
          <p:cNvGrpSpPr/>
          <p:nvPr/>
        </p:nvGrpSpPr>
        <p:grpSpPr>
          <a:xfrm rot="-5400000">
            <a:off x="8667606" y="4666329"/>
            <a:ext cx="474807" cy="477976"/>
            <a:chOff x="826" y="4665278"/>
            <a:chExt cx="474807" cy="477976"/>
          </a:xfrm>
        </p:grpSpPr>
        <p:sp>
          <p:nvSpPr>
            <p:cNvPr id="483" name="Google Shape;483;p20"/>
            <p:cNvSpPr/>
            <p:nvPr/>
          </p:nvSpPr>
          <p:spPr>
            <a:xfrm>
              <a:off x="826" y="4665278"/>
              <a:ext cx="474807" cy="477976"/>
            </a:xfrm>
            <a:custGeom>
              <a:rect b="b" l="l" r="r" t="t"/>
              <a:pathLst>
                <a:path extrusionOk="0" h="25340" w="25172">
                  <a:moveTo>
                    <a:pt x="1" y="1"/>
                  </a:moveTo>
                  <a:lnTo>
                    <a:pt x="1" y="25339"/>
                  </a:lnTo>
                  <a:lnTo>
                    <a:pt x="25172" y="25339"/>
                  </a:lnTo>
                  <a:lnTo>
                    <a:pt x="251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0"/>
            <p:cNvSpPr/>
            <p:nvPr/>
          </p:nvSpPr>
          <p:spPr>
            <a:xfrm>
              <a:off x="246327" y="4936829"/>
              <a:ext cx="184720" cy="158087"/>
            </a:xfrm>
            <a:custGeom>
              <a:rect b="b" l="l" r="r" t="t"/>
              <a:pathLst>
                <a:path extrusionOk="0" h="8381" w="9793">
                  <a:moveTo>
                    <a:pt x="5587" y="0"/>
                  </a:moveTo>
                  <a:cubicBezTo>
                    <a:pt x="1863" y="0"/>
                    <a:pt x="0" y="4499"/>
                    <a:pt x="2616" y="7135"/>
                  </a:cubicBezTo>
                  <a:cubicBezTo>
                    <a:pt x="3476" y="7995"/>
                    <a:pt x="4534" y="8381"/>
                    <a:pt x="5571" y="8381"/>
                  </a:cubicBezTo>
                  <a:cubicBezTo>
                    <a:pt x="7711" y="8381"/>
                    <a:pt x="9758" y="6736"/>
                    <a:pt x="9772" y="4227"/>
                  </a:cubicBezTo>
                  <a:cubicBezTo>
                    <a:pt x="9793" y="1904"/>
                    <a:pt x="7909" y="0"/>
                    <a:pt x="55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0"/>
            <p:cNvSpPr/>
            <p:nvPr/>
          </p:nvSpPr>
          <p:spPr>
            <a:xfrm>
              <a:off x="21349" y="4936829"/>
              <a:ext cx="184739" cy="158087"/>
            </a:xfrm>
            <a:custGeom>
              <a:rect b="b" l="l" r="r" t="t"/>
              <a:pathLst>
                <a:path extrusionOk="0" h="8381" w="9794">
                  <a:moveTo>
                    <a:pt x="5608" y="0"/>
                  </a:moveTo>
                  <a:cubicBezTo>
                    <a:pt x="1884" y="0"/>
                    <a:pt x="1" y="4478"/>
                    <a:pt x="2616" y="7135"/>
                  </a:cubicBezTo>
                  <a:cubicBezTo>
                    <a:pt x="3470" y="7995"/>
                    <a:pt x="4526" y="8381"/>
                    <a:pt x="5562" y="8381"/>
                  </a:cubicBezTo>
                  <a:cubicBezTo>
                    <a:pt x="7702" y="8381"/>
                    <a:pt x="9758" y="6736"/>
                    <a:pt x="9772" y="4227"/>
                  </a:cubicBezTo>
                  <a:cubicBezTo>
                    <a:pt x="9793" y="1904"/>
                    <a:pt x="7910" y="21"/>
                    <a:pt x="5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0"/>
            <p:cNvSpPr/>
            <p:nvPr/>
          </p:nvSpPr>
          <p:spPr>
            <a:xfrm>
              <a:off x="21462" y="4712642"/>
              <a:ext cx="184626" cy="157879"/>
            </a:xfrm>
            <a:custGeom>
              <a:rect b="b" l="l" r="r" t="t"/>
              <a:pathLst>
                <a:path extrusionOk="0" h="8370" w="9788">
                  <a:moveTo>
                    <a:pt x="5577" y="0"/>
                  </a:moveTo>
                  <a:cubicBezTo>
                    <a:pt x="1869" y="0"/>
                    <a:pt x="1" y="4484"/>
                    <a:pt x="2610" y="7115"/>
                  </a:cubicBezTo>
                  <a:cubicBezTo>
                    <a:pt x="3464" y="7982"/>
                    <a:pt x="4520" y="8370"/>
                    <a:pt x="5556" y="8370"/>
                  </a:cubicBezTo>
                  <a:cubicBezTo>
                    <a:pt x="7696" y="8370"/>
                    <a:pt x="9752" y="6715"/>
                    <a:pt x="9766" y="4206"/>
                  </a:cubicBezTo>
                  <a:cubicBezTo>
                    <a:pt x="9787" y="1884"/>
                    <a:pt x="7904" y="0"/>
                    <a:pt x="5602" y="0"/>
                  </a:cubicBezTo>
                  <a:cubicBezTo>
                    <a:pt x="5594" y="0"/>
                    <a:pt x="5585" y="0"/>
                    <a:pt x="5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0"/>
            <p:cNvSpPr/>
            <p:nvPr/>
          </p:nvSpPr>
          <p:spPr>
            <a:xfrm>
              <a:off x="246327" y="4712642"/>
              <a:ext cx="184720" cy="157879"/>
            </a:xfrm>
            <a:custGeom>
              <a:rect b="b" l="l" r="r" t="t"/>
              <a:pathLst>
                <a:path extrusionOk="0" h="8370" w="9793">
                  <a:moveTo>
                    <a:pt x="5587" y="0"/>
                  </a:moveTo>
                  <a:cubicBezTo>
                    <a:pt x="1863" y="0"/>
                    <a:pt x="0" y="4478"/>
                    <a:pt x="2616" y="7115"/>
                  </a:cubicBezTo>
                  <a:cubicBezTo>
                    <a:pt x="3469" y="7982"/>
                    <a:pt x="4525" y="8370"/>
                    <a:pt x="5562" y="8370"/>
                  </a:cubicBezTo>
                  <a:cubicBezTo>
                    <a:pt x="7702" y="8370"/>
                    <a:pt x="9758" y="6715"/>
                    <a:pt x="9772" y="4206"/>
                  </a:cubicBezTo>
                  <a:cubicBezTo>
                    <a:pt x="9793" y="1884"/>
                    <a:pt x="7909" y="0"/>
                    <a:pt x="55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8" name="Google Shape;488;p20"/>
          <p:cNvGrpSpPr/>
          <p:nvPr/>
        </p:nvGrpSpPr>
        <p:grpSpPr>
          <a:xfrm rot="-5400000">
            <a:off x="8560569" y="2910100"/>
            <a:ext cx="914425" cy="256039"/>
            <a:chOff x="1597309" y="4891426"/>
            <a:chExt cx="934995" cy="251833"/>
          </a:xfrm>
        </p:grpSpPr>
        <p:sp>
          <p:nvSpPr>
            <p:cNvPr id="489" name="Google Shape;489;p20"/>
            <p:cNvSpPr/>
            <p:nvPr/>
          </p:nvSpPr>
          <p:spPr>
            <a:xfrm>
              <a:off x="1597309" y="4891426"/>
              <a:ext cx="934995" cy="251833"/>
            </a:xfrm>
            <a:custGeom>
              <a:rect b="b" l="l" r="r" t="t"/>
              <a:pathLst>
                <a:path extrusionOk="0" h="13351" w="49569">
                  <a:moveTo>
                    <a:pt x="1" y="1"/>
                  </a:moveTo>
                  <a:lnTo>
                    <a:pt x="1" y="13350"/>
                  </a:lnTo>
                  <a:lnTo>
                    <a:pt x="49569" y="13350"/>
                  </a:lnTo>
                  <a:lnTo>
                    <a:pt x="495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0"/>
            <p:cNvSpPr/>
            <p:nvPr/>
          </p:nvSpPr>
          <p:spPr>
            <a:xfrm>
              <a:off x="1602666" y="4930680"/>
              <a:ext cx="190040" cy="162463"/>
            </a:xfrm>
            <a:custGeom>
              <a:rect b="b" l="l" r="r" t="t"/>
              <a:pathLst>
                <a:path extrusionOk="0" h="8613" w="10075">
                  <a:moveTo>
                    <a:pt x="5712" y="1"/>
                  </a:moveTo>
                  <a:cubicBezTo>
                    <a:pt x="4648" y="1"/>
                    <a:pt x="3564" y="399"/>
                    <a:pt x="2688" y="1289"/>
                  </a:cubicBezTo>
                  <a:cubicBezTo>
                    <a:pt x="1" y="3996"/>
                    <a:pt x="1938" y="8612"/>
                    <a:pt x="5754" y="8612"/>
                  </a:cubicBezTo>
                  <a:cubicBezTo>
                    <a:pt x="5771" y="8612"/>
                    <a:pt x="5788" y="8612"/>
                    <a:pt x="5806" y="8612"/>
                  </a:cubicBezTo>
                  <a:cubicBezTo>
                    <a:pt x="8149" y="8612"/>
                    <a:pt x="10074" y="6666"/>
                    <a:pt x="10053" y="4323"/>
                  </a:cubicBezTo>
                  <a:cubicBezTo>
                    <a:pt x="10053" y="1723"/>
                    <a:pt x="7925" y="1"/>
                    <a:pt x="57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0"/>
            <p:cNvSpPr/>
            <p:nvPr/>
          </p:nvSpPr>
          <p:spPr>
            <a:xfrm>
              <a:off x="2308762" y="4930680"/>
              <a:ext cx="189625" cy="162463"/>
            </a:xfrm>
            <a:custGeom>
              <a:rect b="b" l="l" r="r" t="t"/>
              <a:pathLst>
                <a:path extrusionOk="0" h="8613" w="10053">
                  <a:moveTo>
                    <a:pt x="5712" y="1"/>
                  </a:moveTo>
                  <a:cubicBezTo>
                    <a:pt x="4647" y="1"/>
                    <a:pt x="3564" y="399"/>
                    <a:pt x="2687" y="1289"/>
                  </a:cubicBezTo>
                  <a:cubicBezTo>
                    <a:pt x="0" y="3996"/>
                    <a:pt x="1917" y="8612"/>
                    <a:pt x="5732" y="8612"/>
                  </a:cubicBezTo>
                  <a:cubicBezTo>
                    <a:pt x="5750" y="8612"/>
                    <a:pt x="5767" y="8612"/>
                    <a:pt x="5784" y="8612"/>
                  </a:cubicBezTo>
                  <a:cubicBezTo>
                    <a:pt x="8148" y="8612"/>
                    <a:pt x="10052" y="6687"/>
                    <a:pt x="10052" y="4323"/>
                  </a:cubicBezTo>
                  <a:cubicBezTo>
                    <a:pt x="10052" y="1723"/>
                    <a:pt x="7925" y="1"/>
                    <a:pt x="57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20"/>
            <p:cNvSpPr/>
            <p:nvPr/>
          </p:nvSpPr>
          <p:spPr>
            <a:xfrm>
              <a:off x="1831983" y="4930680"/>
              <a:ext cx="189625" cy="162463"/>
            </a:xfrm>
            <a:custGeom>
              <a:rect b="b" l="l" r="r" t="t"/>
              <a:pathLst>
                <a:path extrusionOk="0" h="8613" w="10053">
                  <a:moveTo>
                    <a:pt x="5712" y="1"/>
                  </a:moveTo>
                  <a:cubicBezTo>
                    <a:pt x="4648" y="1"/>
                    <a:pt x="3564" y="399"/>
                    <a:pt x="2688" y="1289"/>
                  </a:cubicBezTo>
                  <a:cubicBezTo>
                    <a:pt x="1" y="4017"/>
                    <a:pt x="1938" y="8612"/>
                    <a:pt x="5733" y="8612"/>
                  </a:cubicBezTo>
                  <a:cubicBezTo>
                    <a:pt x="5750" y="8612"/>
                    <a:pt x="5767" y="8612"/>
                    <a:pt x="5784" y="8612"/>
                  </a:cubicBezTo>
                  <a:cubicBezTo>
                    <a:pt x="8149" y="8612"/>
                    <a:pt x="10053" y="6666"/>
                    <a:pt x="10053" y="4323"/>
                  </a:cubicBezTo>
                  <a:cubicBezTo>
                    <a:pt x="10053" y="1723"/>
                    <a:pt x="7925" y="1"/>
                    <a:pt x="57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0"/>
            <p:cNvSpPr/>
            <p:nvPr/>
          </p:nvSpPr>
          <p:spPr>
            <a:xfrm>
              <a:off x="2061696" y="4930680"/>
              <a:ext cx="189625" cy="162463"/>
            </a:xfrm>
            <a:custGeom>
              <a:rect b="b" l="l" r="r" t="t"/>
              <a:pathLst>
                <a:path extrusionOk="0" h="8613" w="10053">
                  <a:moveTo>
                    <a:pt x="5707" y="1"/>
                  </a:moveTo>
                  <a:cubicBezTo>
                    <a:pt x="4645" y="1"/>
                    <a:pt x="3564" y="399"/>
                    <a:pt x="2687" y="1289"/>
                  </a:cubicBezTo>
                  <a:cubicBezTo>
                    <a:pt x="0" y="3996"/>
                    <a:pt x="1917" y="8612"/>
                    <a:pt x="5732" y="8612"/>
                  </a:cubicBezTo>
                  <a:cubicBezTo>
                    <a:pt x="5749" y="8612"/>
                    <a:pt x="5767" y="8612"/>
                    <a:pt x="5784" y="8612"/>
                  </a:cubicBezTo>
                  <a:cubicBezTo>
                    <a:pt x="8148" y="8612"/>
                    <a:pt x="10052" y="6687"/>
                    <a:pt x="10052" y="4323"/>
                  </a:cubicBezTo>
                  <a:cubicBezTo>
                    <a:pt x="10038" y="1723"/>
                    <a:pt x="7915" y="1"/>
                    <a:pt x="57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4" name="Google Shape;494;p20"/>
          <p:cNvGrpSpPr/>
          <p:nvPr/>
        </p:nvGrpSpPr>
        <p:grpSpPr>
          <a:xfrm rot="-5400000">
            <a:off x="7795924" y="4787951"/>
            <a:ext cx="226576" cy="485068"/>
            <a:chOff x="826" y="3727523"/>
            <a:chExt cx="226576" cy="485068"/>
          </a:xfrm>
        </p:grpSpPr>
        <p:sp>
          <p:nvSpPr>
            <p:cNvPr id="495" name="Google Shape;495;p20"/>
            <p:cNvSpPr/>
            <p:nvPr/>
          </p:nvSpPr>
          <p:spPr>
            <a:xfrm>
              <a:off x="826" y="3727523"/>
              <a:ext cx="226576" cy="485068"/>
            </a:xfrm>
            <a:custGeom>
              <a:rect b="b" l="l" r="r" t="t"/>
              <a:pathLst>
                <a:path extrusionOk="0" h="25716" w="12012">
                  <a:moveTo>
                    <a:pt x="1" y="0"/>
                  </a:moveTo>
                  <a:lnTo>
                    <a:pt x="1" y="25715"/>
                  </a:lnTo>
                  <a:lnTo>
                    <a:pt x="12011" y="25715"/>
                  </a:lnTo>
                  <a:lnTo>
                    <a:pt x="120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20"/>
            <p:cNvSpPr/>
            <p:nvPr/>
          </p:nvSpPr>
          <p:spPr>
            <a:xfrm>
              <a:off x="7937" y="3766192"/>
              <a:ext cx="185513" cy="159067"/>
            </a:xfrm>
            <a:custGeom>
              <a:rect b="b" l="l" r="r" t="t"/>
              <a:pathLst>
                <a:path extrusionOk="0" h="8433" w="9835">
                  <a:moveTo>
                    <a:pt x="5629" y="1"/>
                  </a:moveTo>
                  <a:cubicBezTo>
                    <a:pt x="1884" y="1"/>
                    <a:pt x="0" y="4520"/>
                    <a:pt x="2637" y="7177"/>
                  </a:cubicBezTo>
                  <a:cubicBezTo>
                    <a:pt x="3490" y="8045"/>
                    <a:pt x="4549" y="8433"/>
                    <a:pt x="5589" y="8433"/>
                  </a:cubicBezTo>
                  <a:cubicBezTo>
                    <a:pt x="7736" y="8433"/>
                    <a:pt x="9806" y="6778"/>
                    <a:pt x="9835" y="4269"/>
                  </a:cubicBezTo>
                  <a:cubicBezTo>
                    <a:pt x="9835" y="1926"/>
                    <a:pt x="7951" y="22"/>
                    <a:pt x="56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20"/>
            <p:cNvSpPr/>
            <p:nvPr/>
          </p:nvSpPr>
          <p:spPr>
            <a:xfrm>
              <a:off x="7937" y="4002602"/>
              <a:ext cx="185513" cy="158973"/>
            </a:xfrm>
            <a:custGeom>
              <a:rect b="b" l="l" r="r" t="t"/>
              <a:pathLst>
                <a:path extrusionOk="0" h="8428" w="9835">
                  <a:moveTo>
                    <a:pt x="5629" y="1"/>
                  </a:moveTo>
                  <a:cubicBezTo>
                    <a:pt x="1884" y="1"/>
                    <a:pt x="0" y="4499"/>
                    <a:pt x="2637" y="7178"/>
                  </a:cubicBezTo>
                  <a:cubicBezTo>
                    <a:pt x="3494" y="8041"/>
                    <a:pt x="4550" y="8428"/>
                    <a:pt x="5586" y="8428"/>
                  </a:cubicBezTo>
                  <a:cubicBezTo>
                    <a:pt x="7738" y="8428"/>
                    <a:pt x="9806" y="6762"/>
                    <a:pt x="9835" y="4248"/>
                  </a:cubicBezTo>
                  <a:cubicBezTo>
                    <a:pt x="9835" y="1905"/>
                    <a:pt x="7951" y="1"/>
                    <a:pt x="56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8" name="Google Shape;498;p20"/>
          <p:cNvGrpSpPr/>
          <p:nvPr/>
        </p:nvGrpSpPr>
        <p:grpSpPr>
          <a:xfrm rot="-5400000">
            <a:off x="7796132" y="4550439"/>
            <a:ext cx="226161" cy="485068"/>
            <a:chOff x="226597" y="3727523"/>
            <a:chExt cx="226161" cy="485068"/>
          </a:xfrm>
        </p:grpSpPr>
        <p:sp>
          <p:nvSpPr>
            <p:cNvPr id="499" name="Google Shape;499;p20"/>
            <p:cNvSpPr/>
            <p:nvPr/>
          </p:nvSpPr>
          <p:spPr>
            <a:xfrm>
              <a:off x="226597" y="3727523"/>
              <a:ext cx="226161" cy="485068"/>
            </a:xfrm>
            <a:custGeom>
              <a:rect b="b" l="l" r="r" t="t"/>
              <a:pathLst>
                <a:path extrusionOk="0" h="25716" w="11990">
                  <a:moveTo>
                    <a:pt x="0" y="0"/>
                  </a:moveTo>
                  <a:lnTo>
                    <a:pt x="0" y="25715"/>
                  </a:lnTo>
                  <a:lnTo>
                    <a:pt x="11989" y="25715"/>
                  </a:lnTo>
                  <a:lnTo>
                    <a:pt x="119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20"/>
            <p:cNvSpPr/>
            <p:nvPr/>
          </p:nvSpPr>
          <p:spPr>
            <a:xfrm>
              <a:off x="232123" y="3766192"/>
              <a:ext cx="185513" cy="159067"/>
            </a:xfrm>
            <a:custGeom>
              <a:rect b="b" l="l" r="r" t="t"/>
              <a:pathLst>
                <a:path extrusionOk="0" h="8433" w="9835">
                  <a:moveTo>
                    <a:pt x="5629" y="1"/>
                  </a:moveTo>
                  <a:cubicBezTo>
                    <a:pt x="1883" y="1"/>
                    <a:pt x="0" y="4520"/>
                    <a:pt x="2636" y="7177"/>
                  </a:cubicBezTo>
                  <a:cubicBezTo>
                    <a:pt x="3497" y="8045"/>
                    <a:pt x="4557" y="8433"/>
                    <a:pt x="5598" y="8433"/>
                  </a:cubicBezTo>
                  <a:cubicBezTo>
                    <a:pt x="7746" y="8433"/>
                    <a:pt x="9806" y="6778"/>
                    <a:pt x="9834" y="4269"/>
                  </a:cubicBezTo>
                  <a:cubicBezTo>
                    <a:pt x="9834" y="1926"/>
                    <a:pt x="7951" y="22"/>
                    <a:pt x="56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0"/>
            <p:cNvSpPr/>
            <p:nvPr/>
          </p:nvSpPr>
          <p:spPr>
            <a:xfrm>
              <a:off x="232123" y="4002998"/>
              <a:ext cx="185909" cy="159067"/>
            </a:xfrm>
            <a:custGeom>
              <a:rect b="b" l="l" r="r" t="t"/>
              <a:pathLst>
                <a:path extrusionOk="0" h="8433" w="9856">
                  <a:moveTo>
                    <a:pt x="5629" y="1"/>
                  </a:moveTo>
                  <a:cubicBezTo>
                    <a:pt x="1883" y="1"/>
                    <a:pt x="0" y="4520"/>
                    <a:pt x="2636" y="7178"/>
                  </a:cubicBezTo>
                  <a:cubicBezTo>
                    <a:pt x="3490" y="8045"/>
                    <a:pt x="4548" y="8433"/>
                    <a:pt x="5588" y="8433"/>
                  </a:cubicBezTo>
                  <a:cubicBezTo>
                    <a:pt x="7736" y="8433"/>
                    <a:pt x="9806" y="6778"/>
                    <a:pt x="9834" y="4269"/>
                  </a:cubicBezTo>
                  <a:cubicBezTo>
                    <a:pt x="9855" y="1926"/>
                    <a:pt x="7951" y="22"/>
                    <a:pt x="56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2" name="Google Shape;502;p20"/>
          <p:cNvGrpSpPr/>
          <p:nvPr/>
        </p:nvGrpSpPr>
        <p:grpSpPr>
          <a:xfrm rot="-5400000">
            <a:off x="8684299" y="3710777"/>
            <a:ext cx="667502" cy="257474"/>
            <a:chOff x="933070" y="4891426"/>
            <a:chExt cx="674108" cy="251833"/>
          </a:xfrm>
        </p:grpSpPr>
        <p:sp>
          <p:nvSpPr>
            <p:cNvPr id="503" name="Google Shape;503;p20"/>
            <p:cNvSpPr/>
            <p:nvPr/>
          </p:nvSpPr>
          <p:spPr>
            <a:xfrm>
              <a:off x="933070" y="4891426"/>
              <a:ext cx="674108" cy="251833"/>
            </a:xfrm>
            <a:custGeom>
              <a:rect b="b" l="l" r="r" t="t"/>
              <a:pathLst>
                <a:path extrusionOk="0" h="13351" w="35738">
                  <a:moveTo>
                    <a:pt x="0" y="1"/>
                  </a:moveTo>
                  <a:lnTo>
                    <a:pt x="0" y="13350"/>
                  </a:lnTo>
                  <a:lnTo>
                    <a:pt x="35738" y="13350"/>
                  </a:lnTo>
                  <a:lnTo>
                    <a:pt x="357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0"/>
            <p:cNvSpPr/>
            <p:nvPr/>
          </p:nvSpPr>
          <p:spPr>
            <a:xfrm>
              <a:off x="935560" y="4939545"/>
              <a:ext cx="190134" cy="162670"/>
            </a:xfrm>
            <a:custGeom>
              <a:rect b="b" l="l" r="r" t="t"/>
              <a:pathLst>
                <a:path extrusionOk="0" h="8624" w="10080">
                  <a:moveTo>
                    <a:pt x="5726" y="0"/>
                  </a:moveTo>
                  <a:cubicBezTo>
                    <a:pt x="4662" y="0"/>
                    <a:pt x="3576" y="396"/>
                    <a:pt x="2693" y="1279"/>
                  </a:cubicBezTo>
                  <a:cubicBezTo>
                    <a:pt x="0" y="4014"/>
                    <a:pt x="1952" y="8623"/>
                    <a:pt x="5785" y="8623"/>
                  </a:cubicBezTo>
                  <a:cubicBezTo>
                    <a:pt x="5793" y="8623"/>
                    <a:pt x="5802" y="8623"/>
                    <a:pt x="5811" y="8623"/>
                  </a:cubicBezTo>
                  <a:cubicBezTo>
                    <a:pt x="8175" y="8602"/>
                    <a:pt x="10079" y="6677"/>
                    <a:pt x="10058" y="4313"/>
                  </a:cubicBezTo>
                  <a:cubicBezTo>
                    <a:pt x="10058" y="1713"/>
                    <a:pt x="7940" y="0"/>
                    <a:pt x="57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20"/>
            <p:cNvSpPr/>
            <p:nvPr/>
          </p:nvSpPr>
          <p:spPr>
            <a:xfrm>
              <a:off x="1165254" y="4939545"/>
              <a:ext cx="190134" cy="162670"/>
            </a:xfrm>
            <a:custGeom>
              <a:rect b="b" l="l" r="r" t="t"/>
              <a:pathLst>
                <a:path extrusionOk="0" h="8624" w="10080">
                  <a:moveTo>
                    <a:pt x="5717" y="0"/>
                  </a:moveTo>
                  <a:cubicBezTo>
                    <a:pt x="4653" y="0"/>
                    <a:pt x="3570" y="396"/>
                    <a:pt x="2694" y="1279"/>
                  </a:cubicBezTo>
                  <a:cubicBezTo>
                    <a:pt x="1" y="4014"/>
                    <a:pt x="1952" y="8623"/>
                    <a:pt x="5764" y="8623"/>
                  </a:cubicBezTo>
                  <a:cubicBezTo>
                    <a:pt x="5773" y="8623"/>
                    <a:pt x="5782" y="8623"/>
                    <a:pt x="5790" y="8623"/>
                  </a:cubicBezTo>
                  <a:cubicBezTo>
                    <a:pt x="8155" y="8602"/>
                    <a:pt x="10080" y="6677"/>
                    <a:pt x="10059" y="4313"/>
                  </a:cubicBezTo>
                  <a:cubicBezTo>
                    <a:pt x="10059" y="1713"/>
                    <a:pt x="7931" y="0"/>
                    <a:pt x="5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20"/>
            <p:cNvSpPr/>
            <p:nvPr/>
          </p:nvSpPr>
          <p:spPr>
            <a:xfrm>
              <a:off x="1389157" y="4939545"/>
              <a:ext cx="190021" cy="162670"/>
            </a:xfrm>
            <a:custGeom>
              <a:rect b="b" l="l" r="r" t="t"/>
              <a:pathLst>
                <a:path extrusionOk="0" h="8624" w="10074">
                  <a:moveTo>
                    <a:pt x="5711" y="0"/>
                  </a:moveTo>
                  <a:cubicBezTo>
                    <a:pt x="4647" y="0"/>
                    <a:pt x="3564" y="396"/>
                    <a:pt x="2687" y="1279"/>
                  </a:cubicBezTo>
                  <a:cubicBezTo>
                    <a:pt x="0" y="4008"/>
                    <a:pt x="1938" y="8623"/>
                    <a:pt x="5753" y="8623"/>
                  </a:cubicBezTo>
                  <a:cubicBezTo>
                    <a:pt x="5771" y="8623"/>
                    <a:pt x="5788" y="8623"/>
                    <a:pt x="5805" y="8623"/>
                  </a:cubicBezTo>
                  <a:cubicBezTo>
                    <a:pt x="8169" y="8602"/>
                    <a:pt x="10073" y="6677"/>
                    <a:pt x="10052" y="4313"/>
                  </a:cubicBezTo>
                  <a:cubicBezTo>
                    <a:pt x="10052" y="1713"/>
                    <a:pt x="7924" y="0"/>
                    <a:pt x="5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7" name="Google Shape;507;p20"/>
          <p:cNvGrpSpPr/>
          <p:nvPr/>
        </p:nvGrpSpPr>
        <p:grpSpPr>
          <a:xfrm rot="-5400000">
            <a:off x="6944234" y="4204418"/>
            <a:ext cx="229726" cy="695027"/>
            <a:chOff x="466156" y="2807915"/>
            <a:chExt cx="229726" cy="695027"/>
          </a:xfrm>
        </p:grpSpPr>
        <p:sp>
          <p:nvSpPr>
            <p:cNvPr id="508" name="Google Shape;508;p20"/>
            <p:cNvSpPr/>
            <p:nvPr/>
          </p:nvSpPr>
          <p:spPr>
            <a:xfrm>
              <a:off x="466156" y="2807915"/>
              <a:ext cx="229726" cy="695027"/>
            </a:xfrm>
            <a:custGeom>
              <a:rect b="b" l="l" r="r" t="t"/>
              <a:pathLst>
                <a:path extrusionOk="0" h="36847" w="12179">
                  <a:moveTo>
                    <a:pt x="1" y="0"/>
                  </a:moveTo>
                  <a:lnTo>
                    <a:pt x="1" y="36847"/>
                  </a:lnTo>
                  <a:lnTo>
                    <a:pt x="12178" y="36847"/>
                  </a:lnTo>
                  <a:lnTo>
                    <a:pt x="121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0"/>
            <p:cNvSpPr/>
            <p:nvPr/>
          </p:nvSpPr>
          <p:spPr>
            <a:xfrm>
              <a:off x="500505" y="2831362"/>
              <a:ext cx="187871" cy="160878"/>
            </a:xfrm>
            <a:custGeom>
              <a:rect b="b" l="l" r="r" t="t"/>
              <a:pathLst>
                <a:path extrusionOk="0" h="8529" w="9960">
                  <a:moveTo>
                    <a:pt x="4307" y="0"/>
                  </a:moveTo>
                  <a:cubicBezTo>
                    <a:pt x="2136" y="0"/>
                    <a:pt x="49" y="1668"/>
                    <a:pt x="21" y="4218"/>
                  </a:cubicBezTo>
                  <a:cubicBezTo>
                    <a:pt x="0" y="6583"/>
                    <a:pt x="1904" y="8508"/>
                    <a:pt x="4269" y="8528"/>
                  </a:cubicBezTo>
                  <a:cubicBezTo>
                    <a:pt x="8056" y="8528"/>
                    <a:pt x="9960" y="3967"/>
                    <a:pt x="7302" y="1268"/>
                  </a:cubicBezTo>
                  <a:cubicBezTo>
                    <a:pt x="6434" y="393"/>
                    <a:pt x="5361" y="0"/>
                    <a:pt x="43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0"/>
            <p:cNvSpPr/>
            <p:nvPr/>
          </p:nvSpPr>
          <p:spPr>
            <a:xfrm>
              <a:off x="500505" y="3069186"/>
              <a:ext cx="187871" cy="160652"/>
            </a:xfrm>
            <a:custGeom>
              <a:rect b="b" l="l" r="r" t="t"/>
              <a:pathLst>
                <a:path extrusionOk="0" h="8517" w="9960">
                  <a:moveTo>
                    <a:pt x="4293" y="0"/>
                  </a:moveTo>
                  <a:cubicBezTo>
                    <a:pt x="2117" y="0"/>
                    <a:pt x="35" y="1677"/>
                    <a:pt x="21" y="4227"/>
                  </a:cubicBezTo>
                  <a:cubicBezTo>
                    <a:pt x="0" y="6591"/>
                    <a:pt x="1904" y="8516"/>
                    <a:pt x="4269" y="8516"/>
                  </a:cubicBezTo>
                  <a:cubicBezTo>
                    <a:pt x="8056" y="8516"/>
                    <a:pt x="9960" y="3955"/>
                    <a:pt x="7302" y="1277"/>
                  </a:cubicBezTo>
                  <a:cubicBezTo>
                    <a:pt x="6427" y="395"/>
                    <a:pt x="5349" y="0"/>
                    <a:pt x="42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0"/>
            <p:cNvSpPr/>
            <p:nvPr/>
          </p:nvSpPr>
          <p:spPr>
            <a:xfrm>
              <a:off x="500505" y="3307181"/>
              <a:ext cx="187871" cy="161048"/>
            </a:xfrm>
            <a:custGeom>
              <a:rect b="b" l="l" r="r" t="t"/>
              <a:pathLst>
                <a:path extrusionOk="0" h="8538" w="9960">
                  <a:moveTo>
                    <a:pt x="4293" y="0"/>
                  </a:moveTo>
                  <a:cubicBezTo>
                    <a:pt x="2117" y="0"/>
                    <a:pt x="35" y="1677"/>
                    <a:pt x="21" y="4227"/>
                  </a:cubicBezTo>
                  <a:cubicBezTo>
                    <a:pt x="0" y="6591"/>
                    <a:pt x="1904" y="8516"/>
                    <a:pt x="4269" y="8537"/>
                  </a:cubicBezTo>
                  <a:cubicBezTo>
                    <a:pt x="8056" y="8537"/>
                    <a:pt x="9960" y="3955"/>
                    <a:pt x="7302" y="1277"/>
                  </a:cubicBezTo>
                  <a:cubicBezTo>
                    <a:pt x="6427" y="395"/>
                    <a:pt x="5349" y="0"/>
                    <a:pt x="42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2" name="Google Shape;512;p20"/>
          <p:cNvGrpSpPr/>
          <p:nvPr/>
        </p:nvGrpSpPr>
        <p:grpSpPr>
          <a:xfrm rot="-5400000">
            <a:off x="8402288" y="3699032"/>
            <a:ext cx="236256" cy="712090"/>
            <a:chOff x="933070" y="4201135"/>
            <a:chExt cx="229330" cy="698195"/>
          </a:xfrm>
        </p:grpSpPr>
        <p:sp>
          <p:nvSpPr>
            <p:cNvPr id="513" name="Google Shape;513;p20"/>
            <p:cNvSpPr/>
            <p:nvPr/>
          </p:nvSpPr>
          <p:spPr>
            <a:xfrm>
              <a:off x="933070" y="4201135"/>
              <a:ext cx="229330" cy="698195"/>
            </a:xfrm>
            <a:custGeom>
              <a:rect b="b" l="l" r="r" t="t"/>
              <a:pathLst>
                <a:path extrusionOk="0" h="37015" w="12158">
                  <a:moveTo>
                    <a:pt x="0" y="0"/>
                  </a:moveTo>
                  <a:lnTo>
                    <a:pt x="0" y="37014"/>
                  </a:lnTo>
                  <a:lnTo>
                    <a:pt x="12157" y="37014"/>
                  </a:lnTo>
                  <a:lnTo>
                    <a:pt x="12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20"/>
            <p:cNvSpPr/>
            <p:nvPr/>
          </p:nvSpPr>
          <p:spPr>
            <a:xfrm>
              <a:off x="967004" y="4230939"/>
              <a:ext cx="181967" cy="155710"/>
            </a:xfrm>
            <a:custGeom>
              <a:rect b="b" l="l" r="r" t="t"/>
              <a:pathLst>
                <a:path extrusionOk="0" h="8255" w="9647">
                  <a:moveTo>
                    <a:pt x="4181" y="0"/>
                  </a:moveTo>
                  <a:cubicBezTo>
                    <a:pt x="2075" y="0"/>
                    <a:pt x="50" y="1622"/>
                    <a:pt x="22" y="4091"/>
                  </a:cubicBezTo>
                  <a:cubicBezTo>
                    <a:pt x="1" y="6371"/>
                    <a:pt x="1842" y="8234"/>
                    <a:pt x="4144" y="8255"/>
                  </a:cubicBezTo>
                  <a:cubicBezTo>
                    <a:pt x="7805" y="8255"/>
                    <a:pt x="9647" y="3840"/>
                    <a:pt x="7073" y="1224"/>
                  </a:cubicBezTo>
                  <a:cubicBezTo>
                    <a:pt x="6235" y="379"/>
                    <a:pt x="5198" y="0"/>
                    <a:pt x="41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0"/>
            <p:cNvSpPr/>
            <p:nvPr/>
          </p:nvSpPr>
          <p:spPr>
            <a:xfrm>
              <a:off x="967004" y="4461029"/>
              <a:ext cx="181967" cy="155729"/>
            </a:xfrm>
            <a:custGeom>
              <a:rect b="b" l="l" r="r" t="t"/>
              <a:pathLst>
                <a:path extrusionOk="0" h="8256" w="9647">
                  <a:moveTo>
                    <a:pt x="4181" y="0"/>
                  </a:moveTo>
                  <a:cubicBezTo>
                    <a:pt x="2075" y="0"/>
                    <a:pt x="50" y="1623"/>
                    <a:pt x="22" y="4091"/>
                  </a:cubicBezTo>
                  <a:cubicBezTo>
                    <a:pt x="1" y="6372"/>
                    <a:pt x="1842" y="8234"/>
                    <a:pt x="4144" y="8255"/>
                  </a:cubicBezTo>
                  <a:cubicBezTo>
                    <a:pt x="7805" y="8255"/>
                    <a:pt x="9647" y="3840"/>
                    <a:pt x="7073" y="1225"/>
                  </a:cubicBezTo>
                  <a:cubicBezTo>
                    <a:pt x="6235" y="379"/>
                    <a:pt x="5198" y="0"/>
                    <a:pt x="41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0"/>
            <p:cNvSpPr/>
            <p:nvPr/>
          </p:nvSpPr>
          <p:spPr>
            <a:xfrm>
              <a:off x="967004" y="4691120"/>
              <a:ext cx="181967" cy="155729"/>
            </a:xfrm>
            <a:custGeom>
              <a:rect b="b" l="l" r="r" t="t"/>
              <a:pathLst>
                <a:path extrusionOk="0" h="8256" w="9647">
                  <a:moveTo>
                    <a:pt x="4181" y="1"/>
                  </a:moveTo>
                  <a:cubicBezTo>
                    <a:pt x="2075" y="1"/>
                    <a:pt x="50" y="1623"/>
                    <a:pt x="22" y="4092"/>
                  </a:cubicBezTo>
                  <a:cubicBezTo>
                    <a:pt x="1" y="6372"/>
                    <a:pt x="1842" y="8235"/>
                    <a:pt x="4144" y="8256"/>
                  </a:cubicBezTo>
                  <a:cubicBezTo>
                    <a:pt x="7805" y="8256"/>
                    <a:pt x="9647" y="3841"/>
                    <a:pt x="7073" y="1225"/>
                  </a:cubicBezTo>
                  <a:cubicBezTo>
                    <a:pt x="6235" y="380"/>
                    <a:pt x="5198" y="1"/>
                    <a:pt x="4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7" name="Google Shape;517;p20"/>
          <p:cNvGrpSpPr/>
          <p:nvPr/>
        </p:nvGrpSpPr>
        <p:grpSpPr>
          <a:xfrm rot="-5400000">
            <a:off x="5417516" y="4562718"/>
            <a:ext cx="232084" cy="929469"/>
            <a:chOff x="53" y="1196432"/>
            <a:chExt cx="232084" cy="929469"/>
          </a:xfrm>
        </p:grpSpPr>
        <p:sp>
          <p:nvSpPr>
            <p:cNvPr id="518" name="Google Shape;518;p20"/>
            <p:cNvSpPr/>
            <p:nvPr/>
          </p:nvSpPr>
          <p:spPr>
            <a:xfrm>
              <a:off x="53" y="1196432"/>
              <a:ext cx="232084" cy="929469"/>
            </a:xfrm>
            <a:custGeom>
              <a:rect b="b" l="l" r="r" t="t"/>
              <a:pathLst>
                <a:path extrusionOk="0" h="49276" w="12304">
                  <a:moveTo>
                    <a:pt x="0" y="0"/>
                  </a:moveTo>
                  <a:lnTo>
                    <a:pt x="0" y="49275"/>
                  </a:lnTo>
                  <a:lnTo>
                    <a:pt x="12303" y="49275"/>
                  </a:lnTo>
                  <a:lnTo>
                    <a:pt x="123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20"/>
            <p:cNvSpPr/>
            <p:nvPr/>
          </p:nvSpPr>
          <p:spPr>
            <a:xfrm>
              <a:off x="35572" y="1250097"/>
              <a:ext cx="187871" cy="160652"/>
            </a:xfrm>
            <a:custGeom>
              <a:rect b="b" l="l" r="r" t="t"/>
              <a:pathLst>
                <a:path extrusionOk="0" h="8517" w="9960">
                  <a:moveTo>
                    <a:pt x="4307" y="0"/>
                  </a:moveTo>
                  <a:cubicBezTo>
                    <a:pt x="2136" y="0"/>
                    <a:pt x="49" y="1677"/>
                    <a:pt x="21" y="4227"/>
                  </a:cubicBezTo>
                  <a:cubicBezTo>
                    <a:pt x="0" y="6592"/>
                    <a:pt x="1904" y="8517"/>
                    <a:pt x="4269" y="8517"/>
                  </a:cubicBezTo>
                  <a:cubicBezTo>
                    <a:pt x="8056" y="8517"/>
                    <a:pt x="9960" y="3955"/>
                    <a:pt x="7302" y="1277"/>
                  </a:cubicBezTo>
                  <a:cubicBezTo>
                    <a:pt x="6434" y="395"/>
                    <a:pt x="5361" y="0"/>
                    <a:pt x="43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20"/>
            <p:cNvSpPr/>
            <p:nvPr/>
          </p:nvSpPr>
          <p:spPr>
            <a:xfrm>
              <a:off x="35572" y="1913150"/>
              <a:ext cx="187871" cy="160671"/>
            </a:xfrm>
            <a:custGeom>
              <a:rect b="b" l="l" r="r" t="t"/>
              <a:pathLst>
                <a:path extrusionOk="0" h="8518" w="9960">
                  <a:moveTo>
                    <a:pt x="4307" y="1"/>
                  </a:moveTo>
                  <a:cubicBezTo>
                    <a:pt x="2136" y="1"/>
                    <a:pt x="49" y="1678"/>
                    <a:pt x="21" y="4228"/>
                  </a:cubicBezTo>
                  <a:cubicBezTo>
                    <a:pt x="0" y="6592"/>
                    <a:pt x="1904" y="8517"/>
                    <a:pt x="4269" y="8517"/>
                  </a:cubicBezTo>
                  <a:cubicBezTo>
                    <a:pt x="8056" y="8517"/>
                    <a:pt x="9960" y="3956"/>
                    <a:pt x="7302" y="1278"/>
                  </a:cubicBezTo>
                  <a:cubicBezTo>
                    <a:pt x="6434" y="396"/>
                    <a:pt x="5361" y="1"/>
                    <a:pt x="43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20"/>
            <p:cNvSpPr/>
            <p:nvPr/>
          </p:nvSpPr>
          <p:spPr>
            <a:xfrm>
              <a:off x="35572" y="1461910"/>
              <a:ext cx="187871" cy="160784"/>
            </a:xfrm>
            <a:custGeom>
              <a:rect b="b" l="l" r="r" t="t"/>
              <a:pathLst>
                <a:path extrusionOk="0" h="8524" w="9960">
                  <a:moveTo>
                    <a:pt x="4306" y="1"/>
                  </a:moveTo>
                  <a:cubicBezTo>
                    <a:pt x="2125" y="1"/>
                    <a:pt x="35" y="1679"/>
                    <a:pt x="21" y="4234"/>
                  </a:cubicBezTo>
                  <a:cubicBezTo>
                    <a:pt x="0" y="6599"/>
                    <a:pt x="1904" y="8524"/>
                    <a:pt x="4269" y="8524"/>
                  </a:cubicBezTo>
                  <a:cubicBezTo>
                    <a:pt x="8056" y="8524"/>
                    <a:pt x="9960" y="3962"/>
                    <a:pt x="7302" y="1263"/>
                  </a:cubicBezTo>
                  <a:cubicBezTo>
                    <a:pt x="6431" y="391"/>
                    <a:pt x="5358" y="1"/>
                    <a:pt x="43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0"/>
            <p:cNvSpPr/>
            <p:nvPr/>
          </p:nvSpPr>
          <p:spPr>
            <a:xfrm>
              <a:off x="35572" y="1693981"/>
              <a:ext cx="187871" cy="160784"/>
            </a:xfrm>
            <a:custGeom>
              <a:rect b="b" l="l" r="r" t="t"/>
              <a:pathLst>
                <a:path extrusionOk="0" h="8524" w="9960">
                  <a:moveTo>
                    <a:pt x="4319" y="1"/>
                  </a:moveTo>
                  <a:cubicBezTo>
                    <a:pt x="2144" y="1"/>
                    <a:pt x="49" y="1680"/>
                    <a:pt x="21" y="4234"/>
                  </a:cubicBezTo>
                  <a:cubicBezTo>
                    <a:pt x="0" y="6578"/>
                    <a:pt x="1904" y="8524"/>
                    <a:pt x="4269" y="8524"/>
                  </a:cubicBezTo>
                  <a:cubicBezTo>
                    <a:pt x="8056" y="8524"/>
                    <a:pt x="9960" y="3962"/>
                    <a:pt x="7302" y="1263"/>
                  </a:cubicBezTo>
                  <a:cubicBezTo>
                    <a:pt x="6438" y="392"/>
                    <a:pt x="5369" y="1"/>
                    <a:pt x="4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3" name="Google Shape;523;p20"/>
          <p:cNvGrpSpPr/>
          <p:nvPr/>
        </p:nvGrpSpPr>
        <p:grpSpPr>
          <a:xfrm rot="-5400000">
            <a:off x="7085352" y="4574177"/>
            <a:ext cx="903023" cy="233273"/>
            <a:chOff x="1222" y="3501752"/>
            <a:chExt cx="903023" cy="233273"/>
          </a:xfrm>
        </p:grpSpPr>
        <p:sp>
          <p:nvSpPr>
            <p:cNvPr id="524" name="Google Shape;524;p20"/>
            <p:cNvSpPr/>
            <p:nvPr/>
          </p:nvSpPr>
          <p:spPr>
            <a:xfrm>
              <a:off x="1222" y="3501752"/>
              <a:ext cx="903023" cy="233273"/>
            </a:xfrm>
            <a:custGeom>
              <a:rect b="b" l="l" r="r" t="t"/>
              <a:pathLst>
                <a:path extrusionOk="0" h="12367" w="47874">
                  <a:moveTo>
                    <a:pt x="1" y="1"/>
                  </a:moveTo>
                  <a:lnTo>
                    <a:pt x="1" y="12367"/>
                  </a:lnTo>
                  <a:lnTo>
                    <a:pt x="47874" y="12367"/>
                  </a:lnTo>
                  <a:lnTo>
                    <a:pt x="478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20"/>
            <p:cNvSpPr/>
            <p:nvPr/>
          </p:nvSpPr>
          <p:spPr>
            <a:xfrm>
              <a:off x="7372" y="3537837"/>
              <a:ext cx="190021" cy="162463"/>
            </a:xfrm>
            <a:custGeom>
              <a:rect b="b" l="l" r="r" t="t"/>
              <a:pathLst>
                <a:path extrusionOk="0" h="8613" w="10074">
                  <a:moveTo>
                    <a:pt x="5724" y="0"/>
                  </a:moveTo>
                  <a:cubicBezTo>
                    <a:pt x="4659" y="0"/>
                    <a:pt x="3572" y="398"/>
                    <a:pt x="2688" y="1289"/>
                  </a:cubicBezTo>
                  <a:cubicBezTo>
                    <a:pt x="1" y="3997"/>
                    <a:pt x="1938" y="8613"/>
                    <a:pt x="5754" y="8613"/>
                  </a:cubicBezTo>
                  <a:cubicBezTo>
                    <a:pt x="5771" y="8613"/>
                    <a:pt x="5788" y="8613"/>
                    <a:pt x="5805" y="8612"/>
                  </a:cubicBezTo>
                  <a:cubicBezTo>
                    <a:pt x="8170" y="8591"/>
                    <a:pt x="10074" y="6667"/>
                    <a:pt x="10053" y="4302"/>
                  </a:cubicBezTo>
                  <a:cubicBezTo>
                    <a:pt x="10053" y="1717"/>
                    <a:pt x="7936" y="0"/>
                    <a:pt x="57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20"/>
            <p:cNvSpPr/>
            <p:nvPr/>
          </p:nvSpPr>
          <p:spPr>
            <a:xfrm>
              <a:off x="663726" y="3537837"/>
              <a:ext cx="189625" cy="162463"/>
            </a:xfrm>
            <a:custGeom>
              <a:rect b="b" l="l" r="r" t="t"/>
              <a:pathLst>
                <a:path extrusionOk="0" h="8613" w="10053">
                  <a:moveTo>
                    <a:pt x="5710" y="0"/>
                  </a:moveTo>
                  <a:cubicBezTo>
                    <a:pt x="4648" y="0"/>
                    <a:pt x="3565" y="398"/>
                    <a:pt x="2688" y="1289"/>
                  </a:cubicBezTo>
                  <a:cubicBezTo>
                    <a:pt x="1" y="3997"/>
                    <a:pt x="1917" y="8613"/>
                    <a:pt x="5733" y="8613"/>
                  </a:cubicBezTo>
                  <a:cubicBezTo>
                    <a:pt x="5750" y="8613"/>
                    <a:pt x="5767" y="8613"/>
                    <a:pt x="5784" y="8612"/>
                  </a:cubicBezTo>
                  <a:cubicBezTo>
                    <a:pt x="8149" y="8591"/>
                    <a:pt x="10053" y="6667"/>
                    <a:pt x="10053" y="4302"/>
                  </a:cubicBezTo>
                  <a:cubicBezTo>
                    <a:pt x="10039" y="1717"/>
                    <a:pt x="7918" y="0"/>
                    <a:pt x="5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216958" y="3537837"/>
              <a:ext cx="190021" cy="162463"/>
            </a:xfrm>
            <a:custGeom>
              <a:rect b="b" l="l" r="r" t="t"/>
              <a:pathLst>
                <a:path extrusionOk="0" h="8613" w="10074">
                  <a:moveTo>
                    <a:pt x="5730" y="0"/>
                  </a:moveTo>
                  <a:cubicBezTo>
                    <a:pt x="4668" y="0"/>
                    <a:pt x="3585" y="398"/>
                    <a:pt x="2708" y="1289"/>
                  </a:cubicBezTo>
                  <a:cubicBezTo>
                    <a:pt x="0" y="3997"/>
                    <a:pt x="1937" y="8613"/>
                    <a:pt x="5753" y="8613"/>
                  </a:cubicBezTo>
                  <a:cubicBezTo>
                    <a:pt x="5770" y="8613"/>
                    <a:pt x="5788" y="8613"/>
                    <a:pt x="5805" y="8612"/>
                  </a:cubicBezTo>
                  <a:cubicBezTo>
                    <a:pt x="8169" y="8591"/>
                    <a:pt x="10073" y="6667"/>
                    <a:pt x="10052" y="4302"/>
                  </a:cubicBezTo>
                  <a:cubicBezTo>
                    <a:pt x="10052" y="1717"/>
                    <a:pt x="7936" y="0"/>
                    <a:pt x="57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20"/>
            <p:cNvSpPr/>
            <p:nvPr/>
          </p:nvSpPr>
          <p:spPr>
            <a:xfrm>
              <a:off x="446651" y="3537837"/>
              <a:ext cx="189625" cy="162463"/>
            </a:xfrm>
            <a:custGeom>
              <a:rect b="b" l="l" r="r" t="t"/>
              <a:pathLst>
                <a:path extrusionOk="0" h="8613" w="10053">
                  <a:moveTo>
                    <a:pt x="5715" y="0"/>
                  </a:moveTo>
                  <a:cubicBezTo>
                    <a:pt x="4650" y="0"/>
                    <a:pt x="3565" y="398"/>
                    <a:pt x="2688" y="1289"/>
                  </a:cubicBezTo>
                  <a:cubicBezTo>
                    <a:pt x="1" y="3997"/>
                    <a:pt x="1938" y="8613"/>
                    <a:pt x="5733" y="8613"/>
                  </a:cubicBezTo>
                  <a:cubicBezTo>
                    <a:pt x="5750" y="8613"/>
                    <a:pt x="5767" y="8613"/>
                    <a:pt x="5784" y="8612"/>
                  </a:cubicBezTo>
                  <a:cubicBezTo>
                    <a:pt x="8149" y="8591"/>
                    <a:pt x="10053" y="6667"/>
                    <a:pt x="10053" y="4302"/>
                  </a:cubicBezTo>
                  <a:cubicBezTo>
                    <a:pt x="10053" y="1717"/>
                    <a:pt x="7927" y="0"/>
                    <a:pt x="57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9" name="Google Shape;529;p20"/>
          <p:cNvGrpSpPr/>
          <p:nvPr/>
        </p:nvGrpSpPr>
        <p:grpSpPr>
          <a:xfrm rot="-5400000">
            <a:off x="6004949" y="4684485"/>
            <a:ext cx="466111" cy="451908"/>
            <a:chOff x="53" y="2125905"/>
            <a:chExt cx="466111" cy="451908"/>
          </a:xfrm>
        </p:grpSpPr>
        <p:sp>
          <p:nvSpPr>
            <p:cNvPr id="530" name="Google Shape;530;p20"/>
            <p:cNvSpPr/>
            <p:nvPr/>
          </p:nvSpPr>
          <p:spPr>
            <a:xfrm>
              <a:off x="53" y="2125905"/>
              <a:ext cx="466111" cy="451908"/>
            </a:xfrm>
            <a:custGeom>
              <a:rect b="b" l="l" r="r" t="t"/>
              <a:pathLst>
                <a:path extrusionOk="0" h="23958" w="24711">
                  <a:moveTo>
                    <a:pt x="0" y="0"/>
                  </a:moveTo>
                  <a:lnTo>
                    <a:pt x="0" y="23958"/>
                  </a:lnTo>
                  <a:lnTo>
                    <a:pt x="24711" y="23958"/>
                  </a:lnTo>
                  <a:lnTo>
                    <a:pt x="247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20"/>
            <p:cNvSpPr/>
            <p:nvPr/>
          </p:nvSpPr>
          <p:spPr>
            <a:xfrm>
              <a:off x="37930" y="2150578"/>
              <a:ext cx="181967" cy="156106"/>
            </a:xfrm>
            <a:custGeom>
              <a:rect b="b" l="l" r="r" t="t"/>
              <a:pathLst>
                <a:path extrusionOk="0" h="8276" w="9647">
                  <a:moveTo>
                    <a:pt x="4170" y="0"/>
                  </a:moveTo>
                  <a:cubicBezTo>
                    <a:pt x="2058" y="0"/>
                    <a:pt x="36" y="1627"/>
                    <a:pt x="22" y="4111"/>
                  </a:cubicBezTo>
                  <a:cubicBezTo>
                    <a:pt x="1" y="6392"/>
                    <a:pt x="1863" y="8254"/>
                    <a:pt x="4144" y="8275"/>
                  </a:cubicBezTo>
                  <a:cubicBezTo>
                    <a:pt x="7805" y="8254"/>
                    <a:pt x="9646" y="3839"/>
                    <a:pt x="7073" y="1224"/>
                  </a:cubicBezTo>
                  <a:cubicBezTo>
                    <a:pt x="6228" y="379"/>
                    <a:pt x="5189" y="0"/>
                    <a:pt x="4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20"/>
            <p:cNvSpPr/>
            <p:nvPr/>
          </p:nvSpPr>
          <p:spPr>
            <a:xfrm>
              <a:off x="275131" y="2150578"/>
              <a:ext cx="182363" cy="156106"/>
            </a:xfrm>
            <a:custGeom>
              <a:rect b="b" l="l" r="r" t="t"/>
              <a:pathLst>
                <a:path extrusionOk="0" h="8276" w="9668">
                  <a:moveTo>
                    <a:pt x="4179" y="0"/>
                  </a:moveTo>
                  <a:cubicBezTo>
                    <a:pt x="2068" y="0"/>
                    <a:pt x="36" y="1627"/>
                    <a:pt x="22" y="4111"/>
                  </a:cubicBezTo>
                  <a:cubicBezTo>
                    <a:pt x="1" y="6392"/>
                    <a:pt x="1863" y="8254"/>
                    <a:pt x="4144" y="8275"/>
                  </a:cubicBezTo>
                  <a:cubicBezTo>
                    <a:pt x="7805" y="8275"/>
                    <a:pt x="9667" y="3839"/>
                    <a:pt x="7073" y="1224"/>
                  </a:cubicBezTo>
                  <a:cubicBezTo>
                    <a:pt x="6235" y="379"/>
                    <a:pt x="5198" y="0"/>
                    <a:pt x="4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20"/>
            <p:cNvSpPr/>
            <p:nvPr/>
          </p:nvSpPr>
          <p:spPr>
            <a:xfrm>
              <a:off x="275131" y="2386724"/>
              <a:ext cx="181967" cy="155974"/>
            </a:xfrm>
            <a:custGeom>
              <a:rect b="b" l="l" r="r" t="t"/>
              <a:pathLst>
                <a:path extrusionOk="0" h="8269" w="9647">
                  <a:moveTo>
                    <a:pt x="4171" y="0"/>
                  </a:moveTo>
                  <a:cubicBezTo>
                    <a:pt x="2069" y="0"/>
                    <a:pt x="50" y="1626"/>
                    <a:pt x="22" y="4105"/>
                  </a:cubicBezTo>
                  <a:cubicBezTo>
                    <a:pt x="1" y="6385"/>
                    <a:pt x="1842" y="8248"/>
                    <a:pt x="4144" y="8268"/>
                  </a:cubicBezTo>
                  <a:cubicBezTo>
                    <a:pt x="7805" y="8268"/>
                    <a:pt x="9647" y="3854"/>
                    <a:pt x="7073" y="1238"/>
                  </a:cubicBezTo>
                  <a:cubicBezTo>
                    <a:pt x="6232" y="383"/>
                    <a:pt x="5192" y="0"/>
                    <a:pt x="4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20"/>
            <p:cNvSpPr/>
            <p:nvPr/>
          </p:nvSpPr>
          <p:spPr>
            <a:xfrm>
              <a:off x="37930" y="2386724"/>
              <a:ext cx="181967" cy="155974"/>
            </a:xfrm>
            <a:custGeom>
              <a:rect b="b" l="l" r="r" t="t"/>
              <a:pathLst>
                <a:path extrusionOk="0" h="8269" w="9647">
                  <a:moveTo>
                    <a:pt x="4167" y="0"/>
                  </a:moveTo>
                  <a:cubicBezTo>
                    <a:pt x="2060" y="0"/>
                    <a:pt x="36" y="1626"/>
                    <a:pt x="22" y="4105"/>
                  </a:cubicBezTo>
                  <a:cubicBezTo>
                    <a:pt x="1" y="6385"/>
                    <a:pt x="1842" y="8248"/>
                    <a:pt x="4144" y="8268"/>
                  </a:cubicBezTo>
                  <a:cubicBezTo>
                    <a:pt x="7805" y="8268"/>
                    <a:pt x="9646" y="3833"/>
                    <a:pt x="7073" y="1238"/>
                  </a:cubicBezTo>
                  <a:cubicBezTo>
                    <a:pt x="6232" y="383"/>
                    <a:pt x="5189" y="0"/>
                    <a:pt x="4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5" name="Google Shape;535;p20"/>
          <p:cNvGrpSpPr/>
          <p:nvPr/>
        </p:nvGrpSpPr>
        <p:grpSpPr>
          <a:xfrm rot="-5400000">
            <a:off x="7928727" y="4418908"/>
            <a:ext cx="960632" cy="488483"/>
            <a:chOff x="53" y="4203889"/>
            <a:chExt cx="933015" cy="469695"/>
          </a:xfrm>
        </p:grpSpPr>
        <p:sp>
          <p:nvSpPr>
            <p:cNvPr id="536" name="Google Shape;536;p20"/>
            <p:cNvSpPr/>
            <p:nvPr/>
          </p:nvSpPr>
          <p:spPr>
            <a:xfrm>
              <a:off x="53" y="4203889"/>
              <a:ext cx="933015" cy="469695"/>
            </a:xfrm>
            <a:custGeom>
              <a:rect b="b" l="l" r="r" t="t"/>
              <a:pathLst>
                <a:path extrusionOk="0" h="24901" w="49464">
                  <a:moveTo>
                    <a:pt x="0" y="1"/>
                  </a:moveTo>
                  <a:lnTo>
                    <a:pt x="0" y="24900"/>
                  </a:lnTo>
                  <a:lnTo>
                    <a:pt x="49463" y="24900"/>
                  </a:lnTo>
                  <a:lnTo>
                    <a:pt x="494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20"/>
            <p:cNvSpPr/>
            <p:nvPr/>
          </p:nvSpPr>
          <p:spPr>
            <a:xfrm>
              <a:off x="35572" y="4232070"/>
              <a:ext cx="186305" cy="159313"/>
            </a:xfrm>
            <a:custGeom>
              <a:rect b="b" l="l" r="r" t="t"/>
              <a:pathLst>
                <a:path extrusionOk="0" h="8446" w="9877">
                  <a:moveTo>
                    <a:pt x="4253" y="1"/>
                  </a:moveTo>
                  <a:cubicBezTo>
                    <a:pt x="2096" y="1"/>
                    <a:pt x="35" y="1663"/>
                    <a:pt x="21" y="4198"/>
                  </a:cubicBezTo>
                  <a:cubicBezTo>
                    <a:pt x="0" y="6542"/>
                    <a:pt x="1883" y="8446"/>
                    <a:pt x="4227" y="8446"/>
                  </a:cubicBezTo>
                  <a:cubicBezTo>
                    <a:pt x="7972" y="8446"/>
                    <a:pt x="9876" y="3926"/>
                    <a:pt x="7240" y="1269"/>
                  </a:cubicBezTo>
                  <a:cubicBezTo>
                    <a:pt x="6371" y="393"/>
                    <a:pt x="5301" y="1"/>
                    <a:pt x="42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20"/>
            <p:cNvSpPr/>
            <p:nvPr/>
          </p:nvSpPr>
          <p:spPr>
            <a:xfrm>
              <a:off x="259739" y="4232334"/>
              <a:ext cx="185909" cy="159049"/>
            </a:xfrm>
            <a:custGeom>
              <a:rect b="b" l="l" r="r" t="t"/>
              <a:pathLst>
                <a:path extrusionOk="0" h="8432" w="9856">
                  <a:moveTo>
                    <a:pt x="4270" y="0"/>
                  </a:moveTo>
                  <a:cubicBezTo>
                    <a:pt x="2122" y="0"/>
                    <a:pt x="50" y="1660"/>
                    <a:pt x="22" y="4184"/>
                  </a:cubicBezTo>
                  <a:cubicBezTo>
                    <a:pt x="1" y="6507"/>
                    <a:pt x="1884" y="8432"/>
                    <a:pt x="4227" y="8432"/>
                  </a:cubicBezTo>
                  <a:cubicBezTo>
                    <a:pt x="7973" y="8432"/>
                    <a:pt x="9856" y="3912"/>
                    <a:pt x="7219" y="1255"/>
                  </a:cubicBezTo>
                  <a:cubicBezTo>
                    <a:pt x="6367" y="389"/>
                    <a:pt x="5310" y="0"/>
                    <a:pt x="42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20"/>
            <p:cNvSpPr/>
            <p:nvPr/>
          </p:nvSpPr>
          <p:spPr>
            <a:xfrm>
              <a:off x="477209" y="4232334"/>
              <a:ext cx="186305" cy="159049"/>
            </a:xfrm>
            <a:custGeom>
              <a:rect b="b" l="l" r="r" t="t"/>
              <a:pathLst>
                <a:path extrusionOk="0" h="8432" w="9877">
                  <a:moveTo>
                    <a:pt x="4277" y="0"/>
                  </a:moveTo>
                  <a:cubicBezTo>
                    <a:pt x="2122" y="0"/>
                    <a:pt x="50" y="1660"/>
                    <a:pt x="22" y="4184"/>
                  </a:cubicBezTo>
                  <a:cubicBezTo>
                    <a:pt x="1" y="6507"/>
                    <a:pt x="1905" y="8432"/>
                    <a:pt x="4248" y="8432"/>
                  </a:cubicBezTo>
                  <a:cubicBezTo>
                    <a:pt x="7993" y="8432"/>
                    <a:pt x="9877" y="3912"/>
                    <a:pt x="7240" y="1255"/>
                  </a:cubicBezTo>
                  <a:cubicBezTo>
                    <a:pt x="6381" y="389"/>
                    <a:pt x="5319" y="0"/>
                    <a:pt x="4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20"/>
            <p:cNvSpPr/>
            <p:nvPr/>
          </p:nvSpPr>
          <p:spPr>
            <a:xfrm>
              <a:off x="704545" y="4232165"/>
              <a:ext cx="186305" cy="159218"/>
            </a:xfrm>
            <a:custGeom>
              <a:rect b="b" l="l" r="r" t="t"/>
              <a:pathLst>
                <a:path extrusionOk="0" h="8441" w="9877">
                  <a:moveTo>
                    <a:pt x="4276" y="0"/>
                  </a:moveTo>
                  <a:cubicBezTo>
                    <a:pt x="2121" y="0"/>
                    <a:pt x="50" y="1669"/>
                    <a:pt x="22" y="4193"/>
                  </a:cubicBezTo>
                  <a:cubicBezTo>
                    <a:pt x="1" y="6537"/>
                    <a:pt x="1905" y="8441"/>
                    <a:pt x="4248" y="8441"/>
                  </a:cubicBezTo>
                  <a:cubicBezTo>
                    <a:pt x="7993" y="8441"/>
                    <a:pt x="9877" y="3921"/>
                    <a:pt x="7240" y="1264"/>
                  </a:cubicBezTo>
                  <a:cubicBezTo>
                    <a:pt x="6381" y="391"/>
                    <a:pt x="5319" y="0"/>
                    <a:pt x="42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20"/>
            <p:cNvSpPr/>
            <p:nvPr/>
          </p:nvSpPr>
          <p:spPr>
            <a:xfrm>
              <a:off x="35572" y="4473215"/>
              <a:ext cx="186305" cy="159313"/>
            </a:xfrm>
            <a:custGeom>
              <a:rect b="b" l="l" r="r" t="t"/>
              <a:pathLst>
                <a:path extrusionOk="0" h="8446" w="9877">
                  <a:moveTo>
                    <a:pt x="4253" y="1"/>
                  </a:moveTo>
                  <a:cubicBezTo>
                    <a:pt x="2096" y="1"/>
                    <a:pt x="35" y="1664"/>
                    <a:pt x="21" y="4199"/>
                  </a:cubicBezTo>
                  <a:cubicBezTo>
                    <a:pt x="0" y="6542"/>
                    <a:pt x="1883" y="8446"/>
                    <a:pt x="4227" y="8446"/>
                  </a:cubicBezTo>
                  <a:cubicBezTo>
                    <a:pt x="7972" y="8446"/>
                    <a:pt x="9876" y="3926"/>
                    <a:pt x="7240" y="1269"/>
                  </a:cubicBezTo>
                  <a:cubicBezTo>
                    <a:pt x="6371" y="393"/>
                    <a:pt x="5301" y="1"/>
                    <a:pt x="42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20"/>
            <p:cNvSpPr/>
            <p:nvPr/>
          </p:nvSpPr>
          <p:spPr>
            <a:xfrm>
              <a:off x="259739" y="4473479"/>
              <a:ext cx="185909" cy="159049"/>
            </a:xfrm>
            <a:custGeom>
              <a:rect b="b" l="l" r="r" t="t"/>
              <a:pathLst>
                <a:path extrusionOk="0" h="8432" w="9856">
                  <a:moveTo>
                    <a:pt x="4270" y="1"/>
                  </a:moveTo>
                  <a:cubicBezTo>
                    <a:pt x="2122" y="1"/>
                    <a:pt x="50" y="1660"/>
                    <a:pt x="22" y="4185"/>
                  </a:cubicBezTo>
                  <a:cubicBezTo>
                    <a:pt x="1" y="6507"/>
                    <a:pt x="1884" y="8432"/>
                    <a:pt x="4227" y="8432"/>
                  </a:cubicBezTo>
                  <a:cubicBezTo>
                    <a:pt x="7973" y="8432"/>
                    <a:pt x="9856" y="3912"/>
                    <a:pt x="7219" y="1255"/>
                  </a:cubicBezTo>
                  <a:cubicBezTo>
                    <a:pt x="6367" y="389"/>
                    <a:pt x="5310" y="1"/>
                    <a:pt x="42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20"/>
            <p:cNvSpPr/>
            <p:nvPr/>
          </p:nvSpPr>
          <p:spPr>
            <a:xfrm>
              <a:off x="477209" y="4473479"/>
              <a:ext cx="186305" cy="159049"/>
            </a:xfrm>
            <a:custGeom>
              <a:rect b="b" l="l" r="r" t="t"/>
              <a:pathLst>
                <a:path extrusionOk="0" h="8432" w="9877">
                  <a:moveTo>
                    <a:pt x="4277" y="1"/>
                  </a:moveTo>
                  <a:cubicBezTo>
                    <a:pt x="2122" y="1"/>
                    <a:pt x="50" y="1660"/>
                    <a:pt x="22" y="4185"/>
                  </a:cubicBezTo>
                  <a:cubicBezTo>
                    <a:pt x="1" y="6507"/>
                    <a:pt x="1905" y="8432"/>
                    <a:pt x="4248" y="8432"/>
                  </a:cubicBezTo>
                  <a:cubicBezTo>
                    <a:pt x="7993" y="8432"/>
                    <a:pt x="9877" y="3912"/>
                    <a:pt x="7240" y="1255"/>
                  </a:cubicBezTo>
                  <a:cubicBezTo>
                    <a:pt x="6381" y="389"/>
                    <a:pt x="5319" y="1"/>
                    <a:pt x="4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20"/>
            <p:cNvSpPr/>
            <p:nvPr/>
          </p:nvSpPr>
          <p:spPr>
            <a:xfrm>
              <a:off x="704942" y="4471894"/>
              <a:ext cx="159067" cy="160633"/>
            </a:xfrm>
            <a:custGeom>
              <a:rect b="b" l="l" r="r" t="t"/>
              <a:pathLst>
                <a:path extrusionOk="0" h="8516" w="8433">
                  <a:moveTo>
                    <a:pt x="4206" y="0"/>
                  </a:moveTo>
                  <a:cubicBezTo>
                    <a:pt x="1884" y="0"/>
                    <a:pt x="1" y="1904"/>
                    <a:pt x="1" y="4269"/>
                  </a:cubicBezTo>
                  <a:cubicBezTo>
                    <a:pt x="1" y="6612"/>
                    <a:pt x="1884" y="8516"/>
                    <a:pt x="4206" y="8516"/>
                  </a:cubicBezTo>
                  <a:cubicBezTo>
                    <a:pt x="6550" y="8516"/>
                    <a:pt x="8433" y="6612"/>
                    <a:pt x="8433" y="4269"/>
                  </a:cubicBezTo>
                  <a:cubicBezTo>
                    <a:pt x="8433" y="1904"/>
                    <a:pt x="6550" y="0"/>
                    <a:pt x="4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5" name="Google Shape;545;p20"/>
          <p:cNvGrpSpPr/>
          <p:nvPr/>
        </p:nvGrpSpPr>
        <p:grpSpPr>
          <a:xfrm rot="-5400000">
            <a:off x="6709802" y="4445516"/>
            <a:ext cx="464942" cy="928676"/>
            <a:chOff x="1222" y="2573071"/>
            <a:chExt cx="464942" cy="928676"/>
          </a:xfrm>
        </p:grpSpPr>
        <p:sp>
          <p:nvSpPr>
            <p:cNvPr id="546" name="Google Shape;546;p20"/>
            <p:cNvSpPr/>
            <p:nvPr/>
          </p:nvSpPr>
          <p:spPr>
            <a:xfrm>
              <a:off x="1222" y="2573071"/>
              <a:ext cx="464942" cy="928676"/>
            </a:xfrm>
            <a:custGeom>
              <a:rect b="b" l="l" r="r" t="t"/>
              <a:pathLst>
                <a:path extrusionOk="0" h="49234" w="24649">
                  <a:moveTo>
                    <a:pt x="1" y="1"/>
                  </a:moveTo>
                  <a:lnTo>
                    <a:pt x="1" y="49234"/>
                  </a:lnTo>
                  <a:lnTo>
                    <a:pt x="24649" y="49234"/>
                  </a:lnTo>
                  <a:lnTo>
                    <a:pt x="246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20"/>
            <p:cNvSpPr/>
            <p:nvPr/>
          </p:nvSpPr>
          <p:spPr>
            <a:xfrm>
              <a:off x="273565" y="2599913"/>
              <a:ext cx="188040" cy="160727"/>
            </a:xfrm>
            <a:custGeom>
              <a:rect b="b" l="l" r="r" t="t"/>
              <a:pathLst>
                <a:path extrusionOk="0" h="8521" w="9969">
                  <a:moveTo>
                    <a:pt x="4299" y="0"/>
                  </a:moveTo>
                  <a:cubicBezTo>
                    <a:pt x="4282" y="0"/>
                    <a:pt x="4265" y="0"/>
                    <a:pt x="4248" y="0"/>
                  </a:cubicBezTo>
                  <a:cubicBezTo>
                    <a:pt x="1904" y="0"/>
                    <a:pt x="0" y="1904"/>
                    <a:pt x="21" y="4248"/>
                  </a:cubicBezTo>
                  <a:cubicBezTo>
                    <a:pt x="21" y="6817"/>
                    <a:pt x="2117" y="8520"/>
                    <a:pt x="4303" y="8520"/>
                  </a:cubicBezTo>
                  <a:cubicBezTo>
                    <a:pt x="5357" y="8520"/>
                    <a:pt x="6431" y="8125"/>
                    <a:pt x="7302" y="7240"/>
                  </a:cubicBezTo>
                  <a:cubicBezTo>
                    <a:pt x="9968" y="4553"/>
                    <a:pt x="8052" y="0"/>
                    <a:pt x="4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20"/>
            <p:cNvSpPr/>
            <p:nvPr/>
          </p:nvSpPr>
          <p:spPr>
            <a:xfrm>
              <a:off x="273565" y="2837115"/>
              <a:ext cx="188040" cy="160841"/>
            </a:xfrm>
            <a:custGeom>
              <a:rect b="b" l="l" r="r" t="t"/>
              <a:pathLst>
                <a:path extrusionOk="0" h="8527" w="9969">
                  <a:moveTo>
                    <a:pt x="4299" y="0"/>
                  </a:moveTo>
                  <a:cubicBezTo>
                    <a:pt x="4282" y="0"/>
                    <a:pt x="4265" y="0"/>
                    <a:pt x="4248" y="0"/>
                  </a:cubicBezTo>
                  <a:cubicBezTo>
                    <a:pt x="1904" y="0"/>
                    <a:pt x="0" y="1925"/>
                    <a:pt x="21" y="4248"/>
                  </a:cubicBezTo>
                  <a:cubicBezTo>
                    <a:pt x="21" y="6822"/>
                    <a:pt x="2125" y="8527"/>
                    <a:pt x="4315" y="8527"/>
                  </a:cubicBezTo>
                  <a:cubicBezTo>
                    <a:pt x="5365" y="8527"/>
                    <a:pt x="6435" y="8135"/>
                    <a:pt x="7302" y="7261"/>
                  </a:cubicBezTo>
                  <a:cubicBezTo>
                    <a:pt x="9968" y="4553"/>
                    <a:pt x="8052" y="0"/>
                    <a:pt x="4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20"/>
            <p:cNvSpPr/>
            <p:nvPr/>
          </p:nvSpPr>
          <p:spPr>
            <a:xfrm>
              <a:off x="273565" y="3074317"/>
              <a:ext cx="188436" cy="160935"/>
            </a:xfrm>
            <a:custGeom>
              <a:rect b="b" l="l" r="r" t="t"/>
              <a:pathLst>
                <a:path extrusionOk="0" h="8532" w="9990">
                  <a:moveTo>
                    <a:pt x="4299" y="0"/>
                  </a:moveTo>
                  <a:cubicBezTo>
                    <a:pt x="4282" y="0"/>
                    <a:pt x="4265" y="0"/>
                    <a:pt x="4248" y="1"/>
                  </a:cubicBezTo>
                  <a:cubicBezTo>
                    <a:pt x="1904" y="1"/>
                    <a:pt x="0" y="1926"/>
                    <a:pt x="21" y="4269"/>
                  </a:cubicBezTo>
                  <a:cubicBezTo>
                    <a:pt x="21" y="6839"/>
                    <a:pt x="2127" y="8532"/>
                    <a:pt x="4319" y="8532"/>
                  </a:cubicBezTo>
                  <a:cubicBezTo>
                    <a:pt x="5376" y="8532"/>
                    <a:pt x="6452" y="8139"/>
                    <a:pt x="7323" y="7261"/>
                  </a:cubicBezTo>
                  <a:cubicBezTo>
                    <a:pt x="9989" y="4553"/>
                    <a:pt x="8073" y="0"/>
                    <a:pt x="4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20"/>
            <p:cNvSpPr/>
            <p:nvPr/>
          </p:nvSpPr>
          <p:spPr>
            <a:xfrm>
              <a:off x="273565" y="3304012"/>
              <a:ext cx="188436" cy="160859"/>
            </a:xfrm>
            <a:custGeom>
              <a:rect b="b" l="l" r="r" t="t"/>
              <a:pathLst>
                <a:path extrusionOk="0" h="8528" w="9990">
                  <a:moveTo>
                    <a:pt x="4299" y="1"/>
                  </a:moveTo>
                  <a:cubicBezTo>
                    <a:pt x="4282" y="1"/>
                    <a:pt x="4265" y="1"/>
                    <a:pt x="4248" y="1"/>
                  </a:cubicBezTo>
                  <a:cubicBezTo>
                    <a:pt x="1904" y="1"/>
                    <a:pt x="0" y="1926"/>
                    <a:pt x="21" y="4249"/>
                  </a:cubicBezTo>
                  <a:cubicBezTo>
                    <a:pt x="21" y="6823"/>
                    <a:pt x="2125" y="8527"/>
                    <a:pt x="4322" y="8527"/>
                  </a:cubicBezTo>
                  <a:cubicBezTo>
                    <a:pt x="5375" y="8527"/>
                    <a:pt x="6449" y="8136"/>
                    <a:pt x="7323" y="7262"/>
                  </a:cubicBezTo>
                  <a:cubicBezTo>
                    <a:pt x="9989" y="4554"/>
                    <a:pt x="8073" y="1"/>
                    <a:pt x="4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20"/>
            <p:cNvSpPr/>
            <p:nvPr/>
          </p:nvSpPr>
          <p:spPr>
            <a:xfrm>
              <a:off x="35176" y="2599913"/>
              <a:ext cx="188040" cy="160727"/>
            </a:xfrm>
            <a:custGeom>
              <a:rect b="b" l="l" r="r" t="t"/>
              <a:pathLst>
                <a:path extrusionOk="0" h="8521" w="9969">
                  <a:moveTo>
                    <a:pt x="4279" y="0"/>
                  </a:moveTo>
                  <a:cubicBezTo>
                    <a:pt x="4261" y="0"/>
                    <a:pt x="4244" y="0"/>
                    <a:pt x="4227" y="0"/>
                  </a:cubicBezTo>
                  <a:cubicBezTo>
                    <a:pt x="1883" y="0"/>
                    <a:pt x="0" y="1904"/>
                    <a:pt x="0" y="4248"/>
                  </a:cubicBezTo>
                  <a:cubicBezTo>
                    <a:pt x="0" y="6817"/>
                    <a:pt x="2106" y="8520"/>
                    <a:pt x="4298" y="8520"/>
                  </a:cubicBezTo>
                  <a:cubicBezTo>
                    <a:pt x="5355" y="8520"/>
                    <a:pt x="6432" y="8125"/>
                    <a:pt x="7303" y="7240"/>
                  </a:cubicBezTo>
                  <a:cubicBezTo>
                    <a:pt x="9969" y="4553"/>
                    <a:pt x="8052" y="0"/>
                    <a:pt x="4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20"/>
            <p:cNvSpPr/>
            <p:nvPr/>
          </p:nvSpPr>
          <p:spPr>
            <a:xfrm>
              <a:off x="35176" y="2837115"/>
              <a:ext cx="188040" cy="160841"/>
            </a:xfrm>
            <a:custGeom>
              <a:rect b="b" l="l" r="r" t="t"/>
              <a:pathLst>
                <a:path extrusionOk="0" h="8527" w="9969">
                  <a:moveTo>
                    <a:pt x="4279" y="0"/>
                  </a:moveTo>
                  <a:cubicBezTo>
                    <a:pt x="4261" y="0"/>
                    <a:pt x="4244" y="0"/>
                    <a:pt x="4227" y="0"/>
                  </a:cubicBezTo>
                  <a:cubicBezTo>
                    <a:pt x="1883" y="0"/>
                    <a:pt x="0" y="1905"/>
                    <a:pt x="0" y="4248"/>
                  </a:cubicBezTo>
                  <a:cubicBezTo>
                    <a:pt x="0" y="6822"/>
                    <a:pt x="2114" y="8527"/>
                    <a:pt x="4310" y="8527"/>
                  </a:cubicBezTo>
                  <a:cubicBezTo>
                    <a:pt x="5363" y="8527"/>
                    <a:pt x="6435" y="8135"/>
                    <a:pt x="7303" y="7261"/>
                  </a:cubicBezTo>
                  <a:cubicBezTo>
                    <a:pt x="9969" y="4553"/>
                    <a:pt x="8052" y="0"/>
                    <a:pt x="4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20"/>
            <p:cNvSpPr/>
            <p:nvPr/>
          </p:nvSpPr>
          <p:spPr>
            <a:xfrm>
              <a:off x="35176" y="3074317"/>
              <a:ext cx="188040" cy="160935"/>
            </a:xfrm>
            <a:custGeom>
              <a:rect b="b" l="l" r="r" t="t"/>
              <a:pathLst>
                <a:path extrusionOk="0" h="8532" w="9969">
                  <a:moveTo>
                    <a:pt x="4279" y="0"/>
                  </a:moveTo>
                  <a:cubicBezTo>
                    <a:pt x="4261" y="0"/>
                    <a:pt x="4244" y="0"/>
                    <a:pt x="4227" y="1"/>
                  </a:cubicBezTo>
                  <a:cubicBezTo>
                    <a:pt x="1883" y="1"/>
                    <a:pt x="0" y="1926"/>
                    <a:pt x="0" y="4269"/>
                  </a:cubicBezTo>
                  <a:cubicBezTo>
                    <a:pt x="0" y="6839"/>
                    <a:pt x="2106" y="8532"/>
                    <a:pt x="4298" y="8532"/>
                  </a:cubicBezTo>
                  <a:cubicBezTo>
                    <a:pt x="5355" y="8532"/>
                    <a:pt x="6432" y="8139"/>
                    <a:pt x="7303" y="7261"/>
                  </a:cubicBezTo>
                  <a:cubicBezTo>
                    <a:pt x="9969" y="4553"/>
                    <a:pt x="8052" y="0"/>
                    <a:pt x="4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20"/>
            <p:cNvSpPr/>
            <p:nvPr/>
          </p:nvSpPr>
          <p:spPr>
            <a:xfrm>
              <a:off x="35176" y="3304012"/>
              <a:ext cx="188040" cy="160859"/>
            </a:xfrm>
            <a:custGeom>
              <a:rect b="b" l="l" r="r" t="t"/>
              <a:pathLst>
                <a:path extrusionOk="0" h="8528" w="9969">
                  <a:moveTo>
                    <a:pt x="4279" y="1"/>
                  </a:moveTo>
                  <a:cubicBezTo>
                    <a:pt x="4261" y="1"/>
                    <a:pt x="4244" y="1"/>
                    <a:pt x="4227" y="1"/>
                  </a:cubicBezTo>
                  <a:cubicBezTo>
                    <a:pt x="1883" y="1"/>
                    <a:pt x="0" y="1905"/>
                    <a:pt x="0" y="4249"/>
                  </a:cubicBezTo>
                  <a:cubicBezTo>
                    <a:pt x="0" y="6823"/>
                    <a:pt x="2114" y="8527"/>
                    <a:pt x="4310" y="8527"/>
                  </a:cubicBezTo>
                  <a:cubicBezTo>
                    <a:pt x="5363" y="8527"/>
                    <a:pt x="6435" y="8136"/>
                    <a:pt x="7303" y="7262"/>
                  </a:cubicBezTo>
                  <a:cubicBezTo>
                    <a:pt x="9969" y="4554"/>
                    <a:pt x="8052" y="1"/>
                    <a:pt x="42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e">
  <p:cSld name="Title On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34100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i="0" sz="3800" u="none" cap="none" strike="noStrike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2249850" y="606800"/>
            <a:ext cx="4644299" cy="2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6" name="Google Shape;16;p3"/>
          <p:cNvSpPr/>
          <p:nvPr/>
        </p:nvSpPr>
        <p:spPr>
          <a:xfrm>
            <a:off x="8468475" y="152350"/>
            <a:ext cx="454500" cy="365399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8468475" y="517700"/>
            <a:ext cx="454500" cy="89099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21382" y="1382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  <p:sp>
        <p:nvSpPr>
          <p:cNvPr id="19" name="Google Shape;19;p3"/>
          <p:cNvSpPr txBox="1"/>
          <p:nvPr/>
        </p:nvSpPr>
        <p:spPr>
          <a:xfrm>
            <a:off x="6819375" y="4714900"/>
            <a:ext cx="2236799" cy="3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Open Sans"/>
              <a:buNone/>
            </a:pPr>
            <a:r>
              <a:rPr b="0" i="0" lang="en" sz="10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freegoogleslidestemplates.com</a:t>
            </a:r>
            <a:endParaRPr/>
          </a:p>
        </p:txBody>
      </p:sp>
      <p:grpSp>
        <p:nvGrpSpPr>
          <p:cNvPr id="20" name="Google Shape;20;p3"/>
          <p:cNvGrpSpPr/>
          <p:nvPr/>
        </p:nvGrpSpPr>
        <p:grpSpPr>
          <a:xfrm>
            <a:off x="197969" y="4683258"/>
            <a:ext cx="297190" cy="365404"/>
            <a:chOff x="2149550" y="2870305"/>
            <a:chExt cx="378394" cy="465246"/>
          </a:xfrm>
        </p:grpSpPr>
        <p:sp>
          <p:nvSpPr>
            <p:cNvPr id="21" name="Google Shape;21;p3"/>
            <p:cNvSpPr/>
            <p:nvPr/>
          </p:nvSpPr>
          <p:spPr>
            <a:xfrm>
              <a:off x="2149568" y="2870305"/>
              <a:ext cx="378374" cy="465246"/>
            </a:xfrm>
            <a:custGeom>
              <a:rect b="b" l="l" r="r" t="t"/>
              <a:pathLst>
                <a:path extrusionOk="0" h="120000" w="120000">
                  <a:moveTo>
                    <a:pt x="117432" y="53748"/>
                  </a:moveTo>
                  <a:cubicBezTo>
                    <a:pt x="119484" y="54588"/>
                    <a:pt x="118980" y="55836"/>
                    <a:pt x="120000" y="57504"/>
                  </a:cubicBezTo>
                  <a:lnTo>
                    <a:pt x="120000" y="110832"/>
                  </a:lnTo>
                  <a:cubicBezTo>
                    <a:pt x="120000" y="115836"/>
                    <a:pt x="114876" y="120000"/>
                    <a:pt x="108720" y="120000"/>
                  </a:cubicBezTo>
                  <a:lnTo>
                    <a:pt x="11280" y="120000"/>
                  </a:lnTo>
                  <a:cubicBezTo>
                    <a:pt x="4104" y="120000"/>
                    <a:pt x="0" y="115836"/>
                    <a:pt x="0" y="110832"/>
                  </a:cubicBezTo>
                  <a:lnTo>
                    <a:pt x="0" y="8328"/>
                  </a:lnTo>
                  <a:cubicBezTo>
                    <a:pt x="0" y="3336"/>
                    <a:pt x="4104" y="0"/>
                    <a:pt x="10260" y="0"/>
                  </a:cubicBezTo>
                  <a:lnTo>
                    <a:pt x="84108" y="0"/>
                  </a:lnTo>
                  <a:cubicBezTo>
                    <a:pt x="86148" y="1668"/>
                    <a:pt x="86148" y="5004"/>
                    <a:pt x="86148" y="7500"/>
                  </a:cubicBezTo>
                  <a:lnTo>
                    <a:pt x="86148" y="26664"/>
                  </a:lnTo>
                  <a:cubicBezTo>
                    <a:pt x="86148" y="29172"/>
                    <a:pt x="89232" y="30828"/>
                    <a:pt x="90252" y="32496"/>
                  </a:cubicBezTo>
                  <a:cubicBezTo>
                    <a:pt x="97440" y="37500"/>
                    <a:pt x="103584" y="42504"/>
                    <a:pt x="109740" y="47496"/>
                  </a:cubicBezTo>
                  <a:cubicBezTo>
                    <a:pt x="110772" y="49164"/>
                    <a:pt x="112008" y="48744"/>
                    <a:pt x="115584" y="51744"/>
                  </a:cubicBezTo>
                </a:path>
              </a:pathLst>
            </a:custGeom>
            <a:solidFill>
              <a:srgbClr val="F7B600"/>
            </a:solidFill>
            <a:ln cap="flat" cmpd="sng" w="12700">
              <a:solidFill>
                <a:srgbClr val="FFC92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2414965" y="2870305"/>
              <a:ext cx="112979" cy="125769"/>
            </a:xfrm>
            <a:custGeom>
              <a:rect b="b" l="l" r="r" t="t"/>
              <a:pathLst>
                <a:path extrusionOk="0" h="120000" w="120000">
                  <a:moveTo>
                    <a:pt x="0" y="104615"/>
                  </a:moveTo>
                  <a:cubicBezTo>
                    <a:pt x="0" y="70769"/>
                    <a:pt x="0" y="33846"/>
                    <a:pt x="0" y="0"/>
                  </a:cubicBezTo>
                  <a:cubicBezTo>
                    <a:pt x="41142" y="33846"/>
                    <a:pt x="82285" y="67692"/>
                    <a:pt x="120000" y="104615"/>
                  </a:cubicBezTo>
                  <a:cubicBezTo>
                    <a:pt x="113142" y="110769"/>
                    <a:pt x="109714" y="110769"/>
                    <a:pt x="102857" y="110769"/>
                  </a:cubicBezTo>
                  <a:cubicBezTo>
                    <a:pt x="68571" y="110769"/>
                    <a:pt x="34285" y="120000"/>
                    <a:pt x="0" y="104615"/>
                  </a:cubicBezTo>
                  <a:close/>
                </a:path>
              </a:pathLst>
            </a:custGeom>
            <a:solidFill>
              <a:srgbClr val="FEE06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2414965" y="2980086"/>
              <a:ext cx="112979" cy="11297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cubicBezTo>
                    <a:pt x="112344" y="108684"/>
                    <a:pt x="17484" y="23088"/>
                    <a:pt x="0" y="0"/>
                  </a:cubicBezTo>
                  <a:close/>
                </a:path>
              </a:pathLst>
            </a:custGeom>
            <a:solidFill>
              <a:srgbClr val="D59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2149550" y="3036900"/>
              <a:ext cx="378300" cy="22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rPr b="0" i="0" lang="en" sz="8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FGST</a:t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6" name="Google Shape;556;p21"/>
          <p:cNvGrpSpPr/>
          <p:nvPr/>
        </p:nvGrpSpPr>
        <p:grpSpPr>
          <a:xfrm>
            <a:off x="1525903" y="1538800"/>
            <a:ext cx="6092100" cy="2046675"/>
            <a:chOff x="1525903" y="1538800"/>
            <a:chExt cx="6092100" cy="2046675"/>
          </a:xfrm>
        </p:grpSpPr>
        <p:sp>
          <p:nvSpPr>
            <p:cNvPr id="557" name="Google Shape;557;p21"/>
            <p:cNvSpPr/>
            <p:nvPr/>
          </p:nvSpPr>
          <p:spPr>
            <a:xfrm>
              <a:off x="1525903" y="1826275"/>
              <a:ext cx="6092100" cy="1759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58" name="Google Shape;558;p21"/>
            <p:cNvGrpSpPr/>
            <p:nvPr/>
          </p:nvGrpSpPr>
          <p:grpSpPr>
            <a:xfrm>
              <a:off x="1789302" y="1538800"/>
              <a:ext cx="5565313" cy="277638"/>
              <a:chOff x="3220612" y="1592343"/>
              <a:chExt cx="4215508" cy="210300"/>
            </a:xfrm>
          </p:grpSpPr>
          <p:sp>
            <p:nvSpPr>
              <p:cNvPr id="559" name="Google Shape;559;p21"/>
              <p:cNvSpPr/>
              <p:nvPr/>
            </p:nvSpPr>
            <p:spPr>
              <a:xfrm>
                <a:off x="3220612" y="1592343"/>
                <a:ext cx="882000" cy="210300"/>
              </a:xfrm>
              <a:prstGeom prst="rect">
                <a:avLst/>
              </a:prstGeom>
              <a:solidFill>
                <a:schemeClr val="dk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" name="Google Shape;560;p21"/>
              <p:cNvSpPr/>
              <p:nvPr/>
            </p:nvSpPr>
            <p:spPr>
              <a:xfrm>
                <a:off x="4887392" y="1592343"/>
                <a:ext cx="882000" cy="210300"/>
              </a:xfrm>
              <a:prstGeom prst="rect">
                <a:avLst/>
              </a:prstGeom>
              <a:solidFill>
                <a:schemeClr val="dk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" name="Google Shape;561;p21"/>
              <p:cNvSpPr/>
              <p:nvPr/>
            </p:nvSpPr>
            <p:spPr>
              <a:xfrm>
                <a:off x="6554120" y="1592343"/>
                <a:ext cx="882000" cy="210300"/>
              </a:xfrm>
              <a:prstGeom prst="rect">
                <a:avLst/>
              </a:prstGeom>
              <a:solidFill>
                <a:schemeClr val="dk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62" name="Google Shape;562;p21"/>
          <p:cNvGrpSpPr/>
          <p:nvPr/>
        </p:nvGrpSpPr>
        <p:grpSpPr>
          <a:xfrm rot="10800000">
            <a:off x="8916670" y="3974883"/>
            <a:ext cx="226180" cy="929469"/>
            <a:chOff x="697830" y="1196432"/>
            <a:chExt cx="226180" cy="929469"/>
          </a:xfrm>
        </p:grpSpPr>
        <p:sp>
          <p:nvSpPr>
            <p:cNvPr id="563" name="Google Shape;563;p21"/>
            <p:cNvSpPr/>
            <p:nvPr/>
          </p:nvSpPr>
          <p:spPr>
            <a:xfrm>
              <a:off x="697830" y="1196432"/>
              <a:ext cx="226180" cy="929469"/>
            </a:xfrm>
            <a:custGeom>
              <a:rect b="b" l="l" r="r" t="t"/>
              <a:pathLst>
                <a:path extrusionOk="0" h="49276" w="11991">
                  <a:moveTo>
                    <a:pt x="1" y="0"/>
                  </a:moveTo>
                  <a:lnTo>
                    <a:pt x="1" y="49275"/>
                  </a:lnTo>
                  <a:lnTo>
                    <a:pt x="11990" y="49275"/>
                  </a:lnTo>
                  <a:lnTo>
                    <a:pt x="119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21"/>
            <p:cNvSpPr/>
            <p:nvPr/>
          </p:nvSpPr>
          <p:spPr>
            <a:xfrm>
              <a:off x="724276" y="1249965"/>
              <a:ext cx="187889" cy="160784"/>
            </a:xfrm>
            <a:custGeom>
              <a:rect b="b" l="l" r="r" t="t"/>
              <a:pathLst>
                <a:path extrusionOk="0" h="8524" w="9961">
                  <a:moveTo>
                    <a:pt x="4320" y="1"/>
                  </a:moveTo>
                  <a:cubicBezTo>
                    <a:pt x="2144" y="1"/>
                    <a:pt x="50" y="1679"/>
                    <a:pt x="22" y="4234"/>
                  </a:cubicBezTo>
                  <a:cubicBezTo>
                    <a:pt x="1" y="6578"/>
                    <a:pt x="1905" y="8524"/>
                    <a:pt x="4269" y="8524"/>
                  </a:cubicBezTo>
                  <a:cubicBezTo>
                    <a:pt x="8056" y="8524"/>
                    <a:pt x="9960" y="3962"/>
                    <a:pt x="7303" y="1263"/>
                  </a:cubicBezTo>
                  <a:cubicBezTo>
                    <a:pt x="6438" y="391"/>
                    <a:pt x="5370" y="1"/>
                    <a:pt x="4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21"/>
            <p:cNvSpPr/>
            <p:nvPr/>
          </p:nvSpPr>
          <p:spPr>
            <a:xfrm>
              <a:off x="724276" y="1913150"/>
              <a:ext cx="187889" cy="160671"/>
            </a:xfrm>
            <a:custGeom>
              <a:rect b="b" l="l" r="r" t="t"/>
              <a:pathLst>
                <a:path extrusionOk="0" h="8518" w="9961">
                  <a:moveTo>
                    <a:pt x="4308" y="1"/>
                  </a:moveTo>
                  <a:cubicBezTo>
                    <a:pt x="2136" y="1"/>
                    <a:pt x="50" y="1678"/>
                    <a:pt x="22" y="4228"/>
                  </a:cubicBezTo>
                  <a:cubicBezTo>
                    <a:pt x="1" y="6592"/>
                    <a:pt x="1905" y="8517"/>
                    <a:pt x="4269" y="8517"/>
                  </a:cubicBezTo>
                  <a:cubicBezTo>
                    <a:pt x="8056" y="8517"/>
                    <a:pt x="9960" y="3956"/>
                    <a:pt x="7303" y="1278"/>
                  </a:cubicBezTo>
                  <a:cubicBezTo>
                    <a:pt x="6435" y="396"/>
                    <a:pt x="5361" y="1"/>
                    <a:pt x="43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21"/>
            <p:cNvSpPr/>
            <p:nvPr/>
          </p:nvSpPr>
          <p:spPr>
            <a:xfrm>
              <a:off x="724276" y="1462042"/>
              <a:ext cx="187889" cy="161048"/>
            </a:xfrm>
            <a:custGeom>
              <a:rect b="b" l="l" r="r" t="t"/>
              <a:pathLst>
                <a:path extrusionOk="0" h="8538" w="9961">
                  <a:moveTo>
                    <a:pt x="4308" y="0"/>
                  </a:moveTo>
                  <a:cubicBezTo>
                    <a:pt x="2136" y="0"/>
                    <a:pt x="50" y="1677"/>
                    <a:pt x="22" y="4227"/>
                  </a:cubicBezTo>
                  <a:cubicBezTo>
                    <a:pt x="1" y="6592"/>
                    <a:pt x="1905" y="8517"/>
                    <a:pt x="4269" y="8537"/>
                  </a:cubicBezTo>
                  <a:cubicBezTo>
                    <a:pt x="8056" y="8517"/>
                    <a:pt x="9960" y="3955"/>
                    <a:pt x="7303" y="1277"/>
                  </a:cubicBezTo>
                  <a:cubicBezTo>
                    <a:pt x="6435" y="395"/>
                    <a:pt x="5361" y="0"/>
                    <a:pt x="43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21"/>
            <p:cNvSpPr/>
            <p:nvPr/>
          </p:nvSpPr>
          <p:spPr>
            <a:xfrm>
              <a:off x="724276" y="1693981"/>
              <a:ext cx="187889" cy="160784"/>
            </a:xfrm>
            <a:custGeom>
              <a:rect b="b" l="l" r="r" t="t"/>
              <a:pathLst>
                <a:path extrusionOk="0" h="8524" w="9961">
                  <a:moveTo>
                    <a:pt x="4320" y="1"/>
                  </a:moveTo>
                  <a:cubicBezTo>
                    <a:pt x="2144" y="1"/>
                    <a:pt x="50" y="1680"/>
                    <a:pt x="22" y="4234"/>
                  </a:cubicBezTo>
                  <a:cubicBezTo>
                    <a:pt x="1" y="6578"/>
                    <a:pt x="1905" y="8524"/>
                    <a:pt x="4269" y="8524"/>
                  </a:cubicBezTo>
                  <a:cubicBezTo>
                    <a:pt x="8056" y="8524"/>
                    <a:pt x="9960" y="3962"/>
                    <a:pt x="7303" y="1263"/>
                  </a:cubicBezTo>
                  <a:cubicBezTo>
                    <a:pt x="6438" y="392"/>
                    <a:pt x="5370" y="1"/>
                    <a:pt x="4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8" name="Google Shape;568;p21"/>
          <p:cNvGrpSpPr/>
          <p:nvPr/>
        </p:nvGrpSpPr>
        <p:grpSpPr>
          <a:xfrm rot="10800000">
            <a:off x="8916476" y="2017"/>
            <a:ext cx="228594" cy="480042"/>
            <a:chOff x="1792504" y="3312996"/>
            <a:chExt cx="213679" cy="449310"/>
          </a:xfrm>
        </p:grpSpPr>
        <p:sp>
          <p:nvSpPr>
            <p:cNvPr id="569" name="Google Shape;569;p21"/>
            <p:cNvSpPr/>
            <p:nvPr/>
          </p:nvSpPr>
          <p:spPr>
            <a:xfrm>
              <a:off x="1792504" y="3312996"/>
              <a:ext cx="213679" cy="449310"/>
            </a:xfrm>
            <a:custGeom>
              <a:rect b="b" l="l" r="r" t="t"/>
              <a:pathLst>
                <a:path extrusionOk="0" h="24419" w="11613">
                  <a:moveTo>
                    <a:pt x="0" y="0"/>
                  </a:moveTo>
                  <a:lnTo>
                    <a:pt x="0" y="24418"/>
                  </a:lnTo>
                  <a:lnTo>
                    <a:pt x="11613" y="24418"/>
                  </a:lnTo>
                  <a:lnTo>
                    <a:pt x="116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21"/>
            <p:cNvSpPr/>
            <p:nvPr/>
          </p:nvSpPr>
          <p:spPr>
            <a:xfrm>
              <a:off x="1804059" y="3366889"/>
              <a:ext cx="166704" cy="142968"/>
            </a:xfrm>
            <a:custGeom>
              <a:rect b="b" l="l" r="r" t="t"/>
              <a:pathLst>
                <a:path extrusionOk="0" h="7770" w="9060">
                  <a:moveTo>
                    <a:pt x="5189" y="1"/>
                  </a:moveTo>
                  <a:cubicBezTo>
                    <a:pt x="1737" y="1"/>
                    <a:pt x="0" y="4164"/>
                    <a:pt x="2427" y="6612"/>
                  </a:cubicBezTo>
                  <a:cubicBezTo>
                    <a:pt x="3213" y="7411"/>
                    <a:pt x="4187" y="7769"/>
                    <a:pt x="5146" y="7769"/>
                  </a:cubicBezTo>
                  <a:cubicBezTo>
                    <a:pt x="7124" y="7769"/>
                    <a:pt x="9032" y="6246"/>
                    <a:pt x="9060" y="3934"/>
                  </a:cubicBezTo>
                  <a:cubicBezTo>
                    <a:pt x="9060" y="1779"/>
                    <a:pt x="7344" y="22"/>
                    <a:pt x="51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21"/>
            <p:cNvSpPr/>
            <p:nvPr/>
          </p:nvSpPr>
          <p:spPr>
            <a:xfrm>
              <a:off x="1804059" y="3569783"/>
              <a:ext cx="166704" cy="142563"/>
            </a:xfrm>
            <a:custGeom>
              <a:rect b="b" l="l" r="r" t="t"/>
              <a:pathLst>
                <a:path extrusionOk="0" h="7748" w="9060">
                  <a:moveTo>
                    <a:pt x="5189" y="0"/>
                  </a:moveTo>
                  <a:cubicBezTo>
                    <a:pt x="1737" y="0"/>
                    <a:pt x="0" y="4143"/>
                    <a:pt x="2427" y="6591"/>
                  </a:cubicBezTo>
                  <a:cubicBezTo>
                    <a:pt x="3213" y="7390"/>
                    <a:pt x="4187" y="7748"/>
                    <a:pt x="5146" y="7748"/>
                  </a:cubicBezTo>
                  <a:cubicBezTo>
                    <a:pt x="7124" y="7748"/>
                    <a:pt x="9032" y="6225"/>
                    <a:pt x="9060" y="3913"/>
                  </a:cubicBezTo>
                  <a:cubicBezTo>
                    <a:pt x="9060" y="1758"/>
                    <a:pt x="7344" y="0"/>
                    <a:pt x="5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2" name="Google Shape;572;p21"/>
          <p:cNvGrpSpPr/>
          <p:nvPr/>
        </p:nvGrpSpPr>
        <p:grpSpPr>
          <a:xfrm rot="-5400000">
            <a:off x="7594493" y="-131868"/>
            <a:ext cx="237747" cy="504034"/>
            <a:chOff x="826" y="3727523"/>
            <a:chExt cx="226576" cy="485068"/>
          </a:xfrm>
        </p:grpSpPr>
        <p:sp>
          <p:nvSpPr>
            <p:cNvPr id="573" name="Google Shape;573;p21"/>
            <p:cNvSpPr/>
            <p:nvPr/>
          </p:nvSpPr>
          <p:spPr>
            <a:xfrm>
              <a:off x="826" y="3727523"/>
              <a:ext cx="226576" cy="485068"/>
            </a:xfrm>
            <a:custGeom>
              <a:rect b="b" l="l" r="r" t="t"/>
              <a:pathLst>
                <a:path extrusionOk="0" h="25716" w="12012">
                  <a:moveTo>
                    <a:pt x="1" y="0"/>
                  </a:moveTo>
                  <a:lnTo>
                    <a:pt x="1" y="25715"/>
                  </a:lnTo>
                  <a:lnTo>
                    <a:pt x="12011" y="25715"/>
                  </a:lnTo>
                  <a:lnTo>
                    <a:pt x="120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21"/>
            <p:cNvSpPr/>
            <p:nvPr/>
          </p:nvSpPr>
          <p:spPr>
            <a:xfrm>
              <a:off x="7937" y="3766192"/>
              <a:ext cx="185513" cy="159067"/>
            </a:xfrm>
            <a:custGeom>
              <a:rect b="b" l="l" r="r" t="t"/>
              <a:pathLst>
                <a:path extrusionOk="0" h="8433" w="9835">
                  <a:moveTo>
                    <a:pt x="5629" y="1"/>
                  </a:moveTo>
                  <a:cubicBezTo>
                    <a:pt x="1884" y="1"/>
                    <a:pt x="0" y="4520"/>
                    <a:pt x="2637" y="7177"/>
                  </a:cubicBezTo>
                  <a:cubicBezTo>
                    <a:pt x="3490" y="8045"/>
                    <a:pt x="4549" y="8433"/>
                    <a:pt x="5589" y="8433"/>
                  </a:cubicBezTo>
                  <a:cubicBezTo>
                    <a:pt x="7736" y="8433"/>
                    <a:pt x="9806" y="6778"/>
                    <a:pt x="9835" y="4269"/>
                  </a:cubicBezTo>
                  <a:cubicBezTo>
                    <a:pt x="9835" y="1926"/>
                    <a:pt x="7951" y="22"/>
                    <a:pt x="5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21"/>
            <p:cNvSpPr/>
            <p:nvPr/>
          </p:nvSpPr>
          <p:spPr>
            <a:xfrm>
              <a:off x="7937" y="4002602"/>
              <a:ext cx="185513" cy="158973"/>
            </a:xfrm>
            <a:custGeom>
              <a:rect b="b" l="l" r="r" t="t"/>
              <a:pathLst>
                <a:path extrusionOk="0" h="8428" w="9835">
                  <a:moveTo>
                    <a:pt x="5629" y="1"/>
                  </a:moveTo>
                  <a:cubicBezTo>
                    <a:pt x="1884" y="1"/>
                    <a:pt x="0" y="4499"/>
                    <a:pt x="2637" y="7178"/>
                  </a:cubicBezTo>
                  <a:cubicBezTo>
                    <a:pt x="3494" y="8041"/>
                    <a:pt x="4550" y="8428"/>
                    <a:pt x="5586" y="8428"/>
                  </a:cubicBezTo>
                  <a:cubicBezTo>
                    <a:pt x="7738" y="8428"/>
                    <a:pt x="9806" y="6762"/>
                    <a:pt x="9835" y="4248"/>
                  </a:cubicBezTo>
                  <a:cubicBezTo>
                    <a:pt x="9835" y="1905"/>
                    <a:pt x="7951" y="1"/>
                    <a:pt x="5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6" name="Google Shape;576;p21"/>
          <p:cNvGrpSpPr/>
          <p:nvPr/>
        </p:nvGrpSpPr>
        <p:grpSpPr>
          <a:xfrm rot="10800000">
            <a:off x="8432956" y="493250"/>
            <a:ext cx="226161" cy="485068"/>
            <a:chOff x="226597" y="3727523"/>
            <a:chExt cx="226161" cy="485068"/>
          </a:xfrm>
        </p:grpSpPr>
        <p:sp>
          <p:nvSpPr>
            <p:cNvPr id="577" name="Google Shape;577;p21"/>
            <p:cNvSpPr/>
            <p:nvPr/>
          </p:nvSpPr>
          <p:spPr>
            <a:xfrm>
              <a:off x="226597" y="3727523"/>
              <a:ext cx="226161" cy="485068"/>
            </a:xfrm>
            <a:custGeom>
              <a:rect b="b" l="l" r="r" t="t"/>
              <a:pathLst>
                <a:path extrusionOk="0" h="25716" w="11990">
                  <a:moveTo>
                    <a:pt x="0" y="0"/>
                  </a:moveTo>
                  <a:lnTo>
                    <a:pt x="0" y="25715"/>
                  </a:lnTo>
                  <a:lnTo>
                    <a:pt x="11989" y="25715"/>
                  </a:lnTo>
                  <a:lnTo>
                    <a:pt x="119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21"/>
            <p:cNvSpPr/>
            <p:nvPr/>
          </p:nvSpPr>
          <p:spPr>
            <a:xfrm>
              <a:off x="232123" y="3766192"/>
              <a:ext cx="185513" cy="159067"/>
            </a:xfrm>
            <a:custGeom>
              <a:rect b="b" l="l" r="r" t="t"/>
              <a:pathLst>
                <a:path extrusionOk="0" h="8433" w="9835">
                  <a:moveTo>
                    <a:pt x="5629" y="1"/>
                  </a:moveTo>
                  <a:cubicBezTo>
                    <a:pt x="1883" y="1"/>
                    <a:pt x="0" y="4520"/>
                    <a:pt x="2636" y="7177"/>
                  </a:cubicBezTo>
                  <a:cubicBezTo>
                    <a:pt x="3497" y="8045"/>
                    <a:pt x="4557" y="8433"/>
                    <a:pt x="5598" y="8433"/>
                  </a:cubicBezTo>
                  <a:cubicBezTo>
                    <a:pt x="7746" y="8433"/>
                    <a:pt x="9806" y="6778"/>
                    <a:pt x="9834" y="4269"/>
                  </a:cubicBezTo>
                  <a:cubicBezTo>
                    <a:pt x="9834" y="1926"/>
                    <a:pt x="7951" y="22"/>
                    <a:pt x="56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21"/>
            <p:cNvSpPr/>
            <p:nvPr/>
          </p:nvSpPr>
          <p:spPr>
            <a:xfrm>
              <a:off x="232123" y="4002998"/>
              <a:ext cx="185909" cy="159067"/>
            </a:xfrm>
            <a:custGeom>
              <a:rect b="b" l="l" r="r" t="t"/>
              <a:pathLst>
                <a:path extrusionOk="0" h="8433" w="9856">
                  <a:moveTo>
                    <a:pt x="5629" y="1"/>
                  </a:moveTo>
                  <a:cubicBezTo>
                    <a:pt x="1883" y="1"/>
                    <a:pt x="0" y="4520"/>
                    <a:pt x="2636" y="7178"/>
                  </a:cubicBezTo>
                  <a:cubicBezTo>
                    <a:pt x="3490" y="8045"/>
                    <a:pt x="4548" y="8433"/>
                    <a:pt x="5588" y="8433"/>
                  </a:cubicBezTo>
                  <a:cubicBezTo>
                    <a:pt x="7736" y="8433"/>
                    <a:pt x="9806" y="6778"/>
                    <a:pt x="9834" y="4269"/>
                  </a:cubicBezTo>
                  <a:cubicBezTo>
                    <a:pt x="9855" y="1926"/>
                    <a:pt x="7951" y="22"/>
                    <a:pt x="56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0" name="Google Shape;580;p21"/>
          <p:cNvGrpSpPr/>
          <p:nvPr/>
        </p:nvGrpSpPr>
        <p:grpSpPr>
          <a:xfrm rot="10800000">
            <a:off x="8468742" y="3711757"/>
            <a:ext cx="674108" cy="251833"/>
            <a:chOff x="933070" y="4891426"/>
            <a:chExt cx="674108" cy="251833"/>
          </a:xfrm>
        </p:grpSpPr>
        <p:sp>
          <p:nvSpPr>
            <p:cNvPr id="581" name="Google Shape;581;p21"/>
            <p:cNvSpPr/>
            <p:nvPr/>
          </p:nvSpPr>
          <p:spPr>
            <a:xfrm>
              <a:off x="933070" y="4891426"/>
              <a:ext cx="674108" cy="251833"/>
            </a:xfrm>
            <a:custGeom>
              <a:rect b="b" l="l" r="r" t="t"/>
              <a:pathLst>
                <a:path extrusionOk="0" h="13351" w="35738">
                  <a:moveTo>
                    <a:pt x="0" y="1"/>
                  </a:moveTo>
                  <a:lnTo>
                    <a:pt x="0" y="13350"/>
                  </a:lnTo>
                  <a:lnTo>
                    <a:pt x="35738" y="13350"/>
                  </a:lnTo>
                  <a:lnTo>
                    <a:pt x="357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21"/>
            <p:cNvSpPr/>
            <p:nvPr/>
          </p:nvSpPr>
          <p:spPr>
            <a:xfrm>
              <a:off x="935560" y="4939545"/>
              <a:ext cx="190134" cy="162670"/>
            </a:xfrm>
            <a:custGeom>
              <a:rect b="b" l="l" r="r" t="t"/>
              <a:pathLst>
                <a:path extrusionOk="0" h="8624" w="10080">
                  <a:moveTo>
                    <a:pt x="5726" y="0"/>
                  </a:moveTo>
                  <a:cubicBezTo>
                    <a:pt x="4662" y="0"/>
                    <a:pt x="3576" y="396"/>
                    <a:pt x="2693" y="1279"/>
                  </a:cubicBezTo>
                  <a:cubicBezTo>
                    <a:pt x="0" y="4014"/>
                    <a:pt x="1952" y="8623"/>
                    <a:pt x="5785" y="8623"/>
                  </a:cubicBezTo>
                  <a:cubicBezTo>
                    <a:pt x="5793" y="8623"/>
                    <a:pt x="5802" y="8623"/>
                    <a:pt x="5811" y="8623"/>
                  </a:cubicBezTo>
                  <a:cubicBezTo>
                    <a:pt x="8175" y="8602"/>
                    <a:pt x="10079" y="6677"/>
                    <a:pt x="10058" y="4313"/>
                  </a:cubicBezTo>
                  <a:cubicBezTo>
                    <a:pt x="10058" y="1713"/>
                    <a:pt x="7940" y="0"/>
                    <a:pt x="5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21"/>
            <p:cNvSpPr/>
            <p:nvPr/>
          </p:nvSpPr>
          <p:spPr>
            <a:xfrm>
              <a:off x="1165254" y="4939545"/>
              <a:ext cx="190134" cy="162670"/>
            </a:xfrm>
            <a:custGeom>
              <a:rect b="b" l="l" r="r" t="t"/>
              <a:pathLst>
                <a:path extrusionOk="0" h="8624" w="10080">
                  <a:moveTo>
                    <a:pt x="5717" y="0"/>
                  </a:moveTo>
                  <a:cubicBezTo>
                    <a:pt x="4653" y="0"/>
                    <a:pt x="3570" y="396"/>
                    <a:pt x="2694" y="1279"/>
                  </a:cubicBezTo>
                  <a:cubicBezTo>
                    <a:pt x="1" y="4014"/>
                    <a:pt x="1952" y="8623"/>
                    <a:pt x="5764" y="8623"/>
                  </a:cubicBezTo>
                  <a:cubicBezTo>
                    <a:pt x="5773" y="8623"/>
                    <a:pt x="5782" y="8623"/>
                    <a:pt x="5790" y="8623"/>
                  </a:cubicBezTo>
                  <a:cubicBezTo>
                    <a:pt x="8155" y="8602"/>
                    <a:pt x="10080" y="6677"/>
                    <a:pt x="10059" y="4313"/>
                  </a:cubicBezTo>
                  <a:cubicBezTo>
                    <a:pt x="10059" y="1713"/>
                    <a:pt x="7931" y="0"/>
                    <a:pt x="5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21"/>
            <p:cNvSpPr/>
            <p:nvPr/>
          </p:nvSpPr>
          <p:spPr>
            <a:xfrm>
              <a:off x="1389157" y="4939545"/>
              <a:ext cx="190021" cy="162670"/>
            </a:xfrm>
            <a:custGeom>
              <a:rect b="b" l="l" r="r" t="t"/>
              <a:pathLst>
                <a:path extrusionOk="0" h="8624" w="10074">
                  <a:moveTo>
                    <a:pt x="5711" y="0"/>
                  </a:moveTo>
                  <a:cubicBezTo>
                    <a:pt x="4647" y="0"/>
                    <a:pt x="3564" y="396"/>
                    <a:pt x="2687" y="1279"/>
                  </a:cubicBezTo>
                  <a:cubicBezTo>
                    <a:pt x="0" y="4008"/>
                    <a:pt x="1938" y="8623"/>
                    <a:pt x="5753" y="8623"/>
                  </a:cubicBezTo>
                  <a:cubicBezTo>
                    <a:pt x="5771" y="8623"/>
                    <a:pt x="5788" y="8623"/>
                    <a:pt x="5805" y="8623"/>
                  </a:cubicBezTo>
                  <a:cubicBezTo>
                    <a:pt x="8169" y="8602"/>
                    <a:pt x="10073" y="6677"/>
                    <a:pt x="10052" y="4313"/>
                  </a:cubicBezTo>
                  <a:cubicBezTo>
                    <a:pt x="10052" y="1713"/>
                    <a:pt x="7924" y="0"/>
                    <a:pt x="5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5" name="Google Shape;585;p21"/>
          <p:cNvGrpSpPr/>
          <p:nvPr/>
        </p:nvGrpSpPr>
        <p:grpSpPr>
          <a:xfrm rot="10800000">
            <a:off x="8672873" y="493234"/>
            <a:ext cx="229726" cy="695027"/>
            <a:chOff x="466156" y="2807915"/>
            <a:chExt cx="229726" cy="695027"/>
          </a:xfrm>
        </p:grpSpPr>
        <p:sp>
          <p:nvSpPr>
            <p:cNvPr id="586" name="Google Shape;586;p21"/>
            <p:cNvSpPr/>
            <p:nvPr/>
          </p:nvSpPr>
          <p:spPr>
            <a:xfrm>
              <a:off x="466156" y="2807915"/>
              <a:ext cx="229726" cy="695027"/>
            </a:xfrm>
            <a:custGeom>
              <a:rect b="b" l="l" r="r" t="t"/>
              <a:pathLst>
                <a:path extrusionOk="0" h="36847" w="12179">
                  <a:moveTo>
                    <a:pt x="1" y="0"/>
                  </a:moveTo>
                  <a:lnTo>
                    <a:pt x="1" y="36847"/>
                  </a:lnTo>
                  <a:lnTo>
                    <a:pt x="12178" y="36847"/>
                  </a:lnTo>
                  <a:lnTo>
                    <a:pt x="121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21"/>
            <p:cNvSpPr/>
            <p:nvPr/>
          </p:nvSpPr>
          <p:spPr>
            <a:xfrm>
              <a:off x="500505" y="2831362"/>
              <a:ext cx="187871" cy="160878"/>
            </a:xfrm>
            <a:custGeom>
              <a:rect b="b" l="l" r="r" t="t"/>
              <a:pathLst>
                <a:path extrusionOk="0" h="8529" w="9960">
                  <a:moveTo>
                    <a:pt x="4307" y="0"/>
                  </a:moveTo>
                  <a:cubicBezTo>
                    <a:pt x="2136" y="0"/>
                    <a:pt x="49" y="1668"/>
                    <a:pt x="21" y="4218"/>
                  </a:cubicBezTo>
                  <a:cubicBezTo>
                    <a:pt x="0" y="6583"/>
                    <a:pt x="1904" y="8508"/>
                    <a:pt x="4269" y="8528"/>
                  </a:cubicBezTo>
                  <a:cubicBezTo>
                    <a:pt x="8056" y="8528"/>
                    <a:pt x="9960" y="3967"/>
                    <a:pt x="7302" y="1268"/>
                  </a:cubicBezTo>
                  <a:cubicBezTo>
                    <a:pt x="6434" y="393"/>
                    <a:pt x="5361" y="0"/>
                    <a:pt x="43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21"/>
            <p:cNvSpPr/>
            <p:nvPr/>
          </p:nvSpPr>
          <p:spPr>
            <a:xfrm>
              <a:off x="500505" y="3069186"/>
              <a:ext cx="187871" cy="160652"/>
            </a:xfrm>
            <a:custGeom>
              <a:rect b="b" l="l" r="r" t="t"/>
              <a:pathLst>
                <a:path extrusionOk="0" h="8517" w="9960">
                  <a:moveTo>
                    <a:pt x="4293" y="0"/>
                  </a:moveTo>
                  <a:cubicBezTo>
                    <a:pt x="2117" y="0"/>
                    <a:pt x="35" y="1677"/>
                    <a:pt x="21" y="4227"/>
                  </a:cubicBezTo>
                  <a:cubicBezTo>
                    <a:pt x="0" y="6591"/>
                    <a:pt x="1904" y="8516"/>
                    <a:pt x="4269" y="8516"/>
                  </a:cubicBezTo>
                  <a:cubicBezTo>
                    <a:pt x="8056" y="8516"/>
                    <a:pt x="9960" y="3955"/>
                    <a:pt x="7302" y="1277"/>
                  </a:cubicBezTo>
                  <a:cubicBezTo>
                    <a:pt x="6427" y="395"/>
                    <a:pt x="5349" y="0"/>
                    <a:pt x="4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500505" y="3307181"/>
              <a:ext cx="187871" cy="161048"/>
            </a:xfrm>
            <a:custGeom>
              <a:rect b="b" l="l" r="r" t="t"/>
              <a:pathLst>
                <a:path extrusionOk="0" h="8538" w="9960">
                  <a:moveTo>
                    <a:pt x="4293" y="0"/>
                  </a:moveTo>
                  <a:cubicBezTo>
                    <a:pt x="2117" y="0"/>
                    <a:pt x="35" y="1677"/>
                    <a:pt x="21" y="4227"/>
                  </a:cubicBezTo>
                  <a:cubicBezTo>
                    <a:pt x="0" y="6591"/>
                    <a:pt x="1904" y="8516"/>
                    <a:pt x="4269" y="8537"/>
                  </a:cubicBezTo>
                  <a:cubicBezTo>
                    <a:pt x="8056" y="8537"/>
                    <a:pt x="9960" y="3955"/>
                    <a:pt x="7302" y="1277"/>
                  </a:cubicBezTo>
                  <a:cubicBezTo>
                    <a:pt x="6427" y="395"/>
                    <a:pt x="5349" y="0"/>
                    <a:pt x="4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0" name="Google Shape;590;p21"/>
          <p:cNvGrpSpPr/>
          <p:nvPr/>
        </p:nvGrpSpPr>
        <p:grpSpPr>
          <a:xfrm rot="10800000">
            <a:off x="7979254" y="250233"/>
            <a:ext cx="923213" cy="232286"/>
            <a:chOff x="2987771" y="4413079"/>
            <a:chExt cx="959083" cy="240761"/>
          </a:xfrm>
        </p:grpSpPr>
        <p:sp>
          <p:nvSpPr>
            <p:cNvPr id="591" name="Google Shape;591;p21"/>
            <p:cNvSpPr/>
            <p:nvPr/>
          </p:nvSpPr>
          <p:spPr>
            <a:xfrm>
              <a:off x="2987771" y="4413079"/>
              <a:ext cx="959083" cy="240761"/>
            </a:xfrm>
            <a:custGeom>
              <a:rect b="b" l="l" r="r" t="t"/>
              <a:pathLst>
                <a:path extrusionOk="0" h="12764" w="50846">
                  <a:moveTo>
                    <a:pt x="1" y="0"/>
                  </a:moveTo>
                  <a:lnTo>
                    <a:pt x="1" y="12764"/>
                  </a:lnTo>
                  <a:lnTo>
                    <a:pt x="50845" y="12764"/>
                  </a:lnTo>
                  <a:lnTo>
                    <a:pt x="508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21"/>
            <p:cNvSpPr/>
            <p:nvPr/>
          </p:nvSpPr>
          <p:spPr>
            <a:xfrm>
              <a:off x="2993807" y="4446806"/>
              <a:ext cx="194472" cy="166386"/>
            </a:xfrm>
            <a:custGeom>
              <a:rect b="b" l="l" r="r" t="t"/>
              <a:pathLst>
                <a:path extrusionOk="0" h="8821" w="10310">
                  <a:moveTo>
                    <a:pt x="5851" y="0"/>
                  </a:moveTo>
                  <a:cubicBezTo>
                    <a:pt x="4763" y="0"/>
                    <a:pt x="3654" y="405"/>
                    <a:pt x="2757" y="1309"/>
                  </a:cubicBezTo>
                  <a:cubicBezTo>
                    <a:pt x="1" y="4107"/>
                    <a:pt x="1994" y="8821"/>
                    <a:pt x="5911" y="8821"/>
                  </a:cubicBezTo>
                  <a:cubicBezTo>
                    <a:pt x="5920" y="8821"/>
                    <a:pt x="5928" y="8821"/>
                    <a:pt x="5937" y="8821"/>
                  </a:cubicBezTo>
                  <a:cubicBezTo>
                    <a:pt x="8343" y="8800"/>
                    <a:pt x="10310" y="6833"/>
                    <a:pt x="10289" y="4406"/>
                  </a:cubicBezTo>
                  <a:cubicBezTo>
                    <a:pt x="10289" y="1750"/>
                    <a:pt x="8114" y="0"/>
                    <a:pt x="58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21"/>
            <p:cNvSpPr/>
            <p:nvPr/>
          </p:nvSpPr>
          <p:spPr>
            <a:xfrm>
              <a:off x="3716069" y="4446806"/>
              <a:ext cx="194491" cy="166386"/>
            </a:xfrm>
            <a:custGeom>
              <a:rect b="b" l="l" r="r" t="t"/>
              <a:pathLst>
                <a:path extrusionOk="0" h="8821" w="10311">
                  <a:moveTo>
                    <a:pt x="5868" y="0"/>
                  </a:moveTo>
                  <a:cubicBezTo>
                    <a:pt x="4782" y="0"/>
                    <a:pt x="3675" y="405"/>
                    <a:pt x="2778" y="1309"/>
                  </a:cubicBezTo>
                  <a:cubicBezTo>
                    <a:pt x="1" y="4107"/>
                    <a:pt x="1995" y="8821"/>
                    <a:pt x="5911" y="8821"/>
                  </a:cubicBezTo>
                  <a:cubicBezTo>
                    <a:pt x="5920" y="8821"/>
                    <a:pt x="5928" y="8821"/>
                    <a:pt x="5937" y="8821"/>
                  </a:cubicBezTo>
                  <a:cubicBezTo>
                    <a:pt x="8364" y="8800"/>
                    <a:pt x="10310" y="6833"/>
                    <a:pt x="10310" y="4406"/>
                  </a:cubicBezTo>
                  <a:cubicBezTo>
                    <a:pt x="10296" y="1750"/>
                    <a:pt x="8126" y="0"/>
                    <a:pt x="58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21"/>
            <p:cNvSpPr/>
            <p:nvPr/>
          </p:nvSpPr>
          <p:spPr>
            <a:xfrm>
              <a:off x="3228764" y="4446806"/>
              <a:ext cx="193963" cy="166386"/>
            </a:xfrm>
            <a:custGeom>
              <a:rect b="b" l="l" r="r" t="t"/>
              <a:pathLst>
                <a:path extrusionOk="0" h="8821" w="10283">
                  <a:moveTo>
                    <a:pt x="5845" y="0"/>
                  </a:moveTo>
                  <a:cubicBezTo>
                    <a:pt x="4756" y="0"/>
                    <a:pt x="3647" y="405"/>
                    <a:pt x="2750" y="1309"/>
                  </a:cubicBezTo>
                  <a:cubicBezTo>
                    <a:pt x="0" y="4101"/>
                    <a:pt x="1979" y="8821"/>
                    <a:pt x="5879" y="8821"/>
                  </a:cubicBezTo>
                  <a:cubicBezTo>
                    <a:pt x="5896" y="8821"/>
                    <a:pt x="5913" y="8821"/>
                    <a:pt x="5930" y="8821"/>
                  </a:cubicBezTo>
                  <a:cubicBezTo>
                    <a:pt x="8337" y="8800"/>
                    <a:pt x="10283" y="6833"/>
                    <a:pt x="10283" y="4406"/>
                  </a:cubicBezTo>
                  <a:cubicBezTo>
                    <a:pt x="10283" y="1750"/>
                    <a:pt x="8108" y="0"/>
                    <a:pt x="58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21"/>
            <p:cNvSpPr/>
            <p:nvPr/>
          </p:nvSpPr>
          <p:spPr>
            <a:xfrm>
              <a:off x="3463193" y="4446806"/>
              <a:ext cx="194378" cy="166386"/>
            </a:xfrm>
            <a:custGeom>
              <a:rect b="b" l="l" r="r" t="t"/>
              <a:pathLst>
                <a:path extrusionOk="0" h="8821" w="10305">
                  <a:moveTo>
                    <a:pt x="5862" y="0"/>
                  </a:moveTo>
                  <a:cubicBezTo>
                    <a:pt x="4776" y="0"/>
                    <a:pt x="3669" y="405"/>
                    <a:pt x="2772" y="1309"/>
                  </a:cubicBezTo>
                  <a:cubicBezTo>
                    <a:pt x="1" y="4101"/>
                    <a:pt x="1980" y="8821"/>
                    <a:pt x="5880" y="8821"/>
                  </a:cubicBezTo>
                  <a:cubicBezTo>
                    <a:pt x="5897" y="8821"/>
                    <a:pt x="5914" y="8821"/>
                    <a:pt x="5931" y="8821"/>
                  </a:cubicBezTo>
                  <a:cubicBezTo>
                    <a:pt x="8358" y="8800"/>
                    <a:pt x="10304" y="6833"/>
                    <a:pt x="10304" y="4406"/>
                  </a:cubicBezTo>
                  <a:cubicBezTo>
                    <a:pt x="10290" y="1750"/>
                    <a:pt x="8120" y="0"/>
                    <a:pt x="58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6" name="Google Shape;596;p21"/>
          <p:cNvGrpSpPr/>
          <p:nvPr/>
        </p:nvGrpSpPr>
        <p:grpSpPr>
          <a:xfrm rot="-5400000">
            <a:off x="8594967" y="813678"/>
            <a:ext cx="870424" cy="228607"/>
            <a:chOff x="1222" y="3501752"/>
            <a:chExt cx="903023" cy="233273"/>
          </a:xfrm>
        </p:grpSpPr>
        <p:sp>
          <p:nvSpPr>
            <p:cNvPr id="597" name="Google Shape;597;p21"/>
            <p:cNvSpPr/>
            <p:nvPr/>
          </p:nvSpPr>
          <p:spPr>
            <a:xfrm>
              <a:off x="1222" y="3501752"/>
              <a:ext cx="903023" cy="233273"/>
            </a:xfrm>
            <a:custGeom>
              <a:rect b="b" l="l" r="r" t="t"/>
              <a:pathLst>
                <a:path extrusionOk="0" h="12367" w="47874">
                  <a:moveTo>
                    <a:pt x="1" y="1"/>
                  </a:moveTo>
                  <a:lnTo>
                    <a:pt x="1" y="12367"/>
                  </a:lnTo>
                  <a:lnTo>
                    <a:pt x="47874" y="12367"/>
                  </a:lnTo>
                  <a:lnTo>
                    <a:pt x="478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21"/>
            <p:cNvSpPr/>
            <p:nvPr/>
          </p:nvSpPr>
          <p:spPr>
            <a:xfrm>
              <a:off x="7372" y="3537837"/>
              <a:ext cx="190021" cy="162463"/>
            </a:xfrm>
            <a:custGeom>
              <a:rect b="b" l="l" r="r" t="t"/>
              <a:pathLst>
                <a:path extrusionOk="0" h="8613" w="10074">
                  <a:moveTo>
                    <a:pt x="5724" y="0"/>
                  </a:moveTo>
                  <a:cubicBezTo>
                    <a:pt x="4659" y="0"/>
                    <a:pt x="3572" y="398"/>
                    <a:pt x="2688" y="1289"/>
                  </a:cubicBezTo>
                  <a:cubicBezTo>
                    <a:pt x="1" y="3997"/>
                    <a:pt x="1938" y="8613"/>
                    <a:pt x="5754" y="8613"/>
                  </a:cubicBezTo>
                  <a:cubicBezTo>
                    <a:pt x="5771" y="8613"/>
                    <a:pt x="5788" y="8613"/>
                    <a:pt x="5805" y="8612"/>
                  </a:cubicBezTo>
                  <a:cubicBezTo>
                    <a:pt x="8170" y="8591"/>
                    <a:pt x="10074" y="6667"/>
                    <a:pt x="10053" y="4302"/>
                  </a:cubicBezTo>
                  <a:cubicBezTo>
                    <a:pt x="10053" y="1717"/>
                    <a:pt x="7936" y="0"/>
                    <a:pt x="57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21"/>
            <p:cNvSpPr/>
            <p:nvPr/>
          </p:nvSpPr>
          <p:spPr>
            <a:xfrm>
              <a:off x="663726" y="3537837"/>
              <a:ext cx="189625" cy="162463"/>
            </a:xfrm>
            <a:custGeom>
              <a:rect b="b" l="l" r="r" t="t"/>
              <a:pathLst>
                <a:path extrusionOk="0" h="8613" w="10053">
                  <a:moveTo>
                    <a:pt x="5710" y="0"/>
                  </a:moveTo>
                  <a:cubicBezTo>
                    <a:pt x="4648" y="0"/>
                    <a:pt x="3565" y="398"/>
                    <a:pt x="2688" y="1289"/>
                  </a:cubicBezTo>
                  <a:cubicBezTo>
                    <a:pt x="1" y="3997"/>
                    <a:pt x="1917" y="8613"/>
                    <a:pt x="5733" y="8613"/>
                  </a:cubicBezTo>
                  <a:cubicBezTo>
                    <a:pt x="5750" y="8613"/>
                    <a:pt x="5767" y="8613"/>
                    <a:pt x="5784" y="8612"/>
                  </a:cubicBezTo>
                  <a:cubicBezTo>
                    <a:pt x="8149" y="8591"/>
                    <a:pt x="10053" y="6667"/>
                    <a:pt x="10053" y="4302"/>
                  </a:cubicBezTo>
                  <a:cubicBezTo>
                    <a:pt x="10039" y="1717"/>
                    <a:pt x="7918" y="0"/>
                    <a:pt x="5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21"/>
            <p:cNvSpPr/>
            <p:nvPr/>
          </p:nvSpPr>
          <p:spPr>
            <a:xfrm>
              <a:off x="216958" y="3537837"/>
              <a:ext cx="190021" cy="162463"/>
            </a:xfrm>
            <a:custGeom>
              <a:rect b="b" l="l" r="r" t="t"/>
              <a:pathLst>
                <a:path extrusionOk="0" h="8613" w="10074">
                  <a:moveTo>
                    <a:pt x="5730" y="0"/>
                  </a:moveTo>
                  <a:cubicBezTo>
                    <a:pt x="4668" y="0"/>
                    <a:pt x="3585" y="398"/>
                    <a:pt x="2708" y="1289"/>
                  </a:cubicBezTo>
                  <a:cubicBezTo>
                    <a:pt x="0" y="3997"/>
                    <a:pt x="1937" y="8613"/>
                    <a:pt x="5753" y="8613"/>
                  </a:cubicBezTo>
                  <a:cubicBezTo>
                    <a:pt x="5770" y="8613"/>
                    <a:pt x="5788" y="8613"/>
                    <a:pt x="5805" y="8612"/>
                  </a:cubicBezTo>
                  <a:cubicBezTo>
                    <a:pt x="8169" y="8591"/>
                    <a:pt x="10073" y="6667"/>
                    <a:pt x="10052" y="4302"/>
                  </a:cubicBezTo>
                  <a:cubicBezTo>
                    <a:pt x="10052" y="1717"/>
                    <a:pt x="7936" y="0"/>
                    <a:pt x="57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21"/>
            <p:cNvSpPr/>
            <p:nvPr/>
          </p:nvSpPr>
          <p:spPr>
            <a:xfrm>
              <a:off x="446651" y="3537837"/>
              <a:ext cx="189625" cy="162463"/>
            </a:xfrm>
            <a:custGeom>
              <a:rect b="b" l="l" r="r" t="t"/>
              <a:pathLst>
                <a:path extrusionOk="0" h="8613" w="10053">
                  <a:moveTo>
                    <a:pt x="5715" y="0"/>
                  </a:moveTo>
                  <a:cubicBezTo>
                    <a:pt x="4650" y="0"/>
                    <a:pt x="3565" y="398"/>
                    <a:pt x="2688" y="1289"/>
                  </a:cubicBezTo>
                  <a:cubicBezTo>
                    <a:pt x="1" y="3997"/>
                    <a:pt x="1938" y="8613"/>
                    <a:pt x="5733" y="8613"/>
                  </a:cubicBezTo>
                  <a:cubicBezTo>
                    <a:pt x="5750" y="8613"/>
                    <a:pt x="5767" y="8613"/>
                    <a:pt x="5784" y="8612"/>
                  </a:cubicBezTo>
                  <a:cubicBezTo>
                    <a:pt x="8149" y="8591"/>
                    <a:pt x="10053" y="6667"/>
                    <a:pt x="10053" y="4302"/>
                  </a:cubicBezTo>
                  <a:cubicBezTo>
                    <a:pt x="10053" y="1717"/>
                    <a:pt x="7927" y="0"/>
                    <a:pt x="57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2" name="Google Shape;602;p21"/>
          <p:cNvGrpSpPr/>
          <p:nvPr/>
        </p:nvGrpSpPr>
        <p:grpSpPr>
          <a:xfrm rot="10800000">
            <a:off x="8670106" y="3222033"/>
            <a:ext cx="232496" cy="478233"/>
            <a:chOff x="1791550" y="3336545"/>
            <a:chExt cx="221024" cy="464755"/>
          </a:xfrm>
        </p:grpSpPr>
        <p:sp>
          <p:nvSpPr>
            <p:cNvPr id="603" name="Google Shape;603;p21"/>
            <p:cNvSpPr/>
            <p:nvPr/>
          </p:nvSpPr>
          <p:spPr>
            <a:xfrm>
              <a:off x="1791550" y="3336545"/>
              <a:ext cx="221024" cy="464755"/>
            </a:xfrm>
            <a:custGeom>
              <a:rect b="b" l="l" r="r" t="t"/>
              <a:pathLst>
                <a:path extrusionOk="0" h="24419" w="11613">
                  <a:moveTo>
                    <a:pt x="0" y="0"/>
                  </a:moveTo>
                  <a:lnTo>
                    <a:pt x="0" y="24418"/>
                  </a:lnTo>
                  <a:lnTo>
                    <a:pt x="11613" y="24418"/>
                  </a:lnTo>
                  <a:lnTo>
                    <a:pt x="116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21"/>
            <p:cNvSpPr/>
            <p:nvPr/>
          </p:nvSpPr>
          <p:spPr>
            <a:xfrm>
              <a:off x="1803503" y="3389314"/>
              <a:ext cx="172434" cy="147883"/>
            </a:xfrm>
            <a:custGeom>
              <a:rect b="b" l="l" r="r" t="t"/>
              <a:pathLst>
                <a:path extrusionOk="0" h="7770" w="9060">
                  <a:moveTo>
                    <a:pt x="5189" y="1"/>
                  </a:moveTo>
                  <a:cubicBezTo>
                    <a:pt x="1737" y="1"/>
                    <a:pt x="0" y="4164"/>
                    <a:pt x="2427" y="6612"/>
                  </a:cubicBezTo>
                  <a:cubicBezTo>
                    <a:pt x="3213" y="7411"/>
                    <a:pt x="4187" y="7769"/>
                    <a:pt x="5146" y="7769"/>
                  </a:cubicBezTo>
                  <a:cubicBezTo>
                    <a:pt x="7124" y="7769"/>
                    <a:pt x="9032" y="6246"/>
                    <a:pt x="9060" y="3934"/>
                  </a:cubicBezTo>
                  <a:cubicBezTo>
                    <a:pt x="9060" y="1779"/>
                    <a:pt x="7344" y="22"/>
                    <a:pt x="51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21"/>
            <p:cNvSpPr/>
            <p:nvPr/>
          </p:nvSpPr>
          <p:spPr>
            <a:xfrm>
              <a:off x="1803503" y="3599182"/>
              <a:ext cx="172434" cy="147464"/>
            </a:xfrm>
            <a:custGeom>
              <a:rect b="b" l="l" r="r" t="t"/>
              <a:pathLst>
                <a:path extrusionOk="0" h="7748" w="9060">
                  <a:moveTo>
                    <a:pt x="5189" y="0"/>
                  </a:moveTo>
                  <a:cubicBezTo>
                    <a:pt x="1737" y="0"/>
                    <a:pt x="0" y="4143"/>
                    <a:pt x="2427" y="6591"/>
                  </a:cubicBezTo>
                  <a:cubicBezTo>
                    <a:pt x="3213" y="7390"/>
                    <a:pt x="4187" y="7748"/>
                    <a:pt x="5146" y="7748"/>
                  </a:cubicBezTo>
                  <a:cubicBezTo>
                    <a:pt x="7124" y="7748"/>
                    <a:pt x="9032" y="6225"/>
                    <a:pt x="9060" y="3913"/>
                  </a:cubicBezTo>
                  <a:cubicBezTo>
                    <a:pt x="9060" y="1758"/>
                    <a:pt x="7344" y="0"/>
                    <a:pt x="5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6" name="Google Shape;606;p21"/>
          <p:cNvGrpSpPr/>
          <p:nvPr/>
        </p:nvGrpSpPr>
        <p:grpSpPr>
          <a:xfrm rot="10800000">
            <a:off x="8666296" y="4415203"/>
            <a:ext cx="236036" cy="485068"/>
            <a:chOff x="-1900" y="233111"/>
            <a:chExt cx="236036" cy="485068"/>
          </a:xfrm>
        </p:grpSpPr>
        <p:sp>
          <p:nvSpPr>
            <p:cNvPr id="607" name="Google Shape;607;p21"/>
            <p:cNvSpPr/>
            <p:nvPr/>
          </p:nvSpPr>
          <p:spPr>
            <a:xfrm>
              <a:off x="-1900" y="233111"/>
              <a:ext cx="236036" cy="485068"/>
            </a:xfrm>
            <a:custGeom>
              <a:rect b="b" l="l" r="r" t="t"/>
              <a:pathLst>
                <a:path extrusionOk="0" h="25716" w="12012">
                  <a:moveTo>
                    <a:pt x="1" y="0"/>
                  </a:moveTo>
                  <a:lnTo>
                    <a:pt x="1" y="25715"/>
                  </a:lnTo>
                  <a:lnTo>
                    <a:pt x="12011" y="25715"/>
                  </a:lnTo>
                  <a:lnTo>
                    <a:pt x="120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21"/>
            <p:cNvSpPr/>
            <p:nvPr/>
          </p:nvSpPr>
          <p:spPr>
            <a:xfrm>
              <a:off x="8899" y="271177"/>
              <a:ext cx="185513" cy="159067"/>
            </a:xfrm>
            <a:custGeom>
              <a:rect b="b" l="l" r="r" t="t"/>
              <a:pathLst>
                <a:path extrusionOk="0" h="8433" w="9835">
                  <a:moveTo>
                    <a:pt x="5629" y="1"/>
                  </a:moveTo>
                  <a:cubicBezTo>
                    <a:pt x="1884" y="1"/>
                    <a:pt x="0" y="4520"/>
                    <a:pt x="2637" y="7177"/>
                  </a:cubicBezTo>
                  <a:cubicBezTo>
                    <a:pt x="3490" y="8045"/>
                    <a:pt x="4549" y="8433"/>
                    <a:pt x="5589" y="8433"/>
                  </a:cubicBezTo>
                  <a:cubicBezTo>
                    <a:pt x="7736" y="8433"/>
                    <a:pt x="9806" y="6778"/>
                    <a:pt x="9835" y="4269"/>
                  </a:cubicBezTo>
                  <a:cubicBezTo>
                    <a:pt x="9835" y="1926"/>
                    <a:pt x="7951" y="22"/>
                    <a:pt x="5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21"/>
            <p:cNvSpPr/>
            <p:nvPr/>
          </p:nvSpPr>
          <p:spPr>
            <a:xfrm>
              <a:off x="8899" y="507586"/>
              <a:ext cx="185513" cy="158973"/>
            </a:xfrm>
            <a:custGeom>
              <a:rect b="b" l="l" r="r" t="t"/>
              <a:pathLst>
                <a:path extrusionOk="0" h="8428" w="9835">
                  <a:moveTo>
                    <a:pt x="5629" y="1"/>
                  </a:moveTo>
                  <a:cubicBezTo>
                    <a:pt x="1884" y="1"/>
                    <a:pt x="0" y="4499"/>
                    <a:pt x="2637" y="7178"/>
                  </a:cubicBezTo>
                  <a:cubicBezTo>
                    <a:pt x="3494" y="8041"/>
                    <a:pt x="4550" y="8428"/>
                    <a:pt x="5586" y="8428"/>
                  </a:cubicBezTo>
                  <a:cubicBezTo>
                    <a:pt x="7738" y="8428"/>
                    <a:pt x="9806" y="6762"/>
                    <a:pt x="9835" y="4248"/>
                  </a:cubicBezTo>
                  <a:cubicBezTo>
                    <a:pt x="9835" y="1905"/>
                    <a:pt x="7951" y="1"/>
                    <a:pt x="5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0" name="Google Shape;610;p21"/>
          <p:cNvGrpSpPr/>
          <p:nvPr/>
        </p:nvGrpSpPr>
        <p:grpSpPr>
          <a:xfrm rot="10800000">
            <a:off x="8914674" y="3221025"/>
            <a:ext cx="228588" cy="479829"/>
            <a:chOff x="233300" y="233459"/>
            <a:chExt cx="236023" cy="485068"/>
          </a:xfrm>
        </p:grpSpPr>
        <p:sp>
          <p:nvSpPr>
            <p:cNvPr id="611" name="Google Shape;611;p21"/>
            <p:cNvSpPr/>
            <p:nvPr/>
          </p:nvSpPr>
          <p:spPr>
            <a:xfrm>
              <a:off x="233300" y="233459"/>
              <a:ext cx="236023" cy="485068"/>
            </a:xfrm>
            <a:custGeom>
              <a:rect b="b" l="l" r="r" t="t"/>
              <a:pathLst>
                <a:path extrusionOk="0" h="25716" w="11990">
                  <a:moveTo>
                    <a:pt x="0" y="0"/>
                  </a:moveTo>
                  <a:lnTo>
                    <a:pt x="0" y="25715"/>
                  </a:lnTo>
                  <a:lnTo>
                    <a:pt x="11989" y="25715"/>
                  </a:lnTo>
                  <a:lnTo>
                    <a:pt x="119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21"/>
            <p:cNvSpPr/>
            <p:nvPr/>
          </p:nvSpPr>
          <p:spPr>
            <a:xfrm>
              <a:off x="248414" y="272135"/>
              <a:ext cx="185513" cy="159067"/>
            </a:xfrm>
            <a:custGeom>
              <a:rect b="b" l="l" r="r" t="t"/>
              <a:pathLst>
                <a:path extrusionOk="0" h="8433" w="9835">
                  <a:moveTo>
                    <a:pt x="5629" y="1"/>
                  </a:moveTo>
                  <a:cubicBezTo>
                    <a:pt x="1883" y="1"/>
                    <a:pt x="0" y="4520"/>
                    <a:pt x="2636" y="7177"/>
                  </a:cubicBezTo>
                  <a:cubicBezTo>
                    <a:pt x="3497" y="8045"/>
                    <a:pt x="4557" y="8433"/>
                    <a:pt x="5598" y="8433"/>
                  </a:cubicBezTo>
                  <a:cubicBezTo>
                    <a:pt x="7746" y="8433"/>
                    <a:pt x="9806" y="6778"/>
                    <a:pt x="9834" y="4269"/>
                  </a:cubicBezTo>
                  <a:cubicBezTo>
                    <a:pt x="9834" y="1926"/>
                    <a:pt x="7951" y="22"/>
                    <a:pt x="56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21"/>
            <p:cNvSpPr/>
            <p:nvPr/>
          </p:nvSpPr>
          <p:spPr>
            <a:xfrm>
              <a:off x="248414" y="508940"/>
              <a:ext cx="185909" cy="159067"/>
            </a:xfrm>
            <a:custGeom>
              <a:rect b="b" l="l" r="r" t="t"/>
              <a:pathLst>
                <a:path extrusionOk="0" h="8433" w="9856">
                  <a:moveTo>
                    <a:pt x="5629" y="1"/>
                  </a:moveTo>
                  <a:cubicBezTo>
                    <a:pt x="1883" y="1"/>
                    <a:pt x="0" y="4520"/>
                    <a:pt x="2636" y="7178"/>
                  </a:cubicBezTo>
                  <a:cubicBezTo>
                    <a:pt x="3490" y="8045"/>
                    <a:pt x="4548" y="8433"/>
                    <a:pt x="5588" y="8433"/>
                  </a:cubicBezTo>
                  <a:cubicBezTo>
                    <a:pt x="7736" y="8433"/>
                    <a:pt x="9806" y="6778"/>
                    <a:pt x="9834" y="4269"/>
                  </a:cubicBezTo>
                  <a:cubicBezTo>
                    <a:pt x="9855" y="1926"/>
                    <a:pt x="7951" y="22"/>
                    <a:pt x="56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4" name="Google Shape;614;p21"/>
          <p:cNvGrpSpPr/>
          <p:nvPr/>
        </p:nvGrpSpPr>
        <p:grpSpPr>
          <a:xfrm rot="10800000">
            <a:off x="8916468" y="2982294"/>
            <a:ext cx="228605" cy="228600"/>
            <a:chOff x="640994" y="1737027"/>
            <a:chExt cx="227921" cy="227939"/>
          </a:xfrm>
        </p:grpSpPr>
        <p:sp>
          <p:nvSpPr>
            <p:cNvPr id="615" name="Google Shape;615;p21"/>
            <p:cNvSpPr/>
            <p:nvPr/>
          </p:nvSpPr>
          <p:spPr>
            <a:xfrm>
              <a:off x="640994" y="1737027"/>
              <a:ext cx="227921" cy="227939"/>
            </a:xfrm>
            <a:custGeom>
              <a:rect b="b" l="l" r="r" t="t"/>
              <a:pathLst>
                <a:path extrusionOk="0" h="12388" w="12387">
                  <a:moveTo>
                    <a:pt x="0" y="1"/>
                  </a:moveTo>
                  <a:lnTo>
                    <a:pt x="0" y="12388"/>
                  </a:lnTo>
                  <a:lnTo>
                    <a:pt x="12387" y="12388"/>
                  </a:lnTo>
                  <a:lnTo>
                    <a:pt x="123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21"/>
            <p:cNvSpPr/>
            <p:nvPr/>
          </p:nvSpPr>
          <p:spPr>
            <a:xfrm>
              <a:off x="681419" y="1778353"/>
              <a:ext cx="171341" cy="146961"/>
            </a:xfrm>
            <a:custGeom>
              <a:rect b="b" l="l" r="r" t="t"/>
              <a:pathLst>
                <a:path extrusionOk="0" h="7987" w="9312">
                  <a:moveTo>
                    <a:pt x="4020" y="0"/>
                  </a:moveTo>
                  <a:cubicBezTo>
                    <a:pt x="1987" y="0"/>
                    <a:pt x="35" y="1566"/>
                    <a:pt x="21" y="3948"/>
                  </a:cubicBezTo>
                  <a:cubicBezTo>
                    <a:pt x="0" y="6166"/>
                    <a:pt x="1779" y="7966"/>
                    <a:pt x="3997" y="7986"/>
                  </a:cubicBezTo>
                  <a:cubicBezTo>
                    <a:pt x="7533" y="7986"/>
                    <a:pt x="9311" y="3718"/>
                    <a:pt x="6821" y="1186"/>
                  </a:cubicBezTo>
                  <a:cubicBezTo>
                    <a:pt x="6009" y="367"/>
                    <a:pt x="5005" y="0"/>
                    <a:pt x="40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7" name="Google Shape;617;p21"/>
          <p:cNvGrpSpPr/>
          <p:nvPr/>
        </p:nvGrpSpPr>
        <p:grpSpPr>
          <a:xfrm rot="10800000">
            <a:off x="8207855" y="4910402"/>
            <a:ext cx="934995" cy="251833"/>
            <a:chOff x="6611261" y="-182"/>
            <a:chExt cx="934995" cy="251833"/>
          </a:xfrm>
        </p:grpSpPr>
        <p:sp>
          <p:nvSpPr>
            <p:cNvPr id="618" name="Google Shape;618;p21"/>
            <p:cNvSpPr/>
            <p:nvPr/>
          </p:nvSpPr>
          <p:spPr>
            <a:xfrm rot="10800000">
              <a:off x="6611261" y="-182"/>
              <a:ext cx="934995" cy="251833"/>
            </a:xfrm>
            <a:custGeom>
              <a:rect b="b" l="l" r="r" t="t"/>
              <a:pathLst>
                <a:path extrusionOk="0" h="13351" w="49569">
                  <a:moveTo>
                    <a:pt x="1" y="1"/>
                  </a:moveTo>
                  <a:lnTo>
                    <a:pt x="1" y="13350"/>
                  </a:lnTo>
                  <a:lnTo>
                    <a:pt x="49569" y="13350"/>
                  </a:lnTo>
                  <a:lnTo>
                    <a:pt x="495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21"/>
            <p:cNvSpPr/>
            <p:nvPr/>
          </p:nvSpPr>
          <p:spPr>
            <a:xfrm rot="10800000">
              <a:off x="7350859" y="49934"/>
              <a:ext cx="190040" cy="162463"/>
            </a:xfrm>
            <a:custGeom>
              <a:rect b="b" l="l" r="r" t="t"/>
              <a:pathLst>
                <a:path extrusionOk="0" h="8613" w="10075">
                  <a:moveTo>
                    <a:pt x="5712" y="1"/>
                  </a:moveTo>
                  <a:cubicBezTo>
                    <a:pt x="4648" y="1"/>
                    <a:pt x="3564" y="399"/>
                    <a:pt x="2688" y="1289"/>
                  </a:cubicBezTo>
                  <a:cubicBezTo>
                    <a:pt x="1" y="3996"/>
                    <a:pt x="1938" y="8612"/>
                    <a:pt x="5754" y="8612"/>
                  </a:cubicBezTo>
                  <a:cubicBezTo>
                    <a:pt x="5771" y="8612"/>
                    <a:pt x="5788" y="8612"/>
                    <a:pt x="5806" y="8612"/>
                  </a:cubicBezTo>
                  <a:cubicBezTo>
                    <a:pt x="8149" y="8612"/>
                    <a:pt x="10074" y="6666"/>
                    <a:pt x="10053" y="4323"/>
                  </a:cubicBezTo>
                  <a:cubicBezTo>
                    <a:pt x="10053" y="1723"/>
                    <a:pt x="7925" y="1"/>
                    <a:pt x="57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21"/>
            <p:cNvSpPr/>
            <p:nvPr/>
          </p:nvSpPr>
          <p:spPr>
            <a:xfrm rot="10800000">
              <a:off x="6645178" y="49934"/>
              <a:ext cx="189625" cy="162463"/>
            </a:xfrm>
            <a:custGeom>
              <a:rect b="b" l="l" r="r" t="t"/>
              <a:pathLst>
                <a:path extrusionOk="0" h="8613" w="10053">
                  <a:moveTo>
                    <a:pt x="5712" y="1"/>
                  </a:moveTo>
                  <a:cubicBezTo>
                    <a:pt x="4647" y="1"/>
                    <a:pt x="3564" y="399"/>
                    <a:pt x="2687" y="1289"/>
                  </a:cubicBezTo>
                  <a:cubicBezTo>
                    <a:pt x="0" y="3996"/>
                    <a:pt x="1917" y="8612"/>
                    <a:pt x="5732" y="8612"/>
                  </a:cubicBezTo>
                  <a:cubicBezTo>
                    <a:pt x="5750" y="8612"/>
                    <a:pt x="5767" y="8612"/>
                    <a:pt x="5784" y="8612"/>
                  </a:cubicBezTo>
                  <a:cubicBezTo>
                    <a:pt x="8148" y="8612"/>
                    <a:pt x="10052" y="6687"/>
                    <a:pt x="10052" y="4323"/>
                  </a:cubicBezTo>
                  <a:cubicBezTo>
                    <a:pt x="10052" y="1723"/>
                    <a:pt x="7925" y="1"/>
                    <a:pt x="57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21"/>
            <p:cNvSpPr/>
            <p:nvPr/>
          </p:nvSpPr>
          <p:spPr>
            <a:xfrm rot="10800000">
              <a:off x="7121958" y="49934"/>
              <a:ext cx="189625" cy="162463"/>
            </a:xfrm>
            <a:custGeom>
              <a:rect b="b" l="l" r="r" t="t"/>
              <a:pathLst>
                <a:path extrusionOk="0" h="8613" w="10053">
                  <a:moveTo>
                    <a:pt x="5712" y="1"/>
                  </a:moveTo>
                  <a:cubicBezTo>
                    <a:pt x="4648" y="1"/>
                    <a:pt x="3564" y="399"/>
                    <a:pt x="2688" y="1289"/>
                  </a:cubicBezTo>
                  <a:cubicBezTo>
                    <a:pt x="1" y="4017"/>
                    <a:pt x="1938" y="8612"/>
                    <a:pt x="5733" y="8612"/>
                  </a:cubicBezTo>
                  <a:cubicBezTo>
                    <a:pt x="5750" y="8612"/>
                    <a:pt x="5767" y="8612"/>
                    <a:pt x="5784" y="8612"/>
                  </a:cubicBezTo>
                  <a:cubicBezTo>
                    <a:pt x="8149" y="8612"/>
                    <a:pt x="10053" y="6666"/>
                    <a:pt x="10053" y="4323"/>
                  </a:cubicBezTo>
                  <a:cubicBezTo>
                    <a:pt x="10053" y="1723"/>
                    <a:pt x="7925" y="1"/>
                    <a:pt x="57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21"/>
            <p:cNvSpPr/>
            <p:nvPr/>
          </p:nvSpPr>
          <p:spPr>
            <a:xfrm rot="10800000">
              <a:off x="6892245" y="49934"/>
              <a:ext cx="189625" cy="162463"/>
            </a:xfrm>
            <a:custGeom>
              <a:rect b="b" l="l" r="r" t="t"/>
              <a:pathLst>
                <a:path extrusionOk="0" h="8613" w="10053">
                  <a:moveTo>
                    <a:pt x="5707" y="1"/>
                  </a:moveTo>
                  <a:cubicBezTo>
                    <a:pt x="4645" y="1"/>
                    <a:pt x="3564" y="399"/>
                    <a:pt x="2687" y="1289"/>
                  </a:cubicBezTo>
                  <a:cubicBezTo>
                    <a:pt x="0" y="3996"/>
                    <a:pt x="1917" y="8612"/>
                    <a:pt x="5732" y="8612"/>
                  </a:cubicBezTo>
                  <a:cubicBezTo>
                    <a:pt x="5749" y="8612"/>
                    <a:pt x="5767" y="8612"/>
                    <a:pt x="5784" y="8612"/>
                  </a:cubicBezTo>
                  <a:cubicBezTo>
                    <a:pt x="8148" y="8612"/>
                    <a:pt x="10052" y="6687"/>
                    <a:pt x="10052" y="4323"/>
                  </a:cubicBezTo>
                  <a:cubicBezTo>
                    <a:pt x="10038" y="1723"/>
                    <a:pt x="7915" y="1"/>
                    <a:pt x="57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3" name="Google Shape;623;p21"/>
          <p:cNvGrpSpPr/>
          <p:nvPr/>
        </p:nvGrpSpPr>
        <p:grpSpPr>
          <a:xfrm rot="10800000">
            <a:off x="687830" y="4912499"/>
            <a:ext cx="246896" cy="251841"/>
            <a:chOff x="6853189" y="1413242"/>
            <a:chExt cx="233273" cy="235960"/>
          </a:xfrm>
        </p:grpSpPr>
        <p:sp>
          <p:nvSpPr>
            <p:cNvPr id="624" name="Google Shape;624;p21"/>
            <p:cNvSpPr/>
            <p:nvPr/>
          </p:nvSpPr>
          <p:spPr>
            <a:xfrm rot="10800000">
              <a:off x="6853189" y="1413242"/>
              <a:ext cx="233273" cy="235960"/>
            </a:xfrm>
            <a:custGeom>
              <a:rect b="b" l="l" r="r" t="t"/>
              <a:pathLst>
                <a:path extrusionOk="0" h="12388" w="12367">
                  <a:moveTo>
                    <a:pt x="1" y="0"/>
                  </a:moveTo>
                  <a:lnTo>
                    <a:pt x="1" y="12387"/>
                  </a:lnTo>
                  <a:lnTo>
                    <a:pt x="12367" y="12387"/>
                  </a:lnTo>
                  <a:lnTo>
                    <a:pt x="123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21"/>
            <p:cNvSpPr/>
            <p:nvPr/>
          </p:nvSpPr>
          <p:spPr>
            <a:xfrm rot="10800000">
              <a:off x="6869760" y="1456584"/>
              <a:ext cx="175648" cy="150542"/>
            </a:xfrm>
            <a:custGeom>
              <a:rect b="b" l="l" r="r" t="t"/>
              <a:pathLst>
                <a:path extrusionOk="0" h="7981" w="9312">
                  <a:moveTo>
                    <a:pt x="4016" y="1"/>
                  </a:moveTo>
                  <a:cubicBezTo>
                    <a:pt x="1991" y="1"/>
                    <a:pt x="50" y="1570"/>
                    <a:pt x="22" y="3963"/>
                  </a:cubicBezTo>
                  <a:cubicBezTo>
                    <a:pt x="1" y="6160"/>
                    <a:pt x="1779" y="7959"/>
                    <a:pt x="3997" y="7980"/>
                  </a:cubicBezTo>
                  <a:cubicBezTo>
                    <a:pt x="7533" y="7980"/>
                    <a:pt x="9312" y="3712"/>
                    <a:pt x="6822" y="1201"/>
                  </a:cubicBezTo>
                  <a:cubicBezTo>
                    <a:pt x="6007" y="372"/>
                    <a:pt x="5002" y="1"/>
                    <a:pt x="40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6" name="Google Shape;626;p21"/>
          <p:cNvGrpSpPr/>
          <p:nvPr/>
        </p:nvGrpSpPr>
        <p:grpSpPr>
          <a:xfrm rot="10800000">
            <a:off x="243270" y="3255111"/>
            <a:ext cx="201511" cy="449403"/>
            <a:chOff x="7798775" y="2139684"/>
            <a:chExt cx="193444" cy="420868"/>
          </a:xfrm>
        </p:grpSpPr>
        <p:sp>
          <p:nvSpPr>
            <p:cNvPr id="627" name="Google Shape;627;p21"/>
            <p:cNvSpPr/>
            <p:nvPr/>
          </p:nvSpPr>
          <p:spPr>
            <a:xfrm rot="10800000">
              <a:off x="7798775" y="2139684"/>
              <a:ext cx="193444" cy="420868"/>
            </a:xfrm>
            <a:custGeom>
              <a:rect b="b" l="l" r="r" t="t"/>
              <a:pathLst>
                <a:path extrusionOk="0" h="23896" w="11634">
                  <a:moveTo>
                    <a:pt x="0" y="1"/>
                  </a:moveTo>
                  <a:lnTo>
                    <a:pt x="0" y="23896"/>
                  </a:lnTo>
                  <a:lnTo>
                    <a:pt x="11634" y="23896"/>
                  </a:lnTo>
                  <a:lnTo>
                    <a:pt x="116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21"/>
            <p:cNvSpPr/>
            <p:nvPr/>
          </p:nvSpPr>
          <p:spPr>
            <a:xfrm rot="10800000">
              <a:off x="7823779" y="2180056"/>
              <a:ext cx="146033" cy="147618"/>
            </a:xfrm>
            <a:custGeom>
              <a:rect b="b" l="l" r="r" t="t"/>
              <a:pathLst>
                <a:path extrusionOk="0" h="7826" w="7742">
                  <a:moveTo>
                    <a:pt x="3871" y="0"/>
                  </a:moveTo>
                  <a:cubicBezTo>
                    <a:pt x="1737" y="0"/>
                    <a:pt x="0" y="1737"/>
                    <a:pt x="0" y="3913"/>
                  </a:cubicBezTo>
                  <a:cubicBezTo>
                    <a:pt x="0" y="6068"/>
                    <a:pt x="1737" y="7826"/>
                    <a:pt x="3871" y="7826"/>
                  </a:cubicBezTo>
                  <a:cubicBezTo>
                    <a:pt x="6005" y="7826"/>
                    <a:pt x="7742" y="6068"/>
                    <a:pt x="7742" y="3913"/>
                  </a:cubicBezTo>
                  <a:cubicBezTo>
                    <a:pt x="7742" y="1737"/>
                    <a:pt x="6005" y="0"/>
                    <a:pt x="38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21"/>
            <p:cNvSpPr/>
            <p:nvPr/>
          </p:nvSpPr>
          <p:spPr>
            <a:xfrm rot="10800000">
              <a:off x="7799295" y="2369496"/>
              <a:ext cx="170913" cy="146543"/>
            </a:xfrm>
            <a:custGeom>
              <a:rect b="b" l="l" r="r" t="t"/>
              <a:pathLst>
                <a:path extrusionOk="0" h="7769" w="9061">
                  <a:moveTo>
                    <a:pt x="3926" y="0"/>
                  </a:moveTo>
                  <a:cubicBezTo>
                    <a:pt x="1948" y="0"/>
                    <a:pt x="49" y="1524"/>
                    <a:pt x="21" y="3835"/>
                  </a:cubicBezTo>
                  <a:cubicBezTo>
                    <a:pt x="0" y="5990"/>
                    <a:pt x="1737" y="7748"/>
                    <a:pt x="3892" y="7769"/>
                  </a:cubicBezTo>
                  <a:cubicBezTo>
                    <a:pt x="7344" y="7769"/>
                    <a:pt x="9060" y="3605"/>
                    <a:pt x="6654" y="1157"/>
                  </a:cubicBezTo>
                  <a:cubicBezTo>
                    <a:pt x="5862" y="358"/>
                    <a:pt x="4884" y="0"/>
                    <a:pt x="39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0" name="Google Shape;630;p21"/>
          <p:cNvGrpSpPr/>
          <p:nvPr/>
        </p:nvGrpSpPr>
        <p:grpSpPr>
          <a:xfrm rot="10800000">
            <a:off x="-3" y="4912507"/>
            <a:ext cx="674108" cy="251833"/>
            <a:chOff x="7536387" y="-182"/>
            <a:chExt cx="674108" cy="251833"/>
          </a:xfrm>
        </p:grpSpPr>
        <p:sp>
          <p:nvSpPr>
            <p:cNvPr id="631" name="Google Shape;631;p21"/>
            <p:cNvSpPr/>
            <p:nvPr/>
          </p:nvSpPr>
          <p:spPr>
            <a:xfrm rot="10800000">
              <a:off x="7536387" y="-182"/>
              <a:ext cx="674108" cy="251833"/>
            </a:xfrm>
            <a:custGeom>
              <a:rect b="b" l="l" r="r" t="t"/>
              <a:pathLst>
                <a:path extrusionOk="0" h="13351" w="35738">
                  <a:moveTo>
                    <a:pt x="0" y="1"/>
                  </a:moveTo>
                  <a:lnTo>
                    <a:pt x="0" y="13350"/>
                  </a:lnTo>
                  <a:lnTo>
                    <a:pt x="35738" y="13350"/>
                  </a:lnTo>
                  <a:lnTo>
                    <a:pt x="357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21"/>
            <p:cNvSpPr/>
            <p:nvPr/>
          </p:nvSpPr>
          <p:spPr>
            <a:xfrm rot="10800000">
              <a:off x="8017871" y="40861"/>
              <a:ext cx="190134" cy="162670"/>
            </a:xfrm>
            <a:custGeom>
              <a:rect b="b" l="l" r="r" t="t"/>
              <a:pathLst>
                <a:path extrusionOk="0" h="8624" w="10080">
                  <a:moveTo>
                    <a:pt x="5726" y="0"/>
                  </a:moveTo>
                  <a:cubicBezTo>
                    <a:pt x="4662" y="0"/>
                    <a:pt x="3576" y="396"/>
                    <a:pt x="2693" y="1279"/>
                  </a:cubicBezTo>
                  <a:cubicBezTo>
                    <a:pt x="0" y="4014"/>
                    <a:pt x="1952" y="8623"/>
                    <a:pt x="5785" y="8623"/>
                  </a:cubicBezTo>
                  <a:cubicBezTo>
                    <a:pt x="5793" y="8623"/>
                    <a:pt x="5802" y="8623"/>
                    <a:pt x="5811" y="8623"/>
                  </a:cubicBezTo>
                  <a:cubicBezTo>
                    <a:pt x="8175" y="8602"/>
                    <a:pt x="10079" y="6677"/>
                    <a:pt x="10058" y="4313"/>
                  </a:cubicBezTo>
                  <a:cubicBezTo>
                    <a:pt x="10058" y="1713"/>
                    <a:pt x="7940" y="0"/>
                    <a:pt x="5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21"/>
            <p:cNvSpPr/>
            <p:nvPr/>
          </p:nvSpPr>
          <p:spPr>
            <a:xfrm rot="10800000">
              <a:off x="7788177" y="40861"/>
              <a:ext cx="190134" cy="162670"/>
            </a:xfrm>
            <a:custGeom>
              <a:rect b="b" l="l" r="r" t="t"/>
              <a:pathLst>
                <a:path extrusionOk="0" h="8624" w="10080">
                  <a:moveTo>
                    <a:pt x="5717" y="0"/>
                  </a:moveTo>
                  <a:cubicBezTo>
                    <a:pt x="4653" y="0"/>
                    <a:pt x="3570" y="396"/>
                    <a:pt x="2694" y="1279"/>
                  </a:cubicBezTo>
                  <a:cubicBezTo>
                    <a:pt x="1" y="4014"/>
                    <a:pt x="1952" y="8623"/>
                    <a:pt x="5764" y="8623"/>
                  </a:cubicBezTo>
                  <a:cubicBezTo>
                    <a:pt x="5773" y="8623"/>
                    <a:pt x="5782" y="8623"/>
                    <a:pt x="5790" y="8623"/>
                  </a:cubicBezTo>
                  <a:cubicBezTo>
                    <a:pt x="8155" y="8602"/>
                    <a:pt x="10080" y="6677"/>
                    <a:pt x="10059" y="4313"/>
                  </a:cubicBezTo>
                  <a:cubicBezTo>
                    <a:pt x="10059" y="1713"/>
                    <a:pt x="7931" y="0"/>
                    <a:pt x="5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21"/>
            <p:cNvSpPr/>
            <p:nvPr/>
          </p:nvSpPr>
          <p:spPr>
            <a:xfrm rot="10800000">
              <a:off x="7564388" y="40861"/>
              <a:ext cx="190021" cy="162670"/>
            </a:xfrm>
            <a:custGeom>
              <a:rect b="b" l="l" r="r" t="t"/>
              <a:pathLst>
                <a:path extrusionOk="0" h="8624" w="10074">
                  <a:moveTo>
                    <a:pt x="5711" y="0"/>
                  </a:moveTo>
                  <a:cubicBezTo>
                    <a:pt x="4647" y="0"/>
                    <a:pt x="3564" y="396"/>
                    <a:pt x="2687" y="1279"/>
                  </a:cubicBezTo>
                  <a:cubicBezTo>
                    <a:pt x="0" y="4008"/>
                    <a:pt x="1938" y="8623"/>
                    <a:pt x="5753" y="8623"/>
                  </a:cubicBezTo>
                  <a:cubicBezTo>
                    <a:pt x="5771" y="8623"/>
                    <a:pt x="5788" y="8623"/>
                    <a:pt x="5805" y="8623"/>
                  </a:cubicBezTo>
                  <a:cubicBezTo>
                    <a:pt x="8169" y="8602"/>
                    <a:pt x="10073" y="6677"/>
                    <a:pt x="10052" y="4313"/>
                  </a:cubicBezTo>
                  <a:cubicBezTo>
                    <a:pt x="10052" y="1713"/>
                    <a:pt x="7924" y="0"/>
                    <a:pt x="5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5" name="Google Shape;635;p21"/>
          <p:cNvGrpSpPr/>
          <p:nvPr/>
        </p:nvGrpSpPr>
        <p:grpSpPr>
          <a:xfrm rot="10800000">
            <a:off x="8916100" y="1371619"/>
            <a:ext cx="229726" cy="695027"/>
            <a:chOff x="8447683" y="1640135"/>
            <a:chExt cx="229726" cy="695027"/>
          </a:xfrm>
        </p:grpSpPr>
        <p:sp>
          <p:nvSpPr>
            <p:cNvPr id="636" name="Google Shape;636;p21"/>
            <p:cNvSpPr/>
            <p:nvPr/>
          </p:nvSpPr>
          <p:spPr>
            <a:xfrm rot="10800000">
              <a:off x="8447683" y="1640135"/>
              <a:ext cx="229726" cy="695027"/>
            </a:xfrm>
            <a:custGeom>
              <a:rect b="b" l="l" r="r" t="t"/>
              <a:pathLst>
                <a:path extrusionOk="0" h="36847" w="12179">
                  <a:moveTo>
                    <a:pt x="1" y="0"/>
                  </a:moveTo>
                  <a:lnTo>
                    <a:pt x="1" y="36847"/>
                  </a:lnTo>
                  <a:lnTo>
                    <a:pt x="12178" y="36847"/>
                  </a:lnTo>
                  <a:lnTo>
                    <a:pt x="121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21"/>
            <p:cNvSpPr/>
            <p:nvPr/>
          </p:nvSpPr>
          <p:spPr>
            <a:xfrm rot="10800000">
              <a:off x="8455189" y="2150836"/>
              <a:ext cx="187871" cy="160878"/>
            </a:xfrm>
            <a:custGeom>
              <a:rect b="b" l="l" r="r" t="t"/>
              <a:pathLst>
                <a:path extrusionOk="0" h="8529" w="9960">
                  <a:moveTo>
                    <a:pt x="4307" y="0"/>
                  </a:moveTo>
                  <a:cubicBezTo>
                    <a:pt x="2136" y="0"/>
                    <a:pt x="49" y="1668"/>
                    <a:pt x="21" y="4218"/>
                  </a:cubicBezTo>
                  <a:cubicBezTo>
                    <a:pt x="0" y="6583"/>
                    <a:pt x="1904" y="8508"/>
                    <a:pt x="4269" y="8528"/>
                  </a:cubicBezTo>
                  <a:cubicBezTo>
                    <a:pt x="8056" y="8528"/>
                    <a:pt x="9960" y="3967"/>
                    <a:pt x="7302" y="1268"/>
                  </a:cubicBezTo>
                  <a:cubicBezTo>
                    <a:pt x="6434" y="393"/>
                    <a:pt x="5361" y="0"/>
                    <a:pt x="43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21"/>
            <p:cNvSpPr/>
            <p:nvPr/>
          </p:nvSpPr>
          <p:spPr>
            <a:xfrm rot="10800000">
              <a:off x="8455189" y="1913238"/>
              <a:ext cx="187871" cy="160652"/>
            </a:xfrm>
            <a:custGeom>
              <a:rect b="b" l="l" r="r" t="t"/>
              <a:pathLst>
                <a:path extrusionOk="0" h="8517" w="9960">
                  <a:moveTo>
                    <a:pt x="4293" y="0"/>
                  </a:moveTo>
                  <a:cubicBezTo>
                    <a:pt x="2117" y="0"/>
                    <a:pt x="35" y="1677"/>
                    <a:pt x="21" y="4227"/>
                  </a:cubicBezTo>
                  <a:cubicBezTo>
                    <a:pt x="0" y="6591"/>
                    <a:pt x="1904" y="8516"/>
                    <a:pt x="4269" y="8516"/>
                  </a:cubicBezTo>
                  <a:cubicBezTo>
                    <a:pt x="8056" y="8516"/>
                    <a:pt x="9960" y="3955"/>
                    <a:pt x="7302" y="1277"/>
                  </a:cubicBezTo>
                  <a:cubicBezTo>
                    <a:pt x="6427" y="395"/>
                    <a:pt x="5349" y="0"/>
                    <a:pt x="4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21"/>
            <p:cNvSpPr/>
            <p:nvPr/>
          </p:nvSpPr>
          <p:spPr>
            <a:xfrm rot="10800000">
              <a:off x="8455189" y="1674848"/>
              <a:ext cx="187871" cy="161048"/>
            </a:xfrm>
            <a:custGeom>
              <a:rect b="b" l="l" r="r" t="t"/>
              <a:pathLst>
                <a:path extrusionOk="0" h="8538" w="9960">
                  <a:moveTo>
                    <a:pt x="4293" y="0"/>
                  </a:moveTo>
                  <a:cubicBezTo>
                    <a:pt x="2117" y="0"/>
                    <a:pt x="35" y="1677"/>
                    <a:pt x="21" y="4227"/>
                  </a:cubicBezTo>
                  <a:cubicBezTo>
                    <a:pt x="0" y="6591"/>
                    <a:pt x="1904" y="8516"/>
                    <a:pt x="4269" y="8537"/>
                  </a:cubicBezTo>
                  <a:cubicBezTo>
                    <a:pt x="8056" y="8537"/>
                    <a:pt x="9960" y="3955"/>
                    <a:pt x="7302" y="1277"/>
                  </a:cubicBezTo>
                  <a:cubicBezTo>
                    <a:pt x="6427" y="395"/>
                    <a:pt x="5349" y="0"/>
                    <a:pt x="4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0" name="Google Shape;640;p21"/>
          <p:cNvGrpSpPr/>
          <p:nvPr/>
        </p:nvGrpSpPr>
        <p:grpSpPr>
          <a:xfrm rot="10800000">
            <a:off x="-15" y="3007072"/>
            <a:ext cx="229330" cy="698195"/>
            <a:chOff x="7981165" y="243746"/>
            <a:chExt cx="229330" cy="698195"/>
          </a:xfrm>
        </p:grpSpPr>
        <p:sp>
          <p:nvSpPr>
            <p:cNvPr id="641" name="Google Shape;641;p21"/>
            <p:cNvSpPr/>
            <p:nvPr/>
          </p:nvSpPr>
          <p:spPr>
            <a:xfrm rot="10800000">
              <a:off x="7981165" y="243746"/>
              <a:ext cx="229330" cy="698195"/>
            </a:xfrm>
            <a:custGeom>
              <a:rect b="b" l="l" r="r" t="t"/>
              <a:pathLst>
                <a:path extrusionOk="0" h="37015" w="12158">
                  <a:moveTo>
                    <a:pt x="0" y="0"/>
                  </a:moveTo>
                  <a:lnTo>
                    <a:pt x="0" y="37014"/>
                  </a:lnTo>
                  <a:lnTo>
                    <a:pt x="12157" y="37014"/>
                  </a:lnTo>
                  <a:lnTo>
                    <a:pt x="121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21"/>
            <p:cNvSpPr/>
            <p:nvPr/>
          </p:nvSpPr>
          <p:spPr>
            <a:xfrm rot="10800000">
              <a:off x="7994594" y="756428"/>
              <a:ext cx="181967" cy="155710"/>
            </a:xfrm>
            <a:custGeom>
              <a:rect b="b" l="l" r="r" t="t"/>
              <a:pathLst>
                <a:path extrusionOk="0" h="8255" w="9647">
                  <a:moveTo>
                    <a:pt x="4181" y="0"/>
                  </a:moveTo>
                  <a:cubicBezTo>
                    <a:pt x="2075" y="0"/>
                    <a:pt x="50" y="1622"/>
                    <a:pt x="22" y="4091"/>
                  </a:cubicBezTo>
                  <a:cubicBezTo>
                    <a:pt x="1" y="6371"/>
                    <a:pt x="1842" y="8234"/>
                    <a:pt x="4144" y="8255"/>
                  </a:cubicBezTo>
                  <a:cubicBezTo>
                    <a:pt x="7805" y="8255"/>
                    <a:pt x="9647" y="3840"/>
                    <a:pt x="7073" y="1224"/>
                  </a:cubicBezTo>
                  <a:cubicBezTo>
                    <a:pt x="6235" y="379"/>
                    <a:pt x="5198" y="0"/>
                    <a:pt x="4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21"/>
            <p:cNvSpPr/>
            <p:nvPr/>
          </p:nvSpPr>
          <p:spPr>
            <a:xfrm rot="10800000">
              <a:off x="7994594" y="526319"/>
              <a:ext cx="181967" cy="155729"/>
            </a:xfrm>
            <a:custGeom>
              <a:rect b="b" l="l" r="r" t="t"/>
              <a:pathLst>
                <a:path extrusionOk="0" h="8256" w="9647">
                  <a:moveTo>
                    <a:pt x="4181" y="0"/>
                  </a:moveTo>
                  <a:cubicBezTo>
                    <a:pt x="2075" y="0"/>
                    <a:pt x="50" y="1623"/>
                    <a:pt x="22" y="4091"/>
                  </a:cubicBezTo>
                  <a:cubicBezTo>
                    <a:pt x="1" y="6372"/>
                    <a:pt x="1842" y="8234"/>
                    <a:pt x="4144" y="8255"/>
                  </a:cubicBezTo>
                  <a:cubicBezTo>
                    <a:pt x="7805" y="8255"/>
                    <a:pt x="9647" y="3840"/>
                    <a:pt x="7073" y="1225"/>
                  </a:cubicBezTo>
                  <a:cubicBezTo>
                    <a:pt x="6235" y="379"/>
                    <a:pt x="5198" y="0"/>
                    <a:pt x="4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21"/>
            <p:cNvSpPr/>
            <p:nvPr/>
          </p:nvSpPr>
          <p:spPr>
            <a:xfrm rot="10800000">
              <a:off x="7994594" y="296228"/>
              <a:ext cx="181967" cy="155729"/>
            </a:xfrm>
            <a:custGeom>
              <a:rect b="b" l="l" r="r" t="t"/>
              <a:pathLst>
                <a:path extrusionOk="0" h="8256" w="9647">
                  <a:moveTo>
                    <a:pt x="4181" y="1"/>
                  </a:moveTo>
                  <a:cubicBezTo>
                    <a:pt x="2075" y="1"/>
                    <a:pt x="50" y="1623"/>
                    <a:pt x="22" y="4092"/>
                  </a:cubicBezTo>
                  <a:cubicBezTo>
                    <a:pt x="1" y="6372"/>
                    <a:pt x="1842" y="8235"/>
                    <a:pt x="4144" y="8256"/>
                  </a:cubicBezTo>
                  <a:cubicBezTo>
                    <a:pt x="7805" y="8256"/>
                    <a:pt x="9647" y="3841"/>
                    <a:pt x="7073" y="1225"/>
                  </a:cubicBezTo>
                  <a:cubicBezTo>
                    <a:pt x="6235" y="380"/>
                    <a:pt x="5198" y="1"/>
                    <a:pt x="41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5" name="Google Shape;645;p21"/>
          <p:cNvGrpSpPr/>
          <p:nvPr/>
        </p:nvGrpSpPr>
        <p:grpSpPr>
          <a:xfrm rot="5400000">
            <a:off x="104711" y="3611564"/>
            <a:ext cx="236036" cy="444758"/>
            <a:chOff x="8909417" y="4465206"/>
            <a:chExt cx="236036" cy="444758"/>
          </a:xfrm>
        </p:grpSpPr>
        <p:sp>
          <p:nvSpPr>
            <p:cNvPr id="646" name="Google Shape;646;p21"/>
            <p:cNvSpPr/>
            <p:nvPr/>
          </p:nvSpPr>
          <p:spPr>
            <a:xfrm rot="10800000">
              <a:off x="8909417" y="4465206"/>
              <a:ext cx="236036" cy="444758"/>
            </a:xfrm>
            <a:custGeom>
              <a:rect b="b" l="l" r="r" t="t"/>
              <a:pathLst>
                <a:path extrusionOk="0" h="25716" w="12012">
                  <a:moveTo>
                    <a:pt x="1" y="0"/>
                  </a:moveTo>
                  <a:lnTo>
                    <a:pt x="1" y="25715"/>
                  </a:lnTo>
                  <a:lnTo>
                    <a:pt x="12011" y="25715"/>
                  </a:lnTo>
                  <a:lnTo>
                    <a:pt x="120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21"/>
            <p:cNvSpPr/>
            <p:nvPr/>
          </p:nvSpPr>
          <p:spPr>
            <a:xfrm rot="10800000">
              <a:off x="8949153" y="4712833"/>
              <a:ext cx="185513" cy="159067"/>
            </a:xfrm>
            <a:custGeom>
              <a:rect b="b" l="l" r="r" t="t"/>
              <a:pathLst>
                <a:path extrusionOk="0" h="8433" w="9835">
                  <a:moveTo>
                    <a:pt x="5629" y="1"/>
                  </a:moveTo>
                  <a:cubicBezTo>
                    <a:pt x="1884" y="1"/>
                    <a:pt x="0" y="4520"/>
                    <a:pt x="2637" y="7177"/>
                  </a:cubicBezTo>
                  <a:cubicBezTo>
                    <a:pt x="3490" y="8045"/>
                    <a:pt x="4549" y="8433"/>
                    <a:pt x="5589" y="8433"/>
                  </a:cubicBezTo>
                  <a:cubicBezTo>
                    <a:pt x="7736" y="8433"/>
                    <a:pt x="9806" y="6778"/>
                    <a:pt x="9835" y="4269"/>
                  </a:cubicBezTo>
                  <a:cubicBezTo>
                    <a:pt x="9835" y="1926"/>
                    <a:pt x="7951" y="22"/>
                    <a:pt x="5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21"/>
            <p:cNvSpPr/>
            <p:nvPr/>
          </p:nvSpPr>
          <p:spPr>
            <a:xfrm rot="10800000">
              <a:off x="8949153" y="4502756"/>
              <a:ext cx="185513" cy="158973"/>
            </a:xfrm>
            <a:custGeom>
              <a:rect b="b" l="l" r="r" t="t"/>
              <a:pathLst>
                <a:path extrusionOk="0" h="8428" w="9835">
                  <a:moveTo>
                    <a:pt x="5629" y="1"/>
                  </a:moveTo>
                  <a:cubicBezTo>
                    <a:pt x="1884" y="1"/>
                    <a:pt x="0" y="4499"/>
                    <a:pt x="2637" y="7178"/>
                  </a:cubicBezTo>
                  <a:cubicBezTo>
                    <a:pt x="3494" y="8041"/>
                    <a:pt x="4550" y="8428"/>
                    <a:pt x="5586" y="8428"/>
                  </a:cubicBezTo>
                  <a:cubicBezTo>
                    <a:pt x="7738" y="8428"/>
                    <a:pt x="9806" y="6762"/>
                    <a:pt x="9835" y="4248"/>
                  </a:cubicBezTo>
                  <a:cubicBezTo>
                    <a:pt x="9835" y="1905"/>
                    <a:pt x="7951" y="1"/>
                    <a:pt x="5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9" name="Google Shape;649;p21"/>
          <p:cNvGrpSpPr/>
          <p:nvPr/>
        </p:nvGrpSpPr>
        <p:grpSpPr>
          <a:xfrm rot="-5400000">
            <a:off x="7695501" y="4662521"/>
            <a:ext cx="250383" cy="749303"/>
            <a:chOff x="7981165" y="243746"/>
            <a:chExt cx="229330" cy="698195"/>
          </a:xfrm>
        </p:grpSpPr>
        <p:sp>
          <p:nvSpPr>
            <p:cNvPr id="650" name="Google Shape;650;p21"/>
            <p:cNvSpPr/>
            <p:nvPr/>
          </p:nvSpPr>
          <p:spPr>
            <a:xfrm rot="10800000">
              <a:off x="7981165" y="243746"/>
              <a:ext cx="229330" cy="698195"/>
            </a:xfrm>
            <a:custGeom>
              <a:rect b="b" l="l" r="r" t="t"/>
              <a:pathLst>
                <a:path extrusionOk="0" h="37015" w="12158">
                  <a:moveTo>
                    <a:pt x="0" y="0"/>
                  </a:moveTo>
                  <a:lnTo>
                    <a:pt x="0" y="37014"/>
                  </a:lnTo>
                  <a:lnTo>
                    <a:pt x="12157" y="37014"/>
                  </a:lnTo>
                  <a:lnTo>
                    <a:pt x="121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21"/>
            <p:cNvSpPr/>
            <p:nvPr/>
          </p:nvSpPr>
          <p:spPr>
            <a:xfrm rot="10800000">
              <a:off x="7994594" y="756428"/>
              <a:ext cx="181967" cy="155710"/>
            </a:xfrm>
            <a:custGeom>
              <a:rect b="b" l="l" r="r" t="t"/>
              <a:pathLst>
                <a:path extrusionOk="0" h="8255" w="9647">
                  <a:moveTo>
                    <a:pt x="4181" y="0"/>
                  </a:moveTo>
                  <a:cubicBezTo>
                    <a:pt x="2075" y="0"/>
                    <a:pt x="50" y="1622"/>
                    <a:pt x="22" y="4091"/>
                  </a:cubicBezTo>
                  <a:cubicBezTo>
                    <a:pt x="1" y="6371"/>
                    <a:pt x="1842" y="8234"/>
                    <a:pt x="4144" y="8255"/>
                  </a:cubicBezTo>
                  <a:cubicBezTo>
                    <a:pt x="7805" y="8255"/>
                    <a:pt x="9647" y="3840"/>
                    <a:pt x="7073" y="1224"/>
                  </a:cubicBezTo>
                  <a:cubicBezTo>
                    <a:pt x="6235" y="379"/>
                    <a:pt x="5198" y="0"/>
                    <a:pt x="4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21"/>
            <p:cNvSpPr/>
            <p:nvPr/>
          </p:nvSpPr>
          <p:spPr>
            <a:xfrm rot="10800000">
              <a:off x="7994594" y="526319"/>
              <a:ext cx="181967" cy="155729"/>
            </a:xfrm>
            <a:custGeom>
              <a:rect b="b" l="l" r="r" t="t"/>
              <a:pathLst>
                <a:path extrusionOk="0" h="8256" w="9647">
                  <a:moveTo>
                    <a:pt x="4181" y="0"/>
                  </a:moveTo>
                  <a:cubicBezTo>
                    <a:pt x="2075" y="0"/>
                    <a:pt x="50" y="1623"/>
                    <a:pt x="22" y="4091"/>
                  </a:cubicBezTo>
                  <a:cubicBezTo>
                    <a:pt x="1" y="6372"/>
                    <a:pt x="1842" y="8234"/>
                    <a:pt x="4144" y="8255"/>
                  </a:cubicBezTo>
                  <a:cubicBezTo>
                    <a:pt x="7805" y="8255"/>
                    <a:pt x="9647" y="3840"/>
                    <a:pt x="7073" y="1225"/>
                  </a:cubicBezTo>
                  <a:cubicBezTo>
                    <a:pt x="6235" y="379"/>
                    <a:pt x="5198" y="0"/>
                    <a:pt x="4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21"/>
            <p:cNvSpPr/>
            <p:nvPr/>
          </p:nvSpPr>
          <p:spPr>
            <a:xfrm rot="10800000">
              <a:off x="7994594" y="296228"/>
              <a:ext cx="181967" cy="155729"/>
            </a:xfrm>
            <a:custGeom>
              <a:rect b="b" l="l" r="r" t="t"/>
              <a:pathLst>
                <a:path extrusionOk="0" h="8256" w="9647">
                  <a:moveTo>
                    <a:pt x="4181" y="1"/>
                  </a:moveTo>
                  <a:cubicBezTo>
                    <a:pt x="2075" y="1"/>
                    <a:pt x="50" y="1623"/>
                    <a:pt x="22" y="4092"/>
                  </a:cubicBezTo>
                  <a:cubicBezTo>
                    <a:pt x="1" y="6372"/>
                    <a:pt x="1842" y="8235"/>
                    <a:pt x="4144" y="8256"/>
                  </a:cubicBezTo>
                  <a:cubicBezTo>
                    <a:pt x="7805" y="8256"/>
                    <a:pt x="9647" y="3841"/>
                    <a:pt x="7073" y="1225"/>
                  </a:cubicBezTo>
                  <a:cubicBezTo>
                    <a:pt x="6235" y="380"/>
                    <a:pt x="5198" y="1"/>
                    <a:pt x="41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4" name="Google Shape;654;p21"/>
          <p:cNvGrpSpPr/>
          <p:nvPr/>
        </p:nvGrpSpPr>
        <p:grpSpPr>
          <a:xfrm rot="10800000">
            <a:off x="50" y="4203117"/>
            <a:ext cx="229330" cy="698195"/>
            <a:chOff x="7981165" y="243746"/>
            <a:chExt cx="229330" cy="698195"/>
          </a:xfrm>
        </p:grpSpPr>
        <p:sp>
          <p:nvSpPr>
            <p:cNvPr id="655" name="Google Shape;655;p21"/>
            <p:cNvSpPr/>
            <p:nvPr/>
          </p:nvSpPr>
          <p:spPr>
            <a:xfrm rot="10800000">
              <a:off x="7981165" y="243746"/>
              <a:ext cx="229330" cy="698195"/>
            </a:xfrm>
            <a:custGeom>
              <a:rect b="b" l="l" r="r" t="t"/>
              <a:pathLst>
                <a:path extrusionOk="0" h="37015" w="12158">
                  <a:moveTo>
                    <a:pt x="0" y="0"/>
                  </a:moveTo>
                  <a:lnTo>
                    <a:pt x="0" y="37014"/>
                  </a:lnTo>
                  <a:lnTo>
                    <a:pt x="12157" y="37014"/>
                  </a:lnTo>
                  <a:lnTo>
                    <a:pt x="121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21"/>
            <p:cNvSpPr/>
            <p:nvPr/>
          </p:nvSpPr>
          <p:spPr>
            <a:xfrm rot="10800000">
              <a:off x="7994594" y="756428"/>
              <a:ext cx="181967" cy="155710"/>
            </a:xfrm>
            <a:custGeom>
              <a:rect b="b" l="l" r="r" t="t"/>
              <a:pathLst>
                <a:path extrusionOk="0" h="8255" w="9647">
                  <a:moveTo>
                    <a:pt x="4181" y="0"/>
                  </a:moveTo>
                  <a:cubicBezTo>
                    <a:pt x="2075" y="0"/>
                    <a:pt x="50" y="1622"/>
                    <a:pt x="22" y="4091"/>
                  </a:cubicBezTo>
                  <a:cubicBezTo>
                    <a:pt x="1" y="6371"/>
                    <a:pt x="1842" y="8234"/>
                    <a:pt x="4144" y="8255"/>
                  </a:cubicBezTo>
                  <a:cubicBezTo>
                    <a:pt x="7805" y="8255"/>
                    <a:pt x="9647" y="3840"/>
                    <a:pt x="7073" y="1224"/>
                  </a:cubicBezTo>
                  <a:cubicBezTo>
                    <a:pt x="6235" y="379"/>
                    <a:pt x="5198" y="0"/>
                    <a:pt x="4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21"/>
            <p:cNvSpPr/>
            <p:nvPr/>
          </p:nvSpPr>
          <p:spPr>
            <a:xfrm rot="10800000">
              <a:off x="7994594" y="526319"/>
              <a:ext cx="181967" cy="155729"/>
            </a:xfrm>
            <a:custGeom>
              <a:rect b="b" l="l" r="r" t="t"/>
              <a:pathLst>
                <a:path extrusionOk="0" h="8256" w="9647">
                  <a:moveTo>
                    <a:pt x="4181" y="0"/>
                  </a:moveTo>
                  <a:cubicBezTo>
                    <a:pt x="2075" y="0"/>
                    <a:pt x="50" y="1623"/>
                    <a:pt x="22" y="4091"/>
                  </a:cubicBezTo>
                  <a:cubicBezTo>
                    <a:pt x="1" y="6372"/>
                    <a:pt x="1842" y="8234"/>
                    <a:pt x="4144" y="8255"/>
                  </a:cubicBezTo>
                  <a:cubicBezTo>
                    <a:pt x="7805" y="8255"/>
                    <a:pt x="9647" y="3840"/>
                    <a:pt x="7073" y="1225"/>
                  </a:cubicBezTo>
                  <a:cubicBezTo>
                    <a:pt x="6235" y="379"/>
                    <a:pt x="5198" y="0"/>
                    <a:pt x="4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21"/>
            <p:cNvSpPr/>
            <p:nvPr/>
          </p:nvSpPr>
          <p:spPr>
            <a:xfrm rot="10800000">
              <a:off x="7994594" y="296228"/>
              <a:ext cx="181967" cy="155729"/>
            </a:xfrm>
            <a:custGeom>
              <a:rect b="b" l="l" r="r" t="t"/>
              <a:pathLst>
                <a:path extrusionOk="0" h="8256" w="9647">
                  <a:moveTo>
                    <a:pt x="4181" y="1"/>
                  </a:moveTo>
                  <a:cubicBezTo>
                    <a:pt x="2075" y="1"/>
                    <a:pt x="50" y="1623"/>
                    <a:pt x="22" y="4092"/>
                  </a:cubicBezTo>
                  <a:cubicBezTo>
                    <a:pt x="1" y="6372"/>
                    <a:pt x="1842" y="8235"/>
                    <a:pt x="4144" y="8256"/>
                  </a:cubicBezTo>
                  <a:cubicBezTo>
                    <a:pt x="7805" y="8256"/>
                    <a:pt x="9647" y="3841"/>
                    <a:pt x="7073" y="1225"/>
                  </a:cubicBezTo>
                  <a:cubicBezTo>
                    <a:pt x="6235" y="380"/>
                    <a:pt x="5198" y="1"/>
                    <a:pt x="41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9" name="Google Shape;659;p21"/>
          <p:cNvGrpSpPr/>
          <p:nvPr/>
        </p:nvGrpSpPr>
        <p:grpSpPr>
          <a:xfrm>
            <a:off x="-1121" y="1106"/>
            <a:ext cx="1329273" cy="2109564"/>
            <a:chOff x="-1121" y="20047"/>
            <a:chExt cx="1329273" cy="2109564"/>
          </a:xfrm>
        </p:grpSpPr>
        <p:grpSp>
          <p:nvGrpSpPr>
            <p:cNvPr id="660" name="Google Shape;660;p21"/>
            <p:cNvGrpSpPr/>
            <p:nvPr/>
          </p:nvGrpSpPr>
          <p:grpSpPr>
            <a:xfrm rot="10800000">
              <a:off x="-1121" y="250525"/>
              <a:ext cx="230521" cy="912511"/>
              <a:chOff x="467310" y="1895396"/>
              <a:chExt cx="230521" cy="912511"/>
            </a:xfrm>
          </p:grpSpPr>
          <p:sp>
            <p:nvSpPr>
              <p:cNvPr id="661" name="Google Shape;661;p21"/>
              <p:cNvSpPr/>
              <p:nvPr/>
            </p:nvSpPr>
            <p:spPr>
              <a:xfrm>
                <a:off x="467310" y="1895396"/>
                <a:ext cx="230521" cy="912511"/>
              </a:xfrm>
              <a:custGeom>
                <a:rect b="b" l="l" r="r" t="t"/>
                <a:pathLst>
                  <a:path extrusionOk="0" h="48377" w="12283">
                    <a:moveTo>
                      <a:pt x="1" y="1"/>
                    </a:moveTo>
                    <a:lnTo>
                      <a:pt x="1" y="48376"/>
                    </a:lnTo>
                    <a:lnTo>
                      <a:pt x="12283" y="48376"/>
                    </a:lnTo>
                    <a:lnTo>
                      <a:pt x="1228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2" name="Google Shape;662;p21"/>
              <p:cNvSpPr/>
              <p:nvPr/>
            </p:nvSpPr>
            <p:spPr>
              <a:xfrm>
                <a:off x="500505" y="1931579"/>
                <a:ext cx="187871" cy="160784"/>
              </a:xfrm>
              <a:custGeom>
                <a:rect b="b" l="l" r="r" t="t"/>
                <a:pathLst>
                  <a:path extrusionOk="0" h="8524" w="9960">
                    <a:moveTo>
                      <a:pt x="4306" y="1"/>
                    </a:moveTo>
                    <a:cubicBezTo>
                      <a:pt x="2125" y="1"/>
                      <a:pt x="35" y="1680"/>
                      <a:pt x="21" y="4234"/>
                    </a:cubicBezTo>
                    <a:cubicBezTo>
                      <a:pt x="0" y="6578"/>
                      <a:pt x="1904" y="8524"/>
                      <a:pt x="4269" y="8524"/>
                    </a:cubicBezTo>
                    <a:cubicBezTo>
                      <a:pt x="8056" y="8524"/>
                      <a:pt x="9960" y="3962"/>
                      <a:pt x="7302" y="1263"/>
                    </a:cubicBezTo>
                    <a:cubicBezTo>
                      <a:pt x="6431" y="392"/>
                      <a:pt x="5358" y="1"/>
                      <a:pt x="43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3" name="Google Shape;663;p21"/>
              <p:cNvSpPr/>
              <p:nvPr/>
            </p:nvSpPr>
            <p:spPr>
              <a:xfrm>
                <a:off x="500505" y="2594632"/>
                <a:ext cx="187871" cy="160803"/>
              </a:xfrm>
              <a:custGeom>
                <a:rect b="b" l="l" r="r" t="t"/>
                <a:pathLst>
                  <a:path extrusionOk="0" h="8525" w="9960">
                    <a:moveTo>
                      <a:pt x="4303" y="1"/>
                    </a:moveTo>
                    <a:cubicBezTo>
                      <a:pt x="2123" y="1"/>
                      <a:pt x="35" y="1675"/>
                      <a:pt x="21" y="4214"/>
                    </a:cubicBezTo>
                    <a:cubicBezTo>
                      <a:pt x="0" y="6578"/>
                      <a:pt x="1904" y="8503"/>
                      <a:pt x="4269" y="8524"/>
                    </a:cubicBezTo>
                    <a:cubicBezTo>
                      <a:pt x="8056" y="8524"/>
                      <a:pt x="9960" y="3963"/>
                      <a:pt x="7302" y="1264"/>
                    </a:cubicBezTo>
                    <a:cubicBezTo>
                      <a:pt x="6430" y="391"/>
                      <a:pt x="5356" y="1"/>
                      <a:pt x="4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4" name="Google Shape;664;p21"/>
              <p:cNvSpPr/>
              <p:nvPr/>
            </p:nvSpPr>
            <p:spPr>
              <a:xfrm>
                <a:off x="500505" y="2143523"/>
                <a:ext cx="187871" cy="160784"/>
              </a:xfrm>
              <a:custGeom>
                <a:rect b="b" l="l" r="r" t="t"/>
                <a:pathLst>
                  <a:path extrusionOk="0" h="8524" w="9960">
                    <a:moveTo>
                      <a:pt x="4303" y="0"/>
                    </a:moveTo>
                    <a:cubicBezTo>
                      <a:pt x="2123" y="0"/>
                      <a:pt x="35" y="1674"/>
                      <a:pt x="21" y="4213"/>
                    </a:cubicBezTo>
                    <a:cubicBezTo>
                      <a:pt x="0" y="6578"/>
                      <a:pt x="1904" y="8503"/>
                      <a:pt x="4269" y="8524"/>
                    </a:cubicBezTo>
                    <a:cubicBezTo>
                      <a:pt x="8056" y="8524"/>
                      <a:pt x="9960" y="3962"/>
                      <a:pt x="7302" y="1263"/>
                    </a:cubicBezTo>
                    <a:cubicBezTo>
                      <a:pt x="6430" y="391"/>
                      <a:pt x="5356" y="0"/>
                      <a:pt x="43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5" name="Google Shape;665;p21"/>
              <p:cNvSpPr/>
              <p:nvPr/>
            </p:nvSpPr>
            <p:spPr>
              <a:xfrm>
                <a:off x="500505" y="2375331"/>
                <a:ext cx="187871" cy="160652"/>
              </a:xfrm>
              <a:custGeom>
                <a:rect b="b" l="l" r="r" t="t"/>
                <a:pathLst>
                  <a:path extrusionOk="0" h="8517" w="9960">
                    <a:moveTo>
                      <a:pt x="4293" y="0"/>
                    </a:moveTo>
                    <a:cubicBezTo>
                      <a:pt x="2117" y="0"/>
                      <a:pt x="35" y="1678"/>
                      <a:pt x="21" y="4227"/>
                    </a:cubicBezTo>
                    <a:cubicBezTo>
                      <a:pt x="0" y="6592"/>
                      <a:pt x="1904" y="8517"/>
                      <a:pt x="4269" y="8517"/>
                    </a:cubicBezTo>
                    <a:cubicBezTo>
                      <a:pt x="8056" y="8517"/>
                      <a:pt x="9960" y="3955"/>
                      <a:pt x="7302" y="1277"/>
                    </a:cubicBezTo>
                    <a:cubicBezTo>
                      <a:pt x="6427" y="395"/>
                      <a:pt x="5349" y="0"/>
                      <a:pt x="42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66" name="Google Shape;666;p21"/>
            <p:cNvGrpSpPr/>
            <p:nvPr/>
          </p:nvGrpSpPr>
          <p:grpSpPr>
            <a:xfrm>
              <a:off x="79" y="1172704"/>
              <a:ext cx="229311" cy="489821"/>
              <a:chOff x="2525611" y="4653432"/>
              <a:chExt cx="229311" cy="489821"/>
            </a:xfrm>
          </p:grpSpPr>
          <p:sp>
            <p:nvSpPr>
              <p:cNvPr id="667" name="Google Shape;667;p21"/>
              <p:cNvSpPr/>
              <p:nvPr/>
            </p:nvSpPr>
            <p:spPr>
              <a:xfrm>
                <a:off x="2525611" y="4653432"/>
                <a:ext cx="229311" cy="489821"/>
              </a:xfrm>
              <a:custGeom>
                <a:rect b="b" l="l" r="r" t="t"/>
                <a:pathLst>
                  <a:path extrusionOk="0" h="25968" w="12157">
                    <a:moveTo>
                      <a:pt x="0" y="1"/>
                    </a:moveTo>
                    <a:lnTo>
                      <a:pt x="0" y="25967"/>
                    </a:lnTo>
                    <a:lnTo>
                      <a:pt x="12157" y="25967"/>
                    </a:lnTo>
                    <a:lnTo>
                      <a:pt x="1215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8" name="Google Shape;668;p21"/>
              <p:cNvSpPr/>
              <p:nvPr/>
            </p:nvSpPr>
            <p:spPr>
              <a:xfrm>
                <a:off x="2534288" y="4700400"/>
                <a:ext cx="185909" cy="158935"/>
              </a:xfrm>
              <a:custGeom>
                <a:rect b="b" l="l" r="r" t="t"/>
                <a:pathLst>
                  <a:path extrusionOk="0" h="8426" w="9856">
                    <a:moveTo>
                      <a:pt x="5629" y="1"/>
                    </a:moveTo>
                    <a:cubicBezTo>
                      <a:pt x="1884" y="1"/>
                      <a:pt x="1" y="4499"/>
                      <a:pt x="2637" y="7157"/>
                    </a:cubicBezTo>
                    <a:cubicBezTo>
                      <a:pt x="3493" y="8033"/>
                      <a:pt x="4555" y="8426"/>
                      <a:pt x="5598" y="8426"/>
                    </a:cubicBezTo>
                    <a:cubicBezTo>
                      <a:pt x="7743" y="8426"/>
                      <a:pt x="9806" y="6768"/>
                      <a:pt x="9835" y="4248"/>
                    </a:cubicBezTo>
                    <a:cubicBezTo>
                      <a:pt x="9856" y="1905"/>
                      <a:pt x="7972" y="1"/>
                      <a:pt x="56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9" name="Google Shape;669;p21"/>
              <p:cNvSpPr/>
              <p:nvPr/>
            </p:nvSpPr>
            <p:spPr>
              <a:xfrm>
                <a:off x="2534401" y="4925775"/>
                <a:ext cx="185796" cy="158747"/>
              </a:xfrm>
              <a:custGeom>
                <a:rect b="b" l="l" r="r" t="t"/>
                <a:pathLst>
                  <a:path extrusionOk="0" h="8416" w="9850">
                    <a:moveTo>
                      <a:pt x="5597" y="0"/>
                    </a:moveTo>
                    <a:cubicBezTo>
                      <a:pt x="1869" y="0"/>
                      <a:pt x="1" y="4505"/>
                      <a:pt x="2631" y="7156"/>
                    </a:cubicBezTo>
                    <a:cubicBezTo>
                      <a:pt x="3494" y="8026"/>
                      <a:pt x="4558" y="8416"/>
                      <a:pt x="5601" y="8416"/>
                    </a:cubicBezTo>
                    <a:cubicBezTo>
                      <a:pt x="7746" y="8416"/>
                      <a:pt x="9800" y="6767"/>
                      <a:pt x="9829" y="4248"/>
                    </a:cubicBezTo>
                    <a:cubicBezTo>
                      <a:pt x="9850" y="1904"/>
                      <a:pt x="7966" y="0"/>
                      <a:pt x="5623" y="0"/>
                    </a:cubicBezTo>
                    <a:cubicBezTo>
                      <a:pt x="5614" y="0"/>
                      <a:pt x="5606" y="0"/>
                      <a:pt x="55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0" name="Google Shape;670;p21"/>
            <p:cNvGrpSpPr/>
            <p:nvPr/>
          </p:nvGrpSpPr>
          <p:grpSpPr>
            <a:xfrm rot="10800000">
              <a:off x="241968" y="250862"/>
              <a:ext cx="205582" cy="680199"/>
              <a:chOff x="2525601" y="3914034"/>
              <a:chExt cx="229342" cy="739427"/>
            </a:xfrm>
          </p:grpSpPr>
          <p:sp>
            <p:nvSpPr>
              <p:cNvPr id="671" name="Google Shape;671;p21"/>
              <p:cNvSpPr/>
              <p:nvPr/>
            </p:nvSpPr>
            <p:spPr>
              <a:xfrm>
                <a:off x="2525601" y="3914034"/>
                <a:ext cx="229342" cy="739427"/>
              </a:xfrm>
              <a:custGeom>
                <a:rect b="b" l="l" r="r" t="t"/>
                <a:pathLst>
                  <a:path extrusionOk="0" h="36847" w="12157">
                    <a:moveTo>
                      <a:pt x="0" y="0"/>
                    </a:moveTo>
                    <a:lnTo>
                      <a:pt x="0" y="36847"/>
                    </a:lnTo>
                    <a:lnTo>
                      <a:pt x="12157" y="36847"/>
                    </a:lnTo>
                    <a:lnTo>
                      <a:pt x="1215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2" name="Google Shape;672;p21"/>
              <p:cNvSpPr/>
              <p:nvPr/>
            </p:nvSpPr>
            <p:spPr>
              <a:xfrm>
                <a:off x="2559545" y="3953685"/>
                <a:ext cx="187889" cy="161048"/>
              </a:xfrm>
              <a:custGeom>
                <a:rect b="b" l="l" r="r" t="t"/>
                <a:pathLst>
                  <a:path extrusionOk="0" h="8538" w="9961">
                    <a:moveTo>
                      <a:pt x="4307" y="0"/>
                    </a:moveTo>
                    <a:cubicBezTo>
                      <a:pt x="2136" y="0"/>
                      <a:pt x="50" y="1677"/>
                      <a:pt x="22" y="4227"/>
                    </a:cubicBezTo>
                    <a:cubicBezTo>
                      <a:pt x="1" y="6592"/>
                      <a:pt x="1905" y="8517"/>
                      <a:pt x="4269" y="8538"/>
                    </a:cubicBezTo>
                    <a:cubicBezTo>
                      <a:pt x="8056" y="8538"/>
                      <a:pt x="9960" y="3955"/>
                      <a:pt x="7303" y="1277"/>
                    </a:cubicBezTo>
                    <a:cubicBezTo>
                      <a:pt x="6435" y="395"/>
                      <a:pt x="5361" y="0"/>
                      <a:pt x="43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3" name="Google Shape;673;p21"/>
              <p:cNvSpPr/>
              <p:nvPr/>
            </p:nvSpPr>
            <p:spPr>
              <a:xfrm>
                <a:off x="2557760" y="4202059"/>
                <a:ext cx="187889" cy="160878"/>
              </a:xfrm>
              <a:custGeom>
                <a:rect b="b" l="l" r="r" t="t"/>
                <a:pathLst>
                  <a:path extrusionOk="0" h="8529" w="9961">
                    <a:moveTo>
                      <a:pt x="4308" y="0"/>
                    </a:moveTo>
                    <a:cubicBezTo>
                      <a:pt x="2136" y="0"/>
                      <a:pt x="50" y="1668"/>
                      <a:pt x="22" y="4218"/>
                    </a:cubicBezTo>
                    <a:cubicBezTo>
                      <a:pt x="1" y="6583"/>
                      <a:pt x="1905" y="8508"/>
                      <a:pt x="4269" y="8529"/>
                    </a:cubicBezTo>
                    <a:cubicBezTo>
                      <a:pt x="8056" y="8529"/>
                      <a:pt x="9960" y="3967"/>
                      <a:pt x="7303" y="1268"/>
                    </a:cubicBezTo>
                    <a:cubicBezTo>
                      <a:pt x="6435" y="393"/>
                      <a:pt x="5361" y="0"/>
                      <a:pt x="43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" name="Google Shape;674;p21"/>
              <p:cNvSpPr/>
              <p:nvPr/>
            </p:nvSpPr>
            <p:spPr>
              <a:xfrm>
                <a:off x="2559545" y="4463991"/>
                <a:ext cx="187889" cy="161048"/>
              </a:xfrm>
              <a:custGeom>
                <a:rect b="b" l="l" r="r" t="t"/>
                <a:pathLst>
                  <a:path extrusionOk="0" h="8538" w="9961">
                    <a:moveTo>
                      <a:pt x="4307" y="0"/>
                    </a:moveTo>
                    <a:cubicBezTo>
                      <a:pt x="2136" y="0"/>
                      <a:pt x="50" y="1677"/>
                      <a:pt x="22" y="4227"/>
                    </a:cubicBezTo>
                    <a:cubicBezTo>
                      <a:pt x="1" y="6592"/>
                      <a:pt x="1905" y="8517"/>
                      <a:pt x="4269" y="8537"/>
                    </a:cubicBezTo>
                    <a:cubicBezTo>
                      <a:pt x="8056" y="8517"/>
                      <a:pt x="9960" y="3955"/>
                      <a:pt x="7303" y="1277"/>
                    </a:cubicBezTo>
                    <a:cubicBezTo>
                      <a:pt x="6435" y="395"/>
                      <a:pt x="5361" y="0"/>
                      <a:pt x="43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5" name="Google Shape;675;p21"/>
            <p:cNvGrpSpPr/>
            <p:nvPr/>
          </p:nvGrpSpPr>
          <p:grpSpPr>
            <a:xfrm rot="-5400000">
              <a:off x="898005" y="-190335"/>
              <a:ext cx="219462" cy="640832"/>
              <a:chOff x="1604024" y="3266927"/>
              <a:chExt cx="233669" cy="695423"/>
            </a:xfrm>
          </p:grpSpPr>
          <p:sp>
            <p:nvSpPr>
              <p:cNvPr id="676" name="Google Shape;676;p21"/>
              <p:cNvSpPr/>
              <p:nvPr/>
            </p:nvSpPr>
            <p:spPr>
              <a:xfrm>
                <a:off x="1604024" y="3266927"/>
                <a:ext cx="233669" cy="695423"/>
              </a:xfrm>
              <a:custGeom>
                <a:rect b="b" l="l" r="r" t="t"/>
                <a:pathLst>
                  <a:path extrusionOk="0" h="36868" w="12388">
                    <a:moveTo>
                      <a:pt x="1" y="0"/>
                    </a:moveTo>
                    <a:lnTo>
                      <a:pt x="1" y="36868"/>
                    </a:lnTo>
                    <a:lnTo>
                      <a:pt x="12387" y="36868"/>
                    </a:lnTo>
                    <a:lnTo>
                      <a:pt x="1238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7" name="Google Shape;677;p21"/>
              <p:cNvSpPr/>
              <p:nvPr/>
            </p:nvSpPr>
            <p:spPr>
              <a:xfrm>
                <a:off x="1640336" y="3297089"/>
                <a:ext cx="187889" cy="160878"/>
              </a:xfrm>
              <a:custGeom>
                <a:rect b="b" l="l" r="r" t="t"/>
                <a:pathLst>
                  <a:path extrusionOk="0" h="8529" w="9961">
                    <a:moveTo>
                      <a:pt x="4308" y="0"/>
                    </a:moveTo>
                    <a:cubicBezTo>
                      <a:pt x="2136" y="0"/>
                      <a:pt x="50" y="1668"/>
                      <a:pt x="21" y="4218"/>
                    </a:cubicBezTo>
                    <a:cubicBezTo>
                      <a:pt x="1" y="6582"/>
                      <a:pt x="1905" y="8507"/>
                      <a:pt x="4269" y="8528"/>
                    </a:cubicBezTo>
                    <a:cubicBezTo>
                      <a:pt x="8056" y="8528"/>
                      <a:pt x="9960" y="3967"/>
                      <a:pt x="7303" y="1268"/>
                    </a:cubicBezTo>
                    <a:cubicBezTo>
                      <a:pt x="6435" y="393"/>
                      <a:pt x="5361" y="0"/>
                      <a:pt x="43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" name="Google Shape;678;p21"/>
              <p:cNvSpPr/>
              <p:nvPr/>
            </p:nvSpPr>
            <p:spPr>
              <a:xfrm>
                <a:off x="1640336" y="3534895"/>
                <a:ext cx="187889" cy="161067"/>
              </a:xfrm>
              <a:custGeom>
                <a:rect b="b" l="l" r="r" t="t"/>
                <a:pathLst>
                  <a:path extrusionOk="0" h="8539" w="9961">
                    <a:moveTo>
                      <a:pt x="4307" y="1"/>
                    </a:moveTo>
                    <a:cubicBezTo>
                      <a:pt x="2136" y="1"/>
                      <a:pt x="50" y="1678"/>
                      <a:pt x="21" y="4228"/>
                    </a:cubicBezTo>
                    <a:cubicBezTo>
                      <a:pt x="1" y="6592"/>
                      <a:pt x="1905" y="8517"/>
                      <a:pt x="4269" y="8538"/>
                    </a:cubicBezTo>
                    <a:cubicBezTo>
                      <a:pt x="8056" y="8517"/>
                      <a:pt x="9960" y="3956"/>
                      <a:pt x="7303" y="1278"/>
                    </a:cubicBezTo>
                    <a:cubicBezTo>
                      <a:pt x="6435" y="396"/>
                      <a:pt x="5361" y="1"/>
                      <a:pt x="43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" name="Google Shape;679;p21"/>
              <p:cNvSpPr/>
              <p:nvPr/>
            </p:nvSpPr>
            <p:spPr>
              <a:xfrm>
                <a:off x="1640336" y="3772776"/>
                <a:ext cx="187889" cy="160784"/>
              </a:xfrm>
              <a:custGeom>
                <a:rect b="b" l="l" r="r" t="t"/>
                <a:pathLst>
                  <a:path extrusionOk="0" h="8524" w="9961">
                    <a:moveTo>
                      <a:pt x="4320" y="0"/>
                    </a:moveTo>
                    <a:cubicBezTo>
                      <a:pt x="2144" y="0"/>
                      <a:pt x="50" y="1679"/>
                      <a:pt x="21" y="4234"/>
                    </a:cubicBezTo>
                    <a:cubicBezTo>
                      <a:pt x="1" y="6577"/>
                      <a:pt x="1905" y="8523"/>
                      <a:pt x="4269" y="8523"/>
                    </a:cubicBezTo>
                    <a:cubicBezTo>
                      <a:pt x="8056" y="8523"/>
                      <a:pt x="9960" y="3962"/>
                      <a:pt x="7303" y="1263"/>
                    </a:cubicBezTo>
                    <a:cubicBezTo>
                      <a:pt x="6438" y="391"/>
                      <a:pt x="5369" y="0"/>
                      <a:pt x="43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80" name="Google Shape;680;p21"/>
            <p:cNvGrpSpPr/>
            <p:nvPr/>
          </p:nvGrpSpPr>
          <p:grpSpPr>
            <a:xfrm rot="10800000">
              <a:off x="242939" y="942120"/>
              <a:ext cx="201543" cy="412555"/>
              <a:chOff x="8675415" y="3004149"/>
              <a:chExt cx="236026" cy="463753"/>
            </a:xfrm>
          </p:grpSpPr>
          <p:sp>
            <p:nvSpPr>
              <p:cNvPr id="681" name="Google Shape;681;p21"/>
              <p:cNvSpPr/>
              <p:nvPr/>
            </p:nvSpPr>
            <p:spPr>
              <a:xfrm rot="10800000">
                <a:off x="8675415" y="3004149"/>
                <a:ext cx="236026" cy="463753"/>
              </a:xfrm>
              <a:custGeom>
                <a:rect b="b" l="l" r="r" t="t"/>
                <a:pathLst>
                  <a:path extrusionOk="0" h="24586" w="12513">
                    <a:moveTo>
                      <a:pt x="0" y="0"/>
                    </a:moveTo>
                    <a:lnTo>
                      <a:pt x="0" y="24586"/>
                    </a:lnTo>
                    <a:lnTo>
                      <a:pt x="12512" y="24586"/>
                    </a:lnTo>
                    <a:lnTo>
                      <a:pt x="125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2" name="Google Shape;682;p21"/>
              <p:cNvSpPr/>
              <p:nvPr/>
            </p:nvSpPr>
            <p:spPr>
              <a:xfrm rot="10800000">
                <a:off x="8710537" y="3277390"/>
                <a:ext cx="185909" cy="158935"/>
              </a:xfrm>
              <a:custGeom>
                <a:rect b="b" l="l" r="r" t="t"/>
                <a:pathLst>
                  <a:path extrusionOk="0" h="8426" w="9856">
                    <a:moveTo>
                      <a:pt x="5629" y="0"/>
                    </a:moveTo>
                    <a:cubicBezTo>
                      <a:pt x="1904" y="0"/>
                      <a:pt x="0" y="4499"/>
                      <a:pt x="2637" y="7156"/>
                    </a:cubicBezTo>
                    <a:cubicBezTo>
                      <a:pt x="3499" y="8033"/>
                      <a:pt x="4566" y="8425"/>
                      <a:pt x="5613" y="8425"/>
                    </a:cubicBezTo>
                    <a:cubicBezTo>
                      <a:pt x="7763" y="8425"/>
                      <a:pt x="9827" y="6767"/>
                      <a:pt x="9855" y="4248"/>
                    </a:cubicBezTo>
                    <a:cubicBezTo>
                      <a:pt x="9855" y="1904"/>
                      <a:pt x="7972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3" name="Google Shape;683;p21"/>
              <p:cNvSpPr/>
              <p:nvPr/>
            </p:nvSpPr>
            <p:spPr>
              <a:xfrm rot="10800000">
                <a:off x="8710537" y="3052204"/>
                <a:ext cx="185796" cy="158766"/>
              </a:xfrm>
              <a:custGeom>
                <a:rect b="b" l="l" r="r" t="t"/>
                <a:pathLst>
                  <a:path extrusionOk="0" h="8417" w="9850">
                    <a:moveTo>
                      <a:pt x="5597" y="1"/>
                    </a:moveTo>
                    <a:cubicBezTo>
                      <a:pt x="1889" y="1"/>
                      <a:pt x="0" y="4505"/>
                      <a:pt x="2631" y="7156"/>
                    </a:cubicBezTo>
                    <a:cubicBezTo>
                      <a:pt x="3493" y="8026"/>
                      <a:pt x="4560" y="8416"/>
                      <a:pt x="5606" y="8416"/>
                    </a:cubicBezTo>
                    <a:cubicBezTo>
                      <a:pt x="7757" y="8416"/>
                      <a:pt x="9821" y="6768"/>
                      <a:pt x="9849" y="4248"/>
                    </a:cubicBezTo>
                    <a:cubicBezTo>
                      <a:pt x="9849" y="1905"/>
                      <a:pt x="7966" y="1"/>
                      <a:pt x="5623" y="1"/>
                    </a:cubicBezTo>
                    <a:cubicBezTo>
                      <a:pt x="5614" y="1"/>
                      <a:pt x="5605" y="1"/>
                      <a:pt x="55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84" name="Google Shape;684;p21"/>
            <p:cNvGrpSpPr/>
            <p:nvPr/>
          </p:nvGrpSpPr>
          <p:grpSpPr>
            <a:xfrm rot="-5400000">
              <a:off x="-38561" y="1646820"/>
              <a:ext cx="764409" cy="201174"/>
              <a:chOff x="8239320" y="1408052"/>
              <a:chExt cx="903023" cy="233273"/>
            </a:xfrm>
          </p:grpSpPr>
          <p:sp>
            <p:nvSpPr>
              <p:cNvPr id="685" name="Google Shape;685;p21"/>
              <p:cNvSpPr/>
              <p:nvPr/>
            </p:nvSpPr>
            <p:spPr>
              <a:xfrm rot="10800000">
                <a:off x="8239320" y="1408052"/>
                <a:ext cx="903023" cy="233273"/>
              </a:xfrm>
              <a:custGeom>
                <a:rect b="b" l="l" r="r" t="t"/>
                <a:pathLst>
                  <a:path extrusionOk="0" h="12367" w="47874">
                    <a:moveTo>
                      <a:pt x="1" y="1"/>
                    </a:moveTo>
                    <a:lnTo>
                      <a:pt x="1" y="12367"/>
                    </a:lnTo>
                    <a:lnTo>
                      <a:pt x="47874" y="12367"/>
                    </a:lnTo>
                    <a:lnTo>
                      <a:pt x="4787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6" name="Google Shape;686;p21"/>
              <p:cNvSpPr/>
              <p:nvPr/>
            </p:nvSpPr>
            <p:spPr>
              <a:xfrm rot="10800000">
                <a:off x="8946173" y="1442777"/>
                <a:ext cx="190021" cy="162463"/>
              </a:xfrm>
              <a:custGeom>
                <a:rect b="b" l="l" r="r" t="t"/>
                <a:pathLst>
                  <a:path extrusionOk="0" h="8613" w="10074">
                    <a:moveTo>
                      <a:pt x="5724" y="0"/>
                    </a:moveTo>
                    <a:cubicBezTo>
                      <a:pt x="4659" y="0"/>
                      <a:pt x="3572" y="398"/>
                      <a:pt x="2688" y="1289"/>
                    </a:cubicBezTo>
                    <a:cubicBezTo>
                      <a:pt x="1" y="3997"/>
                      <a:pt x="1938" y="8613"/>
                      <a:pt x="5754" y="8613"/>
                    </a:cubicBezTo>
                    <a:cubicBezTo>
                      <a:pt x="5771" y="8613"/>
                      <a:pt x="5788" y="8613"/>
                      <a:pt x="5805" y="8612"/>
                    </a:cubicBezTo>
                    <a:cubicBezTo>
                      <a:pt x="8170" y="8591"/>
                      <a:pt x="10074" y="6667"/>
                      <a:pt x="10053" y="4302"/>
                    </a:cubicBezTo>
                    <a:cubicBezTo>
                      <a:pt x="10053" y="1717"/>
                      <a:pt x="7936" y="0"/>
                      <a:pt x="57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7" name="Google Shape;687;p21"/>
              <p:cNvSpPr/>
              <p:nvPr/>
            </p:nvSpPr>
            <p:spPr>
              <a:xfrm rot="10800000">
                <a:off x="8290214" y="1442777"/>
                <a:ext cx="189625" cy="162463"/>
              </a:xfrm>
              <a:custGeom>
                <a:rect b="b" l="l" r="r" t="t"/>
                <a:pathLst>
                  <a:path extrusionOk="0" h="8613" w="10053">
                    <a:moveTo>
                      <a:pt x="5710" y="0"/>
                    </a:moveTo>
                    <a:cubicBezTo>
                      <a:pt x="4648" y="0"/>
                      <a:pt x="3565" y="398"/>
                      <a:pt x="2688" y="1289"/>
                    </a:cubicBezTo>
                    <a:cubicBezTo>
                      <a:pt x="1" y="3997"/>
                      <a:pt x="1917" y="8613"/>
                      <a:pt x="5733" y="8613"/>
                    </a:cubicBezTo>
                    <a:cubicBezTo>
                      <a:pt x="5750" y="8613"/>
                      <a:pt x="5767" y="8613"/>
                      <a:pt x="5784" y="8612"/>
                    </a:cubicBezTo>
                    <a:cubicBezTo>
                      <a:pt x="8149" y="8591"/>
                      <a:pt x="10053" y="6667"/>
                      <a:pt x="10053" y="4302"/>
                    </a:cubicBezTo>
                    <a:cubicBezTo>
                      <a:pt x="10039" y="1717"/>
                      <a:pt x="7918" y="0"/>
                      <a:pt x="57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" name="Google Shape;688;p21"/>
              <p:cNvSpPr/>
              <p:nvPr/>
            </p:nvSpPr>
            <p:spPr>
              <a:xfrm rot="10800000">
                <a:off x="8736587" y="1442777"/>
                <a:ext cx="190021" cy="162463"/>
              </a:xfrm>
              <a:custGeom>
                <a:rect b="b" l="l" r="r" t="t"/>
                <a:pathLst>
                  <a:path extrusionOk="0" h="8613" w="10074">
                    <a:moveTo>
                      <a:pt x="5730" y="0"/>
                    </a:moveTo>
                    <a:cubicBezTo>
                      <a:pt x="4668" y="0"/>
                      <a:pt x="3585" y="398"/>
                      <a:pt x="2708" y="1289"/>
                    </a:cubicBezTo>
                    <a:cubicBezTo>
                      <a:pt x="0" y="3997"/>
                      <a:pt x="1937" y="8613"/>
                      <a:pt x="5753" y="8613"/>
                    </a:cubicBezTo>
                    <a:cubicBezTo>
                      <a:pt x="5770" y="8613"/>
                      <a:pt x="5788" y="8613"/>
                      <a:pt x="5805" y="8612"/>
                    </a:cubicBezTo>
                    <a:cubicBezTo>
                      <a:pt x="8169" y="8591"/>
                      <a:pt x="10073" y="6667"/>
                      <a:pt x="10052" y="4302"/>
                    </a:cubicBezTo>
                    <a:cubicBezTo>
                      <a:pt x="10052" y="1717"/>
                      <a:pt x="7936" y="0"/>
                      <a:pt x="57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9" name="Google Shape;689;p21"/>
              <p:cNvSpPr/>
              <p:nvPr/>
            </p:nvSpPr>
            <p:spPr>
              <a:xfrm rot="10800000">
                <a:off x="8507289" y="1442777"/>
                <a:ext cx="189625" cy="162463"/>
              </a:xfrm>
              <a:custGeom>
                <a:rect b="b" l="l" r="r" t="t"/>
                <a:pathLst>
                  <a:path extrusionOk="0" h="8613" w="10053">
                    <a:moveTo>
                      <a:pt x="5715" y="0"/>
                    </a:moveTo>
                    <a:cubicBezTo>
                      <a:pt x="4650" y="0"/>
                      <a:pt x="3565" y="398"/>
                      <a:pt x="2688" y="1289"/>
                    </a:cubicBezTo>
                    <a:cubicBezTo>
                      <a:pt x="1" y="3997"/>
                      <a:pt x="1938" y="8613"/>
                      <a:pt x="5733" y="8613"/>
                    </a:cubicBezTo>
                    <a:cubicBezTo>
                      <a:pt x="5750" y="8613"/>
                      <a:pt x="5767" y="8613"/>
                      <a:pt x="5784" y="8612"/>
                    </a:cubicBezTo>
                    <a:cubicBezTo>
                      <a:pt x="8149" y="8591"/>
                      <a:pt x="10053" y="6667"/>
                      <a:pt x="10053" y="4302"/>
                    </a:cubicBezTo>
                    <a:cubicBezTo>
                      <a:pt x="10053" y="1717"/>
                      <a:pt x="7927" y="0"/>
                      <a:pt x="57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90" name="Google Shape;690;p21"/>
            <p:cNvGrpSpPr/>
            <p:nvPr/>
          </p:nvGrpSpPr>
          <p:grpSpPr>
            <a:xfrm>
              <a:off x="459100" y="496436"/>
              <a:ext cx="216520" cy="434612"/>
              <a:chOff x="1791541" y="3336540"/>
              <a:chExt cx="227557" cy="461763"/>
            </a:xfrm>
          </p:grpSpPr>
          <p:sp>
            <p:nvSpPr>
              <p:cNvPr id="691" name="Google Shape;691;p21"/>
              <p:cNvSpPr/>
              <p:nvPr/>
            </p:nvSpPr>
            <p:spPr>
              <a:xfrm>
                <a:off x="1791541" y="3336540"/>
                <a:ext cx="227557" cy="461763"/>
              </a:xfrm>
              <a:custGeom>
                <a:rect b="b" l="l" r="r" t="t"/>
                <a:pathLst>
                  <a:path extrusionOk="0" h="24419" w="11613">
                    <a:moveTo>
                      <a:pt x="0" y="0"/>
                    </a:moveTo>
                    <a:lnTo>
                      <a:pt x="0" y="24418"/>
                    </a:lnTo>
                    <a:lnTo>
                      <a:pt x="11613" y="24418"/>
                    </a:lnTo>
                    <a:lnTo>
                      <a:pt x="1161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2" name="Google Shape;692;p21"/>
              <p:cNvSpPr/>
              <p:nvPr/>
            </p:nvSpPr>
            <p:spPr>
              <a:xfrm>
                <a:off x="1803503" y="3389314"/>
                <a:ext cx="172434" cy="147883"/>
              </a:xfrm>
              <a:custGeom>
                <a:rect b="b" l="l" r="r" t="t"/>
                <a:pathLst>
                  <a:path extrusionOk="0" h="7770" w="9060">
                    <a:moveTo>
                      <a:pt x="5189" y="1"/>
                    </a:moveTo>
                    <a:cubicBezTo>
                      <a:pt x="1737" y="1"/>
                      <a:pt x="0" y="4164"/>
                      <a:pt x="2427" y="6612"/>
                    </a:cubicBezTo>
                    <a:cubicBezTo>
                      <a:pt x="3213" y="7411"/>
                      <a:pt x="4187" y="7769"/>
                      <a:pt x="5146" y="7769"/>
                    </a:cubicBezTo>
                    <a:cubicBezTo>
                      <a:pt x="7124" y="7769"/>
                      <a:pt x="9032" y="6246"/>
                      <a:pt x="9060" y="3934"/>
                    </a:cubicBezTo>
                    <a:cubicBezTo>
                      <a:pt x="9060" y="1779"/>
                      <a:pt x="7344" y="22"/>
                      <a:pt x="51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3" name="Google Shape;693;p21"/>
              <p:cNvSpPr/>
              <p:nvPr/>
            </p:nvSpPr>
            <p:spPr>
              <a:xfrm>
                <a:off x="1803503" y="3599182"/>
                <a:ext cx="172434" cy="147464"/>
              </a:xfrm>
              <a:custGeom>
                <a:rect b="b" l="l" r="r" t="t"/>
                <a:pathLst>
                  <a:path extrusionOk="0" h="7748" w="9060">
                    <a:moveTo>
                      <a:pt x="5189" y="0"/>
                    </a:moveTo>
                    <a:cubicBezTo>
                      <a:pt x="1737" y="0"/>
                      <a:pt x="0" y="4143"/>
                      <a:pt x="2427" y="6591"/>
                    </a:cubicBezTo>
                    <a:cubicBezTo>
                      <a:pt x="3213" y="7390"/>
                      <a:pt x="4187" y="7748"/>
                      <a:pt x="5146" y="7748"/>
                    </a:cubicBezTo>
                    <a:cubicBezTo>
                      <a:pt x="7124" y="7748"/>
                      <a:pt x="9032" y="6225"/>
                      <a:pt x="9060" y="3913"/>
                    </a:cubicBezTo>
                    <a:cubicBezTo>
                      <a:pt x="9060" y="1758"/>
                      <a:pt x="7344" y="0"/>
                      <a:pt x="51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94" name="Google Shape;694;p21"/>
            <p:cNvGrpSpPr/>
            <p:nvPr/>
          </p:nvGrpSpPr>
          <p:grpSpPr>
            <a:xfrm rot="-5400000">
              <a:off x="112503" y="-92805"/>
              <a:ext cx="219454" cy="445786"/>
              <a:chOff x="8674240" y="4424527"/>
              <a:chExt cx="236023" cy="480632"/>
            </a:xfrm>
          </p:grpSpPr>
          <p:sp>
            <p:nvSpPr>
              <p:cNvPr id="695" name="Google Shape;695;p21"/>
              <p:cNvSpPr/>
              <p:nvPr/>
            </p:nvSpPr>
            <p:spPr>
              <a:xfrm rot="10800000">
                <a:off x="8674240" y="4424527"/>
                <a:ext cx="236023" cy="480632"/>
              </a:xfrm>
              <a:custGeom>
                <a:rect b="b" l="l" r="r" t="t"/>
                <a:pathLst>
                  <a:path extrusionOk="0" h="25716" w="11990">
                    <a:moveTo>
                      <a:pt x="0" y="0"/>
                    </a:moveTo>
                    <a:lnTo>
                      <a:pt x="0" y="25715"/>
                    </a:lnTo>
                    <a:lnTo>
                      <a:pt x="11989" y="25715"/>
                    </a:lnTo>
                    <a:lnTo>
                      <a:pt x="1198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6" name="Google Shape;696;p21"/>
              <p:cNvSpPr/>
              <p:nvPr/>
            </p:nvSpPr>
            <p:spPr>
              <a:xfrm rot="10800000">
                <a:off x="8709639" y="4711875"/>
                <a:ext cx="185513" cy="159067"/>
              </a:xfrm>
              <a:custGeom>
                <a:rect b="b" l="l" r="r" t="t"/>
                <a:pathLst>
                  <a:path extrusionOk="0" h="8433" w="9835">
                    <a:moveTo>
                      <a:pt x="5629" y="1"/>
                    </a:moveTo>
                    <a:cubicBezTo>
                      <a:pt x="1883" y="1"/>
                      <a:pt x="0" y="4520"/>
                      <a:pt x="2636" y="7177"/>
                    </a:cubicBezTo>
                    <a:cubicBezTo>
                      <a:pt x="3497" y="8045"/>
                      <a:pt x="4557" y="8433"/>
                      <a:pt x="5598" y="8433"/>
                    </a:cubicBezTo>
                    <a:cubicBezTo>
                      <a:pt x="7746" y="8433"/>
                      <a:pt x="9806" y="6778"/>
                      <a:pt x="9834" y="4269"/>
                    </a:cubicBezTo>
                    <a:cubicBezTo>
                      <a:pt x="9834" y="1926"/>
                      <a:pt x="7951" y="22"/>
                      <a:pt x="56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" name="Google Shape;697;p21"/>
              <p:cNvSpPr/>
              <p:nvPr/>
            </p:nvSpPr>
            <p:spPr>
              <a:xfrm rot="10800000">
                <a:off x="8709243" y="4475069"/>
                <a:ext cx="185909" cy="159067"/>
              </a:xfrm>
              <a:custGeom>
                <a:rect b="b" l="l" r="r" t="t"/>
                <a:pathLst>
                  <a:path extrusionOk="0" h="8433" w="9856">
                    <a:moveTo>
                      <a:pt x="5629" y="1"/>
                    </a:moveTo>
                    <a:cubicBezTo>
                      <a:pt x="1883" y="1"/>
                      <a:pt x="0" y="4520"/>
                      <a:pt x="2636" y="7178"/>
                    </a:cubicBezTo>
                    <a:cubicBezTo>
                      <a:pt x="3490" y="8045"/>
                      <a:pt x="4548" y="8433"/>
                      <a:pt x="5588" y="8433"/>
                    </a:cubicBezTo>
                    <a:cubicBezTo>
                      <a:pt x="7736" y="8433"/>
                      <a:pt x="9806" y="6778"/>
                      <a:pt x="9834" y="4269"/>
                    </a:cubicBezTo>
                    <a:cubicBezTo>
                      <a:pt x="9855" y="1926"/>
                      <a:pt x="7951" y="22"/>
                      <a:pt x="56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98" name="Google Shape;698;p21"/>
            <p:cNvGrpSpPr/>
            <p:nvPr/>
          </p:nvGrpSpPr>
          <p:grpSpPr>
            <a:xfrm>
              <a:off x="457944" y="20047"/>
              <a:ext cx="216562" cy="465229"/>
              <a:chOff x="826" y="3727523"/>
              <a:chExt cx="226576" cy="485068"/>
            </a:xfrm>
          </p:grpSpPr>
          <p:sp>
            <p:nvSpPr>
              <p:cNvPr id="699" name="Google Shape;699;p21"/>
              <p:cNvSpPr/>
              <p:nvPr/>
            </p:nvSpPr>
            <p:spPr>
              <a:xfrm>
                <a:off x="826" y="3727523"/>
                <a:ext cx="226576" cy="485068"/>
              </a:xfrm>
              <a:custGeom>
                <a:rect b="b" l="l" r="r" t="t"/>
                <a:pathLst>
                  <a:path extrusionOk="0" h="25716" w="12012">
                    <a:moveTo>
                      <a:pt x="1" y="0"/>
                    </a:moveTo>
                    <a:lnTo>
                      <a:pt x="1" y="25715"/>
                    </a:lnTo>
                    <a:lnTo>
                      <a:pt x="12011" y="25715"/>
                    </a:lnTo>
                    <a:lnTo>
                      <a:pt x="120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0" name="Google Shape;700;p21"/>
              <p:cNvSpPr/>
              <p:nvPr/>
            </p:nvSpPr>
            <p:spPr>
              <a:xfrm>
                <a:off x="7937" y="3766192"/>
                <a:ext cx="185513" cy="159067"/>
              </a:xfrm>
              <a:custGeom>
                <a:rect b="b" l="l" r="r" t="t"/>
                <a:pathLst>
                  <a:path extrusionOk="0" h="8433" w="9835">
                    <a:moveTo>
                      <a:pt x="5629" y="1"/>
                    </a:moveTo>
                    <a:cubicBezTo>
                      <a:pt x="1884" y="1"/>
                      <a:pt x="0" y="4520"/>
                      <a:pt x="2637" y="7177"/>
                    </a:cubicBezTo>
                    <a:cubicBezTo>
                      <a:pt x="3490" y="8045"/>
                      <a:pt x="4549" y="8433"/>
                      <a:pt x="5589" y="8433"/>
                    </a:cubicBezTo>
                    <a:cubicBezTo>
                      <a:pt x="7736" y="8433"/>
                      <a:pt x="9806" y="6778"/>
                      <a:pt x="9835" y="4269"/>
                    </a:cubicBezTo>
                    <a:cubicBezTo>
                      <a:pt x="9835" y="1926"/>
                      <a:pt x="7951" y="22"/>
                      <a:pt x="56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1" name="Google Shape;701;p21"/>
              <p:cNvSpPr/>
              <p:nvPr/>
            </p:nvSpPr>
            <p:spPr>
              <a:xfrm>
                <a:off x="7937" y="4002602"/>
                <a:ext cx="185513" cy="158973"/>
              </a:xfrm>
              <a:custGeom>
                <a:rect b="b" l="l" r="r" t="t"/>
                <a:pathLst>
                  <a:path extrusionOk="0" h="8428" w="9835">
                    <a:moveTo>
                      <a:pt x="5629" y="1"/>
                    </a:moveTo>
                    <a:cubicBezTo>
                      <a:pt x="1884" y="1"/>
                      <a:pt x="0" y="4499"/>
                      <a:pt x="2637" y="7178"/>
                    </a:cubicBezTo>
                    <a:cubicBezTo>
                      <a:pt x="3494" y="8041"/>
                      <a:pt x="4550" y="8428"/>
                      <a:pt x="5586" y="8428"/>
                    </a:cubicBezTo>
                    <a:cubicBezTo>
                      <a:pt x="7738" y="8428"/>
                      <a:pt x="9806" y="6762"/>
                      <a:pt x="9835" y="4248"/>
                    </a:cubicBezTo>
                    <a:cubicBezTo>
                      <a:pt x="9835" y="1905"/>
                      <a:pt x="7951" y="1"/>
                      <a:pt x="56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702" name="Google Shape;702;p21"/>
          <p:cNvGrpSpPr/>
          <p:nvPr/>
        </p:nvGrpSpPr>
        <p:grpSpPr>
          <a:xfrm rot="10800000">
            <a:off x="350" y="3963244"/>
            <a:ext cx="228605" cy="228600"/>
            <a:chOff x="640994" y="1737027"/>
            <a:chExt cx="227921" cy="227939"/>
          </a:xfrm>
        </p:grpSpPr>
        <p:sp>
          <p:nvSpPr>
            <p:cNvPr id="703" name="Google Shape;703;p21"/>
            <p:cNvSpPr/>
            <p:nvPr/>
          </p:nvSpPr>
          <p:spPr>
            <a:xfrm>
              <a:off x="640994" y="1737027"/>
              <a:ext cx="227921" cy="227939"/>
            </a:xfrm>
            <a:custGeom>
              <a:rect b="b" l="l" r="r" t="t"/>
              <a:pathLst>
                <a:path extrusionOk="0" h="12388" w="12387">
                  <a:moveTo>
                    <a:pt x="0" y="1"/>
                  </a:moveTo>
                  <a:lnTo>
                    <a:pt x="0" y="12388"/>
                  </a:lnTo>
                  <a:lnTo>
                    <a:pt x="12387" y="12388"/>
                  </a:lnTo>
                  <a:lnTo>
                    <a:pt x="123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21"/>
            <p:cNvSpPr/>
            <p:nvPr/>
          </p:nvSpPr>
          <p:spPr>
            <a:xfrm>
              <a:off x="681419" y="1778353"/>
              <a:ext cx="171341" cy="146961"/>
            </a:xfrm>
            <a:custGeom>
              <a:rect b="b" l="l" r="r" t="t"/>
              <a:pathLst>
                <a:path extrusionOk="0" h="7987" w="9312">
                  <a:moveTo>
                    <a:pt x="4020" y="0"/>
                  </a:moveTo>
                  <a:cubicBezTo>
                    <a:pt x="1987" y="0"/>
                    <a:pt x="35" y="1566"/>
                    <a:pt x="21" y="3948"/>
                  </a:cubicBezTo>
                  <a:cubicBezTo>
                    <a:pt x="0" y="6166"/>
                    <a:pt x="1779" y="7966"/>
                    <a:pt x="3997" y="7986"/>
                  </a:cubicBezTo>
                  <a:cubicBezTo>
                    <a:pt x="7533" y="7986"/>
                    <a:pt x="9311" y="3718"/>
                    <a:pt x="6821" y="1186"/>
                  </a:cubicBezTo>
                  <a:cubicBezTo>
                    <a:pt x="6009" y="367"/>
                    <a:pt x="5005" y="0"/>
                    <a:pt x="40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5" name="Google Shape;705;p21"/>
          <p:cNvGrpSpPr/>
          <p:nvPr/>
        </p:nvGrpSpPr>
        <p:grpSpPr>
          <a:xfrm rot="10800000">
            <a:off x="400" y="2530217"/>
            <a:ext cx="228624" cy="466005"/>
            <a:chOff x="8909429" y="4424897"/>
            <a:chExt cx="236036" cy="485068"/>
          </a:xfrm>
        </p:grpSpPr>
        <p:sp>
          <p:nvSpPr>
            <p:cNvPr id="706" name="Google Shape;706;p21"/>
            <p:cNvSpPr/>
            <p:nvPr/>
          </p:nvSpPr>
          <p:spPr>
            <a:xfrm rot="10800000">
              <a:off x="8909429" y="4424897"/>
              <a:ext cx="236036" cy="485068"/>
            </a:xfrm>
            <a:custGeom>
              <a:rect b="b" l="l" r="r" t="t"/>
              <a:pathLst>
                <a:path extrusionOk="0" h="25716" w="12012">
                  <a:moveTo>
                    <a:pt x="1" y="0"/>
                  </a:moveTo>
                  <a:lnTo>
                    <a:pt x="1" y="25715"/>
                  </a:lnTo>
                  <a:lnTo>
                    <a:pt x="12011" y="25715"/>
                  </a:lnTo>
                  <a:lnTo>
                    <a:pt x="120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21"/>
            <p:cNvSpPr/>
            <p:nvPr/>
          </p:nvSpPr>
          <p:spPr>
            <a:xfrm rot="10800000">
              <a:off x="8949153" y="4712833"/>
              <a:ext cx="185513" cy="159067"/>
            </a:xfrm>
            <a:custGeom>
              <a:rect b="b" l="l" r="r" t="t"/>
              <a:pathLst>
                <a:path extrusionOk="0" h="8433" w="9835">
                  <a:moveTo>
                    <a:pt x="5629" y="1"/>
                  </a:moveTo>
                  <a:cubicBezTo>
                    <a:pt x="1884" y="1"/>
                    <a:pt x="0" y="4520"/>
                    <a:pt x="2637" y="7177"/>
                  </a:cubicBezTo>
                  <a:cubicBezTo>
                    <a:pt x="3490" y="8045"/>
                    <a:pt x="4549" y="8433"/>
                    <a:pt x="5589" y="8433"/>
                  </a:cubicBezTo>
                  <a:cubicBezTo>
                    <a:pt x="7736" y="8433"/>
                    <a:pt x="9806" y="6778"/>
                    <a:pt x="9835" y="4269"/>
                  </a:cubicBezTo>
                  <a:cubicBezTo>
                    <a:pt x="9835" y="1926"/>
                    <a:pt x="7951" y="22"/>
                    <a:pt x="5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21"/>
            <p:cNvSpPr/>
            <p:nvPr/>
          </p:nvSpPr>
          <p:spPr>
            <a:xfrm rot="10800000">
              <a:off x="8949153" y="4476517"/>
              <a:ext cx="185513" cy="158973"/>
            </a:xfrm>
            <a:custGeom>
              <a:rect b="b" l="l" r="r" t="t"/>
              <a:pathLst>
                <a:path extrusionOk="0" h="8428" w="9835">
                  <a:moveTo>
                    <a:pt x="5629" y="1"/>
                  </a:moveTo>
                  <a:cubicBezTo>
                    <a:pt x="1884" y="1"/>
                    <a:pt x="0" y="4499"/>
                    <a:pt x="2637" y="7178"/>
                  </a:cubicBezTo>
                  <a:cubicBezTo>
                    <a:pt x="3494" y="8041"/>
                    <a:pt x="4550" y="8428"/>
                    <a:pt x="5586" y="8428"/>
                  </a:cubicBezTo>
                  <a:cubicBezTo>
                    <a:pt x="7738" y="8428"/>
                    <a:pt x="9806" y="6762"/>
                    <a:pt x="9835" y="4248"/>
                  </a:cubicBezTo>
                  <a:cubicBezTo>
                    <a:pt x="9835" y="1905"/>
                    <a:pt x="7951" y="1"/>
                    <a:pt x="5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9" name="Google Shape;709;p21"/>
          <p:cNvGrpSpPr/>
          <p:nvPr/>
        </p:nvGrpSpPr>
        <p:grpSpPr>
          <a:xfrm rot="10800000">
            <a:off x="7979313" y="1622"/>
            <a:ext cx="923213" cy="237077"/>
            <a:chOff x="2987771" y="4413079"/>
            <a:chExt cx="959083" cy="240761"/>
          </a:xfrm>
        </p:grpSpPr>
        <p:sp>
          <p:nvSpPr>
            <p:cNvPr id="710" name="Google Shape;710;p21"/>
            <p:cNvSpPr/>
            <p:nvPr/>
          </p:nvSpPr>
          <p:spPr>
            <a:xfrm>
              <a:off x="2987771" y="4413079"/>
              <a:ext cx="959083" cy="240761"/>
            </a:xfrm>
            <a:custGeom>
              <a:rect b="b" l="l" r="r" t="t"/>
              <a:pathLst>
                <a:path extrusionOk="0" h="12764" w="50846">
                  <a:moveTo>
                    <a:pt x="1" y="0"/>
                  </a:moveTo>
                  <a:lnTo>
                    <a:pt x="1" y="12764"/>
                  </a:lnTo>
                  <a:lnTo>
                    <a:pt x="50845" y="12764"/>
                  </a:lnTo>
                  <a:lnTo>
                    <a:pt x="508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21"/>
            <p:cNvSpPr/>
            <p:nvPr/>
          </p:nvSpPr>
          <p:spPr>
            <a:xfrm>
              <a:off x="2993807" y="4446806"/>
              <a:ext cx="194472" cy="166386"/>
            </a:xfrm>
            <a:custGeom>
              <a:rect b="b" l="l" r="r" t="t"/>
              <a:pathLst>
                <a:path extrusionOk="0" h="8821" w="10310">
                  <a:moveTo>
                    <a:pt x="5851" y="0"/>
                  </a:moveTo>
                  <a:cubicBezTo>
                    <a:pt x="4763" y="0"/>
                    <a:pt x="3654" y="405"/>
                    <a:pt x="2757" y="1309"/>
                  </a:cubicBezTo>
                  <a:cubicBezTo>
                    <a:pt x="1" y="4107"/>
                    <a:pt x="1994" y="8821"/>
                    <a:pt x="5911" y="8821"/>
                  </a:cubicBezTo>
                  <a:cubicBezTo>
                    <a:pt x="5920" y="8821"/>
                    <a:pt x="5928" y="8821"/>
                    <a:pt x="5937" y="8821"/>
                  </a:cubicBezTo>
                  <a:cubicBezTo>
                    <a:pt x="8343" y="8800"/>
                    <a:pt x="10310" y="6833"/>
                    <a:pt x="10289" y="4406"/>
                  </a:cubicBezTo>
                  <a:cubicBezTo>
                    <a:pt x="10289" y="1750"/>
                    <a:pt x="8114" y="0"/>
                    <a:pt x="58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21"/>
            <p:cNvSpPr/>
            <p:nvPr/>
          </p:nvSpPr>
          <p:spPr>
            <a:xfrm>
              <a:off x="3716069" y="4446806"/>
              <a:ext cx="194491" cy="166386"/>
            </a:xfrm>
            <a:custGeom>
              <a:rect b="b" l="l" r="r" t="t"/>
              <a:pathLst>
                <a:path extrusionOk="0" h="8821" w="10311">
                  <a:moveTo>
                    <a:pt x="5868" y="0"/>
                  </a:moveTo>
                  <a:cubicBezTo>
                    <a:pt x="4782" y="0"/>
                    <a:pt x="3675" y="405"/>
                    <a:pt x="2778" y="1309"/>
                  </a:cubicBezTo>
                  <a:cubicBezTo>
                    <a:pt x="1" y="4107"/>
                    <a:pt x="1995" y="8821"/>
                    <a:pt x="5911" y="8821"/>
                  </a:cubicBezTo>
                  <a:cubicBezTo>
                    <a:pt x="5920" y="8821"/>
                    <a:pt x="5928" y="8821"/>
                    <a:pt x="5937" y="8821"/>
                  </a:cubicBezTo>
                  <a:cubicBezTo>
                    <a:pt x="8364" y="8800"/>
                    <a:pt x="10310" y="6833"/>
                    <a:pt x="10310" y="4406"/>
                  </a:cubicBezTo>
                  <a:cubicBezTo>
                    <a:pt x="10296" y="1750"/>
                    <a:pt x="8126" y="0"/>
                    <a:pt x="58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21"/>
            <p:cNvSpPr/>
            <p:nvPr/>
          </p:nvSpPr>
          <p:spPr>
            <a:xfrm>
              <a:off x="3228764" y="4446806"/>
              <a:ext cx="193963" cy="166386"/>
            </a:xfrm>
            <a:custGeom>
              <a:rect b="b" l="l" r="r" t="t"/>
              <a:pathLst>
                <a:path extrusionOk="0" h="8821" w="10283">
                  <a:moveTo>
                    <a:pt x="5845" y="0"/>
                  </a:moveTo>
                  <a:cubicBezTo>
                    <a:pt x="4756" y="0"/>
                    <a:pt x="3647" y="405"/>
                    <a:pt x="2750" y="1309"/>
                  </a:cubicBezTo>
                  <a:cubicBezTo>
                    <a:pt x="0" y="4101"/>
                    <a:pt x="1979" y="8821"/>
                    <a:pt x="5879" y="8821"/>
                  </a:cubicBezTo>
                  <a:cubicBezTo>
                    <a:pt x="5896" y="8821"/>
                    <a:pt x="5913" y="8821"/>
                    <a:pt x="5930" y="8821"/>
                  </a:cubicBezTo>
                  <a:cubicBezTo>
                    <a:pt x="8337" y="8800"/>
                    <a:pt x="10283" y="6833"/>
                    <a:pt x="10283" y="4406"/>
                  </a:cubicBezTo>
                  <a:cubicBezTo>
                    <a:pt x="10283" y="1750"/>
                    <a:pt x="8108" y="0"/>
                    <a:pt x="58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21"/>
            <p:cNvSpPr/>
            <p:nvPr/>
          </p:nvSpPr>
          <p:spPr>
            <a:xfrm>
              <a:off x="3463193" y="4446806"/>
              <a:ext cx="194378" cy="166386"/>
            </a:xfrm>
            <a:custGeom>
              <a:rect b="b" l="l" r="r" t="t"/>
              <a:pathLst>
                <a:path extrusionOk="0" h="8821" w="10305">
                  <a:moveTo>
                    <a:pt x="5862" y="0"/>
                  </a:moveTo>
                  <a:cubicBezTo>
                    <a:pt x="4776" y="0"/>
                    <a:pt x="3669" y="405"/>
                    <a:pt x="2772" y="1309"/>
                  </a:cubicBezTo>
                  <a:cubicBezTo>
                    <a:pt x="1" y="4101"/>
                    <a:pt x="1980" y="8821"/>
                    <a:pt x="5880" y="8821"/>
                  </a:cubicBezTo>
                  <a:cubicBezTo>
                    <a:pt x="5897" y="8821"/>
                    <a:pt x="5914" y="8821"/>
                    <a:pt x="5931" y="8821"/>
                  </a:cubicBezTo>
                  <a:cubicBezTo>
                    <a:pt x="8358" y="8800"/>
                    <a:pt x="10304" y="6833"/>
                    <a:pt x="10304" y="4406"/>
                  </a:cubicBezTo>
                  <a:cubicBezTo>
                    <a:pt x="10290" y="1750"/>
                    <a:pt x="8120" y="0"/>
                    <a:pt x="58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5" name="Google Shape;715;p21"/>
          <p:cNvGrpSpPr/>
          <p:nvPr/>
        </p:nvGrpSpPr>
        <p:grpSpPr>
          <a:xfrm rot="10800000">
            <a:off x="242357" y="3006904"/>
            <a:ext cx="202944" cy="237057"/>
            <a:chOff x="948052" y="2348888"/>
            <a:chExt cx="203595" cy="233669"/>
          </a:xfrm>
        </p:grpSpPr>
        <p:sp>
          <p:nvSpPr>
            <p:cNvPr id="716" name="Google Shape;716;p21"/>
            <p:cNvSpPr/>
            <p:nvPr/>
          </p:nvSpPr>
          <p:spPr>
            <a:xfrm>
              <a:off x="948052" y="2348888"/>
              <a:ext cx="203312" cy="233669"/>
            </a:xfrm>
            <a:custGeom>
              <a:rect b="b" l="l" r="r" t="t"/>
              <a:pathLst>
                <a:path extrusionOk="0" h="12388" w="12158">
                  <a:moveTo>
                    <a:pt x="1" y="1"/>
                  </a:moveTo>
                  <a:lnTo>
                    <a:pt x="1" y="12388"/>
                  </a:lnTo>
                  <a:lnTo>
                    <a:pt x="12157" y="12388"/>
                  </a:lnTo>
                  <a:lnTo>
                    <a:pt x="121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21"/>
            <p:cNvSpPr/>
            <p:nvPr/>
          </p:nvSpPr>
          <p:spPr>
            <a:xfrm>
              <a:off x="975604" y="2390077"/>
              <a:ext cx="176044" cy="150655"/>
            </a:xfrm>
            <a:custGeom>
              <a:rect b="b" l="l" r="r" t="t"/>
              <a:pathLst>
                <a:path extrusionOk="0" h="7987" w="9333">
                  <a:moveTo>
                    <a:pt x="4041" y="0"/>
                  </a:moveTo>
                  <a:cubicBezTo>
                    <a:pt x="2006" y="0"/>
                    <a:pt x="50" y="1566"/>
                    <a:pt x="22" y="3948"/>
                  </a:cubicBezTo>
                  <a:cubicBezTo>
                    <a:pt x="1" y="6166"/>
                    <a:pt x="1800" y="7966"/>
                    <a:pt x="3997" y="7987"/>
                  </a:cubicBezTo>
                  <a:cubicBezTo>
                    <a:pt x="7554" y="7987"/>
                    <a:pt x="9333" y="3718"/>
                    <a:pt x="6843" y="1186"/>
                  </a:cubicBezTo>
                  <a:cubicBezTo>
                    <a:pt x="6030" y="367"/>
                    <a:pt x="5027" y="0"/>
                    <a:pt x="40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8" name="Google Shape;718;p21"/>
          <p:cNvSpPr txBox="1"/>
          <p:nvPr>
            <p:ph type="title"/>
          </p:nvPr>
        </p:nvSpPr>
        <p:spPr>
          <a:xfrm>
            <a:off x="2273300" y="1956708"/>
            <a:ext cx="4597500" cy="156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1">
  <p:cSld name="TITLE_AND_BODY_1"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22"/>
          <p:cNvSpPr txBox="1"/>
          <p:nvPr>
            <p:ph type="title"/>
          </p:nvPr>
        </p:nvSpPr>
        <p:spPr>
          <a:xfrm>
            <a:off x="621750" y="484543"/>
            <a:ext cx="3950100" cy="91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721" name="Google Shape;721;p22"/>
          <p:cNvSpPr txBox="1"/>
          <p:nvPr>
            <p:ph idx="1" type="body"/>
          </p:nvPr>
        </p:nvSpPr>
        <p:spPr>
          <a:xfrm>
            <a:off x="1764750" y="1832725"/>
            <a:ext cx="5614500" cy="27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2pPr>
            <a:lvl3pPr indent="-228600" lvl="2" marL="1371600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3pPr>
            <a:lvl4pPr indent="-228600" lvl="3" marL="1828800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4pPr>
            <a:lvl5pPr indent="-228600" lvl="4" marL="2286000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5pPr>
            <a:lvl6pPr indent="-228600" lvl="5" marL="2743200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6pPr>
            <a:lvl7pPr indent="-228600" lvl="6" marL="3200400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7pPr>
            <a:lvl8pPr indent="-228600" lvl="7" marL="3657600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8pPr>
            <a:lvl9pPr indent="-228600" lvl="8" marL="4114800" rtl="0">
              <a:spcBef>
                <a:spcPts val="1600"/>
              </a:spcBef>
              <a:spcAft>
                <a:spcPts val="1600"/>
              </a:spcAft>
              <a:buSzPts val="1400"/>
              <a:buNone/>
              <a:defRPr sz="1200"/>
            </a:lvl9pPr>
          </a:lstStyle>
          <a:p/>
        </p:txBody>
      </p:sp>
      <p:grpSp>
        <p:nvGrpSpPr>
          <p:cNvPr id="722" name="Google Shape;722;p22"/>
          <p:cNvGrpSpPr/>
          <p:nvPr/>
        </p:nvGrpSpPr>
        <p:grpSpPr>
          <a:xfrm>
            <a:off x="6010139" y="-3"/>
            <a:ext cx="3133864" cy="1647011"/>
            <a:chOff x="6010139" y="-3"/>
            <a:chExt cx="3133864" cy="1647011"/>
          </a:xfrm>
        </p:grpSpPr>
        <p:grpSp>
          <p:nvGrpSpPr>
            <p:cNvPr id="723" name="Google Shape;723;p22"/>
            <p:cNvGrpSpPr/>
            <p:nvPr/>
          </p:nvGrpSpPr>
          <p:grpSpPr>
            <a:xfrm flipH="1" rot="-5400000">
              <a:off x="8667607" y="485206"/>
              <a:ext cx="474807" cy="477976"/>
              <a:chOff x="458271" y="4665278"/>
              <a:chExt cx="474807" cy="477976"/>
            </a:xfrm>
          </p:grpSpPr>
          <p:sp>
            <p:nvSpPr>
              <p:cNvPr id="724" name="Google Shape;724;p22"/>
              <p:cNvSpPr/>
              <p:nvPr/>
            </p:nvSpPr>
            <p:spPr>
              <a:xfrm>
                <a:off x="458271" y="4665278"/>
                <a:ext cx="474807" cy="477976"/>
              </a:xfrm>
              <a:custGeom>
                <a:rect b="b" l="l" r="r" t="t"/>
                <a:pathLst>
                  <a:path extrusionOk="0" h="25340" w="25172">
                    <a:moveTo>
                      <a:pt x="0" y="1"/>
                    </a:moveTo>
                    <a:lnTo>
                      <a:pt x="0" y="25339"/>
                    </a:lnTo>
                    <a:lnTo>
                      <a:pt x="25171" y="25339"/>
                    </a:lnTo>
                    <a:lnTo>
                      <a:pt x="2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5" name="Google Shape;725;p22"/>
              <p:cNvSpPr/>
              <p:nvPr/>
            </p:nvSpPr>
            <p:spPr>
              <a:xfrm>
                <a:off x="718353" y="4936829"/>
                <a:ext cx="184739" cy="158087"/>
              </a:xfrm>
              <a:custGeom>
                <a:rect b="b" l="l" r="r" t="t"/>
                <a:pathLst>
                  <a:path extrusionOk="0" h="8381" w="9794">
                    <a:moveTo>
                      <a:pt x="5609" y="0"/>
                    </a:moveTo>
                    <a:cubicBezTo>
                      <a:pt x="1884" y="0"/>
                      <a:pt x="1" y="4499"/>
                      <a:pt x="2637" y="7135"/>
                    </a:cubicBezTo>
                    <a:cubicBezTo>
                      <a:pt x="3491" y="7995"/>
                      <a:pt x="4544" y="8381"/>
                      <a:pt x="5578" y="8381"/>
                    </a:cubicBezTo>
                    <a:cubicBezTo>
                      <a:pt x="7714" y="8381"/>
                      <a:pt x="9765" y="6736"/>
                      <a:pt x="9793" y="4227"/>
                    </a:cubicBezTo>
                    <a:cubicBezTo>
                      <a:pt x="9793" y="1904"/>
                      <a:pt x="7931" y="0"/>
                      <a:pt x="56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6" name="Google Shape;726;p22"/>
              <p:cNvSpPr/>
              <p:nvPr/>
            </p:nvSpPr>
            <p:spPr>
              <a:xfrm>
                <a:off x="478398" y="4936829"/>
                <a:ext cx="184720" cy="158087"/>
              </a:xfrm>
              <a:custGeom>
                <a:rect b="b" l="l" r="r" t="t"/>
                <a:pathLst>
                  <a:path extrusionOk="0" h="8381" w="9793">
                    <a:moveTo>
                      <a:pt x="5608" y="0"/>
                    </a:moveTo>
                    <a:cubicBezTo>
                      <a:pt x="1884" y="0"/>
                      <a:pt x="0" y="4499"/>
                      <a:pt x="2637" y="7135"/>
                    </a:cubicBezTo>
                    <a:cubicBezTo>
                      <a:pt x="3490" y="7995"/>
                      <a:pt x="4544" y="8381"/>
                      <a:pt x="5578" y="8381"/>
                    </a:cubicBezTo>
                    <a:cubicBezTo>
                      <a:pt x="7713" y="8381"/>
                      <a:pt x="9764" y="6736"/>
                      <a:pt x="9793" y="4227"/>
                    </a:cubicBezTo>
                    <a:cubicBezTo>
                      <a:pt x="9793" y="1904"/>
                      <a:pt x="7930" y="0"/>
                      <a:pt x="5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7" name="Google Shape;727;p22"/>
              <p:cNvSpPr/>
              <p:nvPr/>
            </p:nvSpPr>
            <p:spPr>
              <a:xfrm>
                <a:off x="478398" y="4712642"/>
                <a:ext cx="185117" cy="157879"/>
              </a:xfrm>
              <a:custGeom>
                <a:rect b="b" l="l" r="r" t="t"/>
                <a:pathLst>
                  <a:path extrusionOk="0" h="8370" w="9814">
                    <a:moveTo>
                      <a:pt x="5608" y="0"/>
                    </a:moveTo>
                    <a:cubicBezTo>
                      <a:pt x="1884" y="0"/>
                      <a:pt x="0" y="4478"/>
                      <a:pt x="2637" y="7115"/>
                    </a:cubicBezTo>
                    <a:cubicBezTo>
                      <a:pt x="3490" y="7982"/>
                      <a:pt x="4544" y="8370"/>
                      <a:pt x="5578" y="8370"/>
                    </a:cubicBezTo>
                    <a:cubicBezTo>
                      <a:pt x="7714" y="8370"/>
                      <a:pt x="9764" y="6715"/>
                      <a:pt x="9793" y="4206"/>
                    </a:cubicBezTo>
                    <a:cubicBezTo>
                      <a:pt x="9814" y="1884"/>
                      <a:pt x="7930" y="0"/>
                      <a:pt x="5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8" name="Google Shape;728;p22"/>
              <p:cNvSpPr/>
              <p:nvPr/>
            </p:nvSpPr>
            <p:spPr>
              <a:xfrm>
                <a:off x="718353" y="4712642"/>
                <a:ext cx="184739" cy="157879"/>
              </a:xfrm>
              <a:custGeom>
                <a:rect b="b" l="l" r="r" t="t"/>
                <a:pathLst>
                  <a:path extrusionOk="0" h="8370" w="9794">
                    <a:moveTo>
                      <a:pt x="5609" y="0"/>
                    </a:moveTo>
                    <a:cubicBezTo>
                      <a:pt x="1884" y="0"/>
                      <a:pt x="1" y="4478"/>
                      <a:pt x="2637" y="7115"/>
                    </a:cubicBezTo>
                    <a:cubicBezTo>
                      <a:pt x="3491" y="7982"/>
                      <a:pt x="4545" y="8370"/>
                      <a:pt x="5579" y="8370"/>
                    </a:cubicBezTo>
                    <a:cubicBezTo>
                      <a:pt x="7714" y="8370"/>
                      <a:pt x="9765" y="6715"/>
                      <a:pt x="9793" y="4206"/>
                    </a:cubicBezTo>
                    <a:cubicBezTo>
                      <a:pt x="9793" y="1884"/>
                      <a:pt x="7931" y="0"/>
                      <a:pt x="56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29" name="Google Shape;729;p22"/>
            <p:cNvGrpSpPr/>
            <p:nvPr/>
          </p:nvGrpSpPr>
          <p:grpSpPr>
            <a:xfrm flipH="1" rot="-5400000">
              <a:off x="8667607" y="-889"/>
              <a:ext cx="474807" cy="477976"/>
              <a:chOff x="826" y="4665278"/>
              <a:chExt cx="474807" cy="477976"/>
            </a:xfrm>
          </p:grpSpPr>
          <p:sp>
            <p:nvSpPr>
              <p:cNvPr id="730" name="Google Shape;730;p22"/>
              <p:cNvSpPr/>
              <p:nvPr/>
            </p:nvSpPr>
            <p:spPr>
              <a:xfrm>
                <a:off x="826" y="4665278"/>
                <a:ext cx="474807" cy="477976"/>
              </a:xfrm>
              <a:custGeom>
                <a:rect b="b" l="l" r="r" t="t"/>
                <a:pathLst>
                  <a:path extrusionOk="0" h="25340" w="25172">
                    <a:moveTo>
                      <a:pt x="1" y="1"/>
                    </a:moveTo>
                    <a:lnTo>
                      <a:pt x="1" y="25339"/>
                    </a:lnTo>
                    <a:lnTo>
                      <a:pt x="25172" y="25339"/>
                    </a:lnTo>
                    <a:lnTo>
                      <a:pt x="2517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1" name="Google Shape;731;p22"/>
              <p:cNvSpPr/>
              <p:nvPr/>
            </p:nvSpPr>
            <p:spPr>
              <a:xfrm>
                <a:off x="246327" y="4936829"/>
                <a:ext cx="184720" cy="158087"/>
              </a:xfrm>
              <a:custGeom>
                <a:rect b="b" l="l" r="r" t="t"/>
                <a:pathLst>
                  <a:path extrusionOk="0" h="8381" w="9793">
                    <a:moveTo>
                      <a:pt x="5587" y="0"/>
                    </a:moveTo>
                    <a:cubicBezTo>
                      <a:pt x="1863" y="0"/>
                      <a:pt x="0" y="4499"/>
                      <a:pt x="2616" y="7135"/>
                    </a:cubicBezTo>
                    <a:cubicBezTo>
                      <a:pt x="3476" y="7995"/>
                      <a:pt x="4534" y="8381"/>
                      <a:pt x="5571" y="8381"/>
                    </a:cubicBezTo>
                    <a:cubicBezTo>
                      <a:pt x="7711" y="8381"/>
                      <a:pt x="9758" y="6736"/>
                      <a:pt x="9772" y="4227"/>
                    </a:cubicBezTo>
                    <a:cubicBezTo>
                      <a:pt x="9793" y="1904"/>
                      <a:pt x="7909" y="0"/>
                      <a:pt x="55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2" name="Google Shape;732;p22"/>
              <p:cNvSpPr/>
              <p:nvPr/>
            </p:nvSpPr>
            <p:spPr>
              <a:xfrm>
                <a:off x="21349" y="4936829"/>
                <a:ext cx="184739" cy="158087"/>
              </a:xfrm>
              <a:custGeom>
                <a:rect b="b" l="l" r="r" t="t"/>
                <a:pathLst>
                  <a:path extrusionOk="0" h="8381" w="9794">
                    <a:moveTo>
                      <a:pt x="5608" y="0"/>
                    </a:moveTo>
                    <a:cubicBezTo>
                      <a:pt x="1884" y="0"/>
                      <a:pt x="1" y="4478"/>
                      <a:pt x="2616" y="7135"/>
                    </a:cubicBezTo>
                    <a:cubicBezTo>
                      <a:pt x="3470" y="7995"/>
                      <a:pt x="4526" y="8381"/>
                      <a:pt x="5562" y="8381"/>
                    </a:cubicBezTo>
                    <a:cubicBezTo>
                      <a:pt x="7702" y="8381"/>
                      <a:pt x="9758" y="6736"/>
                      <a:pt x="9772" y="4227"/>
                    </a:cubicBezTo>
                    <a:cubicBezTo>
                      <a:pt x="9793" y="1904"/>
                      <a:pt x="7910" y="21"/>
                      <a:pt x="56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3" name="Google Shape;733;p22"/>
              <p:cNvSpPr/>
              <p:nvPr/>
            </p:nvSpPr>
            <p:spPr>
              <a:xfrm>
                <a:off x="21462" y="4712642"/>
                <a:ext cx="184626" cy="157879"/>
              </a:xfrm>
              <a:custGeom>
                <a:rect b="b" l="l" r="r" t="t"/>
                <a:pathLst>
                  <a:path extrusionOk="0" h="8370" w="9788">
                    <a:moveTo>
                      <a:pt x="5577" y="0"/>
                    </a:moveTo>
                    <a:cubicBezTo>
                      <a:pt x="1869" y="0"/>
                      <a:pt x="1" y="4484"/>
                      <a:pt x="2610" y="7115"/>
                    </a:cubicBezTo>
                    <a:cubicBezTo>
                      <a:pt x="3464" y="7982"/>
                      <a:pt x="4520" y="8370"/>
                      <a:pt x="5556" y="8370"/>
                    </a:cubicBezTo>
                    <a:cubicBezTo>
                      <a:pt x="7696" y="8370"/>
                      <a:pt x="9752" y="6715"/>
                      <a:pt x="9766" y="4206"/>
                    </a:cubicBezTo>
                    <a:cubicBezTo>
                      <a:pt x="9787" y="1884"/>
                      <a:pt x="7904" y="0"/>
                      <a:pt x="5602" y="0"/>
                    </a:cubicBezTo>
                    <a:cubicBezTo>
                      <a:pt x="5594" y="0"/>
                      <a:pt x="5585" y="0"/>
                      <a:pt x="55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" name="Google Shape;734;p22"/>
              <p:cNvSpPr/>
              <p:nvPr/>
            </p:nvSpPr>
            <p:spPr>
              <a:xfrm>
                <a:off x="246327" y="4712642"/>
                <a:ext cx="184720" cy="157879"/>
              </a:xfrm>
              <a:custGeom>
                <a:rect b="b" l="l" r="r" t="t"/>
                <a:pathLst>
                  <a:path extrusionOk="0" h="8370" w="9793">
                    <a:moveTo>
                      <a:pt x="5587" y="0"/>
                    </a:moveTo>
                    <a:cubicBezTo>
                      <a:pt x="1863" y="0"/>
                      <a:pt x="0" y="4478"/>
                      <a:pt x="2616" y="7115"/>
                    </a:cubicBezTo>
                    <a:cubicBezTo>
                      <a:pt x="3469" y="7982"/>
                      <a:pt x="4525" y="8370"/>
                      <a:pt x="5562" y="8370"/>
                    </a:cubicBezTo>
                    <a:cubicBezTo>
                      <a:pt x="7702" y="8370"/>
                      <a:pt x="9758" y="6715"/>
                      <a:pt x="9772" y="4206"/>
                    </a:cubicBezTo>
                    <a:cubicBezTo>
                      <a:pt x="9793" y="1884"/>
                      <a:pt x="7909" y="0"/>
                      <a:pt x="55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35" name="Google Shape;735;p22"/>
            <p:cNvGrpSpPr/>
            <p:nvPr/>
          </p:nvGrpSpPr>
          <p:grpSpPr>
            <a:xfrm flipH="1" rot="-5400000">
              <a:off x="7796975" y="-129992"/>
              <a:ext cx="241394" cy="502919"/>
              <a:chOff x="826" y="3727523"/>
              <a:chExt cx="226576" cy="485068"/>
            </a:xfrm>
          </p:grpSpPr>
          <p:sp>
            <p:nvSpPr>
              <p:cNvPr id="736" name="Google Shape;736;p22"/>
              <p:cNvSpPr/>
              <p:nvPr/>
            </p:nvSpPr>
            <p:spPr>
              <a:xfrm>
                <a:off x="826" y="3727523"/>
                <a:ext cx="226576" cy="485068"/>
              </a:xfrm>
              <a:custGeom>
                <a:rect b="b" l="l" r="r" t="t"/>
                <a:pathLst>
                  <a:path extrusionOk="0" h="25716" w="12012">
                    <a:moveTo>
                      <a:pt x="1" y="0"/>
                    </a:moveTo>
                    <a:lnTo>
                      <a:pt x="1" y="25715"/>
                    </a:lnTo>
                    <a:lnTo>
                      <a:pt x="12011" y="25715"/>
                    </a:lnTo>
                    <a:lnTo>
                      <a:pt x="120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" name="Google Shape;737;p22"/>
              <p:cNvSpPr/>
              <p:nvPr/>
            </p:nvSpPr>
            <p:spPr>
              <a:xfrm>
                <a:off x="7937" y="3766192"/>
                <a:ext cx="185513" cy="159067"/>
              </a:xfrm>
              <a:custGeom>
                <a:rect b="b" l="l" r="r" t="t"/>
                <a:pathLst>
                  <a:path extrusionOk="0" h="8433" w="9835">
                    <a:moveTo>
                      <a:pt x="5629" y="1"/>
                    </a:moveTo>
                    <a:cubicBezTo>
                      <a:pt x="1884" y="1"/>
                      <a:pt x="0" y="4520"/>
                      <a:pt x="2637" y="7177"/>
                    </a:cubicBezTo>
                    <a:cubicBezTo>
                      <a:pt x="3490" y="8045"/>
                      <a:pt x="4549" y="8433"/>
                      <a:pt x="5589" y="8433"/>
                    </a:cubicBezTo>
                    <a:cubicBezTo>
                      <a:pt x="7736" y="8433"/>
                      <a:pt x="9806" y="6778"/>
                      <a:pt x="9835" y="4269"/>
                    </a:cubicBezTo>
                    <a:cubicBezTo>
                      <a:pt x="9835" y="1926"/>
                      <a:pt x="7951" y="22"/>
                      <a:pt x="56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" name="Google Shape;738;p22"/>
              <p:cNvSpPr/>
              <p:nvPr/>
            </p:nvSpPr>
            <p:spPr>
              <a:xfrm>
                <a:off x="7937" y="4002602"/>
                <a:ext cx="185513" cy="158973"/>
              </a:xfrm>
              <a:custGeom>
                <a:rect b="b" l="l" r="r" t="t"/>
                <a:pathLst>
                  <a:path extrusionOk="0" h="8428" w="9835">
                    <a:moveTo>
                      <a:pt x="5629" y="1"/>
                    </a:moveTo>
                    <a:cubicBezTo>
                      <a:pt x="1884" y="1"/>
                      <a:pt x="0" y="4499"/>
                      <a:pt x="2637" y="7178"/>
                    </a:cubicBezTo>
                    <a:cubicBezTo>
                      <a:pt x="3494" y="8041"/>
                      <a:pt x="4550" y="8428"/>
                      <a:pt x="5586" y="8428"/>
                    </a:cubicBezTo>
                    <a:cubicBezTo>
                      <a:pt x="7738" y="8428"/>
                      <a:pt x="9806" y="6762"/>
                      <a:pt x="9835" y="4248"/>
                    </a:cubicBezTo>
                    <a:cubicBezTo>
                      <a:pt x="9835" y="1905"/>
                      <a:pt x="7951" y="1"/>
                      <a:pt x="56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39" name="Google Shape;739;p22"/>
            <p:cNvGrpSpPr/>
            <p:nvPr/>
          </p:nvGrpSpPr>
          <p:grpSpPr>
            <a:xfrm flipH="1" rot="-5400000">
              <a:off x="7807034" y="113479"/>
              <a:ext cx="221276" cy="502919"/>
              <a:chOff x="226597" y="3727523"/>
              <a:chExt cx="226161" cy="485068"/>
            </a:xfrm>
          </p:grpSpPr>
          <p:sp>
            <p:nvSpPr>
              <p:cNvPr id="740" name="Google Shape;740;p22"/>
              <p:cNvSpPr/>
              <p:nvPr/>
            </p:nvSpPr>
            <p:spPr>
              <a:xfrm>
                <a:off x="226597" y="3727523"/>
                <a:ext cx="226161" cy="485068"/>
              </a:xfrm>
              <a:custGeom>
                <a:rect b="b" l="l" r="r" t="t"/>
                <a:pathLst>
                  <a:path extrusionOk="0" h="25716" w="11990">
                    <a:moveTo>
                      <a:pt x="0" y="0"/>
                    </a:moveTo>
                    <a:lnTo>
                      <a:pt x="0" y="25715"/>
                    </a:lnTo>
                    <a:lnTo>
                      <a:pt x="11989" y="25715"/>
                    </a:lnTo>
                    <a:lnTo>
                      <a:pt x="119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1" name="Google Shape;741;p22"/>
              <p:cNvSpPr/>
              <p:nvPr/>
            </p:nvSpPr>
            <p:spPr>
              <a:xfrm>
                <a:off x="232123" y="3766192"/>
                <a:ext cx="185513" cy="159067"/>
              </a:xfrm>
              <a:custGeom>
                <a:rect b="b" l="l" r="r" t="t"/>
                <a:pathLst>
                  <a:path extrusionOk="0" h="8433" w="9835">
                    <a:moveTo>
                      <a:pt x="5629" y="1"/>
                    </a:moveTo>
                    <a:cubicBezTo>
                      <a:pt x="1883" y="1"/>
                      <a:pt x="0" y="4520"/>
                      <a:pt x="2636" y="7177"/>
                    </a:cubicBezTo>
                    <a:cubicBezTo>
                      <a:pt x="3497" y="8045"/>
                      <a:pt x="4557" y="8433"/>
                      <a:pt x="5598" y="8433"/>
                    </a:cubicBezTo>
                    <a:cubicBezTo>
                      <a:pt x="7746" y="8433"/>
                      <a:pt x="9806" y="6778"/>
                      <a:pt x="9834" y="4269"/>
                    </a:cubicBezTo>
                    <a:cubicBezTo>
                      <a:pt x="9834" y="1926"/>
                      <a:pt x="7951" y="22"/>
                      <a:pt x="56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2" name="Google Shape;742;p22"/>
              <p:cNvSpPr/>
              <p:nvPr/>
            </p:nvSpPr>
            <p:spPr>
              <a:xfrm>
                <a:off x="232123" y="4002998"/>
                <a:ext cx="185909" cy="159067"/>
              </a:xfrm>
              <a:custGeom>
                <a:rect b="b" l="l" r="r" t="t"/>
                <a:pathLst>
                  <a:path extrusionOk="0" h="8433" w="9856">
                    <a:moveTo>
                      <a:pt x="5629" y="1"/>
                    </a:moveTo>
                    <a:cubicBezTo>
                      <a:pt x="1883" y="1"/>
                      <a:pt x="0" y="4520"/>
                      <a:pt x="2636" y="7178"/>
                    </a:cubicBezTo>
                    <a:cubicBezTo>
                      <a:pt x="3490" y="8045"/>
                      <a:pt x="4548" y="8433"/>
                      <a:pt x="5588" y="8433"/>
                    </a:cubicBezTo>
                    <a:cubicBezTo>
                      <a:pt x="7736" y="8433"/>
                      <a:pt x="9806" y="6778"/>
                      <a:pt x="9834" y="4269"/>
                    </a:cubicBezTo>
                    <a:cubicBezTo>
                      <a:pt x="9855" y="1926"/>
                      <a:pt x="7951" y="22"/>
                      <a:pt x="56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43" name="Google Shape;743;p22"/>
            <p:cNvGrpSpPr/>
            <p:nvPr/>
          </p:nvGrpSpPr>
          <p:grpSpPr>
            <a:xfrm flipH="1" rot="-5400000">
              <a:off x="8681033" y="1184038"/>
              <a:ext cx="674108" cy="251833"/>
              <a:chOff x="933070" y="4891426"/>
              <a:chExt cx="674108" cy="251833"/>
            </a:xfrm>
          </p:grpSpPr>
          <p:sp>
            <p:nvSpPr>
              <p:cNvPr id="744" name="Google Shape;744;p22"/>
              <p:cNvSpPr/>
              <p:nvPr/>
            </p:nvSpPr>
            <p:spPr>
              <a:xfrm>
                <a:off x="933070" y="4891426"/>
                <a:ext cx="674108" cy="251833"/>
              </a:xfrm>
              <a:custGeom>
                <a:rect b="b" l="l" r="r" t="t"/>
                <a:pathLst>
                  <a:path extrusionOk="0" h="13351" w="35738">
                    <a:moveTo>
                      <a:pt x="0" y="1"/>
                    </a:moveTo>
                    <a:lnTo>
                      <a:pt x="0" y="13350"/>
                    </a:lnTo>
                    <a:lnTo>
                      <a:pt x="35738" y="13350"/>
                    </a:lnTo>
                    <a:lnTo>
                      <a:pt x="3573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5" name="Google Shape;745;p22"/>
              <p:cNvSpPr/>
              <p:nvPr/>
            </p:nvSpPr>
            <p:spPr>
              <a:xfrm>
                <a:off x="935560" y="4939545"/>
                <a:ext cx="190134" cy="162670"/>
              </a:xfrm>
              <a:custGeom>
                <a:rect b="b" l="l" r="r" t="t"/>
                <a:pathLst>
                  <a:path extrusionOk="0" h="8624" w="10080">
                    <a:moveTo>
                      <a:pt x="5726" y="0"/>
                    </a:moveTo>
                    <a:cubicBezTo>
                      <a:pt x="4662" y="0"/>
                      <a:pt x="3576" y="396"/>
                      <a:pt x="2693" y="1279"/>
                    </a:cubicBezTo>
                    <a:cubicBezTo>
                      <a:pt x="0" y="4014"/>
                      <a:pt x="1952" y="8623"/>
                      <a:pt x="5785" y="8623"/>
                    </a:cubicBezTo>
                    <a:cubicBezTo>
                      <a:pt x="5793" y="8623"/>
                      <a:pt x="5802" y="8623"/>
                      <a:pt x="5811" y="8623"/>
                    </a:cubicBezTo>
                    <a:cubicBezTo>
                      <a:pt x="8175" y="8602"/>
                      <a:pt x="10079" y="6677"/>
                      <a:pt x="10058" y="4313"/>
                    </a:cubicBezTo>
                    <a:cubicBezTo>
                      <a:pt x="10058" y="1713"/>
                      <a:pt x="7940" y="0"/>
                      <a:pt x="57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6" name="Google Shape;746;p22"/>
              <p:cNvSpPr/>
              <p:nvPr/>
            </p:nvSpPr>
            <p:spPr>
              <a:xfrm>
                <a:off x="1165254" y="4939545"/>
                <a:ext cx="190134" cy="162670"/>
              </a:xfrm>
              <a:custGeom>
                <a:rect b="b" l="l" r="r" t="t"/>
                <a:pathLst>
                  <a:path extrusionOk="0" h="8624" w="10080">
                    <a:moveTo>
                      <a:pt x="5717" y="0"/>
                    </a:moveTo>
                    <a:cubicBezTo>
                      <a:pt x="4653" y="0"/>
                      <a:pt x="3570" y="396"/>
                      <a:pt x="2694" y="1279"/>
                    </a:cubicBezTo>
                    <a:cubicBezTo>
                      <a:pt x="1" y="4014"/>
                      <a:pt x="1952" y="8623"/>
                      <a:pt x="5764" y="8623"/>
                    </a:cubicBezTo>
                    <a:cubicBezTo>
                      <a:pt x="5773" y="8623"/>
                      <a:pt x="5782" y="8623"/>
                      <a:pt x="5790" y="8623"/>
                    </a:cubicBezTo>
                    <a:cubicBezTo>
                      <a:pt x="8155" y="8602"/>
                      <a:pt x="10080" y="6677"/>
                      <a:pt x="10059" y="4313"/>
                    </a:cubicBezTo>
                    <a:cubicBezTo>
                      <a:pt x="10059" y="1713"/>
                      <a:pt x="7931" y="0"/>
                      <a:pt x="57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7" name="Google Shape;747;p22"/>
              <p:cNvSpPr/>
              <p:nvPr/>
            </p:nvSpPr>
            <p:spPr>
              <a:xfrm>
                <a:off x="1389157" y="4939545"/>
                <a:ext cx="190021" cy="162670"/>
              </a:xfrm>
              <a:custGeom>
                <a:rect b="b" l="l" r="r" t="t"/>
                <a:pathLst>
                  <a:path extrusionOk="0" h="8624" w="10074">
                    <a:moveTo>
                      <a:pt x="5711" y="0"/>
                    </a:moveTo>
                    <a:cubicBezTo>
                      <a:pt x="4647" y="0"/>
                      <a:pt x="3564" y="396"/>
                      <a:pt x="2687" y="1279"/>
                    </a:cubicBezTo>
                    <a:cubicBezTo>
                      <a:pt x="0" y="4008"/>
                      <a:pt x="1938" y="8623"/>
                      <a:pt x="5753" y="8623"/>
                    </a:cubicBezTo>
                    <a:cubicBezTo>
                      <a:pt x="5771" y="8623"/>
                      <a:pt x="5788" y="8623"/>
                      <a:pt x="5805" y="8623"/>
                    </a:cubicBezTo>
                    <a:cubicBezTo>
                      <a:pt x="8169" y="8602"/>
                      <a:pt x="10073" y="6677"/>
                      <a:pt x="10052" y="4313"/>
                    </a:cubicBezTo>
                    <a:cubicBezTo>
                      <a:pt x="10052" y="1713"/>
                      <a:pt x="7924" y="0"/>
                      <a:pt x="57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48" name="Google Shape;748;p22"/>
            <p:cNvGrpSpPr/>
            <p:nvPr/>
          </p:nvGrpSpPr>
          <p:grpSpPr>
            <a:xfrm flipH="1" rot="-5400000">
              <a:off x="6358831" y="-348695"/>
              <a:ext cx="232084" cy="929469"/>
              <a:chOff x="53" y="1196432"/>
              <a:chExt cx="232084" cy="929469"/>
            </a:xfrm>
          </p:grpSpPr>
          <p:sp>
            <p:nvSpPr>
              <p:cNvPr id="749" name="Google Shape;749;p22"/>
              <p:cNvSpPr/>
              <p:nvPr/>
            </p:nvSpPr>
            <p:spPr>
              <a:xfrm>
                <a:off x="53" y="1196432"/>
                <a:ext cx="232084" cy="929469"/>
              </a:xfrm>
              <a:custGeom>
                <a:rect b="b" l="l" r="r" t="t"/>
                <a:pathLst>
                  <a:path extrusionOk="0" h="49276" w="12304">
                    <a:moveTo>
                      <a:pt x="0" y="0"/>
                    </a:moveTo>
                    <a:lnTo>
                      <a:pt x="0" y="49275"/>
                    </a:lnTo>
                    <a:lnTo>
                      <a:pt x="12303" y="49275"/>
                    </a:lnTo>
                    <a:lnTo>
                      <a:pt x="1230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0" name="Google Shape;750;p22"/>
              <p:cNvSpPr/>
              <p:nvPr/>
            </p:nvSpPr>
            <p:spPr>
              <a:xfrm>
                <a:off x="35572" y="1250097"/>
                <a:ext cx="187871" cy="160652"/>
              </a:xfrm>
              <a:custGeom>
                <a:rect b="b" l="l" r="r" t="t"/>
                <a:pathLst>
                  <a:path extrusionOk="0" h="8517" w="9960">
                    <a:moveTo>
                      <a:pt x="4307" y="0"/>
                    </a:moveTo>
                    <a:cubicBezTo>
                      <a:pt x="2136" y="0"/>
                      <a:pt x="49" y="1677"/>
                      <a:pt x="21" y="4227"/>
                    </a:cubicBezTo>
                    <a:cubicBezTo>
                      <a:pt x="0" y="6592"/>
                      <a:pt x="1904" y="8517"/>
                      <a:pt x="4269" y="8517"/>
                    </a:cubicBezTo>
                    <a:cubicBezTo>
                      <a:pt x="8056" y="8517"/>
                      <a:pt x="9960" y="3955"/>
                      <a:pt x="7302" y="1277"/>
                    </a:cubicBezTo>
                    <a:cubicBezTo>
                      <a:pt x="6434" y="395"/>
                      <a:pt x="5361" y="0"/>
                      <a:pt x="43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1" name="Google Shape;751;p22"/>
              <p:cNvSpPr/>
              <p:nvPr/>
            </p:nvSpPr>
            <p:spPr>
              <a:xfrm>
                <a:off x="35572" y="1913150"/>
                <a:ext cx="187871" cy="160671"/>
              </a:xfrm>
              <a:custGeom>
                <a:rect b="b" l="l" r="r" t="t"/>
                <a:pathLst>
                  <a:path extrusionOk="0" h="8518" w="9960">
                    <a:moveTo>
                      <a:pt x="4307" y="1"/>
                    </a:moveTo>
                    <a:cubicBezTo>
                      <a:pt x="2136" y="1"/>
                      <a:pt x="49" y="1678"/>
                      <a:pt x="21" y="4228"/>
                    </a:cubicBezTo>
                    <a:cubicBezTo>
                      <a:pt x="0" y="6592"/>
                      <a:pt x="1904" y="8517"/>
                      <a:pt x="4269" y="8517"/>
                    </a:cubicBezTo>
                    <a:cubicBezTo>
                      <a:pt x="8056" y="8517"/>
                      <a:pt x="9960" y="3956"/>
                      <a:pt x="7302" y="1278"/>
                    </a:cubicBezTo>
                    <a:cubicBezTo>
                      <a:pt x="6434" y="396"/>
                      <a:pt x="5361" y="1"/>
                      <a:pt x="43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2" name="Google Shape;752;p22"/>
              <p:cNvSpPr/>
              <p:nvPr/>
            </p:nvSpPr>
            <p:spPr>
              <a:xfrm>
                <a:off x="35572" y="1461910"/>
                <a:ext cx="187871" cy="160784"/>
              </a:xfrm>
              <a:custGeom>
                <a:rect b="b" l="l" r="r" t="t"/>
                <a:pathLst>
                  <a:path extrusionOk="0" h="8524" w="9960">
                    <a:moveTo>
                      <a:pt x="4306" y="1"/>
                    </a:moveTo>
                    <a:cubicBezTo>
                      <a:pt x="2125" y="1"/>
                      <a:pt x="35" y="1679"/>
                      <a:pt x="21" y="4234"/>
                    </a:cubicBezTo>
                    <a:cubicBezTo>
                      <a:pt x="0" y="6599"/>
                      <a:pt x="1904" y="8524"/>
                      <a:pt x="4269" y="8524"/>
                    </a:cubicBezTo>
                    <a:cubicBezTo>
                      <a:pt x="8056" y="8524"/>
                      <a:pt x="9960" y="3962"/>
                      <a:pt x="7302" y="1263"/>
                    </a:cubicBezTo>
                    <a:cubicBezTo>
                      <a:pt x="6431" y="391"/>
                      <a:pt x="5358" y="1"/>
                      <a:pt x="43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3" name="Google Shape;753;p22"/>
              <p:cNvSpPr/>
              <p:nvPr/>
            </p:nvSpPr>
            <p:spPr>
              <a:xfrm>
                <a:off x="35572" y="1693981"/>
                <a:ext cx="187871" cy="160784"/>
              </a:xfrm>
              <a:custGeom>
                <a:rect b="b" l="l" r="r" t="t"/>
                <a:pathLst>
                  <a:path extrusionOk="0" h="8524" w="9960">
                    <a:moveTo>
                      <a:pt x="4319" y="1"/>
                    </a:moveTo>
                    <a:cubicBezTo>
                      <a:pt x="2144" y="1"/>
                      <a:pt x="49" y="1680"/>
                      <a:pt x="21" y="4234"/>
                    </a:cubicBezTo>
                    <a:cubicBezTo>
                      <a:pt x="0" y="6578"/>
                      <a:pt x="1904" y="8524"/>
                      <a:pt x="4269" y="8524"/>
                    </a:cubicBezTo>
                    <a:cubicBezTo>
                      <a:pt x="8056" y="8524"/>
                      <a:pt x="9960" y="3962"/>
                      <a:pt x="7302" y="1263"/>
                    </a:cubicBezTo>
                    <a:cubicBezTo>
                      <a:pt x="6438" y="392"/>
                      <a:pt x="5369" y="1"/>
                      <a:pt x="43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54" name="Google Shape;754;p22"/>
            <p:cNvGrpSpPr/>
            <p:nvPr/>
          </p:nvGrpSpPr>
          <p:grpSpPr>
            <a:xfrm flipH="1" rot="-5400000">
              <a:off x="6946203" y="7099"/>
              <a:ext cx="466111" cy="451908"/>
              <a:chOff x="53" y="2125905"/>
              <a:chExt cx="466111" cy="451908"/>
            </a:xfrm>
          </p:grpSpPr>
          <p:sp>
            <p:nvSpPr>
              <p:cNvPr id="755" name="Google Shape;755;p22"/>
              <p:cNvSpPr/>
              <p:nvPr/>
            </p:nvSpPr>
            <p:spPr>
              <a:xfrm>
                <a:off x="53" y="2125905"/>
                <a:ext cx="466111" cy="451908"/>
              </a:xfrm>
              <a:custGeom>
                <a:rect b="b" l="l" r="r" t="t"/>
                <a:pathLst>
                  <a:path extrusionOk="0" h="23958" w="24711">
                    <a:moveTo>
                      <a:pt x="0" y="0"/>
                    </a:moveTo>
                    <a:lnTo>
                      <a:pt x="0" y="23958"/>
                    </a:lnTo>
                    <a:lnTo>
                      <a:pt x="24711" y="23958"/>
                    </a:lnTo>
                    <a:lnTo>
                      <a:pt x="247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6" name="Google Shape;756;p22"/>
              <p:cNvSpPr/>
              <p:nvPr/>
            </p:nvSpPr>
            <p:spPr>
              <a:xfrm>
                <a:off x="37930" y="2150578"/>
                <a:ext cx="181967" cy="156106"/>
              </a:xfrm>
              <a:custGeom>
                <a:rect b="b" l="l" r="r" t="t"/>
                <a:pathLst>
                  <a:path extrusionOk="0" h="8276" w="9647">
                    <a:moveTo>
                      <a:pt x="4170" y="0"/>
                    </a:moveTo>
                    <a:cubicBezTo>
                      <a:pt x="2058" y="0"/>
                      <a:pt x="36" y="1627"/>
                      <a:pt x="22" y="4111"/>
                    </a:cubicBezTo>
                    <a:cubicBezTo>
                      <a:pt x="1" y="6392"/>
                      <a:pt x="1863" y="8254"/>
                      <a:pt x="4144" y="8275"/>
                    </a:cubicBezTo>
                    <a:cubicBezTo>
                      <a:pt x="7805" y="8254"/>
                      <a:pt x="9646" y="3839"/>
                      <a:pt x="7073" y="1224"/>
                    </a:cubicBezTo>
                    <a:cubicBezTo>
                      <a:pt x="6228" y="379"/>
                      <a:pt x="5189" y="0"/>
                      <a:pt x="41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7" name="Google Shape;757;p22"/>
              <p:cNvSpPr/>
              <p:nvPr/>
            </p:nvSpPr>
            <p:spPr>
              <a:xfrm>
                <a:off x="275131" y="2150578"/>
                <a:ext cx="182363" cy="156106"/>
              </a:xfrm>
              <a:custGeom>
                <a:rect b="b" l="l" r="r" t="t"/>
                <a:pathLst>
                  <a:path extrusionOk="0" h="8276" w="9668">
                    <a:moveTo>
                      <a:pt x="4179" y="0"/>
                    </a:moveTo>
                    <a:cubicBezTo>
                      <a:pt x="2068" y="0"/>
                      <a:pt x="36" y="1627"/>
                      <a:pt x="22" y="4111"/>
                    </a:cubicBezTo>
                    <a:cubicBezTo>
                      <a:pt x="1" y="6392"/>
                      <a:pt x="1863" y="8254"/>
                      <a:pt x="4144" y="8275"/>
                    </a:cubicBezTo>
                    <a:cubicBezTo>
                      <a:pt x="7805" y="8275"/>
                      <a:pt x="9667" y="3839"/>
                      <a:pt x="7073" y="1224"/>
                    </a:cubicBezTo>
                    <a:cubicBezTo>
                      <a:pt x="6235" y="379"/>
                      <a:pt x="5198" y="0"/>
                      <a:pt x="41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" name="Google Shape;758;p22"/>
              <p:cNvSpPr/>
              <p:nvPr/>
            </p:nvSpPr>
            <p:spPr>
              <a:xfrm>
                <a:off x="275131" y="2386724"/>
                <a:ext cx="181967" cy="155974"/>
              </a:xfrm>
              <a:custGeom>
                <a:rect b="b" l="l" r="r" t="t"/>
                <a:pathLst>
                  <a:path extrusionOk="0" h="8269" w="9647">
                    <a:moveTo>
                      <a:pt x="4171" y="0"/>
                    </a:moveTo>
                    <a:cubicBezTo>
                      <a:pt x="2069" y="0"/>
                      <a:pt x="50" y="1626"/>
                      <a:pt x="22" y="4105"/>
                    </a:cubicBezTo>
                    <a:cubicBezTo>
                      <a:pt x="1" y="6385"/>
                      <a:pt x="1842" y="8248"/>
                      <a:pt x="4144" y="8268"/>
                    </a:cubicBezTo>
                    <a:cubicBezTo>
                      <a:pt x="7805" y="8268"/>
                      <a:pt x="9647" y="3854"/>
                      <a:pt x="7073" y="1238"/>
                    </a:cubicBezTo>
                    <a:cubicBezTo>
                      <a:pt x="6232" y="383"/>
                      <a:pt x="5192" y="0"/>
                      <a:pt x="41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9" name="Google Shape;759;p22"/>
              <p:cNvSpPr/>
              <p:nvPr/>
            </p:nvSpPr>
            <p:spPr>
              <a:xfrm>
                <a:off x="37930" y="2386724"/>
                <a:ext cx="181967" cy="155974"/>
              </a:xfrm>
              <a:custGeom>
                <a:rect b="b" l="l" r="r" t="t"/>
                <a:pathLst>
                  <a:path extrusionOk="0" h="8269" w="9647">
                    <a:moveTo>
                      <a:pt x="4167" y="0"/>
                    </a:moveTo>
                    <a:cubicBezTo>
                      <a:pt x="2060" y="0"/>
                      <a:pt x="36" y="1626"/>
                      <a:pt x="22" y="4105"/>
                    </a:cubicBezTo>
                    <a:cubicBezTo>
                      <a:pt x="1" y="6385"/>
                      <a:pt x="1842" y="8248"/>
                      <a:pt x="4144" y="8268"/>
                    </a:cubicBezTo>
                    <a:cubicBezTo>
                      <a:pt x="7805" y="8268"/>
                      <a:pt x="9646" y="3833"/>
                      <a:pt x="7073" y="1238"/>
                    </a:cubicBezTo>
                    <a:cubicBezTo>
                      <a:pt x="6232" y="383"/>
                      <a:pt x="5189" y="0"/>
                      <a:pt x="41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0" name="Google Shape;760;p22"/>
            <p:cNvGrpSpPr/>
            <p:nvPr/>
          </p:nvGrpSpPr>
          <p:grpSpPr>
            <a:xfrm flipH="1" rot="-5400000">
              <a:off x="7937338" y="245858"/>
              <a:ext cx="960220" cy="469695"/>
              <a:chOff x="646" y="4203901"/>
              <a:chExt cx="960220" cy="469695"/>
            </a:xfrm>
          </p:grpSpPr>
          <p:sp>
            <p:nvSpPr>
              <p:cNvPr id="761" name="Google Shape;761;p22"/>
              <p:cNvSpPr/>
              <p:nvPr/>
            </p:nvSpPr>
            <p:spPr>
              <a:xfrm>
                <a:off x="646" y="4203901"/>
                <a:ext cx="960220" cy="469695"/>
              </a:xfrm>
              <a:custGeom>
                <a:rect b="b" l="l" r="r" t="t"/>
                <a:pathLst>
                  <a:path extrusionOk="0" h="24901" w="49464">
                    <a:moveTo>
                      <a:pt x="0" y="1"/>
                    </a:moveTo>
                    <a:lnTo>
                      <a:pt x="0" y="24900"/>
                    </a:lnTo>
                    <a:lnTo>
                      <a:pt x="49463" y="24900"/>
                    </a:lnTo>
                    <a:lnTo>
                      <a:pt x="494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2" name="Google Shape;762;p22"/>
              <p:cNvSpPr/>
              <p:nvPr/>
            </p:nvSpPr>
            <p:spPr>
              <a:xfrm>
                <a:off x="35572" y="4232070"/>
                <a:ext cx="186305" cy="159313"/>
              </a:xfrm>
              <a:custGeom>
                <a:rect b="b" l="l" r="r" t="t"/>
                <a:pathLst>
                  <a:path extrusionOk="0" h="8446" w="9877">
                    <a:moveTo>
                      <a:pt x="4253" y="1"/>
                    </a:moveTo>
                    <a:cubicBezTo>
                      <a:pt x="2096" y="1"/>
                      <a:pt x="35" y="1663"/>
                      <a:pt x="21" y="4198"/>
                    </a:cubicBezTo>
                    <a:cubicBezTo>
                      <a:pt x="0" y="6542"/>
                      <a:pt x="1883" y="8446"/>
                      <a:pt x="4227" y="8446"/>
                    </a:cubicBezTo>
                    <a:cubicBezTo>
                      <a:pt x="7972" y="8446"/>
                      <a:pt x="9876" y="3926"/>
                      <a:pt x="7240" y="1269"/>
                    </a:cubicBezTo>
                    <a:cubicBezTo>
                      <a:pt x="6371" y="393"/>
                      <a:pt x="5301" y="1"/>
                      <a:pt x="42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3" name="Google Shape;763;p22"/>
              <p:cNvSpPr/>
              <p:nvPr/>
            </p:nvSpPr>
            <p:spPr>
              <a:xfrm>
                <a:off x="259739" y="4232334"/>
                <a:ext cx="185909" cy="159049"/>
              </a:xfrm>
              <a:custGeom>
                <a:rect b="b" l="l" r="r" t="t"/>
                <a:pathLst>
                  <a:path extrusionOk="0" h="8432" w="9856">
                    <a:moveTo>
                      <a:pt x="4270" y="0"/>
                    </a:moveTo>
                    <a:cubicBezTo>
                      <a:pt x="2122" y="0"/>
                      <a:pt x="50" y="1660"/>
                      <a:pt x="22" y="4184"/>
                    </a:cubicBezTo>
                    <a:cubicBezTo>
                      <a:pt x="1" y="6507"/>
                      <a:pt x="1884" y="8432"/>
                      <a:pt x="4227" y="8432"/>
                    </a:cubicBezTo>
                    <a:cubicBezTo>
                      <a:pt x="7973" y="8432"/>
                      <a:pt x="9856" y="3912"/>
                      <a:pt x="7219" y="1255"/>
                    </a:cubicBezTo>
                    <a:cubicBezTo>
                      <a:pt x="6367" y="389"/>
                      <a:pt x="5310" y="0"/>
                      <a:pt x="42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4" name="Google Shape;764;p22"/>
              <p:cNvSpPr/>
              <p:nvPr/>
            </p:nvSpPr>
            <p:spPr>
              <a:xfrm>
                <a:off x="477209" y="4232334"/>
                <a:ext cx="186305" cy="159049"/>
              </a:xfrm>
              <a:custGeom>
                <a:rect b="b" l="l" r="r" t="t"/>
                <a:pathLst>
                  <a:path extrusionOk="0" h="8432" w="9877">
                    <a:moveTo>
                      <a:pt x="4277" y="0"/>
                    </a:moveTo>
                    <a:cubicBezTo>
                      <a:pt x="2122" y="0"/>
                      <a:pt x="50" y="1660"/>
                      <a:pt x="22" y="4184"/>
                    </a:cubicBezTo>
                    <a:cubicBezTo>
                      <a:pt x="1" y="6507"/>
                      <a:pt x="1905" y="8432"/>
                      <a:pt x="4248" y="8432"/>
                    </a:cubicBezTo>
                    <a:cubicBezTo>
                      <a:pt x="7993" y="8432"/>
                      <a:pt x="9877" y="3912"/>
                      <a:pt x="7240" y="1255"/>
                    </a:cubicBezTo>
                    <a:cubicBezTo>
                      <a:pt x="6381" y="389"/>
                      <a:pt x="5319" y="0"/>
                      <a:pt x="4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5" name="Google Shape;765;p22"/>
              <p:cNvSpPr/>
              <p:nvPr/>
            </p:nvSpPr>
            <p:spPr>
              <a:xfrm>
                <a:off x="704545" y="4232165"/>
                <a:ext cx="186305" cy="159218"/>
              </a:xfrm>
              <a:custGeom>
                <a:rect b="b" l="l" r="r" t="t"/>
                <a:pathLst>
                  <a:path extrusionOk="0" h="8441" w="9877">
                    <a:moveTo>
                      <a:pt x="4276" y="0"/>
                    </a:moveTo>
                    <a:cubicBezTo>
                      <a:pt x="2121" y="0"/>
                      <a:pt x="50" y="1669"/>
                      <a:pt x="22" y="4193"/>
                    </a:cubicBezTo>
                    <a:cubicBezTo>
                      <a:pt x="1" y="6537"/>
                      <a:pt x="1905" y="8441"/>
                      <a:pt x="4248" y="8441"/>
                    </a:cubicBezTo>
                    <a:cubicBezTo>
                      <a:pt x="7993" y="8441"/>
                      <a:pt x="9877" y="3921"/>
                      <a:pt x="7240" y="1264"/>
                    </a:cubicBezTo>
                    <a:cubicBezTo>
                      <a:pt x="6381" y="391"/>
                      <a:pt x="5319" y="0"/>
                      <a:pt x="4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6" name="Google Shape;766;p22"/>
              <p:cNvSpPr/>
              <p:nvPr/>
            </p:nvSpPr>
            <p:spPr>
              <a:xfrm>
                <a:off x="35572" y="4473215"/>
                <a:ext cx="186305" cy="159313"/>
              </a:xfrm>
              <a:custGeom>
                <a:rect b="b" l="l" r="r" t="t"/>
                <a:pathLst>
                  <a:path extrusionOk="0" h="8446" w="9877">
                    <a:moveTo>
                      <a:pt x="4253" y="1"/>
                    </a:moveTo>
                    <a:cubicBezTo>
                      <a:pt x="2096" y="1"/>
                      <a:pt x="35" y="1664"/>
                      <a:pt x="21" y="4199"/>
                    </a:cubicBezTo>
                    <a:cubicBezTo>
                      <a:pt x="0" y="6542"/>
                      <a:pt x="1883" y="8446"/>
                      <a:pt x="4227" y="8446"/>
                    </a:cubicBezTo>
                    <a:cubicBezTo>
                      <a:pt x="7972" y="8446"/>
                      <a:pt x="9876" y="3926"/>
                      <a:pt x="7240" y="1269"/>
                    </a:cubicBezTo>
                    <a:cubicBezTo>
                      <a:pt x="6371" y="393"/>
                      <a:pt x="5301" y="1"/>
                      <a:pt x="42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7" name="Google Shape;767;p22"/>
              <p:cNvSpPr/>
              <p:nvPr/>
            </p:nvSpPr>
            <p:spPr>
              <a:xfrm>
                <a:off x="259739" y="4473479"/>
                <a:ext cx="185909" cy="159049"/>
              </a:xfrm>
              <a:custGeom>
                <a:rect b="b" l="l" r="r" t="t"/>
                <a:pathLst>
                  <a:path extrusionOk="0" h="8432" w="9856">
                    <a:moveTo>
                      <a:pt x="4270" y="1"/>
                    </a:moveTo>
                    <a:cubicBezTo>
                      <a:pt x="2122" y="1"/>
                      <a:pt x="50" y="1660"/>
                      <a:pt x="22" y="4185"/>
                    </a:cubicBezTo>
                    <a:cubicBezTo>
                      <a:pt x="1" y="6507"/>
                      <a:pt x="1884" y="8432"/>
                      <a:pt x="4227" y="8432"/>
                    </a:cubicBezTo>
                    <a:cubicBezTo>
                      <a:pt x="7973" y="8432"/>
                      <a:pt x="9856" y="3912"/>
                      <a:pt x="7219" y="1255"/>
                    </a:cubicBezTo>
                    <a:cubicBezTo>
                      <a:pt x="6367" y="389"/>
                      <a:pt x="5310" y="1"/>
                      <a:pt x="42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8" name="Google Shape;768;p22"/>
              <p:cNvSpPr/>
              <p:nvPr/>
            </p:nvSpPr>
            <p:spPr>
              <a:xfrm>
                <a:off x="477209" y="4473479"/>
                <a:ext cx="186305" cy="159049"/>
              </a:xfrm>
              <a:custGeom>
                <a:rect b="b" l="l" r="r" t="t"/>
                <a:pathLst>
                  <a:path extrusionOk="0" h="8432" w="9877">
                    <a:moveTo>
                      <a:pt x="4277" y="1"/>
                    </a:moveTo>
                    <a:cubicBezTo>
                      <a:pt x="2122" y="1"/>
                      <a:pt x="50" y="1660"/>
                      <a:pt x="22" y="4185"/>
                    </a:cubicBezTo>
                    <a:cubicBezTo>
                      <a:pt x="1" y="6507"/>
                      <a:pt x="1905" y="8432"/>
                      <a:pt x="4248" y="8432"/>
                    </a:cubicBezTo>
                    <a:cubicBezTo>
                      <a:pt x="7993" y="8432"/>
                      <a:pt x="9877" y="3912"/>
                      <a:pt x="7240" y="1255"/>
                    </a:cubicBezTo>
                    <a:cubicBezTo>
                      <a:pt x="6381" y="389"/>
                      <a:pt x="5319" y="1"/>
                      <a:pt x="4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9" name="Google Shape;769;p22"/>
              <p:cNvSpPr/>
              <p:nvPr/>
            </p:nvSpPr>
            <p:spPr>
              <a:xfrm>
                <a:off x="704942" y="4471894"/>
                <a:ext cx="159067" cy="160633"/>
              </a:xfrm>
              <a:custGeom>
                <a:rect b="b" l="l" r="r" t="t"/>
                <a:pathLst>
                  <a:path extrusionOk="0" h="8516" w="8433">
                    <a:moveTo>
                      <a:pt x="4206" y="0"/>
                    </a:moveTo>
                    <a:cubicBezTo>
                      <a:pt x="1884" y="0"/>
                      <a:pt x="1" y="1904"/>
                      <a:pt x="1" y="4269"/>
                    </a:cubicBezTo>
                    <a:cubicBezTo>
                      <a:pt x="1" y="6612"/>
                      <a:pt x="1884" y="8516"/>
                      <a:pt x="4206" y="8516"/>
                    </a:cubicBezTo>
                    <a:cubicBezTo>
                      <a:pt x="6550" y="8516"/>
                      <a:pt x="8433" y="6612"/>
                      <a:pt x="8433" y="4269"/>
                    </a:cubicBezTo>
                    <a:cubicBezTo>
                      <a:pt x="8433" y="1904"/>
                      <a:pt x="6550" y="0"/>
                      <a:pt x="4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70" name="Google Shape;770;p22"/>
            <p:cNvGrpSpPr/>
            <p:nvPr/>
          </p:nvGrpSpPr>
          <p:grpSpPr>
            <a:xfrm flipH="1" rot="-5400000">
              <a:off x="7084278" y="336042"/>
              <a:ext cx="903023" cy="233273"/>
              <a:chOff x="1222" y="3501752"/>
              <a:chExt cx="903023" cy="233273"/>
            </a:xfrm>
          </p:grpSpPr>
          <p:sp>
            <p:nvSpPr>
              <p:cNvPr id="771" name="Google Shape;771;p22"/>
              <p:cNvSpPr/>
              <p:nvPr/>
            </p:nvSpPr>
            <p:spPr>
              <a:xfrm>
                <a:off x="1222" y="3501752"/>
                <a:ext cx="903023" cy="233273"/>
              </a:xfrm>
              <a:custGeom>
                <a:rect b="b" l="l" r="r" t="t"/>
                <a:pathLst>
                  <a:path extrusionOk="0" h="12367" w="47874">
                    <a:moveTo>
                      <a:pt x="1" y="1"/>
                    </a:moveTo>
                    <a:lnTo>
                      <a:pt x="1" y="12367"/>
                    </a:lnTo>
                    <a:lnTo>
                      <a:pt x="47874" y="12367"/>
                    </a:lnTo>
                    <a:lnTo>
                      <a:pt x="4787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2" name="Google Shape;772;p22"/>
              <p:cNvSpPr/>
              <p:nvPr/>
            </p:nvSpPr>
            <p:spPr>
              <a:xfrm>
                <a:off x="7372" y="3537837"/>
                <a:ext cx="190021" cy="162463"/>
              </a:xfrm>
              <a:custGeom>
                <a:rect b="b" l="l" r="r" t="t"/>
                <a:pathLst>
                  <a:path extrusionOk="0" h="8613" w="10074">
                    <a:moveTo>
                      <a:pt x="5724" y="0"/>
                    </a:moveTo>
                    <a:cubicBezTo>
                      <a:pt x="4659" y="0"/>
                      <a:pt x="3572" y="398"/>
                      <a:pt x="2688" y="1289"/>
                    </a:cubicBezTo>
                    <a:cubicBezTo>
                      <a:pt x="1" y="3997"/>
                      <a:pt x="1938" y="8613"/>
                      <a:pt x="5754" y="8613"/>
                    </a:cubicBezTo>
                    <a:cubicBezTo>
                      <a:pt x="5771" y="8613"/>
                      <a:pt x="5788" y="8613"/>
                      <a:pt x="5805" y="8612"/>
                    </a:cubicBezTo>
                    <a:cubicBezTo>
                      <a:pt x="8170" y="8591"/>
                      <a:pt x="10074" y="6667"/>
                      <a:pt x="10053" y="4302"/>
                    </a:cubicBezTo>
                    <a:cubicBezTo>
                      <a:pt x="10053" y="1717"/>
                      <a:pt x="7936" y="0"/>
                      <a:pt x="57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3" name="Google Shape;773;p22"/>
              <p:cNvSpPr/>
              <p:nvPr/>
            </p:nvSpPr>
            <p:spPr>
              <a:xfrm>
                <a:off x="663726" y="3537837"/>
                <a:ext cx="189625" cy="162463"/>
              </a:xfrm>
              <a:custGeom>
                <a:rect b="b" l="l" r="r" t="t"/>
                <a:pathLst>
                  <a:path extrusionOk="0" h="8613" w="10053">
                    <a:moveTo>
                      <a:pt x="5710" y="0"/>
                    </a:moveTo>
                    <a:cubicBezTo>
                      <a:pt x="4648" y="0"/>
                      <a:pt x="3565" y="398"/>
                      <a:pt x="2688" y="1289"/>
                    </a:cubicBezTo>
                    <a:cubicBezTo>
                      <a:pt x="1" y="3997"/>
                      <a:pt x="1917" y="8613"/>
                      <a:pt x="5733" y="8613"/>
                    </a:cubicBezTo>
                    <a:cubicBezTo>
                      <a:pt x="5750" y="8613"/>
                      <a:pt x="5767" y="8613"/>
                      <a:pt x="5784" y="8612"/>
                    </a:cubicBezTo>
                    <a:cubicBezTo>
                      <a:pt x="8149" y="8591"/>
                      <a:pt x="10053" y="6667"/>
                      <a:pt x="10053" y="4302"/>
                    </a:cubicBezTo>
                    <a:cubicBezTo>
                      <a:pt x="10039" y="1717"/>
                      <a:pt x="7918" y="0"/>
                      <a:pt x="57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4" name="Google Shape;774;p22"/>
              <p:cNvSpPr/>
              <p:nvPr/>
            </p:nvSpPr>
            <p:spPr>
              <a:xfrm>
                <a:off x="216958" y="3537837"/>
                <a:ext cx="190021" cy="162463"/>
              </a:xfrm>
              <a:custGeom>
                <a:rect b="b" l="l" r="r" t="t"/>
                <a:pathLst>
                  <a:path extrusionOk="0" h="8613" w="10074">
                    <a:moveTo>
                      <a:pt x="5730" y="0"/>
                    </a:moveTo>
                    <a:cubicBezTo>
                      <a:pt x="4668" y="0"/>
                      <a:pt x="3585" y="398"/>
                      <a:pt x="2708" y="1289"/>
                    </a:cubicBezTo>
                    <a:cubicBezTo>
                      <a:pt x="0" y="3997"/>
                      <a:pt x="1937" y="8613"/>
                      <a:pt x="5753" y="8613"/>
                    </a:cubicBezTo>
                    <a:cubicBezTo>
                      <a:pt x="5770" y="8613"/>
                      <a:pt x="5788" y="8613"/>
                      <a:pt x="5805" y="8612"/>
                    </a:cubicBezTo>
                    <a:cubicBezTo>
                      <a:pt x="8169" y="8591"/>
                      <a:pt x="10073" y="6667"/>
                      <a:pt x="10052" y="4302"/>
                    </a:cubicBezTo>
                    <a:cubicBezTo>
                      <a:pt x="10052" y="1717"/>
                      <a:pt x="7936" y="0"/>
                      <a:pt x="57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5" name="Google Shape;775;p22"/>
              <p:cNvSpPr/>
              <p:nvPr/>
            </p:nvSpPr>
            <p:spPr>
              <a:xfrm>
                <a:off x="446651" y="3537837"/>
                <a:ext cx="189625" cy="162463"/>
              </a:xfrm>
              <a:custGeom>
                <a:rect b="b" l="l" r="r" t="t"/>
                <a:pathLst>
                  <a:path extrusionOk="0" h="8613" w="10053">
                    <a:moveTo>
                      <a:pt x="5715" y="0"/>
                    </a:moveTo>
                    <a:cubicBezTo>
                      <a:pt x="4650" y="0"/>
                      <a:pt x="3565" y="398"/>
                      <a:pt x="2688" y="1289"/>
                    </a:cubicBezTo>
                    <a:cubicBezTo>
                      <a:pt x="1" y="3997"/>
                      <a:pt x="1938" y="8613"/>
                      <a:pt x="5733" y="8613"/>
                    </a:cubicBezTo>
                    <a:cubicBezTo>
                      <a:pt x="5750" y="8613"/>
                      <a:pt x="5767" y="8613"/>
                      <a:pt x="5784" y="8612"/>
                    </a:cubicBezTo>
                    <a:cubicBezTo>
                      <a:pt x="8149" y="8591"/>
                      <a:pt x="10053" y="6667"/>
                      <a:pt x="10053" y="4302"/>
                    </a:cubicBezTo>
                    <a:cubicBezTo>
                      <a:pt x="10053" y="1717"/>
                      <a:pt x="7927" y="0"/>
                      <a:pt x="57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776" name="Google Shape;776;p22"/>
          <p:cNvGrpSpPr/>
          <p:nvPr/>
        </p:nvGrpSpPr>
        <p:grpSpPr>
          <a:xfrm>
            <a:off x="-3114" y="1245317"/>
            <a:ext cx="1413174" cy="3902496"/>
            <a:chOff x="-3114" y="1245317"/>
            <a:chExt cx="1413174" cy="3902496"/>
          </a:xfrm>
        </p:grpSpPr>
        <p:grpSp>
          <p:nvGrpSpPr>
            <p:cNvPr id="777" name="Google Shape;777;p22"/>
            <p:cNvGrpSpPr/>
            <p:nvPr/>
          </p:nvGrpSpPr>
          <p:grpSpPr>
            <a:xfrm flipH="1">
              <a:off x="85" y="4189048"/>
              <a:ext cx="474807" cy="477976"/>
              <a:chOff x="8210487" y="-177"/>
              <a:chExt cx="474807" cy="477976"/>
            </a:xfrm>
          </p:grpSpPr>
          <p:sp>
            <p:nvSpPr>
              <p:cNvPr id="778" name="Google Shape;778;p22"/>
              <p:cNvSpPr/>
              <p:nvPr/>
            </p:nvSpPr>
            <p:spPr>
              <a:xfrm rot="10800000">
                <a:off x="8210487" y="-177"/>
                <a:ext cx="474807" cy="477976"/>
              </a:xfrm>
              <a:custGeom>
                <a:rect b="b" l="l" r="r" t="t"/>
                <a:pathLst>
                  <a:path extrusionOk="0" h="25340" w="25172">
                    <a:moveTo>
                      <a:pt x="0" y="1"/>
                    </a:moveTo>
                    <a:lnTo>
                      <a:pt x="0" y="25339"/>
                    </a:lnTo>
                    <a:lnTo>
                      <a:pt x="25171" y="25339"/>
                    </a:lnTo>
                    <a:lnTo>
                      <a:pt x="2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9" name="Google Shape;779;p22"/>
              <p:cNvSpPr/>
              <p:nvPr/>
            </p:nvSpPr>
            <p:spPr>
              <a:xfrm rot="10800000">
                <a:off x="8240473" y="48161"/>
                <a:ext cx="184739" cy="158087"/>
              </a:xfrm>
              <a:custGeom>
                <a:rect b="b" l="l" r="r" t="t"/>
                <a:pathLst>
                  <a:path extrusionOk="0" h="8381" w="9794">
                    <a:moveTo>
                      <a:pt x="5609" y="0"/>
                    </a:moveTo>
                    <a:cubicBezTo>
                      <a:pt x="1884" y="0"/>
                      <a:pt x="1" y="4499"/>
                      <a:pt x="2637" y="7135"/>
                    </a:cubicBezTo>
                    <a:cubicBezTo>
                      <a:pt x="3491" y="7995"/>
                      <a:pt x="4544" y="8381"/>
                      <a:pt x="5578" y="8381"/>
                    </a:cubicBezTo>
                    <a:cubicBezTo>
                      <a:pt x="7714" y="8381"/>
                      <a:pt x="9765" y="6736"/>
                      <a:pt x="9793" y="4227"/>
                    </a:cubicBezTo>
                    <a:cubicBezTo>
                      <a:pt x="9793" y="1904"/>
                      <a:pt x="7931" y="0"/>
                      <a:pt x="56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0" name="Google Shape;780;p22"/>
              <p:cNvSpPr/>
              <p:nvPr/>
            </p:nvSpPr>
            <p:spPr>
              <a:xfrm rot="10800000">
                <a:off x="8480447" y="48161"/>
                <a:ext cx="184720" cy="158087"/>
              </a:xfrm>
              <a:custGeom>
                <a:rect b="b" l="l" r="r" t="t"/>
                <a:pathLst>
                  <a:path extrusionOk="0" h="8381" w="9793">
                    <a:moveTo>
                      <a:pt x="5608" y="0"/>
                    </a:moveTo>
                    <a:cubicBezTo>
                      <a:pt x="1884" y="0"/>
                      <a:pt x="0" y="4499"/>
                      <a:pt x="2637" y="7135"/>
                    </a:cubicBezTo>
                    <a:cubicBezTo>
                      <a:pt x="3490" y="7995"/>
                      <a:pt x="4544" y="8381"/>
                      <a:pt x="5578" y="8381"/>
                    </a:cubicBezTo>
                    <a:cubicBezTo>
                      <a:pt x="7713" y="8381"/>
                      <a:pt x="9764" y="6736"/>
                      <a:pt x="9793" y="4227"/>
                    </a:cubicBezTo>
                    <a:cubicBezTo>
                      <a:pt x="9793" y="1904"/>
                      <a:pt x="7930" y="0"/>
                      <a:pt x="5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1" name="Google Shape;781;p22"/>
              <p:cNvSpPr/>
              <p:nvPr/>
            </p:nvSpPr>
            <p:spPr>
              <a:xfrm rot="10800000">
                <a:off x="8480051" y="272555"/>
                <a:ext cx="185117" cy="157879"/>
              </a:xfrm>
              <a:custGeom>
                <a:rect b="b" l="l" r="r" t="t"/>
                <a:pathLst>
                  <a:path extrusionOk="0" h="8370" w="9814">
                    <a:moveTo>
                      <a:pt x="5608" y="0"/>
                    </a:moveTo>
                    <a:cubicBezTo>
                      <a:pt x="1884" y="0"/>
                      <a:pt x="0" y="4478"/>
                      <a:pt x="2637" y="7115"/>
                    </a:cubicBezTo>
                    <a:cubicBezTo>
                      <a:pt x="3490" y="7982"/>
                      <a:pt x="4544" y="8370"/>
                      <a:pt x="5578" y="8370"/>
                    </a:cubicBezTo>
                    <a:cubicBezTo>
                      <a:pt x="7714" y="8370"/>
                      <a:pt x="9764" y="6715"/>
                      <a:pt x="9793" y="4206"/>
                    </a:cubicBezTo>
                    <a:cubicBezTo>
                      <a:pt x="9814" y="1884"/>
                      <a:pt x="7930" y="0"/>
                      <a:pt x="5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2" name="Google Shape;782;p22"/>
              <p:cNvSpPr/>
              <p:nvPr/>
            </p:nvSpPr>
            <p:spPr>
              <a:xfrm rot="10800000">
                <a:off x="8240473" y="272555"/>
                <a:ext cx="184739" cy="157879"/>
              </a:xfrm>
              <a:custGeom>
                <a:rect b="b" l="l" r="r" t="t"/>
                <a:pathLst>
                  <a:path extrusionOk="0" h="8370" w="9794">
                    <a:moveTo>
                      <a:pt x="5609" y="0"/>
                    </a:moveTo>
                    <a:cubicBezTo>
                      <a:pt x="1884" y="0"/>
                      <a:pt x="1" y="4478"/>
                      <a:pt x="2637" y="7115"/>
                    </a:cubicBezTo>
                    <a:cubicBezTo>
                      <a:pt x="3491" y="7982"/>
                      <a:pt x="4545" y="8370"/>
                      <a:pt x="5579" y="8370"/>
                    </a:cubicBezTo>
                    <a:cubicBezTo>
                      <a:pt x="7714" y="8370"/>
                      <a:pt x="9765" y="6715"/>
                      <a:pt x="9793" y="4206"/>
                    </a:cubicBezTo>
                    <a:cubicBezTo>
                      <a:pt x="9793" y="1884"/>
                      <a:pt x="7931" y="0"/>
                      <a:pt x="56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83" name="Google Shape;783;p22"/>
            <p:cNvGrpSpPr/>
            <p:nvPr/>
          </p:nvGrpSpPr>
          <p:grpSpPr>
            <a:xfrm flipH="1">
              <a:off x="943704" y="4678648"/>
              <a:ext cx="466355" cy="466361"/>
              <a:chOff x="8667932" y="-177"/>
              <a:chExt cx="474807" cy="477976"/>
            </a:xfrm>
          </p:grpSpPr>
          <p:sp>
            <p:nvSpPr>
              <p:cNvPr id="784" name="Google Shape;784;p22"/>
              <p:cNvSpPr/>
              <p:nvPr/>
            </p:nvSpPr>
            <p:spPr>
              <a:xfrm rot="10800000">
                <a:off x="8667932" y="-177"/>
                <a:ext cx="474807" cy="477976"/>
              </a:xfrm>
              <a:custGeom>
                <a:rect b="b" l="l" r="r" t="t"/>
                <a:pathLst>
                  <a:path extrusionOk="0" h="25340" w="25172">
                    <a:moveTo>
                      <a:pt x="1" y="1"/>
                    </a:moveTo>
                    <a:lnTo>
                      <a:pt x="1" y="25339"/>
                    </a:lnTo>
                    <a:lnTo>
                      <a:pt x="25172" y="25339"/>
                    </a:lnTo>
                    <a:lnTo>
                      <a:pt x="2517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5" name="Google Shape;785;p22"/>
              <p:cNvSpPr/>
              <p:nvPr/>
            </p:nvSpPr>
            <p:spPr>
              <a:xfrm rot="10800000">
                <a:off x="8712517" y="48161"/>
                <a:ext cx="184720" cy="158087"/>
              </a:xfrm>
              <a:custGeom>
                <a:rect b="b" l="l" r="r" t="t"/>
                <a:pathLst>
                  <a:path extrusionOk="0" h="8381" w="9793">
                    <a:moveTo>
                      <a:pt x="5587" y="0"/>
                    </a:moveTo>
                    <a:cubicBezTo>
                      <a:pt x="1863" y="0"/>
                      <a:pt x="0" y="4499"/>
                      <a:pt x="2616" y="7135"/>
                    </a:cubicBezTo>
                    <a:cubicBezTo>
                      <a:pt x="3476" y="7995"/>
                      <a:pt x="4534" y="8381"/>
                      <a:pt x="5571" y="8381"/>
                    </a:cubicBezTo>
                    <a:cubicBezTo>
                      <a:pt x="7711" y="8381"/>
                      <a:pt x="9758" y="6736"/>
                      <a:pt x="9772" y="4227"/>
                    </a:cubicBezTo>
                    <a:cubicBezTo>
                      <a:pt x="9793" y="1904"/>
                      <a:pt x="7909" y="0"/>
                      <a:pt x="55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6" name="Google Shape;786;p22"/>
              <p:cNvSpPr/>
              <p:nvPr/>
            </p:nvSpPr>
            <p:spPr>
              <a:xfrm rot="10800000">
                <a:off x="8937477" y="48161"/>
                <a:ext cx="184739" cy="158087"/>
              </a:xfrm>
              <a:custGeom>
                <a:rect b="b" l="l" r="r" t="t"/>
                <a:pathLst>
                  <a:path extrusionOk="0" h="8381" w="9794">
                    <a:moveTo>
                      <a:pt x="5608" y="0"/>
                    </a:moveTo>
                    <a:cubicBezTo>
                      <a:pt x="1884" y="0"/>
                      <a:pt x="1" y="4478"/>
                      <a:pt x="2616" y="7135"/>
                    </a:cubicBezTo>
                    <a:cubicBezTo>
                      <a:pt x="3470" y="7995"/>
                      <a:pt x="4526" y="8381"/>
                      <a:pt x="5562" y="8381"/>
                    </a:cubicBezTo>
                    <a:cubicBezTo>
                      <a:pt x="7702" y="8381"/>
                      <a:pt x="9758" y="6736"/>
                      <a:pt x="9772" y="4227"/>
                    </a:cubicBezTo>
                    <a:cubicBezTo>
                      <a:pt x="9793" y="1904"/>
                      <a:pt x="7910" y="21"/>
                      <a:pt x="56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7" name="Google Shape;787;p22"/>
              <p:cNvSpPr/>
              <p:nvPr/>
            </p:nvSpPr>
            <p:spPr>
              <a:xfrm rot="10800000">
                <a:off x="8937477" y="272555"/>
                <a:ext cx="184626" cy="157879"/>
              </a:xfrm>
              <a:custGeom>
                <a:rect b="b" l="l" r="r" t="t"/>
                <a:pathLst>
                  <a:path extrusionOk="0" h="8370" w="9788">
                    <a:moveTo>
                      <a:pt x="5577" y="0"/>
                    </a:moveTo>
                    <a:cubicBezTo>
                      <a:pt x="1869" y="0"/>
                      <a:pt x="1" y="4484"/>
                      <a:pt x="2610" y="7115"/>
                    </a:cubicBezTo>
                    <a:cubicBezTo>
                      <a:pt x="3464" y="7982"/>
                      <a:pt x="4520" y="8370"/>
                      <a:pt x="5556" y="8370"/>
                    </a:cubicBezTo>
                    <a:cubicBezTo>
                      <a:pt x="7696" y="8370"/>
                      <a:pt x="9752" y="6715"/>
                      <a:pt x="9766" y="4206"/>
                    </a:cubicBezTo>
                    <a:cubicBezTo>
                      <a:pt x="9787" y="1884"/>
                      <a:pt x="7904" y="0"/>
                      <a:pt x="5602" y="0"/>
                    </a:cubicBezTo>
                    <a:cubicBezTo>
                      <a:pt x="5594" y="0"/>
                      <a:pt x="5585" y="0"/>
                      <a:pt x="55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8" name="Google Shape;788;p22"/>
              <p:cNvSpPr/>
              <p:nvPr/>
            </p:nvSpPr>
            <p:spPr>
              <a:xfrm rot="10800000">
                <a:off x="8712517" y="272555"/>
                <a:ext cx="184720" cy="157879"/>
              </a:xfrm>
              <a:custGeom>
                <a:rect b="b" l="l" r="r" t="t"/>
                <a:pathLst>
                  <a:path extrusionOk="0" h="8370" w="9793">
                    <a:moveTo>
                      <a:pt x="5587" y="0"/>
                    </a:moveTo>
                    <a:cubicBezTo>
                      <a:pt x="1863" y="0"/>
                      <a:pt x="0" y="4478"/>
                      <a:pt x="2616" y="7115"/>
                    </a:cubicBezTo>
                    <a:cubicBezTo>
                      <a:pt x="3469" y="7982"/>
                      <a:pt x="4525" y="8370"/>
                      <a:pt x="5562" y="8370"/>
                    </a:cubicBezTo>
                    <a:cubicBezTo>
                      <a:pt x="7702" y="8370"/>
                      <a:pt x="9758" y="6715"/>
                      <a:pt x="9772" y="4206"/>
                    </a:cubicBezTo>
                    <a:cubicBezTo>
                      <a:pt x="9793" y="1884"/>
                      <a:pt x="7909" y="0"/>
                      <a:pt x="55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89" name="Google Shape;789;p22"/>
            <p:cNvGrpSpPr/>
            <p:nvPr/>
          </p:nvGrpSpPr>
          <p:grpSpPr>
            <a:xfrm flipH="1">
              <a:off x="253772" y="2230527"/>
              <a:ext cx="222118" cy="519023"/>
              <a:chOff x="8928865" y="930489"/>
              <a:chExt cx="215648" cy="485068"/>
            </a:xfrm>
          </p:grpSpPr>
          <p:sp>
            <p:nvSpPr>
              <p:cNvPr id="790" name="Google Shape;790;p22"/>
              <p:cNvSpPr/>
              <p:nvPr/>
            </p:nvSpPr>
            <p:spPr>
              <a:xfrm rot="10800000">
                <a:off x="8928865" y="930489"/>
                <a:ext cx="213874" cy="485068"/>
              </a:xfrm>
              <a:custGeom>
                <a:rect b="b" l="l" r="r" t="t"/>
                <a:pathLst>
                  <a:path extrusionOk="0" h="25716" w="12012">
                    <a:moveTo>
                      <a:pt x="1" y="0"/>
                    </a:moveTo>
                    <a:lnTo>
                      <a:pt x="1" y="25715"/>
                    </a:lnTo>
                    <a:lnTo>
                      <a:pt x="12011" y="25715"/>
                    </a:lnTo>
                    <a:lnTo>
                      <a:pt x="120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1" name="Google Shape;791;p22"/>
              <p:cNvSpPr/>
              <p:nvPr/>
            </p:nvSpPr>
            <p:spPr>
              <a:xfrm rot="10800000">
                <a:off x="8959001" y="1217817"/>
                <a:ext cx="185513" cy="159067"/>
              </a:xfrm>
              <a:custGeom>
                <a:rect b="b" l="l" r="r" t="t"/>
                <a:pathLst>
                  <a:path extrusionOk="0" h="8433" w="9835">
                    <a:moveTo>
                      <a:pt x="5629" y="1"/>
                    </a:moveTo>
                    <a:cubicBezTo>
                      <a:pt x="1884" y="1"/>
                      <a:pt x="0" y="4520"/>
                      <a:pt x="2637" y="7177"/>
                    </a:cubicBezTo>
                    <a:cubicBezTo>
                      <a:pt x="3490" y="8045"/>
                      <a:pt x="4549" y="8433"/>
                      <a:pt x="5589" y="8433"/>
                    </a:cubicBezTo>
                    <a:cubicBezTo>
                      <a:pt x="7736" y="8433"/>
                      <a:pt x="9806" y="6778"/>
                      <a:pt x="9835" y="4269"/>
                    </a:cubicBezTo>
                    <a:cubicBezTo>
                      <a:pt x="9835" y="1926"/>
                      <a:pt x="7951" y="22"/>
                      <a:pt x="56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2" name="Google Shape;792;p22"/>
              <p:cNvSpPr/>
              <p:nvPr/>
            </p:nvSpPr>
            <p:spPr>
              <a:xfrm rot="10800000">
                <a:off x="8959001" y="981501"/>
                <a:ext cx="185513" cy="158973"/>
              </a:xfrm>
              <a:custGeom>
                <a:rect b="b" l="l" r="r" t="t"/>
                <a:pathLst>
                  <a:path extrusionOk="0" h="8428" w="9835">
                    <a:moveTo>
                      <a:pt x="5629" y="1"/>
                    </a:moveTo>
                    <a:cubicBezTo>
                      <a:pt x="1884" y="1"/>
                      <a:pt x="0" y="4499"/>
                      <a:pt x="2637" y="7178"/>
                    </a:cubicBezTo>
                    <a:cubicBezTo>
                      <a:pt x="3494" y="8041"/>
                      <a:pt x="4550" y="8428"/>
                      <a:pt x="5586" y="8428"/>
                    </a:cubicBezTo>
                    <a:cubicBezTo>
                      <a:pt x="7738" y="8428"/>
                      <a:pt x="9806" y="6762"/>
                      <a:pt x="9835" y="4248"/>
                    </a:cubicBezTo>
                    <a:cubicBezTo>
                      <a:pt x="9835" y="1905"/>
                      <a:pt x="7951" y="1"/>
                      <a:pt x="56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93" name="Google Shape;793;p22"/>
            <p:cNvGrpSpPr/>
            <p:nvPr/>
          </p:nvGrpSpPr>
          <p:grpSpPr>
            <a:xfrm flipH="1">
              <a:off x="10" y="2231053"/>
              <a:ext cx="241789" cy="518489"/>
              <a:chOff x="8690807" y="930485"/>
              <a:chExt cx="226161" cy="485068"/>
            </a:xfrm>
          </p:grpSpPr>
          <p:sp>
            <p:nvSpPr>
              <p:cNvPr id="794" name="Google Shape;794;p22"/>
              <p:cNvSpPr/>
              <p:nvPr/>
            </p:nvSpPr>
            <p:spPr>
              <a:xfrm rot="10800000">
                <a:off x="8690807" y="930485"/>
                <a:ext cx="226161" cy="485068"/>
              </a:xfrm>
              <a:custGeom>
                <a:rect b="b" l="l" r="r" t="t"/>
                <a:pathLst>
                  <a:path extrusionOk="0" h="25716" w="11990">
                    <a:moveTo>
                      <a:pt x="0" y="0"/>
                    </a:moveTo>
                    <a:lnTo>
                      <a:pt x="0" y="25715"/>
                    </a:lnTo>
                    <a:lnTo>
                      <a:pt x="11989" y="25715"/>
                    </a:lnTo>
                    <a:lnTo>
                      <a:pt x="119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5" name="Google Shape;795;p22"/>
              <p:cNvSpPr/>
              <p:nvPr/>
            </p:nvSpPr>
            <p:spPr>
              <a:xfrm rot="10800000">
                <a:off x="8725929" y="1217817"/>
                <a:ext cx="185513" cy="159067"/>
              </a:xfrm>
              <a:custGeom>
                <a:rect b="b" l="l" r="r" t="t"/>
                <a:pathLst>
                  <a:path extrusionOk="0" h="8433" w="9835">
                    <a:moveTo>
                      <a:pt x="5629" y="1"/>
                    </a:moveTo>
                    <a:cubicBezTo>
                      <a:pt x="1883" y="1"/>
                      <a:pt x="0" y="4520"/>
                      <a:pt x="2636" y="7177"/>
                    </a:cubicBezTo>
                    <a:cubicBezTo>
                      <a:pt x="3497" y="8045"/>
                      <a:pt x="4557" y="8433"/>
                      <a:pt x="5598" y="8433"/>
                    </a:cubicBezTo>
                    <a:cubicBezTo>
                      <a:pt x="7746" y="8433"/>
                      <a:pt x="9806" y="6778"/>
                      <a:pt x="9834" y="4269"/>
                    </a:cubicBezTo>
                    <a:cubicBezTo>
                      <a:pt x="9834" y="1926"/>
                      <a:pt x="7951" y="22"/>
                      <a:pt x="56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6" name="Google Shape;796;p22"/>
              <p:cNvSpPr/>
              <p:nvPr/>
            </p:nvSpPr>
            <p:spPr>
              <a:xfrm rot="10800000">
                <a:off x="8725533" y="981011"/>
                <a:ext cx="185909" cy="159067"/>
              </a:xfrm>
              <a:custGeom>
                <a:rect b="b" l="l" r="r" t="t"/>
                <a:pathLst>
                  <a:path extrusionOk="0" h="8433" w="9856">
                    <a:moveTo>
                      <a:pt x="5629" y="1"/>
                    </a:moveTo>
                    <a:cubicBezTo>
                      <a:pt x="1883" y="1"/>
                      <a:pt x="0" y="4520"/>
                      <a:pt x="2636" y="7178"/>
                    </a:cubicBezTo>
                    <a:cubicBezTo>
                      <a:pt x="3490" y="8045"/>
                      <a:pt x="4548" y="8433"/>
                      <a:pt x="5588" y="8433"/>
                    </a:cubicBezTo>
                    <a:cubicBezTo>
                      <a:pt x="7736" y="8433"/>
                      <a:pt x="9806" y="6778"/>
                      <a:pt x="9834" y="4269"/>
                    </a:cubicBezTo>
                    <a:cubicBezTo>
                      <a:pt x="9855" y="1926"/>
                      <a:pt x="7951" y="22"/>
                      <a:pt x="56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97" name="Google Shape;797;p22"/>
            <p:cNvGrpSpPr/>
            <p:nvPr/>
          </p:nvGrpSpPr>
          <p:grpSpPr>
            <a:xfrm flipH="1">
              <a:off x="485507" y="3972004"/>
              <a:ext cx="229726" cy="695027"/>
              <a:chOff x="8447683" y="1640135"/>
              <a:chExt cx="229726" cy="695027"/>
            </a:xfrm>
          </p:grpSpPr>
          <p:sp>
            <p:nvSpPr>
              <p:cNvPr id="798" name="Google Shape;798;p22"/>
              <p:cNvSpPr/>
              <p:nvPr/>
            </p:nvSpPr>
            <p:spPr>
              <a:xfrm rot="10800000">
                <a:off x="8447683" y="1640135"/>
                <a:ext cx="229726" cy="695027"/>
              </a:xfrm>
              <a:custGeom>
                <a:rect b="b" l="l" r="r" t="t"/>
                <a:pathLst>
                  <a:path extrusionOk="0" h="36847" w="12179">
                    <a:moveTo>
                      <a:pt x="1" y="0"/>
                    </a:moveTo>
                    <a:lnTo>
                      <a:pt x="1" y="36847"/>
                    </a:lnTo>
                    <a:lnTo>
                      <a:pt x="12178" y="36847"/>
                    </a:lnTo>
                    <a:lnTo>
                      <a:pt x="121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9" name="Google Shape;799;p22"/>
              <p:cNvSpPr/>
              <p:nvPr/>
            </p:nvSpPr>
            <p:spPr>
              <a:xfrm rot="10800000">
                <a:off x="8455189" y="2150836"/>
                <a:ext cx="187871" cy="160878"/>
              </a:xfrm>
              <a:custGeom>
                <a:rect b="b" l="l" r="r" t="t"/>
                <a:pathLst>
                  <a:path extrusionOk="0" h="8529" w="9960">
                    <a:moveTo>
                      <a:pt x="4307" y="0"/>
                    </a:moveTo>
                    <a:cubicBezTo>
                      <a:pt x="2136" y="0"/>
                      <a:pt x="49" y="1668"/>
                      <a:pt x="21" y="4218"/>
                    </a:cubicBezTo>
                    <a:cubicBezTo>
                      <a:pt x="0" y="6583"/>
                      <a:pt x="1904" y="8508"/>
                      <a:pt x="4269" y="8528"/>
                    </a:cubicBezTo>
                    <a:cubicBezTo>
                      <a:pt x="8056" y="8528"/>
                      <a:pt x="9960" y="3967"/>
                      <a:pt x="7302" y="1268"/>
                    </a:cubicBezTo>
                    <a:cubicBezTo>
                      <a:pt x="6434" y="393"/>
                      <a:pt x="5361" y="0"/>
                      <a:pt x="43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0" name="Google Shape;800;p22"/>
              <p:cNvSpPr/>
              <p:nvPr/>
            </p:nvSpPr>
            <p:spPr>
              <a:xfrm rot="10800000">
                <a:off x="8455189" y="1913238"/>
                <a:ext cx="187871" cy="160652"/>
              </a:xfrm>
              <a:custGeom>
                <a:rect b="b" l="l" r="r" t="t"/>
                <a:pathLst>
                  <a:path extrusionOk="0" h="8517" w="9960">
                    <a:moveTo>
                      <a:pt x="4293" y="0"/>
                    </a:moveTo>
                    <a:cubicBezTo>
                      <a:pt x="2117" y="0"/>
                      <a:pt x="35" y="1677"/>
                      <a:pt x="21" y="4227"/>
                    </a:cubicBezTo>
                    <a:cubicBezTo>
                      <a:pt x="0" y="6591"/>
                      <a:pt x="1904" y="8516"/>
                      <a:pt x="4269" y="8516"/>
                    </a:cubicBezTo>
                    <a:cubicBezTo>
                      <a:pt x="8056" y="8516"/>
                      <a:pt x="9960" y="3955"/>
                      <a:pt x="7302" y="1277"/>
                    </a:cubicBezTo>
                    <a:cubicBezTo>
                      <a:pt x="6427" y="395"/>
                      <a:pt x="5349" y="0"/>
                      <a:pt x="42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1" name="Google Shape;801;p22"/>
              <p:cNvSpPr/>
              <p:nvPr/>
            </p:nvSpPr>
            <p:spPr>
              <a:xfrm rot="10800000">
                <a:off x="8455189" y="1674848"/>
                <a:ext cx="187871" cy="161048"/>
              </a:xfrm>
              <a:custGeom>
                <a:rect b="b" l="l" r="r" t="t"/>
                <a:pathLst>
                  <a:path extrusionOk="0" h="8538" w="9960">
                    <a:moveTo>
                      <a:pt x="4293" y="0"/>
                    </a:moveTo>
                    <a:cubicBezTo>
                      <a:pt x="2117" y="0"/>
                      <a:pt x="35" y="1677"/>
                      <a:pt x="21" y="4227"/>
                    </a:cubicBezTo>
                    <a:cubicBezTo>
                      <a:pt x="0" y="6591"/>
                      <a:pt x="1904" y="8516"/>
                      <a:pt x="4269" y="8537"/>
                    </a:cubicBezTo>
                    <a:cubicBezTo>
                      <a:pt x="8056" y="8537"/>
                      <a:pt x="9960" y="3955"/>
                      <a:pt x="7302" y="1277"/>
                    </a:cubicBezTo>
                    <a:cubicBezTo>
                      <a:pt x="6427" y="395"/>
                      <a:pt x="5349" y="0"/>
                      <a:pt x="42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02" name="Google Shape;802;p22"/>
            <p:cNvGrpSpPr/>
            <p:nvPr/>
          </p:nvGrpSpPr>
          <p:grpSpPr>
            <a:xfrm flipH="1">
              <a:off x="7" y="1245317"/>
              <a:ext cx="241809" cy="974734"/>
              <a:chOff x="8911428" y="3017176"/>
              <a:chExt cx="232084" cy="929469"/>
            </a:xfrm>
          </p:grpSpPr>
          <p:sp>
            <p:nvSpPr>
              <p:cNvPr id="803" name="Google Shape;803;p22"/>
              <p:cNvSpPr/>
              <p:nvPr/>
            </p:nvSpPr>
            <p:spPr>
              <a:xfrm rot="10800000">
                <a:off x="8911428" y="3017176"/>
                <a:ext cx="232084" cy="929469"/>
              </a:xfrm>
              <a:custGeom>
                <a:rect b="b" l="l" r="r" t="t"/>
                <a:pathLst>
                  <a:path extrusionOk="0" h="49276" w="12304">
                    <a:moveTo>
                      <a:pt x="0" y="0"/>
                    </a:moveTo>
                    <a:lnTo>
                      <a:pt x="0" y="49275"/>
                    </a:lnTo>
                    <a:lnTo>
                      <a:pt x="12303" y="49275"/>
                    </a:lnTo>
                    <a:lnTo>
                      <a:pt x="1230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4" name="Google Shape;804;p22"/>
              <p:cNvSpPr/>
              <p:nvPr/>
            </p:nvSpPr>
            <p:spPr>
              <a:xfrm rot="10800000">
                <a:off x="8920123" y="3732328"/>
                <a:ext cx="187871" cy="160652"/>
              </a:xfrm>
              <a:custGeom>
                <a:rect b="b" l="l" r="r" t="t"/>
                <a:pathLst>
                  <a:path extrusionOk="0" h="8517" w="9960">
                    <a:moveTo>
                      <a:pt x="4307" y="0"/>
                    </a:moveTo>
                    <a:cubicBezTo>
                      <a:pt x="2136" y="0"/>
                      <a:pt x="49" y="1677"/>
                      <a:pt x="21" y="4227"/>
                    </a:cubicBezTo>
                    <a:cubicBezTo>
                      <a:pt x="0" y="6592"/>
                      <a:pt x="1904" y="8517"/>
                      <a:pt x="4269" y="8517"/>
                    </a:cubicBezTo>
                    <a:cubicBezTo>
                      <a:pt x="8056" y="8517"/>
                      <a:pt x="9960" y="3955"/>
                      <a:pt x="7302" y="1277"/>
                    </a:cubicBezTo>
                    <a:cubicBezTo>
                      <a:pt x="6434" y="395"/>
                      <a:pt x="5361" y="0"/>
                      <a:pt x="43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5" name="Google Shape;805;p22"/>
              <p:cNvSpPr/>
              <p:nvPr/>
            </p:nvSpPr>
            <p:spPr>
              <a:xfrm rot="10800000">
                <a:off x="8920123" y="3069256"/>
                <a:ext cx="187871" cy="160671"/>
              </a:xfrm>
              <a:custGeom>
                <a:rect b="b" l="l" r="r" t="t"/>
                <a:pathLst>
                  <a:path extrusionOk="0" h="8518" w="9960">
                    <a:moveTo>
                      <a:pt x="4307" y="1"/>
                    </a:moveTo>
                    <a:cubicBezTo>
                      <a:pt x="2136" y="1"/>
                      <a:pt x="49" y="1678"/>
                      <a:pt x="21" y="4228"/>
                    </a:cubicBezTo>
                    <a:cubicBezTo>
                      <a:pt x="0" y="6592"/>
                      <a:pt x="1904" y="8517"/>
                      <a:pt x="4269" y="8517"/>
                    </a:cubicBezTo>
                    <a:cubicBezTo>
                      <a:pt x="8056" y="8517"/>
                      <a:pt x="9960" y="3956"/>
                      <a:pt x="7302" y="1278"/>
                    </a:cubicBezTo>
                    <a:cubicBezTo>
                      <a:pt x="6434" y="396"/>
                      <a:pt x="5361" y="1"/>
                      <a:pt x="43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6" name="Google Shape;806;p22"/>
              <p:cNvSpPr/>
              <p:nvPr/>
            </p:nvSpPr>
            <p:spPr>
              <a:xfrm rot="10800000">
                <a:off x="8920123" y="3520383"/>
                <a:ext cx="187871" cy="160784"/>
              </a:xfrm>
              <a:custGeom>
                <a:rect b="b" l="l" r="r" t="t"/>
                <a:pathLst>
                  <a:path extrusionOk="0" h="8524" w="9960">
                    <a:moveTo>
                      <a:pt x="4306" y="1"/>
                    </a:moveTo>
                    <a:cubicBezTo>
                      <a:pt x="2125" y="1"/>
                      <a:pt x="35" y="1679"/>
                      <a:pt x="21" y="4234"/>
                    </a:cubicBezTo>
                    <a:cubicBezTo>
                      <a:pt x="0" y="6599"/>
                      <a:pt x="1904" y="8524"/>
                      <a:pt x="4269" y="8524"/>
                    </a:cubicBezTo>
                    <a:cubicBezTo>
                      <a:pt x="8056" y="8524"/>
                      <a:pt x="9960" y="3962"/>
                      <a:pt x="7302" y="1263"/>
                    </a:cubicBezTo>
                    <a:cubicBezTo>
                      <a:pt x="6431" y="391"/>
                      <a:pt x="5358" y="1"/>
                      <a:pt x="43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7" name="Google Shape;807;p22"/>
              <p:cNvSpPr/>
              <p:nvPr/>
            </p:nvSpPr>
            <p:spPr>
              <a:xfrm rot="10800000">
                <a:off x="8920123" y="3288312"/>
                <a:ext cx="187871" cy="160784"/>
              </a:xfrm>
              <a:custGeom>
                <a:rect b="b" l="l" r="r" t="t"/>
                <a:pathLst>
                  <a:path extrusionOk="0" h="8524" w="9960">
                    <a:moveTo>
                      <a:pt x="4319" y="1"/>
                    </a:moveTo>
                    <a:cubicBezTo>
                      <a:pt x="2144" y="1"/>
                      <a:pt x="49" y="1680"/>
                      <a:pt x="21" y="4234"/>
                    </a:cubicBezTo>
                    <a:cubicBezTo>
                      <a:pt x="0" y="6578"/>
                      <a:pt x="1904" y="8524"/>
                      <a:pt x="4269" y="8524"/>
                    </a:cubicBezTo>
                    <a:cubicBezTo>
                      <a:pt x="8056" y="8524"/>
                      <a:pt x="9960" y="3962"/>
                      <a:pt x="7302" y="1263"/>
                    </a:cubicBezTo>
                    <a:cubicBezTo>
                      <a:pt x="6438" y="392"/>
                      <a:pt x="5369" y="1"/>
                      <a:pt x="43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08" name="Google Shape;808;p22"/>
            <p:cNvGrpSpPr/>
            <p:nvPr/>
          </p:nvGrpSpPr>
          <p:grpSpPr>
            <a:xfrm flipH="1">
              <a:off x="-1534" y="2760119"/>
              <a:ext cx="475480" cy="456834"/>
              <a:chOff x="8677401" y="2565264"/>
              <a:chExt cx="466111" cy="451908"/>
            </a:xfrm>
          </p:grpSpPr>
          <p:sp>
            <p:nvSpPr>
              <p:cNvPr id="809" name="Google Shape;809;p22"/>
              <p:cNvSpPr/>
              <p:nvPr/>
            </p:nvSpPr>
            <p:spPr>
              <a:xfrm rot="10800000">
                <a:off x="8677401" y="2565264"/>
                <a:ext cx="466111" cy="451908"/>
              </a:xfrm>
              <a:custGeom>
                <a:rect b="b" l="l" r="r" t="t"/>
                <a:pathLst>
                  <a:path extrusionOk="0" h="23958" w="24711">
                    <a:moveTo>
                      <a:pt x="0" y="0"/>
                    </a:moveTo>
                    <a:lnTo>
                      <a:pt x="0" y="23958"/>
                    </a:lnTo>
                    <a:lnTo>
                      <a:pt x="24711" y="23958"/>
                    </a:lnTo>
                    <a:lnTo>
                      <a:pt x="247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0" name="Google Shape;810;p22"/>
              <p:cNvSpPr/>
              <p:nvPr/>
            </p:nvSpPr>
            <p:spPr>
              <a:xfrm rot="10800000">
                <a:off x="8923669" y="2836392"/>
                <a:ext cx="181967" cy="156106"/>
              </a:xfrm>
              <a:custGeom>
                <a:rect b="b" l="l" r="r" t="t"/>
                <a:pathLst>
                  <a:path extrusionOk="0" h="8276" w="9647">
                    <a:moveTo>
                      <a:pt x="4170" y="0"/>
                    </a:moveTo>
                    <a:cubicBezTo>
                      <a:pt x="2058" y="0"/>
                      <a:pt x="36" y="1627"/>
                      <a:pt x="22" y="4111"/>
                    </a:cubicBezTo>
                    <a:cubicBezTo>
                      <a:pt x="1" y="6392"/>
                      <a:pt x="1863" y="8254"/>
                      <a:pt x="4144" y="8275"/>
                    </a:cubicBezTo>
                    <a:cubicBezTo>
                      <a:pt x="7805" y="8254"/>
                      <a:pt x="9646" y="3839"/>
                      <a:pt x="7073" y="1224"/>
                    </a:cubicBezTo>
                    <a:cubicBezTo>
                      <a:pt x="6228" y="379"/>
                      <a:pt x="5189" y="0"/>
                      <a:pt x="41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1" name="Google Shape;811;p22"/>
              <p:cNvSpPr/>
              <p:nvPr/>
            </p:nvSpPr>
            <p:spPr>
              <a:xfrm rot="10800000">
                <a:off x="8686072" y="2836392"/>
                <a:ext cx="182363" cy="156106"/>
              </a:xfrm>
              <a:custGeom>
                <a:rect b="b" l="l" r="r" t="t"/>
                <a:pathLst>
                  <a:path extrusionOk="0" h="8276" w="9668">
                    <a:moveTo>
                      <a:pt x="4179" y="0"/>
                    </a:moveTo>
                    <a:cubicBezTo>
                      <a:pt x="2068" y="0"/>
                      <a:pt x="36" y="1627"/>
                      <a:pt x="22" y="4111"/>
                    </a:cubicBezTo>
                    <a:cubicBezTo>
                      <a:pt x="1" y="6392"/>
                      <a:pt x="1863" y="8254"/>
                      <a:pt x="4144" y="8275"/>
                    </a:cubicBezTo>
                    <a:cubicBezTo>
                      <a:pt x="7805" y="8275"/>
                      <a:pt x="9667" y="3839"/>
                      <a:pt x="7073" y="1224"/>
                    </a:cubicBezTo>
                    <a:cubicBezTo>
                      <a:pt x="6235" y="379"/>
                      <a:pt x="5198" y="0"/>
                      <a:pt x="41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2" name="Google Shape;812;p22"/>
              <p:cNvSpPr/>
              <p:nvPr/>
            </p:nvSpPr>
            <p:spPr>
              <a:xfrm rot="10800000">
                <a:off x="8686468" y="2600379"/>
                <a:ext cx="181967" cy="155974"/>
              </a:xfrm>
              <a:custGeom>
                <a:rect b="b" l="l" r="r" t="t"/>
                <a:pathLst>
                  <a:path extrusionOk="0" h="8269" w="9647">
                    <a:moveTo>
                      <a:pt x="4171" y="0"/>
                    </a:moveTo>
                    <a:cubicBezTo>
                      <a:pt x="2069" y="0"/>
                      <a:pt x="50" y="1626"/>
                      <a:pt x="22" y="4105"/>
                    </a:cubicBezTo>
                    <a:cubicBezTo>
                      <a:pt x="1" y="6385"/>
                      <a:pt x="1842" y="8248"/>
                      <a:pt x="4144" y="8268"/>
                    </a:cubicBezTo>
                    <a:cubicBezTo>
                      <a:pt x="7805" y="8268"/>
                      <a:pt x="9647" y="3854"/>
                      <a:pt x="7073" y="1238"/>
                    </a:cubicBezTo>
                    <a:cubicBezTo>
                      <a:pt x="6232" y="383"/>
                      <a:pt x="5192" y="0"/>
                      <a:pt x="41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3" name="Google Shape;813;p22"/>
              <p:cNvSpPr/>
              <p:nvPr/>
            </p:nvSpPr>
            <p:spPr>
              <a:xfrm rot="10800000">
                <a:off x="8923669" y="2600379"/>
                <a:ext cx="181967" cy="155974"/>
              </a:xfrm>
              <a:custGeom>
                <a:rect b="b" l="l" r="r" t="t"/>
                <a:pathLst>
                  <a:path extrusionOk="0" h="8269" w="9647">
                    <a:moveTo>
                      <a:pt x="4167" y="0"/>
                    </a:moveTo>
                    <a:cubicBezTo>
                      <a:pt x="2060" y="0"/>
                      <a:pt x="36" y="1626"/>
                      <a:pt x="22" y="4105"/>
                    </a:cubicBezTo>
                    <a:cubicBezTo>
                      <a:pt x="1" y="6385"/>
                      <a:pt x="1842" y="8248"/>
                      <a:pt x="4144" y="8268"/>
                    </a:cubicBezTo>
                    <a:cubicBezTo>
                      <a:pt x="7805" y="8268"/>
                      <a:pt x="9646" y="3833"/>
                      <a:pt x="7073" y="1238"/>
                    </a:cubicBezTo>
                    <a:cubicBezTo>
                      <a:pt x="6232" y="383"/>
                      <a:pt x="5189" y="0"/>
                      <a:pt x="41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14" name="Google Shape;814;p22"/>
            <p:cNvGrpSpPr/>
            <p:nvPr/>
          </p:nvGrpSpPr>
          <p:grpSpPr>
            <a:xfrm flipH="1">
              <a:off x="-400" y="3227523"/>
              <a:ext cx="475496" cy="950965"/>
              <a:chOff x="8677401" y="1641329"/>
              <a:chExt cx="464942" cy="928676"/>
            </a:xfrm>
          </p:grpSpPr>
          <p:sp>
            <p:nvSpPr>
              <p:cNvPr id="815" name="Google Shape;815;p22"/>
              <p:cNvSpPr/>
              <p:nvPr/>
            </p:nvSpPr>
            <p:spPr>
              <a:xfrm rot="10800000">
                <a:off x="8677401" y="1641329"/>
                <a:ext cx="464942" cy="928676"/>
              </a:xfrm>
              <a:custGeom>
                <a:rect b="b" l="l" r="r" t="t"/>
                <a:pathLst>
                  <a:path extrusionOk="0" h="49234" w="24649">
                    <a:moveTo>
                      <a:pt x="1" y="1"/>
                    </a:moveTo>
                    <a:lnTo>
                      <a:pt x="1" y="49234"/>
                    </a:lnTo>
                    <a:lnTo>
                      <a:pt x="24649" y="49234"/>
                    </a:lnTo>
                    <a:lnTo>
                      <a:pt x="246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6" name="Google Shape;816;p22"/>
              <p:cNvSpPr/>
              <p:nvPr/>
            </p:nvSpPr>
            <p:spPr>
              <a:xfrm rot="10800000">
                <a:off x="8681960" y="2382436"/>
                <a:ext cx="188040" cy="160727"/>
              </a:xfrm>
              <a:custGeom>
                <a:rect b="b" l="l" r="r" t="t"/>
                <a:pathLst>
                  <a:path extrusionOk="0" h="8521" w="9969">
                    <a:moveTo>
                      <a:pt x="4299" y="0"/>
                    </a:moveTo>
                    <a:cubicBezTo>
                      <a:pt x="4282" y="0"/>
                      <a:pt x="4265" y="0"/>
                      <a:pt x="4248" y="0"/>
                    </a:cubicBezTo>
                    <a:cubicBezTo>
                      <a:pt x="1904" y="0"/>
                      <a:pt x="0" y="1904"/>
                      <a:pt x="21" y="4248"/>
                    </a:cubicBezTo>
                    <a:cubicBezTo>
                      <a:pt x="21" y="6817"/>
                      <a:pt x="2117" y="8520"/>
                      <a:pt x="4303" y="8520"/>
                    </a:cubicBezTo>
                    <a:cubicBezTo>
                      <a:pt x="5357" y="8520"/>
                      <a:pt x="6431" y="8125"/>
                      <a:pt x="7302" y="7240"/>
                    </a:cubicBezTo>
                    <a:cubicBezTo>
                      <a:pt x="9968" y="4553"/>
                      <a:pt x="8052" y="0"/>
                      <a:pt x="4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7" name="Google Shape;817;p22"/>
              <p:cNvSpPr/>
              <p:nvPr/>
            </p:nvSpPr>
            <p:spPr>
              <a:xfrm rot="10800000">
                <a:off x="8681960" y="2145121"/>
                <a:ext cx="188040" cy="160841"/>
              </a:xfrm>
              <a:custGeom>
                <a:rect b="b" l="l" r="r" t="t"/>
                <a:pathLst>
                  <a:path extrusionOk="0" h="8527" w="9969">
                    <a:moveTo>
                      <a:pt x="4299" y="0"/>
                    </a:moveTo>
                    <a:cubicBezTo>
                      <a:pt x="4282" y="0"/>
                      <a:pt x="4265" y="0"/>
                      <a:pt x="4248" y="0"/>
                    </a:cubicBezTo>
                    <a:cubicBezTo>
                      <a:pt x="1904" y="0"/>
                      <a:pt x="0" y="1925"/>
                      <a:pt x="21" y="4248"/>
                    </a:cubicBezTo>
                    <a:cubicBezTo>
                      <a:pt x="21" y="6822"/>
                      <a:pt x="2125" y="8527"/>
                      <a:pt x="4315" y="8527"/>
                    </a:cubicBezTo>
                    <a:cubicBezTo>
                      <a:pt x="5365" y="8527"/>
                      <a:pt x="6435" y="8135"/>
                      <a:pt x="7302" y="7261"/>
                    </a:cubicBezTo>
                    <a:cubicBezTo>
                      <a:pt x="9968" y="4553"/>
                      <a:pt x="8052" y="0"/>
                      <a:pt x="4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8" name="Google Shape;818;p22"/>
              <p:cNvSpPr/>
              <p:nvPr/>
            </p:nvSpPr>
            <p:spPr>
              <a:xfrm rot="10800000">
                <a:off x="8681564" y="1907825"/>
                <a:ext cx="188436" cy="160935"/>
              </a:xfrm>
              <a:custGeom>
                <a:rect b="b" l="l" r="r" t="t"/>
                <a:pathLst>
                  <a:path extrusionOk="0" h="8532" w="9990">
                    <a:moveTo>
                      <a:pt x="4299" y="0"/>
                    </a:moveTo>
                    <a:cubicBezTo>
                      <a:pt x="4282" y="0"/>
                      <a:pt x="4265" y="0"/>
                      <a:pt x="4248" y="1"/>
                    </a:cubicBezTo>
                    <a:cubicBezTo>
                      <a:pt x="1904" y="1"/>
                      <a:pt x="0" y="1926"/>
                      <a:pt x="21" y="4269"/>
                    </a:cubicBezTo>
                    <a:cubicBezTo>
                      <a:pt x="21" y="6839"/>
                      <a:pt x="2127" y="8532"/>
                      <a:pt x="4319" y="8532"/>
                    </a:cubicBezTo>
                    <a:cubicBezTo>
                      <a:pt x="5376" y="8532"/>
                      <a:pt x="6452" y="8139"/>
                      <a:pt x="7323" y="7261"/>
                    </a:cubicBezTo>
                    <a:cubicBezTo>
                      <a:pt x="9989" y="4553"/>
                      <a:pt x="8073" y="0"/>
                      <a:pt x="4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9" name="Google Shape;819;p22"/>
              <p:cNvSpPr/>
              <p:nvPr/>
            </p:nvSpPr>
            <p:spPr>
              <a:xfrm rot="10800000">
                <a:off x="8681564" y="1678206"/>
                <a:ext cx="188436" cy="160859"/>
              </a:xfrm>
              <a:custGeom>
                <a:rect b="b" l="l" r="r" t="t"/>
                <a:pathLst>
                  <a:path extrusionOk="0" h="8528" w="9990">
                    <a:moveTo>
                      <a:pt x="4299" y="1"/>
                    </a:moveTo>
                    <a:cubicBezTo>
                      <a:pt x="4282" y="1"/>
                      <a:pt x="4265" y="1"/>
                      <a:pt x="4248" y="1"/>
                    </a:cubicBezTo>
                    <a:cubicBezTo>
                      <a:pt x="1904" y="1"/>
                      <a:pt x="0" y="1926"/>
                      <a:pt x="21" y="4249"/>
                    </a:cubicBezTo>
                    <a:cubicBezTo>
                      <a:pt x="21" y="6823"/>
                      <a:pt x="2125" y="8527"/>
                      <a:pt x="4322" y="8527"/>
                    </a:cubicBezTo>
                    <a:cubicBezTo>
                      <a:pt x="5375" y="8527"/>
                      <a:pt x="6449" y="8136"/>
                      <a:pt x="7323" y="7262"/>
                    </a:cubicBezTo>
                    <a:cubicBezTo>
                      <a:pt x="9989" y="4554"/>
                      <a:pt x="8073" y="1"/>
                      <a:pt x="42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0" name="Google Shape;820;p22"/>
              <p:cNvSpPr/>
              <p:nvPr/>
            </p:nvSpPr>
            <p:spPr>
              <a:xfrm rot="10800000">
                <a:off x="8920349" y="2382436"/>
                <a:ext cx="188040" cy="160727"/>
              </a:xfrm>
              <a:custGeom>
                <a:rect b="b" l="l" r="r" t="t"/>
                <a:pathLst>
                  <a:path extrusionOk="0" h="8521" w="9969">
                    <a:moveTo>
                      <a:pt x="4279" y="0"/>
                    </a:moveTo>
                    <a:cubicBezTo>
                      <a:pt x="4261" y="0"/>
                      <a:pt x="4244" y="0"/>
                      <a:pt x="4227" y="0"/>
                    </a:cubicBezTo>
                    <a:cubicBezTo>
                      <a:pt x="1883" y="0"/>
                      <a:pt x="0" y="1904"/>
                      <a:pt x="0" y="4248"/>
                    </a:cubicBezTo>
                    <a:cubicBezTo>
                      <a:pt x="0" y="6817"/>
                      <a:pt x="2106" y="8520"/>
                      <a:pt x="4298" y="8520"/>
                    </a:cubicBezTo>
                    <a:cubicBezTo>
                      <a:pt x="5355" y="8520"/>
                      <a:pt x="6432" y="8125"/>
                      <a:pt x="7303" y="7240"/>
                    </a:cubicBezTo>
                    <a:cubicBezTo>
                      <a:pt x="9969" y="4553"/>
                      <a:pt x="8052" y="0"/>
                      <a:pt x="42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1" name="Google Shape;821;p22"/>
              <p:cNvSpPr/>
              <p:nvPr/>
            </p:nvSpPr>
            <p:spPr>
              <a:xfrm rot="10800000">
                <a:off x="8920349" y="2145121"/>
                <a:ext cx="188040" cy="160841"/>
              </a:xfrm>
              <a:custGeom>
                <a:rect b="b" l="l" r="r" t="t"/>
                <a:pathLst>
                  <a:path extrusionOk="0" h="8527" w="9969">
                    <a:moveTo>
                      <a:pt x="4279" y="0"/>
                    </a:moveTo>
                    <a:cubicBezTo>
                      <a:pt x="4261" y="0"/>
                      <a:pt x="4244" y="0"/>
                      <a:pt x="4227" y="0"/>
                    </a:cubicBezTo>
                    <a:cubicBezTo>
                      <a:pt x="1883" y="0"/>
                      <a:pt x="0" y="1905"/>
                      <a:pt x="0" y="4248"/>
                    </a:cubicBezTo>
                    <a:cubicBezTo>
                      <a:pt x="0" y="6822"/>
                      <a:pt x="2114" y="8527"/>
                      <a:pt x="4310" y="8527"/>
                    </a:cubicBezTo>
                    <a:cubicBezTo>
                      <a:pt x="5363" y="8527"/>
                      <a:pt x="6435" y="8135"/>
                      <a:pt x="7303" y="7261"/>
                    </a:cubicBezTo>
                    <a:cubicBezTo>
                      <a:pt x="9969" y="4553"/>
                      <a:pt x="8052" y="0"/>
                      <a:pt x="42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2" name="Google Shape;822;p22"/>
              <p:cNvSpPr/>
              <p:nvPr/>
            </p:nvSpPr>
            <p:spPr>
              <a:xfrm rot="10800000">
                <a:off x="8920349" y="1907825"/>
                <a:ext cx="188040" cy="160935"/>
              </a:xfrm>
              <a:custGeom>
                <a:rect b="b" l="l" r="r" t="t"/>
                <a:pathLst>
                  <a:path extrusionOk="0" h="8532" w="9969">
                    <a:moveTo>
                      <a:pt x="4279" y="0"/>
                    </a:moveTo>
                    <a:cubicBezTo>
                      <a:pt x="4261" y="0"/>
                      <a:pt x="4244" y="0"/>
                      <a:pt x="4227" y="1"/>
                    </a:cubicBezTo>
                    <a:cubicBezTo>
                      <a:pt x="1883" y="1"/>
                      <a:pt x="0" y="1926"/>
                      <a:pt x="0" y="4269"/>
                    </a:cubicBezTo>
                    <a:cubicBezTo>
                      <a:pt x="0" y="6839"/>
                      <a:pt x="2106" y="8532"/>
                      <a:pt x="4298" y="8532"/>
                    </a:cubicBezTo>
                    <a:cubicBezTo>
                      <a:pt x="5355" y="8532"/>
                      <a:pt x="6432" y="8139"/>
                      <a:pt x="7303" y="7261"/>
                    </a:cubicBezTo>
                    <a:cubicBezTo>
                      <a:pt x="9969" y="4553"/>
                      <a:pt x="8052" y="0"/>
                      <a:pt x="42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3" name="Google Shape;823;p22"/>
              <p:cNvSpPr/>
              <p:nvPr/>
            </p:nvSpPr>
            <p:spPr>
              <a:xfrm rot="10800000">
                <a:off x="8920349" y="1678206"/>
                <a:ext cx="188040" cy="160859"/>
              </a:xfrm>
              <a:custGeom>
                <a:rect b="b" l="l" r="r" t="t"/>
                <a:pathLst>
                  <a:path extrusionOk="0" h="8528" w="9969">
                    <a:moveTo>
                      <a:pt x="4279" y="1"/>
                    </a:moveTo>
                    <a:cubicBezTo>
                      <a:pt x="4261" y="1"/>
                      <a:pt x="4244" y="1"/>
                      <a:pt x="4227" y="1"/>
                    </a:cubicBezTo>
                    <a:cubicBezTo>
                      <a:pt x="1883" y="1"/>
                      <a:pt x="0" y="1905"/>
                      <a:pt x="0" y="4249"/>
                    </a:cubicBezTo>
                    <a:cubicBezTo>
                      <a:pt x="0" y="6823"/>
                      <a:pt x="2114" y="8527"/>
                      <a:pt x="4310" y="8527"/>
                    </a:cubicBezTo>
                    <a:cubicBezTo>
                      <a:pt x="5363" y="8527"/>
                      <a:pt x="6435" y="8136"/>
                      <a:pt x="7303" y="7262"/>
                    </a:cubicBezTo>
                    <a:cubicBezTo>
                      <a:pt x="9969" y="4554"/>
                      <a:pt x="8052" y="1"/>
                      <a:pt x="42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24" name="Google Shape;824;p22"/>
            <p:cNvGrpSpPr/>
            <p:nvPr/>
          </p:nvGrpSpPr>
          <p:grpSpPr>
            <a:xfrm flipH="1">
              <a:off x="-3114" y="4678117"/>
              <a:ext cx="933015" cy="469695"/>
              <a:chOff x="8210498" y="469492"/>
              <a:chExt cx="933015" cy="469695"/>
            </a:xfrm>
          </p:grpSpPr>
          <p:sp>
            <p:nvSpPr>
              <p:cNvPr id="825" name="Google Shape;825;p22"/>
              <p:cNvSpPr/>
              <p:nvPr/>
            </p:nvSpPr>
            <p:spPr>
              <a:xfrm rot="10800000">
                <a:off x="8210498" y="469492"/>
                <a:ext cx="933015" cy="469695"/>
              </a:xfrm>
              <a:custGeom>
                <a:rect b="b" l="l" r="r" t="t"/>
                <a:pathLst>
                  <a:path extrusionOk="0" h="24901" w="49464">
                    <a:moveTo>
                      <a:pt x="0" y="1"/>
                    </a:moveTo>
                    <a:lnTo>
                      <a:pt x="0" y="24900"/>
                    </a:lnTo>
                    <a:lnTo>
                      <a:pt x="49463" y="24900"/>
                    </a:lnTo>
                    <a:lnTo>
                      <a:pt x="494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6" name="Google Shape;826;p22"/>
              <p:cNvSpPr/>
              <p:nvPr/>
            </p:nvSpPr>
            <p:spPr>
              <a:xfrm rot="10800000">
                <a:off x="8921689" y="751694"/>
                <a:ext cx="186305" cy="159313"/>
              </a:xfrm>
              <a:custGeom>
                <a:rect b="b" l="l" r="r" t="t"/>
                <a:pathLst>
                  <a:path extrusionOk="0" h="8446" w="9877">
                    <a:moveTo>
                      <a:pt x="4253" y="1"/>
                    </a:moveTo>
                    <a:cubicBezTo>
                      <a:pt x="2096" y="1"/>
                      <a:pt x="35" y="1663"/>
                      <a:pt x="21" y="4198"/>
                    </a:cubicBezTo>
                    <a:cubicBezTo>
                      <a:pt x="0" y="6542"/>
                      <a:pt x="1883" y="8446"/>
                      <a:pt x="4227" y="8446"/>
                    </a:cubicBezTo>
                    <a:cubicBezTo>
                      <a:pt x="7972" y="8446"/>
                      <a:pt x="9876" y="3926"/>
                      <a:pt x="7240" y="1269"/>
                    </a:cubicBezTo>
                    <a:cubicBezTo>
                      <a:pt x="6371" y="393"/>
                      <a:pt x="5301" y="1"/>
                      <a:pt x="42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7" name="Google Shape;827;p22"/>
              <p:cNvSpPr/>
              <p:nvPr/>
            </p:nvSpPr>
            <p:spPr>
              <a:xfrm rot="10800000">
                <a:off x="8697918" y="751694"/>
                <a:ext cx="185909" cy="159049"/>
              </a:xfrm>
              <a:custGeom>
                <a:rect b="b" l="l" r="r" t="t"/>
                <a:pathLst>
                  <a:path extrusionOk="0" h="8432" w="9856">
                    <a:moveTo>
                      <a:pt x="4270" y="0"/>
                    </a:moveTo>
                    <a:cubicBezTo>
                      <a:pt x="2122" y="0"/>
                      <a:pt x="50" y="1660"/>
                      <a:pt x="22" y="4184"/>
                    </a:cubicBezTo>
                    <a:cubicBezTo>
                      <a:pt x="1" y="6507"/>
                      <a:pt x="1884" y="8432"/>
                      <a:pt x="4227" y="8432"/>
                    </a:cubicBezTo>
                    <a:cubicBezTo>
                      <a:pt x="7973" y="8432"/>
                      <a:pt x="9856" y="3912"/>
                      <a:pt x="7219" y="1255"/>
                    </a:cubicBezTo>
                    <a:cubicBezTo>
                      <a:pt x="6367" y="389"/>
                      <a:pt x="5310" y="0"/>
                      <a:pt x="42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8" name="Google Shape;828;p22"/>
              <p:cNvSpPr/>
              <p:nvPr/>
            </p:nvSpPr>
            <p:spPr>
              <a:xfrm rot="10800000">
                <a:off x="8480051" y="751694"/>
                <a:ext cx="186305" cy="159049"/>
              </a:xfrm>
              <a:custGeom>
                <a:rect b="b" l="l" r="r" t="t"/>
                <a:pathLst>
                  <a:path extrusionOk="0" h="8432" w="9877">
                    <a:moveTo>
                      <a:pt x="4277" y="0"/>
                    </a:moveTo>
                    <a:cubicBezTo>
                      <a:pt x="2122" y="0"/>
                      <a:pt x="50" y="1660"/>
                      <a:pt x="22" y="4184"/>
                    </a:cubicBezTo>
                    <a:cubicBezTo>
                      <a:pt x="1" y="6507"/>
                      <a:pt x="1905" y="8432"/>
                      <a:pt x="4248" y="8432"/>
                    </a:cubicBezTo>
                    <a:cubicBezTo>
                      <a:pt x="7993" y="8432"/>
                      <a:pt x="9877" y="3912"/>
                      <a:pt x="7240" y="1255"/>
                    </a:cubicBezTo>
                    <a:cubicBezTo>
                      <a:pt x="6381" y="389"/>
                      <a:pt x="5319" y="0"/>
                      <a:pt x="4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9" name="Google Shape;829;p22"/>
              <p:cNvSpPr/>
              <p:nvPr/>
            </p:nvSpPr>
            <p:spPr>
              <a:xfrm rot="10800000">
                <a:off x="8252715" y="751694"/>
                <a:ext cx="186305" cy="159218"/>
              </a:xfrm>
              <a:custGeom>
                <a:rect b="b" l="l" r="r" t="t"/>
                <a:pathLst>
                  <a:path extrusionOk="0" h="8441" w="9877">
                    <a:moveTo>
                      <a:pt x="4276" y="0"/>
                    </a:moveTo>
                    <a:cubicBezTo>
                      <a:pt x="2121" y="0"/>
                      <a:pt x="50" y="1669"/>
                      <a:pt x="22" y="4193"/>
                    </a:cubicBezTo>
                    <a:cubicBezTo>
                      <a:pt x="1" y="6537"/>
                      <a:pt x="1905" y="8441"/>
                      <a:pt x="4248" y="8441"/>
                    </a:cubicBezTo>
                    <a:cubicBezTo>
                      <a:pt x="7993" y="8441"/>
                      <a:pt x="9877" y="3921"/>
                      <a:pt x="7240" y="1264"/>
                    </a:cubicBezTo>
                    <a:cubicBezTo>
                      <a:pt x="6381" y="391"/>
                      <a:pt x="5319" y="0"/>
                      <a:pt x="4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0" name="Google Shape;830;p22"/>
              <p:cNvSpPr/>
              <p:nvPr/>
            </p:nvSpPr>
            <p:spPr>
              <a:xfrm rot="10800000">
                <a:off x="8921689" y="510549"/>
                <a:ext cx="186305" cy="159313"/>
              </a:xfrm>
              <a:custGeom>
                <a:rect b="b" l="l" r="r" t="t"/>
                <a:pathLst>
                  <a:path extrusionOk="0" h="8446" w="9877">
                    <a:moveTo>
                      <a:pt x="4253" y="1"/>
                    </a:moveTo>
                    <a:cubicBezTo>
                      <a:pt x="2096" y="1"/>
                      <a:pt x="35" y="1664"/>
                      <a:pt x="21" y="4199"/>
                    </a:cubicBezTo>
                    <a:cubicBezTo>
                      <a:pt x="0" y="6542"/>
                      <a:pt x="1883" y="8446"/>
                      <a:pt x="4227" y="8446"/>
                    </a:cubicBezTo>
                    <a:cubicBezTo>
                      <a:pt x="7972" y="8446"/>
                      <a:pt x="9876" y="3926"/>
                      <a:pt x="7240" y="1269"/>
                    </a:cubicBezTo>
                    <a:cubicBezTo>
                      <a:pt x="6371" y="393"/>
                      <a:pt x="5301" y="1"/>
                      <a:pt x="42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1" name="Google Shape;831;p22"/>
              <p:cNvSpPr/>
              <p:nvPr/>
            </p:nvSpPr>
            <p:spPr>
              <a:xfrm rot="10800000">
                <a:off x="8697918" y="510549"/>
                <a:ext cx="185909" cy="159049"/>
              </a:xfrm>
              <a:custGeom>
                <a:rect b="b" l="l" r="r" t="t"/>
                <a:pathLst>
                  <a:path extrusionOk="0" h="8432" w="9856">
                    <a:moveTo>
                      <a:pt x="4270" y="1"/>
                    </a:moveTo>
                    <a:cubicBezTo>
                      <a:pt x="2122" y="1"/>
                      <a:pt x="50" y="1660"/>
                      <a:pt x="22" y="4185"/>
                    </a:cubicBezTo>
                    <a:cubicBezTo>
                      <a:pt x="1" y="6507"/>
                      <a:pt x="1884" y="8432"/>
                      <a:pt x="4227" y="8432"/>
                    </a:cubicBezTo>
                    <a:cubicBezTo>
                      <a:pt x="7973" y="8432"/>
                      <a:pt x="9856" y="3912"/>
                      <a:pt x="7219" y="1255"/>
                    </a:cubicBezTo>
                    <a:cubicBezTo>
                      <a:pt x="6367" y="389"/>
                      <a:pt x="5310" y="1"/>
                      <a:pt x="42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2" name="Google Shape;832;p22"/>
              <p:cNvSpPr/>
              <p:nvPr/>
            </p:nvSpPr>
            <p:spPr>
              <a:xfrm rot="10800000">
                <a:off x="8480051" y="510549"/>
                <a:ext cx="186305" cy="159049"/>
              </a:xfrm>
              <a:custGeom>
                <a:rect b="b" l="l" r="r" t="t"/>
                <a:pathLst>
                  <a:path extrusionOk="0" h="8432" w="9877">
                    <a:moveTo>
                      <a:pt x="4277" y="1"/>
                    </a:moveTo>
                    <a:cubicBezTo>
                      <a:pt x="2122" y="1"/>
                      <a:pt x="50" y="1660"/>
                      <a:pt x="22" y="4185"/>
                    </a:cubicBezTo>
                    <a:cubicBezTo>
                      <a:pt x="1" y="6507"/>
                      <a:pt x="1905" y="8432"/>
                      <a:pt x="4248" y="8432"/>
                    </a:cubicBezTo>
                    <a:cubicBezTo>
                      <a:pt x="7993" y="8432"/>
                      <a:pt x="9877" y="3912"/>
                      <a:pt x="7240" y="1255"/>
                    </a:cubicBezTo>
                    <a:cubicBezTo>
                      <a:pt x="6381" y="389"/>
                      <a:pt x="5319" y="1"/>
                      <a:pt x="4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3" name="Google Shape;833;p22"/>
              <p:cNvSpPr/>
              <p:nvPr/>
            </p:nvSpPr>
            <p:spPr>
              <a:xfrm rot="10800000">
                <a:off x="8279556" y="510549"/>
                <a:ext cx="159067" cy="160633"/>
              </a:xfrm>
              <a:custGeom>
                <a:rect b="b" l="l" r="r" t="t"/>
                <a:pathLst>
                  <a:path extrusionOk="0" h="8516" w="8433">
                    <a:moveTo>
                      <a:pt x="4206" y="0"/>
                    </a:moveTo>
                    <a:cubicBezTo>
                      <a:pt x="1884" y="0"/>
                      <a:pt x="1" y="1904"/>
                      <a:pt x="1" y="4269"/>
                    </a:cubicBezTo>
                    <a:cubicBezTo>
                      <a:pt x="1" y="6612"/>
                      <a:pt x="1884" y="8516"/>
                      <a:pt x="4206" y="8516"/>
                    </a:cubicBezTo>
                    <a:cubicBezTo>
                      <a:pt x="6550" y="8516"/>
                      <a:pt x="8433" y="6612"/>
                      <a:pt x="8433" y="4269"/>
                    </a:cubicBezTo>
                    <a:cubicBezTo>
                      <a:pt x="8433" y="1904"/>
                      <a:pt x="6550" y="0"/>
                      <a:pt x="4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CUSTOM_6_1_1"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23"/>
          <p:cNvSpPr txBox="1"/>
          <p:nvPr>
            <p:ph type="title"/>
          </p:nvPr>
        </p:nvSpPr>
        <p:spPr>
          <a:xfrm>
            <a:off x="717700" y="347803"/>
            <a:ext cx="77088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grpSp>
        <p:nvGrpSpPr>
          <p:cNvPr id="836" name="Google Shape;836;p23"/>
          <p:cNvGrpSpPr/>
          <p:nvPr/>
        </p:nvGrpSpPr>
        <p:grpSpPr>
          <a:xfrm flipH="1">
            <a:off x="7673537" y="2563323"/>
            <a:ext cx="1472063" cy="2584974"/>
            <a:chOff x="11" y="2558491"/>
            <a:chExt cx="1472063" cy="2584974"/>
          </a:xfrm>
        </p:grpSpPr>
        <p:grpSp>
          <p:nvGrpSpPr>
            <p:cNvPr id="837" name="Google Shape;837;p23"/>
            <p:cNvGrpSpPr/>
            <p:nvPr/>
          </p:nvGrpSpPr>
          <p:grpSpPr>
            <a:xfrm flipH="1" rot="5400000">
              <a:off x="1601" y="4182169"/>
              <a:ext cx="474807" cy="477976"/>
              <a:chOff x="458271" y="4665278"/>
              <a:chExt cx="474807" cy="477976"/>
            </a:xfrm>
          </p:grpSpPr>
          <p:sp>
            <p:nvSpPr>
              <p:cNvPr id="838" name="Google Shape;838;p23"/>
              <p:cNvSpPr/>
              <p:nvPr/>
            </p:nvSpPr>
            <p:spPr>
              <a:xfrm>
                <a:off x="458271" y="4665278"/>
                <a:ext cx="474807" cy="477976"/>
              </a:xfrm>
              <a:custGeom>
                <a:rect b="b" l="l" r="r" t="t"/>
                <a:pathLst>
                  <a:path extrusionOk="0" h="25340" w="25172">
                    <a:moveTo>
                      <a:pt x="0" y="1"/>
                    </a:moveTo>
                    <a:lnTo>
                      <a:pt x="0" y="25339"/>
                    </a:lnTo>
                    <a:lnTo>
                      <a:pt x="25171" y="25339"/>
                    </a:lnTo>
                    <a:lnTo>
                      <a:pt x="2517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" name="Google Shape;839;p23"/>
              <p:cNvSpPr/>
              <p:nvPr/>
            </p:nvSpPr>
            <p:spPr>
              <a:xfrm>
                <a:off x="718353" y="4936829"/>
                <a:ext cx="184739" cy="158087"/>
              </a:xfrm>
              <a:custGeom>
                <a:rect b="b" l="l" r="r" t="t"/>
                <a:pathLst>
                  <a:path extrusionOk="0" h="8381" w="9794">
                    <a:moveTo>
                      <a:pt x="5609" y="0"/>
                    </a:moveTo>
                    <a:cubicBezTo>
                      <a:pt x="1884" y="0"/>
                      <a:pt x="1" y="4499"/>
                      <a:pt x="2637" y="7135"/>
                    </a:cubicBezTo>
                    <a:cubicBezTo>
                      <a:pt x="3491" y="7995"/>
                      <a:pt x="4544" y="8381"/>
                      <a:pt x="5578" y="8381"/>
                    </a:cubicBezTo>
                    <a:cubicBezTo>
                      <a:pt x="7714" y="8381"/>
                      <a:pt x="9765" y="6736"/>
                      <a:pt x="9793" y="4227"/>
                    </a:cubicBezTo>
                    <a:cubicBezTo>
                      <a:pt x="9793" y="1904"/>
                      <a:pt x="7931" y="0"/>
                      <a:pt x="5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" name="Google Shape;840;p23"/>
              <p:cNvSpPr/>
              <p:nvPr/>
            </p:nvSpPr>
            <p:spPr>
              <a:xfrm>
                <a:off x="478398" y="4936829"/>
                <a:ext cx="184720" cy="158087"/>
              </a:xfrm>
              <a:custGeom>
                <a:rect b="b" l="l" r="r" t="t"/>
                <a:pathLst>
                  <a:path extrusionOk="0" h="8381" w="9793">
                    <a:moveTo>
                      <a:pt x="5608" y="0"/>
                    </a:moveTo>
                    <a:cubicBezTo>
                      <a:pt x="1884" y="0"/>
                      <a:pt x="0" y="4499"/>
                      <a:pt x="2637" y="7135"/>
                    </a:cubicBezTo>
                    <a:cubicBezTo>
                      <a:pt x="3490" y="7995"/>
                      <a:pt x="4544" y="8381"/>
                      <a:pt x="5578" y="8381"/>
                    </a:cubicBezTo>
                    <a:cubicBezTo>
                      <a:pt x="7713" y="8381"/>
                      <a:pt x="9764" y="6736"/>
                      <a:pt x="9793" y="4227"/>
                    </a:cubicBezTo>
                    <a:cubicBezTo>
                      <a:pt x="9793" y="1904"/>
                      <a:pt x="7930" y="0"/>
                      <a:pt x="5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1" name="Google Shape;841;p23"/>
              <p:cNvSpPr/>
              <p:nvPr/>
            </p:nvSpPr>
            <p:spPr>
              <a:xfrm>
                <a:off x="478398" y="4712642"/>
                <a:ext cx="185117" cy="157879"/>
              </a:xfrm>
              <a:custGeom>
                <a:rect b="b" l="l" r="r" t="t"/>
                <a:pathLst>
                  <a:path extrusionOk="0" h="8370" w="9814">
                    <a:moveTo>
                      <a:pt x="5608" y="0"/>
                    </a:moveTo>
                    <a:cubicBezTo>
                      <a:pt x="1884" y="0"/>
                      <a:pt x="0" y="4478"/>
                      <a:pt x="2637" y="7115"/>
                    </a:cubicBezTo>
                    <a:cubicBezTo>
                      <a:pt x="3490" y="7982"/>
                      <a:pt x="4544" y="8370"/>
                      <a:pt x="5578" y="8370"/>
                    </a:cubicBezTo>
                    <a:cubicBezTo>
                      <a:pt x="7714" y="8370"/>
                      <a:pt x="9764" y="6715"/>
                      <a:pt x="9793" y="4206"/>
                    </a:cubicBezTo>
                    <a:cubicBezTo>
                      <a:pt x="9814" y="1884"/>
                      <a:pt x="7930" y="0"/>
                      <a:pt x="5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2" name="Google Shape;842;p23"/>
              <p:cNvSpPr/>
              <p:nvPr/>
            </p:nvSpPr>
            <p:spPr>
              <a:xfrm>
                <a:off x="718353" y="4712642"/>
                <a:ext cx="184739" cy="157879"/>
              </a:xfrm>
              <a:custGeom>
                <a:rect b="b" l="l" r="r" t="t"/>
                <a:pathLst>
                  <a:path extrusionOk="0" h="8370" w="9794">
                    <a:moveTo>
                      <a:pt x="5609" y="0"/>
                    </a:moveTo>
                    <a:cubicBezTo>
                      <a:pt x="1884" y="0"/>
                      <a:pt x="1" y="4478"/>
                      <a:pt x="2637" y="7115"/>
                    </a:cubicBezTo>
                    <a:cubicBezTo>
                      <a:pt x="3491" y="7982"/>
                      <a:pt x="4545" y="8370"/>
                      <a:pt x="5579" y="8370"/>
                    </a:cubicBezTo>
                    <a:cubicBezTo>
                      <a:pt x="7714" y="8370"/>
                      <a:pt x="9765" y="6715"/>
                      <a:pt x="9793" y="4206"/>
                    </a:cubicBezTo>
                    <a:cubicBezTo>
                      <a:pt x="9793" y="1884"/>
                      <a:pt x="7931" y="0"/>
                      <a:pt x="5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43" name="Google Shape;843;p23"/>
            <p:cNvGrpSpPr/>
            <p:nvPr/>
          </p:nvGrpSpPr>
          <p:grpSpPr>
            <a:xfrm flipH="1" rot="5400000">
              <a:off x="1601" y="4666329"/>
              <a:ext cx="474807" cy="477976"/>
              <a:chOff x="826" y="4665278"/>
              <a:chExt cx="474807" cy="477976"/>
            </a:xfrm>
          </p:grpSpPr>
          <p:sp>
            <p:nvSpPr>
              <p:cNvPr id="844" name="Google Shape;844;p23"/>
              <p:cNvSpPr/>
              <p:nvPr/>
            </p:nvSpPr>
            <p:spPr>
              <a:xfrm>
                <a:off x="826" y="4665278"/>
                <a:ext cx="474807" cy="477976"/>
              </a:xfrm>
              <a:custGeom>
                <a:rect b="b" l="l" r="r" t="t"/>
                <a:pathLst>
                  <a:path extrusionOk="0" h="25340" w="25172">
                    <a:moveTo>
                      <a:pt x="1" y="1"/>
                    </a:moveTo>
                    <a:lnTo>
                      <a:pt x="1" y="25339"/>
                    </a:lnTo>
                    <a:lnTo>
                      <a:pt x="25172" y="25339"/>
                    </a:lnTo>
                    <a:lnTo>
                      <a:pt x="2517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" name="Google Shape;845;p23"/>
              <p:cNvSpPr/>
              <p:nvPr/>
            </p:nvSpPr>
            <p:spPr>
              <a:xfrm>
                <a:off x="246327" y="4936829"/>
                <a:ext cx="184720" cy="158087"/>
              </a:xfrm>
              <a:custGeom>
                <a:rect b="b" l="l" r="r" t="t"/>
                <a:pathLst>
                  <a:path extrusionOk="0" h="8381" w="9793">
                    <a:moveTo>
                      <a:pt x="5587" y="0"/>
                    </a:moveTo>
                    <a:cubicBezTo>
                      <a:pt x="1863" y="0"/>
                      <a:pt x="0" y="4499"/>
                      <a:pt x="2616" y="7135"/>
                    </a:cubicBezTo>
                    <a:cubicBezTo>
                      <a:pt x="3476" y="7995"/>
                      <a:pt x="4534" y="8381"/>
                      <a:pt x="5571" y="8381"/>
                    </a:cubicBezTo>
                    <a:cubicBezTo>
                      <a:pt x="7711" y="8381"/>
                      <a:pt x="9758" y="6736"/>
                      <a:pt x="9772" y="4227"/>
                    </a:cubicBezTo>
                    <a:cubicBezTo>
                      <a:pt x="9793" y="1904"/>
                      <a:pt x="7909" y="0"/>
                      <a:pt x="55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6" name="Google Shape;846;p23"/>
              <p:cNvSpPr/>
              <p:nvPr/>
            </p:nvSpPr>
            <p:spPr>
              <a:xfrm>
                <a:off x="21349" y="4936829"/>
                <a:ext cx="184739" cy="158087"/>
              </a:xfrm>
              <a:custGeom>
                <a:rect b="b" l="l" r="r" t="t"/>
                <a:pathLst>
                  <a:path extrusionOk="0" h="8381" w="9794">
                    <a:moveTo>
                      <a:pt x="5608" y="0"/>
                    </a:moveTo>
                    <a:cubicBezTo>
                      <a:pt x="1884" y="0"/>
                      <a:pt x="1" y="4478"/>
                      <a:pt x="2616" y="7135"/>
                    </a:cubicBezTo>
                    <a:cubicBezTo>
                      <a:pt x="3470" y="7995"/>
                      <a:pt x="4526" y="8381"/>
                      <a:pt x="5562" y="8381"/>
                    </a:cubicBezTo>
                    <a:cubicBezTo>
                      <a:pt x="7702" y="8381"/>
                      <a:pt x="9758" y="6736"/>
                      <a:pt x="9772" y="4227"/>
                    </a:cubicBezTo>
                    <a:cubicBezTo>
                      <a:pt x="9793" y="1904"/>
                      <a:pt x="7910" y="21"/>
                      <a:pt x="5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7" name="Google Shape;847;p23"/>
              <p:cNvSpPr/>
              <p:nvPr/>
            </p:nvSpPr>
            <p:spPr>
              <a:xfrm>
                <a:off x="21462" y="4712642"/>
                <a:ext cx="184626" cy="157879"/>
              </a:xfrm>
              <a:custGeom>
                <a:rect b="b" l="l" r="r" t="t"/>
                <a:pathLst>
                  <a:path extrusionOk="0" h="8370" w="9788">
                    <a:moveTo>
                      <a:pt x="5577" y="0"/>
                    </a:moveTo>
                    <a:cubicBezTo>
                      <a:pt x="1869" y="0"/>
                      <a:pt x="1" y="4484"/>
                      <a:pt x="2610" y="7115"/>
                    </a:cubicBezTo>
                    <a:cubicBezTo>
                      <a:pt x="3464" y="7982"/>
                      <a:pt x="4520" y="8370"/>
                      <a:pt x="5556" y="8370"/>
                    </a:cubicBezTo>
                    <a:cubicBezTo>
                      <a:pt x="7696" y="8370"/>
                      <a:pt x="9752" y="6715"/>
                      <a:pt x="9766" y="4206"/>
                    </a:cubicBezTo>
                    <a:cubicBezTo>
                      <a:pt x="9787" y="1884"/>
                      <a:pt x="7904" y="0"/>
                      <a:pt x="5602" y="0"/>
                    </a:cubicBezTo>
                    <a:cubicBezTo>
                      <a:pt x="5594" y="0"/>
                      <a:pt x="5585" y="0"/>
                      <a:pt x="55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8" name="Google Shape;848;p23"/>
              <p:cNvSpPr/>
              <p:nvPr/>
            </p:nvSpPr>
            <p:spPr>
              <a:xfrm>
                <a:off x="246327" y="4712642"/>
                <a:ext cx="184720" cy="157879"/>
              </a:xfrm>
              <a:custGeom>
                <a:rect b="b" l="l" r="r" t="t"/>
                <a:pathLst>
                  <a:path extrusionOk="0" h="8370" w="9793">
                    <a:moveTo>
                      <a:pt x="5587" y="0"/>
                    </a:moveTo>
                    <a:cubicBezTo>
                      <a:pt x="1863" y="0"/>
                      <a:pt x="0" y="4478"/>
                      <a:pt x="2616" y="7115"/>
                    </a:cubicBezTo>
                    <a:cubicBezTo>
                      <a:pt x="3469" y="7982"/>
                      <a:pt x="4525" y="8370"/>
                      <a:pt x="5562" y="8370"/>
                    </a:cubicBezTo>
                    <a:cubicBezTo>
                      <a:pt x="7702" y="8370"/>
                      <a:pt x="9758" y="6715"/>
                      <a:pt x="9772" y="4206"/>
                    </a:cubicBezTo>
                    <a:cubicBezTo>
                      <a:pt x="9793" y="1884"/>
                      <a:pt x="7909" y="0"/>
                      <a:pt x="55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49" name="Google Shape;849;p23"/>
            <p:cNvGrpSpPr/>
            <p:nvPr/>
          </p:nvGrpSpPr>
          <p:grpSpPr>
            <a:xfrm flipH="1" rot="5400000">
              <a:off x="-341570" y="2900072"/>
              <a:ext cx="934995" cy="251833"/>
              <a:chOff x="1597309" y="4891426"/>
              <a:chExt cx="934995" cy="251833"/>
            </a:xfrm>
          </p:grpSpPr>
          <p:sp>
            <p:nvSpPr>
              <p:cNvPr id="850" name="Google Shape;850;p23"/>
              <p:cNvSpPr/>
              <p:nvPr/>
            </p:nvSpPr>
            <p:spPr>
              <a:xfrm>
                <a:off x="1597309" y="4891426"/>
                <a:ext cx="934995" cy="251833"/>
              </a:xfrm>
              <a:custGeom>
                <a:rect b="b" l="l" r="r" t="t"/>
                <a:pathLst>
                  <a:path extrusionOk="0" h="13351" w="49569">
                    <a:moveTo>
                      <a:pt x="1" y="1"/>
                    </a:moveTo>
                    <a:lnTo>
                      <a:pt x="1" y="13350"/>
                    </a:lnTo>
                    <a:lnTo>
                      <a:pt x="49569" y="13350"/>
                    </a:lnTo>
                    <a:lnTo>
                      <a:pt x="4956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1" name="Google Shape;851;p23"/>
              <p:cNvSpPr/>
              <p:nvPr/>
            </p:nvSpPr>
            <p:spPr>
              <a:xfrm>
                <a:off x="1602666" y="4930680"/>
                <a:ext cx="190040" cy="162463"/>
              </a:xfrm>
              <a:custGeom>
                <a:rect b="b" l="l" r="r" t="t"/>
                <a:pathLst>
                  <a:path extrusionOk="0" h="8613" w="10075">
                    <a:moveTo>
                      <a:pt x="5712" y="1"/>
                    </a:moveTo>
                    <a:cubicBezTo>
                      <a:pt x="4648" y="1"/>
                      <a:pt x="3564" y="399"/>
                      <a:pt x="2688" y="1289"/>
                    </a:cubicBezTo>
                    <a:cubicBezTo>
                      <a:pt x="1" y="3996"/>
                      <a:pt x="1938" y="8612"/>
                      <a:pt x="5754" y="8612"/>
                    </a:cubicBezTo>
                    <a:cubicBezTo>
                      <a:pt x="5771" y="8612"/>
                      <a:pt x="5788" y="8612"/>
                      <a:pt x="5806" y="8612"/>
                    </a:cubicBezTo>
                    <a:cubicBezTo>
                      <a:pt x="8149" y="8612"/>
                      <a:pt x="10074" y="6666"/>
                      <a:pt x="10053" y="4323"/>
                    </a:cubicBezTo>
                    <a:cubicBezTo>
                      <a:pt x="10053" y="1723"/>
                      <a:pt x="7925" y="1"/>
                      <a:pt x="57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2" name="Google Shape;852;p23"/>
              <p:cNvSpPr/>
              <p:nvPr/>
            </p:nvSpPr>
            <p:spPr>
              <a:xfrm>
                <a:off x="2308762" y="4930680"/>
                <a:ext cx="189625" cy="162463"/>
              </a:xfrm>
              <a:custGeom>
                <a:rect b="b" l="l" r="r" t="t"/>
                <a:pathLst>
                  <a:path extrusionOk="0" h="8613" w="10053">
                    <a:moveTo>
                      <a:pt x="5712" y="1"/>
                    </a:moveTo>
                    <a:cubicBezTo>
                      <a:pt x="4647" y="1"/>
                      <a:pt x="3564" y="399"/>
                      <a:pt x="2687" y="1289"/>
                    </a:cubicBezTo>
                    <a:cubicBezTo>
                      <a:pt x="0" y="3996"/>
                      <a:pt x="1917" y="8612"/>
                      <a:pt x="5732" y="8612"/>
                    </a:cubicBezTo>
                    <a:cubicBezTo>
                      <a:pt x="5750" y="8612"/>
                      <a:pt x="5767" y="8612"/>
                      <a:pt x="5784" y="8612"/>
                    </a:cubicBezTo>
                    <a:cubicBezTo>
                      <a:pt x="8148" y="8612"/>
                      <a:pt x="10052" y="6687"/>
                      <a:pt x="10052" y="4323"/>
                    </a:cubicBezTo>
                    <a:cubicBezTo>
                      <a:pt x="10052" y="1723"/>
                      <a:pt x="7925" y="1"/>
                      <a:pt x="57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3" name="Google Shape;853;p23"/>
              <p:cNvSpPr/>
              <p:nvPr/>
            </p:nvSpPr>
            <p:spPr>
              <a:xfrm>
                <a:off x="1831983" y="4930680"/>
                <a:ext cx="189625" cy="162463"/>
              </a:xfrm>
              <a:custGeom>
                <a:rect b="b" l="l" r="r" t="t"/>
                <a:pathLst>
                  <a:path extrusionOk="0" h="8613" w="10053">
                    <a:moveTo>
                      <a:pt x="5712" y="1"/>
                    </a:moveTo>
                    <a:cubicBezTo>
                      <a:pt x="4648" y="1"/>
                      <a:pt x="3564" y="399"/>
                      <a:pt x="2688" y="1289"/>
                    </a:cubicBezTo>
                    <a:cubicBezTo>
                      <a:pt x="1" y="4017"/>
                      <a:pt x="1938" y="8612"/>
                      <a:pt x="5733" y="8612"/>
                    </a:cubicBezTo>
                    <a:cubicBezTo>
                      <a:pt x="5750" y="8612"/>
                      <a:pt x="5767" y="8612"/>
                      <a:pt x="5784" y="8612"/>
                    </a:cubicBezTo>
                    <a:cubicBezTo>
                      <a:pt x="8149" y="8612"/>
                      <a:pt x="10053" y="6666"/>
                      <a:pt x="10053" y="4323"/>
                    </a:cubicBezTo>
                    <a:cubicBezTo>
                      <a:pt x="10053" y="1723"/>
                      <a:pt x="7925" y="1"/>
                      <a:pt x="57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4" name="Google Shape;854;p23"/>
              <p:cNvSpPr/>
              <p:nvPr/>
            </p:nvSpPr>
            <p:spPr>
              <a:xfrm>
                <a:off x="2061696" y="4930680"/>
                <a:ext cx="189625" cy="162463"/>
              </a:xfrm>
              <a:custGeom>
                <a:rect b="b" l="l" r="r" t="t"/>
                <a:pathLst>
                  <a:path extrusionOk="0" h="8613" w="10053">
                    <a:moveTo>
                      <a:pt x="5707" y="1"/>
                    </a:moveTo>
                    <a:cubicBezTo>
                      <a:pt x="4645" y="1"/>
                      <a:pt x="3564" y="399"/>
                      <a:pt x="2687" y="1289"/>
                    </a:cubicBezTo>
                    <a:cubicBezTo>
                      <a:pt x="0" y="3996"/>
                      <a:pt x="1917" y="8612"/>
                      <a:pt x="5732" y="8612"/>
                    </a:cubicBezTo>
                    <a:cubicBezTo>
                      <a:pt x="5749" y="8612"/>
                      <a:pt x="5767" y="8612"/>
                      <a:pt x="5784" y="8612"/>
                    </a:cubicBezTo>
                    <a:cubicBezTo>
                      <a:pt x="8148" y="8612"/>
                      <a:pt x="10052" y="6687"/>
                      <a:pt x="10052" y="4323"/>
                    </a:cubicBezTo>
                    <a:cubicBezTo>
                      <a:pt x="10038" y="1723"/>
                      <a:pt x="7915" y="1"/>
                      <a:pt x="57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55" name="Google Shape;855;p23"/>
            <p:cNvGrpSpPr/>
            <p:nvPr/>
          </p:nvGrpSpPr>
          <p:grpSpPr>
            <a:xfrm flipH="1" rot="5400000">
              <a:off x="1116251" y="4786898"/>
              <a:ext cx="226576" cy="485068"/>
              <a:chOff x="826" y="3727523"/>
              <a:chExt cx="226576" cy="485068"/>
            </a:xfrm>
          </p:grpSpPr>
          <p:sp>
            <p:nvSpPr>
              <p:cNvPr id="856" name="Google Shape;856;p23"/>
              <p:cNvSpPr/>
              <p:nvPr/>
            </p:nvSpPr>
            <p:spPr>
              <a:xfrm>
                <a:off x="826" y="3727523"/>
                <a:ext cx="226576" cy="485068"/>
              </a:xfrm>
              <a:custGeom>
                <a:rect b="b" l="l" r="r" t="t"/>
                <a:pathLst>
                  <a:path extrusionOk="0" h="25716" w="12012">
                    <a:moveTo>
                      <a:pt x="1" y="0"/>
                    </a:moveTo>
                    <a:lnTo>
                      <a:pt x="1" y="25715"/>
                    </a:lnTo>
                    <a:lnTo>
                      <a:pt x="12011" y="25715"/>
                    </a:lnTo>
                    <a:lnTo>
                      <a:pt x="120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7" name="Google Shape;857;p23"/>
              <p:cNvSpPr/>
              <p:nvPr/>
            </p:nvSpPr>
            <p:spPr>
              <a:xfrm>
                <a:off x="7937" y="3766192"/>
                <a:ext cx="185513" cy="159067"/>
              </a:xfrm>
              <a:custGeom>
                <a:rect b="b" l="l" r="r" t="t"/>
                <a:pathLst>
                  <a:path extrusionOk="0" h="8433" w="9835">
                    <a:moveTo>
                      <a:pt x="5629" y="1"/>
                    </a:moveTo>
                    <a:cubicBezTo>
                      <a:pt x="1884" y="1"/>
                      <a:pt x="0" y="4520"/>
                      <a:pt x="2637" y="7177"/>
                    </a:cubicBezTo>
                    <a:cubicBezTo>
                      <a:pt x="3490" y="8045"/>
                      <a:pt x="4549" y="8433"/>
                      <a:pt x="5589" y="8433"/>
                    </a:cubicBezTo>
                    <a:cubicBezTo>
                      <a:pt x="7736" y="8433"/>
                      <a:pt x="9806" y="6778"/>
                      <a:pt x="9835" y="4269"/>
                    </a:cubicBezTo>
                    <a:cubicBezTo>
                      <a:pt x="9835" y="1926"/>
                      <a:pt x="7951" y="22"/>
                      <a:pt x="56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8" name="Google Shape;858;p23"/>
              <p:cNvSpPr/>
              <p:nvPr/>
            </p:nvSpPr>
            <p:spPr>
              <a:xfrm>
                <a:off x="7937" y="4002602"/>
                <a:ext cx="185513" cy="158973"/>
              </a:xfrm>
              <a:custGeom>
                <a:rect b="b" l="l" r="r" t="t"/>
                <a:pathLst>
                  <a:path extrusionOk="0" h="8428" w="9835">
                    <a:moveTo>
                      <a:pt x="5629" y="1"/>
                    </a:moveTo>
                    <a:cubicBezTo>
                      <a:pt x="1884" y="1"/>
                      <a:pt x="0" y="4499"/>
                      <a:pt x="2637" y="7178"/>
                    </a:cubicBezTo>
                    <a:cubicBezTo>
                      <a:pt x="3494" y="8041"/>
                      <a:pt x="4550" y="8428"/>
                      <a:pt x="5586" y="8428"/>
                    </a:cubicBezTo>
                    <a:cubicBezTo>
                      <a:pt x="7738" y="8428"/>
                      <a:pt x="9806" y="6762"/>
                      <a:pt x="9835" y="4248"/>
                    </a:cubicBezTo>
                    <a:cubicBezTo>
                      <a:pt x="9835" y="1905"/>
                      <a:pt x="7951" y="1"/>
                      <a:pt x="56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59" name="Google Shape;859;p23"/>
            <p:cNvGrpSpPr/>
            <p:nvPr/>
          </p:nvGrpSpPr>
          <p:grpSpPr>
            <a:xfrm flipH="1" rot="5400000">
              <a:off x="-211127" y="3712339"/>
              <a:ext cx="674108" cy="251833"/>
              <a:chOff x="933070" y="4891426"/>
              <a:chExt cx="674108" cy="251833"/>
            </a:xfrm>
          </p:grpSpPr>
          <p:sp>
            <p:nvSpPr>
              <p:cNvPr id="860" name="Google Shape;860;p23"/>
              <p:cNvSpPr/>
              <p:nvPr/>
            </p:nvSpPr>
            <p:spPr>
              <a:xfrm>
                <a:off x="933070" y="4891426"/>
                <a:ext cx="674108" cy="251833"/>
              </a:xfrm>
              <a:custGeom>
                <a:rect b="b" l="l" r="r" t="t"/>
                <a:pathLst>
                  <a:path extrusionOk="0" h="13351" w="35738">
                    <a:moveTo>
                      <a:pt x="0" y="1"/>
                    </a:moveTo>
                    <a:lnTo>
                      <a:pt x="0" y="13350"/>
                    </a:lnTo>
                    <a:lnTo>
                      <a:pt x="35738" y="13350"/>
                    </a:lnTo>
                    <a:lnTo>
                      <a:pt x="3573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1" name="Google Shape;861;p23"/>
              <p:cNvSpPr/>
              <p:nvPr/>
            </p:nvSpPr>
            <p:spPr>
              <a:xfrm>
                <a:off x="935560" y="4939545"/>
                <a:ext cx="190134" cy="162670"/>
              </a:xfrm>
              <a:custGeom>
                <a:rect b="b" l="l" r="r" t="t"/>
                <a:pathLst>
                  <a:path extrusionOk="0" h="8624" w="10080">
                    <a:moveTo>
                      <a:pt x="5726" y="0"/>
                    </a:moveTo>
                    <a:cubicBezTo>
                      <a:pt x="4662" y="0"/>
                      <a:pt x="3576" y="396"/>
                      <a:pt x="2693" y="1279"/>
                    </a:cubicBezTo>
                    <a:cubicBezTo>
                      <a:pt x="0" y="4014"/>
                      <a:pt x="1952" y="8623"/>
                      <a:pt x="5785" y="8623"/>
                    </a:cubicBezTo>
                    <a:cubicBezTo>
                      <a:pt x="5793" y="8623"/>
                      <a:pt x="5802" y="8623"/>
                      <a:pt x="5811" y="8623"/>
                    </a:cubicBezTo>
                    <a:cubicBezTo>
                      <a:pt x="8175" y="8602"/>
                      <a:pt x="10079" y="6677"/>
                      <a:pt x="10058" y="4313"/>
                    </a:cubicBezTo>
                    <a:cubicBezTo>
                      <a:pt x="10058" y="1713"/>
                      <a:pt x="7940" y="0"/>
                      <a:pt x="57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" name="Google Shape;862;p23"/>
              <p:cNvSpPr/>
              <p:nvPr/>
            </p:nvSpPr>
            <p:spPr>
              <a:xfrm>
                <a:off x="1165254" y="4939545"/>
                <a:ext cx="190134" cy="162670"/>
              </a:xfrm>
              <a:custGeom>
                <a:rect b="b" l="l" r="r" t="t"/>
                <a:pathLst>
                  <a:path extrusionOk="0" h="8624" w="10080">
                    <a:moveTo>
                      <a:pt x="5717" y="0"/>
                    </a:moveTo>
                    <a:cubicBezTo>
                      <a:pt x="4653" y="0"/>
                      <a:pt x="3570" y="396"/>
                      <a:pt x="2694" y="1279"/>
                    </a:cubicBezTo>
                    <a:cubicBezTo>
                      <a:pt x="1" y="4014"/>
                      <a:pt x="1952" y="8623"/>
                      <a:pt x="5764" y="8623"/>
                    </a:cubicBezTo>
                    <a:cubicBezTo>
                      <a:pt x="5773" y="8623"/>
                      <a:pt x="5782" y="8623"/>
                      <a:pt x="5790" y="8623"/>
                    </a:cubicBezTo>
                    <a:cubicBezTo>
                      <a:pt x="8155" y="8602"/>
                      <a:pt x="10080" y="6677"/>
                      <a:pt x="10059" y="4313"/>
                    </a:cubicBezTo>
                    <a:cubicBezTo>
                      <a:pt x="10059" y="1713"/>
                      <a:pt x="7931" y="0"/>
                      <a:pt x="57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" name="Google Shape;863;p23"/>
              <p:cNvSpPr/>
              <p:nvPr/>
            </p:nvSpPr>
            <p:spPr>
              <a:xfrm>
                <a:off x="1389157" y="4939545"/>
                <a:ext cx="190021" cy="162670"/>
              </a:xfrm>
              <a:custGeom>
                <a:rect b="b" l="l" r="r" t="t"/>
                <a:pathLst>
                  <a:path extrusionOk="0" h="8624" w="10074">
                    <a:moveTo>
                      <a:pt x="5711" y="0"/>
                    </a:moveTo>
                    <a:cubicBezTo>
                      <a:pt x="4647" y="0"/>
                      <a:pt x="3564" y="396"/>
                      <a:pt x="2687" y="1279"/>
                    </a:cubicBezTo>
                    <a:cubicBezTo>
                      <a:pt x="0" y="4008"/>
                      <a:pt x="1938" y="8623"/>
                      <a:pt x="5753" y="8623"/>
                    </a:cubicBezTo>
                    <a:cubicBezTo>
                      <a:pt x="5771" y="8623"/>
                      <a:pt x="5788" y="8623"/>
                      <a:pt x="5805" y="8623"/>
                    </a:cubicBezTo>
                    <a:cubicBezTo>
                      <a:pt x="8169" y="8602"/>
                      <a:pt x="10073" y="6677"/>
                      <a:pt x="10052" y="4313"/>
                    </a:cubicBezTo>
                    <a:cubicBezTo>
                      <a:pt x="10052" y="1713"/>
                      <a:pt x="7924" y="0"/>
                      <a:pt x="57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64" name="Google Shape;864;p23"/>
            <p:cNvGrpSpPr/>
            <p:nvPr/>
          </p:nvGrpSpPr>
          <p:grpSpPr>
            <a:xfrm flipH="1" rot="5400000">
              <a:off x="499391" y="3701136"/>
              <a:ext cx="236256" cy="712090"/>
              <a:chOff x="933070" y="4201135"/>
              <a:chExt cx="229330" cy="698195"/>
            </a:xfrm>
          </p:grpSpPr>
          <p:sp>
            <p:nvSpPr>
              <p:cNvPr id="865" name="Google Shape;865;p23"/>
              <p:cNvSpPr/>
              <p:nvPr/>
            </p:nvSpPr>
            <p:spPr>
              <a:xfrm>
                <a:off x="933070" y="4201135"/>
                <a:ext cx="229330" cy="698195"/>
              </a:xfrm>
              <a:custGeom>
                <a:rect b="b" l="l" r="r" t="t"/>
                <a:pathLst>
                  <a:path extrusionOk="0" h="37015" w="12158">
                    <a:moveTo>
                      <a:pt x="0" y="0"/>
                    </a:moveTo>
                    <a:lnTo>
                      <a:pt x="0" y="37014"/>
                    </a:lnTo>
                    <a:lnTo>
                      <a:pt x="12157" y="37014"/>
                    </a:lnTo>
                    <a:lnTo>
                      <a:pt x="1215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6" name="Google Shape;866;p23"/>
              <p:cNvSpPr/>
              <p:nvPr/>
            </p:nvSpPr>
            <p:spPr>
              <a:xfrm>
                <a:off x="967004" y="4230939"/>
                <a:ext cx="181967" cy="155710"/>
              </a:xfrm>
              <a:custGeom>
                <a:rect b="b" l="l" r="r" t="t"/>
                <a:pathLst>
                  <a:path extrusionOk="0" h="8255" w="9647">
                    <a:moveTo>
                      <a:pt x="4181" y="0"/>
                    </a:moveTo>
                    <a:cubicBezTo>
                      <a:pt x="2075" y="0"/>
                      <a:pt x="50" y="1622"/>
                      <a:pt x="22" y="4091"/>
                    </a:cubicBezTo>
                    <a:cubicBezTo>
                      <a:pt x="1" y="6371"/>
                      <a:pt x="1842" y="8234"/>
                      <a:pt x="4144" y="8255"/>
                    </a:cubicBezTo>
                    <a:cubicBezTo>
                      <a:pt x="7805" y="8255"/>
                      <a:pt x="9647" y="3840"/>
                      <a:pt x="7073" y="1224"/>
                    </a:cubicBezTo>
                    <a:cubicBezTo>
                      <a:pt x="6235" y="379"/>
                      <a:pt x="5198" y="0"/>
                      <a:pt x="41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7" name="Google Shape;867;p23"/>
              <p:cNvSpPr/>
              <p:nvPr/>
            </p:nvSpPr>
            <p:spPr>
              <a:xfrm>
                <a:off x="967004" y="4461029"/>
                <a:ext cx="181967" cy="155729"/>
              </a:xfrm>
              <a:custGeom>
                <a:rect b="b" l="l" r="r" t="t"/>
                <a:pathLst>
                  <a:path extrusionOk="0" h="8256" w="9647">
                    <a:moveTo>
                      <a:pt x="4181" y="0"/>
                    </a:moveTo>
                    <a:cubicBezTo>
                      <a:pt x="2075" y="0"/>
                      <a:pt x="50" y="1623"/>
                      <a:pt x="22" y="4091"/>
                    </a:cubicBezTo>
                    <a:cubicBezTo>
                      <a:pt x="1" y="6372"/>
                      <a:pt x="1842" y="8234"/>
                      <a:pt x="4144" y="8255"/>
                    </a:cubicBezTo>
                    <a:cubicBezTo>
                      <a:pt x="7805" y="8255"/>
                      <a:pt x="9647" y="3840"/>
                      <a:pt x="7073" y="1225"/>
                    </a:cubicBezTo>
                    <a:cubicBezTo>
                      <a:pt x="6235" y="379"/>
                      <a:pt x="5198" y="0"/>
                      <a:pt x="41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8" name="Google Shape;868;p23"/>
              <p:cNvSpPr/>
              <p:nvPr/>
            </p:nvSpPr>
            <p:spPr>
              <a:xfrm>
                <a:off x="967004" y="4691120"/>
                <a:ext cx="181967" cy="155729"/>
              </a:xfrm>
              <a:custGeom>
                <a:rect b="b" l="l" r="r" t="t"/>
                <a:pathLst>
                  <a:path extrusionOk="0" h="8256" w="9647">
                    <a:moveTo>
                      <a:pt x="4181" y="1"/>
                    </a:moveTo>
                    <a:cubicBezTo>
                      <a:pt x="2075" y="1"/>
                      <a:pt x="50" y="1623"/>
                      <a:pt x="22" y="4092"/>
                    </a:cubicBezTo>
                    <a:cubicBezTo>
                      <a:pt x="1" y="6372"/>
                      <a:pt x="1842" y="8235"/>
                      <a:pt x="4144" y="8256"/>
                    </a:cubicBezTo>
                    <a:cubicBezTo>
                      <a:pt x="7805" y="8256"/>
                      <a:pt x="9647" y="3841"/>
                      <a:pt x="7073" y="1225"/>
                    </a:cubicBezTo>
                    <a:cubicBezTo>
                      <a:pt x="6235" y="380"/>
                      <a:pt x="5198" y="1"/>
                      <a:pt x="41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69" name="Google Shape;869;p23"/>
            <p:cNvGrpSpPr/>
            <p:nvPr/>
          </p:nvGrpSpPr>
          <p:grpSpPr>
            <a:xfrm flipH="1" rot="5400000">
              <a:off x="253034" y="4419421"/>
              <a:ext cx="959606" cy="488483"/>
              <a:chOff x="53" y="4203889"/>
              <a:chExt cx="933015" cy="469695"/>
            </a:xfrm>
          </p:grpSpPr>
          <p:sp>
            <p:nvSpPr>
              <p:cNvPr id="870" name="Google Shape;870;p23"/>
              <p:cNvSpPr/>
              <p:nvPr/>
            </p:nvSpPr>
            <p:spPr>
              <a:xfrm>
                <a:off x="53" y="4203889"/>
                <a:ext cx="933015" cy="469695"/>
              </a:xfrm>
              <a:custGeom>
                <a:rect b="b" l="l" r="r" t="t"/>
                <a:pathLst>
                  <a:path extrusionOk="0" h="24901" w="49464">
                    <a:moveTo>
                      <a:pt x="0" y="1"/>
                    </a:moveTo>
                    <a:lnTo>
                      <a:pt x="0" y="24900"/>
                    </a:lnTo>
                    <a:lnTo>
                      <a:pt x="49463" y="24900"/>
                    </a:lnTo>
                    <a:lnTo>
                      <a:pt x="494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1" name="Google Shape;871;p23"/>
              <p:cNvSpPr/>
              <p:nvPr/>
            </p:nvSpPr>
            <p:spPr>
              <a:xfrm>
                <a:off x="35572" y="4232070"/>
                <a:ext cx="186305" cy="159313"/>
              </a:xfrm>
              <a:custGeom>
                <a:rect b="b" l="l" r="r" t="t"/>
                <a:pathLst>
                  <a:path extrusionOk="0" h="8446" w="9877">
                    <a:moveTo>
                      <a:pt x="4253" y="1"/>
                    </a:moveTo>
                    <a:cubicBezTo>
                      <a:pt x="2096" y="1"/>
                      <a:pt x="35" y="1663"/>
                      <a:pt x="21" y="4198"/>
                    </a:cubicBezTo>
                    <a:cubicBezTo>
                      <a:pt x="0" y="6542"/>
                      <a:pt x="1883" y="8446"/>
                      <a:pt x="4227" y="8446"/>
                    </a:cubicBezTo>
                    <a:cubicBezTo>
                      <a:pt x="7972" y="8446"/>
                      <a:pt x="9876" y="3926"/>
                      <a:pt x="7240" y="1269"/>
                    </a:cubicBezTo>
                    <a:cubicBezTo>
                      <a:pt x="6371" y="393"/>
                      <a:pt x="5301" y="1"/>
                      <a:pt x="42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2" name="Google Shape;872;p23"/>
              <p:cNvSpPr/>
              <p:nvPr/>
            </p:nvSpPr>
            <p:spPr>
              <a:xfrm>
                <a:off x="259739" y="4232334"/>
                <a:ext cx="185909" cy="159049"/>
              </a:xfrm>
              <a:custGeom>
                <a:rect b="b" l="l" r="r" t="t"/>
                <a:pathLst>
                  <a:path extrusionOk="0" h="8432" w="9856">
                    <a:moveTo>
                      <a:pt x="4270" y="0"/>
                    </a:moveTo>
                    <a:cubicBezTo>
                      <a:pt x="2122" y="0"/>
                      <a:pt x="50" y="1660"/>
                      <a:pt x="22" y="4184"/>
                    </a:cubicBezTo>
                    <a:cubicBezTo>
                      <a:pt x="1" y="6507"/>
                      <a:pt x="1884" y="8432"/>
                      <a:pt x="4227" y="8432"/>
                    </a:cubicBezTo>
                    <a:cubicBezTo>
                      <a:pt x="7973" y="8432"/>
                      <a:pt x="9856" y="3912"/>
                      <a:pt x="7219" y="1255"/>
                    </a:cubicBezTo>
                    <a:cubicBezTo>
                      <a:pt x="6367" y="389"/>
                      <a:pt x="5310" y="0"/>
                      <a:pt x="42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3" name="Google Shape;873;p23"/>
              <p:cNvSpPr/>
              <p:nvPr/>
            </p:nvSpPr>
            <p:spPr>
              <a:xfrm>
                <a:off x="477209" y="4232334"/>
                <a:ext cx="186305" cy="159049"/>
              </a:xfrm>
              <a:custGeom>
                <a:rect b="b" l="l" r="r" t="t"/>
                <a:pathLst>
                  <a:path extrusionOk="0" h="8432" w="9877">
                    <a:moveTo>
                      <a:pt x="4277" y="0"/>
                    </a:moveTo>
                    <a:cubicBezTo>
                      <a:pt x="2122" y="0"/>
                      <a:pt x="50" y="1660"/>
                      <a:pt x="22" y="4184"/>
                    </a:cubicBezTo>
                    <a:cubicBezTo>
                      <a:pt x="1" y="6507"/>
                      <a:pt x="1905" y="8432"/>
                      <a:pt x="4248" y="8432"/>
                    </a:cubicBezTo>
                    <a:cubicBezTo>
                      <a:pt x="7993" y="8432"/>
                      <a:pt x="9877" y="3912"/>
                      <a:pt x="7240" y="1255"/>
                    </a:cubicBezTo>
                    <a:cubicBezTo>
                      <a:pt x="6381" y="389"/>
                      <a:pt x="5319" y="0"/>
                      <a:pt x="4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4" name="Google Shape;874;p23"/>
              <p:cNvSpPr/>
              <p:nvPr/>
            </p:nvSpPr>
            <p:spPr>
              <a:xfrm>
                <a:off x="704545" y="4232165"/>
                <a:ext cx="186305" cy="159218"/>
              </a:xfrm>
              <a:custGeom>
                <a:rect b="b" l="l" r="r" t="t"/>
                <a:pathLst>
                  <a:path extrusionOk="0" h="8441" w="9877">
                    <a:moveTo>
                      <a:pt x="4276" y="0"/>
                    </a:moveTo>
                    <a:cubicBezTo>
                      <a:pt x="2121" y="0"/>
                      <a:pt x="50" y="1669"/>
                      <a:pt x="22" y="4193"/>
                    </a:cubicBezTo>
                    <a:cubicBezTo>
                      <a:pt x="1" y="6537"/>
                      <a:pt x="1905" y="8441"/>
                      <a:pt x="4248" y="8441"/>
                    </a:cubicBezTo>
                    <a:cubicBezTo>
                      <a:pt x="7993" y="8441"/>
                      <a:pt x="9877" y="3921"/>
                      <a:pt x="7240" y="1264"/>
                    </a:cubicBezTo>
                    <a:cubicBezTo>
                      <a:pt x="6381" y="391"/>
                      <a:pt x="5319" y="0"/>
                      <a:pt x="4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5" name="Google Shape;875;p23"/>
              <p:cNvSpPr/>
              <p:nvPr/>
            </p:nvSpPr>
            <p:spPr>
              <a:xfrm>
                <a:off x="35572" y="4473215"/>
                <a:ext cx="186305" cy="159313"/>
              </a:xfrm>
              <a:custGeom>
                <a:rect b="b" l="l" r="r" t="t"/>
                <a:pathLst>
                  <a:path extrusionOk="0" h="8446" w="9877">
                    <a:moveTo>
                      <a:pt x="4253" y="1"/>
                    </a:moveTo>
                    <a:cubicBezTo>
                      <a:pt x="2096" y="1"/>
                      <a:pt x="35" y="1664"/>
                      <a:pt x="21" y="4199"/>
                    </a:cubicBezTo>
                    <a:cubicBezTo>
                      <a:pt x="0" y="6542"/>
                      <a:pt x="1883" y="8446"/>
                      <a:pt x="4227" y="8446"/>
                    </a:cubicBezTo>
                    <a:cubicBezTo>
                      <a:pt x="7972" y="8446"/>
                      <a:pt x="9876" y="3926"/>
                      <a:pt x="7240" y="1269"/>
                    </a:cubicBezTo>
                    <a:cubicBezTo>
                      <a:pt x="6371" y="393"/>
                      <a:pt x="5301" y="1"/>
                      <a:pt x="42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6" name="Google Shape;876;p23"/>
              <p:cNvSpPr/>
              <p:nvPr/>
            </p:nvSpPr>
            <p:spPr>
              <a:xfrm>
                <a:off x="259739" y="4473479"/>
                <a:ext cx="185909" cy="159049"/>
              </a:xfrm>
              <a:custGeom>
                <a:rect b="b" l="l" r="r" t="t"/>
                <a:pathLst>
                  <a:path extrusionOk="0" h="8432" w="9856">
                    <a:moveTo>
                      <a:pt x="4270" y="1"/>
                    </a:moveTo>
                    <a:cubicBezTo>
                      <a:pt x="2122" y="1"/>
                      <a:pt x="50" y="1660"/>
                      <a:pt x="22" y="4185"/>
                    </a:cubicBezTo>
                    <a:cubicBezTo>
                      <a:pt x="1" y="6507"/>
                      <a:pt x="1884" y="8432"/>
                      <a:pt x="4227" y="8432"/>
                    </a:cubicBezTo>
                    <a:cubicBezTo>
                      <a:pt x="7973" y="8432"/>
                      <a:pt x="9856" y="3912"/>
                      <a:pt x="7219" y="1255"/>
                    </a:cubicBezTo>
                    <a:cubicBezTo>
                      <a:pt x="6367" y="389"/>
                      <a:pt x="5310" y="1"/>
                      <a:pt x="42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7" name="Google Shape;877;p23"/>
              <p:cNvSpPr/>
              <p:nvPr/>
            </p:nvSpPr>
            <p:spPr>
              <a:xfrm>
                <a:off x="477209" y="4473479"/>
                <a:ext cx="186305" cy="159049"/>
              </a:xfrm>
              <a:custGeom>
                <a:rect b="b" l="l" r="r" t="t"/>
                <a:pathLst>
                  <a:path extrusionOk="0" h="8432" w="9877">
                    <a:moveTo>
                      <a:pt x="4277" y="1"/>
                    </a:moveTo>
                    <a:cubicBezTo>
                      <a:pt x="2122" y="1"/>
                      <a:pt x="50" y="1660"/>
                      <a:pt x="22" y="4185"/>
                    </a:cubicBezTo>
                    <a:cubicBezTo>
                      <a:pt x="1" y="6507"/>
                      <a:pt x="1905" y="8432"/>
                      <a:pt x="4248" y="8432"/>
                    </a:cubicBezTo>
                    <a:cubicBezTo>
                      <a:pt x="7993" y="8432"/>
                      <a:pt x="9877" y="3912"/>
                      <a:pt x="7240" y="1255"/>
                    </a:cubicBezTo>
                    <a:cubicBezTo>
                      <a:pt x="6381" y="389"/>
                      <a:pt x="5319" y="1"/>
                      <a:pt x="4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8" name="Google Shape;878;p23"/>
              <p:cNvSpPr/>
              <p:nvPr/>
            </p:nvSpPr>
            <p:spPr>
              <a:xfrm>
                <a:off x="704942" y="4471894"/>
                <a:ext cx="159067" cy="160633"/>
              </a:xfrm>
              <a:custGeom>
                <a:rect b="b" l="l" r="r" t="t"/>
                <a:pathLst>
                  <a:path extrusionOk="0" h="8516" w="8433">
                    <a:moveTo>
                      <a:pt x="4206" y="0"/>
                    </a:moveTo>
                    <a:cubicBezTo>
                      <a:pt x="1884" y="0"/>
                      <a:pt x="1" y="1904"/>
                      <a:pt x="1" y="4269"/>
                    </a:cubicBezTo>
                    <a:cubicBezTo>
                      <a:pt x="1" y="6612"/>
                      <a:pt x="1884" y="8516"/>
                      <a:pt x="4206" y="8516"/>
                    </a:cubicBezTo>
                    <a:cubicBezTo>
                      <a:pt x="6550" y="8516"/>
                      <a:pt x="8433" y="6612"/>
                      <a:pt x="8433" y="4269"/>
                    </a:cubicBezTo>
                    <a:cubicBezTo>
                      <a:pt x="8433" y="1904"/>
                      <a:pt x="6550" y="0"/>
                      <a:pt x="4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879" name="Google Shape;879;p23"/>
          <p:cNvGrpSpPr/>
          <p:nvPr/>
        </p:nvGrpSpPr>
        <p:grpSpPr>
          <a:xfrm flipH="1">
            <a:off x="-1" y="-8424"/>
            <a:ext cx="2484128" cy="1201412"/>
            <a:chOff x="6659899" y="-5731"/>
            <a:chExt cx="2484128" cy="1201412"/>
          </a:xfrm>
        </p:grpSpPr>
        <p:grpSp>
          <p:nvGrpSpPr>
            <p:cNvPr id="880" name="Google Shape;880;p23"/>
            <p:cNvGrpSpPr/>
            <p:nvPr/>
          </p:nvGrpSpPr>
          <p:grpSpPr>
            <a:xfrm flipH="1" rot="5400000">
              <a:off x="8623999" y="-7174"/>
              <a:ext cx="518584" cy="521472"/>
              <a:chOff x="8667932" y="-177"/>
              <a:chExt cx="474807" cy="477976"/>
            </a:xfrm>
          </p:grpSpPr>
          <p:sp>
            <p:nvSpPr>
              <p:cNvPr id="881" name="Google Shape;881;p23"/>
              <p:cNvSpPr/>
              <p:nvPr/>
            </p:nvSpPr>
            <p:spPr>
              <a:xfrm rot="10800000">
                <a:off x="8667932" y="-177"/>
                <a:ext cx="474807" cy="477976"/>
              </a:xfrm>
              <a:custGeom>
                <a:rect b="b" l="l" r="r" t="t"/>
                <a:pathLst>
                  <a:path extrusionOk="0" h="25340" w="25172">
                    <a:moveTo>
                      <a:pt x="1" y="1"/>
                    </a:moveTo>
                    <a:lnTo>
                      <a:pt x="1" y="25339"/>
                    </a:lnTo>
                    <a:lnTo>
                      <a:pt x="25172" y="25339"/>
                    </a:lnTo>
                    <a:lnTo>
                      <a:pt x="2517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2" name="Google Shape;882;p23"/>
              <p:cNvSpPr/>
              <p:nvPr/>
            </p:nvSpPr>
            <p:spPr>
              <a:xfrm rot="10800000">
                <a:off x="8712517" y="48161"/>
                <a:ext cx="184720" cy="158087"/>
              </a:xfrm>
              <a:custGeom>
                <a:rect b="b" l="l" r="r" t="t"/>
                <a:pathLst>
                  <a:path extrusionOk="0" h="8381" w="9793">
                    <a:moveTo>
                      <a:pt x="5587" y="0"/>
                    </a:moveTo>
                    <a:cubicBezTo>
                      <a:pt x="1863" y="0"/>
                      <a:pt x="0" y="4499"/>
                      <a:pt x="2616" y="7135"/>
                    </a:cubicBezTo>
                    <a:cubicBezTo>
                      <a:pt x="3476" y="7995"/>
                      <a:pt x="4534" y="8381"/>
                      <a:pt x="5571" y="8381"/>
                    </a:cubicBezTo>
                    <a:cubicBezTo>
                      <a:pt x="7711" y="8381"/>
                      <a:pt x="9758" y="6736"/>
                      <a:pt x="9772" y="4227"/>
                    </a:cubicBezTo>
                    <a:cubicBezTo>
                      <a:pt x="9793" y="1904"/>
                      <a:pt x="7909" y="0"/>
                      <a:pt x="55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3" name="Google Shape;883;p23"/>
              <p:cNvSpPr/>
              <p:nvPr/>
            </p:nvSpPr>
            <p:spPr>
              <a:xfrm rot="10800000">
                <a:off x="8937477" y="48161"/>
                <a:ext cx="184739" cy="158087"/>
              </a:xfrm>
              <a:custGeom>
                <a:rect b="b" l="l" r="r" t="t"/>
                <a:pathLst>
                  <a:path extrusionOk="0" h="8381" w="9794">
                    <a:moveTo>
                      <a:pt x="5608" y="0"/>
                    </a:moveTo>
                    <a:cubicBezTo>
                      <a:pt x="1884" y="0"/>
                      <a:pt x="1" y="4478"/>
                      <a:pt x="2616" y="7135"/>
                    </a:cubicBezTo>
                    <a:cubicBezTo>
                      <a:pt x="3470" y="7995"/>
                      <a:pt x="4526" y="8381"/>
                      <a:pt x="5562" y="8381"/>
                    </a:cubicBezTo>
                    <a:cubicBezTo>
                      <a:pt x="7702" y="8381"/>
                      <a:pt x="9758" y="6736"/>
                      <a:pt x="9772" y="4227"/>
                    </a:cubicBezTo>
                    <a:cubicBezTo>
                      <a:pt x="9793" y="1904"/>
                      <a:pt x="7910" y="21"/>
                      <a:pt x="5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4" name="Google Shape;884;p23"/>
              <p:cNvSpPr/>
              <p:nvPr/>
            </p:nvSpPr>
            <p:spPr>
              <a:xfrm rot="10800000">
                <a:off x="8937477" y="272555"/>
                <a:ext cx="184626" cy="157879"/>
              </a:xfrm>
              <a:custGeom>
                <a:rect b="b" l="l" r="r" t="t"/>
                <a:pathLst>
                  <a:path extrusionOk="0" h="8370" w="9788">
                    <a:moveTo>
                      <a:pt x="5577" y="0"/>
                    </a:moveTo>
                    <a:cubicBezTo>
                      <a:pt x="1869" y="0"/>
                      <a:pt x="1" y="4484"/>
                      <a:pt x="2610" y="7115"/>
                    </a:cubicBezTo>
                    <a:cubicBezTo>
                      <a:pt x="3464" y="7982"/>
                      <a:pt x="4520" y="8370"/>
                      <a:pt x="5556" y="8370"/>
                    </a:cubicBezTo>
                    <a:cubicBezTo>
                      <a:pt x="7696" y="8370"/>
                      <a:pt x="9752" y="6715"/>
                      <a:pt x="9766" y="4206"/>
                    </a:cubicBezTo>
                    <a:cubicBezTo>
                      <a:pt x="9787" y="1884"/>
                      <a:pt x="7904" y="0"/>
                      <a:pt x="5602" y="0"/>
                    </a:cubicBezTo>
                    <a:cubicBezTo>
                      <a:pt x="5594" y="0"/>
                      <a:pt x="5585" y="0"/>
                      <a:pt x="55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5" name="Google Shape;885;p23"/>
              <p:cNvSpPr/>
              <p:nvPr/>
            </p:nvSpPr>
            <p:spPr>
              <a:xfrm rot="10800000">
                <a:off x="8712517" y="272555"/>
                <a:ext cx="184720" cy="157879"/>
              </a:xfrm>
              <a:custGeom>
                <a:rect b="b" l="l" r="r" t="t"/>
                <a:pathLst>
                  <a:path extrusionOk="0" h="8370" w="9793">
                    <a:moveTo>
                      <a:pt x="5587" y="0"/>
                    </a:moveTo>
                    <a:cubicBezTo>
                      <a:pt x="1863" y="0"/>
                      <a:pt x="0" y="4478"/>
                      <a:pt x="2616" y="7115"/>
                    </a:cubicBezTo>
                    <a:cubicBezTo>
                      <a:pt x="3469" y="7982"/>
                      <a:pt x="4525" y="8370"/>
                      <a:pt x="5562" y="8370"/>
                    </a:cubicBezTo>
                    <a:cubicBezTo>
                      <a:pt x="7702" y="8370"/>
                      <a:pt x="9758" y="6715"/>
                      <a:pt x="9772" y="4206"/>
                    </a:cubicBezTo>
                    <a:cubicBezTo>
                      <a:pt x="9793" y="1884"/>
                      <a:pt x="7909" y="0"/>
                      <a:pt x="55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86" name="Google Shape;886;p23"/>
            <p:cNvGrpSpPr/>
            <p:nvPr/>
          </p:nvGrpSpPr>
          <p:grpSpPr>
            <a:xfrm flipH="1" rot="5400000">
              <a:off x="7008591" y="-347934"/>
              <a:ext cx="232084" cy="929469"/>
              <a:chOff x="8911428" y="3017176"/>
              <a:chExt cx="232084" cy="929469"/>
            </a:xfrm>
          </p:grpSpPr>
          <p:sp>
            <p:nvSpPr>
              <p:cNvPr id="887" name="Google Shape;887;p23"/>
              <p:cNvSpPr/>
              <p:nvPr/>
            </p:nvSpPr>
            <p:spPr>
              <a:xfrm rot="10800000">
                <a:off x="8911428" y="3017176"/>
                <a:ext cx="232084" cy="929469"/>
              </a:xfrm>
              <a:custGeom>
                <a:rect b="b" l="l" r="r" t="t"/>
                <a:pathLst>
                  <a:path extrusionOk="0" h="49276" w="12304">
                    <a:moveTo>
                      <a:pt x="0" y="0"/>
                    </a:moveTo>
                    <a:lnTo>
                      <a:pt x="0" y="49275"/>
                    </a:lnTo>
                    <a:lnTo>
                      <a:pt x="12303" y="49275"/>
                    </a:lnTo>
                    <a:lnTo>
                      <a:pt x="1230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8" name="Google Shape;888;p23"/>
              <p:cNvSpPr/>
              <p:nvPr/>
            </p:nvSpPr>
            <p:spPr>
              <a:xfrm rot="10800000">
                <a:off x="8920123" y="3732328"/>
                <a:ext cx="187871" cy="160652"/>
              </a:xfrm>
              <a:custGeom>
                <a:rect b="b" l="l" r="r" t="t"/>
                <a:pathLst>
                  <a:path extrusionOk="0" h="8517" w="9960">
                    <a:moveTo>
                      <a:pt x="4307" y="0"/>
                    </a:moveTo>
                    <a:cubicBezTo>
                      <a:pt x="2136" y="0"/>
                      <a:pt x="49" y="1677"/>
                      <a:pt x="21" y="4227"/>
                    </a:cubicBezTo>
                    <a:cubicBezTo>
                      <a:pt x="0" y="6592"/>
                      <a:pt x="1904" y="8517"/>
                      <a:pt x="4269" y="8517"/>
                    </a:cubicBezTo>
                    <a:cubicBezTo>
                      <a:pt x="8056" y="8517"/>
                      <a:pt x="9960" y="3955"/>
                      <a:pt x="7302" y="1277"/>
                    </a:cubicBezTo>
                    <a:cubicBezTo>
                      <a:pt x="6434" y="395"/>
                      <a:pt x="5361" y="0"/>
                      <a:pt x="43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9" name="Google Shape;889;p23"/>
              <p:cNvSpPr/>
              <p:nvPr/>
            </p:nvSpPr>
            <p:spPr>
              <a:xfrm rot="10800000">
                <a:off x="8920123" y="3069256"/>
                <a:ext cx="187871" cy="160671"/>
              </a:xfrm>
              <a:custGeom>
                <a:rect b="b" l="l" r="r" t="t"/>
                <a:pathLst>
                  <a:path extrusionOk="0" h="8518" w="9960">
                    <a:moveTo>
                      <a:pt x="4307" y="1"/>
                    </a:moveTo>
                    <a:cubicBezTo>
                      <a:pt x="2136" y="1"/>
                      <a:pt x="49" y="1678"/>
                      <a:pt x="21" y="4228"/>
                    </a:cubicBezTo>
                    <a:cubicBezTo>
                      <a:pt x="0" y="6592"/>
                      <a:pt x="1904" y="8517"/>
                      <a:pt x="4269" y="8517"/>
                    </a:cubicBezTo>
                    <a:cubicBezTo>
                      <a:pt x="8056" y="8517"/>
                      <a:pt x="9960" y="3956"/>
                      <a:pt x="7302" y="1278"/>
                    </a:cubicBezTo>
                    <a:cubicBezTo>
                      <a:pt x="6434" y="396"/>
                      <a:pt x="5361" y="1"/>
                      <a:pt x="43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0" name="Google Shape;890;p23"/>
              <p:cNvSpPr/>
              <p:nvPr/>
            </p:nvSpPr>
            <p:spPr>
              <a:xfrm rot="10800000">
                <a:off x="8920123" y="3520383"/>
                <a:ext cx="187871" cy="160784"/>
              </a:xfrm>
              <a:custGeom>
                <a:rect b="b" l="l" r="r" t="t"/>
                <a:pathLst>
                  <a:path extrusionOk="0" h="8524" w="9960">
                    <a:moveTo>
                      <a:pt x="4306" y="1"/>
                    </a:moveTo>
                    <a:cubicBezTo>
                      <a:pt x="2125" y="1"/>
                      <a:pt x="35" y="1679"/>
                      <a:pt x="21" y="4234"/>
                    </a:cubicBezTo>
                    <a:cubicBezTo>
                      <a:pt x="0" y="6599"/>
                      <a:pt x="1904" y="8524"/>
                      <a:pt x="4269" y="8524"/>
                    </a:cubicBezTo>
                    <a:cubicBezTo>
                      <a:pt x="8056" y="8524"/>
                      <a:pt x="9960" y="3962"/>
                      <a:pt x="7302" y="1263"/>
                    </a:cubicBezTo>
                    <a:cubicBezTo>
                      <a:pt x="6431" y="391"/>
                      <a:pt x="5358" y="1"/>
                      <a:pt x="43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1" name="Google Shape;891;p23"/>
              <p:cNvSpPr/>
              <p:nvPr/>
            </p:nvSpPr>
            <p:spPr>
              <a:xfrm rot="10800000">
                <a:off x="8920123" y="3288312"/>
                <a:ext cx="187871" cy="160784"/>
              </a:xfrm>
              <a:custGeom>
                <a:rect b="b" l="l" r="r" t="t"/>
                <a:pathLst>
                  <a:path extrusionOk="0" h="8524" w="9960">
                    <a:moveTo>
                      <a:pt x="4319" y="1"/>
                    </a:moveTo>
                    <a:cubicBezTo>
                      <a:pt x="2144" y="1"/>
                      <a:pt x="49" y="1680"/>
                      <a:pt x="21" y="4234"/>
                    </a:cubicBezTo>
                    <a:cubicBezTo>
                      <a:pt x="0" y="6578"/>
                      <a:pt x="1904" y="8524"/>
                      <a:pt x="4269" y="8524"/>
                    </a:cubicBezTo>
                    <a:cubicBezTo>
                      <a:pt x="8056" y="8524"/>
                      <a:pt x="9960" y="3962"/>
                      <a:pt x="7302" y="1263"/>
                    </a:cubicBezTo>
                    <a:cubicBezTo>
                      <a:pt x="6438" y="392"/>
                      <a:pt x="5369" y="1"/>
                      <a:pt x="43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92" name="Google Shape;892;p23"/>
            <p:cNvGrpSpPr/>
            <p:nvPr/>
          </p:nvGrpSpPr>
          <p:grpSpPr>
            <a:xfrm flipH="1" rot="5400000">
              <a:off x="7582158" y="18904"/>
              <a:ext cx="515379" cy="475497"/>
              <a:chOff x="8677401" y="2565264"/>
              <a:chExt cx="466111" cy="451908"/>
            </a:xfrm>
          </p:grpSpPr>
          <p:sp>
            <p:nvSpPr>
              <p:cNvPr id="893" name="Google Shape;893;p23"/>
              <p:cNvSpPr/>
              <p:nvPr/>
            </p:nvSpPr>
            <p:spPr>
              <a:xfrm rot="10800000">
                <a:off x="8677401" y="2565264"/>
                <a:ext cx="466111" cy="451908"/>
              </a:xfrm>
              <a:custGeom>
                <a:rect b="b" l="l" r="r" t="t"/>
                <a:pathLst>
                  <a:path extrusionOk="0" h="23958" w="24711">
                    <a:moveTo>
                      <a:pt x="0" y="0"/>
                    </a:moveTo>
                    <a:lnTo>
                      <a:pt x="0" y="23958"/>
                    </a:lnTo>
                    <a:lnTo>
                      <a:pt x="24711" y="23958"/>
                    </a:lnTo>
                    <a:lnTo>
                      <a:pt x="247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4" name="Google Shape;894;p23"/>
              <p:cNvSpPr/>
              <p:nvPr/>
            </p:nvSpPr>
            <p:spPr>
              <a:xfrm rot="10800000">
                <a:off x="8923669" y="2836392"/>
                <a:ext cx="181967" cy="156106"/>
              </a:xfrm>
              <a:custGeom>
                <a:rect b="b" l="l" r="r" t="t"/>
                <a:pathLst>
                  <a:path extrusionOk="0" h="8276" w="9647">
                    <a:moveTo>
                      <a:pt x="4170" y="0"/>
                    </a:moveTo>
                    <a:cubicBezTo>
                      <a:pt x="2058" y="0"/>
                      <a:pt x="36" y="1627"/>
                      <a:pt x="22" y="4111"/>
                    </a:cubicBezTo>
                    <a:cubicBezTo>
                      <a:pt x="1" y="6392"/>
                      <a:pt x="1863" y="8254"/>
                      <a:pt x="4144" y="8275"/>
                    </a:cubicBezTo>
                    <a:cubicBezTo>
                      <a:pt x="7805" y="8254"/>
                      <a:pt x="9646" y="3839"/>
                      <a:pt x="7073" y="1224"/>
                    </a:cubicBezTo>
                    <a:cubicBezTo>
                      <a:pt x="6228" y="379"/>
                      <a:pt x="5189" y="0"/>
                      <a:pt x="4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5" name="Google Shape;895;p23"/>
              <p:cNvSpPr/>
              <p:nvPr/>
            </p:nvSpPr>
            <p:spPr>
              <a:xfrm rot="10800000">
                <a:off x="8686072" y="2836392"/>
                <a:ext cx="182363" cy="156106"/>
              </a:xfrm>
              <a:custGeom>
                <a:rect b="b" l="l" r="r" t="t"/>
                <a:pathLst>
                  <a:path extrusionOk="0" h="8276" w="9668">
                    <a:moveTo>
                      <a:pt x="4179" y="0"/>
                    </a:moveTo>
                    <a:cubicBezTo>
                      <a:pt x="2068" y="0"/>
                      <a:pt x="36" y="1627"/>
                      <a:pt x="22" y="4111"/>
                    </a:cubicBezTo>
                    <a:cubicBezTo>
                      <a:pt x="1" y="6392"/>
                      <a:pt x="1863" y="8254"/>
                      <a:pt x="4144" y="8275"/>
                    </a:cubicBezTo>
                    <a:cubicBezTo>
                      <a:pt x="7805" y="8275"/>
                      <a:pt x="9667" y="3839"/>
                      <a:pt x="7073" y="1224"/>
                    </a:cubicBezTo>
                    <a:cubicBezTo>
                      <a:pt x="6235" y="379"/>
                      <a:pt x="5198" y="0"/>
                      <a:pt x="4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6" name="Google Shape;896;p23"/>
              <p:cNvSpPr/>
              <p:nvPr/>
            </p:nvSpPr>
            <p:spPr>
              <a:xfrm rot="10800000">
                <a:off x="8686468" y="2600379"/>
                <a:ext cx="181967" cy="155974"/>
              </a:xfrm>
              <a:custGeom>
                <a:rect b="b" l="l" r="r" t="t"/>
                <a:pathLst>
                  <a:path extrusionOk="0" h="8269" w="9647">
                    <a:moveTo>
                      <a:pt x="4171" y="0"/>
                    </a:moveTo>
                    <a:cubicBezTo>
                      <a:pt x="2069" y="0"/>
                      <a:pt x="50" y="1626"/>
                      <a:pt x="22" y="4105"/>
                    </a:cubicBezTo>
                    <a:cubicBezTo>
                      <a:pt x="1" y="6385"/>
                      <a:pt x="1842" y="8248"/>
                      <a:pt x="4144" y="8268"/>
                    </a:cubicBezTo>
                    <a:cubicBezTo>
                      <a:pt x="7805" y="8268"/>
                      <a:pt x="9647" y="3854"/>
                      <a:pt x="7073" y="1238"/>
                    </a:cubicBezTo>
                    <a:cubicBezTo>
                      <a:pt x="6232" y="383"/>
                      <a:pt x="5192" y="0"/>
                      <a:pt x="41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7" name="Google Shape;897;p23"/>
              <p:cNvSpPr/>
              <p:nvPr/>
            </p:nvSpPr>
            <p:spPr>
              <a:xfrm rot="10800000">
                <a:off x="8923669" y="2600379"/>
                <a:ext cx="181967" cy="155974"/>
              </a:xfrm>
              <a:custGeom>
                <a:rect b="b" l="l" r="r" t="t"/>
                <a:pathLst>
                  <a:path extrusionOk="0" h="8269" w="9647">
                    <a:moveTo>
                      <a:pt x="4167" y="0"/>
                    </a:moveTo>
                    <a:cubicBezTo>
                      <a:pt x="2060" y="0"/>
                      <a:pt x="36" y="1626"/>
                      <a:pt x="22" y="4105"/>
                    </a:cubicBezTo>
                    <a:cubicBezTo>
                      <a:pt x="1" y="6385"/>
                      <a:pt x="1842" y="8248"/>
                      <a:pt x="4144" y="8268"/>
                    </a:cubicBezTo>
                    <a:cubicBezTo>
                      <a:pt x="7805" y="8268"/>
                      <a:pt x="9646" y="3833"/>
                      <a:pt x="7073" y="1238"/>
                    </a:cubicBezTo>
                    <a:cubicBezTo>
                      <a:pt x="6232" y="383"/>
                      <a:pt x="5189" y="0"/>
                      <a:pt x="41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98" name="Google Shape;898;p23"/>
            <p:cNvGrpSpPr/>
            <p:nvPr/>
          </p:nvGrpSpPr>
          <p:grpSpPr>
            <a:xfrm flipH="1" rot="5400000">
              <a:off x="8681039" y="732710"/>
              <a:ext cx="674108" cy="251833"/>
              <a:chOff x="7536387" y="-182"/>
              <a:chExt cx="674108" cy="251833"/>
            </a:xfrm>
          </p:grpSpPr>
          <p:sp>
            <p:nvSpPr>
              <p:cNvPr id="899" name="Google Shape;899;p23"/>
              <p:cNvSpPr/>
              <p:nvPr/>
            </p:nvSpPr>
            <p:spPr>
              <a:xfrm rot="10800000">
                <a:off x="7536387" y="-182"/>
                <a:ext cx="674108" cy="251833"/>
              </a:xfrm>
              <a:custGeom>
                <a:rect b="b" l="l" r="r" t="t"/>
                <a:pathLst>
                  <a:path extrusionOk="0" h="13351" w="35738">
                    <a:moveTo>
                      <a:pt x="0" y="1"/>
                    </a:moveTo>
                    <a:lnTo>
                      <a:pt x="0" y="13350"/>
                    </a:lnTo>
                    <a:lnTo>
                      <a:pt x="35738" y="13350"/>
                    </a:lnTo>
                    <a:lnTo>
                      <a:pt x="3573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0" name="Google Shape;900;p23"/>
              <p:cNvSpPr/>
              <p:nvPr/>
            </p:nvSpPr>
            <p:spPr>
              <a:xfrm rot="10800000">
                <a:off x="8017871" y="40861"/>
                <a:ext cx="190134" cy="162670"/>
              </a:xfrm>
              <a:custGeom>
                <a:rect b="b" l="l" r="r" t="t"/>
                <a:pathLst>
                  <a:path extrusionOk="0" h="8624" w="10080">
                    <a:moveTo>
                      <a:pt x="5726" y="0"/>
                    </a:moveTo>
                    <a:cubicBezTo>
                      <a:pt x="4662" y="0"/>
                      <a:pt x="3576" y="396"/>
                      <a:pt x="2693" y="1279"/>
                    </a:cubicBezTo>
                    <a:cubicBezTo>
                      <a:pt x="0" y="4014"/>
                      <a:pt x="1952" y="8623"/>
                      <a:pt x="5785" y="8623"/>
                    </a:cubicBezTo>
                    <a:cubicBezTo>
                      <a:pt x="5793" y="8623"/>
                      <a:pt x="5802" y="8623"/>
                      <a:pt x="5811" y="8623"/>
                    </a:cubicBezTo>
                    <a:cubicBezTo>
                      <a:pt x="8175" y="8602"/>
                      <a:pt x="10079" y="6677"/>
                      <a:pt x="10058" y="4313"/>
                    </a:cubicBezTo>
                    <a:cubicBezTo>
                      <a:pt x="10058" y="1713"/>
                      <a:pt x="7940" y="0"/>
                      <a:pt x="57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1" name="Google Shape;901;p23"/>
              <p:cNvSpPr/>
              <p:nvPr/>
            </p:nvSpPr>
            <p:spPr>
              <a:xfrm rot="10800000">
                <a:off x="7788177" y="40861"/>
                <a:ext cx="190134" cy="162670"/>
              </a:xfrm>
              <a:custGeom>
                <a:rect b="b" l="l" r="r" t="t"/>
                <a:pathLst>
                  <a:path extrusionOk="0" h="8624" w="10080">
                    <a:moveTo>
                      <a:pt x="5717" y="0"/>
                    </a:moveTo>
                    <a:cubicBezTo>
                      <a:pt x="4653" y="0"/>
                      <a:pt x="3570" y="396"/>
                      <a:pt x="2694" y="1279"/>
                    </a:cubicBezTo>
                    <a:cubicBezTo>
                      <a:pt x="1" y="4014"/>
                      <a:pt x="1952" y="8623"/>
                      <a:pt x="5764" y="8623"/>
                    </a:cubicBezTo>
                    <a:cubicBezTo>
                      <a:pt x="5773" y="8623"/>
                      <a:pt x="5782" y="8623"/>
                      <a:pt x="5790" y="8623"/>
                    </a:cubicBezTo>
                    <a:cubicBezTo>
                      <a:pt x="8155" y="8602"/>
                      <a:pt x="10080" y="6677"/>
                      <a:pt x="10059" y="4313"/>
                    </a:cubicBezTo>
                    <a:cubicBezTo>
                      <a:pt x="10059" y="1713"/>
                      <a:pt x="7931" y="0"/>
                      <a:pt x="57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2" name="Google Shape;902;p23"/>
              <p:cNvSpPr/>
              <p:nvPr/>
            </p:nvSpPr>
            <p:spPr>
              <a:xfrm rot="10800000">
                <a:off x="7564388" y="40861"/>
                <a:ext cx="190021" cy="162670"/>
              </a:xfrm>
              <a:custGeom>
                <a:rect b="b" l="l" r="r" t="t"/>
                <a:pathLst>
                  <a:path extrusionOk="0" h="8624" w="10074">
                    <a:moveTo>
                      <a:pt x="5711" y="0"/>
                    </a:moveTo>
                    <a:cubicBezTo>
                      <a:pt x="4647" y="0"/>
                      <a:pt x="3564" y="396"/>
                      <a:pt x="2687" y="1279"/>
                    </a:cubicBezTo>
                    <a:cubicBezTo>
                      <a:pt x="0" y="4008"/>
                      <a:pt x="1938" y="8623"/>
                      <a:pt x="5753" y="8623"/>
                    </a:cubicBezTo>
                    <a:cubicBezTo>
                      <a:pt x="5771" y="8623"/>
                      <a:pt x="5788" y="8623"/>
                      <a:pt x="5805" y="8623"/>
                    </a:cubicBezTo>
                    <a:cubicBezTo>
                      <a:pt x="8169" y="8602"/>
                      <a:pt x="10073" y="6677"/>
                      <a:pt x="10052" y="4313"/>
                    </a:cubicBezTo>
                    <a:cubicBezTo>
                      <a:pt x="10052" y="1713"/>
                      <a:pt x="7924" y="0"/>
                      <a:pt x="57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03" name="Google Shape;903;p23"/>
            <p:cNvGrpSpPr/>
            <p:nvPr/>
          </p:nvGrpSpPr>
          <p:grpSpPr>
            <a:xfrm flipH="1" rot="5400000">
              <a:off x="8225018" y="127737"/>
              <a:ext cx="251157" cy="518441"/>
              <a:chOff x="8686041" y="930485"/>
              <a:chExt cx="230927" cy="485068"/>
            </a:xfrm>
          </p:grpSpPr>
          <p:sp>
            <p:nvSpPr>
              <p:cNvPr id="904" name="Google Shape;904;p23"/>
              <p:cNvSpPr/>
              <p:nvPr/>
            </p:nvSpPr>
            <p:spPr>
              <a:xfrm rot="10800000">
                <a:off x="8686041" y="930485"/>
                <a:ext cx="230927" cy="485068"/>
              </a:xfrm>
              <a:custGeom>
                <a:rect b="b" l="l" r="r" t="t"/>
                <a:pathLst>
                  <a:path extrusionOk="0" h="25716" w="11990">
                    <a:moveTo>
                      <a:pt x="0" y="0"/>
                    </a:moveTo>
                    <a:lnTo>
                      <a:pt x="0" y="25715"/>
                    </a:lnTo>
                    <a:lnTo>
                      <a:pt x="11989" y="25715"/>
                    </a:lnTo>
                    <a:lnTo>
                      <a:pt x="1198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5" name="Google Shape;905;p23"/>
              <p:cNvSpPr/>
              <p:nvPr/>
            </p:nvSpPr>
            <p:spPr>
              <a:xfrm rot="10800000">
                <a:off x="8725929" y="1217817"/>
                <a:ext cx="185513" cy="159067"/>
              </a:xfrm>
              <a:custGeom>
                <a:rect b="b" l="l" r="r" t="t"/>
                <a:pathLst>
                  <a:path extrusionOk="0" h="8433" w="9835">
                    <a:moveTo>
                      <a:pt x="5629" y="1"/>
                    </a:moveTo>
                    <a:cubicBezTo>
                      <a:pt x="1883" y="1"/>
                      <a:pt x="0" y="4520"/>
                      <a:pt x="2636" y="7177"/>
                    </a:cubicBezTo>
                    <a:cubicBezTo>
                      <a:pt x="3497" y="8045"/>
                      <a:pt x="4557" y="8433"/>
                      <a:pt x="5598" y="8433"/>
                    </a:cubicBezTo>
                    <a:cubicBezTo>
                      <a:pt x="7746" y="8433"/>
                      <a:pt x="9806" y="6778"/>
                      <a:pt x="9834" y="4269"/>
                    </a:cubicBezTo>
                    <a:cubicBezTo>
                      <a:pt x="9834" y="1926"/>
                      <a:pt x="7951" y="22"/>
                      <a:pt x="56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6" name="Google Shape;906;p23"/>
              <p:cNvSpPr/>
              <p:nvPr/>
            </p:nvSpPr>
            <p:spPr>
              <a:xfrm rot="10800000">
                <a:off x="8725533" y="981011"/>
                <a:ext cx="185909" cy="159067"/>
              </a:xfrm>
              <a:custGeom>
                <a:rect b="b" l="l" r="r" t="t"/>
                <a:pathLst>
                  <a:path extrusionOk="0" h="8433" w="9856">
                    <a:moveTo>
                      <a:pt x="5629" y="1"/>
                    </a:moveTo>
                    <a:cubicBezTo>
                      <a:pt x="1883" y="1"/>
                      <a:pt x="0" y="4520"/>
                      <a:pt x="2636" y="7178"/>
                    </a:cubicBezTo>
                    <a:cubicBezTo>
                      <a:pt x="3490" y="8045"/>
                      <a:pt x="4548" y="8433"/>
                      <a:pt x="5588" y="8433"/>
                    </a:cubicBezTo>
                    <a:cubicBezTo>
                      <a:pt x="7736" y="8433"/>
                      <a:pt x="9806" y="6778"/>
                      <a:pt x="9834" y="4269"/>
                    </a:cubicBezTo>
                    <a:cubicBezTo>
                      <a:pt x="9855" y="1926"/>
                      <a:pt x="7951" y="22"/>
                      <a:pt x="56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07" name="Google Shape;907;p23"/>
            <p:cNvGrpSpPr/>
            <p:nvPr/>
          </p:nvGrpSpPr>
          <p:grpSpPr>
            <a:xfrm flipH="1" rot="5400000">
              <a:off x="8224696" y="-134905"/>
              <a:ext cx="251062" cy="518538"/>
              <a:chOff x="8690807" y="930485"/>
              <a:chExt cx="226161" cy="485068"/>
            </a:xfrm>
          </p:grpSpPr>
          <p:sp>
            <p:nvSpPr>
              <p:cNvPr id="908" name="Google Shape;908;p23"/>
              <p:cNvSpPr/>
              <p:nvPr/>
            </p:nvSpPr>
            <p:spPr>
              <a:xfrm rot="10800000">
                <a:off x="8690807" y="930485"/>
                <a:ext cx="226161" cy="485068"/>
              </a:xfrm>
              <a:custGeom>
                <a:rect b="b" l="l" r="r" t="t"/>
                <a:pathLst>
                  <a:path extrusionOk="0" h="25716" w="11990">
                    <a:moveTo>
                      <a:pt x="0" y="0"/>
                    </a:moveTo>
                    <a:lnTo>
                      <a:pt x="0" y="25715"/>
                    </a:lnTo>
                    <a:lnTo>
                      <a:pt x="11989" y="25715"/>
                    </a:lnTo>
                    <a:lnTo>
                      <a:pt x="1198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9" name="Google Shape;909;p23"/>
              <p:cNvSpPr/>
              <p:nvPr/>
            </p:nvSpPr>
            <p:spPr>
              <a:xfrm rot="10800000">
                <a:off x="8725929" y="1217817"/>
                <a:ext cx="185513" cy="159067"/>
              </a:xfrm>
              <a:custGeom>
                <a:rect b="b" l="l" r="r" t="t"/>
                <a:pathLst>
                  <a:path extrusionOk="0" h="8433" w="9835">
                    <a:moveTo>
                      <a:pt x="5629" y="1"/>
                    </a:moveTo>
                    <a:cubicBezTo>
                      <a:pt x="1883" y="1"/>
                      <a:pt x="0" y="4520"/>
                      <a:pt x="2636" y="7177"/>
                    </a:cubicBezTo>
                    <a:cubicBezTo>
                      <a:pt x="3497" y="8045"/>
                      <a:pt x="4557" y="8433"/>
                      <a:pt x="5598" y="8433"/>
                    </a:cubicBezTo>
                    <a:cubicBezTo>
                      <a:pt x="7746" y="8433"/>
                      <a:pt x="9806" y="6778"/>
                      <a:pt x="9834" y="4269"/>
                    </a:cubicBezTo>
                    <a:cubicBezTo>
                      <a:pt x="9834" y="1926"/>
                      <a:pt x="7951" y="22"/>
                      <a:pt x="56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0" name="Google Shape;910;p23"/>
              <p:cNvSpPr/>
              <p:nvPr/>
            </p:nvSpPr>
            <p:spPr>
              <a:xfrm rot="10800000">
                <a:off x="8725533" y="981011"/>
                <a:ext cx="185909" cy="159067"/>
              </a:xfrm>
              <a:custGeom>
                <a:rect b="b" l="l" r="r" t="t"/>
                <a:pathLst>
                  <a:path extrusionOk="0" h="8433" w="9856">
                    <a:moveTo>
                      <a:pt x="5629" y="1"/>
                    </a:moveTo>
                    <a:cubicBezTo>
                      <a:pt x="1883" y="1"/>
                      <a:pt x="0" y="4520"/>
                      <a:pt x="2636" y="7178"/>
                    </a:cubicBezTo>
                    <a:cubicBezTo>
                      <a:pt x="3490" y="8045"/>
                      <a:pt x="4548" y="8433"/>
                      <a:pt x="5588" y="8433"/>
                    </a:cubicBezTo>
                    <a:cubicBezTo>
                      <a:pt x="7736" y="8433"/>
                      <a:pt x="9806" y="6778"/>
                      <a:pt x="9834" y="4269"/>
                    </a:cubicBezTo>
                    <a:cubicBezTo>
                      <a:pt x="9855" y="1926"/>
                      <a:pt x="7951" y="22"/>
                      <a:pt x="56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picture">
  <p:cSld name="CUSTOM_4"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24"/>
          <p:cNvSpPr txBox="1"/>
          <p:nvPr>
            <p:ph type="title"/>
          </p:nvPr>
        </p:nvSpPr>
        <p:spPr>
          <a:xfrm>
            <a:off x="4151875" y="460850"/>
            <a:ext cx="4360500" cy="289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35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913" name="Google Shape;913;p24"/>
          <p:cNvGrpSpPr/>
          <p:nvPr/>
        </p:nvGrpSpPr>
        <p:grpSpPr>
          <a:xfrm>
            <a:off x="7483131" y="3020604"/>
            <a:ext cx="1663563" cy="2123318"/>
            <a:chOff x="7483131" y="3020604"/>
            <a:chExt cx="1663563" cy="2123318"/>
          </a:xfrm>
        </p:grpSpPr>
        <p:grpSp>
          <p:nvGrpSpPr>
            <p:cNvPr id="914" name="Google Shape;914;p24"/>
            <p:cNvGrpSpPr/>
            <p:nvPr/>
          </p:nvGrpSpPr>
          <p:grpSpPr>
            <a:xfrm>
              <a:off x="8914281" y="3020604"/>
              <a:ext cx="229726" cy="695027"/>
              <a:chOff x="466156" y="2807915"/>
              <a:chExt cx="229726" cy="695027"/>
            </a:xfrm>
          </p:grpSpPr>
          <p:sp>
            <p:nvSpPr>
              <p:cNvPr id="915" name="Google Shape;915;p24"/>
              <p:cNvSpPr/>
              <p:nvPr/>
            </p:nvSpPr>
            <p:spPr>
              <a:xfrm>
                <a:off x="466156" y="2807915"/>
                <a:ext cx="229726" cy="695027"/>
              </a:xfrm>
              <a:custGeom>
                <a:rect b="b" l="l" r="r" t="t"/>
                <a:pathLst>
                  <a:path extrusionOk="0" h="36847" w="12179">
                    <a:moveTo>
                      <a:pt x="1" y="0"/>
                    </a:moveTo>
                    <a:lnTo>
                      <a:pt x="1" y="36847"/>
                    </a:lnTo>
                    <a:lnTo>
                      <a:pt x="12178" y="36847"/>
                    </a:lnTo>
                    <a:lnTo>
                      <a:pt x="121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6" name="Google Shape;916;p24"/>
              <p:cNvSpPr/>
              <p:nvPr/>
            </p:nvSpPr>
            <p:spPr>
              <a:xfrm>
                <a:off x="500505" y="2831362"/>
                <a:ext cx="187871" cy="160878"/>
              </a:xfrm>
              <a:custGeom>
                <a:rect b="b" l="l" r="r" t="t"/>
                <a:pathLst>
                  <a:path extrusionOk="0" h="8529" w="9960">
                    <a:moveTo>
                      <a:pt x="4307" y="0"/>
                    </a:moveTo>
                    <a:cubicBezTo>
                      <a:pt x="2136" y="0"/>
                      <a:pt x="49" y="1668"/>
                      <a:pt x="21" y="4218"/>
                    </a:cubicBezTo>
                    <a:cubicBezTo>
                      <a:pt x="0" y="6583"/>
                      <a:pt x="1904" y="8508"/>
                      <a:pt x="4269" y="8528"/>
                    </a:cubicBezTo>
                    <a:cubicBezTo>
                      <a:pt x="8056" y="8528"/>
                      <a:pt x="9960" y="3967"/>
                      <a:pt x="7302" y="1268"/>
                    </a:cubicBezTo>
                    <a:cubicBezTo>
                      <a:pt x="6434" y="393"/>
                      <a:pt x="5361" y="0"/>
                      <a:pt x="43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7" name="Google Shape;917;p24"/>
              <p:cNvSpPr/>
              <p:nvPr/>
            </p:nvSpPr>
            <p:spPr>
              <a:xfrm>
                <a:off x="500505" y="3069186"/>
                <a:ext cx="187871" cy="160652"/>
              </a:xfrm>
              <a:custGeom>
                <a:rect b="b" l="l" r="r" t="t"/>
                <a:pathLst>
                  <a:path extrusionOk="0" h="8517" w="9960">
                    <a:moveTo>
                      <a:pt x="4293" y="0"/>
                    </a:moveTo>
                    <a:cubicBezTo>
                      <a:pt x="2117" y="0"/>
                      <a:pt x="35" y="1677"/>
                      <a:pt x="21" y="4227"/>
                    </a:cubicBezTo>
                    <a:cubicBezTo>
                      <a:pt x="0" y="6591"/>
                      <a:pt x="1904" y="8516"/>
                      <a:pt x="4269" y="8516"/>
                    </a:cubicBezTo>
                    <a:cubicBezTo>
                      <a:pt x="8056" y="8516"/>
                      <a:pt x="9960" y="3955"/>
                      <a:pt x="7302" y="1277"/>
                    </a:cubicBezTo>
                    <a:cubicBezTo>
                      <a:pt x="6427" y="395"/>
                      <a:pt x="5349" y="0"/>
                      <a:pt x="42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8" name="Google Shape;918;p24"/>
              <p:cNvSpPr/>
              <p:nvPr/>
            </p:nvSpPr>
            <p:spPr>
              <a:xfrm>
                <a:off x="500505" y="3307181"/>
                <a:ext cx="187871" cy="161048"/>
              </a:xfrm>
              <a:custGeom>
                <a:rect b="b" l="l" r="r" t="t"/>
                <a:pathLst>
                  <a:path extrusionOk="0" h="8538" w="9960">
                    <a:moveTo>
                      <a:pt x="4293" y="0"/>
                    </a:moveTo>
                    <a:cubicBezTo>
                      <a:pt x="2117" y="0"/>
                      <a:pt x="35" y="1677"/>
                      <a:pt x="21" y="4227"/>
                    </a:cubicBezTo>
                    <a:cubicBezTo>
                      <a:pt x="0" y="6591"/>
                      <a:pt x="1904" y="8516"/>
                      <a:pt x="4269" y="8537"/>
                    </a:cubicBezTo>
                    <a:cubicBezTo>
                      <a:pt x="8056" y="8537"/>
                      <a:pt x="9960" y="3955"/>
                      <a:pt x="7302" y="1277"/>
                    </a:cubicBezTo>
                    <a:cubicBezTo>
                      <a:pt x="6427" y="395"/>
                      <a:pt x="5349" y="0"/>
                      <a:pt x="42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19" name="Google Shape;919;p24"/>
            <p:cNvGrpSpPr/>
            <p:nvPr/>
          </p:nvGrpSpPr>
          <p:grpSpPr>
            <a:xfrm>
              <a:off x="8195020" y="4664833"/>
              <a:ext cx="951675" cy="479089"/>
              <a:chOff x="53" y="4203889"/>
              <a:chExt cx="933015" cy="469695"/>
            </a:xfrm>
          </p:grpSpPr>
          <p:sp>
            <p:nvSpPr>
              <p:cNvPr id="920" name="Google Shape;920;p24"/>
              <p:cNvSpPr/>
              <p:nvPr/>
            </p:nvSpPr>
            <p:spPr>
              <a:xfrm>
                <a:off x="53" y="4203889"/>
                <a:ext cx="933015" cy="469695"/>
              </a:xfrm>
              <a:custGeom>
                <a:rect b="b" l="l" r="r" t="t"/>
                <a:pathLst>
                  <a:path extrusionOk="0" h="24901" w="49464">
                    <a:moveTo>
                      <a:pt x="0" y="1"/>
                    </a:moveTo>
                    <a:lnTo>
                      <a:pt x="0" y="24900"/>
                    </a:lnTo>
                    <a:lnTo>
                      <a:pt x="49463" y="24900"/>
                    </a:lnTo>
                    <a:lnTo>
                      <a:pt x="4946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1" name="Google Shape;921;p24"/>
              <p:cNvSpPr/>
              <p:nvPr/>
            </p:nvSpPr>
            <p:spPr>
              <a:xfrm>
                <a:off x="35572" y="4232070"/>
                <a:ext cx="186305" cy="159313"/>
              </a:xfrm>
              <a:custGeom>
                <a:rect b="b" l="l" r="r" t="t"/>
                <a:pathLst>
                  <a:path extrusionOk="0" h="8446" w="9877">
                    <a:moveTo>
                      <a:pt x="4253" y="1"/>
                    </a:moveTo>
                    <a:cubicBezTo>
                      <a:pt x="2096" y="1"/>
                      <a:pt x="35" y="1663"/>
                      <a:pt x="21" y="4198"/>
                    </a:cubicBezTo>
                    <a:cubicBezTo>
                      <a:pt x="0" y="6542"/>
                      <a:pt x="1883" y="8446"/>
                      <a:pt x="4227" y="8446"/>
                    </a:cubicBezTo>
                    <a:cubicBezTo>
                      <a:pt x="7972" y="8446"/>
                      <a:pt x="9876" y="3926"/>
                      <a:pt x="7240" y="1269"/>
                    </a:cubicBezTo>
                    <a:cubicBezTo>
                      <a:pt x="6371" y="393"/>
                      <a:pt x="5301" y="1"/>
                      <a:pt x="42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2" name="Google Shape;922;p24"/>
              <p:cNvSpPr/>
              <p:nvPr/>
            </p:nvSpPr>
            <p:spPr>
              <a:xfrm>
                <a:off x="259739" y="4232334"/>
                <a:ext cx="185909" cy="159049"/>
              </a:xfrm>
              <a:custGeom>
                <a:rect b="b" l="l" r="r" t="t"/>
                <a:pathLst>
                  <a:path extrusionOk="0" h="8432" w="9856">
                    <a:moveTo>
                      <a:pt x="4270" y="0"/>
                    </a:moveTo>
                    <a:cubicBezTo>
                      <a:pt x="2122" y="0"/>
                      <a:pt x="50" y="1660"/>
                      <a:pt x="22" y="4184"/>
                    </a:cubicBezTo>
                    <a:cubicBezTo>
                      <a:pt x="1" y="6507"/>
                      <a:pt x="1884" y="8432"/>
                      <a:pt x="4227" y="8432"/>
                    </a:cubicBezTo>
                    <a:cubicBezTo>
                      <a:pt x="7973" y="8432"/>
                      <a:pt x="9856" y="3912"/>
                      <a:pt x="7219" y="1255"/>
                    </a:cubicBezTo>
                    <a:cubicBezTo>
                      <a:pt x="6367" y="389"/>
                      <a:pt x="531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3" name="Google Shape;923;p24"/>
              <p:cNvSpPr/>
              <p:nvPr/>
            </p:nvSpPr>
            <p:spPr>
              <a:xfrm>
                <a:off x="477209" y="4232334"/>
                <a:ext cx="186305" cy="159049"/>
              </a:xfrm>
              <a:custGeom>
                <a:rect b="b" l="l" r="r" t="t"/>
                <a:pathLst>
                  <a:path extrusionOk="0" h="8432" w="9877">
                    <a:moveTo>
                      <a:pt x="4277" y="0"/>
                    </a:moveTo>
                    <a:cubicBezTo>
                      <a:pt x="2122" y="0"/>
                      <a:pt x="50" y="1660"/>
                      <a:pt x="22" y="4184"/>
                    </a:cubicBezTo>
                    <a:cubicBezTo>
                      <a:pt x="1" y="6507"/>
                      <a:pt x="1905" y="8432"/>
                      <a:pt x="4248" y="8432"/>
                    </a:cubicBezTo>
                    <a:cubicBezTo>
                      <a:pt x="7993" y="8432"/>
                      <a:pt x="9877" y="3912"/>
                      <a:pt x="7240" y="1255"/>
                    </a:cubicBezTo>
                    <a:cubicBezTo>
                      <a:pt x="6381" y="389"/>
                      <a:pt x="5319" y="0"/>
                      <a:pt x="42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4" name="Google Shape;924;p24"/>
              <p:cNvSpPr/>
              <p:nvPr/>
            </p:nvSpPr>
            <p:spPr>
              <a:xfrm>
                <a:off x="704545" y="4232165"/>
                <a:ext cx="186305" cy="159218"/>
              </a:xfrm>
              <a:custGeom>
                <a:rect b="b" l="l" r="r" t="t"/>
                <a:pathLst>
                  <a:path extrusionOk="0" h="8441" w="9877">
                    <a:moveTo>
                      <a:pt x="4276" y="0"/>
                    </a:moveTo>
                    <a:cubicBezTo>
                      <a:pt x="2121" y="0"/>
                      <a:pt x="50" y="1669"/>
                      <a:pt x="22" y="4193"/>
                    </a:cubicBezTo>
                    <a:cubicBezTo>
                      <a:pt x="1" y="6537"/>
                      <a:pt x="1905" y="8441"/>
                      <a:pt x="4248" y="8441"/>
                    </a:cubicBezTo>
                    <a:cubicBezTo>
                      <a:pt x="7993" y="8441"/>
                      <a:pt x="9877" y="3921"/>
                      <a:pt x="7240" y="1264"/>
                    </a:cubicBezTo>
                    <a:cubicBezTo>
                      <a:pt x="6381" y="391"/>
                      <a:pt x="5319" y="0"/>
                      <a:pt x="42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5" name="Google Shape;925;p24"/>
              <p:cNvSpPr/>
              <p:nvPr/>
            </p:nvSpPr>
            <p:spPr>
              <a:xfrm>
                <a:off x="35572" y="4473215"/>
                <a:ext cx="186305" cy="159313"/>
              </a:xfrm>
              <a:custGeom>
                <a:rect b="b" l="l" r="r" t="t"/>
                <a:pathLst>
                  <a:path extrusionOk="0" h="8446" w="9877">
                    <a:moveTo>
                      <a:pt x="4253" y="1"/>
                    </a:moveTo>
                    <a:cubicBezTo>
                      <a:pt x="2096" y="1"/>
                      <a:pt x="35" y="1664"/>
                      <a:pt x="21" y="4199"/>
                    </a:cubicBezTo>
                    <a:cubicBezTo>
                      <a:pt x="0" y="6542"/>
                      <a:pt x="1883" y="8446"/>
                      <a:pt x="4227" y="8446"/>
                    </a:cubicBezTo>
                    <a:cubicBezTo>
                      <a:pt x="7972" y="8446"/>
                      <a:pt x="9876" y="3926"/>
                      <a:pt x="7240" y="1269"/>
                    </a:cubicBezTo>
                    <a:cubicBezTo>
                      <a:pt x="6371" y="393"/>
                      <a:pt x="5301" y="1"/>
                      <a:pt x="42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6" name="Google Shape;926;p24"/>
              <p:cNvSpPr/>
              <p:nvPr/>
            </p:nvSpPr>
            <p:spPr>
              <a:xfrm>
                <a:off x="259739" y="4473479"/>
                <a:ext cx="185909" cy="159049"/>
              </a:xfrm>
              <a:custGeom>
                <a:rect b="b" l="l" r="r" t="t"/>
                <a:pathLst>
                  <a:path extrusionOk="0" h="8432" w="9856">
                    <a:moveTo>
                      <a:pt x="4270" y="1"/>
                    </a:moveTo>
                    <a:cubicBezTo>
                      <a:pt x="2122" y="1"/>
                      <a:pt x="50" y="1660"/>
                      <a:pt x="22" y="4185"/>
                    </a:cubicBezTo>
                    <a:cubicBezTo>
                      <a:pt x="1" y="6507"/>
                      <a:pt x="1884" y="8432"/>
                      <a:pt x="4227" y="8432"/>
                    </a:cubicBezTo>
                    <a:cubicBezTo>
                      <a:pt x="7973" y="8432"/>
                      <a:pt x="9856" y="3912"/>
                      <a:pt x="7219" y="1255"/>
                    </a:cubicBezTo>
                    <a:cubicBezTo>
                      <a:pt x="6367" y="389"/>
                      <a:pt x="5310" y="1"/>
                      <a:pt x="42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7" name="Google Shape;927;p24"/>
              <p:cNvSpPr/>
              <p:nvPr/>
            </p:nvSpPr>
            <p:spPr>
              <a:xfrm>
                <a:off x="477209" y="4473479"/>
                <a:ext cx="186305" cy="159049"/>
              </a:xfrm>
              <a:custGeom>
                <a:rect b="b" l="l" r="r" t="t"/>
                <a:pathLst>
                  <a:path extrusionOk="0" h="8432" w="9877">
                    <a:moveTo>
                      <a:pt x="4277" y="1"/>
                    </a:moveTo>
                    <a:cubicBezTo>
                      <a:pt x="2122" y="1"/>
                      <a:pt x="50" y="1660"/>
                      <a:pt x="22" y="4185"/>
                    </a:cubicBezTo>
                    <a:cubicBezTo>
                      <a:pt x="1" y="6507"/>
                      <a:pt x="1905" y="8432"/>
                      <a:pt x="4248" y="8432"/>
                    </a:cubicBezTo>
                    <a:cubicBezTo>
                      <a:pt x="7993" y="8432"/>
                      <a:pt x="9877" y="3912"/>
                      <a:pt x="7240" y="1255"/>
                    </a:cubicBezTo>
                    <a:cubicBezTo>
                      <a:pt x="6381" y="389"/>
                      <a:pt x="5319" y="1"/>
                      <a:pt x="42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8" name="Google Shape;928;p24"/>
              <p:cNvSpPr/>
              <p:nvPr/>
            </p:nvSpPr>
            <p:spPr>
              <a:xfrm>
                <a:off x="704942" y="4471894"/>
                <a:ext cx="159067" cy="160633"/>
              </a:xfrm>
              <a:custGeom>
                <a:rect b="b" l="l" r="r" t="t"/>
                <a:pathLst>
                  <a:path extrusionOk="0" h="8516" w="8433">
                    <a:moveTo>
                      <a:pt x="4206" y="0"/>
                    </a:moveTo>
                    <a:cubicBezTo>
                      <a:pt x="1884" y="0"/>
                      <a:pt x="1" y="1904"/>
                      <a:pt x="1" y="4269"/>
                    </a:cubicBezTo>
                    <a:cubicBezTo>
                      <a:pt x="1" y="6612"/>
                      <a:pt x="1884" y="8516"/>
                      <a:pt x="4206" y="8516"/>
                    </a:cubicBezTo>
                    <a:cubicBezTo>
                      <a:pt x="6550" y="8516"/>
                      <a:pt x="8433" y="6612"/>
                      <a:pt x="8433" y="4269"/>
                    </a:cubicBezTo>
                    <a:cubicBezTo>
                      <a:pt x="8433" y="1904"/>
                      <a:pt x="6550" y="0"/>
                      <a:pt x="42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29" name="Google Shape;929;p24"/>
            <p:cNvGrpSpPr/>
            <p:nvPr/>
          </p:nvGrpSpPr>
          <p:grpSpPr>
            <a:xfrm>
              <a:off x="8679047" y="3724774"/>
              <a:ext cx="464942" cy="928676"/>
              <a:chOff x="1222" y="2573071"/>
              <a:chExt cx="464942" cy="928676"/>
            </a:xfrm>
          </p:grpSpPr>
          <p:sp>
            <p:nvSpPr>
              <p:cNvPr id="930" name="Google Shape;930;p24"/>
              <p:cNvSpPr/>
              <p:nvPr/>
            </p:nvSpPr>
            <p:spPr>
              <a:xfrm>
                <a:off x="1222" y="2573071"/>
                <a:ext cx="464942" cy="928676"/>
              </a:xfrm>
              <a:custGeom>
                <a:rect b="b" l="l" r="r" t="t"/>
                <a:pathLst>
                  <a:path extrusionOk="0" h="49234" w="24649">
                    <a:moveTo>
                      <a:pt x="1" y="1"/>
                    </a:moveTo>
                    <a:lnTo>
                      <a:pt x="1" y="49234"/>
                    </a:lnTo>
                    <a:lnTo>
                      <a:pt x="24649" y="49234"/>
                    </a:lnTo>
                    <a:lnTo>
                      <a:pt x="2464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1" name="Google Shape;931;p24"/>
              <p:cNvSpPr/>
              <p:nvPr/>
            </p:nvSpPr>
            <p:spPr>
              <a:xfrm>
                <a:off x="273565" y="2599913"/>
                <a:ext cx="188040" cy="160727"/>
              </a:xfrm>
              <a:custGeom>
                <a:rect b="b" l="l" r="r" t="t"/>
                <a:pathLst>
                  <a:path extrusionOk="0" h="8521" w="9969">
                    <a:moveTo>
                      <a:pt x="4299" y="0"/>
                    </a:moveTo>
                    <a:cubicBezTo>
                      <a:pt x="4282" y="0"/>
                      <a:pt x="4265" y="0"/>
                      <a:pt x="4248" y="0"/>
                    </a:cubicBezTo>
                    <a:cubicBezTo>
                      <a:pt x="1904" y="0"/>
                      <a:pt x="0" y="1904"/>
                      <a:pt x="21" y="4248"/>
                    </a:cubicBezTo>
                    <a:cubicBezTo>
                      <a:pt x="21" y="6817"/>
                      <a:pt x="2117" y="8520"/>
                      <a:pt x="4303" y="8520"/>
                    </a:cubicBezTo>
                    <a:cubicBezTo>
                      <a:pt x="5357" y="8520"/>
                      <a:pt x="6431" y="8125"/>
                      <a:pt x="7302" y="7240"/>
                    </a:cubicBezTo>
                    <a:cubicBezTo>
                      <a:pt x="9968" y="4553"/>
                      <a:pt x="8052" y="0"/>
                      <a:pt x="42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2" name="Google Shape;932;p24"/>
              <p:cNvSpPr/>
              <p:nvPr/>
            </p:nvSpPr>
            <p:spPr>
              <a:xfrm>
                <a:off x="273565" y="2837115"/>
                <a:ext cx="188040" cy="160841"/>
              </a:xfrm>
              <a:custGeom>
                <a:rect b="b" l="l" r="r" t="t"/>
                <a:pathLst>
                  <a:path extrusionOk="0" h="8527" w="9969">
                    <a:moveTo>
                      <a:pt x="4299" y="0"/>
                    </a:moveTo>
                    <a:cubicBezTo>
                      <a:pt x="4282" y="0"/>
                      <a:pt x="4265" y="0"/>
                      <a:pt x="4248" y="0"/>
                    </a:cubicBezTo>
                    <a:cubicBezTo>
                      <a:pt x="1904" y="0"/>
                      <a:pt x="0" y="1925"/>
                      <a:pt x="21" y="4248"/>
                    </a:cubicBezTo>
                    <a:cubicBezTo>
                      <a:pt x="21" y="6822"/>
                      <a:pt x="2125" y="8527"/>
                      <a:pt x="4315" y="8527"/>
                    </a:cubicBezTo>
                    <a:cubicBezTo>
                      <a:pt x="5365" y="8527"/>
                      <a:pt x="6435" y="8135"/>
                      <a:pt x="7302" y="7261"/>
                    </a:cubicBezTo>
                    <a:cubicBezTo>
                      <a:pt x="9968" y="4553"/>
                      <a:pt x="8052" y="0"/>
                      <a:pt x="42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3" name="Google Shape;933;p24"/>
              <p:cNvSpPr/>
              <p:nvPr/>
            </p:nvSpPr>
            <p:spPr>
              <a:xfrm>
                <a:off x="273565" y="3074317"/>
                <a:ext cx="188436" cy="160935"/>
              </a:xfrm>
              <a:custGeom>
                <a:rect b="b" l="l" r="r" t="t"/>
                <a:pathLst>
                  <a:path extrusionOk="0" h="8532" w="9990">
                    <a:moveTo>
                      <a:pt x="4299" y="0"/>
                    </a:moveTo>
                    <a:cubicBezTo>
                      <a:pt x="4282" y="0"/>
                      <a:pt x="4265" y="0"/>
                      <a:pt x="4248" y="1"/>
                    </a:cubicBezTo>
                    <a:cubicBezTo>
                      <a:pt x="1904" y="1"/>
                      <a:pt x="0" y="1926"/>
                      <a:pt x="21" y="4269"/>
                    </a:cubicBezTo>
                    <a:cubicBezTo>
                      <a:pt x="21" y="6839"/>
                      <a:pt x="2127" y="8532"/>
                      <a:pt x="4319" y="8532"/>
                    </a:cubicBezTo>
                    <a:cubicBezTo>
                      <a:pt x="5376" y="8532"/>
                      <a:pt x="6452" y="8139"/>
                      <a:pt x="7323" y="7261"/>
                    </a:cubicBezTo>
                    <a:cubicBezTo>
                      <a:pt x="9989" y="4553"/>
                      <a:pt x="8073" y="0"/>
                      <a:pt x="42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4" name="Google Shape;934;p24"/>
              <p:cNvSpPr/>
              <p:nvPr/>
            </p:nvSpPr>
            <p:spPr>
              <a:xfrm>
                <a:off x="273565" y="3304012"/>
                <a:ext cx="188436" cy="160859"/>
              </a:xfrm>
              <a:custGeom>
                <a:rect b="b" l="l" r="r" t="t"/>
                <a:pathLst>
                  <a:path extrusionOk="0" h="8528" w="9990">
                    <a:moveTo>
                      <a:pt x="4299" y="1"/>
                    </a:moveTo>
                    <a:cubicBezTo>
                      <a:pt x="4282" y="1"/>
                      <a:pt x="4265" y="1"/>
                      <a:pt x="4248" y="1"/>
                    </a:cubicBezTo>
                    <a:cubicBezTo>
                      <a:pt x="1904" y="1"/>
                      <a:pt x="0" y="1926"/>
                      <a:pt x="21" y="4249"/>
                    </a:cubicBezTo>
                    <a:cubicBezTo>
                      <a:pt x="21" y="6823"/>
                      <a:pt x="2125" y="8527"/>
                      <a:pt x="4322" y="8527"/>
                    </a:cubicBezTo>
                    <a:cubicBezTo>
                      <a:pt x="5375" y="8527"/>
                      <a:pt x="6449" y="8136"/>
                      <a:pt x="7323" y="7262"/>
                    </a:cubicBezTo>
                    <a:cubicBezTo>
                      <a:pt x="9989" y="4554"/>
                      <a:pt x="8073" y="1"/>
                      <a:pt x="42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5" name="Google Shape;935;p24"/>
              <p:cNvSpPr/>
              <p:nvPr/>
            </p:nvSpPr>
            <p:spPr>
              <a:xfrm>
                <a:off x="35176" y="2599913"/>
                <a:ext cx="188040" cy="160727"/>
              </a:xfrm>
              <a:custGeom>
                <a:rect b="b" l="l" r="r" t="t"/>
                <a:pathLst>
                  <a:path extrusionOk="0" h="8521" w="9969">
                    <a:moveTo>
                      <a:pt x="4279" y="0"/>
                    </a:moveTo>
                    <a:cubicBezTo>
                      <a:pt x="4261" y="0"/>
                      <a:pt x="4244" y="0"/>
                      <a:pt x="4227" y="0"/>
                    </a:cubicBezTo>
                    <a:cubicBezTo>
                      <a:pt x="1883" y="0"/>
                      <a:pt x="0" y="1904"/>
                      <a:pt x="0" y="4248"/>
                    </a:cubicBezTo>
                    <a:cubicBezTo>
                      <a:pt x="0" y="6817"/>
                      <a:pt x="2106" y="8520"/>
                      <a:pt x="4298" y="8520"/>
                    </a:cubicBezTo>
                    <a:cubicBezTo>
                      <a:pt x="5355" y="8520"/>
                      <a:pt x="6432" y="8125"/>
                      <a:pt x="7303" y="7240"/>
                    </a:cubicBezTo>
                    <a:cubicBezTo>
                      <a:pt x="9969" y="4553"/>
                      <a:pt x="8052" y="0"/>
                      <a:pt x="42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6" name="Google Shape;936;p24"/>
              <p:cNvSpPr/>
              <p:nvPr/>
            </p:nvSpPr>
            <p:spPr>
              <a:xfrm>
                <a:off x="35176" y="2837115"/>
                <a:ext cx="188040" cy="160841"/>
              </a:xfrm>
              <a:custGeom>
                <a:rect b="b" l="l" r="r" t="t"/>
                <a:pathLst>
                  <a:path extrusionOk="0" h="8527" w="9969">
                    <a:moveTo>
                      <a:pt x="4279" y="0"/>
                    </a:moveTo>
                    <a:cubicBezTo>
                      <a:pt x="4261" y="0"/>
                      <a:pt x="4244" y="0"/>
                      <a:pt x="4227" y="0"/>
                    </a:cubicBezTo>
                    <a:cubicBezTo>
                      <a:pt x="1883" y="0"/>
                      <a:pt x="0" y="1905"/>
                      <a:pt x="0" y="4248"/>
                    </a:cubicBezTo>
                    <a:cubicBezTo>
                      <a:pt x="0" y="6822"/>
                      <a:pt x="2114" y="8527"/>
                      <a:pt x="4310" y="8527"/>
                    </a:cubicBezTo>
                    <a:cubicBezTo>
                      <a:pt x="5363" y="8527"/>
                      <a:pt x="6435" y="8135"/>
                      <a:pt x="7303" y="7261"/>
                    </a:cubicBezTo>
                    <a:cubicBezTo>
                      <a:pt x="9969" y="4553"/>
                      <a:pt x="8052" y="0"/>
                      <a:pt x="42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7" name="Google Shape;937;p24"/>
              <p:cNvSpPr/>
              <p:nvPr/>
            </p:nvSpPr>
            <p:spPr>
              <a:xfrm>
                <a:off x="35176" y="3074317"/>
                <a:ext cx="188040" cy="160935"/>
              </a:xfrm>
              <a:custGeom>
                <a:rect b="b" l="l" r="r" t="t"/>
                <a:pathLst>
                  <a:path extrusionOk="0" h="8532" w="9969">
                    <a:moveTo>
                      <a:pt x="4279" y="0"/>
                    </a:moveTo>
                    <a:cubicBezTo>
                      <a:pt x="4261" y="0"/>
                      <a:pt x="4244" y="0"/>
                      <a:pt x="4227" y="1"/>
                    </a:cubicBezTo>
                    <a:cubicBezTo>
                      <a:pt x="1883" y="1"/>
                      <a:pt x="0" y="1926"/>
                      <a:pt x="0" y="4269"/>
                    </a:cubicBezTo>
                    <a:cubicBezTo>
                      <a:pt x="0" y="6839"/>
                      <a:pt x="2106" y="8532"/>
                      <a:pt x="4298" y="8532"/>
                    </a:cubicBezTo>
                    <a:cubicBezTo>
                      <a:pt x="5355" y="8532"/>
                      <a:pt x="6432" y="8139"/>
                      <a:pt x="7303" y="7261"/>
                    </a:cubicBezTo>
                    <a:cubicBezTo>
                      <a:pt x="9969" y="4553"/>
                      <a:pt x="8052" y="0"/>
                      <a:pt x="42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8" name="Google Shape;938;p24"/>
              <p:cNvSpPr/>
              <p:nvPr/>
            </p:nvSpPr>
            <p:spPr>
              <a:xfrm>
                <a:off x="35176" y="3304012"/>
                <a:ext cx="188040" cy="160859"/>
              </a:xfrm>
              <a:custGeom>
                <a:rect b="b" l="l" r="r" t="t"/>
                <a:pathLst>
                  <a:path extrusionOk="0" h="8528" w="9969">
                    <a:moveTo>
                      <a:pt x="4279" y="1"/>
                    </a:moveTo>
                    <a:cubicBezTo>
                      <a:pt x="4261" y="1"/>
                      <a:pt x="4244" y="1"/>
                      <a:pt x="4227" y="1"/>
                    </a:cubicBezTo>
                    <a:cubicBezTo>
                      <a:pt x="1883" y="1"/>
                      <a:pt x="0" y="1905"/>
                      <a:pt x="0" y="4249"/>
                    </a:cubicBezTo>
                    <a:cubicBezTo>
                      <a:pt x="0" y="6823"/>
                      <a:pt x="2114" y="8527"/>
                      <a:pt x="4310" y="8527"/>
                    </a:cubicBezTo>
                    <a:cubicBezTo>
                      <a:pt x="5363" y="8527"/>
                      <a:pt x="6435" y="8136"/>
                      <a:pt x="7303" y="7262"/>
                    </a:cubicBezTo>
                    <a:cubicBezTo>
                      <a:pt x="9969" y="4554"/>
                      <a:pt x="8052" y="1"/>
                      <a:pt x="42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39" name="Google Shape;939;p24"/>
            <p:cNvGrpSpPr/>
            <p:nvPr/>
          </p:nvGrpSpPr>
          <p:grpSpPr>
            <a:xfrm>
              <a:off x="8195417" y="4174076"/>
              <a:ext cx="470724" cy="478779"/>
              <a:chOff x="226372" y="1293347"/>
              <a:chExt cx="456614" cy="467010"/>
            </a:xfrm>
          </p:grpSpPr>
          <p:sp>
            <p:nvSpPr>
              <p:cNvPr id="940" name="Google Shape;940;p24"/>
              <p:cNvSpPr/>
              <p:nvPr/>
            </p:nvSpPr>
            <p:spPr>
              <a:xfrm>
                <a:off x="226372" y="1293347"/>
                <a:ext cx="456614" cy="467010"/>
              </a:xfrm>
              <a:custGeom>
                <a:rect b="b" l="l" r="r" t="t"/>
                <a:pathLst>
                  <a:path extrusionOk="0" h="25381" w="24816">
                    <a:moveTo>
                      <a:pt x="0" y="0"/>
                    </a:moveTo>
                    <a:lnTo>
                      <a:pt x="0" y="25380"/>
                    </a:lnTo>
                    <a:lnTo>
                      <a:pt x="24815" y="25380"/>
                    </a:lnTo>
                    <a:lnTo>
                      <a:pt x="248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1" name="Google Shape;941;p24"/>
              <p:cNvSpPr/>
              <p:nvPr/>
            </p:nvSpPr>
            <p:spPr>
              <a:xfrm>
                <a:off x="469286" y="1573194"/>
                <a:ext cx="182510" cy="156179"/>
              </a:xfrm>
              <a:custGeom>
                <a:rect b="b" l="l" r="r" t="t"/>
                <a:pathLst>
                  <a:path extrusionOk="0" h="8488" w="9919">
                    <a:moveTo>
                      <a:pt x="5671" y="0"/>
                    </a:moveTo>
                    <a:cubicBezTo>
                      <a:pt x="1905" y="0"/>
                      <a:pt x="1" y="4541"/>
                      <a:pt x="2658" y="7219"/>
                    </a:cubicBezTo>
                    <a:cubicBezTo>
                      <a:pt x="3520" y="8095"/>
                      <a:pt x="4588" y="8487"/>
                      <a:pt x="5637" y="8487"/>
                    </a:cubicBezTo>
                    <a:cubicBezTo>
                      <a:pt x="7794" y="8487"/>
                      <a:pt x="9870" y="6824"/>
                      <a:pt x="9898" y="4290"/>
                    </a:cubicBezTo>
                    <a:cubicBezTo>
                      <a:pt x="9919" y="1925"/>
                      <a:pt x="8015" y="21"/>
                      <a:pt x="56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2" name="Google Shape;942;p24"/>
              <p:cNvSpPr/>
              <p:nvPr/>
            </p:nvSpPr>
            <p:spPr>
              <a:xfrm>
                <a:off x="231763" y="1573194"/>
                <a:ext cx="182491" cy="156179"/>
              </a:xfrm>
              <a:custGeom>
                <a:rect b="b" l="l" r="r" t="t"/>
                <a:pathLst>
                  <a:path extrusionOk="0" h="8488" w="9918">
                    <a:moveTo>
                      <a:pt x="5670" y="0"/>
                    </a:moveTo>
                    <a:cubicBezTo>
                      <a:pt x="1904" y="0"/>
                      <a:pt x="0" y="4541"/>
                      <a:pt x="2636" y="7219"/>
                    </a:cubicBezTo>
                    <a:cubicBezTo>
                      <a:pt x="3505" y="8095"/>
                      <a:pt x="4578" y="8487"/>
                      <a:pt x="5629" y="8487"/>
                    </a:cubicBezTo>
                    <a:cubicBezTo>
                      <a:pt x="7793" y="8487"/>
                      <a:pt x="9869" y="6824"/>
                      <a:pt x="9897" y="4290"/>
                    </a:cubicBezTo>
                    <a:cubicBezTo>
                      <a:pt x="9918" y="1946"/>
                      <a:pt x="8014" y="21"/>
                      <a:pt x="56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3" name="Google Shape;943;p24"/>
              <p:cNvSpPr/>
              <p:nvPr/>
            </p:nvSpPr>
            <p:spPr>
              <a:xfrm>
                <a:off x="469286" y="1337199"/>
                <a:ext cx="182510" cy="155793"/>
              </a:xfrm>
              <a:custGeom>
                <a:rect b="b" l="l" r="r" t="t"/>
                <a:pathLst>
                  <a:path extrusionOk="0" h="8467" w="9919">
                    <a:moveTo>
                      <a:pt x="5671" y="0"/>
                    </a:moveTo>
                    <a:cubicBezTo>
                      <a:pt x="1905" y="0"/>
                      <a:pt x="1" y="4540"/>
                      <a:pt x="2658" y="7198"/>
                    </a:cubicBezTo>
                    <a:cubicBezTo>
                      <a:pt x="3520" y="8074"/>
                      <a:pt x="4588" y="8466"/>
                      <a:pt x="5637" y="8466"/>
                    </a:cubicBezTo>
                    <a:cubicBezTo>
                      <a:pt x="7794" y="8466"/>
                      <a:pt x="9870" y="6803"/>
                      <a:pt x="9898" y="4268"/>
                    </a:cubicBezTo>
                    <a:cubicBezTo>
                      <a:pt x="9919" y="1925"/>
                      <a:pt x="8015" y="0"/>
                      <a:pt x="56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4" name="Google Shape;944;p24"/>
              <p:cNvSpPr/>
              <p:nvPr/>
            </p:nvSpPr>
            <p:spPr>
              <a:xfrm>
                <a:off x="231874" y="1337180"/>
                <a:ext cx="182381" cy="155811"/>
              </a:xfrm>
              <a:custGeom>
                <a:rect b="b" l="l" r="r" t="t"/>
                <a:pathLst>
                  <a:path extrusionOk="0" h="8468" w="9912">
                    <a:moveTo>
                      <a:pt x="5638" y="1"/>
                    </a:moveTo>
                    <a:cubicBezTo>
                      <a:pt x="1889" y="1"/>
                      <a:pt x="0" y="4527"/>
                      <a:pt x="2630" y="7199"/>
                    </a:cubicBezTo>
                    <a:cubicBezTo>
                      <a:pt x="3499" y="8075"/>
                      <a:pt x="4572" y="8467"/>
                      <a:pt x="5623" y="8467"/>
                    </a:cubicBezTo>
                    <a:cubicBezTo>
                      <a:pt x="7787" y="8467"/>
                      <a:pt x="9863" y="6804"/>
                      <a:pt x="9891" y="4269"/>
                    </a:cubicBezTo>
                    <a:cubicBezTo>
                      <a:pt x="9912" y="1926"/>
                      <a:pt x="8008" y="1"/>
                      <a:pt x="5664" y="1"/>
                    </a:cubicBezTo>
                    <a:cubicBezTo>
                      <a:pt x="5656" y="1"/>
                      <a:pt x="5647" y="1"/>
                      <a:pt x="56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45" name="Google Shape;945;p24"/>
            <p:cNvGrpSpPr/>
            <p:nvPr/>
          </p:nvGrpSpPr>
          <p:grpSpPr>
            <a:xfrm rot="5400000">
              <a:off x="7717564" y="4677792"/>
              <a:ext cx="229330" cy="698195"/>
              <a:chOff x="933070" y="4201135"/>
              <a:chExt cx="229330" cy="698195"/>
            </a:xfrm>
          </p:grpSpPr>
          <p:sp>
            <p:nvSpPr>
              <p:cNvPr id="946" name="Google Shape;946;p24"/>
              <p:cNvSpPr/>
              <p:nvPr/>
            </p:nvSpPr>
            <p:spPr>
              <a:xfrm>
                <a:off x="933070" y="4201135"/>
                <a:ext cx="229330" cy="698195"/>
              </a:xfrm>
              <a:custGeom>
                <a:rect b="b" l="l" r="r" t="t"/>
                <a:pathLst>
                  <a:path extrusionOk="0" h="37015" w="12158">
                    <a:moveTo>
                      <a:pt x="0" y="0"/>
                    </a:moveTo>
                    <a:lnTo>
                      <a:pt x="0" y="37014"/>
                    </a:lnTo>
                    <a:lnTo>
                      <a:pt x="12157" y="37014"/>
                    </a:lnTo>
                    <a:lnTo>
                      <a:pt x="1215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7" name="Google Shape;947;p24"/>
              <p:cNvSpPr/>
              <p:nvPr/>
            </p:nvSpPr>
            <p:spPr>
              <a:xfrm>
                <a:off x="967004" y="4230939"/>
                <a:ext cx="181967" cy="155710"/>
              </a:xfrm>
              <a:custGeom>
                <a:rect b="b" l="l" r="r" t="t"/>
                <a:pathLst>
                  <a:path extrusionOk="0" h="8255" w="9647">
                    <a:moveTo>
                      <a:pt x="4181" y="0"/>
                    </a:moveTo>
                    <a:cubicBezTo>
                      <a:pt x="2075" y="0"/>
                      <a:pt x="50" y="1622"/>
                      <a:pt x="22" y="4091"/>
                    </a:cubicBezTo>
                    <a:cubicBezTo>
                      <a:pt x="1" y="6371"/>
                      <a:pt x="1842" y="8234"/>
                      <a:pt x="4144" y="8255"/>
                    </a:cubicBezTo>
                    <a:cubicBezTo>
                      <a:pt x="7805" y="8255"/>
                      <a:pt x="9647" y="3840"/>
                      <a:pt x="7073" y="1224"/>
                    </a:cubicBezTo>
                    <a:cubicBezTo>
                      <a:pt x="6235" y="379"/>
                      <a:pt x="5198" y="0"/>
                      <a:pt x="41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8" name="Google Shape;948;p24"/>
              <p:cNvSpPr/>
              <p:nvPr/>
            </p:nvSpPr>
            <p:spPr>
              <a:xfrm>
                <a:off x="967004" y="4461029"/>
                <a:ext cx="181967" cy="155729"/>
              </a:xfrm>
              <a:custGeom>
                <a:rect b="b" l="l" r="r" t="t"/>
                <a:pathLst>
                  <a:path extrusionOk="0" h="8256" w="9647">
                    <a:moveTo>
                      <a:pt x="4181" y="0"/>
                    </a:moveTo>
                    <a:cubicBezTo>
                      <a:pt x="2075" y="0"/>
                      <a:pt x="50" y="1623"/>
                      <a:pt x="22" y="4091"/>
                    </a:cubicBezTo>
                    <a:cubicBezTo>
                      <a:pt x="1" y="6372"/>
                      <a:pt x="1842" y="8234"/>
                      <a:pt x="4144" y="8255"/>
                    </a:cubicBezTo>
                    <a:cubicBezTo>
                      <a:pt x="7805" y="8255"/>
                      <a:pt x="9647" y="3840"/>
                      <a:pt x="7073" y="1225"/>
                    </a:cubicBezTo>
                    <a:cubicBezTo>
                      <a:pt x="6235" y="379"/>
                      <a:pt x="5198" y="0"/>
                      <a:pt x="41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9" name="Google Shape;949;p24"/>
              <p:cNvSpPr/>
              <p:nvPr/>
            </p:nvSpPr>
            <p:spPr>
              <a:xfrm>
                <a:off x="967004" y="4691120"/>
                <a:ext cx="181967" cy="155729"/>
              </a:xfrm>
              <a:custGeom>
                <a:rect b="b" l="l" r="r" t="t"/>
                <a:pathLst>
                  <a:path extrusionOk="0" h="8256" w="9647">
                    <a:moveTo>
                      <a:pt x="4181" y="1"/>
                    </a:moveTo>
                    <a:cubicBezTo>
                      <a:pt x="2075" y="1"/>
                      <a:pt x="50" y="1623"/>
                      <a:pt x="22" y="4092"/>
                    </a:cubicBezTo>
                    <a:cubicBezTo>
                      <a:pt x="1" y="6372"/>
                      <a:pt x="1842" y="8235"/>
                      <a:pt x="4144" y="8256"/>
                    </a:cubicBezTo>
                    <a:cubicBezTo>
                      <a:pt x="7805" y="8256"/>
                      <a:pt x="9647" y="3841"/>
                      <a:pt x="7073" y="1225"/>
                    </a:cubicBezTo>
                    <a:cubicBezTo>
                      <a:pt x="6235" y="380"/>
                      <a:pt x="5198" y="1"/>
                      <a:pt x="4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50" name="Google Shape;950;p24"/>
            <p:cNvGrpSpPr/>
            <p:nvPr/>
          </p:nvGrpSpPr>
          <p:grpSpPr>
            <a:xfrm>
              <a:off x="8437104" y="3930780"/>
              <a:ext cx="229330" cy="233669"/>
              <a:chOff x="922016" y="2348885"/>
              <a:chExt cx="229330" cy="233669"/>
            </a:xfrm>
          </p:grpSpPr>
          <p:sp>
            <p:nvSpPr>
              <p:cNvPr id="951" name="Google Shape;951;p24"/>
              <p:cNvSpPr/>
              <p:nvPr/>
            </p:nvSpPr>
            <p:spPr>
              <a:xfrm>
                <a:off x="922016" y="2348885"/>
                <a:ext cx="229330" cy="233669"/>
              </a:xfrm>
              <a:custGeom>
                <a:rect b="b" l="l" r="r" t="t"/>
                <a:pathLst>
                  <a:path extrusionOk="0" h="12388" w="12158">
                    <a:moveTo>
                      <a:pt x="1" y="1"/>
                    </a:moveTo>
                    <a:lnTo>
                      <a:pt x="1" y="12388"/>
                    </a:lnTo>
                    <a:lnTo>
                      <a:pt x="12157" y="12388"/>
                    </a:lnTo>
                    <a:lnTo>
                      <a:pt x="1215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2" name="Google Shape;952;p24"/>
              <p:cNvSpPr/>
              <p:nvPr/>
            </p:nvSpPr>
            <p:spPr>
              <a:xfrm>
                <a:off x="963062" y="2391251"/>
                <a:ext cx="176044" cy="150655"/>
              </a:xfrm>
              <a:custGeom>
                <a:rect b="b" l="l" r="r" t="t"/>
                <a:pathLst>
                  <a:path extrusionOk="0" h="7987" w="9333">
                    <a:moveTo>
                      <a:pt x="4041" y="0"/>
                    </a:moveTo>
                    <a:cubicBezTo>
                      <a:pt x="2006" y="0"/>
                      <a:pt x="50" y="1566"/>
                      <a:pt x="22" y="3948"/>
                    </a:cubicBezTo>
                    <a:cubicBezTo>
                      <a:pt x="1" y="6166"/>
                      <a:pt x="1800" y="7966"/>
                      <a:pt x="3997" y="7987"/>
                    </a:cubicBezTo>
                    <a:cubicBezTo>
                      <a:pt x="7554" y="7987"/>
                      <a:pt x="9333" y="3718"/>
                      <a:pt x="6843" y="1186"/>
                    </a:cubicBezTo>
                    <a:cubicBezTo>
                      <a:pt x="6030" y="367"/>
                      <a:pt x="5027" y="0"/>
                      <a:pt x="404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53" name="Google Shape;953;p24"/>
          <p:cNvGrpSpPr/>
          <p:nvPr/>
        </p:nvGrpSpPr>
        <p:grpSpPr>
          <a:xfrm>
            <a:off x="826" y="2442500"/>
            <a:ext cx="1650987" cy="2700753"/>
            <a:chOff x="826" y="2442500"/>
            <a:chExt cx="1650987" cy="2700753"/>
          </a:xfrm>
        </p:grpSpPr>
        <p:grpSp>
          <p:nvGrpSpPr>
            <p:cNvPr id="954" name="Google Shape;954;p24"/>
            <p:cNvGrpSpPr/>
            <p:nvPr/>
          </p:nvGrpSpPr>
          <p:grpSpPr>
            <a:xfrm>
              <a:off x="912" y="2442500"/>
              <a:ext cx="239819" cy="985423"/>
              <a:chOff x="697830" y="1196432"/>
              <a:chExt cx="226180" cy="929469"/>
            </a:xfrm>
          </p:grpSpPr>
          <p:sp>
            <p:nvSpPr>
              <p:cNvPr id="955" name="Google Shape;955;p24"/>
              <p:cNvSpPr/>
              <p:nvPr/>
            </p:nvSpPr>
            <p:spPr>
              <a:xfrm>
                <a:off x="697830" y="1196432"/>
                <a:ext cx="226180" cy="929469"/>
              </a:xfrm>
              <a:custGeom>
                <a:rect b="b" l="l" r="r" t="t"/>
                <a:pathLst>
                  <a:path extrusionOk="0" h="49276" w="11991">
                    <a:moveTo>
                      <a:pt x="1" y="0"/>
                    </a:moveTo>
                    <a:lnTo>
                      <a:pt x="1" y="49275"/>
                    </a:lnTo>
                    <a:lnTo>
                      <a:pt x="11990" y="49275"/>
                    </a:lnTo>
                    <a:lnTo>
                      <a:pt x="1199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6" name="Google Shape;956;p24"/>
              <p:cNvSpPr/>
              <p:nvPr/>
            </p:nvSpPr>
            <p:spPr>
              <a:xfrm>
                <a:off x="724276" y="1249965"/>
                <a:ext cx="187889" cy="160784"/>
              </a:xfrm>
              <a:custGeom>
                <a:rect b="b" l="l" r="r" t="t"/>
                <a:pathLst>
                  <a:path extrusionOk="0" h="8524" w="9961">
                    <a:moveTo>
                      <a:pt x="4320" y="1"/>
                    </a:moveTo>
                    <a:cubicBezTo>
                      <a:pt x="2144" y="1"/>
                      <a:pt x="50" y="1679"/>
                      <a:pt x="22" y="4234"/>
                    </a:cubicBezTo>
                    <a:cubicBezTo>
                      <a:pt x="1" y="6578"/>
                      <a:pt x="1905" y="8524"/>
                      <a:pt x="4269" y="8524"/>
                    </a:cubicBezTo>
                    <a:cubicBezTo>
                      <a:pt x="8056" y="8524"/>
                      <a:pt x="9960" y="3962"/>
                      <a:pt x="7303" y="1263"/>
                    </a:cubicBezTo>
                    <a:cubicBezTo>
                      <a:pt x="6438" y="391"/>
                      <a:pt x="5370" y="1"/>
                      <a:pt x="43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7" name="Google Shape;957;p24"/>
              <p:cNvSpPr/>
              <p:nvPr/>
            </p:nvSpPr>
            <p:spPr>
              <a:xfrm>
                <a:off x="724276" y="1913150"/>
                <a:ext cx="187889" cy="160671"/>
              </a:xfrm>
              <a:custGeom>
                <a:rect b="b" l="l" r="r" t="t"/>
                <a:pathLst>
                  <a:path extrusionOk="0" h="8518" w="9961">
                    <a:moveTo>
                      <a:pt x="4308" y="1"/>
                    </a:moveTo>
                    <a:cubicBezTo>
                      <a:pt x="2136" y="1"/>
                      <a:pt x="50" y="1678"/>
                      <a:pt x="22" y="4228"/>
                    </a:cubicBezTo>
                    <a:cubicBezTo>
                      <a:pt x="1" y="6592"/>
                      <a:pt x="1905" y="8517"/>
                      <a:pt x="4269" y="8517"/>
                    </a:cubicBezTo>
                    <a:cubicBezTo>
                      <a:pt x="8056" y="8517"/>
                      <a:pt x="9960" y="3956"/>
                      <a:pt x="7303" y="1278"/>
                    </a:cubicBezTo>
                    <a:cubicBezTo>
                      <a:pt x="6435" y="396"/>
                      <a:pt x="5361" y="1"/>
                      <a:pt x="43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8" name="Google Shape;958;p24"/>
              <p:cNvSpPr/>
              <p:nvPr/>
            </p:nvSpPr>
            <p:spPr>
              <a:xfrm>
                <a:off x="724276" y="1462042"/>
                <a:ext cx="187889" cy="161048"/>
              </a:xfrm>
              <a:custGeom>
                <a:rect b="b" l="l" r="r" t="t"/>
                <a:pathLst>
                  <a:path extrusionOk="0" h="8538" w="9961">
                    <a:moveTo>
                      <a:pt x="4308" y="0"/>
                    </a:moveTo>
                    <a:cubicBezTo>
                      <a:pt x="2136" y="0"/>
                      <a:pt x="50" y="1677"/>
                      <a:pt x="22" y="4227"/>
                    </a:cubicBezTo>
                    <a:cubicBezTo>
                      <a:pt x="1" y="6592"/>
                      <a:pt x="1905" y="8517"/>
                      <a:pt x="4269" y="8537"/>
                    </a:cubicBezTo>
                    <a:cubicBezTo>
                      <a:pt x="8056" y="8517"/>
                      <a:pt x="9960" y="3955"/>
                      <a:pt x="7303" y="1277"/>
                    </a:cubicBezTo>
                    <a:cubicBezTo>
                      <a:pt x="6435" y="395"/>
                      <a:pt x="5361" y="0"/>
                      <a:pt x="43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9" name="Google Shape;959;p24"/>
              <p:cNvSpPr/>
              <p:nvPr/>
            </p:nvSpPr>
            <p:spPr>
              <a:xfrm>
                <a:off x="724276" y="1693981"/>
                <a:ext cx="187889" cy="160784"/>
              </a:xfrm>
              <a:custGeom>
                <a:rect b="b" l="l" r="r" t="t"/>
                <a:pathLst>
                  <a:path extrusionOk="0" h="8524" w="9961">
                    <a:moveTo>
                      <a:pt x="4320" y="1"/>
                    </a:moveTo>
                    <a:cubicBezTo>
                      <a:pt x="2144" y="1"/>
                      <a:pt x="50" y="1680"/>
                      <a:pt x="22" y="4234"/>
                    </a:cubicBezTo>
                    <a:cubicBezTo>
                      <a:pt x="1" y="6578"/>
                      <a:pt x="1905" y="8524"/>
                      <a:pt x="4269" y="8524"/>
                    </a:cubicBezTo>
                    <a:cubicBezTo>
                      <a:pt x="8056" y="8524"/>
                      <a:pt x="9960" y="3962"/>
                      <a:pt x="7303" y="1263"/>
                    </a:cubicBezTo>
                    <a:cubicBezTo>
                      <a:pt x="6438" y="392"/>
                      <a:pt x="5370" y="1"/>
                      <a:pt x="43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60" name="Google Shape;960;p24"/>
            <p:cNvGrpSpPr/>
            <p:nvPr/>
          </p:nvGrpSpPr>
          <p:grpSpPr>
            <a:xfrm>
              <a:off x="489195" y="4665278"/>
              <a:ext cx="474807" cy="477976"/>
              <a:chOff x="458271" y="4665278"/>
              <a:chExt cx="474807" cy="477976"/>
            </a:xfrm>
          </p:grpSpPr>
          <p:sp>
            <p:nvSpPr>
              <p:cNvPr id="961" name="Google Shape;961;p24"/>
              <p:cNvSpPr/>
              <p:nvPr/>
            </p:nvSpPr>
            <p:spPr>
              <a:xfrm>
                <a:off x="458271" y="4665278"/>
                <a:ext cx="474807" cy="477976"/>
              </a:xfrm>
              <a:custGeom>
                <a:rect b="b" l="l" r="r" t="t"/>
                <a:pathLst>
                  <a:path extrusionOk="0" h="25340" w="25172">
                    <a:moveTo>
                      <a:pt x="0" y="1"/>
                    </a:moveTo>
                    <a:lnTo>
                      <a:pt x="0" y="25339"/>
                    </a:lnTo>
                    <a:lnTo>
                      <a:pt x="25171" y="25339"/>
                    </a:lnTo>
                    <a:lnTo>
                      <a:pt x="2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2" name="Google Shape;962;p24"/>
              <p:cNvSpPr/>
              <p:nvPr/>
            </p:nvSpPr>
            <p:spPr>
              <a:xfrm>
                <a:off x="718353" y="4936829"/>
                <a:ext cx="184739" cy="158087"/>
              </a:xfrm>
              <a:custGeom>
                <a:rect b="b" l="l" r="r" t="t"/>
                <a:pathLst>
                  <a:path extrusionOk="0" h="8381" w="9794">
                    <a:moveTo>
                      <a:pt x="5609" y="0"/>
                    </a:moveTo>
                    <a:cubicBezTo>
                      <a:pt x="1884" y="0"/>
                      <a:pt x="1" y="4499"/>
                      <a:pt x="2637" y="7135"/>
                    </a:cubicBezTo>
                    <a:cubicBezTo>
                      <a:pt x="3491" y="7995"/>
                      <a:pt x="4544" y="8381"/>
                      <a:pt x="5578" y="8381"/>
                    </a:cubicBezTo>
                    <a:cubicBezTo>
                      <a:pt x="7714" y="8381"/>
                      <a:pt x="9765" y="6736"/>
                      <a:pt x="9793" y="4227"/>
                    </a:cubicBezTo>
                    <a:cubicBezTo>
                      <a:pt x="9793" y="1904"/>
                      <a:pt x="7931" y="0"/>
                      <a:pt x="56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3" name="Google Shape;963;p24"/>
              <p:cNvSpPr/>
              <p:nvPr/>
            </p:nvSpPr>
            <p:spPr>
              <a:xfrm>
                <a:off x="478398" y="4936829"/>
                <a:ext cx="184720" cy="158087"/>
              </a:xfrm>
              <a:custGeom>
                <a:rect b="b" l="l" r="r" t="t"/>
                <a:pathLst>
                  <a:path extrusionOk="0" h="8381" w="9793">
                    <a:moveTo>
                      <a:pt x="5608" y="0"/>
                    </a:moveTo>
                    <a:cubicBezTo>
                      <a:pt x="1884" y="0"/>
                      <a:pt x="0" y="4499"/>
                      <a:pt x="2637" y="7135"/>
                    </a:cubicBezTo>
                    <a:cubicBezTo>
                      <a:pt x="3490" y="7995"/>
                      <a:pt x="4544" y="8381"/>
                      <a:pt x="5578" y="8381"/>
                    </a:cubicBezTo>
                    <a:cubicBezTo>
                      <a:pt x="7713" y="8381"/>
                      <a:pt x="9764" y="6736"/>
                      <a:pt x="9793" y="4227"/>
                    </a:cubicBezTo>
                    <a:cubicBezTo>
                      <a:pt x="9793" y="1904"/>
                      <a:pt x="7930" y="0"/>
                      <a:pt x="5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4" name="Google Shape;964;p24"/>
              <p:cNvSpPr/>
              <p:nvPr/>
            </p:nvSpPr>
            <p:spPr>
              <a:xfrm>
                <a:off x="478398" y="4712642"/>
                <a:ext cx="185117" cy="157879"/>
              </a:xfrm>
              <a:custGeom>
                <a:rect b="b" l="l" r="r" t="t"/>
                <a:pathLst>
                  <a:path extrusionOk="0" h="8370" w="9814">
                    <a:moveTo>
                      <a:pt x="5608" y="0"/>
                    </a:moveTo>
                    <a:cubicBezTo>
                      <a:pt x="1884" y="0"/>
                      <a:pt x="0" y="4478"/>
                      <a:pt x="2637" y="7115"/>
                    </a:cubicBezTo>
                    <a:cubicBezTo>
                      <a:pt x="3490" y="7982"/>
                      <a:pt x="4544" y="8370"/>
                      <a:pt x="5578" y="8370"/>
                    </a:cubicBezTo>
                    <a:cubicBezTo>
                      <a:pt x="7714" y="8370"/>
                      <a:pt x="9764" y="6715"/>
                      <a:pt x="9793" y="4206"/>
                    </a:cubicBezTo>
                    <a:cubicBezTo>
                      <a:pt x="9814" y="1884"/>
                      <a:pt x="7930" y="0"/>
                      <a:pt x="5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5" name="Google Shape;965;p24"/>
              <p:cNvSpPr/>
              <p:nvPr/>
            </p:nvSpPr>
            <p:spPr>
              <a:xfrm>
                <a:off x="718353" y="4712642"/>
                <a:ext cx="184739" cy="157879"/>
              </a:xfrm>
              <a:custGeom>
                <a:rect b="b" l="l" r="r" t="t"/>
                <a:pathLst>
                  <a:path extrusionOk="0" h="8370" w="9794">
                    <a:moveTo>
                      <a:pt x="5609" y="0"/>
                    </a:moveTo>
                    <a:cubicBezTo>
                      <a:pt x="1884" y="0"/>
                      <a:pt x="1" y="4478"/>
                      <a:pt x="2637" y="7115"/>
                    </a:cubicBezTo>
                    <a:cubicBezTo>
                      <a:pt x="3491" y="7982"/>
                      <a:pt x="4545" y="8370"/>
                      <a:pt x="5579" y="8370"/>
                    </a:cubicBezTo>
                    <a:cubicBezTo>
                      <a:pt x="7714" y="8370"/>
                      <a:pt x="9765" y="6715"/>
                      <a:pt x="9793" y="4206"/>
                    </a:cubicBezTo>
                    <a:cubicBezTo>
                      <a:pt x="9793" y="1884"/>
                      <a:pt x="7931" y="0"/>
                      <a:pt x="56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66" name="Google Shape;966;p24"/>
            <p:cNvGrpSpPr/>
            <p:nvPr/>
          </p:nvGrpSpPr>
          <p:grpSpPr>
            <a:xfrm>
              <a:off x="826" y="4665278"/>
              <a:ext cx="474807" cy="477976"/>
              <a:chOff x="826" y="4665278"/>
              <a:chExt cx="474807" cy="477976"/>
            </a:xfrm>
          </p:grpSpPr>
          <p:sp>
            <p:nvSpPr>
              <p:cNvPr id="967" name="Google Shape;967;p24"/>
              <p:cNvSpPr/>
              <p:nvPr/>
            </p:nvSpPr>
            <p:spPr>
              <a:xfrm>
                <a:off x="826" y="4665278"/>
                <a:ext cx="474807" cy="477976"/>
              </a:xfrm>
              <a:custGeom>
                <a:rect b="b" l="l" r="r" t="t"/>
                <a:pathLst>
                  <a:path extrusionOk="0" h="25340" w="25172">
                    <a:moveTo>
                      <a:pt x="1" y="1"/>
                    </a:moveTo>
                    <a:lnTo>
                      <a:pt x="1" y="25339"/>
                    </a:lnTo>
                    <a:lnTo>
                      <a:pt x="25172" y="25339"/>
                    </a:lnTo>
                    <a:lnTo>
                      <a:pt x="2517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8" name="Google Shape;968;p24"/>
              <p:cNvSpPr/>
              <p:nvPr/>
            </p:nvSpPr>
            <p:spPr>
              <a:xfrm>
                <a:off x="246327" y="4936829"/>
                <a:ext cx="184720" cy="158087"/>
              </a:xfrm>
              <a:custGeom>
                <a:rect b="b" l="l" r="r" t="t"/>
                <a:pathLst>
                  <a:path extrusionOk="0" h="8381" w="9793">
                    <a:moveTo>
                      <a:pt x="5587" y="0"/>
                    </a:moveTo>
                    <a:cubicBezTo>
                      <a:pt x="1863" y="0"/>
                      <a:pt x="0" y="4499"/>
                      <a:pt x="2616" y="7135"/>
                    </a:cubicBezTo>
                    <a:cubicBezTo>
                      <a:pt x="3476" y="7995"/>
                      <a:pt x="4534" y="8381"/>
                      <a:pt x="5571" y="8381"/>
                    </a:cubicBezTo>
                    <a:cubicBezTo>
                      <a:pt x="7711" y="8381"/>
                      <a:pt x="9758" y="6736"/>
                      <a:pt x="9772" y="4227"/>
                    </a:cubicBezTo>
                    <a:cubicBezTo>
                      <a:pt x="9793" y="1904"/>
                      <a:pt x="7909" y="0"/>
                      <a:pt x="55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9" name="Google Shape;969;p24"/>
              <p:cNvSpPr/>
              <p:nvPr/>
            </p:nvSpPr>
            <p:spPr>
              <a:xfrm>
                <a:off x="21349" y="4936829"/>
                <a:ext cx="184739" cy="158087"/>
              </a:xfrm>
              <a:custGeom>
                <a:rect b="b" l="l" r="r" t="t"/>
                <a:pathLst>
                  <a:path extrusionOk="0" h="8381" w="9794">
                    <a:moveTo>
                      <a:pt x="5608" y="0"/>
                    </a:moveTo>
                    <a:cubicBezTo>
                      <a:pt x="1884" y="0"/>
                      <a:pt x="1" y="4478"/>
                      <a:pt x="2616" y="7135"/>
                    </a:cubicBezTo>
                    <a:cubicBezTo>
                      <a:pt x="3470" y="7995"/>
                      <a:pt x="4526" y="8381"/>
                      <a:pt x="5562" y="8381"/>
                    </a:cubicBezTo>
                    <a:cubicBezTo>
                      <a:pt x="7702" y="8381"/>
                      <a:pt x="9758" y="6736"/>
                      <a:pt x="9772" y="4227"/>
                    </a:cubicBezTo>
                    <a:cubicBezTo>
                      <a:pt x="9793" y="1904"/>
                      <a:pt x="7910" y="21"/>
                      <a:pt x="5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0" name="Google Shape;970;p24"/>
              <p:cNvSpPr/>
              <p:nvPr/>
            </p:nvSpPr>
            <p:spPr>
              <a:xfrm>
                <a:off x="21462" y="4712642"/>
                <a:ext cx="184626" cy="157879"/>
              </a:xfrm>
              <a:custGeom>
                <a:rect b="b" l="l" r="r" t="t"/>
                <a:pathLst>
                  <a:path extrusionOk="0" h="8370" w="9788">
                    <a:moveTo>
                      <a:pt x="5577" y="0"/>
                    </a:moveTo>
                    <a:cubicBezTo>
                      <a:pt x="1869" y="0"/>
                      <a:pt x="1" y="4484"/>
                      <a:pt x="2610" y="7115"/>
                    </a:cubicBezTo>
                    <a:cubicBezTo>
                      <a:pt x="3464" y="7982"/>
                      <a:pt x="4520" y="8370"/>
                      <a:pt x="5556" y="8370"/>
                    </a:cubicBezTo>
                    <a:cubicBezTo>
                      <a:pt x="7696" y="8370"/>
                      <a:pt x="9752" y="6715"/>
                      <a:pt x="9766" y="4206"/>
                    </a:cubicBezTo>
                    <a:cubicBezTo>
                      <a:pt x="9787" y="1884"/>
                      <a:pt x="7904" y="0"/>
                      <a:pt x="5602" y="0"/>
                    </a:cubicBezTo>
                    <a:cubicBezTo>
                      <a:pt x="5594" y="0"/>
                      <a:pt x="5585" y="0"/>
                      <a:pt x="55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1" name="Google Shape;971;p24"/>
              <p:cNvSpPr/>
              <p:nvPr/>
            </p:nvSpPr>
            <p:spPr>
              <a:xfrm>
                <a:off x="246327" y="4712642"/>
                <a:ext cx="184720" cy="157879"/>
              </a:xfrm>
              <a:custGeom>
                <a:rect b="b" l="l" r="r" t="t"/>
                <a:pathLst>
                  <a:path extrusionOk="0" h="8370" w="9793">
                    <a:moveTo>
                      <a:pt x="5587" y="0"/>
                    </a:moveTo>
                    <a:cubicBezTo>
                      <a:pt x="1863" y="0"/>
                      <a:pt x="0" y="4478"/>
                      <a:pt x="2616" y="7115"/>
                    </a:cubicBezTo>
                    <a:cubicBezTo>
                      <a:pt x="3469" y="7982"/>
                      <a:pt x="4525" y="8370"/>
                      <a:pt x="5562" y="8370"/>
                    </a:cubicBezTo>
                    <a:cubicBezTo>
                      <a:pt x="7702" y="8370"/>
                      <a:pt x="9758" y="6715"/>
                      <a:pt x="9772" y="4206"/>
                    </a:cubicBezTo>
                    <a:cubicBezTo>
                      <a:pt x="9793" y="1884"/>
                      <a:pt x="7909" y="0"/>
                      <a:pt x="55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72" name="Google Shape;972;p24"/>
            <p:cNvGrpSpPr/>
            <p:nvPr/>
          </p:nvGrpSpPr>
          <p:grpSpPr>
            <a:xfrm>
              <a:off x="977705" y="4890789"/>
              <a:ext cx="674108" cy="251833"/>
              <a:chOff x="933070" y="4891426"/>
              <a:chExt cx="674108" cy="251833"/>
            </a:xfrm>
          </p:grpSpPr>
          <p:sp>
            <p:nvSpPr>
              <p:cNvPr id="973" name="Google Shape;973;p24"/>
              <p:cNvSpPr/>
              <p:nvPr/>
            </p:nvSpPr>
            <p:spPr>
              <a:xfrm>
                <a:off x="933070" y="4891426"/>
                <a:ext cx="674108" cy="251833"/>
              </a:xfrm>
              <a:custGeom>
                <a:rect b="b" l="l" r="r" t="t"/>
                <a:pathLst>
                  <a:path extrusionOk="0" h="13351" w="35738">
                    <a:moveTo>
                      <a:pt x="0" y="1"/>
                    </a:moveTo>
                    <a:lnTo>
                      <a:pt x="0" y="13350"/>
                    </a:lnTo>
                    <a:lnTo>
                      <a:pt x="35738" y="13350"/>
                    </a:lnTo>
                    <a:lnTo>
                      <a:pt x="357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4" name="Google Shape;974;p24"/>
              <p:cNvSpPr/>
              <p:nvPr/>
            </p:nvSpPr>
            <p:spPr>
              <a:xfrm>
                <a:off x="935560" y="4939545"/>
                <a:ext cx="190134" cy="162670"/>
              </a:xfrm>
              <a:custGeom>
                <a:rect b="b" l="l" r="r" t="t"/>
                <a:pathLst>
                  <a:path extrusionOk="0" h="8624" w="10080">
                    <a:moveTo>
                      <a:pt x="5726" y="0"/>
                    </a:moveTo>
                    <a:cubicBezTo>
                      <a:pt x="4662" y="0"/>
                      <a:pt x="3576" y="396"/>
                      <a:pt x="2693" y="1279"/>
                    </a:cubicBezTo>
                    <a:cubicBezTo>
                      <a:pt x="0" y="4014"/>
                      <a:pt x="1952" y="8623"/>
                      <a:pt x="5785" y="8623"/>
                    </a:cubicBezTo>
                    <a:cubicBezTo>
                      <a:pt x="5793" y="8623"/>
                      <a:pt x="5802" y="8623"/>
                      <a:pt x="5811" y="8623"/>
                    </a:cubicBezTo>
                    <a:cubicBezTo>
                      <a:pt x="8175" y="8602"/>
                      <a:pt x="10079" y="6677"/>
                      <a:pt x="10058" y="4313"/>
                    </a:cubicBezTo>
                    <a:cubicBezTo>
                      <a:pt x="10058" y="1713"/>
                      <a:pt x="7940" y="0"/>
                      <a:pt x="57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5" name="Google Shape;975;p24"/>
              <p:cNvSpPr/>
              <p:nvPr/>
            </p:nvSpPr>
            <p:spPr>
              <a:xfrm>
                <a:off x="1165254" y="4939545"/>
                <a:ext cx="190134" cy="162670"/>
              </a:xfrm>
              <a:custGeom>
                <a:rect b="b" l="l" r="r" t="t"/>
                <a:pathLst>
                  <a:path extrusionOk="0" h="8624" w="10080">
                    <a:moveTo>
                      <a:pt x="5717" y="0"/>
                    </a:moveTo>
                    <a:cubicBezTo>
                      <a:pt x="4653" y="0"/>
                      <a:pt x="3570" y="396"/>
                      <a:pt x="2694" y="1279"/>
                    </a:cubicBezTo>
                    <a:cubicBezTo>
                      <a:pt x="1" y="4014"/>
                      <a:pt x="1952" y="8623"/>
                      <a:pt x="5764" y="8623"/>
                    </a:cubicBezTo>
                    <a:cubicBezTo>
                      <a:pt x="5773" y="8623"/>
                      <a:pt x="5782" y="8623"/>
                      <a:pt x="5790" y="8623"/>
                    </a:cubicBezTo>
                    <a:cubicBezTo>
                      <a:pt x="8155" y="8602"/>
                      <a:pt x="10080" y="6677"/>
                      <a:pt x="10059" y="4313"/>
                    </a:cubicBezTo>
                    <a:cubicBezTo>
                      <a:pt x="10059" y="1713"/>
                      <a:pt x="7931" y="0"/>
                      <a:pt x="57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6" name="Google Shape;976;p24"/>
              <p:cNvSpPr/>
              <p:nvPr/>
            </p:nvSpPr>
            <p:spPr>
              <a:xfrm>
                <a:off x="1389157" y="4939545"/>
                <a:ext cx="190021" cy="162670"/>
              </a:xfrm>
              <a:custGeom>
                <a:rect b="b" l="l" r="r" t="t"/>
                <a:pathLst>
                  <a:path extrusionOk="0" h="8624" w="10074">
                    <a:moveTo>
                      <a:pt x="5711" y="0"/>
                    </a:moveTo>
                    <a:cubicBezTo>
                      <a:pt x="4647" y="0"/>
                      <a:pt x="3564" y="396"/>
                      <a:pt x="2687" y="1279"/>
                    </a:cubicBezTo>
                    <a:cubicBezTo>
                      <a:pt x="0" y="4008"/>
                      <a:pt x="1938" y="8623"/>
                      <a:pt x="5753" y="8623"/>
                    </a:cubicBezTo>
                    <a:cubicBezTo>
                      <a:pt x="5771" y="8623"/>
                      <a:pt x="5788" y="8623"/>
                      <a:pt x="5805" y="8623"/>
                    </a:cubicBezTo>
                    <a:cubicBezTo>
                      <a:pt x="8169" y="8602"/>
                      <a:pt x="10073" y="6677"/>
                      <a:pt x="10052" y="4313"/>
                    </a:cubicBezTo>
                    <a:cubicBezTo>
                      <a:pt x="10052" y="1713"/>
                      <a:pt x="7924" y="0"/>
                      <a:pt x="57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77" name="Google Shape;977;p24"/>
            <p:cNvGrpSpPr/>
            <p:nvPr/>
          </p:nvGrpSpPr>
          <p:grpSpPr>
            <a:xfrm>
              <a:off x="893" y="3438482"/>
              <a:ext cx="239834" cy="726878"/>
              <a:chOff x="1374708" y="3733824"/>
              <a:chExt cx="229330" cy="695045"/>
            </a:xfrm>
          </p:grpSpPr>
          <p:sp>
            <p:nvSpPr>
              <p:cNvPr id="978" name="Google Shape;978;p24"/>
              <p:cNvSpPr/>
              <p:nvPr/>
            </p:nvSpPr>
            <p:spPr>
              <a:xfrm>
                <a:off x="1374708" y="3733824"/>
                <a:ext cx="229330" cy="695045"/>
              </a:xfrm>
              <a:custGeom>
                <a:rect b="b" l="l" r="r" t="t"/>
                <a:pathLst>
                  <a:path extrusionOk="0" h="36848" w="12158">
                    <a:moveTo>
                      <a:pt x="1" y="1"/>
                    </a:moveTo>
                    <a:lnTo>
                      <a:pt x="1" y="36847"/>
                    </a:lnTo>
                    <a:lnTo>
                      <a:pt x="12158" y="36847"/>
                    </a:lnTo>
                    <a:lnTo>
                      <a:pt x="1215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9" name="Google Shape;979;p24"/>
              <p:cNvSpPr/>
              <p:nvPr/>
            </p:nvSpPr>
            <p:spPr>
              <a:xfrm>
                <a:off x="1409057" y="3763816"/>
                <a:ext cx="187871" cy="161048"/>
              </a:xfrm>
              <a:custGeom>
                <a:rect b="b" l="l" r="r" t="t"/>
                <a:pathLst>
                  <a:path extrusionOk="0" h="8538" w="9960">
                    <a:moveTo>
                      <a:pt x="4286" y="1"/>
                    </a:moveTo>
                    <a:cubicBezTo>
                      <a:pt x="2115" y="1"/>
                      <a:pt x="28" y="1678"/>
                      <a:pt x="0" y="4228"/>
                    </a:cubicBezTo>
                    <a:cubicBezTo>
                      <a:pt x="0" y="6592"/>
                      <a:pt x="1904" y="8517"/>
                      <a:pt x="4269" y="8538"/>
                    </a:cubicBezTo>
                    <a:cubicBezTo>
                      <a:pt x="8056" y="8517"/>
                      <a:pt x="9960" y="3956"/>
                      <a:pt x="7282" y="1277"/>
                    </a:cubicBezTo>
                    <a:cubicBezTo>
                      <a:pt x="6414" y="396"/>
                      <a:pt x="5340" y="1"/>
                      <a:pt x="42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0" name="Google Shape;980;p24"/>
              <p:cNvSpPr/>
              <p:nvPr/>
            </p:nvSpPr>
            <p:spPr>
              <a:xfrm>
                <a:off x="1409057" y="4001810"/>
                <a:ext cx="187871" cy="160652"/>
              </a:xfrm>
              <a:custGeom>
                <a:rect b="b" l="l" r="r" t="t"/>
                <a:pathLst>
                  <a:path extrusionOk="0" h="8517" w="9960">
                    <a:moveTo>
                      <a:pt x="4286" y="1"/>
                    </a:moveTo>
                    <a:cubicBezTo>
                      <a:pt x="2115" y="1"/>
                      <a:pt x="28" y="1678"/>
                      <a:pt x="0" y="4228"/>
                    </a:cubicBezTo>
                    <a:cubicBezTo>
                      <a:pt x="0" y="6592"/>
                      <a:pt x="1904" y="8517"/>
                      <a:pt x="4269" y="8517"/>
                    </a:cubicBezTo>
                    <a:cubicBezTo>
                      <a:pt x="8056" y="8517"/>
                      <a:pt x="9960" y="3956"/>
                      <a:pt x="7282" y="1277"/>
                    </a:cubicBezTo>
                    <a:cubicBezTo>
                      <a:pt x="6414" y="396"/>
                      <a:pt x="5340" y="1"/>
                      <a:pt x="42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1" name="Google Shape;981;p24"/>
              <p:cNvSpPr/>
              <p:nvPr/>
            </p:nvSpPr>
            <p:spPr>
              <a:xfrm>
                <a:off x="1409057" y="4239691"/>
                <a:ext cx="187871" cy="160765"/>
              </a:xfrm>
              <a:custGeom>
                <a:rect b="b" l="l" r="r" t="t"/>
                <a:pathLst>
                  <a:path extrusionOk="0" h="8523" w="9960">
                    <a:moveTo>
                      <a:pt x="4299" y="0"/>
                    </a:moveTo>
                    <a:cubicBezTo>
                      <a:pt x="2123" y="0"/>
                      <a:pt x="29" y="1679"/>
                      <a:pt x="0" y="4234"/>
                    </a:cubicBezTo>
                    <a:cubicBezTo>
                      <a:pt x="0" y="6577"/>
                      <a:pt x="1904" y="8523"/>
                      <a:pt x="4269" y="8523"/>
                    </a:cubicBezTo>
                    <a:cubicBezTo>
                      <a:pt x="8056" y="8523"/>
                      <a:pt x="9960" y="3962"/>
                      <a:pt x="7282" y="1262"/>
                    </a:cubicBezTo>
                    <a:cubicBezTo>
                      <a:pt x="6417" y="391"/>
                      <a:pt x="5348" y="0"/>
                      <a:pt x="42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82" name="Google Shape;982;p24"/>
            <p:cNvGrpSpPr/>
            <p:nvPr/>
          </p:nvGrpSpPr>
          <p:grpSpPr>
            <a:xfrm>
              <a:off x="826" y="4176505"/>
              <a:ext cx="474807" cy="477976"/>
              <a:chOff x="826" y="4665278"/>
              <a:chExt cx="474807" cy="477976"/>
            </a:xfrm>
          </p:grpSpPr>
          <p:sp>
            <p:nvSpPr>
              <p:cNvPr id="983" name="Google Shape;983;p24"/>
              <p:cNvSpPr/>
              <p:nvPr/>
            </p:nvSpPr>
            <p:spPr>
              <a:xfrm>
                <a:off x="826" y="4665278"/>
                <a:ext cx="474807" cy="477976"/>
              </a:xfrm>
              <a:custGeom>
                <a:rect b="b" l="l" r="r" t="t"/>
                <a:pathLst>
                  <a:path extrusionOk="0" h="25340" w="25172">
                    <a:moveTo>
                      <a:pt x="1" y="1"/>
                    </a:moveTo>
                    <a:lnTo>
                      <a:pt x="1" y="25339"/>
                    </a:lnTo>
                    <a:lnTo>
                      <a:pt x="25172" y="25339"/>
                    </a:lnTo>
                    <a:lnTo>
                      <a:pt x="2517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4" name="Google Shape;984;p24"/>
              <p:cNvSpPr/>
              <p:nvPr/>
            </p:nvSpPr>
            <p:spPr>
              <a:xfrm>
                <a:off x="246327" y="4936829"/>
                <a:ext cx="184720" cy="158087"/>
              </a:xfrm>
              <a:custGeom>
                <a:rect b="b" l="l" r="r" t="t"/>
                <a:pathLst>
                  <a:path extrusionOk="0" h="8381" w="9793">
                    <a:moveTo>
                      <a:pt x="5587" y="0"/>
                    </a:moveTo>
                    <a:cubicBezTo>
                      <a:pt x="1863" y="0"/>
                      <a:pt x="0" y="4499"/>
                      <a:pt x="2616" y="7135"/>
                    </a:cubicBezTo>
                    <a:cubicBezTo>
                      <a:pt x="3476" y="7995"/>
                      <a:pt x="4534" y="8381"/>
                      <a:pt x="5571" y="8381"/>
                    </a:cubicBezTo>
                    <a:cubicBezTo>
                      <a:pt x="7711" y="8381"/>
                      <a:pt x="9758" y="6736"/>
                      <a:pt x="9772" y="4227"/>
                    </a:cubicBezTo>
                    <a:cubicBezTo>
                      <a:pt x="9793" y="1904"/>
                      <a:pt x="7909" y="0"/>
                      <a:pt x="55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5" name="Google Shape;985;p24"/>
              <p:cNvSpPr/>
              <p:nvPr/>
            </p:nvSpPr>
            <p:spPr>
              <a:xfrm>
                <a:off x="21349" y="4936829"/>
                <a:ext cx="184739" cy="158087"/>
              </a:xfrm>
              <a:custGeom>
                <a:rect b="b" l="l" r="r" t="t"/>
                <a:pathLst>
                  <a:path extrusionOk="0" h="8381" w="9794">
                    <a:moveTo>
                      <a:pt x="5608" y="0"/>
                    </a:moveTo>
                    <a:cubicBezTo>
                      <a:pt x="1884" y="0"/>
                      <a:pt x="1" y="4478"/>
                      <a:pt x="2616" y="7135"/>
                    </a:cubicBezTo>
                    <a:cubicBezTo>
                      <a:pt x="3470" y="7995"/>
                      <a:pt x="4526" y="8381"/>
                      <a:pt x="5562" y="8381"/>
                    </a:cubicBezTo>
                    <a:cubicBezTo>
                      <a:pt x="7702" y="8381"/>
                      <a:pt x="9758" y="6736"/>
                      <a:pt x="9772" y="4227"/>
                    </a:cubicBezTo>
                    <a:cubicBezTo>
                      <a:pt x="9793" y="1904"/>
                      <a:pt x="7910" y="21"/>
                      <a:pt x="5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6" name="Google Shape;986;p24"/>
              <p:cNvSpPr/>
              <p:nvPr/>
            </p:nvSpPr>
            <p:spPr>
              <a:xfrm>
                <a:off x="21462" y="4712642"/>
                <a:ext cx="184626" cy="157879"/>
              </a:xfrm>
              <a:custGeom>
                <a:rect b="b" l="l" r="r" t="t"/>
                <a:pathLst>
                  <a:path extrusionOk="0" h="8370" w="9788">
                    <a:moveTo>
                      <a:pt x="5577" y="0"/>
                    </a:moveTo>
                    <a:cubicBezTo>
                      <a:pt x="1869" y="0"/>
                      <a:pt x="1" y="4484"/>
                      <a:pt x="2610" y="7115"/>
                    </a:cubicBezTo>
                    <a:cubicBezTo>
                      <a:pt x="3464" y="7982"/>
                      <a:pt x="4520" y="8370"/>
                      <a:pt x="5556" y="8370"/>
                    </a:cubicBezTo>
                    <a:cubicBezTo>
                      <a:pt x="7696" y="8370"/>
                      <a:pt x="9752" y="6715"/>
                      <a:pt x="9766" y="4206"/>
                    </a:cubicBezTo>
                    <a:cubicBezTo>
                      <a:pt x="9787" y="1884"/>
                      <a:pt x="7904" y="0"/>
                      <a:pt x="5602" y="0"/>
                    </a:cubicBezTo>
                    <a:cubicBezTo>
                      <a:pt x="5594" y="0"/>
                      <a:pt x="5585" y="0"/>
                      <a:pt x="55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7" name="Google Shape;987;p24"/>
              <p:cNvSpPr/>
              <p:nvPr/>
            </p:nvSpPr>
            <p:spPr>
              <a:xfrm>
                <a:off x="246327" y="4712642"/>
                <a:ext cx="184720" cy="157879"/>
              </a:xfrm>
              <a:custGeom>
                <a:rect b="b" l="l" r="r" t="t"/>
                <a:pathLst>
                  <a:path extrusionOk="0" h="8370" w="9793">
                    <a:moveTo>
                      <a:pt x="5587" y="0"/>
                    </a:moveTo>
                    <a:cubicBezTo>
                      <a:pt x="1863" y="0"/>
                      <a:pt x="0" y="4478"/>
                      <a:pt x="2616" y="7115"/>
                    </a:cubicBezTo>
                    <a:cubicBezTo>
                      <a:pt x="3469" y="7982"/>
                      <a:pt x="4525" y="8370"/>
                      <a:pt x="5562" y="8370"/>
                    </a:cubicBezTo>
                    <a:cubicBezTo>
                      <a:pt x="7702" y="8370"/>
                      <a:pt x="9758" y="6715"/>
                      <a:pt x="9772" y="4206"/>
                    </a:cubicBezTo>
                    <a:cubicBezTo>
                      <a:pt x="9793" y="1884"/>
                      <a:pt x="7909" y="0"/>
                      <a:pt x="55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6_2">
    <p:spTree>
      <p:nvGrpSpPr>
        <p:cNvPr id="988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25"/>
          <p:cNvSpPr txBox="1"/>
          <p:nvPr>
            <p:ph type="title"/>
          </p:nvPr>
        </p:nvSpPr>
        <p:spPr>
          <a:xfrm>
            <a:off x="608803" y="343757"/>
            <a:ext cx="77175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990" name="Google Shape;990;p25"/>
          <p:cNvGrpSpPr/>
          <p:nvPr/>
        </p:nvGrpSpPr>
        <p:grpSpPr>
          <a:xfrm>
            <a:off x="7666213" y="199"/>
            <a:ext cx="1477791" cy="1646810"/>
            <a:chOff x="7666213" y="199"/>
            <a:chExt cx="1477791" cy="1646810"/>
          </a:xfrm>
        </p:grpSpPr>
        <p:grpSp>
          <p:nvGrpSpPr>
            <p:cNvPr id="991" name="Google Shape;991;p25"/>
            <p:cNvGrpSpPr/>
            <p:nvPr/>
          </p:nvGrpSpPr>
          <p:grpSpPr>
            <a:xfrm flipH="1" rot="-5400000">
              <a:off x="8667607" y="485206"/>
              <a:ext cx="474807" cy="477976"/>
              <a:chOff x="458271" y="4665278"/>
              <a:chExt cx="474807" cy="477976"/>
            </a:xfrm>
          </p:grpSpPr>
          <p:sp>
            <p:nvSpPr>
              <p:cNvPr id="992" name="Google Shape;992;p25"/>
              <p:cNvSpPr/>
              <p:nvPr/>
            </p:nvSpPr>
            <p:spPr>
              <a:xfrm>
                <a:off x="458271" y="4665278"/>
                <a:ext cx="474807" cy="477976"/>
              </a:xfrm>
              <a:custGeom>
                <a:rect b="b" l="l" r="r" t="t"/>
                <a:pathLst>
                  <a:path extrusionOk="0" h="25340" w="25172">
                    <a:moveTo>
                      <a:pt x="0" y="1"/>
                    </a:moveTo>
                    <a:lnTo>
                      <a:pt x="0" y="25339"/>
                    </a:lnTo>
                    <a:lnTo>
                      <a:pt x="25171" y="25339"/>
                    </a:lnTo>
                    <a:lnTo>
                      <a:pt x="2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3" name="Google Shape;993;p25"/>
              <p:cNvSpPr/>
              <p:nvPr/>
            </p:nvSpPr>
            <p:spPr>
              <a:xfrm>
                <a:off x="718353" y="4936829"/>
                <a:ext cx="184739" cy="158087"/>
              </a:xfrm>
              <a:custGeom>
                <a:rect b="b" l="l" r="r" t="t"/>
                <a:pathLst>
                  <a:path extrusionOk="0" h="8381" w="9794">
                    <a:moveTo>
                      <a:pt x="5609" y="0"/>
                    </a:moveTo>
                    <a:cubicBezTo>
                      <a:pt x="1884" y="0"/>
                      <a:pt x="1" y="4499"/>
                      <a:pt x="2637" y="7135"/>
                    </a:cubicBezTo>
                    <a:cubicBezTo>
                      <a:pt x="3491" y="7995"/>
                      <a:pt x="4544" y="8381"/>
                      <a:pt x="5578" y="8381"/>
                    </a:cubicBezTo>
                    <a:cubicBezTo>
                      <a:pt x="7714" y="8381"/>
                      <a:pt x="9765" y="6736"/>
                      <a:pt x="9793" y="4227"/>
                    </a:cubicBezTo>
                    <a:cubicBezTo>
                      <a:pt x="9793" y="1904"/>
                      <a:pt x="7931" y="0"/>
                      <a:pt x="56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4" name="Google Shape;994;p25"/>
              <p:cNvSpPr/>
              <p:nvPr/>
            </p:nvSpPr>
            <p:spPr>
              <a:xfrm>
                <a:off x="478398" y="4936829"/>
                <a:ext cx="184720" cy="158087"/>
              </a:xfrm>
              <a:custGeom>
                <a:rect b="b" l="l" r="r" t="t"/>
                <a:pathLst>
                  <a:path extrusionOk="0" h="8381" w="9793">
                    <a:moveTo>
                      <a:pt x="5608" y="0"/>
                    </a:moveTo>
                    <a:cubicBezTo>
                      <a:pt x="1884" y="0"/>
                      <a:pt x="0" y="4499"/>
                      <a:pt x="2637" y="7135"/>
                    </a:cubicBezTo>
                    <a:cubicBezTo>
                      <a:pt x="3490" y="7995"/>
                      <a:pt x="4544" y="8381"/>
                      <a:pt x="5578" y="8381"/>
                    </a:cubicBezTo>
                    <a:cubicBezTo>
                      <a:pt x="7713" y="8381"/>
                      <a:pt x="9764" y="6736"/>
                      <a:pt x="9793" y="4227"/>
                    </a:cubicBezTo>
                    <a:cubicBezTo>
                      <a:pt x="9793" y="1904"/>
                      <a:pt x="7930" y="0"/>
                      <a:pt x="5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5" name="Google Shape;995;p25"/>
              <p:cNvSpPr/>
              <p:nvPr/>
            </p:nvSpPr>
            <p:spPr>
              <a:xfrm>
                <a:off x="478398" y="4712642"/>
                <a:ext cx="185117" cy="157879"/>
              </a:xfrm>
              <a:custGeom>
                <a:rect b="b" l="l" r="r" t="t"/>
                <a:pathLst>
                  <a:path extrusionOk="0" h="8370" w="9814">
                    <a:moveTo>
                      <a:pt x="5608" y="0"/>
                    </a:moveTo>
                    <a:cubicBezTo>
                      <a:pt x="1884" y="0"/>
                      <a:pt x="0" y="4478"/>
                      <a:pt x="2637" y="7115"/>
                    </a:cubicBezTo>
                    <a:cubicBezTo>
                      <a:pt x="3490" y="7982"/>
                      <a:pt x="4544" y="8370"/>
                      <a:pt x="5578" y="8370"/>
                    </a:cubicBezTo>
                    <a:cubicBezTo>
                      <a:pt x="7714" y="8370"/>
                      <a:pt x="9764" y="6715"/>
                      <a:pt x="9793" y="4206"/>
                    </a:cubicBezTo>
                    <a:cubicBezTo>
                      <a:pt x="9814" y="1884"/>
                      <a:pt x="7930" y="0"/>
                      <a:pt x="5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6" name="Google Shape;996;p25"/>
              <p:cNvSpPr/>
              <p:nvPr/>
            </p:nvSpPr>
            <p:spPr>
              <a:xfrm>
                <a:off x="718353" y="4712642"/>
                <a:ext cx="184739" cy="157879"/>
              </a:xfrm>
              <a:custGeom>
                <a:rect b="b" l="l" r="r" t="t"/>
                <a:pathLst>
                  <a:path extrusionOk="0" h="8370" w="9794">
                    <a:moveTo>
                      <a:pt x="5609" y="0"/>
                    </a:moveTo>
                    <a:cubicBezTo>
                      <a:pt x="1884" y="0"/>
                      <a:pt x="1" y="4478"/>
                      <a:pt x="2637" y="7115"/>
                    </a:cubicBezTo>
                    <a:cubicBezTo>
                      <a:pt x="3491" y="7982"/>
                      <a:pt x="4545" y="8370"/>
                      <a:pt x="5579" y="8370"/>
                    </a:cubicBezTo>
                    <a:cubicBezTo>
                      <a:pt x="7714" y="8370"/>
                      <a:pt x="9765" y="6715"/>
                      <a:pt x="9793" y="4206"/>
                    </a:cubicBezTo>
                    <a:cubicBezTo>
                      <a:pt x="9793" y="1884"/>
                      <a:pt x="7931" y="0"/>
                      <a:pt x="56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97" name="Google Shape;997;p25"/>
            <p:cNvGrpSpPr/>
            <p:nvPr/>
          </p:nvGrpSpPr>
          <p:grpSpPr>
            <a:xfrm flipH="1" rot="-5400000">
              <a:off x="8667607" y="-889"/>
              <a:ext cx="474807" cy="477976"/>
              <a:chOff x="826" y="4665278"/>
              <a:chExt cx="474807" cy="477976"/>
            </a:xfrm>
          </p:grpSpPr>
          <p:sp>
            <p:nvSpPr>
              <p:cNvPr id="998" name="Google Shape;998;p25"/>
              <p:cNvSpPr/>
              <p:nvPr/>
            </p:nvSpPr>
            <p:spPr>
              <a:xfrm>
                <a:off x="826" y="4665278"/>
                <a:ext cx="474807" cy="477976"/>
              </a:xfrm>
              <a:custGeom>
                <a:rect b="b" l="l" r="r" t="t"/>
                <a:pathLst>
                  <a:path extrusionOk="0" h="25340" w="25172">
                    <a:moveTo>
                      <a:pt x="1" y="1"/>
                    </a:moveTo>
                    <a:lnTo>
                      <a:pt x="1" y="25339"/>
                    </a:lnTo>
                    <a:lnTo>
                      <a:pt x="25172" y="25339"/>
                    </a:lnTo>
                    <a:lnTo>
                      <a:pt x="2517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9" name="Google Shape;999;p25"/>
              <p:cNvSpPr/>
              <p:nvPr/>
            </p:nvSpPr>
            <p:spPr>
              <a:xfrm>
                <a:off x="246327" y="4936829"/>
                <a:ext cx="184720" cy="158087"/>
              </a:xfrm>
              <a:custGeom>
                <a:rect b="b" l="l" r="r" t="t"/>
                <a:pathLst>
                  <a:path extrusionOk="0" h="8381" w="9793">
                    <a:moveTo>
                      <a:pt x="5587" y="0"/>
                    </a:moveTo>
                    <a:cubicBezTo>
                      <a:pt x="1863" y="0"/>
                      <a:pt x="0" y="4499"/>
                      <a:pt x="2616" y="7135"/>
                    </a:cubicBezTo>
                    <a:cubicBezTo>
                      <a:pt x="3476" y="7995"/>
                      <a:pt x="4534" y="8381"/>
                      <a:pt x="5571" y="8381"/>
                    </a:cubicBezTo>
                    <a:cubicBezTo>
                      <a:pt x="7711" y="8381"/>
                      <a:pt x="9758" y="6736"/>
                      <a:pt x="9772" y="4227"/>
                    </a:cubicBezTo>
                    <a:cubicBezTo>
                      <a:pt x="9793" y="1904"/>
                      <a:pt x="7909" y="0"/>
                      <a:pt x="55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0" name="Google Shape;1000;p25"/>
              <p:cNvSpPr/>
              <p:nvPr/>
            </p:nvSpPr>
            <p:spPr>
              <a:xfrm>
                <a:off x="21349" y="4936829"/>
                <a:ext cx="184739" cy="158087"/>
              </a:xfrm>
              <a:custGeom>
                <a:rect b="b" l="l" r="r" t="t"/>
                <a:pathLst>
                  <a:path extrusionOk="0" h="8381" w="9794">
                    <a:moveTo>
                      <a:pt x="5608" y="0"/>
                    </a:moveTo>
                    <a:cubicBezTo>
                      <a:pt x="1884" y="0"/>
                      <a:pt x="1" y="4478"/>
                      <a:pt x="2616" y="7135"/>
                    </a:cubicBezTo>
                    <a:cubicBezTo>
                      <a:pt x="3470" y="7995"/>
                      <a:pt x="4526" y="8381"/>
                      <a:pt x="5562" y="8381"/>
                    </a:cubicBezTo>
                    <a:cubicBezTo>
                      <a:pt x="7702" y="8381"/>
                      <a:pt x="9758" y="6736"/>
                      <a:pt x="9772" y="4227"/>
                    </a:cubicBezTo>
                    <a:cubicBezTo>
                      <a:pt x="9793" y="1904"/>
                      <a:pt x="7910" y="21"/>
                      <a:pt x="56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1" name="Google Shape;1001;p25"/>
              <p:cNvSpPr/>
              <p:nvPr/>
            </p:nvSpPr>
            <p:spPr>
              <a:xfrm>
                <a:off x="21462" y="4712642"/>
                <a:ext cx="184626" cy="157879"/>
              </a:xfrm>
              <a:custGeom>
                <a:rect b="b" l="l" r="r" t="t"/>
                <a:pathLst>
                  <a:path extrusionOk="0" h="8370" w="9788">
                    <a:moveTo>
                      <a:pt x="5577" y="0"/>
                    </a:moveTo>
                    <a:cubicBezTo>
                      <a:pt x="1869" y="0"/>
                      <a:pt x="1" y="4484"/>
                      <a:pt x="2610" y="7115"/>
                    </a:cubicBezTo>
                    <a:cubicBezTo>
                      <a:pt x="3464" y="7982"/>
                      <a:pt x="4520" y="8370"/>
                      <a:pt x="5556" y="8370"/>
                    </a:cubicBezTo>
                    <a:cubicBezTo>
                      <a:pt x="7696" y="8370"/>
                      <a:pt x="9752" y="6715"/>
                      <a:pt x="9766" y="4206"/>
                    </a:cubicBezTo>
                    <a:cubicBezTo>
                      <a:pt x="9787" y="1884"/>
                      <a:pt x="7904" y="0"/>
                      <a:pt x="5602" y="0"/>
                    </a:cubicBezTo>
                    <a:cubicBezTo>
                      <a:pt x="5594" y="0"/>
                      <a:pt x="5585" y="0"/>
                      <a:pt x="55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2" name="Google Shape;1002;p25"/>
              <p:cNvSpPr/>
              <p:nvPr/>
            </p:nvSpPr>
            <p:spPr>
              <a:xfrm>
                <a:off x="246327" y="4712642"/>
                <a:ext cx="184720" cy="157879"/>
              </a:xfrm>
              <a:custGeom>
                <a:rect b="b" l="l" r="r" t="t"/>
                <a:pathLst>
                  <a:path extrusionOk="0" h="8370" w="9793">
                    <a:moveTo>
                      <a:pt x="5587" y="0"/>
                    </a:moveTo>
                    <a:cubicBezTo>
                      <a:pt x="1863" y="0"/>
                      <a:pt x="0" y="4478"/>
                      <a:pt x="2616" y="7115"/>
                    </a:cubicBezTo>
                    <a:cubicBezTo>
                      <a:pt x="3469" y="7982"/>
                      <a:pt x="4525" y="8370"/>
                      <a:pt x="5562" y="8370"/>
                    </a:cubicBezTo>
                    <a:cubicBezTo>
                      <a:pt x="7702" y="8370"/>
                      <a:pt x="9758" y="6715"/>
                      <a:pt x="9772" y="4206"/>
                    </a:cubicBezTo>
                    <a:cubicBezTo>
                      <a:pt x="9793" y="1884"/>
                      <a:pt x="7909" y="0"/>
                      <a:pt x="55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03" name="Google Shape;1003;p25"/>
            <p:cNvGrpSpPr/>
            <p:nvPr/>
          </p:nvGrpSpPr>
          <p:grpSpPr>
            <a:xfrm flipH="1" rot="-5400000">
              <a:off x="7796975" y="-129992"/>
              <a:ext cx="241394" cy="502919"/>
              <a:chOff x="826" y="3727523"/>
              <a:chExt cx="226576" cy="485068"/>
            </a:xfrm>
          </p:grpSpPr>
          <p:sp>
            <p:nvSpPr>
              <p:cNvPr id="1004" name="Google Shape;1004;p25"/>
              <p:cNvSpPr/>
              <p:nvPr/>
            </p:nvSpPr>
            <p:spPr>
              <a:xfrm>
                <a:off x="826" y="3727523"/>
                <a:ext cx="226576" cy="485068"/>
              </a:xfrm>
              <a:custGeom>
                <a:rect b="b" l="l" r="r" t="t"/>
                <a:pathLst>
                  <a:path extrusionOk="0" h="25716" w="12012">
                    <a:moveTo>
                      <a:pt x="1" y="0"/>
                    </a:moveTo>
                    <a:lnTo>
                      <a:pt x="1" y="25715"/>
                    </a:lnTo>
                    <a:lnTo>
                      <a:pt x="12011" y="25715"/>
                    </a:lnTo>
                    <a:lnTo>
                      <a:pt x="120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5" name="Google Shape;1005;p25"/>
              <p:cNvSpPr/>
              <p:nvPr/>
            </p:nvSpPr>
            <p:spPr>
              <a:xfrm>
                <a:off x="7937" y="3766192"/>
                <a:ext cx="185513" cy="159067"/>
              </a:xfrm>
              <a:custGeom>
                <a:rect b="b" l="l" r="r" t="t"/>
                <a:pathLst>
                  <a:path extrusionOk="0" h="8433" w="9835">
                    <a:moveTo>
                      <a:pt x="5629" y="1"/>
                    </a:moveTo>
                    <a:cubicBezTo>
                      <a:pt x="1884" y="1"/>
                      <a:pt x="0" y="4520"/>
                      <a:pt x="2637" y="7177"/>
                    </a:cubicBezTo>
                    <a:cubicBezTo>
                      <a:pt x="3490" y="8045"/>
                      <a:pt x="4549" y="8433"/>
                      <a:pt x="5589" y="8433"/>
                    </a:cubicBezTo>
                    <a:cubicBezTo>
                      <a:pt x="7736" y="8433"/>
                      <a:pt x="9806" y="6778"/>
                      <a:pt x="9835" y="4269"/>
                    </a:cubicBezTo>
                    <a:cubicBezTo>
                      <a:pt x="9835" y="1926"/>
                      <a:pt x="7951" y="22"/>
                      <a:pt x="56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6" name="Google Shape;1006;p25"/>
              <p:cNvSpPr/>
              <p:nvPr/>
            </p:nvSpPr>
            <p:spPr>
              <a:xfrm>
                <a:off x="7937" y="4002602"/>
                <a:ext cx="185513" cy="158973"/>
              </a:xfrm>
              <a:custGeom>
                <a:rect b="b" l="l" r="r" t="t"/>
                <a:pathLst>
                  <a:path extrusionOk="0" h="8428" w="9835">
                    <a:moveTo>
                      <a:pt x="5629" y="1"/>
                    </a:moveTo>
                    <a:cubicBezTo>
                      <a:pt x="1884" y="1"/>
                      <a:pt x="0" y="4499"/>
                      <a:pt x="2637" y="7178"/>
                    </a:cubicBezTo>
                    <a:cubicBezTo>
                      <a:pt x="3494" y="8041"/>
                      <a:pt x="4550" y="8428"/>
                      <a:pt x="5586" y="8428"/>
                    </a:cubicBezTo>
                    <a:cubicBezTo>
                      <a:pt x="7738" y="8428"/>
                      <a:pt x="9806" y="6762"/>
                      <a:pt x="9835" y="4248"/>
                    </a:cubicBezTo>
                    <a:cubicBezTo>
                      <a:pt x="9835" y="1905"/>
                      <a:pt x="7951" y="1"/>
                      <a:pt x="56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07" name="Google Shape;1007;p25"/>
            <p:cNvGrpSpPr/>
            <p:nvPr/>
          </p:nvGrpSpPr>
          <p:grpSpPr>
            <a:xfrm flipH="1" rot="-5400000">
              <a:off x="8681033" y="1184038"/>
              <a:ext cx="674108" cy="251833"/>
              <a:chOff x="933070" y="4891426"/>
              <a:chExt cx="674108" cy="251833"/>
            </a:xfrm>
          </p:grpSpPr>
          <p:sp>
            <p:nvSpPr>
              <p:cNvPr id="1008" name="Google Shape;1008;p25"/>
              <p:cNvSpPr/>
              <p:nvPr/>
            </p:nvSpPr>
            <p:spPr>
              <a:xfrm>
                <a:off x="933070" y="4891426"/>
                <a:ext cx="674108" cy="251833"/>
              </a:xfrm>
              <a:custGeom>
                <a:rect b="b" l="l" r="r" t="t"/>
                <a:pathLst>
                  <a:path extrusionOk="0" h="13351" w="35738">
                    <a:moveTo>
                      <a:pt x="0" y="1"/>
                    </a:moveTo>
                    <a:lnTo>
                      <a:pt x="0" y="13350"/>
                    </a:lnTo>
                    <a:lnTo>
                      <a:pt x="35738" y="13350"/>
                    </a:lnTo>
                    <a:lnTo>
                      <a:pt x="3573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9" name="Google Shape;1009;p25"/>
              <p:cNvSpPr/>
              <p:nvPr/>
            </p:nvSpPr>
            <p:spPr>
              <a:xfrm>
                <a:off x="935560" y="4939545"/>
                <a:ext cx="190134" cy="162670"/>
              </a:xfrm>
              <a:custGeom>
                <a:rect b="b" l="l" r="r" t="t"/>
                <a:pathLst>
                  <a:path extrusionOk="0" h="8624" w="10080">
                    <a:moveTo>
                      <a:pt x="5726" y="0"/>
                    </a:moveTo>
                    <a:cubicBezTo>
                      <a:pt x="4662" y="0"/>
                      <a:pt x="3576" y="396"/>
                      <a:pt x="2693" y="1279"/>
                    </a:cubicBezTo>
                    <a:cubicBezTo>
                      <a:pt x="0" y="4014"/>
                      <a:pt x="1952" y="8623"/>
                      <a:pt x="5785" y="8623"/>
                    </a:cubicBezTo>
                    <a:cubicBezTo>
                      <a:pt x="5793" y="8623"/>
                      <a:pt x="5802" y="8623"/>
                      <a:pt x="5811" y="8623"/>
                    </a:cubicBezTo>
                    <a:cubicBezTo>
                      <a:pt x="8175" y="8602"/>
                      <a:pt x="10079" y="6677"/>
                      <a:pt x="10058" y="4313"/>
                    </a:cubicBezTo>
                    <a:cubicBezTo>
                      <a:pt x="10058" y="1713"/>
                      <a:pt x="7940" y="0"/>
                      <a:pt x="57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0" name="Google Shape;1010;p25"/>
              <p:cNvSpPr/>
              <p:nvPr/>
            </p:nvSpPr>
            <p:spPr>
              <a:xfrm>
                <a:off x="1165254" y="4939545"/>
                <a:ext cx="190134" cy="162670"/>
              </a:xfrm>
              <a:custGeom>
                <a:rect b="b" l="l" r="r" t="t"/>
                <a:pathLst>
                  <a:path extrusionOk="0" h="8624" w="10080">
                    <a:moveTo>
                      <a:pt x="5717" y="0"/>
                    </a:moveTo>
                    <a:cubicBezTo>
                      <a:pt x="4653" y="0"/>
                      <a:pt x="3570" y="396"/>
                      <a:pt x="2694" y="1279"/>
                    </a:cubicBezTo>
                    <a:cubicBezTo>
                      <a:pt x="1" y="4014"/>
                      <a:pt x="1952" y="8623"/>
                      <a:pt x="5764" y="8623"/>
                    </a:cubicBezTo>
                    <a:cubicBezTo>
                      <a:pt x="5773" y="8623"/>
                      <a:pt x="5782" y="8623"/>
                      <a:pt x="5790" y="8623"/>
                    </a:cubicBezTo>
                    <a:cubicBezTo>
                      <a:pt x="8155" y="8602"/>
                      <a:pt x="10080" y="6677"/>
                      <a:pt x="10059" y="4313"/>
                    </a:cubicBezTo>
                    <a:cubicBezTo>
                      <a:pt x="10059" y="1713"/>
                      <a:pt x="7931" y="0"/>
                      <a:pt x="57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1" name="Google Shape;1011;p25"/>
              <p:cNvSpPr/>
              <p:nvPr/>
            </p:nvSpPr>
            <p:spPr>
              <a:xfrm>
                <a:off x="1389157" y="4939545"/>
                <a:ext cx="190021" cy="162670"/>
              </a:xfrm>
              <a:custGeom>
                <a:rect b="b" l="l" r="r" t="t"/>
                <a:pathLst>
                  <a:path extrusionOk="0" h="8624" w="10074">
                    <a:moveTo>
                      <a:pt x="5711" y="0"/>
                    </a:moveTo>
                    <a:cubicBezTo>
                      <a:pt x="4647" y="0"/>
                      <a:pt x="3564" y="396"/>
                      <a:pt x="2687" y="1279"/>
                    </a:cubicBezTo>
                    <a:cubicBezTo>
                      <a:pt x="0" y="4008"/>
                      <a:pt x="1938" y="8623"/>
                      <a:pt x="5753" y="8623"/>
                    </a:cubicBezTo>
                    <a:cubicBezTo>
                      <a:pt x="5771" y="8623"/>
                      <a:pt x="5788" y="8623"/>
                      <a:pt x="5805" y="8623"/>
                    </a:cubicBezTo>
                    <a:cubicBezTo>
                      <a:pt x="8169" y="8602"/>
                      <a:pt x="10073" y="6677"/>
                      <a:pt x="10052" y="4313"/>
                    </a:cubicBezTo>
                    <a:cubicBezTo>
                      <a:pt x="10052" y="1713"/>
                      <a:pt x="7924" y="0"/>
                      <a:pt x="57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12" name="Google Shape;1012;p25"/>
            <p:cNvGrpSpPr/>
            <p:nvPr/>
          </p:nvGrpSpPr>
          <p:grpSpPr>
            <a:xfrm flipH="1" rot="-5400000">
              <a:off x="7936518" y="246274"/>
              <a:ext cx="961845" cy="469695"/>
              <a:chOff x="53" y="4203889"/>
              <a:chExt cx="933015" cy="469695"/>
            </a:xfrm>
          </p:grpSpPr>
          <p:sp>
            <p:nvSpPr>
              <p:cNvPr id="1013" name="Google Shape;1013;p25"/>
              <p:cNvSpPr/>
              <p:nvPr/>
            </p:nvSpPr>
            <p:spPr>
              <a:xfrm>
                <a:off x="53" y="4203889"/>
                <a:ext cx="933015" cy="469695"/>
              </a:xfrm>
              <a:custGeom>
                <a:rect b="b" l="l" r="r" t="t"/>
                <a:pathLst>
                  <a:path extrusionOk="0" h="24901" w="49464">
                    <a:moveTo>
                      <a:pt x="0" y="1"/>
                    </a:moveTo>
                    <a:lnTo>
                      <a:pt x="0" y="24900"/>
                    </a:lnTo>
                    <a:lnTo>
                      <a:pt x="49463" y="24900"/>
                    </a:lnTo>
                    <a:lnTo>
                      <a:pt x="494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4" name="Google Shape;1014;p25"/>
              <p:cNvSpPr/>
              <p:nvPr/>
            </p:nvSpPr>
            <p:spPr>
              <a:xfrm>
                <a:off x="35572" y="4232070"/>
                <a:ext cx="186305" cy="159313"/>
              </a:xfrm>
              <a:custGeom>
                <a:rect b="b" l="l" r="r" t="t"/>
                <a:pathLst>
                  <a:path extrusionOk="0" h="8446" w="9877">
                    <a:moveTo>
                      <a:pt x="4253" y="1"/>
                    </a:moveTo>
                    <a:cubicBezTo>
                      <a:pt x="2096" y="1"/>
                      <a:pt x="35" y="1663"/>
                      <a:pt x="21" y="4198"/>
                    </a:cubicBezTo>
                    <a:cubicBezTo>
                      <a:pt x="0" y="6542"/>
                      <a:pt x="1883" y="8446"/>
                      <a:pt x="4227" y="8446"/>
                    </a:cubicBezTo>
                    <a:cubicBezTo>
                      <a:pt x="7972" y="8446"/>
                      <a:pt x="9876" y="3926"/>
                      <a:pt x="7240" y="1269"/>
                    </a:cubicBezTo>
                    <a:cubicBezTo>
                      <a:pt x="6371" y="393"/>
                      <a:pt x="5301" y="1"/>
                      <a:pt x="42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5" name="Google Shape;1015;p25"/>
              <p:cNvSpPr/>
              <p:nvPr/>
            </p:nvSpPr>
            <p:spPr>
              <a:xfrm>
                <a:off x="259739" y="4232334"/>
                <a:ext cx="185909" cy="159049"/>
              </a:xfrm>
              <a:custGeom>
                <a:rect b="b" l="l" r="r" t="t"/>
                <a:pathLst>
                  <a:path extrusionOk="0" h="8432" w="9856">
                    <a:moveTo>
                      <a:pt x="4270" y="0"/>
                    </a:moveTo>
                    <a:cubicBezTo>
                      <a:pt x="2122" y="0"/>
                      <a:pt x="50" y="1660"/>
                      <a:pt x="22" y="4184"/>
                    </a:cubicBezTo>
                    <a:cubicBezTo>
                      <a:pt x="1" y="6507"/>
                      <a:pt x="1884" y="8432"/>
                      <a:pt x="4227" y="8432"/>
                    </a:cubicBezTo>
                    <a:cubicBezTo>
                      <a:pt x="7973" y="8432"/>
                      <a:pt x="9856" y="3912"/>
                      <a:pt x="7219" y="1255"/>
                    </a:cubicBezTo>
                    <a:cubicBezTo>
                      <a:pt x="6367" y="389"/>
                      <a:pt x="5310" y="0"/>
                      <a:pt x="42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6" name="Google Shape;1016;p25"/>
              <p:cNvSpPr/>
              <p:nvPr/>
            </p:nvSpPr>
            <p:spPr>
              <a:xfrm>
                <a:off x="477209" y="4232334"/>
                <a:ext cx="186305" cy="159049"/>
              </a:xfrm>
              <a:custGeom>
                <a:rect b="b" l="l" r="r" t="t"/>
                <a:pathLst>
                  <a:path extrusionOk="0" h="8432" w="9877">
                    <a:moveTo>
                      <a:pt x="4277" y="0"/>
                    </a:moveTo>
                    <a:cubicBezTo>
                      <a:pt x="2122" y="0"/>
                      <a:pt x="50" y="1660"/>
                      <a:pt x="22" y="4184"/>
                    </a:cubicBezTo>
                    <a:cubicBezTo>
                      <a:pt x="1" y="6507"/>
                      <a:pt x="1905" y="8432"/>
                      <a:pt x="4248" y="8432"/>
                    </a:cubicBezTo>
                    <a:cubicBezTo>
                      <a:pt x="7993" y="8432"/>
                      <a:pt x="9877" y="3912"/>
                      <a:pt x="7240" y="1255"/>
                    </a:cubicBezTo>
                    <a:cubicBezTo>
                      <a:pt x="6381" y="389"/>
                      <a:pt x="5319" y="0"/>
                      <a:pt x="4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7" name="Google Shape;1017;p25"/>
              <p:cNvSpPr/>
              <p:nvPr/>
            </p:nvSpPr>
            <p:spPr>
              <a:xfrm>
                <a:off x="704545" y="4232165"/>
                <a:ext cx="186305" cy="159218"/>
              </a:xfrm>
              <a:custGeom>
                <a:rect b="b" l="l" r="r" t="t"/>
                <a:pathLst>
                  <a:path extrusionOk="0" h="8441" w="9877">
                    <a:moveTo>
                      <a:pt x="4276" y="0"/>
                    </a:moveTo>
                    <a:cubicBezTo>
                      <a:pt x="2121" y="0"/>
                      <a:pt x="50" y="1669"/>
                      <a:pt x="22" y="4193"/>
                    </a:cubicBezTo>
                    <a:cubicBezTo>
                      <a:pt x="1" y="6537"/>
                      <a:pt x="1905" y="8441"/>
                      <a:pt x="4248" y="8441"/>
                    </a:cubicBezTo>
                    <a:cubicBezTo>
                      <a:pt x="7993" y="8441"/>
                      <a:pt x="9877" y="3921"/>
                      <a:pt x="7240" y="1264"/>
                    </a:cubicBezTo>
                    <a:cubicBezTo>
                      <a:pt x="6381" y="391"/>
                      <a:pt x="5319" y="0"/>
                      <a:pt x="4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8" name="Google Shape;1018;p25"/>
              <p:cNvSpPr/>
              <p:nvPr/>
            </p:nvSpPr>
            <p:spPr>
              <a:xfrm>
                <a:off x="35572" y="4473215"/>
                <a:ext cx="186305" cy="159313"/>
              </a:xfrm>
              <a:custGeom>
                <a:rect b="b" l="l" r="r" t="t"/>
                <a:pathLst>
                  <a:path extrusionOk="0" h="8446" w="9877">
                    <a:moveTo>
                      <a:pt x="4253" y="1"/>
                    </a:moveTo>
                    <a:cubicBezTo>
                      <a:pt x="2096" y="1"/>
                      <a:pt x="35" y="1664"/>
                      <a:pt x="21" y="4199"/>
                    </a:cubicBezTo>
                    <a:cubicBezTo>
                      <a:pt x="0" y="6542"/>
                      <a:pt x="1883" y="8446"/>
                      <a:pt x="4227" y="8446"/>
                    </a:cubicBezTo>
                    <a:cubicBezTo>
                      <a:pt x="7972" y="8446"/>
                      <a:pt x="9876" y="3926"/>
                      <a:pt x="7240" y="1269"/>
                    </a:cubicBezTo>
                    <a:cubicBezTo>
                      <a:pt x="6371" y="393"/>
                      <a:pt x="5301" y="1"/>
                      <a:pt x="42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9" name="Google Shape;1019;p25"/>
              <p:cNvSpPr/>
              <p:nvPr/>
            </p:nvSpPr>
            <p:spPr>
              <a:xfrm>
                <a:off x="259739" y="4473479"/>
                <a:ext cx="185909" cy="159049"/>
              </a:xfrm>
              <a:custGeom>
                <a:rect b="b" l="l" r="r" t="t"/>
                <a:pathLst>
                  <a:path extrusionOk="0" h="8432" w="9856">
                    <a:moveTo>
                      <a:pt x="4270" y="1"/>
                    </a:moveTo>
                    <a:cubicBezTo>
                      <a:pt x="2122" y="1"/>
                      <a:pt x="50" y="1660"/>
                      <a:pt x="22" y="4185"/>
                    </a:cubicBezTo>
                    <a:cubicBezTo>
                      <a:pt x="1" y="6507"/>
                      <a:pt x="1884" y="8432"/>
                      <a:pt x="4227" y="8432"/>
                    </a:cubicBezTo>
                    <a:cubicBezTo>
                      <a:pt x="7973" y="8432"/>
                      <a:pt x="9856" y="3912"/>
                      <a:pt x="7219" y="1255"/>
                    </a:cubicBezTo>
                    <a:cubicBezTo>
                      <a:pt x="6367" y="389"/>
                      <a:pt x="5310" y="1"/>
                      <a:pt x="42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0" name="Google Shape;1020;p25"/>
              <p:cNvSpPr/>
              <p:nvPr/>
            </p:nvSpPr>
            <p:spPr>
              <a:xfrm>
                <a:off x="477209" y="4473479"/>
                <a:ext cx="186305" cy="159049"/>
              </a:xfrm>
              <a:custGeom>
                <a:rect b="b" l="l" r="r" t="t"/>
                <a:pathLst>
                  <a:path extrusionOk="0" h="8432" w="9877">
                    <a:moveTo>
                      <a:pt x="4277" y="1"/>
                    </a:moveTo>
                    <a:cubicBezTo>
                      <a:pt x="2122" y="1"/>
                      <a:pt x="50" y="1660"/>
                      <a:pt x="22" y="4185"/>
                    </a:cubicBezTo>
                    <a:cubicBezTo>
                      <a:pt x="1" y="6507"/>
                      <a:pt x="1905" y="8432"/>
                      <a:pt x="4248" y="8432"/>
                    </a:cubicBezTo>
                    <a:cubicBezTo>
                      <a:pt x="7993" y="8432"/>
                      <a:pt x="9877" y="3912"/>
                      <a:pt x="7240" y="1255"/>
                    </a:cubicBezTo>
                    <a:cubicBezTo>
                      <a:pt x="6381" y="389"/>
                      <a:pt x="5319" y="1"/>
                      <a:pt x="4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1" name="Google Shape;1021;p25"/>
              <p:cNvSpPr/>
              <p:nvPr/>
            </p:nvSpPr>
            <p:spPr>
              <a:xfrm>
                <a:off x="704942" y="4471894"/>
                <a:ext cx="159067" cy="160633"/>
              </a:xfrm>
              <a:custGeom>
                <a:rect b="b" l="l" r="r" t="t"/>
                <a:pathLst>
                  <a:path extrusionOk="0" h="8516" w="8433">
                    <a:moveTo>
                      <a:pt x="4206" y="0"/>
                    </a:moveTo>
                    <a:cubicBezTo>
                      <a:pt x="1884" y="0"/>
                      <a:pt x="1" y="1904"/>
                      <a:pt x="1" y="4269"/>
                    </a:cubicBezTo>
                    <a:cubicBezTo>
                      <a:pt x="1" y="6612"/>
                      <a:pt x="1884" y="8516"/>
                      <a:pt x="4206" y="8516"/>
                    </a:cubicBezTo>
                    <a:cubicBezTo>
                      <a:pt x="6550" y="8516"/>
                      <a:pt x="8433" y="6612"/>
                      <a:pt x="8433" y="4269"/>
                    </a:cubicBezTo>
                    <a:cubicBezTo>
                      <a:pt x="8433" y="1904"/>
                      <a:pt x="6550" y="0"/>
                      <a:pt x="4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15"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26"/>
          <p:cNvSpPr txBox="1"/>
          <p:nvPr>
            <p:ph idx="1" type="subTitle"/>
          </p:nvPr>
        </p:nvSpPr>
        <p:spPr>
          <a:xfrm>
            <a:off x="933450" y="2665725"/>
            <a:ext cx="2952900" cy="345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9pPr>
          </a:lstStyle>
          <a:p/>
        </p:txBody>
      </p:sp>
      <p:sp>
        <p:nvSpPr>
          <p:cNvPr id="1024" name="Google Shape;1024;p26"/>
          <p:cNvSpPr txBox="1"/>
          <p:nvPr>
            <p:ph idx="2" type="subTitle"/>
          </p:nvPr>
        </p:nvSpPr>
        <p:spPr>
          <a:xfrm>
            <a:off x="933450" y="3023323"/>
            <a:ext cx="2952900" cy="885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/>
        </p:txBody>
      </p:sp>
      <p:sp>
        <p:nvSpPr>
          <p:cNvPr id="1025" name="Google Shape;1025;p26"/>
          <p:cNvSpPr txBox="1"/>
          <p:nvPr>
            <p:ph idx="3" type="subTitle"/>
          </p:nvPr>
        </p:nvSpPr>
        <p:spPr>
          <a:xfrm>
            <a:off x="5257775" y="2665725"/>
            <a:ext cx="2952900" cy="345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9pPr>
          </a:lstStyle>
          <a:p/>
        </p:txBody>
      </p:sp>
      <p:sp>
        <p:nvSpPr>
          <p:cNvPr id="1026" name="Google Shape;1026;p26"/>
          <p:cNvSpPr txBox="1"/>
          <p:nvPr>
            <p:ph idx="4" type="subTitle"/>
          </p:nvPr>
        </p:nvSpPr>
        <p:spPr>
          <a:xfrm>
            <a:off x="5257775" y="3023323"/>
            <a:ext cx="2952900" cy="885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/>
        </p:txBody>
      </p:sp>
      <p:sp>
        <p:nvSpPr>
          <p:cNvPr id="1027" name="Google Shape;1027;p26"/>
          <p:cNvSpPr txBox="1"/>
          <p:nvPr>
            <p:ph type="title"/>
          </p:nvPr>
        </p:nvSpPr>
        <p:spPr>
          <a:xfrm>
            <a:off x="720000" y="347573"/>
            <a:ext cx="7704000" cy="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alanquin Dark"/>
              <a:buNone/>
              <a:defRPr>
                <a:solidFill>
                  <a:schemeClr val="accent3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alanquin Dark"/>
              <a:buNone/>
              <a:defRPr>
                <a:solidFill>
                  <a:schemeClr val="accent3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alanquin Dark"/>
              <a:buNone/>
              <a:defRPr>
                <a:solidFill>
                  <a:schemeClr val="accent3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alanquin Dark"/>
              <a:buNone/>
              <a:defRPr>
                <a:solidFill>
                  <a:schemeClr val="accent3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alanquin Dark"/>
              <a:buNone/>
              <a:defRPr>
                <a:solidFill>
                  <a:schemeClr val="accent3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alanquin Dark"/>
              <a:buNone/>
              <a:defRPr>
                <a:solidFill>
                  <a:schemeClr val="accent3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alanquin Dark"/>
              <a:buNone/>
              <a:defRPr>
                <a:solidFill>
                  <a:schemeClr val="accent3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alanquin Dark"/>
              <a:buNone/>
              <a:defRPr>
                <a:solidFill>
                  <a:schemeClr val="accent3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grpSp>
        <p:nvGrpSpPr>
          <p:cNvPr id="1028" name="Google Shape;1028;p26"/>
          <p:cNvGrpSpPr/>
          <p:nvPr/>
        </p:nvGrpSpPr>
        <p:grpSpPr>
          <a:xfrm flipH="1" rot="10800000">
            <a:off x="8055056" y="-7"/>
            <a:ext cx="1088940" cy="1673186"/>
            <a:chOff x="8055062" y="3470318"/>
            <a:chExt cx="1088940" cy="1673186"/>
          </a:xfrm>
        </p:grpSpPr>
        <p:grpSp>
          <p:nvGrpSpPr>
            <p:cNvPr id="1029" name="Google Shape;1029;p26"/>
            <p:cNvGrpSpPr/>
            <p:nvPr/>
          </p:nvGrpSpPr>
          <p:grpSpPr>
            <a:xfrm flipH="1">
              <a:off x="8669196" y="4665528"/>
              <a:ext cx="474807" cy="477976"/>
              <a:chOff x="826" y="4665278"/>
              <a:chExt cx="474807" cy="477976"/>
            </a:xfrm>
          </p:grpSpPr>
          <p:sp>
            <p:nvSpPr>
              <p:cNvPr id="1030" name="Google Shape;1030;p26"/>
              <p:cNvSpPr/>
              <p:nvPr/>
            </p:nvSpPr>
            <p:spPr>
              <a:xfrm>
                <a:off x="826" y="4665278"/>
                <a:ext cx="474807" cy="477976"/>
              </a:xfrm>
              <a:custGeom>
                <a:rect b="b" l="l" r="r" t="t"/>
                <a:pathLst>
                  <a:path extrusionOk="0" h="25340" w="25172">
                    <a:moveTo>
                      <a:pt x="1" y="1"/>
                    </a:moveTo>
                    <a:lnTo>
                      <a:pt x="1" y="25339"/>
                    </a:lnTo>
                    <a:lnTo>
                      <a:pt x="25172" y="25339"/>
                    </a:lnTo>
                    <a:lnTo>
                      <a:pt x="2517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1" name="Google Shape;1031;p26"/>
              <p:cNvSpPr/>
              <p:nvPr/>
            </p:nvSpPr>
            <p:spPr>
              <a:xfrm>
                <a:off x="246327" y="4936829"/>
                <a:ext cx="184720" cy="158087"/>
              </a:xfrm>
              <a:custGeom>
                <a:rect b="b" l="l" r="r" t="t"/>
                <a:pathLst>
                  <a:path extrusionOk="0" h="8381" w="9793">
                    <a:moveTo>
                      <a:pt x="5587" y="0"/>
                    </a:moveTo>
                    <a:cubicBezTo>
                      <a:pt x="1863" y="0"/>
                      <a:pt x="0" y="4499"/>
                      <a:pt x="2616" y="7135"/>
                    </a:cubicBezTo>
                    <a:cubicBezTo>
                      <a:pt x="3476" y="7995"/>
                      <a:pt x="4534" y="8381"/>
                      <a:pt x="5571" y="8381"/>
                    </a:cubicBezTo>
                    <a:cubicBezTo>
                      <a:pt x="7711" y="8381"/>
                      <a:pt x="9758" y="6736"/>
                      <a:pt x="9772" y="4227"/>
                    </a:cubicBezTo>
                    <a:cubicBezTo>
                      <a:pt x="9793" y="1904"/>
                      <a:pt x="7909" y="0"/>
                      <a:pt x="55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2" name="Google Shape;1032;p26"/>
              <p:cNvSpPr/>
              <p:nvPr/>
            </p:nvSpPr>
            <p:spPr>
              <a:xfrm>
                <a:off x="21349" y="4936829"/>
                <a:ext cx="184739" cy="158087"/>
              </a:xfrm>
              <a:custGeom>
                <a:rect b="b" l="l" r="r" t="t"/>
                <a:pathLst>
                  <a:path extrusionOk="0" h="8381" w="9794">
                    <a:moveTo>
                      <a:pt x="5608" y="0"/>
                    </a:moveTo>
                    <a:cubicBezTo>
                      <a:pt x="1884" y="0"/>
                      <a:pt x="1" y="4478"/>
                      <a:pt x="2616" y="7135"/>
                    </a:cubicBezTo>
                    <a:cubicBezTo>
                      <a:pt x="3470" y="7995"/>
                      <a:pt x="4526" y="8381"/>
                      <a:pt x="5562" y="8381"/>
                    </a:cubicBezTo>
                    <a:cubicBezTo>
                      <a:pt x="7702" y="8381"/>
                      <a:pt x="9758" y="6736"/>
                      <a:pt x="9772" y="4227"/>
                    </a:cubicBezTo>
                    <a:cubicBezTo>
                      <a:pt x="9793" y="1904"/>
                      <a:pt x="7910" y="21"/>
                      <a:pt x="5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3" name="Google Shape;1033;p26"/>
              <p:cNvSpPr/>
              <p:nvPr/>
            </p:nvSpPr>
            <p:spPr>
              <a:xfrm>
                <a:off x="21462" y="4712642"/>
                <a:ext cx="184626" cy="157879"/>
              </a:xfrm>
              <a:custGeom>
                <a:rect b="b" l="l" r="r" t="t"/>
                <a:pathLst>
                  <a:path extrusionOk="0" h="8370" w="9788">
                    <a:moveTo>
                      <a:pt x="5577" y="0"/>
                    </a:moveTo>
                    <a:cubicBezTo>
                      <a:pt x="1869" y="0"/>
                      <a:pt x="1" y="4484"/>
                      <a:pt x="2610" y="7115"/>
                    </a:cubicBezTo>
                    <a:cubicBezTo>
                      <a:pt x="3464" y="7982"/>
                      <a:pt x="4520" y="8370"/>
                      <a:pt x="5556" y="8370"/>
                    </a:cubicBezTo>
                    <a:cubicBezTo>
                      <a:pt x="7696" y="8370"/>
                      <a:pt x="9752" y="6715"/>
                      <a:pt x="9766" y="4206"/>
                    </a:cubicBezTo>
                    <a:cubicBezTo>
                      <a:pt x="9787" y="1884"/>
                      <a:pt x="7904" y="0"/>
                      <a:pt x="5602" y="0"/>
                    </a:cubicBezTo>
                    <a:cubicBezTo>
                      <a:pt x="5594" y="0"/>
                      <a:pt x="5585" y="0"/>
                      <a:pt x="55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4" name="Google Shape;1034;p26"/>
              <p:cNvSpPr/>
              <p:nvPr/>
            </p:nvSpPr>
            <p:spPr>
              <a:xfrm>
                <a:off x="246327" y="4712642"/>
                <a:ext cx="184720" cy="157879"/>
              </a:xfrm>
              <a:custGeom>
                <a:rect b="b" l="l" r="r" t="t"/>
                <a:pathLst>
                  <a:path extrusionOk="0" h="8370" w="9793">
                    <a:moveTo>
                      <a:pt x="5587" y="0"/>
                    </a:moveTo>
                    <a:cubicBezTo>
                      <a:pt x="1863" y="0"/>
                      <a:pt x="0" y="4478"/>
                      <a:pt x="2616" y="7115"/>
                    </a:cubicBezTo>
                    <a:cubicBezTo>
                      <a:pt x="3469" y="7982"/>
                      <a:pt x="4525" y="8370"/>
                      <a:pt x="5562" y="8370"/>
                    </a:cubicBezTo>
                    <a:cubicBezTo>
                      <a:pt x="7702" y="8370"/>
                      <a:pt x="9758" y="6715"/>
                      <a:pt x="9772" y="4206"/>
                    </a:cubicBezTo>
                    <a:cubicBezTo>
                      <a:pt x="9793" y="1884"/>
                      <a:pt x="7909" y="0"/>
                      <a:pt x="55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35" name="Google Shape;1035;p26"/>
            <p:cNvGrpSpPr/>
            <p:nvPr/>
          </p:nvGrpSpPr>
          <p:grpSpPr>
            <a:xfrm flipH="1">
              <a:off x="8055062" y="4914901"/>
              <a:ext cx="604136" cy="228589"/>
              <a:chOff x="933070" y="4891426"/>
              <a:chExt cx="674108" cy="251833"/>
            </a:xfrm>
          </p:grpSpPr>
          <p:sp>
            <p:nvSpPr>
              <p:cNvPr id="1036" name="Google Shape;1036;p26"/>
              <p:cNvSpPr/>
              <p:nvPr/>
            </p:nvSpPr>
            <p:spPr>
              <a:xfrm>
                <a:off x="933070" y="4891426"/>
                <a:ext cx="674108" cy="251833"/>
              </a:xfrm>
              <a:custGeom>
                <a:rect b="b" l="l" r="r" t="t"/>
                <a:pathLst>
                  <a:path extrusionOk="0" h="13351" w="35738">
                    <a:moveTo>
                      <a:pt x="0" y="1"/>
                    </a:moveTo>
                    <a:lnTo>
                      <a:pt x="0" y="13350"/>
                    </a:lnTo>
                    <a:lnTo>
                      <a:pt x="35738" y="13350"/>
                    </a:lnTo>
                    <a:lnTo>
                      <a:pt x="357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7" name="Google Shape;1037;p26"/>
              <p:cNvSpPr/>
              <p:nvPr/>
            </p:nvSpPr>
            <p:spPr>
              <a:xfrm>
                <a:off x="935560" y="4939545"/>
                <a:ext cx="190134" cy="162670"/>
              </a:xfrm>
              <a:custGeom>
                <a:rect b="b" l="l" r="r" t="t"/>
                <a:pathLst>
                  <a:path extrusionOk="0" h="8624" w="10080">
                    <a:moveTo>
                      <a:pt x="5726" y="0"/>
                    </a:moveTo>
                    <a:cubicBezTo>
                      <a:pt x="4662" y="0"/>
                      <a:pt x="3576" y="396"/>
                      <a:pt x="2693" y="1279"/>
                    </a:cubicBezTo>
                    <a:cubicBezTo>
                      <a:pt x="0" y="4014"/>
                      <a:pt x="1952" y="8623"/>
                      <a:pt x="5785" y="8623"/>
                    </a:cubicBezTo>
                    <a:cubicBezTo>
                      <a:pt x="5793" y="8623"/>
                      <a:pt x="5802" y="8623"/>
                      <a:pt x="5811" y="8623"/>
                    </a:cubicBezTo>
                    <a:cubicBezTo>
                      <a:pt x="8175" y="8602"/>
                      <a:pt x="10079" y="6677"/>
                      <a:pt x="10058" y="4313"/>
                    </a:cubicBezTo>
                    <a:cubicBezTo>
                      <a:pt x="10058" y="1713"/>
                      <a:pt x="7940" y="0"/>
                      <a:pt x="57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8" name="Google Shape;1038;p26"/>
              <p:cNvSpPr/>
              <p:nvPr/>
            </p:nvSpPr>
            <p:spPr>
              <a:xfrm>
                <a:off x="1165254" y="4939545"/>
                <a:ext cx="190134" cy="162670"/>
              </a:xfrm>
              <a:custGeom>
                <a:rect b="b" l="l" r="r" t="t"/>
                <a:pathLst>
                  <a:path extrusionOk="0" h="8624" w="10080">
                    <a:moveTo>
                      <a:pt x="5717" y="0"/>
                    </a:moveTo>
                    <a:cubicBezTo>
                      <a:pt x="4653" y="0"/>
                      <a:pt x="3570" y="396"/>
                      <a:pt x="2694" y="1279"/>
                    </a:cubicBezTo>
                    <a:cubicBezTo>
                      <a:pt x="1" y="4014"/>
                      <a:pt x="1952" y="8623"/>
                      <a:pt x="5764" y="8623"/>
                    </a:cubicBezTo>
                    <a:cubicBezTo>
                      <a:pt x="5773" y="8623"/>
                      <a:pt x="5782" y="8623"/>
                      <a:pt x="5790" y="8623"/>
                    </a:cubicBezTo>
                    <a:cubicBezTo>
                      <a:pt x="8155" y="8602"/>
                      <a:pt x="10080" y="6677"/>
                      <a:pt x="10059" y="4313"/>
                    </a:cubicBezTo>
                    <a:cubicBezTo>
                      <a:pt x="10059" y="1713"/>
                      <a:pt x="7931" y="0"/>
                      <a:pt x="57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9" name="Google Shape;1039;p26"/>
              <p:cNvSpPr/>
              <p:nvPr/>
            </p:nvSpPr>
            <p:spPr>
              <a:xfrm>
                <a:off x="1389157" y="4939545"/>
                <a:ext cx="190021" cy="162670"/>
              </a:xfrm>
              <a:custGeom>
                <a:rect b="b" l="l" r="r" t="t"/>
                <a:pathLst>
                  <a:path extrusionOk="0" h="8624" w="10074">
                    <a:moveTo>
                      <a:pt x="5711" y="0"/>
                    </a:moveTo>
                    <a:cubicBezTo>
                      <a:pt x="4647" y="0"/>
                      <a:pt x="3564" y="396"/>
                      <a:pt x="2687" y="1279"/>
                    </a:cubicBezTo>
                    <a:cubicBezTo>
                      <a:pt x="0" y="4008"/>
                      <a:pt x="1938" y="8623"/>
                      <a:pt x="5753" y="8623"/>
                    </a:cubicBezTo>
                    <a:cubicBezTo>
                      <a:pt x="5771" y="8623"/>
                      <a:pt x="5788" y="8623"/>
                      <a:pt x="5805" y="8623"/>
                    </a:cubicBezTo>
                    <a:cubicBezTo>
                      <a:pt x="8169" y="8602"/>
                      <a:pt x="10073" y="6677"/>
                      <a:pt x="10052" y="4313"/>
                    </a:cubicBezTo>
                    <a:cubicBezTo>
                      <a:pt x="10052" y="1713"/>
                      <a:pt x="7924" y="0"/>
                      <a:pt x="57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40" name="Google Shape;1040;p26"/>
            <p:cNvGrpSpPr/>
            <p:nvPr/>
          </p:nvGrpSpPr>
          <p:grpSpPr>
            <a:xfrm flipH="1">
              <a:off x="8915398" y="3470318"/>
              <a:ext cx="228596" cy="697200"/>
              <a:chOff x="1374708" y="3733824"/>
              <a:chExt cx="229330" cy="695045"/>
            </a:xfrm>
          </p:grpSpPr>
          <p:sp>
            <p:nvSpPr>
              <p:cNvPr id="1041" name="Google Shape;1041;p26"/>
              <p:cNvSpPr/>
              <p:nvPr/>
            </p:nvSpPr>
            <p:spPr>
              <a:xfrm>
                <a:off x="1374708" y="3733824"/>
                <a:ext cx="229330" cy="695045"/>
              </a:xfrm>
              <a:custGeom>
                <a:rect b="b" l="l" r="r" t="t"/>
                <a:pathLst>
                  <a:path extrusionOk="0" h="36848" w="12158">
                    <a:moveTo>
                      <a:pt x="1" y="1"/>
                    </a:moveTo>
                    <a:lnTo>
                      <a:pt x="1" y="36847"/>
                    </a:lnTo>
                    <a:lnTo>
                      <a:pt x="12158" y="36847"/>
                    </a:lnTo>
                    <a:lnTo>
                      <a:pt x="1215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2" name="Google Shape;1042;p26"/>
              <p:cNvSpPr/>
              <p:nvPr/>
            </p:nvSpPr>
            <p:spPr>
              <a:xfrm>
                <a:off x="1409057" y="3763816"/>
                <a:ext cx="187871" cy="161048"/>
              </a:xfrm>
              <a:custGeom>
                <a:rect b="b" l="l" r="r" t="t"/>
                <a:pathLst>
                  <a:path extrusionOk="0" h="8538" w="9960">
                    <a:moveTo>
                      <a:pt x="4286" y="1"/>
                    </a:moveTo>
                    <a:cubicBezTo>
                      <a:pt x="2115" y="1"/>
                      <a:pt x="28" y="1678"/>
                      <a:pt x="0" y="4228"/>
                    </a:cubicBezTo>
                    <a:cubicBezTo>
                      <a:pt x="0" y="6592"/>
                      <a:pt x="1904" y="8517"/>
                      <a:pt x="4269" y="8538"/>
                    </a:cubicBezTo>
                    <a:cubicBezTo>
                      <a:pt x="8056" y="8517"/>
                      <a:pt x="9960" y="3956"/>
                      <a:pt x="7282" y="1277"/>
                    </a:cubicBezTo>
                    <a:cubicBezTo>
                      <a:pt x="6414" y="396"/>
                      <a:pt x="5340" y="1"/>
                      <a:pt x="42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3" name="Google Shape;1043;p26"/>
              <p:cNvSpPr/>
              <p:nvPr/>
            </p:nvSpPr>
            <p:spPr>
              <a:xfrm>
                <a:off x="1409057" y="4001810"/>
                <a:ext cx="187871" cy="160652"/>
              </a:xfrm>
              <a:custGeom>
                <a:rect b="b" l="l" r="r" t="t"/>
                <a:pathLst>
                  <a:path extrusionOk="0" h="8517" w="9960">
                    <a:moveTo>
                      <a:pt x="4286" y="1"/>
                    </a:moveTo>
                    <a:cubicBezTo>
                      <a:pt x="2115" y="1"/>
                      <a:pt x="28" y="1678"/>
                      <a:pt x="0" y="4228"/>
                    </a:cubicBezTo>
                    <a:cubicBezTo>
                      <a:pt x="0" y="6592"/>
                      <a:pt x="1904" y="8517"/>
                      <a:pt x="4269" y="8517"/>
                    </a:cubicBezTo>
                    <a:cubicBezTo>
                      <a:pt x="8056" y="8517"/>
                      <a:pt x="9960" y="3956"/>
                      <a:pt x="7282" y="1277"/>
                    </a:cubicBezTo>
                    <a:cubicBezTo>
                      <a:pt x="6414" y="396"/>
                      <a:pt x="5340" y="1"/>
                      <a:pt x="42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4" name="Google Shape;1044;p26"/>
              <p:cNvSpPr/>
              <p:nvPr/>
            </p:nvSpPr>
            <p:spPr>
              <a:xfrm>
                <a:off x="1409057" y="4239691"/>
                <a:ext cx="187871" cy="160765"/>
              </a:xfrm>
              <a:custGeom>
                <a:rect b="b" l="l" r="r" t="t"/>
                <a:pathLst>
                  <a:path extrusionOk="0" h="8523" w="9960">
                    <a:moveTo>
                      <a:pt x="4299" y="0"/>
                    </a:moveTo>
                    <a:cubicBezTo>
                      <a:pt x="2123" y="0"/>
                      <a:pt x="29" y="1679"/>
                      <a:pt x="0" y="4234"/>
                    </a:cubicBezTo>
                    <a:cubicBezTo>
                      <a:pt x="0" y="6577"/>
                      <a:pt x="1904" y="8523"/>
                      <a:pt x="4269" y="8523"/>
                    </a:cubicBezTo>
                    <a:cubicBezTo>
                      <a:pt x="8056" y="8523"/>
                      <a:pt x="9960" y="3962"/>
                      <a:pt x="7282" y="1262"/>
                    </a:cubicBezTo>
                    <a:cubicBezTo>
                      <a:pt x="6417" y="391"/>
                      <a:pt x="5348" y="0"/>
                      <a:pt x="42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45" name="Google Shape;1045;p26"/>
            <p:cNvGrpSpPr/>
            <p:nvPr/>
          </p:nvGrpSpPr>
          <p:grpSpPr>
            <a:xfrm flipH="1">
              <a:off x="8669196" y="4177529"/>
              <a:ext cx="474807" cy="477976"/>
              <a:chOff x="826" y="4665278"/>
              <a:chExt cx="474807" cy="477976"/>
            </a:xfrm>
          </p:grpSpPr>
          <p:sp>
            <p:nvSpPr>
              <p:cNvPr id="1046" name="Google Shape;1046;p26"/>
              <p:cNvSpPr/>
              <p:nvPr/>
            </p:nvSpPr>
            <p:spPr>
              <a:xfrm>
                <a:off x="826" y="4665278"/>
                <a:ext cx="474807" cy="477976"/>
              </a:xfrm>
              <a:custGeom>
                <a:rect b="b" l="l" r="r" t="t"/>
                <a:pathLst>
                  <a:path extrusionOk="0" h="25340" w="25172">
                    <a:moveTo>
                      <a:pt x="1" y="1"/>
                    </a:moveTo>
                    <a:lnTo>
                      <a:pt x="1" y="25339"/>
                    </a:lnTo>
                    <a:lnTo>
                      <a:pt x="25172" y="25339"/>
                    </a:lnTo>
                    <a:lnTo>
                      <a:pt x="2517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7" name="Google Shape;1047;p26"/>
              <p:cNvSpPr/>
              <p:nvPr/>
            </p:nvSpPr>
            <p:spPr>
              <a:xfrm>
                <a:off x="246327" y="4936829"/>
                <a:ext cx="184720" cy="158087"/>
              </a:xfrm>
              <a:custGeom>
                <a:rect b="b" l="l" r="r" t="t"/>
                <a:pathLst>
                  <a:path extrusionOk="0" h="8381" w="9793">
                    <a:moveTo>
                      <a:pt x="5587" y="0"/>
                    </a:moveTo>
                    <a:cubicBezTo>
                      <a:pt x="1863" y="0"/>
                      <a:pt x="0" y="4499"/>
                      <a:pt x="2616" y="7135"/>
                    </a:cubicBezTo>
                    <a:cubicBezTo>
                      <a:pt x="3476" y="7995"/>
                      <a:pt x="4534" y="8381"/>
                      <a:pt x="5571" y="8381"/>
                    </a:cubicBezTo>
                    <a:cubicBezTo>
                      <a:pt x="7711" y="8381"/>
                      <a:pt x="9758" y="6736"/>
                      <a:pt x="9772" y="4227"/>
                    </a:cubicBezTo>
                    <a:cubicBezTo>
                      <a:pt x="9793" y="1904"/>
                      <a:pt x="7909" y="0"/>
                      <a:pt x="55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8" name="Google Shape;1048;p26"/>
              <p:cNvSpPr/>
              <p:nvPr/>
            </p:nvSpPr>
            <p:spPr>
              <a:xfrm>
                <a:off x="21349" y="4936829"/>
                <a:ext cx="184739" cy="158087"/>
              </a:xfrm>
              <a:custGeom>
                <a:rect b="b" l="l" r="r" t="t"/>
                <a:pathLst>
                  <a:path extrusionOk="0" h="8381" w="9794">
                    <a:moveTo>
                      <a:pt x="5608" y="0"/>
                    </a:moveTo>
                    <a:cubicBezTo>
                      <a:pt x="1884" y="0"/>
                      <a:pt x="1" y="4478"/>
                      <a:pt x="2616" y="7135"/>
                    </a:cubicBezTo>
                    <a:cubicBezTo>
                      <a:pt x="3470" y="7995"/>
                      <a:pt x="4526" y="8381"/>
                      <a:pt x="5562" y="8381"/>
                    </a:cubicBezTo>
                    <a:cubicBezTo>
                      <a:pt x="7702" y="8381"/>
                      <a:pt x="9758" y="6736"/>
                      <a:pt x="9772" y="4227"/>
                    </a:cubicBezTo>
                    <a:cubicBezTo>
                      <a:pt x="9793" y="1904"/>
                      <a:pt x="7910" y="21"/>
                      <a:pt x="5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9" name="Google Shape;1049;p26"/>
              <p:cNvSpPr/>
              <p:nvPr/>
            </p:nvSpPr>
            <p:spPr>
              <a:xfrm>
                <a:off x="21462" y="4712642"/>
                <a:ext cx="184626" cy="157879"/>
              </a:xfrm>
              <a:custGeom>
                <a:rect b="b" l="l" r="r" t="t"/>
                <a:pathLst>
                  <a:path extrusionOk="0" h="8370" w="9788">
                    <a:moveTo>
                      <a:pt x="5577" y="0"/>
                    </a:moveTo>
                    <a:cubicBezTo>
                      <a:pt x="1869" y="0"/>
                      <a:pt x="1" y="4484"/>
                      <a:pt x="2610" y="7115"/>
                    </a:cubicBezTo>
                    <a:cubicBezTo>
                      <a:pt x="3464" y="7982"/>
                      <a:pt x="4520" y="8370"/>
                      <a:pt x="5556" y="8370"/>
                    </a:cubicBezTo>
                    <a:cubicBezTo>
                      <a:pt x="7696" y="8370"/>
                      <a:pt x="9752" y="6715"/>
                      <a:pt x="9766" y="4206"/>
                    </a:cubicBezTo>
                    <a:cubicBezTo>
                      <a:pt x="9787" y="1884"/>
                      <a:pt x="7904" y="0"/>
                      <a:pt x="5602" y="0"/>
                    </a:cubicBezTo>
                    <a:cubicBezTo>
                      <a:pt x="5594" y="0"/>
                      <a:pt x="5585" y="0"/>
                      <a:pt x="55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0" name="Google Shape;1050;p26"/>
              <p:cNvSpPr/>
              <p:nvPr/>
            </p:nvSpPr>
            <p:spPr>
              <a:xfrm>
                <a:off x="246327" y="4712642"/>
                <a:ext cx="184720" cy="157879"/>
              </a:xfrm>
              <a:custGeom>
                <a:rect b="b" l="l" r="r" t="t"/>
                <a:pathLst>
                  <a:path extrusionOk="0" h="8370" w="9793">
                    <a:moveTo>
                      <a:pt x="5587" y="0"/>
                    </a:moveTo>
                    <a:cubicBezTo>
                      <a:pt x="1863" y="0"/>
                      <a:pt x="0" y="4478"/>
                      <a:pt x="2616" y="7115"/>
                    </a:cubicBezTo>
                    <a:cubicBezTo>
                      <a:pt x="3469" y="7982"/>
                      <a:pt x="4525" y="8370"/>
                      <a:pt x="5562" y="8370"/>
                    </a:cubicBezTo>
                    <a:cubicBezTo>
                      <a:pt x="7702" y="8370"/>
                      <a:pt x="9758" y="6715"/>
                      <a:pt x="9772" y="4206"/>
                    </a:cubicBezTo>
                    <a:cubicBezTo>
                      <a:pt x="9793" y="1884"/>
                      <a:pt x="7909" y="0"/>
                      <a:pt x="55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051" name="Google Shape;1051;p26"/>
          <p:cNvGrpSpPr/>
          <p:nvPr/>
        </p:nvGrpSpPr>
        <p:grpSpPr>
          <a:xfrm flipH="1" rot="10800000">
            <a:off x="12" y="3075673"/>
            <a:ext cx="1607279" cy="2067822"/>
            <a:chOff x="-282" y="-14"/>
            <a:chExt cx="1607279" cy="2067822"/>
          </a:xfrm>
        </p:grpSpPr>
        <p:grpSp>
          <p:nvGrpSpPr>
            <p:cNvPr id="1052" name="Google Shape;1052;p26"/>
            <p:cNvGrpSpPr/>
            <p:nvPr/>
          </p:nvGrpSpPr>
          <p:grpSpPr>
            <a:xfrm rot="10800000">
              <a:off x="-282" y="1390366"/>
              <a:ext cx="228026" cy="677442"/>
              <a:chOff x="466156" y="2807915"/>
              <a:chExt cx="229726" cy="695027"/>
            </a:xfrm>
          </p:grpSpPr>
          <p:sp>
            <p:nvSpPr>
              <p:cNvPr id="1053" name="Google Shape;1053;p26"/>
              <p:cNvSpPr/>
              <p:nvPr/>
            </p:nvSpPr>
            <p:spPr>
              <a:xfrm>
                <a:off x="466156" y="2807915"/>
                <a:ext cx="229726" cy="695027"/>
              </a:xfrm>
              <a:custGeom>
                <a:rect b="b" l="l" r="r" t="t"/>
                <a:pathLst>
                  <a:path extrusionOk="0" h="36847" w="12179">
                    <a:moveTo>
                      <a:pt x="1" y="0"/>
                    </a:moveTo>
                    <a:lnTo>
                      <a:pt x="1" y="36847"/>
                    </a:lnTo>
                    <a:lnTo>
                      <a:pt x="12178" y="36847"/>
                    </a:lnTo>
                    <a:lnTo>
                      <a:pt x="121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4" name="Google Shape;1054;p26"/>
              <p:cNvSpPr/>
              <p:nvPr/>
            </p:nvSpPr>
            <p:spPr>
              <a:xfrm>
                <a:off x="500505" y="2831362"/>
                <a:ext cx="187871" cy="160878"/>
              </a:xfrm>
              <a:custGeom>
                <a:rect b="b" l="l" r="r" t="t"/>
                <a:pathLst>
                  <a:path extrusionOk="0" h="8529" w="9960">
                    <a:moveTo>
                      <a:pt x="4307" y="0"/>
                    </a:moveTo>
                    <a:cubicBezTo>
                      <a:pt x="2136" y="0"/>
                      <a:pt x="49" y="1668"/>
                      <a:pt x="21" y="4218"/>
                    </a:cubicBezTo>
                    <a:cubicBezTo>
                      <a:pt x="0" y="6583"/>
                      <a:pt x="1904" y="8508"/>
                      <a:pt x="4269" y="8528"/>
                    </a:cubicBezTo>
                    <a:cubicBezTo>
                      <a:pt x="8056" y="8528"/>
                      <a:pt x="9960" y="3967"/>
                      <a:pt x="7302" y="1268"/>
                    </a:cubicBezTo>
                    <a:cubicBezTo>
                      <a:pt x="6434" y="393"/>
                      <a:pt x="5361" y="0"/>
                      <a:pt x="43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5" name="Google Shape;1055;p26"/>
              <p:cNvSpPr/>
              <p:nvPr/>
            </p:nvSpPr>
            <p:spPr>
              <a:xfrm>
                <a:off x="500505" y="3069186"/>
                <a:ext cx="187871" cy="160652"/>
              </a:xfrm>
              <a:custGeom>
                <a:rect b="b" l="l" r="r" t="t"/>
                <a:pathLst>
                  <a:path extrusionOk="0" h="8517" w="9960">
                    <a:moveTo>
                      <a:pt x="4293" y="0"/>
                    </a:moveTo>
                    <a:cubicBezTo>
                      <a:pt x="2117" y="0"/>
                      <a:pt x="35" y="1677"/>
                      <a:pt x="21" y="4227"/>
                    </a:cubicBezTo>
                    <a:cubicBezTo>
                      <a:pt x="0" y="6591"/>
                      <a:pt x="1904" y="8516"/>
                      <a:pt x="4269" y="8516"/>
                    </a:cubicBezTo>
                    <a:cubicBezTo>
                      <a:pt x="8056" y="8516"/>
                      <a:pt x="9960" y="3955"/>
                      <a:pt x="7302" y="1277"/>
                    </a:cubicBezTo>
                    <a:cubicBezTo>
                      <a:pt x="6427" y="395"/>
                      <a:pt x="5349" y="0"/>
                      <a:pt x="42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6" name="Google Shape;1056;p26"/>
              <p:cNvSpPr/>
              <p:nvPr/>
            </p:nvSpPr>
            <p:spPr>
              <a:xfrm>
                <a:off x="500505" y="3307181"/>
                <a:ext cx="187871" cy="161048"/>
              </a:xfrm>
              <a:custGeom>
                <a:rect b="b" l="l" r="r" t="t"/>
                <a:pathLst>
                  <a:path extrusionOk="0" h="8538" w="9960">
                    <a:moveTo>
                      <a:pt x="4293" y="0"/>
                    </a:moveTo>
                    <a:cubicBezTo>
                      <a:pt x="2117" y="0"/>
                      <a:pt x="35" y="1677"/>
                      <a:pt x="21" y="4227"/>
                    </a:cubicBezTo>
                    <a:cubicBezTo>
                      <a:pt x="0" y="6591"/>
                      <a:pt x="1904" y="8516"/>
                      <a:pt x="4269" y="8537"/>
                    </a:cubicBezTo>
                    <a:cubicBezTo>
                      <a:pt x="8056" y="8537"/>
                      <a:pt x="9960" y="3955"/>
                      <a:pt x="7302" y="1277"/>
                    </a:cubicBezTo>
                    <a:cubicBezTo>
                      <a:pt x="6427" y="395"/>
                      <a:pt x="5349" y="0"/>
                      <a:pt x="42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57" name="Google Shape;1057;p26"/>
            <p:cNvGrpSpPr/>
            <p:nvPr/>
          </p:nvGrpSpPr>
          <p:grpSpPr>
            <a:xfrm rot="10800000">
              <a:off x="-43" y="-14"/>
              <a:ext cx="898120" cy="455933"/>
              <a:chOff x="53" y="4203889"/>
              <a:chExt cx="933015" cy="469695"/>
            </a:xfrm>
          </p:grpSpPr>
          <p:sp>
            <p:nvSpPr>
              <p:cNvPr id="1058" name="Google Shape;1058;p26"/>
              <p:cNvSpPr/>
              <p:nvPr/>
            </p:nvSpPr>
            <p:spPr>
              <a:xfrm>
                <a:off x="53" y="4203889"/>
                <a:ext cx="933015" cy="469695"/>
              </a:xfrm>
              <a:custGeom>
                <a:rect b="b" l="l" r="r" t="t"/>
                <a:pathLst>
                  <a:path extrusionOk="0" h="24901" w="49464">
                    <a:moveTo>
                      <a:pt x="0" y="1"/>
                    </a:moveTo>
                    <a:lnTo>
                      <a:pt x="0" y="24900"/>
                    </a:lnTo>
                    <a:lnTo>
                      <a:pt x="49463" y="24900"/>
                    </a:lnTo>
                    <a:lnTo>
                      <a:pt x="4946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9" name="Google Shape;1059;p26"/>
              <p:cNvSpPr/>
              <p:nvPr/>
            </p:nvSpPr>
            <p:spPr>
              <a:xfrm>
                <a:off x="35572" y="4232070"/>
                <a:ext cx="186305" cy="159313"/>
              </a:xfrm>
              <a:custGeom>
                <a:rect b="b" l="l" r="r" t="t"/>
                <a:pathLst>
                  <a:path extrusionOk="0" h="8446" w="9877">
                    <a:moveTo>
                      <a:pt x="4253" y="1"/>
                    </a:moveTo>
                    <a:cubicBezTo>
                      <a:pt x="2096" y="1"/>
                      <a:pt x="35" y="1663"/>
                      <a:pt x="21" y="4198"/>
                    </a:cubicBezTo>
                    <a:cubicBezTo>
                      <a:pt x="0" y="6542"/>
                      <a:pt x="1883" y="8446"/>
                      <a:pt x="4227" y="8446"/>
                    </a:cubicBezTo>
                    <a:cubicBezTo>
                      <a:pt x="7972" y="8446"/>
                      <a:pt x="9876" y="3926"/>
                      <a:pt x="7240" y="1269"/>
                    </a:cubicBezTo>
                    <a:cubicBezTo>
                      <a:pt x="6371" y="393"/>
                      <a:pt x="5301" y="1"/>
                      <a:pt x="42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0" name="Google Shape;1060;p26"/>
              <p:cNvSpPr/>
              <p:nvPr/>
            </p:nvSpPr>
            <p:spPr>
              <a:xfrm>
                <a:off x="259739" y="4232334"/>
                <a:ext cx="185909" cy="159049"/>
              </a:xfrm>
              <a:custGeom>
                <a:rect b="b" l="l" r="r" t="t"/>
                <a:pathLst>
                  <a:path extrusionOk="0" h="8432" w="9856">
                    <a:moveTo>
                      <a:pt x="4270" y="0"/>
                    </a:moveTo>
                    <a:cubicBezTo>
                      <a:pt x="2122" y="0"/>
                      <a:pt x="50" y="1660"/>
                      <a:pt x="22" y="4184"/>
                    </a:cubicBezTo>
                    <a:cubicBezTo>
                      <a:pt x="1" y="6507"/>
                      <a:pt x="1884" y="8432"/>
                      <a:pt x="4227" y="8432"/>
                    </a:cubicBezTo>
                    <a:cubicBezTo>
                      <a:pt x="7973" y="8432"/>
                      <a:pt x="9856" y="3912"/>
                      <a:pt x="7219" y="1255"/>
                    </a:cubicBezTo>
                    <a:cubicBezTo>
                      <a:pt x="6367" y="389"/>
                      <a:pt x="531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1" name="Google Shape;1061;p26"/>
              <p:cNvSpPr/>
              <p:nvPr/>
            </p:nvSpPr>
            <p:spPr>
              <a:xfrm>
                <a:off x="477209" y="4232334"/>
                <a:ext cx="186305" cy="159049"/>
              </a:xfrm>
              <a:custGeom>
                <a:rect b="b" l="l" r="r" t="t"/>
                <a:pathLst>
                  <a:path extrusionOk="0" h="8432" w="9877">
                    <a:moveTo>
                      <a:pt x="4277" y="0"/>
                    </a:moveTo>
                    <a:cubicBezTo>
                      <a:pt x="2122" y="0"/>
                      <a:pt x="50" y="1660"/>
                      <a:pt x="22" y="4184"/>
                    </a:cubicBezTo>
                    <a:cubicBezTo>
                      <a:pt x="1" y="6507"/>
                      <a:pt x="1905" y="8432"/>
                      <a:pt x="4248" y="8432"/>
                    </a:cubicBezTo>
                    <a:cubicBezTo>
                      <a:pt x="7993" y="8432"/>
                      <a:pt x="9877" y="3912"/>
                      <a:pt x="7240" y="1255"/>
                    </a:cubicBezTo>
                    <a:cubicBezTo>
                      <a:pt x="6381" y="389"/>
                      <a:pt x="5319" y="0"/>
                      <a:pt x="42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2" name="Google Shape;1062;p26"/>
              <p:cNvSpPr/>
              <p:nvPr/>
            </p:nvSpPr>
            <p:spPr>
              <a:xfrm>
                <a:off x="704545" y="4232165"/>
                <a:ext cx="186305" cy="159218"/>
              </a:xfrm>
              <a:custGeom>
                <a:rect b="b" l="l" r="r" t="t"/>
                <a:pathLst>
                  <a:path extrusionOk="0" h="8441" w="9877">
                    <a:moveTo>
                      <a:pt x="4276" y="0"/>
                    </a:moveTo>
                    <a:cubicBezTo>
                      <a:pt x="2121" y="0"/>
                      <a:pt x="50" y="1669"/>
                      <a:pt x="22" y="4193"/>
                    </a:cubicBezTo>
                    <a:cubicBezTo>
                      <a:pt x="1" y="6537"/>
                      <a:pt x="1905" y="8441"/>
                      <a:pt x="4248" y="8441"/>
                    </a:cubicBezTo>
                    <a:cubicBezTo>
                      <a:pt x="7993" y="8441"/>
                      <a:pt x="9877" y="3921"/>
                      <a:pt x="7240" y="1264"/>
                    </a:cubicBezTo>
                    <a:cubicBezTo>
                      <a:pt x="6381" y="391"/>
                      <a:pt x="5319" y="0"/>
                      <a:pt x="42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3" name="Google Shape;1063;p26"/>
              <p:cNvSpPr/>
              <p:nvPr/>
            </p:nvSpPr>
            <p:spPr>
              <a:xfrm>
                <a:off x="35572" y="4473215"/>
                <a:ext cx="186305" cy="159313"/>
              </a:xfrm>
              <a:custGeom>
                <a:rect b="b" l="l" r="r" t="t"/>
                <a:pathLst>
                  <a:path extrusionOk="0" h="8446" w="9877">
                    <a:moveTo>
                      <a:pt x="4253" y="1"/>
                    </a:moveTo>
                    <a:cubicBezTo>
                      <a:pt x="2096" y="1"/>
                      <a:pt x="35" y="1664"/>
                      <a:pt x="21" y="4199"/>
                    </a:cubicBezTo>
                    <a:cubicBezTo>
                      <a:pt x="0" y="6542"/>
                      <a:pt x="1883" y="8446"/>
                      <a:pt x="4227" y="8446"/>
                    </a:cubicBezTo>
                    <a:cubicBezTo>
                      <a:pt x="7972" y="8446"/>
                      <a:pt x="9876" y="3926"/>
                      <a:pt x="7240" y="1269"/>
                    </a:cubicBezTo>
                    <a:cubicBezTo>
                      <a:pt x="6371" y="393"/>
                      <a:pt x="5301" y="1"/>
                      <a:pt x="42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4" name="Google Shape;1064;p26"/>
              <p:cNvSpPr/>
              <p:nvPr/>
            </p:nvSpPr>
            <p:spPr>
              <a:xfrm>
                <a:off x="259739" y="4473479"/>
                <a:ext cx="185909" cy="159049"/>
              </a:xfrm>
              <a:custGeom>
                <a:rect b="b" l="l" r="r" t="t"/>
                <a:pathLst>
                  <a:path extrusionOk="0" h="8432" w="9856">
                    <a:moveTo>
                      <a:pt x="4270" y="1"/>
                    </a:moveTo>
                    <a:cubicBezTo>
                      <a:pt x="2122" y="1"/>
                      <a:pt x="50" y="1660"/>
                      <a:pt x="22" y="4185"/>
                    </a:cubicBezTo>
                    <a:cubicBezTo>
                      <a:pt x="1" y="6507"/>
                      <a:pt x="1884" y="8432"/>
                      <a:pt x="4227" y="8432"/>
                    </a:cubicBezTo>
                    <a:cubicBezTo>
                      <a:pt x="7973" y="8432"/>
                      <a:pt x="9856" y="3912"/>
                      <a:pt x="7219" y="1255"/>
                    </a:cubicBezTo>
                    <a:cubicBezTo>
                      <a:pt x="6367" y="389"/>
                      <a:pt x="5310" y="1"/>
                      <a:pt x="42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5" name="Google Shape;1065;p26"/>
              <p:cNvSpPr/>
              <p:nvPr/>
            </p:nvSpPr>
            <p:spPr>
              <a:xfrm>
                <a:off x="477209" y="4473479"/>
                <a:ext cx="186305" cy="159049"/>
              </a:xfrm>
              <a:custGeom>
                <a:rect b="b" l="l" r="r" t="t"/>
                <a:pathLst>
                  <a:path extrusionOk="0" h="8432" w="9877">
                    <a:moveTo>
                      <a:pt x="4277" y="1"/>
                    </a:moveTo>
                    <a:cubicBezTo>
                      <a:pt x="2122" y="1"/>
                      <a:pt x="50" y="1660"/>
                      <a:pt x="22" y="4185"/>
                    </a:cubicBezTo>
                    <a:cubicBezTo>
                      <a:pt x="1" y="6507"/>
                      <a:pt x="1905" y="8432"/>
                      <a:pt x="4248" y="8432"/>
                    </a:cubicBezTo>
                    <a:cubicBezTo>
                      <a:pt x="7993" y="8432"/>
                      <a:pt x="9877" y="3912"/>
                      <a:pt x="7240" y="1255"/>
                    </a:cubicBezTo>
                    <a:cubicBezTo>
                      <a:pt x="6381" y="389"/>
                      <a:pt x="5319" y="1"/>
                      <a:pt x="42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6" name="Google Shape;1066;p26"/>
              <p:cNvSpPr/>
              <p:nvPr/>
            </p:nvSpPr>
            <p:spPr>
              <a:xfrm>
                <a:off x="704942" y="4471894"/>
                <a:ext cx="159067" cy="160633"/>
              </a:xfrm>
              <a:custGeom>
                <a:rect b="b" l="l" r="r" t="t"/>
                <a:pathLst>
                  <a:path extrusionOk="0" h="8516" w="8433">
                    <a:moveTo>
                      <a:pt x="4206" y="0"/>
                    </a:moveTo>
                    <a:cubicBezTo>
                      <a:pt x="1884" y="0"/>
                      <a:pt x="1" y="1904"/>
                      <a:pt x="1" y="4269"/>
                    </a:cubicBezTo>
                    <a:cubicBezTo>
                      <a:pt x="1" y="6612"/>
                      <a:pt x="1884" y="8516"/>
                      <a:pt x="4206" y="8516"/>
                    </a:cubicBezTo>
                    <a:cubicBezTo>
                      <a:pt x="6550" y="8516"/>
                      <a:pt x="8433" y="6612"/>
                      <a:pt x="8433" y="4269"/>
                    </a:cubicBezTo>
                    <a:cubicBezTo>
                      <a:pt x="8433" y="1904"/>
                      <a:pt x="6550" y="0"/>
                      <a:pt x="42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67" name="Google Shape;1067;p26"/>
            <p:cNvGrpSpPr/>
            <p:nvPr/>
          </p:nvGrpSpPr>
          <p:grpSpPr>
            <a:xfrm rot="10800000">
              <a:off x="-9" y="465945"/>
              <a:ext cx="457177" cy="914375"/>
              <a:chOff x="1222" y="2573071"/>
              <a:chExt cx="464942" cy="928676"/>
            </a:xfrm>
          </p:grpSpPr>
          <p:sp>
            <p:nvSpPr>
              <p:cNvPr id="1068" name="Google Shape;1068;p26"/>
              <p:cNvSpPr/>
              <p:nvPr/>
            </p:nvSpPr>
            <p:spPr>
              <a:xfrm>
                <a:off x="1222" y="2573071"/>
                <a:ext cx="464942" cy="928676"/>
              </a:xfrm>
              <a:custGeom>
                <a:rect b="b" l="l" r="r" t="t"/>
                <a:pathLst>
                  <a:path extrusionOk="0" h="49234" w="24649">
                    <a:moveTo>
                      <a:pt x="1" y="1"/>
                    </a:moveTo>
                    <a:lnTo>
                      <a:pt x="1" y="49234"/>
                    </a:lnTo>
                    <a:lnTo>
                      <a:pt x="24649" y="49234"/>
                    </a:lnTo>
                    <a:lnTo>
                      <a:pt x="2464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9" name="Google Shape;1069;p26"/>
              <p:cNvSpPr/>
              <p:nvPr/>
            </p:nvSpPr>
            <p:spPr>
              <a:xfrm>
                <a:off x="273565" y="2599913"/>
                <a:ext cx="188040" cy="160727"/>
              </a:xfrm>
              <a:custGeom>
                <a:rect b="b" l="l" r="r" t="t"/>
                <a:pathLst>
                  <a:path extrusionOk="0" h="8521" w="9969">
                    <a:moveTo>
                      <a:pt x="4299" y="0"/>
                    </a:moveTo>
                    <a:cubicBezTo>
                      <a:pt x="4282" y="0"/>
                      <a:pt x="4265" y="0"/>
                      <a:pt x="4248" y="0"/>
                    </a:cubicBezTo>
                    <a:cubicBezTo>
                      <a:pt x="1904" y="0"/>
                      <a:pt x="0" y="1904"/>
                      <a:pt x="21" y="4248"/>
                    </a:cubicBezTo>
                    <a:cubicBezTo>
                      <a:pt x="21" y="6817"/>
                      <a:pt x="2117" y="8520"/>
                      <a:pt x="4303" y="8520"/>
                    </a:cubicBezTo>
                    <a:cubicBezTo>
                      <a:pt x="5357" y="8520"/>
                      <a:pt x="6431" y="8125"/>
                      <a:pt x="7302" y="7240"/>
                    </a:cubicBezTo>
                    <a:cubicBezTo>
                      <a:pt x="9968" y="4553"/>
                      <a:pt x="8052" y="0"/>
                      <a:pt x="42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0" name="Google Shape;1070;p26"/>
              <p:cNvSpPr/>
              <p:nvPr/>
            </p:nvSpPr>
            <p:spPr>
              <a:xfrm>
                <a:off x="273565" y="2837115"/>
                <a:ext cx="188040" cy="160841"/>
              </a:xfrm>
              <a:custGeom>
                <a:rect b="b" l="l" r="r" t="t"/>
                <a:pathLst>
                  <a:path extrusionOk="0" h="8527" w="9969">
                    <a:moveTo>
                      <a:pt x="4299" y="0"/>
                    </a:moveTo>
                    <a:cubicBezTo>
                      <a:pt x="4282" y="0"/>
                      <a:pt x="4265" y="0"/>
                      <a:pt x="4248" y="0"/>
                    </a:cubicBezTo>
                    <a:cubicBezTo>
                      <a:pt x="1904" y="0"/>
                      <a:pt x="0" y="1925"/>
                      <a:pt x="21" y="4248"/>
                    </a:cubicBezTo>
                    <a:cubicBezTo>
                      <a:pt x="21" y="6822"/>
                      <a:pt x="2125" y="8527"/>
                      <a:pt x="4315" y="8527"/>
                    </a:cubicBezTo>
                    <a:cubicBezTo>
                      <a:pt x="5365" y="8527"/>
                      <a:pt x="6435" y="8135"/>
                      <a:pt x="7302" y="7261"/>
                    </a:cubicBezTo>
                    <a:cubicBezTo>
                      <a:pt x="9968" y="4553"/>
                      <a:pt x="8052" y="0"/>
                      <a:pt x="42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1" name="Google Shape;1071;p26"/>
              <p:cNvSpPr/>
              <p:nvPr/>
            </p:nvSpPr>
            <p:spPr>
              <a:xfrm>
                <a:off x="273565" y="3074317"/>
                <a:ext cx="188436" cy="160935"/>
              </a:xfrm>
              <a:custGeom>
                <a:rect b="b" l="l" r="r" t="t"/>
                <a:pathLst>
                  <a:path extrusionOk="0" h="8532" w="9990">
                    <a:moveTo>
                      <a:pt x="4299" y="0"/>
                    </a:moveTo>
                    <a:cubicBezTo>
                      <a:pt x="4282" y="0"/>
                      <a:pt x="4265" y="0"/>
                      <a:pt x="4248" y="1"/>
                    </a:cubicBezTo>
                    <a:cubicBezTo>
                      <a:pt x="1904" y="1"/>
                      <a:pt x="0" y="1926"/>
                      <a:pt x="21" y="4269"/>
                    </a:cubicBezTo>
                    <a:cubicBezTo>
                      <a:pt x="21" y="6839"/>
                      <a:pt x="2127" y="8532"/>
                      <a:pt x="4319" y="8532"/>
                    </a:cubicBezTo>
                    <a:cubicBezTo>
                      <a:pt x="5376" y="8532"/>
                      <a:pt x="6452" y="8139"/>
                      <a:pt x="7323" y="7261"/>
                    </a:cubicBezTo>
                    <a:cubicBezTo>
                      <a:pt x="9989" y="4553"/>
                      <a:pt x="8073" y="0"/>
                      <a:pt x="42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2" name="Google Shape;1072;p26"/>
              <p:cNvSpPr/>
              <p:nvPr/>
            </p:nvSpPr>
            <p:spPr>
              <a:xfrm>
                <a:off x="273565" y="3304012"/>
                <a:ext cx="188436" cy="160859"/>
              </a:xfrm>
              <a:custGeom>
                <a:rect b="b" l="l" r="r" t="t"/>
                <a:pathLst>
                  <a:path extrusionOk="0" h="8528" w="9990">
                    <a:moveTo>
                      <a:pt x="4299" y="1"/>
                    </a:moveTo>
                    <a:cubicBezTo>
                      <a:pt x="4282" y="1"/>
                      <a:pt x="4265" y="1"/>
                      <a:pt x="4248" y="1"/>
                    </a:cubicBezTo>
                    <a:cubicBezTo>
                      <a:pt x="1904" y="1"/>
                      <a:pt x="0" y="1926"/>
                      <a:pt x="21" y="4249"/>
                    </a:cubicBezTo>
                    <a:cubicBezTo>
                      <a:pt x="21" y="6823"/>
                      <a:pt x="2125" y="8527"/>
                      <a:pt x="4322" y="8527"/>
                    </a:cubicBezTo>
                    <a:cubicBezTo>
                      <a:pt x="5375" y="8527"/>
                      <a:pt x="6449" y="8136"/>
                      <a:pt x="7323" y="7262"/>
                    </a:cubicBezTo>
                    <a:cubicBezTo>
                      <a:pt x="9989" y="4554"/>
                      <a:pt x="8073" y="1"/>
                      <a:pt x="42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3" name="Google Shape;1073;p26"/>
              <p:cNvSpPr/>
              <p:nvPr/>
            </p:nvSpPr>
            <p:spPr>
              <a:xfrm>
                <a:off x="35176" y="2599913"/>
                <a:ext cx="188040" cy="160727"/>
              </a:xfrm>
              <a:custGeom>
                <a:rect b="b" l="l" r="r" t="t"/>
                <a:pathLst>
                  <a:path extrusionOk="0" h="8521" w="9969">
                    <a:moveTo>
                      <a:pt x="4279" y="0"/>
                    </a:moveTo>
                    <a:cubicBezTo>
                      <a:pt x="4261" y="0"/>
                      <a:pt x="4244" y="0"/>
                      <a:pt x="4227" y="0"/>
                    </a:cubicBezTo>
                    <a:cubicBezTo>
                      <a:pt x="1883" y="0"/>
                      <a:pt x="0" y="1904"/>
                      <a:pt x="0" y="4248"/>
                    </a:cubicBezTo>
                    <a:cubicBezTo>
                      <a:pt x="0" y="6817"/>
                      <a:pt x="2106" y="8520"/>
                      <a:pt x="4298" y="8520"/>
                    </a:cubicBezTo>
                    <a:cubicBezTo>
                      <a:pt x="5355" y="8520"/>
                      <a:pt x="6432" y="8125"/>
                      <a:pt x="7303" y="7240"/>
                    </a:cubicBezTo>
                    <a:cubicBezTo>
                      <a:pt x="9969" y="4553"/>
                      <a:pt x="8052" y="0"/>
                      <a:pt x="42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4" name="Google Shape;1074;p26"/>
              <p:cNvSpPr/>
              <p:nvPr/>
            </p:nvSpPr>
            <p:spPr>
              <a:xfrm>
                <a:off x="35176" y="2837115"/>
                <a:ext cx="188040" cy="160841"/>
              </a:xfrm>
              <a:custGeom>
                <a:rect b="b" l="l" r="r" t="t"/>
                <a:pathLst>
                  <a:path extrusionOk="0" h="8527" w="9969">
                    <a:moveTo>
                      <a:pt x="4279" y="0"/>
                    </a:moveTo>
                    <a:cubicBezTo>
                      <a:pt x="4261" y="0"/>
                      <a:pt x="4244" y="0"/>
                      <a:pt x="4227" y="0"/>
                    </a:cubicBezTo>
                    <a:cubicBezTo>
                      <a:pt x="1883" y="0"/>
                      <a:pt x="0" y="1905"/>
                      <a:pt x="0" y="4248"/>
                    </a:cubicBezTo>
                    <a:cubicBezTo>
                      <a:pt x="0" y="6822"/>
                      <a:pt x="2114" y="8527"/>
                      <a:pt x="4310" y="8527"/>
                    </a:cubicBezTo>
                    <a:cubicBezTo>
                      <a:pt x="5363" y="8527"/>
                      <a:pt x="6435" y="8135"/>
                      <a:pt x="7303" y="7261"/>
                    </a:cubicBezTo>
                    <a:cubicBezTo>
                      <a:pt x="9969" y="4553"/>
                      <a:pt x="8052" y="0"/>
                      <a:pt x="42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5" name="Google Shape;1075;p26"/>
              <p:cNvSpPr/>
              <p:nvPr/>
            </p:nvSpPr>
            <p:spPr>
              <a:xfrm>
                <a:off x="35176" y="3074317"/>
                <a:ext cx="188040" cy="160935"/>
              </a:xfrm>
              <a:custGeom>
                <a:rect b="b" l="l" r="r" t="t"/>
                <a:pathLst>
                  <a:path extrusionOk="0" h="8532" w="9969">
                    <a:moveTo>
                      <a:pt x="4279" y="0"/>
                    </a:moveTo>
                    <a:cubicBezTo>
                      <a:pt x="4261" y="0"/>
                      <a:pt x="4244" y="0"/>
                      <a:pt x="4227" y="1"/>
                    </a:cubicBezTo>
                    <a:cubicBezTo>
                      <a:pt x="1883" y="1"/>
                      <a:pt x="0" y="1926"/>
                      <a:pt x="0" y="4269"/>
                    </a:cubicBezTo>
                    <a:cubicBezTo>
                      <a:pt x="0" y="6839"/>
                      <a:pt x="2106" y="8532"/>
                      <a:pt x="4298" y="8532"/>
                    </a:cubicBezTo>
                    <a:cubicBezTo>
                      <a:pt x="5355" y="8532"/>
                      <a:pt x="6432" y="8139"/>
                      <a:pt x="7303" y="7261"/>
                    </a:cubicBezTo>
                    <a:cubicBezTo>
                      <a:pt x="9969" y="4553"/>
                      <a:pt x="8052" y="0"/>
                      <a:pt x="42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6" name="Google Shape;1076;p26"/>
              <p:cNvSpPr/>
              <p:nvPr/>
            </p:nvSpPr>
            <p:spPr>
              <a:xfrm>
                <a:off x="35176" y="3304012"/>
                <a:ext cx="188040" cy="160859"/>
              </a:xfrm>
              <a:custGeom>
                <a:rect b="b" l="l" r="r" t="t"/>
                <a:pathLst>
                  <a:path extrusionOk="0" h="8528" w="9969">
                    <a:moveTo>
                      <a:pt x="4279" y="1"/>
                    </a:moveTo>
                    <a:cubicBezTo>
                      <a:pt x="4261" y="1"/>
                      <a:pt x="4244" y="1"/>
                      <a:pt x="4227" y="1"/>
                    </a:cubicBezTo>
                    <a:cubicBezTo>
                      <a:pt x="1883" y="1"/>
                      <a:pt x="0" y="1905"/>
                      <a:pt x="0" y="4249"/>
                    </a:cubicBezTo>
                    <a:cubicBezTo>
                      <a:pt x="0" y="6823"/>
                      <a:pt x="2114" y="8527"/>
                      <a:pt x="4310" y="8527"/>
                    </a:cubicBezTo>
                    <a:cubicBezTo>
                      <a:pt x="5363" y="8527"/>
                      <a:pt x="6435" y="8136"/>
                      <a:pt x="7303" y="7262"/>
                    </a:cubicBezTo>
                    <a:cubicBezTo>
                      <a:pt x="9969" y="4554"/>
                      <a:pt x="8052" y="1"/>
                      <a:pt x="42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77" name="Google Shape;1077;p26"/>
            <p:cNvGrpSpPr/>
            <p:nvPr/>
          </p:nvGrpSpPr>
          <p:grpSpPr>
            <a:xfrm rot="10800000">
              <a:off x="468320" y="465926"/>
              <a:ext cx="429765" cy="439877"/>
              <a:chOff x="226372" y="1293347"/>
              <a:chExt cx="456614" cy="467010"/>
            </a:xfrm>
          </p:grpSpPr>
          <p:sp>
            <p:nvSpPr>
              <p:cNvPr id="1078" name="Google Shape;1078;p26"/>
              <p:cNvSpPr/>
              <p:nvPr/>
            </p:nvSpPr>
            <p:spPr>
              <a:xfrm>
                <a:off x="226372" y="1293347"/>
                <a:ext cx="456614" cy="467010"/>
              </a:xfrm>
              <a:custGeom>
                <a:rect b="b" l="l" r="r" t="t"/>
                <a:pathLst>
                  <a:path extrusionOk="0" h="25381" w="24816">
                    <a:moveTo>
                      <a:pt x="0" y="0"/>
                    </a:moveTo>
                    <a:lnTo>
                      <a:pt x="0" y="25380"/>
                    </a:lnTo>
                    <a:lnTo>
                      <a:pt x="24815" y="25380"/>
                    </a:lnTo>
                    <a:lnTo>
                      <a:pt x="248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9" name="Google Shape;1079;p26"/>
              <p:cNvSpPr/>
              <p:nvPr/>
            </p:nvSpPr>
            <p:spPr>
              <a:xfrm>
                <a:off x="469286" y="1573194"/>
                <a:ext cx="182510" cy="156179"/>
              </a:xfrm>
              <a:custGeom>
                <a:rect b="b" l="l" r="r" t="t"/>
                <a:pathLst>
                  <a:path extrusionOk="0" h="8488" w="9919">
                    <a:moveTo>
                      <a:pt x="5671" y="0"/>
                    </a:moveTo>
                    <a:cubicBezTo>
                      <a:pt x="1905" y="0"/>
                      <a:pt x="1" y="4541"/>
                      <a:pt x="2658" y="7219"/>
                    </a:cubicBezTo>
                    <a:cubicBezTo>
                      <a:pt x="3520" y="8095"/>
                      <a:pt x="4588" y="8487"/>
                      <a:pt x="5637" y="8487"/>
                    </a:cubicBezTo>
                    <a:cubicBezTo>
                      <a:pt x="7794" y="8487"/>
                      <a:pt x="9870" y="6824"/>
                      <a:pt x="9898" y="4290"/>
                    </a:cubicBezTo>
                    <a:cubicBezTo>
                      <a:pt x="9919" y="1925"/>
                      <a:pt x="8015" y="21"/>
                      <a:pt x="56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0" name="Google Shape;1080;p26"/>
              <p:cNvSpPr/>
              <p:nvPr/>
            </p:nvSpPr>
            <p:spPr>
              <a:xfrm>
                <a:off x="231763" y="1573194"/>
                <a:ext cx="182491" cy="156179"/>
              </a:xfrm>
              <a:custGeom>
                <a:rect b="b" l="l" r="r" t="t"/>
                <a:pathLst>
                  <a:path extrusionOk="0" h="8488" w="9918">
                    <a:moveTo>
                      <a:pt x="5670" y="0"/>
                    </a:moveTo>
                    <a:cubicBezTo>
                      <a:pt x="1904" y="0"/>
                      <a:pt x="0" y="4541"/>
                      <a:pt x="2636" y="7219"/>
                    </a:cubicBezTo>
                    <a:cubicBezTo>
                      <a:pt x="3505" y="8095"/>
                      <a:pt x="4578" y="8487"/>
                      <a:pt x="5629" y="8487"/>
                    </a:cubicBezTo>
                    <a:cubicBezTo>
                      <a:pt x="7793" y="8487"/>
                      <a:pt x="9869" y="6824"/>
                      <a:pt x="9897" y="4290"/>
                    </a:cubicBezTo>
                    <a:cubicBezTo>
                      <a:pt x="9918" y="1946"/>
                      <a:pt x="8014" y="21"/>
                      <a:pt x="56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1" name="Google Shape;1081;p26"/>
              <p:cNvSpPr/>
              <p:nvPr/>
            </p:nvSpPr>
            <p:spPr>
              <a:xfrm>
                <a:off x="469286" y="1337199"/>
                <a:ext cx="182510" cy="155793"/>
              </a:xfrm>
              <a:custGeom>
                <a:rect b="b" l="l" r="r" t="t"/>
                <a:pathLst>
                  <a:path extrusionOk="0" h="8467" w="9919">
                    <a:moveTo>
                      <a:pt x="5671" y="0"/>
                    </a:moveTo>
                    <a:cubicBezTo>
                      <a:pt x="1905" y="0"/>
                      <a:pt x="1" y="4540"/>
                      <a:pt x="2658" y="7198"/>
                    </a:cubicBezTo>
                    <a:cubicBezTo>
                      <a:pt x="3520" y="8074"/>
                      <a:pt x="4588" y="8466"/>
                      <a:pt x="5637" y="8466"/>
                    </a:cubicBezTo>
                    <a:cubicBezTo>
                      <a:pt x="7794" y="8466"/>
                      <a:pt x="9870" y="6803"/>
                      <a:pt x="9898" y="4268"/>
                    </a:cubicBezTo>
                    <a:cubicBezTo>
                      <a:pt x="9919" y="1925"/>
                      <a:pt x="8015" y="0"/>
                      <a:pt x="56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2" name="Google Shape;1082;p26"/>
              <p:cNvSpPr/>
              <p:nvPr/>
            </p:nvSpPr>
            <p:spPr>
              <a:xfrm>
                <a:off x="231874" y="1337180"/>
                <a:ext cx="182381" cy="155811"/>
              </a:xfrm>
              <a:custGeom>
                <a:rect b="b" l="l" r="r" t="t"/>
                <a:pathLst>
                  <a:path extrusionOk="0" h="8468" w="9912">
                    <a:moveTo>
                      <a:pt x="5638" y="1"/>
                    </a:moveTo>
                    <a:cubicBezTo>
                      <a:pt x="1889" y="1"/>
                      <a:pt x="0" y="4527"/>
                      <a:pt x="2630" y="7199"/>
                    </a:cubicBezTo>
                    <a:cubicBezTo>
                      <a:pt x="3499" y="8075"/>
                      <a:pt x="4572" y="8467"/>
                      <a:pt x="5623" y="8467"/>
                    </a:cubicBezTo>
                    <a:cubicBezTo>
                      <a:pt x="7787" y="8467"/>
                      <a:pt x="9863" y="6804"/>
                      <a:pt x="9891" y="4269"/>
                    </a:cubicBezTo>
                    <a:cubicBezTo>
                      <a:pt x="9912" y="1926"/>
                      <a:pt x="8008" y="1"/>
                      <a:pt x="5664" y="1"/>
                    </a:cubicBezTo>
                    <a:cubicBezTo>
                      <a:pt x="5656" y="1"/>
                      <a:pt x="5647" y="1"/>
                      <a:pt x="56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83" name="Google Shape;1083;p26"/>
            <p:cNvGrpSpPr/>
            <p:nvPr/>
          </p:nvGrpSpPr>
          <p:grpSpPr>
            <a:xfrm rot="-5400000">
              <a:off x="1143234" y="-234430"/>
              <a:ext cx="229330" cy="698195"/>
              <a:chOff x="933070" y="4201135"/>
              <a:chExt cx="229330" cy="698195"/>
            </a:xfrm>
          </p:grpSpPr>
          <p:sp>
            <p:nvSpPr>
              <p:cNvPr id="1084" name="Google Shape;1084;p26"/>
              <p:cNvSpPr/>
              <p:nvPr/>
            </p:nvSpPr>
            <p:spPr>
              <a:xfrm>
                <a:off x="933070" y="4201135"/>
                <a:ext cx="229330" cy="698195"/>
              </a:xfrm>
              <a:custGeom>
                <a:rect b="b" l="l" r="r" t="t"/>
                <a:pathLst>
                  <a:path extrusionOk="0" h="37015" w="12158">
                    <a:moveTo>
                      <a:pt x="0" y="0"/>
                    </a:moveTo>
                    <a:lnTo>
                      <a:pt x="0" y="37014"/>
                    </a:lnTo>
                    <a:lnTo>
                      <a:pt x="12157" y="37014"/>
                    </a:lnTo>
                    <a:lnTo>
                      <a:pt x="1215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5" name="Google Shape;1085;p26"/>
              <p:cNvSpPr/>
              <p:nvPr/>
            </p:nvSpPr>
            <p:spPr>
              <a:xfrm>
                <a:off x="967004" y="4230939"/>
                <a:ext cx="181967" cy="155710"/>
              </a:xfrm>
              <a:custGeom>
                <a:rect b="b" l="l" r="r" t="t"/>
                <a:pathLst>
                  <a:path extrusionOk="0" h="8255" w="9647">
                    <a:moveTo>
                      <a:pt x="4181" y="0"/>
                    </a:moveTo>
                    <a:cubicBezTo>
                      <a:pt x="2075" y="0"/>
                      <a:pt x="50" y="1622"/>
                      <a:pt x="22" y="4091"/>
                    </a:cubicBezTo>
                    <a:cubicBezTo>
                      <a:pt x="1" y="6371"/>
                      <a:pt x="1842" y="8234"/>
                      <a:pt x="4144" y="8255"/>
                    </a:cubicBezTo>
                    <a:cubicBezTo>
                      <a:pt x="7805" y="8255"/>
                      <a:pt x="9647" y="3840"/>
                      <a:pt x="7073" y="1224"/>
                    </a:cubicBezTo>
                    <a:cubicBezTo>
                      <a:pt x="6235" y="379"/>
                      <a:pt x="5198" y="0"/>
                      <a:pt x="41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6" name="Google Shape;1086;p26"/>
              <p:cNvSpPr/>
              <p:nvPr/>
            </p:nvSpPr>
            <p:spPr>
              <a:xfrm>
                <a:off x="967004" y="4461029"/>
                <a:ext cx="181967" cy="155729"/>
              </a:xfrm>
              <a:custGeom>
                <a:rect b="b" l="l" r="r" t="t"/>
                <a:pathLst>
                  <a:path extrusionOk="0" h="8256" w="9647">
                    <a:moveTo>
                      <a:pt x="4181" y="0"/>
                    </a:moveTo>
                    <a:cubicBezTo>
                      <a:pt x="2075" y="0"/>
                      <a:pt x="50" y="1623"/>
                      <a:pt x="22" y="4091"/>
                    </a:cubicBezTo>
                    <a:cubicBezTo>
                      <a:pt x="1" y="6372"/>
                      <a:pt x="1842" y="8234"/>
                      <a:pt x="4144" y="8255"/>
                    </a:cubicBezTo>
                    <a:cubicBezTo>
                      <a:pt x="7805" y="8255"/>
                      <a:pt x="9647" y="3840"/>
                      <a:pt x="7073" y="1225"/>
                    </a:cubicBezTo>
                    <a:cubicBezTo>
                      <a:pt x="6235" y="379"/>
                      <a:pt x="5198" y="0"/>
                      <a:pt x="41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7" name="Google Shape;1087;p26"/>
              <p:cNvSpPr/>
              <p:nvPr/>
            </p:nvSpPr>
            <p:spPr>
              <a:xfrm>
                <a:off x="967004" y="4691120"/>
                <a:ext cx="181967" cy="155729"/>
              </a:xfrm>
              <a:custGeom>
                <a:rect b="b" l="l" r="r" t="t"/>
                <a:pathLst>
                  <a:path extrusionOk="0" h="8256" w="9647">
                    <a:moveTo>
                      <a:pt x="4181" y="1"/>
                    </a:moveTo>
                    <a:cubicBezTo>
                      <a:pt x="2075" y="1"/>
                      <a:pt x="50" y="1623"/>
                      <a:pt x="22" y="4092"/>
                    </a:cubicBezTo>
                    <a:cubicBezTo>
                      <a:pt x="1" y="6372"/>
                      <a:pt x="1842" y="8235"/>
                      <a:pt x="4144" y="8256"/>
                    </a:cubicBezTo>
                    <a:cubicBezTo>
                      <a:pt x="7805" y="8256"/>
                      <a:pt x="9647" y="3841"/>
                      <a:pt x="7073" y="1225"/>
                    </a:cubicBezTo>
                    <a:cubicBezTo>
                      <a:pt x="6235" y="380"/>
                      <a:pt x="5198" y="1"/>
                      <a:pt x="4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88" name="Google Shape;1088;p26"/>
            <p:cNvGrpSpPr/>
            <p:nvPr/>
          </p:nvGrpSpPr>
          <p:grpSpPr>
            <a:xfrm rot="10800000">
              <a:off x="468329" y="915755"/>
              <a:ext cx="229330" cy="233669"/>
              <a:chOff x="922016" y="2348885"/>
              <a:chExt cx="229330" cy="233669"/>
            </a:xfrm>
          </p:grpSpPr>
          <p:sp>
            <p:nvSpPr>
              <p:cNvPr id="1089" name="Google Shape;1089;p26"/>
              <p:cNvSpPr/>
              <p:nvPr/>
            </p:nvSpPr>
            <p:spPr>
              <a:xfrm>
                <a:off x="922016" y="2348885"/>
                <a:ext cx="229330" cy="233669"/>
              </a:xfrm>
              <a:custGeom>
                <a:rect b="b" l="l" r="r" t="t"/>
                <a:pathLst>
                  <a:path extrusionOk="0" h="12388" w="12158">
                    <a:moveTo>
                      <a:pt x="1" y="1"/>
                    </a:moveTo>
                    <a:lnTo>
                      <a:pt x="1" y="12388"/>
                    </a:lnTo>
                    <a:lnTo>
                      <a:pt x="12157" y="12388"/>
                    </a:lnTo>
                    <a:lnTo>
                      <a:pt x="1215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0" name="Google Shape;1090;p26"/>
              <p:cNvSpPr/>
              <p:nvPr/>
            </p:nvSpPr>
            <p:spPr>
              <a:xfrm>
                <a:off x="963062" y="2391251"/>
                <a:ext cx="176044" cy="150655"/>
              </a:xfrm>
              <a:custGeom>
                <a:rect b="b" l="l" r="r" t="t"/>
                <a:pathLst>
                  <a:path extrusionOk="0" h="7987" w="9333">
                    <a:moveTo>
                      <a:pt x="4041" y="0"/>
                    </a:moveTo>
                    <a:cubicBezTo>
                      <a:pt x="2006" y="0"/>
                      <a:pt x="50" y="1566"/>
                      <a:pt x="22" y="3948"/>
                    </a:cubicBezTo>
                    <a:cubicBezTo>
                      <a:pt x="1" y="6166"/>
                      <a:pt x="1800" y="7966"/>
                      <a:pt x="3997" y="7987"/>
                    </a:cubicBezTo>
                    <a:cubicBezTo>
                      <a:pt x="7554" y="7987"/>
                      <a:pt x="9333" y="3718"/>
                      <a:pt x="6843" y="1186"/>
                    </a:cubicBezTo>
                    <a:cubicBezTo>
                      <a:pt x="6030" y="367"/>
                      <a:pt x="5027" y="0"/>
                      <a:pt x="404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91" name="Google Shape;1091;p26"/>
            <p:cNvGrpSpPr/>
            <p:nvPr/>
          </p:nvGrpSpPr>
          <p:grpSpPr>
            <a:xfrm rot="10800000">
              <a:off x="237740" y="1390361"/>
              <a:ext cx="219446" cy="230421"/>
              <a:chOff x="922016" y="2348885"/>
              <a:chExt cx="229330" cy="233669"/>
            </a:xfrm>
          </p:grpSpPr>
          <p:sp>
            <p:nvSpPr>
              <p:cNvPr id="1092" name="Google Shape;1092;p26"/>
              <p:cNvSpPr/>
              <p:nvPr/>
            </p:nvSpPr>
            <p:spPr>
              <a:xfrm>
                <a:off x="922016" y="2348885"/>
                <a:ext cx="229330" cy="233669"/>
              </a:xfrm>
              <a:custGeom>
                <a:rect b="b" l="l" r="r" t="t"/>
                <a:pathLst>
                  <a:path extrusionOk="0" h="12388" w="12158">
                    <a:moveTo>
                      <a:pt x="1" y="1"/>
                    </a:moveTo>
                    <a:lnTo>
                      <a:pt x="1" y="12388"/>
                    </a:lnTo>
                    <a:lnTo>
                      <a:pt x="12157" y="12388"/>
                    </a:lnTo>
                    <a:lnTo>
                      <a:pt x="1215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3" name="Google Shape;1093;p26"/>
              <p:cNvSpPr/>
              <p:nvPr/>
            </p:nvSpPr>
            <p:spPr>
              <a:xfrm>
                <a:off x="963062" y="2391251"/>
                <a:ext cx="176044" cy="150655"/>
              </a:xfrm>
              <a:custGeom>
                <a:rect b="b" l="l" r="r" t="t"/>
                <a:pathLst>
                  <a:path extrusionOk="0" h="7987" w="9333">
                    <a:moveTo>
                      <a:pt x="4041" y="0"/>
                    </a:moveTo>
                    <a:cubicBezTo>
                      <a:pt x="2006" y="0"/>
                      <a:pt x="50" y="1566"/>
                      <a:pt x="22" y="3948"/>
                    </a:cubicBezTo>
                    <a:cubicBezTo>
                      <a:pt x="1" y="6166"/>
                      <a:pt x="1800" y="7966"/>
                      <a:pt x="3997" y="7987"/>
                    </a:cubicBezTo>
                    <a:cubicBezTo>
                      <a:pt x="7554" y="7987"/>
                      <a:pt x="9333" y="3718"/>
                      <a:pt x="6843" y="1186"/>
                    </a:cubicBezTo>
                    <a:cubicBezTo>
                      <a:pt x="6030" y="367"/>
                      <a:pt x="5027" y="0"/>
                      <a:pt x="404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94" name="Google Shape;1094;p26"/>
            <p:cNvGrpSpPr/>
            <p:nvPr/>
          </p:nvGrpSpPr>
          <p:grpSpPr>
            <a:xfrm rot="10800000">
              <a:off x="909246" y="239339"/>
              <a:ext cx="228872" cy="667545"/>
              <a:chOff x="933070" y="4201135"/>
              <a:chExt cx="229330" cy="698195"/>
            </a:xfrm>
          </p:grpSpPr>
          <p:sp>
            <p:nvSpPr>
              <p:cNvPr id="1095" name="Google Shape;1095;p26"/>
              <p:cNvSpPr/>
              <p:nvPr/>
            </p:nvSpPr>
            <p:spPr>
              <a:xfrm>
                <a:off x="933070" y="4201135"/>
                <a:ext cx="229330" cy="698195"/>
              </a:xfrm>
              <a:custGeom>
                <a:rect b="b" l="l" r="r" t="t"/>
                <a:pathLst>
                  <a:path extrusionOk="0" h="37015" w="12158">
                    <a:moveTo>
                      <a:pt x="0" y="0"/>
                    </a:moveTo>
                    <a:lnTo>
                      <a:pt x="0" y="37014"/>
                    </a:lnTo>
                    <a:lnTo>
                      <a:pt x="12157" y="37014"/>
                    </a:lnTo>
                    <a:lnTo>
                      <a:pt x="1215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6" name="Google Shape;1096;p26"/>
              <p:cNvSpPr/>
              <p:nvPr/>
            </p:nvSpPr>
            <p:spPr>
              <a:xfrm>
                <a:off x="967004" y="4230939"/>
                <a:ext cx="181967" cy="155710"/>
              </a:xfrm>
              <a:custGeom>
                <a:rect b="b" l="l" r="r" t="t"/>
                <a:pathLst>
                  <a:path extrusionOk="0" h="8255" w="9647">
                    <a:moveTo>
                      <a:pt x="4181" y="0"/>
                    </a:moveTo>
                    <a:cubicBezTo>
                      <a:pt x="2075" y="0"/>
                      <a:pt x="50" y="1622"/>
                      <a:pt x="22" y="4091"/>
                    </a:cubicBezTo>
                    <a:cubicBezTo>
                      <a:pt x="1" y="6371"/>
                      <a:pt x="1842" y="8234"/>
                      <a:pt x="4144" y="8255"/>
                    </a:cubicBezTo>
                    <a:cubicBezTo>
                      <a:pt x="7805" y="8255"/>
                      <a:pt x="9647" y="3840"/>
                      <a:pt x="7073" y="1224"/>
                    </a:cubicBezTo>
                    <a:cubicBezTo>
                      <a:pt x="6235" y="379"/>
                      <a:pt x="5198" y="0"/>
                      <a:pt x="41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7" name="Google Shape;1097;p26"/>
              <p:cNvSpPr/>
              <p:nvPr/>
            </p:nvSpPr>
            <p:spPr>
              <a:xfrm>
                <a:off x="967004" y="4461029"/>
                <a:ext cx="181967" cy="155729"/>
              </a:xfrm>
              <a:custGeom>
                <a:rect b="b" l="l" r="r" t="t"/>
                <a:pathLst>
                  <a:path extrusionOk="0" h="8256" w="9647">
                    <a:moveTo>
                      <a:pt x="4181" y="0"/>
                    </a:moveTo>
                    <a:cubicBezTo>
                      <a:pt x="2075" y="0"/>
                      <a:pt x="50" y="1623"/>
                      <a:pt x="22" y="4091"/>
                    </a:cubicBezTo>
                    <a:cubicBezTo>
                      <a:pt x="1" y="6372"/>
                      <a:pt x="1842" y="8234"/>
                      <a:pt x="4144" y="8255"/>
                    </a:cubicBezTo>
                    <a:cubicBezTo>
                      <a:pt x="7805" y="8255"/>
                      <a:pt x="9647" y="3840"/>
                      <a:pt x="7073" y="1225"/>
                    </a:cubicBezTo>
                    <a:cubicBezTo>
                      <a:pt x="6235" y="379"/>
                      <a:pt x="5198" y="0"/>
                      <a:pt x="41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8" name="Google Shape;1098;p26"/>
              <p:cNvSpPr/>
              <p:nvPr/>
            </p:nvSpPr>
            <p:spPr>
              <a:xfrm>
                <a:off x="967004" y="4691120"/>
                <a:ext cx="181967" cy="155729"/>
              </a:xfrm>
              <a:custGeom>
                <a:rect b="b" l="l" r="r" t="t"/>
                <a:pathLst>
                  <a:path extrusionOk="0" h="8256" w="9647">
                    <a:moveTo>
                      <a:pt x="4181" y="1"/>
                    </a:moveTo>
                    <a:cubicBezTo>
                      <a:pt x="2075" y="1"/>
                      <a:pt x="50" y="1623"/>
                      <a:pt x="22" y="4092"/>
                    </a:cubicBezTo>
                    <a:cubicBezTo>
                      <a:pt x="1" y="6372"/>
                      <a:pt x="1842" y="8235"/>
                      <a:pt x="4144" y="8256"/>
                    </a:cubicBezTo>
                    <a:cubicBezTo>
                      <a:pt x="7805" y="8256"/>
                      <a:pt x="9647" y="3841"/>
                      <a:pt x="7073" y="1225"/>
                    </a:cubicBezTo>
                    <a:cubicBezTo>
                      <a:pt x="6235" y="380"/>
                      <a:pt x="5198" y="1"/>
                      <a:pt x="4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4C5C64"/>
        </a:solidFill>
      </p:bgPr>
    </p:bg>
    <p:spTree>
      <p:nvGrpSpPr>
        <p:cNvPr id="1103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28"/>
          <p:cNvSpPr txBox="1"/>
          <p:nvPr>
            <p:ph type="ctrTitle"/>
          </p:nvPr>
        </p:nvSpPr>
        <p:spPr>
          <a:xfrm>
            <a:off x="-44575" y="766625"/>
            <a:ext cx="9188700" cy="251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osis"/>
              <a:buNone/>
              <a:defRPr b="1" i="0" sz="80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52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52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52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52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52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52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52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5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05" name="Google Shape;1105;p28"/>
          <p:cNvSpPr txBox="1"/>
          <p:nvPr>
            <p:ph idx="1" type="subTitle"/>
          </p:nvPr>
        </p:nvSpPr>
        <p:spPr>
          <a:xfrm>
            <a:off x="311700" y="3276600"/>
            <a:ext cx="85206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b="0" i="0" sz="2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b="0" i="0" sz="2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b="0" i="0" sz="2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b="0" i="0" sz="2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b="0" i="0" sz="2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b="0" i="0" sz="2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b="0" i="0" sz="2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b="0" i="0" sz="2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b="0" i="0" sz="2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06" name="Google Shape;1106;p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ally Blank">
  <p:cSld name="Really Blank"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e">
  <p:cSld name="Title One"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30"/>
          <p:cNvSpPr txBox="1"/>
          <p:nvPr>
            <p:ph type="title"/>
          </p:nvPr>
        </p:nvSpPr>
        <p:spPr>
          <a:xfrm>
            <a:off x="311700" y="341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i="0" sz="3800" u="none" cap="none" strike="noStrike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110" name="Google Shape;1110;p30"/>
          <p:cNvSpPr txBox="1"/>
          <p:nvPr>
            <p:ph idx="1" type="subTitle"/>
          </p:nvPr>
        </p:nvSpPr>
        <p:spPr>
          <a:xfrm>
            <a:off x="2249850" y="606800"/>
            <a:ext cx="4644300" cy="2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11" name="Google Shape;1111;p30"/>
          <p:cNvSpPr/>
          <p:nvPr/>
        </p:nvSpPr>
        <p:spPr>
          <a:xfrm>
            <a:off x="8468475" y="152350"/>
            <a:ext cx="454500" cy="3654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30"/>
          <p:cNvSpPr/>
          <p:nvPr/>
        </p:nvSpPr>
        <p:spPr>
          <a:xfrm>
            <a:off x="8468475" y="517700"/>
            <a:ext cx="454500" cy="89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30"/>
          <p:cNvSpPr txBox="1"/>
          <p:nvPr>
            <p:ph idx="12" type="sldNum"/>
          </p:nvPr>
        </p:nvSpPr>
        <p:spPr>
          <a:xfrm>
            <a:off x="8421382" y="1382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  <p:sp>
        <p:nvSpPr>
          <p:cNvPr id="1114" name="Google Shape;1114;p30"/>
          <p:cNvSpPr txBox="1"/>
          <p:nvPr/>
        </p:nvSpPr>
        <p:spPr>
          <a:xfrm>
            <a:off x="6819375" y="4714900"/>
            <a:ext cx="2236800" cy="3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Open Sans"/>
              <a:buNone/>
            </a:pPr>
            <a:r>
              <a:rPr b="0" i="0" lang="en" sz="10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freegoogleslidestemplates.com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5" name="Google Shape;1115;p30"/>
          <p:cNvGrpSpPr/>
          <p:nvPr/>
        </p:nvGrpSpPr>
        <p:grpSpPr>
          <a:xfrm>
            <a:off x="197973" y="4683259"/>
            <a:ext cx="297286" cy="365447"/>
            <a:chOff x="2149550" y="2870305"/>
            <a:chExt cx="378515" cy="465300"/>
          </a:xfrm>
        </p:grpSpPr>
        <p:sp>
          <p:nvSpPr>
            <p:cNvPr id="1116" name="Google Shape;1116;p30"/>
            <p:cNvSpPr/>
            <p:nvPr/>
          </p:nvSpPr>
          <p:spPr>
            <a:xfrm>
              <a:off x="2149568" y="2870305"/>
              <a:ext cx="378300" cy="465300"/>
            </a:xfrm>
            <a:custGeom>
              <a:rect b="b" l="l" r="r" t="t"/>
              <a:pathLst>
                <a:path extrusionOk="0" h="120000" w="120000">
                  <a:moveTo>
                    <a:pt x="117432" y="53748"/>
                  </a:moveTo>
                  <a:cubicBezTo>
                    <a:pt x="119484" y="54588"/>
                    <a:pt x="118980" y="55836"/>
                    <a:pt x="120000" y="57504"/>
                  </a:cubicBezTo>
                  <a:lnTo>
                    <a:pt x="120000" y="110832"/>
                  </a:lnTo>
                  <a:cubicBezTo>
                    <a:pt x="120000" y="115836"/>
                    <a:pt x="114876" y="120000"/>
                    <a:pt x="108720" y="120000"/>
                  </a:cubicBezTo>
                  <a:lnTo>
                    <a:pt x="11280" y="120000"/>
                  </a:lnTo>
                  <a:cubicBezTo>
                    <a:pt x="4104" y="120000"/>
                    <a:pt x="0" y="115836"/>
                    <a:pt x="0" y="110832"/>
                  </a:cubicBezTo>
                  <a:lnTo>
                    <a:pt x="0" y="8328"/>
                  </a:lnTo>
                  <a:cubicBezTo>
                    <a:pt x="0" y="3336"/>
                    <a:pt x="4104" y="0"/>
                    <a:pt x="10260" y="0"/>
                  </a:cubicBezTo>
                  <a:lnTo>
                    <a:pt x="84108" y="0"/>
                  </a:lnTo>
                  <a:cubicBezTo>
                    <a:pt x="86148" y="1668"/>
                    <a:pt x="86148" y="5004"/>
                    <a:pt x="86148" y="7500"/>
                  </a:cubicBezTo>
                  <a:lnTo>
                    <a:pt x="86148" y="26664"/>
                  </a:lnTo>
                  <a:cubicBezTo>
                    <a:pt x="86148" y="29172"/>
                    <a:pt x="89232" y="30828"/>
                    <a:pt x="90252" y="32496"/>
                  </a:cubicBezTo>
                  <a:cubicBezTo>
                    <a:pt x="97440" y="37500"/>
                    <a:pt x="103584" y="42504"/>
                    <a:pt x="109740" y="47496"/>
                  </a:cubicBezTo>
                  <a:cubicBezTo>
                    <a:pt x="110772" y="49164"/>
                    <a:pt x="112008" y="48744"/>
                    <a:pt x="115584" y="51744"/>
                  </a:cubicBezTo>
                </a:path>
              </a:pathLst>
            </a:custGeom>
            <a:solidFill>
              <a:srgbClr val="F7B600"/>
            </a:solidFill>
            <a:ln cap="flat" cmpd="sng" w="12700">
              <a:solidFill>
                <a:srgbClr val="FFC92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2414965" y="2870305"/>
              <a:ext cx="113100" cy="125700"/>
            </a:xfrm>
            <a:custGeom>
              <a:rect b="b" l="l" r="r" t="t"/>
              <a:pathLst>
                <a:path extrusionOk="0" h="120000" w="120000">
                  <a:moveTo>
                    <a:pt x="0" y="104615"/>
                  </a:moveTo>
                  <a:cubicBezTo>
                    <a:pt x="0" y="70769"/>
                    <a:pt x="0" y="33846"/>
                    <a:pt x="0" y="0"/>
                  </a:cubicBezTo>
                  <a:cubicBezTo>
                    <a:pt x="41142" y="33846"/>
                    <a:pt x="82285" y="67692"/>
                    <a:pt x="120000" y="104615"/>
                  </a:cubicBezTo>
                  <a:cubicBezTo>
                    <a:pt x="113142" y="110769"/>
                    <a:pt x="109714" y="110769"/>
                    <a:pt x="102857" y="110769"/>
                  </a:cubicBezTo>
                  <a:cubicBezTo>
                    <a:pt x="68571" y="110769"/>
                    <a:pt x="34285" y="120000"/>
                    <a:pt x="0" y="104615"/>
                  </a:cubicBezTo>
                  <a:close/>
                </a:path>
              </a:pathLst>
            </a:custGeom>
            <a:solidFill>
              <a:srgbClr val="FEE06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30"/>
            <p:cNvSpPr/>
            <p:nvPr/>
          </p:nvSpPr>
          <p:spPr>
            <a:xfrm>
              <a:off x="2414965" y="2980086"/>
              <a:ext cx="113100" cy="1131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cubicBezTo>
                    <a:pt x="112344" y="108684"/>
                    <a:pt x="17484" y="23088"/>
                    <a:pt x="0" y="0"/>
                  </a:cubicBezTo>
                  <a:close/>
                </a:path>
              </a:pathLst>
            </a:custGeom>
            <a:solidFill>
              <a:srgbClr val="D59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30"/>
            <p:cNvSpPr/>
            <p:nvPr/>
          </p:nvSpPr>
          <p:spPr>
            <a:xfrm>
              <a:off x="2149550" y="3036900"/>
              <a:ext cx="378300" cy="22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Calibri"/>
                <a:buNone/>
              </a:pPr>
              <a:r>
                <a:rPr b="0" i="0" lang="en" sz="8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FGST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Right">
  <p:cSld name="Title Right"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31"/>
          <p:cNvSpPr txBox="1"/>
          <p:nvPr>
            <p:ph type="title"/>
          </p:nvPr>
        </p:nvSpPr>
        <p:spPr>
          <a:xfrm>
            <a:off x="4563000" y="34100"/>
            <a:ext cx="390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i="0" sz="3800" u="none" cap="none" strike="noStrike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122" name="Google Shape;1122;p31"/>
          <p:cNvSpPr txBox="1"/>
          <p:nvPr>
            <p:ph idx="1" type="subTitle"/>
          </p:nvPr>
        </p:nvSpPr>
        <p:spPr>
          <a:xfrm>
            <a:off x="4563150" y="606800"/>
            <a:ext cx="3905400" cy="2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23" name="Google Shape;1123;p31"/>
          <p:cNvSpPr/>
          <p:nvPr/>
        </p:nvSpPr>
        <p:spPr>
          <a:xfrm>
            <a:off x="8468475" y="152350"/>
            <a:ext cx="454500" cy="3654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4" name="Google Shape;1124;p31"/>
          <p:cNvSpPr/>
          <p:nvPr/>
        </p:nvSpPr>
        <p:spPr>
          <a:xfrm>
            <a:off x="8468475" y="517700"/>
            <a:ext cx="454500" cy="89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5" name="Google Shape;1125;p31"/>
          <p:cNvSpPr txBox="1"/>
          <p:nvPr>
            <p:ph idx="12" type="sldNum"/>
          </p:nvPr>
        </p:nvSpPr>
        <p:spPr>
          <a:xfrm>
            <a:off x="8421382" y="1382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  <p:sp>
        <p:nvSpPr>
          <p:cNvPr id="1126" name="Google Shape;1126;p31"/>
          <p:cNvSpPr txBox="1"/>
          <p:nvPr/>
        </p:nvSpPr>
        <p:spPr>
          <a:xfrm>
            <a:off x="6819375" y="4714900"/>
            <a:ext cx="2236800" cy="3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Open Sans"/>
              <a:buNone/>
            </a:pPr>
            <a:r>
              <a:rPr b="0" i="0" lang="en" sz="10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freegoogleslidestemplates.com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7" name="Google Shape;1127;p31"/>
          <p:cNvGrpSpPr/>
          <p:nvPr/>
        </p:nvGrpSpPr>
        <p:grpSpPr>
          <a:xfrm>
            <a:off x="197967" y="4683262"/>
            <a:ext cx="297286" cy="365447"/>
            <a:chOff x="2149550" y="2870305"/>
            <a:chExt cx="378515" cy="465300"/>
          </a:xfrm>
        </p:grpSpPr>
        <p:sp>
          <p:nvSpPr>
            <p:cNvPr id="1128" name="Google Shape;1128;p31"/>
            <p:cNvSpPr/>
            <p:nvPr/>
          </p:nvSpPr>
          <p:spPr>
            <a:xfrm>
              <a:off x="2149568" y="2870305"/>
              <a:ext cx="378300" cy="465300"/>
            </a:xfrm>
            <a:custGeom>
              <a:rect b="b" l="l" r="r" t="t"/>
              <a:pathLst>
                <a:path extrusionOk="0" h="120000" w="120000">
                  <a:moveTo>
                    <a:pt x="117432" y="53748"/>
                  </a:moveTo>
                  <a:cubicBezTo>
                    <a:pt x="119484" y="54588"/>
                    <a:pt x="118980" y="55836"/>
                    <a:pt x="120000" y="57504"/>
                  </a:cubicBezTo>
                  <a:lnTo>
                    <a:pt x="120000" y="110832"/>
                  </a:lnTo>
                  <a:cubicBezTo>
                    <a:pt x="120000" y="115836"/>
                    <a:pt x="114876" y="120000"/>
                    <a:pt x="108720" y="120000"/>
                  </a:cubicBezTo>
                  <a:lnTo>
                    <a:pt x="11280" y="120000"/>
                  </a:lnTo>
                  <a:cubicBezTo>
                    <a:pt x="4104" y="120000"/>
                    <a:pt x="0" y="115836"/>
                    <a:pt x="0" y="110832"/>
                  </a:cubicBezTo>
                  <a:lnTo>
                    <a:pt x="0" y="8328"/>
                  </a:lnTo>
                  <a:cubicBezTo>
                    <a:pt x="0" y="3336"/>
                    <a:pt x="4104" y="0"/>
                    <a:pt x="10260" y="0"/>
                  </a:cubicBezTo>
                  <a:lnTo>
                    <a:pt x="84108" y="0"/>
                  </a:lnTo>
                  <a:cubicBezTo>
                    <a:pt x="86148" y="1668"/>
                    <a:pt x="86148" y="5004"/>
                    <a:pt x="86148" y="7500"/>
                  </a:cubicBezTo>
                  <a:lnTo>
                    <a:pt x="86148" y="26664"/>
                  </a:lnTo>
                  <a:cubicBezTo>
                    <a:pt x="86148" y="29172"/>
                    <a:pt x="89232" y="30828"/>
                    <a:pt x="90252" y="32496"/>
                  </a:cubicBezTo>
                  <a:cubicBezTo>
                    <a:pt x="97440" y="37500"/>
                    <a:pt x="103584" y="42504"/>
                    <a:pt x="109740" y="47496"/>
                  </a:cubicBezTo>
                  <a:cubicBezTo>
                    <a:pt x="110772" y="49164"/>
                    <a:pt x="112008" y="48744"/>
                    <a:pt x="115584" y="51744"/>
                  </a:cubicBezTo>
                </a:path>
              </a:pathLst>
            </a:custGeom>
            <a:solidFill>
              <a:srgbClr val="F7B600"/>
            </a:solidFill>
            <a:ln cap="flat" cmpd="sng" w="12700">
              <a:solidFill>
                <a:srgbClr val="FFC92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31"/>
            <p:cNvSpPr/>
            <p:nvPr/>
          </p:nvSpPr>
          <p:spPr>
            <a:xfrm>
              <a:off x="2414965" y="2870305"/>
              <a:ext cx="113100" cy="125700"/>
            </a:xfrm>
            <a:custGeom>
              <a:rect b="b" l="l" r="r" t="t"/>
              <a:pathLst>
                <a:path extrusionOk="0" h="120000" w="120000">
                  <a:moveTo>
                    <a:pt x="0" y="104615"/>
                  </a:moveTo>
                  <a:cubicBezTo>
                    <a:pt x="0" y="70769"/>
                    <a:pt x="0" y="33846"/>
                    <a:pt x="0" y="0"/>
                  </a:cubicBezTo>
                  <a:cubicBezTo>
                    <a:pt x="41142" y="33846"/>
                    <a:pt x="82285" y="67692"/>
                    <a:pt x="120000" y="104615"/>
                  </a:cubicBezTo>
                  <a:cubicBezTo>
                    <a:pt x="113142" y="110769"/>
                    <a:pt x="109714" y="110769"/>
                    <a:pt x="102857" y="110769"/>
                  </a:cubicBezTo>
                  <a:cubicBezTo>
                    <a:pt x="68571" y="110769"/>
                    <a:pt x="34285" y="120000"/>
                    <a:pt x="0" y="104615"/>
                  </a:cubicBezTo>
                  <a:close/>
                </a:path>
              </a:pathLst>
            </a:custGeom>
            <a:solidFill>
              <a:srgbClr val="FEE06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31"/>
            <p:cNvSpPr/>
            <p:nvPr/>
          </p:nvSpPr>
          <p:spPr>
            <a:xfrm>
              <a:off x="2414965" y="2980086"/>
              <a:ext cx="113100" cy="1131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cubicBezTo>
                    <a:pt x="112344" y="108684"/>
                    <a:pt x="17484" y="23088"/>
                    <a:pt x="0" y="0"/>
                  </a:cubicBezTo>
                  <a:close/>
                </a:path>
              </a:pathLst>
            </a:custGeom>
            <a:solidFill>
              <a:srgbClr val="D59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31"/>
            <p:cNvSpPr/>
            <p:nvPr/>
          </p:nvSpPr>
          <p:spPr>
            <a:xfrm>
              <a:off x="2149550" y="3036900"/>
              <a:ext cx="378300" cy="22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Calibri"/>
                <a:buNone/>
              </a:pPr>
              <a:r>
                <a:rPr b="0" i="0" lang="en" sz="8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FGST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Right">
  <p:cSld name="Title Righ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4563000" y="34100"/>
            <a:ext cx="3905400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i="0" sz="3800" u="none" cap="none" strike="noStrike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" type="subTitle"/>
          </p:nvPr>
        </p:nvSpPr>
        <p:spPr>
          <a:xfrm>
            <a:off x="4563150" y="606800"/>
            <a:ext cx="3905400" cy="2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8" name="Google Shape;28;p4"/>
          <p:cNvSpPr/>
          <p:nvPr/>
        </p:nvSpPr>
        <p:spPr>
          <a:xfrm>
            <a:off x="8468475" y="152350"/>
            <a:ext cx="454500" cy="365399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8468475" y="517700"/>
            <a:ext cx="454500" cy="89099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421382" y="1382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  <p:sp>
        <p:nvSpPr>
          <p:cNvPr id="31" name="Google Shape;31;p4"/>
          <p:cNvSpPr txBox="1"/>
          <p:nvPr/>
        </p:nvSpPr>
        <p:spPr>
          <a:xfrm>
            <a:off x="6819375" y="4714900"/>
            <a:ext cx="2236799" cy="3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Open Sans"/>
              <a:buNone/>
            </a:pPr>
            <a:r>
              <a:rPr b="0" i="0" lang="en" sz="10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freegoogleslidestemplates.com</a:t>
            </a:r>
            <a:endParaRPr/>
          </a:p>
        </p:txBody>
      </p:sp>
      <p:grpSp>
        <p:nvGrpSpPr>
          <p:cNvPr id="32" name="Google Shape;32;p4"/>
          <p:cNvGrpSpPr/>
          <p:nvPr/>
        </p:nvGrpSpPr>
        <p:grpSpPr>
          <a:xfrm>
            <a:off x="197969" y="4683258"/>
            <a:ext cx="297191" cy="365406"/>
            <a:chOff x="2149550" y="2870305"/>
            <a:chExt cx="378394" cy="465249"/>
          </a:xfrm>
        </p:grpSpPr>
        <p:sp>
          <p:nvSpPr>
            <p:cNvPr id="33" name="Google Shape;33;p4"/>
            <p:cNvSpPr/>
            <p:nvPr/>
          </p:nvSpPr>
          <p:spPr>
            <a:xfrm>
              <a:off x="2149568" y="2870305"/>
              <a:ext cx="378374" cy="465249"/>
            </a:xfrm>
            <a:custGeom>
              <a:rect b="b" l="l" r="r" t="t"/>
              <a:pathLst>
                <a:path extrusionOk="0" h="120000" w="120000">
                  <a:moveTo>
                    <a:pt x="117432" y="53748"/>
                  </a:moveTo>
                  <a:cubicBezTo>
                    <a:pt x="119484" y="54588"/>
                    <a:pt x="118980" y="55836"/>
                    <a:pt x="120000" y="57504"/>
                  </a:cubicBezTo>
                  <a:lnTo>
                    <a:pt x="120000" y="110832"/>
                  </a:lnTo>
                  <a:cubicBezTo>
                    <a:pt x="120000" y="115836"/>
                    <a:pt x="114876" y="120000"/>
                    <a:pt x="108720" y="120000"/>
                  </a:cubicBezTo>
                  <a:lnTo>
                    <a:pt x="11280" y="120000"/>
                  </a:lnTo>
                  <a:cubicBezTo>
                    <a:pt x="4104" y="120000"/>
                    <a:pt x="0" y="115836"/>
                    <a:pt x="0" y="110832"/>
                  </a:cubicBezTo>
                  <a:lnTo>
                    <a:pt x="0" y="8328"/>
                  </a:lnTo>
                  <a:cubicBezTo>
                    <a:pt x="0" y="3336"/>
                    <a:pt x="4104" y="0"/>
                    <a:pt x="10260" y="0"/>
                  </a:cubicBezTo>
                  <a:lnTo>
                    <a:pt x="84108" y="0"/>
                  </a:lnTo>
                  <a:cubicBezTo>
                    <a:pt x="86148" y="1668"/>
                    <a:pt x="86148" y="5004"/>
                    <a:pt x="86148" y="7500"/>
                  </a:cubicBezTo>
                  <a:lnTo>
                    <a:pt x="86148" y="26664"/>
                  </a:lnTo>
                  <a:cubicBezTo>
                    <a:pt x="86148" y="29172"/>
                    <a:pt x="89232" y="30828"/>
                    <a:pt x="90252" y="32496"/>
                  </a:cubicBezTo>
                  <a:cubicBezTo>
                    <a:pt x="97440" y="37500"/>
                    <a:pt x="103584" y="42504"/>
                    <a:pt x="109740" y="47496"/>
                  </a:cubicBezTo>
                  <a:cubicBezTo>
                    <a:pt x="110772" y="49164"/>
                    <a:pt x="112008" y="48744"/>
                    <a:pt x="115584" y="51744"/>
                  </a:cubicBezTo>
                </a:path>
              </a:pathLst>
            </a:custGeom>
            <a:solidFill>
              <a:srgbClr val="F7B600"/>
            </a:solidFill>
            <a:ln cap="flat" cmpd="sng" w="12700">
              <a:solidFill>
                <a:srgbClr val="FFC92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2414965" y="2870305"/>
              <a:ext cx="112979" cy="125769"/>
            </a:xfrm>
            <a:custGeom>
              <a:rect b="b" l="l" r="r" t="t"/>
              <a:pathLst>
                <a:path extrusionOk="0" h="120000" w="120000">
                  <a:moveTo>
                    <a:pt x="0" y="104615"/>
                  </a:moveTo>
                  <a:cubicBezTo>
                    <a:pt x="0" y="70769"/>
                    <a:pt x="0" y="33846"/>
                    <a:pt x="0" y="0"/>
                  </a:cubicBezTo>
                  <a:cubicBezTo>
                    <a:pt x="41142" y="33846"/>
                    <a:pt x="82285" y="67692"/>
                    <a:pt x="120000" y="104615"/>
                  </a:cubicBezTo>
                  <a:cubicBezTo>
                    <a:pt x="113142" y="110769"/>
                    <a:pt x="109714" y="110769"/>
                    <a:pt x="102857" y="110769"/>
                  </a:cubicBezTo>
                  <a:cubicBezTo>
                    <a:pt x="68571" y="110769"/>
                    <a:pt x="34285" y="120000"/>
                    <a:pt x="0" y="104615"/>
                  </a:cubicBezTo>
                  <a:close/>
                </a:path>
              </a:pathLst>
            </a:custGeom>
            <a:solidFill>
              <a:srgbClr val="FEE06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2414965" y="2980086"/>
              <a:ext cx="112975" cy="1129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cubicBezTo>
                    <a:pt x="112344" y="108684"/>
                    <a:pt x="17484" y="23088"/>
                    <a:pt x="0" y="0"/>
                  </a:cubicBezTo>
                  <a:close/>
                </a:path>
              </a:pathLst>
            </a:custGeom>
            <a:solidFill>
              <a:srgbClr val="D59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2149550" y="3036900"/>
              <a:ext cx="378300" cy="22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rPr b="0" i="0" lang="en" sz="8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FGST</a:t>
              </a: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32"/>
          <p:cNvSpPr txBox="1"/>
          <p:nvPr/>
        </p:nvSpPr>
        <p:spPr>
          <a:xfrm>
            <a:off x="6819375" y="4714900"/>
            <a:ext cx="2236800" cy="3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Open Sans"/>
              <a:buNone/>
            </a:pPr>
            <a:r>
              <a:rPr b="0" i="0" lang="en" sz="10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freegoogleslidestemplates.com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4" name="Google Shape;1134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None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35" name="Google Shape;1135;p32"/>
          <p:cNvSpPr/>
          <p:nvPr/>
        </p:nvSpPr>
        <p:spPr>
          <a:xfrm>
            <a:off x="8468475" y="152350"/>
            <a:ext cx="454500" cy="3654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32"/>
          <p:cNvSpPr/>
          <p:nvPr/>
        </p:nvSpPr>
        <p:spPr>
          <a:xfrm>
            <a:off x="8468475" y="517700"/>
            <a:ext cx="454500" cy="89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p32"/>
          <p:cNvSpPr txBox="1"/>
          <p:nvPr>
            <p:ph idx="12" type="sldNum"/>
          </p:nvPr>
        </p:nvSpPr>
        <p:spPr>
          <a:xfrm>
            <a:off x="8421382" y="1382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  <p:grpSp>
        <p:nvGrpSpPr>
          <p:cNvPr id="1138" name="Google Shape;1138;p32"/>
          <p:cNvGrpSpPr/>
          <p:nvPr/>
        </p:nvGrpSpPr>
        <p:grpSpPr>
          <a:xfrm>
            <a:off x="197967" y="4683262"/>
            <a:ext cx="297286" cy="365447"/>
            <a:chOff x="2149550" y="2870305"/>
            <a:chExt cx="378515" cy="465300"/>
          </a:xfrm>
        </p:grpSpPr>
        <p:sp>
          <p:nvSpPr>
            <p:cNvPr id="1139" name="Google Shape;1139;p32"/>
            <p:cNvSpPr/>
            <p:nvPr/>
          </p:nvSpPr>
          <p:spPr>
            <a:xfrm>
              <a:off x="2149568" y="2870305"/>
              <a:ext cx="378300" cy="465300"/>
            </a:xfrm>
            <a:custGeom>
              <a:rect b="b" l="l" r="r" t="t"/>
              <a:pathLst>
                <a:path extrusionOk="0" h="120000" w="120000">
                  <a:moveTo>
                    <a:pt x="117432" y="53748"/>
                  </a:moveTo>
                  <a:cubicBezTo>
                    <a:pt x="119484" y="54588"/>
                    <a:pt x="118980" y="55836"/>
                    <a:pt x="120000" y="57504"/>
                  </a:cubicBezTo>
                  <a:lnTo>
                    <a:pt x="120000" y="110832"/>
                  </a:lnTo>
                  <a:cubicBezTo>
                    <a:pt x="120000" y="115836"/>
                    <a:pt x="114876" y="120000"/>
                    <a:pt x="108720" y="120000"/>
                  </a:cubicBezTo>
                  <a:lnTo>
                    <a:pt x="11280" y="120000"/>
                  </a:lnTo>
                  <a:cubicBezTo>
                    <a:pt x="4104" y="120000"/>
                    <a:pt x="0" y="115836"/>
                    <a:pt x="0" y="110832"/>
                  </a:cubicBezTo>
                  <a:lnTo>
                    <a:pt x="0" y="8328"/>
                  </a:lnTo>
                  <a:cubicBezTo>
                    <a:pt x="0" y="3336"/>
                    <a:pt x="4104" y="0"/>
                    <a:pt x="10260" y="0"/>
                  </a:cubicBezTo>
                  <a:lnTo>
                    <a:pt x="84108" y="0"/>
                  </a:lnTo>
                  <a:cubicBezTo>
                    <a:pt x="86148" y="1668"/>
                    <a:pt x="86148" y="5004"/>
                    <a:pt x="86148" y="7500"/>
                  </a:cubicBezTo>
                  <a:lnTo>
                    <a:pt x="86148" y="26664"/>
                  </a:lnTo>
                  <a:cubicBezTo>
                    <a:pt x="86148" y="29172"/>
                    <a:pt x="89232" y="30828"/>
                    <a:pt x="90252" y="32496"/>
                  </a:cubicBezTo>
                  <a:cubicBezTo>
                    <a:pt x="97440" y="37500"/>
                    <a:pt x="103584" y="42504"/>
                    <a:pt x="109740" y="47496"/>
                  </a:cubicBezTo>
                  <a:cubicBezTo>
                    <a:pt x="110772" y="49164"/>
                    <a:pt x="112008" y="48744"/>
                    <a:pt x="115584" y="51744"/>
                  </a:cubicBezTo>
                </a:path>
              </a:pathLst>
            </a:custGeom>
            <a:solidFill>
              <a:srgbClr val="F7B600"/>
            </a:solidFill>
            <a:ln cap="flat" cmpd="sng" w="12700">
              <a:solidFill>
                <a:srgbClr val="FFC92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32"/>
            <p:cNvSpPr/>
            <p:nvPr/>
          </p:nvSpPr>
          <p:spPr>
            <a:xfrm>
              <a:off x="2414965" y="2870305"/>
              <a:ext cx="113100" cy="125700"/>
            </a:xfrm>
            <a:custGeom>
              <a:rect b="b" l="l" r="r" t="t"/>
              <a:pathLst>
                <a:path extrusionOk="0" h="120000" w="120000">
                  <a:moveTo>
                    <a:pt x="0" y="104615"/>
                  </a:moveTo>
                  <a:cubicBezTo>
                    <a:pt x="0" y="70769"/>
                    <a:pt x="0" y="33846"/>
                    <a:pt x="0" y="0"/>
                  </a:cubicBezTo>
                  <a:cubicBezTo>
                    <a:pt x="41142" y="33846"/>
                    <a:pt x="82285" y="67692"/>
                    <a:pt x="120000" y="104615"/>
                  </a:cubicBezTo>
                  <a:cubicBezTo>
                    <a:pt x="113142" y="110769"/>
                    <a:pt x="109714" y="110769"/>
                    <a:pt x="102857" y="110769"/>
                  </a:cubicBezTo>
                  <a:cubicBezTo>
                    <a:pt x="68571" y="110769"/>
                    <a:pt x="34285" y="120000"/>
                    <a:pt x="0" y="104615"/>
                  </a:cubicBezTo>
                  <a:close/>
                </a:path>
              </a:pathLst>
            </a:custGeom>
            <a:solidFill>
              <a:srgbClr val="FEE06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32"/>
            <p:cNvSpPr/>
            <p:nvPr/>
          </p:nvSpPr>
          <p:spPr>
            <a:xfrm>
              <a:off x="2414965" y="2980086"/>
              <a:ext cx="113100" cy="1131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cubicBezTo>
                    <a:pt x="112344" y="108684"/>
                    <a:pt x="17484" y="23088"/>
                    <a:pt x="0" y="0"/>
                  </a:cubicBezTo>
                  <a:close/>
                </a:path>
              </a:pathLst>
            </a:custGeom>
            <a:solidFill>
              <a:srgbClr val="D59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32"/>
            <p:cNvSpPr/>
            <p:nvPr/>
          </p:nvSpPr>
          <p:spPr>
            <a:xfrm>
              <a:off x="2149550" y="3036900"/>
              <a:ext cx="378300" cy="22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Calibri"/>
                <a:buNone/>
              </a:pPr>
              <a:r>
                <a:rPr b="0" i="0" lang="en" sz="8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FGST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3" name="Google Shape;1143;p32"/>
          <p:cNvSpPr txBox="1"/>
          <p:nvPr>
            <p:ph type="title"/>
          </p:nvPr>
        </p:nvSpPr>
        <p:spPr>
          <a:xfrm>
            <a:off x="311700" y="341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i="0" sz="3800" u="none" cap="none" strike="noStrike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144" name="Google Shape;1144;p32"/>
          <p:cNvSpPr txBox="1"/>
          <p:nvPr>
            <p:ph idx="2" type="subTitle"/>
          </p:nvPr>
        </p:nvSpPr>
        <p:spPr>
          <a:xfrm>
            <a:off x="2249850" y="606800"/>
            <a:ext cx="4644300" cy="2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3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47" name="Google Shape;1147;p3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48" name="Google Shape;1148;p33"/>
          <p:cNvSpPr txBox="1"/>
          <p:nvPr/>
        </p:nvSpPr>
        <p:spPr>
          <a:xfrm>
            <a:off x="6819375" y="4714900"/>
            <a:ext cx="2236800" cy="3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Open Sans"/>
              <a:buNone/>
            </a:pPr>
            <a:r>
              <a:rPr b="0" i="0" lang="en" sz="10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freegoogleslidestemplates.com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33"/>
          <p:cNvSpPr/>
          <p:nvPr/>
        </p:nvSpPr>
        <p:spPr>
          <a:xfrm>
            <a:off x="8468475" y="152350"/>
            <a:ext cx="454500" cy="3654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33"/>
          <p:cNvSpPr/>
          <p:nvPr/>
        </p:nvSpPr>
        <p:spPr>
          <a:xfrm>
            <a:off x="8468475" y="517700"/>
            <a:ext cx="454500" cy="89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33"/>
          <p:cNvSpPr txBox="1"/>
          <p:nvPr>
            <p:ph idx="12" type="sldNum"/>
          </p:nvPr>
        </p:nvSpPr>
        <p:spPr>
          <a:xfrm>
            <a:off x="8421382" y="1382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  <p:grpSp>
        <p:nvGrpSpPr>
          <p:cNvPr id="1152" name="Google Shape;1152;p33"/>
          <p:cNvGrpSpPr/>
          <p:nvPr/>
        </p:nvGrpSpPr>
        <p:grpSpPr>
          <a:xfrm>
            <a:off x="197967" y="4683262"/>
            <a:ext cx="297286" cy="365447"/>
            <a:chOff x="2149550" y="2870305"/>
            <a:chExt cx="378515" cy="465300"/>
          </a:xfrm>
        </p:grpSpPr>
        <p:sp>
          <p:nvSpPr>
            <p:cNvPr id="1153" name="Google Shape;1153;p33"/>
            <p:cNvSpPr/>
            <p:nvPr/>
          </p:nvSpPr>
          <p:spPr>
            <a:xfrm>
              <a:off x="2149568" y="2870305"/>
              <a:ext cx="378300" cy="465300"/>
            </a:xfrm>
            <a:custGeom>
              <a:rect b="b" l="l" r="r" t="t"/>
              <a:pathLst>
                <a:path extrusionOk="0" h="120000" w="120000">
                  <a:moveTo>
                    <a:pt x="117432" y="53748"/>
                  </a:moveTo>
                  <a:cubicBezTo>
                    <a:pt x="119484" y="54588"/>
                    <a:pt x="118980" y="55836"/>
                    <a:pt x="120000" y="57504"/>
                  </a:cubicBezTo>
                  <a:lnTo>
                    <a:pt x="120000" y="110832"/>
                  </a:lnTo>
                  <a:cubicBezTo>
                    <a:pt x="120000" y="115836"/>
                    <a:pt x="114876" y="120000"/>
                    <a:pt x="108720" y="120000"/>
                  </a:cubicBezTo>
                  <a:lnTo>
                    <a:pt x="11280" y="120000"/>
                  </a:lnTo>
                  <a:cubicBezTo>
                    <a:pt x="4104" y="120000"/>
                    <a:pt x="0" y="115836"/>
                    <a:pt x="0" y="110832"/>
                  </a:cubicBezTo>
                  <a:lnTo>
                    <a:pt x="0" y="8328"/>
                  </a:lnTo>
                  <a:cubicBezTo>
                    <a:pt x="0" y="3336"/>
                    <a:pt x="4104" y="0"/>
                    <a:pt x="10260" y="0"/>
                  </a:cubicBezTo>
                  <a:lnTo>
                    <a:pt x="84108" y="0"/>
                  </a:lnTo>
                  <a:cubicBezTo>
                    <a:pt x="86148" y="1668"/>
                    <a:pt x="86148" y="5004"/>
                    <a:pt x="86148" y="7500"/>
                  </a:cubicBezTo>
                  <a:lnTo>
                    <a:pt x="86148" y="26664"/>
                  </a:lnTo>
                  <a:cubicBezTo>
                    <a:pt x="86148" y="29172"/>
                    <a:pt x="89232" y="30828"/>
                    <a:pt x="90252" y="32496"/>
                  </a:cubicBezTo>
                  <a:cubicBezTo>
                    <a:pt x="97440" y="37500"/>
                    <a:pt x="103584" y="42504"/>
                    <a:pt x="109740" y="47496"/>
                  </a:cubicBezTo>
                  <a:cubicBezTo>
                    <a:pt x="110772" y="49164"/>
                    <a:pt x="112008" y="48744"/>
                    <a:pt x="115584" y="51744"/>
                  </a:cubicBezTo>
                </a:path>
              </a:pathLst>
            </a:custGeom>
            <a:solidFill>
              <a:srgbClr val="F7B600"/>
            </a:solidFill>
            <a:ln cap="flat" cmpd="sng" w="12700">
              <a:solidFill>
                <a:srgbClr val="FFC92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33"/>
            <p:cNvSpPr/>
            <p:nvPr/>
          </p:nvSpPr>
          <p:spPr>
            <a:xfrm>
              <a:off x="2414965" y="2870305"/>
              <a:ext cx="113100" cy="125700"/>
            </a:xfrm>
            <a:custGeom>
              <a:rect b="b" l="l" r="r" t="t"/>
              <a:pathLst>
                <a:path extrusionOk="0" h="120000" w="120000">
                  <a:moveTo>
                    <a:pt x="0" y="104615"/>
                  </a:moveTo>
                  <a:cubicBezTo>
                    <a:pt x="0" y="70769"/>
                    <a:pt x="0" y="33846"/>
                    <a:pt x="0" y="0"/>
                  </a:cubicBezTo>
                  <a:cubicBezTo>
                    <a:pt x="41142" y="33846"/>
                    <a:pt x="82285" y="67692"/>
                    <a:pt x="120000" y="104615"/>
                  </a:cubicBezTo>
                  <a:cubicBezTo>
                    <a:pt x="113142" y="110769"/>
                    <a:pt x="109714" y="110769"/>
                    <a:pt x="102857" y="110769"/>
                  </a:cubicBezTo>
                  <a:cubicBezTo>
                    <a:pt x="68571" y="110769"/>
                    <a:pt x="34285" y="120000"/>
                    <a:pt x="0" y="104615"/>
                  </a:cubicBezTo>
                  <a:close/>
                </a:path>
              </a:pathLst>
            </a:custGeom>
            <a:solidFill>
              <a:srgbClr val="FEE06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33"/>
            <p:cNvSpPr/>
            <p:nvPr/>
          </p:nvSpPr>
          <p:spPr>
            <a:xfrm>
              <a:off x="2414965" y="2980086"/>
              <a:ext cx="113100" cy="1131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cubicBezTo>
                    <a:pt x="112344" y="108684"/>
                    <a:pt x="17484" y="23088"/>
                    <a:pt x="0" y="0"/>
                  </a:cubicBezTo>
                  <a:close/>
                </a:path>
              </a:pathLst>
            </a:custGeom>
            <a:solidFill>
              <a:srgbClr val="D59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33"/>
            <p:cNvSpPr/>
            <p:nvPr/>
          </p:nvSpPr>
          <p:spPr>
            <a:xfrm>
              <a:off x="2149550" y="3036900"/>
              <a:ext cx="378300" cy="22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Calibri"/>
                <a:buNone/>
              </a:pPr>
              <a:r>
                <a:rPr b="0" i="0" lang="en" sz="8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FGST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7" name="Google Shape;1157;p33"/>
          <p:cNvSpPr txBox="1"/>
          <p:nvPr>
            <p:ph type="title"/>
          </p:nvPr>
        </p:nvSpPr>
        <p:spPr>
          <a:xfrm>
            <a:off x="311700" y="341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i="0" sz="3800" u="none" cap="none" strike="noStrike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158" name="Google Shape;1158;p33"/>
          <p:cNvSpPr txBox="1"/>
          <p:nvPr>
            <p:ph idx="3" type="subTitle"/>
          </p:nvPr>
        </p:nvSpPr>
        <p:spPr>
          <a:xfrm>
            <a:off x="2249850" y="606800"/>
            <a:ext cx="4644300" cy="2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slide">
  <p:cSld name="blank_slide">
    <p:bg>
      <p:bgPr>
        <a:noFill/>
      </p:bgPr>
    </p:bg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34"/>
          <p:cNvSpPr txBox="1"/>
          <p:nvPr>
            <p:ph idx="12" type="sldNum"/>
          </p:nvPr>
        </p:nvSpPr>
        <p:spPr>
          <a:xfrm>
            <a:off x="8556782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3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i="0" sz="5100" u="none" cap="none" strike="noStrike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9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9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9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9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9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9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9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63" name="Google Shape;1163;p35"/>
          <p:cNvSpPr/>
          <p:nvPr/>
        </p:nvSpPr>
        <p:spPr>
          <a:xfrm>
            <a:off x="8468475" y="152350"/>
            <a:ext cx="454500" cy="3654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35"/>
          <p:cNvSpPr/>
          <p:nvPr/>
        </p:nvSpPr>
        <p:spPr>
          <a:xfrm>
            <a:off x="8468475" y="517700"/>
            <a:ext cx="454500" cy="89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35"/>
          <p:cNvSpPr txBox="1"/>
          <p:nvPr>
            <p:ph idx="12" type="sldNum"/>
          </p:nvPr>
        </p:nvSpPr>
        <p:spPr>
          <a:xfrm>
            <a:off x="8421382" y="1382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  <p:sp>
        <p:nvSpPr>
          <p:cNvPr id="1166" name="Google Shape;1166;p35"/>
          <p:cNvSpPr txBox="1"/>
          <p:nvPr/>
        </p:nvSpPr>
        <p:spPr>
          <a:xfrm>
            <a:off x="6819375" y="4714900"/>
            <a:ext cx="2236800" cy="3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Open Sans"/>
              <a:buNone/>
            </a:pPr>
            <a:r>
              <a:rPr b="0" i="0" lang="en" sz="10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freegoogleslidestemplates.com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67" name="Google Shape;1167;p35"/>
          <p:cNvGrpSpPr/>
          <p:nvPr/>
        </p:nvGrpSpPr>
        <p:grpSpPr>
          <a:xfrm>
            <a:off x="197967" y="4683262"/>
            <a:ext cx="297286" cy="365447"/>
            <a:chOff x="2149550" y="2870305"/>
            <a:chExt cx="378515" cy="465300"/>
          </a:xfrm>
        </p:grpSpPr>
        <p:sp>
          <p:nvSpPr>
            <p:cNvPr id="1168" name="Google Shape;1168;p35"/>
            <p:cNvSpPr/>
            <p:nvPr/>
          </p:nvSpPr>
          <p:spPr>
            <a:xfrm>
              <a:off x="2149568" y="2870305"/>
              <a:ext cx="378300" cy="465300"/>
            </a:xfrm>
            <a:custGeom>
              <a:rect b="b" l="l" r="r" t="t"/>
              <a:pathLst>
                <a:path extrusionOk="0" h="120000" w="120000">
                  <a:moveTo>
                    <a:pt x="117432" y="53748"/>
                  </a:moveTo>
                  <a:cubicBezTo>
                    <a:pt x="119484" y="54588"/>
                    <a:pt x="118980" y="55836"/>
                    <a:pt x="120000" y="57504"/>
                  </a:cubicBezTo>
                  <a:lnTo>
                    <a:pt x="120000" y="110832"/>
                  </a:lnTo>
                  <a:cubicBezTo>
                    <a:pt x="120000" y="115836"/>
                    <a:pt x="114876" y="120000"/>
                    <a:pt x="108720" y="120000"/>
                  </a:cubicBezTo>
                  <a:lnTo>
                    <a:pt x="11280" y="120000"/>
                  </a:lnTo>
                  <a:cubicBezTo>
                    <a:pt x="4104" y="120000"/>
                    <a:pt x="0" y="115836"/>
                    <a:pt x="0" y="110832"/>
                  </a:cubicBezTo>
                  <a:lnTo>
                    <a:pt x="0" y="8328"/>
                  </a:lnTo>
                  <a:cubicBezTo>
                    <a:pt x="0" y="3336"/>
                    <a:pt x="4104" y="0"/>
                    <a:pt x="10260" y="0"/>
                  </a:cubicBezTo>
                  <a:lnTo>
                    <a:pt x="84108" y="0"/>
                  </a:lnTo>
                  <a:cubicBezTo>
                    <a:pt x="86148" y="1668"/>
                    <a:pt x="86148" y="5004"/>
                    <a:pt x="86148" y="7500"/>
                  </a:cubicBezTo>
                  <a:lnTo>
                    <a:pt x="86148" y="26664"/>
                  </a:lnTo>
                  <a:cubicBezTo>
                    <a:pt x="86148" y="29172"/>
                    <a:pt x="89232" y="30828"/>
                    <a:pt x="90252" y="32496"/>
                  </a:cubicBezTo>
                  <a:cubicBezTo>
                    <a:pt x="97440" y="37500"/>
                    <a:pt x="103584" y="42504"/>
                    <a:pt x="109740" y="47496"/>
                  </a:cubicBezTo>
                  <a:cubicBezTo>
                    <a:pt x="110772" y="49164"/>
                    <a:pt x="112008" y="48744"/>
                    <a:pt x="115584" y="51744"/>
                  </a:cubicBezTo>
                </a:path>
              </a:pathLst>
            </a:custGeom>
            <a:solidFill>
              <a:srgbClr val="F7B600"/>
            </a:solidFill>
            <a:ln cap="flat" cmpd="sng" w="12700">
              <a:solidFill>
                <a:srgbClr val="FFC92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35"/>
            <p:cNvSpPr/>
            <p:nvPr/>
          </p:nvSpPr>
          <p:spPr>
            <a:xfrm>
              <a:off x="2414965" y="2870305"/>
              <a:ext cx="113100" cy="125700"/>
            </a:xfrm>
            <a:custGeom>
              <a:rect b="b" l="l" r="r" t="t"/>
              <a:pathLst>
                <a:path extrusionOk="0" h="120000" w="120000">
                  <a:moveTo>
                    <a:pt x="0" y="104615"/>
                  </a:moveTo>
                  <a:cubicBezTo>
                    <a:pt x="0" y="70769"/>
                    <a:pt x="0" y="33846"/>
                    <a:pt x="0" y="0"/>
                  </a:cubicBezTo>
                  <a:cubicBezTo>
                    <a:pt x="41142" y="33846"/>
                    <a:pt x="82285" y="67692"/>
                    <a:pt x="120000" y="104615"/>
                  </a:cubicBezTo>
                  <a:cubicBezTo>
                    <a:pt x="113142" y="110769"/>
                    <a:pt x="109714" y="110769"/>
                    <a:pt x="102857" y="110769"/>
                  </a:cubicBezTo>
                  <a:cubicBezTo>
                    <a:pt x="68571" y="110769"/>
                    <a:pt x="34285" y="120000"/>
                    <a:pt x="0" y="104615"/>
                  </a:cubicBezTo>
                  <a:close/>
                </a:path>
              </a:pathLst>
            </a:custGeom>
            <a:solidFill>
              <a:srgbClr val="FEE06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35"/>
            <p:cNvSpPr/>
            <p:nvPr/>
          </p:nvSpPr>
          <p:spPr>
            <a:xfrm>
              <a:off x="2414965" y="2980086"/>
              <a:ext cx="113100" cy="1131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cubicBezTo>
                    <a:pt x="112344" y="108684"/>
                    <a:pt x="17484" y="23088"/>
                    <a:pt x="0" y="0"/>
                  </a:cubicBezTo>
                  <a:close/>
                </a:path>
              </a:pathLst>
            </a:custGeom>
            <a:solidFill>
              <a:srgbClr val="D59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35"/>
            <p:cNvSpPr/>
            <p:nvPr/>
          </p:nvSpPr>
          <p:spPr>
            <a:xfrm>
              <a:off x="2149550" y="3036900"/>
              <a:ext cx="378300" cy="22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Calibri"/>
                <a:buNone/>
              </a:pPr>
              <a:r>
                <a:rPr b="0" i="0" lang="en" sz="8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FGST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74" name="Google Shape;1174;p3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3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77" name="Google Shape;1177;p3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8" name="Google Shape;1178;p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3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81" name="Google Shape;1181;p3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1182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3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3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85" name="Google Shape;1185;p3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6" name="Google Shape;1186;p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7" name="Google Shape;1187;p3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4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0" name="Google Shape;1190;p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41"/>
          <p:cNvSpPr txBox="1"/>
          <p:nvPr/>
        </p:nvSpPr>
        <p:spPr>
          <a:xfrm>
            <a:off x="6819375" y="4714900"/>
            <a:ext cx="2236800" cy="3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Open Sans"/>
              <a:buNone/>
            </a:pPr>
            <a:r>
              <a:rPr b="0" i="0" lang="en" sz="10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freegoogleslidestemplates.com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3" name="Google Shape;1193;p41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Dosis"/>
              <a:buNone/>
              <a:defRPr b="0" i="0" sz="12500" u="none" cap="none" strike="noStrike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sz="125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sz="125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sz="125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sz="125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sz="125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sz="125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sz="125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sz="125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194" name="Google Shape;1194;p4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286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286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286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286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None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95" name="Google Shape;1195;p41"/>
          <p:cNvSpPr/>
          <p:nvPr/>
        </p:nvSpPr>
        <p:spPr>
          <a:xfrm>
            <a:off x="8468475" y="152350"/>
            <a:ext cx="454500" cy="3654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6" name="Google Shape;1196;p41"/>
          <p:cNvSpPr/>
          <p:nvPr/>
        </p:nvSpPr>
        <p:spPr>
          <a:xfrm>
            <a:off x="8468475" y="517700"/>
            <a:ext cx="454500" cy="89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7" name="Google Shape;1197;p41"/>
          <p:cNvSpPr txBox="1"/>
          <p:nvPr>
            <p:ph idx="12" type="sldNum"/>
          </p:nvPr>
        </p:nvSpPr>
        <p:spPr>
          <a:xfrm>
            <a:off x="8421382" y="1382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  <p:grpSp>
        <p:nvGrpSpPr>
          <p:cNvPr id="1198" name="Google Shape;1198;p41"/>
          <p:cNvGrpSpPr/>
          <p:nvPr/>
        </p:nvGrpSpPr>
        <p:grpSpPr>
          <a:xfrm>
            <a:off x="197967" y="4683262"/>
            <a:ext cx="297286" cy="365447"/>
            <a:chOff x="2149550" y="2870305"/>
            <a:chExt cx="378515" cy="465300"/>
          </a:xfrm>
        </p:grpSpPr>
        <p:sp>
          <p:nvSpPr>
            <p:cNvPr id="1199" name="Google Shape;1199;p41"/>
            <p:cNvSpPr/>
            <p:nvPr/>
          </p:nvSpPr>
          <p:spPr>
            <a:xfrm>
              <a:off x="2149568" y="2870305"/>
              <a:ext cx="378300" cy="465300"/>
            </a:xfrm>
            <a:custGeom>
              <a:rect b="b" l="l" r="r" t="t"/>
              <a:pathLst>
                <a:path extrusionOk="0" h="120000" w="120000">
                  <a:moveTo>
                    <a:pt x="117432" y="53748"/>
                  </a:moveTo>
                  <a:cubicBezTo>
                    <a:pt x="119484" y="54588"/>
                    <a:pt x="118980" y="55836"/>
                    <a:pt x="120000" y="57504"/>
                  </a:cubicBezTo>
                  <a:lnTo>
                    <a:pt x="120000" y="110832"/>
                  </a:lnTo>
                  <a:cubicBezTo>
                    <a:pt x="120000" y="115836"/>
                    <a:pt x="114876" y="120000"/>
                    <a:pt x="108720" y="120000"/>
                  </a:cubicBezTo>
                  <a:lnTo>
                    <a:pt x="11280" y="120000"/>
                  </a:lnTo>
                  <a:cubicBezTo>
                    <a:pt x="4104" y="120000"/>
                    <a:pt x="0" y="115836"/>
                    <a:pt x="0" y="110832"/>
                  </a:cubicBezTo>
                  <a:lnTo>
                    <a:pt x="0" y="8328"/>
                  </a:lnTo>
                  <a:cubicBezTo>
                    <a:pt x="0" y="3336"/>
                    <a:pt x="4104" y="0"/>
                    <a:pt x="10260" y="0"/>
                  </a:cubicBezTo>
                  <a:lnTo>
                    <a:pt x="84108" y="0"/>
                  </a:lnTo>
                  <a:cubicBezTo>
                    <a:pt x="86148" y="1668"/>
                    <a:pt x="86148" y="5004"/>
                    <a:pt x="86148" y="7500"/>
                  </a:cubicBezTo>
                  <a:lnTo>
                    <a:pt x="86148" y="26664"/>
                  </a:lnTo>
                  <a:cubicBezTo>
                    <a:pt x="86148" y="29172"/>
                    <a:pt x="89232" y="30828"/>
                    <a:pt x="90252" y="32496"/>
                  </a:cubicBezTo>
                  <a:cubicBezTo>
                    <a:pt x="97440" y="37500"/>
                    <a:pt x="103584" y="42504"/>
                    <a:pt x="109740" y="47496"/>
                  </a:cubicBezTo>
                  <a:cubicBezTo>
                    <a:pt x="110772" y="49164"/>
                    <a:pt x="112008" y="48744"/>
                    <a:pt x="115584" y="51744"/>
                  </a:cubicBezTo>
                </a:path>
              </a:pathLst>
            </a:custGeom>
            <a:solidFill>
              <a:srgbClr val="F7B600"/>
            </a:solidFill>
            <a:ln cap="flat" cmpd="sng" w="12700">
              <a:solidFill>
                <a:srgbClr val="FFC92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41"/>
            <p:cNvSpPr/>
            <p:nvPr/>
          </p:nvSpPr>
          <p:spPr>
            <a:xfrm>
              <a:off x="2414965" y="2870305"/>
              <a:ext cx="113100" cy="125700"/>
            </a:xfrm>
            <a:custGeom>
              <a:rect b="b" l="l" r="r" t="t"/>
              <a:pathLst>
                <a:path extrusionOk="0" h="120000" w="120000">
                  <a:moveTo>
                    <a:pt x="0" y="104615"/>
                  </a:moveTo>
                  <a:cubicBezTo>
                    <a:pt x="0" y="70769"/>
                    <a:pt x="0" y="33846"/>
                    <a:pt x="0" y="0"/>
                  </a:cubicBezTo>
                  <a:cubicBezTo>
                    <a:pt x="41142" y="33846"/>
                    <a:pt x="82285" y="67692"/>
                    <a:pt x="120000" y="104615"/>
                  </a:cubicBezTo>
                  <a:cubicBezTo>
                    <a:pt x="113142" y="110769"/>
                    <a:pt x="109714" y="110769"/>
                    <a:pt x="102857" y="110769"/>
                  </a:cubicBezTo>
                  <a:cubicBezTo>
                    <a:pt x="68571" y="110769"/>
                    <a:pt x="34285" y="120000"/>
                    <a:pt x="0" y="104615"/>
                  </a:cubicBezTo>
                  <a:close/>
                </a:path>
              </a:pathLst>
            </a:custGeom>
            <a:solidFill>
              <a:srgbClr val="FEE06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41"/>
            <p:cNvSpPr/>
            <p:nvPr/>
          </p:nvSpPr>
          <p:spPr>
            <a:xfrm>
              <a:off x="2414965" y="2980086"/>
              <a:ext cx="113100" cy="1131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cubicBezTo>
                    <a:pt x="112344" y="108684"/>
                    <a:pt x="17484" y="23088"/>
                    <a:pt x="0" y="0"/>
                  </a:cubicBezTo>
                  <a:close/>
                </a:path>
              </a:pathLst>
            </a:custGeom>
            <a:solidFill>
              <a:srgbClr val="D59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1"/>
            <p:cNvSpPr/>
            <p:nvPr/>
          </p:nvSpPr>
          <p:spPr>
            <a:xfrm>
              <a:off x="2149550" y="3036900"/>
              <a:ext cx="378300" cy="22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Calibri"/>
                <a:buNone/>
              </a:pPr>
              <a:r>
                <a:rPr b="0" i="0" lang="en" sz="8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FGST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3" name="Google Shape;1203;p41"/>
          <p:cNvSpPr txBox="1"/>
          <p:nvPr>
            <p:ph idx="2" type="title"/>
          </p:nvPr>
        </p:nvSpPr>
        <p:spPr>
          <a:xfrm>
            <a:off x="311700" y="341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i="0" sz="3800" u="none" cap="none" strike="noStrike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204" name="Google Shape;1204;p41"/>
          <p:cNvSpPr txBox="1"/>
          <p:nvPr>
            <p:ph idx="3" type="subTitle"/>
          </p:nvPr>
        </p:nvSpPr>
        <p:spPr>
          <a:xfrm>
            <a:off x="2249850" y="606800"/>
            <a:ext cx="4644300" cy="2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ally Blank">
  <p:cSld name="Really 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05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4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1" name="Google Shape;1211;p44"/>
          <p:cNvGrpSpPr/>
          <p:nvPr/>
        </p:nvGrpSpPr>
        <p:grpSpPr>
          <a:xfrm>
            <a:off x="2600" y="0"/>
            <a:ext cx="9138638" cy="5143500"/>
            <a:chOff x="2600" y="0"/>
            <a:chExt cx="9138638" cy="5143500"/>
          </a:xfrm>
        </p:grpSpPr>
        <p:sp>
          <p:nvSpPr>
            <p:cNvPr id="1212" name="Google Shape;1212;p44"/>
            <p:cNvSpPr/>
            <p:nvPr/>
          </p:nvSpPr>
          <p:spPr>
            <a:xfrm>
              <a:off x="2325975" y="325725"/>
              <a:ext cx="4491900" cy="4491900"/>
            </a:xfrm>
            <a:prstGeom prst="ellipse">
              <a:avLst/>
            </a:prstGeom>
            <a:solidFill>
              <a:srgbClr val="2EE6C4">
                <a:alpha val="450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13" name="Google Shape;1213;p44"/>
            <p:cNvGrpSpPr/>
            <p:nvPr/>
          </p:nvGrpSpPr>
          <p:grpSpPr>
            <a:xfrm>
              <a:off x="2600" y="0"/>
              <a:ext cx="9138638" cy="5143500"/>
              <a:chOff x="0" y="0"/>
              <a:chExt cx="9138638" cy="5143500"/>
            </a:xfrm>
          </p:grpSpPr>
          <p:sp>
            <p:nvSpPr>
              <p:cNvPr id="1214" name="Google Shape;1214;p44"/>
              <p:cNvSpPr/>
              <p:nvPr/>
            </p:nvSpPr>
            <p:spPr>
              <a:xfrm>
                <a:off x="5744400" y="2532050"/>
                <a:ext cx="2496775" cy="2611450"/>
              </a:xfrm>
              <a:custGeom>
                <a:rect b="b" l="l" r="r" t="t"/>
                <a:pathLst>
                  <a:path extrusionOk="0" h="104458" w="99871">
                    <a:moveTo>
                      <a:pt x="20710" y="20753"/>
                    </a:moveTo>
                    <a:lnTo>
                      <a:pt x="77504" y="59211"/>
                    </a:lnTo>
                    <a:lnTo>
                      <a:pt x="15797" y="89169"/>
                    </a:lnTo>
                    <a:lnTo>
                      <a:pt x="20710" y="20753"/>
                    </a:lnTo>
                    <a:close/>
                    <a:moveTo>
                      <a:pt x="14233" y="1"/>
                    </a:moveTo>
                    <a:cubicBezTo>
                      <a:pt x="13129" y="1"/>
                      <a:pt x="12021" y="248"/>
                      <a:pt x="10997" y="750"/>
                    </a:cubicBezTo>
                    <a:cubicBezTo>
                      <a:pt x="8609" y="1905"/>
                      <a:pt x="7027" y="4241"/>
                      <a:pt x="6838" y="6885"/>
                    </a:cubicBezTo>
                    <a:lnTo>
                      <a:pt x="90" y="100914"/>
                    </a:lnTo>
                    <a:cubicBezTo>
                      <a:pt x="0" y="102151"/>
                      <a:pt x="228" y="103363"/>
                      <a:pt x="716" y="104458"/>
                    </a:cubicBezTo>
                    <a:lnTo>
                      <a:pt x="18242" y="104458"/>
                    </a:lnTo>
                    <a:lnTo>
                      <a:pt x="95527" y="66938"/>
                    </a:lnTo>
                    <a:cubicBezTo>
                      <a:pt x="96242" y="66593"/>
                      <a:pt x="96892" y="66138"/>
                      <a:pt x="97445" y="65598"/>
                    </a:cubicBezTo>
                    <a:cubicBezTo>
                      <a:pt x="98734" y="64347"/>
                      <a:pt x="99549" y="62650"/>
                      <a:pt x="99682" y="60803"/>
                    </a:cubicBezTo>
                    <a:cubicBezTo>
                      <a:pt x="99871" y="58159"/>
                      <a:pt x="98639" y="55620"/>
                      <a:pt x="96446" y="54137"/>
                    </a:cubicBezTo>
                    <a:lnTo>
                      <a:pt x="18388" y="1280"/>
                    </a:lnTo>
                    <a:cubicBezTo>
                      <a:pt x="17142" y="432"/>
                      <a:pt x="15688" y="1"/>
                      <a:pt x="14233" y="1"/>
                    </a:cubicBezTo>
                    <a:close/>
                  </a:path>
                </a:pathLst>
              </a:custGeom>
              <a:solidFill>
                <a:srgbClr val="2EE6C4">
                  <a:alpha val="450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5" name="Google Shape;1215;p44"/>
              <p:cNvSpPr/>
              <p:nvPr/>
            </p:nvSpPr>
            <p:spPr>
              <a:xfrm>
                <a:off x="0" y="0"/>
                <a:ext cx="4590109" cy="2185646"/>
              </a:xfrm>
              <a:custGeom>
                <a:rect b="b" l="l" r="r" t="t"/>
                <a:pathLst>
                  <a:path extrusionOk="0" h="70199" w="147426">
                    <a:moveTo>
                      <a:pt x="10785" y="1"/>
                    </a:moveTo>
                    <a:lnTo>
                      <a:pt x="1" y="12836"/>
                    </a:lnTo>
                    <a:lnTo>
                      <a:pt x="1" y="46342"/>
                    </a:lnTo>
                    <a:lnTo>
                      <a:pt x="133677" y="70027"/>
                    </a:lnTo>
                    <a:cubicBezTo>
                      <a:pt x="134325" y="70141"/>
                      <a:pt x="134974" y="70198"/>
                      <a:pt x="135619" y="70198"/>
                    </a:cubicBezTo>
                    <a:cubicBezTo>
                      <a:pt x="136144" y="70198"/>
                      <a:pt x="136671" y="70159"/>
                      <a:pt x="137192" y="70084"/>
                    </a:cubicBezTo>
                    <a:cubicBezTo>
                      <a:pt x="139859" y="69705"/>
                      <a:pt x="142342" y="68359"/>
                      <a:pt x="144128" y="66232"/>
                    </a:cubicBezTo>
                    <a:cubicBezTo>
                      <a:pt x="146687" y="63190"/>
                      <a:pt x="147426" y="59020"/>
                      <a:pt x="146071" y="55287"/>
                    </a:cubicBezTo>
                    <a:lnTo>
                      <a:pt x="125996" y="1"/>
                    </a:lnTo>
                    <a:lnTo>
                      <a:pt x="102340" y="1"/>
                    </a:lnTo>
                    <a:lnTo>
                      <a:pt x="118596" y="44769"/>
                    </a:lnTo>
                    <a:lnTo>
                      <a:pt x="17289" y="26822"/>
                    </a:lnTo>
                    <a:lnTo>
                      <a:pt x="39832" y="1"/>
                    </a:lnTo>
                    <a:close/>
                  </a:path>
                </a:pathLst>
              </a:custGeom>
              <a:solidFill>
                <a:srgbClr val="2EE6C4">
                  <a:alpha val="450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6" name="Google Shape;1216;p44"/>
              <p:cNvSpPr/>
              <p:nvPr/>
            </p:nvSpPr>
            <p:spPr>
              <a:xfrm>
                <a:off x="6583675" y="0"/>
                <a:ext cx="959475" cy="574975"/>
              </a:xfrm>
              <a:custGeom>
                <a:rect b="b" l="l" r="r" t="t"/>
                <a:pathLst>
                  <a:path extrusionOk="0" h="22999" w="38379">
                    <a:moveTo>
                      <a:pt x="1" y="1"/>
                    </a:moveTo>
                    <a:lnTo>
                      <a:pt x="28154" y="21999"/>
                    </a:lnTo>
                    <a:cubicBezTo>
                      <a:pt x="28552" y="22312"/>
                      <a:pt x="28992" y="22554"/>
                      <a:pt x="29458" y="22719"/>
                    </a:cubicBezTo>
                    <a:cubicBezTo>
                      <a:pt x="29969" y="22904"/>
                      <a:pt x="30509" y="22998"/>
                      <a:pt x="31054" y="22998"/>
                    </a:cubicBezTo>
                    <a:cubicBezTo>
                      <a:pt x="31651" y="22998"/>
                      <a:pt x="32248" y="22885"/>
                      <a:pt x="32817" y="22657"/>
                    </a:cubicBezTo>
                    <a:cubicBezTo>
                      <a:pt x="34375" y="22023"/>
                      <a:pt x="35484" y="20610"/>
                      <a:pt x="35716" y="18943"/>
                    </a:cubicBezTo>
                    <a:lnTo>
                      <a:pt x="38378" y="1"/>
                    </a:lnTo>
                    <a:lnTo>
                      <a:pt x="28865" y="1"/>
                    </a:lnTo>
                    <a:lnTo>
                      <a:pt x="27524" y="9552"/>
                    </a:lnTo>
                    <a:lnTo>
                      <a:pt x="15301" y="1"/>
                    </a:lnTo>
                    <a:close/>
                  </a:path>
                </a:pathLst>
              </a:custGeom>
              <a:solidFill>
                <a:srgbClr val="2EE6C4">
                  <a:alpha val="450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7" name="Google Shape;1217;p44"/>
              <p:cNvSpPr/>
              <p:nvPr/>
            </p:nvSpPr>
            <p:spPr>
              <a:xfrm rot="10800000">
                <a:off x="8357563" y="268825"/>
                <a:ext cx="781075" cy="995825"/>
              </a:xfrm>
              <a:custGeom>
                <a:rect b="b" l="l" r="r" t="t"/>
                <a:pathLst>
                  <a:path extrusionOk="0" h="39833" w="31243">
                    <a:moveTo>
                      <a:pt x="1" y="1"/>
                    </a:moveTo>
                    <a:lnTo>
                      <a:pt x="1" y="7491"/>
                    </a:lnTo>
                    <a:lnTo>
                      <a:pt x="21885" y="22311"/>
                    </a:lnTo>
                    <a:lnTo>
                      <a:pt x="1" y="32938"/>
                    </a:lnTo>
                    <a:lnTo>
                      <a:pt x="1" y="39832"/>
                    </a:lnTo>
                    <a:lnTo>
                      <a:pt x="29423" y="25547"/>
                    </a:lnTo>
                    <a:cubicBezTo>
                      <a:pt x="29727" y="25400"/>
                      <a:pt x="29996" y="25210"/>
                      <a:pt x="30229" y="24983"/>
                    </a:cubicBezTo>
                    <a:cubicBezTo>
                      <a:pt x="30769" y="24462"/>
                      <a:pt x="31110" y="23751"/>
                      <a:pt x="31167" y="22979"/>
                    </a:cubicBezTo>
                    <a:cubicBezTo>
                      <a:pt x="31242" y="21871"/>
                      <a:pt x="30726" y="20810"/>
                      <a:pt x="29812" y="20189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E6C4">
                  <a:alpha val="450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18" name="Google Shape;1218;p44"/>
          <p:cNvGrpSpPr/>
          <p:nvPr/>
        </p:nvGrpSpPr>
        <p:grpSpPr>
          <a:xfrm>
            <a:off x="317250" y="100236"/>
            <a:ext cx="8509400" cy="5119132"/>
            <a:chOff x="317250" y="100236"/>
            <a:chExt cx="8509400" cy="5119132"/>
          </a:xfrm>
        </p:grpSpPr>
        <p:sp>
          <p:nvSpPr>
            <p:cNvPr id="1219" name="Google Shape;1219;p44"/>
            <p:cNvSpPr/>
            <p:nvPr/>
          </p:nvSpPr>
          <p:spPr>
            <a:xfrm>
              <a:off x="4459872" y="268825"/>
              <a:ext cx="224104" cy="112149"/>
            </a:xfrm>
            <a:custGeom>
              <a:rect b="b" l="l" r="r" t="t"/>
              <a:pathLst>
                <a:path extrusionOk="0" h="1153" w="2304">
                  <a:moveTo>
                    <a:pt x="0" y="1"/>
                  </a:moveTo>
                  <a:lnTo>
                    <a:pt x="1152" y="1153"/>
                  </a:lnTo>
                  <a:lnTo>
                    <a:pt x="2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44"/>
            <p:cNvSpPr/>
            <p:nvPr/>
          </p:nvSpPr>
          <p:spPr>
            <a:xfrm>
              <a:off x="4459872" y="4762622"/>
              <a:ext cx="224104" cy="112052"/>
            </a:xfrm>
            <a:custGeom>
              <a:rect b="b" l="l" r="r" t="t"/>
              <a:pathLst>
                <a:path extrusionOk="0" h="1152" w="2304">
                  <a:moveTo>
                    <a:pt x="1152" y="1"/>
                  </a:moveTo>
                  <a:lnTo>
                    <a:pt x="0" y="1152"/>
                  </a:lnTo>
                  <a:lnTo>
                    <a:pt x="2303" y="1152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44"/>
            <p:cNvSpPr/>
            <p:nvPr/>
          </p:nvSpPr>
          <p:spPr>
            <a:xfrm>
              <a:off x="7706505" y="455700"/>
              <a:ext cx="423266" cy="416913"/>
            </a:xfrm>
            <a:custGeom>
              <a:rect b="b" l="l" r="r" t="t"/>
              <a:pathLst>
                <a:path extrusionOk="0" h="7153" w="7262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44"/>
            <p:cNvSpPr/>
            <p:nvPr/>
          </p:nvSpPr>
          <p:spPr>
            <a:xfrm>
              <a:off x="1402600" y="100236"/>
              <a:ext cx="224103" cy="218722"/>
            </a:xfrm>
            <a:custGeom>
              <a:rect b="b" l="l" r="r" t="t"/>
              <a:pathLst>
                <a:path extrusionOk="0" h="4889" w="5009">
                  <a:moveTo>
                    <a:pt x="1573" y="0"/>
                  </a:moveTo>
                  <a:cubicBezTo>
                    <a:pt x="1513" y="0"/>
                    <a:pt x="1452" y="13"/>
                    <a:pt x="1393" y="41"/>
                  </a:cubicBezTo>
                  <a:cubicBezTo>
                    <a:pt x="1179" y="137"/>
                    <a:pt x="1085" y="392"/>
                    <a:pt x="1186" y="606"/>
                  </a:cubicBezTo>
                  <a:lnTo>
                    <a:pt x="1939" y="2236"/>
                  </a:lnTo>
                  <a:lnTo>
                    <a:pt x="308" y="2993"/>
                  </a:lnTo>
                  <a:cubicBezTo>
                    <a:pt x="94" y="3089"/>
                    <a:pt x="1" y="3344"/>
                    <a:pt x="101" y="3555"/>
                  </a:cubicBezTo>
                  <a:cubicBezTo>
                    <a:pt x="171" y="3711"/>
                    <a:pt x="325" y="3803"/>
                    <a:pt x="486" y="3803"/>
                  </a:cubicBezTo>
                  <a:cubicBezTo>
                    <a:pt x="547" y="3803"/>
                    <a:pt x="608" y="3790"/>
                    <a:pt x="667" y="3763"/>
                  </a:cubicBezTo>
                  <a:lnTo>
                    <a:pt x="2297" y="3009"/>
                  </a:lnTo>
                  <a:lnTo>
                    <a:pt x="3054" y="4643"/>
                  </a:lnTo>
                  <a:cubicBezTo>
                    <a:pt x="3124" y="4797"/>
                    <a:pt x="3279" y="4889"/>
                    <a:pt x="3441" y="4889"/>
                  </a:cubicBezTo>
                  <a:cubicBezTo>
                    <a:pt x="3500" y="4889"/>
                    <a:pt x="3559" y="4877"/>
                    <a:pt x="3616" y="4850"/>
                  </a:cubicBezTo>
                  <a:cubicBezTo>
                    <a:pt x="3830" y="4750"/>
                    <a:pt x="3924" y="4499"/>
                    <a:pt x="3827" y="4285"/>
                  </a:cubicBezTo>
                  <a:lnTo>
                    <a:pt x="3070" y="2652"/>
                  </a:lnTo>
                  <a:lnTo>
                    <a:pt x="4704" y="1898"/>
                  </a:lnTo>
                  <a:cubicBezTo>
                    <a:pt x="4914" y="1798"/>
                    <a:pt x="5008" y="1547"/>
                    <a:pt x="4911" y="1332"/>
                  </a:cubicBezTo>
                  <a:cubicBezTo>
                    <a:pt x="4838" y="1177"/>
                    <a:pt x="4686" y="1085"/>
                    <a:pt x="4526" y="1085"/>
                  </a:cubicBezTo>
                  <a:cubicBezTo>
                    <a:pt x="4465" y="1085"/>
                    <a:pt x="4404" y="1098"/>
                    <a:pt x="4346" y="1125"/>
                  </a:cubicBezTo>
                  <a:lnTo>
                    <a:pt x="2712" y="1878"/>
                  </a:lnTo>
                  <a:lnTo>
                    <a:pt x="1959" y="248"/>
                  </a:lnTo>
                  <a:cubicBezTo>
                    <a:pt x="1886" y="92"/>
                    <a:pt x="173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23" name="Google Shape;1223;p44"/>
            <p:cNvGrpSpPr/>
            <p:nvPr/>
          </p:nvGrpSpPr>
          <p:grpSpPr>
            <a:xfrm>
              <a:off x="317250" y="268825"/>
              <a:ext cx="8509400" cy="4605850"/>
              <a:chOff x="317250" y="268825"/>
              <a:chExt cx="8509400" cy="4605850"/>
            </a:xfrm>
          </p:grpSpPr>
          <p:sp>
            <p:nvSpPr>
              <p:cNvPr id="1224" name="Google Shape;1224;p44"/>
              <p:cNvSpPr/>
              <p:nvPr/>
            </p:nvSpPr>
            <p:spPr>
              <a:xfrm>
                <a:off x="317250" y="268825"/>
                <a:ext cx="157100" cy="4605850"/>
              </a:xfrm>
              <a:custGeom>
                <a:rect b="b" l="l" r="r" t="t"/>
                <a:pathLst>
                  <a:path extrusionOk="0" h="184234" w="6284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5" name="Google Shape;1225;p44"/>
              <p:cNvSpPr/>
              <p:nvPr/>
            </p:nvSpPr>
            <p:spPr>
              <a:xfrm rot="10800000">
                <a:off x="8669550" y="268825"/>
                <a:ext cx="157100" cy="4605850"/>
              </a:xfrm>
              <a:custGeom>
                <a:rect b="b" l="l" r="r" t="t"/>
                <a:pathLst>
                  <a:path extrusionOk="0" h="184234" w="6284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26" name="Google Shape;1226;p44"/>
            <p:cNvSpPr/>
            <p:nvPr/>
          </p:nvSpPr>
          <p:spPr>
            <a:xfrm rot="-3000083">
              <a:off x="935724" y="4747579"/>
              <a:ext cx="496882" cy="342676"/>
            </a:xfrm>
            <a:custGeom>
              <a:rect b="b" l="l" r="r" t="t"/>
              <a:pathLst>
                <a:path extrusionOk="0" h="11031" w="15995">
                  <a:moveTo>
                    <a:pt x="4510" y="1"/>
                  </a:moveTo>
                  <a:cubicBezTo>
                    <a:pt x="4478" y="1"/>
                    <a:pt x="4445" y="5"/>
                    <a:pt x="4412" y="12"/>
                  </a:cubicBezTo>
                  <a:lnTo>
                    <a:pt x="368" y="990"/>
                  </a:lnTo>
                  <a:cubicBezTo>
                    <a:pt x="141" y="1047"/>
                    <a:pt x="0" y="1274"/>
                    <a:pt x="54" y="1502"/>
                  </a:cubicBezTo>
                  <a:cubicBezTo>
                    <a:pt x="102" y="1698"/>
                    <a:pt x="276" y="1829"/>
                    <a:pt x="467" y="1829"/>
                  </a:cubicBezTo>
                  <a:cubicBezTo>
                    <a:pt x="501" y="1829"/>
                    <a:pt x="535" y="1825"/>
                    <a:pt x="569" y="1817"/>
                  </a:cubicBezTo>
                  <a:lnTo>
                    <a:pt x="4198" y="939"/>
                  </a:lnTo>
                  <a:lnTo>
                    <a:pt x="5075" y="4572"/>
                  </a:lnTo>
                  <a:cubicBezTo>
                    <a:pt x="5120" y="4765"/>
                    <a:pt x="5295" y="4896"/>
                    <a:pt x="5486" y="4896"/>
                  </a:cubicBezTo>
                  <a:cubicBezTo>
                    <a:pt x="5519" y="4896"/>
                    <a:pt x="5553" y="4892"/>
                    <a:pt x="5587" y="4883"/>
                  </a:cubicBezTo>
                  <a:lnTo>
                    <a:pt x="9219" y="4009"/>
                  </a:lnTo>
                  <a:lnTo>
                    <a:pt x="10093" y="7638"/>
                  </a:lnTo>
                  <a:cubicBezTo>
                    <a:pt x="10141" y="7833"/>
                    <a:pt x="10315" y="7964"/>
                    <a:pt x="10509" y="7964"/>
                  </a:cubicBezTo>
                  <a:cubicBezTo>
                    <a:pt x="10542" y="7964"/>
                    <a:pt x="10575" y="7960"/>
                    <a:pt x="10608" y="7952"/>
                  </a:cubicBezTo>
                  <a:lnTo>
                    <a:pt x="14237" y="7076"/>
                  </a:lnTo>
                  <a:lnTo>
                    <a:pt x="15114" y="10704"/>
                  </a:lnTo>
                  <a:cubicBezTo>
                    <a:pt x="15160" y="10899"/>
                    <a:pt x="15336" y="11030"/>
                    <a:pt x="15528" y="11030"/>
                  </a:cubicBezTo>
                  <a:cubicBezTo>
                    <a:pt x="15560" y="11030"/>
                    <a:pt x="15593" y="11026"/>
                    <a:pt x="15626" y="11019"/>
                  </a:cubicBezTo>
                  <a:cubicBezTo>
                    <a:pt x="15858" y="10962"/>
                    <a:pt x="15994" y="10734"/>
                    <a:pt x="15941" y="10503"/>
                  </a:cubicBezTo>
                  <a:lnTo>
                    <a:pt x="14963" y="6463"/>
                  </a:lnTo>
                  <a:cubicBezTo>
                    <a:pt x="14918" y="6267"/>
                    <a:pt x="14744" y="6136"/>
                    <a:pt x="14554" y="6136"/>
                  </a:cubicBezTo>
                  <a:cubicBezTo>
                    <a:pt x="14520" y="6136"/>
                    <a:pt x="14486" y="6140"/>
                    <a:pt x="14452" y="6149"/>
                  </a:cubicBezTo>
                  <a:lnTo>
                    <a:pt x="10823" y="7025"/>
                  </a:lnTo>
                  <a:lnTo>
                    <a:pt x="9945" y="3393"/>
                  </a:lnTo>
                  <a:cubicBezTo>
                    <a:pt x="9897" y="3200"/>
                    <a:pt x="9726" y="3069"/>
                    <a:pt x="9534" y="3069"/>
                  </a:cubicBezTo>
                  <a:cubicBezTo>
                    <a:pt x="9500" y="3069"/>
                    <a:pt x="9465" y="3073"/>
                    <a:pt x="9430" y="3082"/>
                  </a:cubicBezTo>
                  <a:lnTo>
                    <a:pt x="5801" y="3955"/>
                  </a:lnTo>
                  <a:lnTo>
                    <a:pt x="4924" y="327"/>
                  </a:lnTo>
                  <a:cubicBezTo>
                    <a:pt x="4879" y="132"/>
                    <a:pt x="4703" y="1"/>
                    <a:pt x="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44"/>
            <p:cNvSpPr/>
            <p:nvPr/>
          </p:nvSpPr>
          <p:spPr>
            <a:xfrm>
              <a:off x="7649030" y="4686859"/>
              <a:ext cx="336421" cy="336596"/>
            </a:xfrm>
            <a:custGeom>
              <a:rect b="b" l="l" r="r" t="t"/>
              <a:pathLst>
                <a:path extrusionOk="0" h="5775" w="5772">
                  <a:moveTo>
                    <a:pt x="2886" y="854"/>
                  </a:moveTo>
                  <a:cubicBezTo>
                    <a:pt x="4008" y="854"/>
                    <a:pt x="4921" y="1765"/>
                    <a:pt x="4921" y="2890"/>
                  </a:cubicBezTo>
                  <a:cubicBezTo>
                    <a:pt x="4921" y="4011"/>
                    <a:pt x="4008" y="4924"/>
                    <a:pt x="2886" y="4924"/>
                  </a:cubicBezTo>
                  <a:cubicBezTo>
                    <a:pt x="1765" y="4924"/>
                    <a:pt x="851" y="4011"/>
                    <a:pt x="851" y="2890"/>
                  </a:cubicBezTo>
                  <a:cubicBezTo>
                    <a:pt x="851" y="1765"/>
                    <a:pt x="1765" y="854"/>
                    <a:pt x="2886" y="854"/>
                  </a:cubicBezTo>
                  <a:close/>
                  <a:moveTo>
                    <a:pt x="2886" y="1"/>
                  </a:moveTo>
                  <a:cubicBezTo>
                    <a:pt x="1296" y="1"/>
                    <a:pt x="1" y="1296"/>
                    <a:pt x="1" y="2890"/>
                  </a:cubicBezTo>
                  <a:cubicBezTo>
                    <a:pt x="1" y="4479"/>
                    <a:pt x="1296" y="5774"/>
                    <a:pt x="2886" y="5774"/>
                  </a:cubicBezTo>
                  <a:cubicBezTo>
                    <a:pt x="4480" y="5774"/>
                    <a:pt x="5771" y="4479"/>
                    <a:pt x="5771" y="2890"/>
                  </a:cubicBezTo>
                  <a:cubicBezTo>
                    <a:pt x="5771" y="1296"/>
                    <a:pt x="4480" y="1"/>
                    <a:pt x="2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8" name="Google Shape;1228;p44"/>
          <p:cNvSpPr txBox="1"/>
          <p:nvPr>
            <p:ph idx="1" type="subTitle"/>
          </p:nvPr>
        </p:nvSpPr>
        <p:spPr>
          <a:xfrm>
            <a:off x="2249525" y="1626825"/>
            <a:ext cx="46449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29" name="Google Shape;1229;p44"/>
          <p:cNvSpPr txBox="1"/>
          <p:nvPr>
            <p:ph type="ctrTitle"/>
          </p:nvPr>
        </p:nvSpPr>
        <p:spPr>
          <a:xfrm>
            <a:off x="1891125" y="718225"/>
            <a:ext cx="5361600" cy="1059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230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1" name="Google Shape;1231;p45"/>
          <p:cNvGrpSpPr/>
          <p:nvPr/>
        </p:nvGrpSpPr>
        <p:grpSpPr>
          <a:xfrm>
            <a:off x="317250" y="100236"/>
            <a:ext cx="8509400" cy="5119132"/>
            <a:chOff x="317250" y="100236"/>
            <a:chExt cx="8509400" cy="5119132"/>
          </a:xfrm>
        </p:grpSpPr>
        <p:sp>
          <p:nvSpPr>
            <p:cNvPr id="1232" name="Google Shape;1232;p45"/>
            <p:cNvSpPr/>
            <p:nvPr/>
          </p:nvSpPr>
          <p:spPr>
            <a:xfrm>
              <a:off x="4459872" y="268825"/>
              <a:ext cx="224104" cy="112149"/>
            </a:xfrm>
            <a:custGeom>
              <a:rect b="b" l="l" r="r" t="t"/>
              <a:pathLst>
                <a:path extrusionOk="0" h="1153" w="2304">
                  <a:moveTo>
                    <a:pt x="0" y="1"/>
                  </a:moveTo>
                  <a:lnTo>
                    <a:pt x="1152" y="1153"/>
                  </a:lnTo>
                  <a:lnTo>
                    <a:pt x="2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45"/>
            <p:cNvSpPr/>
            <p:nvPr/>
          </p:nvSpPr>
          <p:spPr>
            <a:xfrm>
              <a:off x="4459872" y="4762622"/>
              <a:ext cx="224104" cy="112052"/>
            </a:xfrm>
            <a:custGeom>
              <a:rect b="b" l="l" r="r" t="t"/>
              <a:pathLst>
                <a:path extrusionOk="0" h="1152" w="2304">
                  <a:moveTo>
                    <a:pt x="1152" y="1"/>
                  </a:moveTo>
                  <a:lnTo>
                    <a:pt x="0" y="1152"/>
                  </a:lnTo>
                  <a:lnTo>
                    <a:pt x="2303" y="1152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45"/>
            <p:cNvSpPr/>
            <p:nvPr/>
          </p:nvSpPr>
          <p:spPr>
            <a:xfrm>
              <a:off x="7706505" y="455700"/>
              <a:ext cx="423266" cy="416913"/>
            </a:xfrm>
            <a:custGeom>
              <a:rect b="b" l="l" r="r" t="t"/>
              <a:pathLst>
                <a:path extrusionOk="0" h="7153" w="7262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45"/>
            <p:cNvSpPr/>
            <p:nvPr/>
          </p:nvSpPr>
          <p:spPr>
            <a:xfrm>
              <a:off x="1402600" y="100236"/>
              <a:ext cx="224103" cy="218722"/>
            </a:xfrm>
            <a:custGeom>
              <a:rect b="b" l="l" r="r" t="t"/>
              <a:pathLst>
                <a:path extrusionOk="0" h="4889" w="5009">
                  <a:moveTo>
                    <a:pt x="1573" y="0"/>
                  </a:moveTo>
                  <a:cubicBezTo>
                    <a:pt x="1513" y="0"/>
                    <a:pt x="1452" y="13"/>
                    <a:pt x="1393" y="41"/>
                  </a:cubicBezTo>
                  <a:cubicBezTo>
                    <a:pt x="1179" y="137"/>
                    <a:pt x="1085" y="392"/>
                    <a:pt x="1186" y="606"/>
                  </a:cubicBezTo>
                  <a:lnTo>
                    <a:pt x="1939" y="2236"/>
                  </a:lnTo>
                  <a:lnTo>
                    <a:pt x="308" y="2993"/>
                  </a:lnTo>
                  <a:cubicBezTo>
                    <a:pt x="94" y="3089"/>
                    <a:pt x="1" y="3344"/>
                    <a:pt x="101" y="3555"/>
                  </a:cubicBezTo>
                  <a:cubicBezTo>
                    <a:pt x="171" y="3711"/>
                    <a:pt x="325" y="3803"/>
                    <a:pt x="486" y="3803"/>
                  </a:cubicBezTo>
                  <a:cubicBezTo>
                    <a:pt x="547" y="3803"/>
                    <a:pt x="608" y="3790"/>
                    <a:pt x="667" y="3763"/>
                  </a:cubicBezTo>
                  <a:lnTo>
                    <a:pt x="2297" y="3009"/>
                  </a:lnTo>
                  <a:lnTo>
                    <a:pt x="3054" y="4643"/>
                  </a:lnTo>
                  <a:cubicBezTo>
                    <a:pt x="3124" y="4797"/>
                    <a:pt x="3279" y="4889"/>
                    <a:pt x="3441" y="4889"/>
                  </a:cubicBezTo>
                  <a:cubicBezTo>
                    <a:pt x="3500" y="4889"/>
                    <a:pt x="3559" y="4877"/>
                    <a:pt x="3616" y="4850"/>
                  </a:cubicBezTo>
                  <a:cubicBezTo>
                    <a:pt x="3830" y="4750"/>
                    <a:pt x="3924" y="4499"/>
                    <a:pt x="3827" y="4285"/>
                  </a:cubicBezTo>
                  <a:lnTo>
                    <a:pt x="3070" y="2652"/>
                  </a:lnTo>
                  <a:lnTo>
                    <a:pt x="4704" y="1898"/>
                  </a:lnTo>
                  <a:cubicBezTo>
                    <a:pt x="4914" y="1798"/>
                    <a:pt x="5008" y="1547"/>
                    <a:pt x="4911" y="1332"/>
                  </a:cubicBezTo>
                  <a:cubicBezTo>
                    <a:pt x="4838" y="1177"/>
                    <a:pt x="4686" y="1085"/>
                    <a:pt x="4526" y="1085"/>
                  </a:cubicBezTo>
                  <a:cubicBezTo>
                    <a:pt x="4465" y="1085"/>
                    <a:pt x="4404" y="1098"/>
                    <a:pt x="4346" y="1125"/>
                  </a:cubicBezTo>
                  <a:lnTo>
                    <a:pt x="2712" y="1878"/>
                  </a:lnTo>
                  <a:lnTo>
                    <a:pt x="1959" y="248"/>
                  </a:lnTo>
                  <a:cubicBezTo>
                    <a:pt x="1886" y="92"/>
                    <a:pt x="173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36" name="Google Shape;1236;p45"/>
            <p:cNvGrpSpPr/>
            <p:nvPr/>
          </p:nvGrpSpPr>
          <p:grpSpPr>
            <a:xfrm>
              <a:off x="317250" y="268825"/>
              <a:ext cx="8509400" cy="4605850"/>
              <a:chOff x="317250" y="268825"/>
              <a:chExt cx="8509400" cy="4605850"/>
            </a:xfrm>
          </p:grpSpPr>
          <p:sp>
            <p:nvSpPr>
              <p:cNvPr id="1237" name="Google Shape;1237;p45"/>
              <p:cNvSpPr/>
              <p:nvPr/>
            </p:nvSpPr>
            <p:spPr>
              <a:xfrm>
                <a:off x="317250" y="268825"/>
                <a:ext cx="157100" cy="4605850"/>
              </a:xfrm>
              <a:custGeom>
                <a:rect b="b" l="l" r="r" t="t"/>
                <a:pathLst>
                  <a:path extrusionOk="0" h="184234" w="6284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8" name="Google Shape;1238;p45"/>
              <p:cNvSpPr/>
              <p:nvPr/>
            </p:nvSpPr>
            <p:spPr>
              <a:xfrm rot="10800000">
                <a:off x="8669550" y="268825"/>
                <a:ext cx="157100" cy="4605850"/>
              </a:xfrm>
              <a:custGeom>
                <a:rect b="b" l="l" r="r" t="t"/>
                <a:pathLst>
                  <a:path extrusionOk="0" h="184234" w="6284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39" name="Google Shape;1239;p45"/>
            <p:cNvSpPr/>
            <p:nvPr/>
          </p:nvSpPr>
          <p:spPr>
            <a:xfrm rot="-3000083">
              <a:off x="935724" y="4747579"/>
              <a:ext cx="496882" cy="342676"/>
            </a:xfrm>
            <a:custGeom>
              <a:rect b="b" l="l" r="r" t="t"/>
              <a:pathLst>
                <a:path extrusionOk="0" h="11031" w="15995">
                  <a:moveTo>
                    <a:pt x="4510" y="1"/>
                  </a:moveTo>
                  <a:cubicBezTo>
                    <a:pt x="4478" y="1"/>
                    <a:pt x="4445" y="5"/>
                    <a:pt x="4412" y="12"/>
                  </a:cubicBezTo>
                  <a:lnTo>
                    <a:pt x="368" y="990"/>
                  </a:lnTo>
                  <a:cubicBezTo>
                    <a:pt x="141" y="1047"/>
                    <a:pt x="0" y="1274"/>
                    <a:pt x="54" y="1502"/>
                  </a:cubicBezTo>
                  <a:cubicBezTo>
                    <a:pt x="102" y="1698"/>
                    <a:pt x="276" y="1829"/>
                    <a:pt x="467" y="1829"/>
                  </a:cubicBezTo>
                  <a:cubicBezTo>
                    <a:pt x="501" y="1829"/>
                    <a:pt x="535" y="1825"/>
                    <a:pt x="569" y="1817"/>
                  </a:cubicBezTo>
                  <a:lnTo>
                    <a:pt x="4198" y="939"/>
                  </a:lnTo>
                  <a:lnTo>
                    <a:pt x="5075" y="4572"/>
                  </a:lnTo>
                  <a:cubicBezTo>
                    <a:pt x="5120" y="4765"/>
                    <a:pt x="5295" y="4896"/>
                    <a:pt x="5486" y="4896"/>
                  </a:cubicBezTo>
                  <a:cubicBezTo>
                    <a:pt x="5519" y="4896"/>
                    <a:pt x="5553" y="4892"/>
                    <a:pt x="5587" y="4883"/>
                  </a:cubicBezTo>
                  <a:lnTo>
                    <a:pt x="9219" y="4009"/>
                  </a:lnTo>
                  <a:lnTo>
                    <a:pt x="10093" y="7638"/>
                  </a:lnTo>
                  <a:cubicBezTo>
                    <a:pt x="10141" y="7833"/>
                    <a:pt x="10315" y="7964"/>
                    <a:pt x="10509" y="7964"/>
                  </a:cubicBezTo>
                  <a:cubicBezTo>
                    <a:pt x="10542" y="7964"/>
                    <a:pt x="10575" y="7960"/>
                    <a:pt x="10608" y="7952"/>
                  </a:cubicBezTo>
                  <a:lnTo>
                    <a:pt x="14237" y="7076"/>
                  </a:lnTo>
                  <a:lnTo>
                    <a:pt x="15114" y="10704"/>
                  </a:lnTo>
                  <a:cubicBezTo>
                    <a:pt x="15160" y="10899"/>
                    <a:pt x="15336" y="11030"/>
                    <a:pt x="15528" y="11030"/>
                  </a:cubicBezTo>
                  <a:cubicBezTo>
                    <a:pt x="15560" y="11030"/>
                    <a:pt x="15593" y="11026"/>
                    <a:pt x="15626" y="11019"/>
                  </a:cubicBezTo>
                  <a:cubicBezTo>
                    <a:pt x="15858" y="10962"/>
                    <a:pt x="15994" y="10734"/>
                    <a:pt x="15941" y="10503"/>
                  </a:cubicBezTo>
                  <a:lnTo>
                    <a:pt x="14963" y="6463"/>
                  </a:lnTo>
                  <a:cubicBezTo>
                    <a:pt x="14918" y="6267"/>
                    <a:pt x="14744" y="6136"/>
                    <a:pt x="14554" y="6136"/>
                  </a:cubicBezTo>
                  <a:cubicBezTo>
                    <a:pt x="14520" y="6136"/>
                    <a:pt x="14486" y="6140"/>
                    <a:pt x="14452" y="6149"/>
                  </a:cubicBezTo>
                  <a:lnTo>
                    <a:pt x="10823" y="7025"/>
                  </a:lnTo>
                  <a:lnTo>
                    <a:pt x="9945" y="3393"/>
                  </a:lnTo>
                  <a:cubicBezTo>
                    <a:pt x="9897" y="3200"/>
                    <a:pt x="9726" y="3069"/>
                    <a:pt x="9534" y="3069"/>
                  </a:cubicBezTo>
                  <a:cubicBezTo>
                    <a:pt x="9500" y="3069"/>
                    <a:pt x="9465" y="3073"/>
                    <a:pt x="9430" y="3082"/>
                  </a:cubicBezTo>
                  <a:lnTo>
                    <a:pt x="5801" y="3955"/>
                  </a:lnTo>
                  <a:lnTo>
                    <a:pt x="4924" y="327"/>
                  </a:lnTo>
                  <a:cubicBezTo>
                    <a:pt x="4879" y="132"/>
                    <a:pt x="4703" y="1"/>
                    <a:pt x="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45"/>
            <p:cNvSpPr/>
            <p:nvPr/>
          </p:nvSpPr>
          <p:spPr>
            <a:xfrm>
              <a:off x="7649030" y="4686859"/>
              <a:ext cx="336421" cy="336596"/>
            </a:xfrm>
            <a:custGeom>
              <a:rect b="b" l="l" r="r" t="t"/>
              <a:pathLst>
                <a:path extrusionOk="0" h="5775" w="5772">
                  <a:moveTo>
                    <a:pt x="2886" y="854"/>
                  </a:moveTo>
                  <a:cubicBezTo>
                    <a:pt x="4008" y="854"/>
                    <a:pt x="4921" y="1765"/>
                    <a:pt x="4921" y="2890"/>
                  </a:cubicBezTo>
                  <a:cubicBezTo>
                    <a:pt x="4921" y="4011"/>
                    <a:pt x="4008" y="4924"/>
                    <a:pt x="2886" y="4924"/>
                  </a:cubicBezTo>
                  <a:cubicBezTo>
                    <a:pt x="1765" y="4924"/>
                    <a:pt x="851" y="4011"/>
                    <a:pt x="851" y="2890"/>
                  </a:cubicBezTo>
                  <a:cubicBezTo>
                    <a:pt x="851" y="1765"/>
                    <a:pt x="1765" y="854"/>
                    <a:pt x="2886" y="854"/>
                  </a:cubicBezTo>
                  <a:close/>
                  <a:moveTo>
                    <a:pt x="2886" y="1"/>
                  </a:moveTo>
                  <a:cubicBezTo>
                    <a:pt x="1296" y="1"/>
                    <a:pt x="1" y="1296"/>
                    <a:pt x="1" y="2890"/>
                  </a:cubicBezTo>
                  <a:cubicBezTo>
                    <a:pt x="1" y="4479"/>
                    <a:pt x="1296" y="5774"/>
                    <a:pt x="2886" y="5774"/>
                  </a:cubicBezTo>
                  <a:cubicBezTo>
                    <a:pt x="4480" y="5774"/>
                    <a:pt x="5771" y="4479"/>
                    <a:pt x="5771" y="2890"/>
                  </a:cubicBezTo>
                  <a:cubicBezTo>
                    <a:pt x="5771" y="1296"/>
                    <a:pt x="4480" y="1"/>
                    <a:pt x="2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1" name="Google Shape;1241;p45"/>
          <p:cNvGrpSpPr/>
          <p:nvPr/>
        </p:nvGrpSpPr>
        <p:grpSpPr>
          <a:xfrm>
            <a:off x="-12" y="-12"/>
            <a:ext cx="7545763" cy="5143513"/>
            <a:chOff x="-12" y="-12"/>
            <a:chExt cx="7545763" cy="5143513"/>
          </a:xfrm>
        </p:grpSpPr>
        <p:grpSp>
          <p:nvGrpSpPr>
            <p:cNvPr id="1242" name="Google Shape;1242;p45"/>
            <p:cNvGrpSpPr/>
            <p:nvPr/>
          </p:nvGrpSpPr>
          <p:grpSpPr>
            <a:xfrm>
              <a:off x="5048975" y="0"/>
              <a:ext cx="2496775" cy="5143500"/>
              <a:chOff x="5046375" y="0"/>
              <a:chExt cx="2496775" cy="5143500"/>
            </a:xfrm>
          </p:grpSpPr>
          <p:sp>
            <p:nvSpPr>
              <p:cNvPr id="1243" name="Google Shape;1243;p45"/>
              <p:cNvSpPr/>
              <p:nvPr/>
            </p:nvSpPr>
            <p:spPr>
              <a:xfrm>
                <a:off x="5046375" y="2532050"/>
                <a:ext cx="2496775" cy="2611450"/>
              </a:xfrm>
              <a:custGeom>
                <a:rect b="b" l="l" r="r" t="t"/>
                <a:pathLst>
                  <a:path extrusionOk="0" h="104458" w="99871">
                    <a:moveTo>
                      <a:pt x="20710" y="20753"/>
                    </a:moveTo>
                    <a:lnTo>
                      <a:pt x="77504" y="59211"/>
                    </a:lnTo>
                    <a:lnTo>
                      <a:pt x="15797" y="89169"/>
                    </a:lnTo>
                    <a:lnTo>
                      <a:pt x="20710" y="20753"/>
                    </a:lnTo>
                    <a:close/>
                    <a:moveTo>
                      <a:pt x="14233" y="1"/>
                    </a:moveTo>
                    <a:cubicBezTo>
                      <a:pt x="13129" y="1"/>
                      <a:pt x="12021" y="248"/>
                      <a:pt x="10997" y="750"/>
                    </a:cubicBezTo>
                    <a:cubicBezTo>
                      <a:pt x="8609" y="1905"/>
                      <a:pt x="7027" y="4241"/>
                      <a:pt x="6838" y="6885"/>
                    </a:cubicBezTo>
                    <a:lnTo>
                      <a:pt x="90" y="100914"/>
                    </a:lnTo>
                    <a:cubicBezTo>
                      <a:pt x="0" y="102151"/>
                      <a:pt x="228" y="103363"/>
                      <a:pt x="716" y="104458"/>
                    </a:cubicBezTo>
                    <a:lnTo>
                      <a:pt x="18242" y="104458"/>
                    </a:lnTo>
                    <a:lnTo>
                      <a:pt x="95527" y="66938"/>
                    </a:lnTo>
                    <a:cubicBezTo>
                      <a:pt x="96242" y="66593"/>
                      <a:pt x="96892" y="66138"/>
                      <a:pt x="97445" y="65598"/>
                    </a:cubicBezTo>
                    <a:cubicBezTo>
                      <a:pt x="98734" y="64347"/>
                      <a:pt x="99549" y="62650"/>
                      <a:pt x="99682" y="60803"/>
                    </a:cubicBezTo>
                    <a:cubicBezTo>
                      <a:pt x="99871" y="58159"/>
                      <a:pt x="98639" y="55620"/>
                      <a:pt x="96446" y="54137"/>
                    </a:cubicBezTo>
                    <a:lnTo>
                      <a:pt x="18388" y="1280"/>
                    </a:lnTo>
                    <a:cubicBezTo>
                      <a:pt x="17142" y="432"/>
                      <a:pt x="15688" y="1"/>
                      <a:pt x="14233" y="1"/>
                    </a:cubicBezTo>
                    <a:close/>
                  </a:path>
                </a:pathLst>
              </a:custGeom>
              <a:solidFill>
                <a:srgbClr val="2EE6C4">
                  <a:alpha val="450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4" name="Google Shape;1244;p45"/>
              <p:cNvSpPr/>
              <p:nvPr/>
            </p:nvSpPr>
            <p:spPr>
              <a:xfrm>
                <a:off x="6583675" y="0"/>
                <a:ext cx="959475" cy="574975"/>
              </a:xfrm>
              <a:custGeom>
                <a:rect b="b" l="l" r="r" t="t"/>
                <a:pathLst>
                  <a:path extrusionOk="0" h="22999" w="38379">
                    <a:moveTo>
                      <a:pt x="1" y="1"/>
                    </a:moveTo>
                    <a:lnTo>
                      <a:pt x="28154" y="21999"/>
                    </a:lnTo>
                    <a:cubicBezTo>
                      <a:pt x="28552" y="22312"/>
                      <a:pt x="28992" y="22554"/>
                      <a:pt x="29458" y="22719"/>
                    </a:cubicBezTo>
                    <a:cubicBezTo>
                      <a:pt x="29969" y="22904"/>
                      <a:pt x="30509" y="22998"/>
                      <a:pt x="31054" y="22998"/>
                    </a:cubicBezTo>
                    <a:cubicBezTo>
                      <a:pt x="31651" y="22998"/>
                      <a:pt x="32248" y="22885"/>
                      <a:pt x="32817" y="22657"/>
                    </a:cubicBezTo>
                    <a:cubicBezTo>
                      <a:pt x="34375" y="22023"/>
                      <a:pt x="35484" y="20610"/>
                      <a:pt x="35716" y="18943"/>
                    </a:cubicBezTo>
                    <a:lnTo>
                      <a:pt x="38378" y="1"/>
                    </a:lnTo>
                    <a:lnTo>
                      <a:pt x="28865" y="1"/>
                    </a:lnTo>
                    <a:lnTo>
                      <a:pt x="27524" y="9552"/>
                    </a:lnTo>
                    <a:lnTo>
                      <a:pt x="15301" y="1"/>
                    </a:lnTo>
                    <a:close/>
                  </a:path>
                </a:pathLst>
              </a:custGeom>
              <a:solidFill>
                <a:srgbClr val="2EE6C4">
                  <a:alpha val="450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45" name="Google Shape;1245;p45"/>
            <p:cNvSpPr/>
            <p:nvPr/>
          </p:nvSpPr>
          <p:spPr>
            <a:xfrm rot="-5400000">
              <a:off x="-332850" y="332825"/>
              <a:ext cx="3645950" cy="2980275"/>
            </a:xfrm>
            <a:custGeom>
              <a:rect b="b" l="l" r="r" t="t"/>
              <a:pathLst>
                <a:path extrusionOk="0" h="119211" w="145838">
                  <a:moveTo>
                    <a:pt x="0" y="1"/>
                  </a:moveTo>
                  <a:cubicBezTo>
                    <a:pt x="1292" y="31275"/>
                    <a:pt x="14076" y="60489"/>
                    <a:pt x="36342" y="82756"/>
                  </a:cubicBezTo>
                  <a:cubicBezTo>
                    <a:pt x="59851" y="106264"/>
                    <a:pt x="91108" y="119211"/>
                    <a:pt x="124355" y="119211"/>
                  </a:cubicBezTo>
                  <a:cubicBezTo>
                    <a:pt x="131628" y="119211"/>
                    <a:pt x="138812" y="118589"/>
                    <a:pt x="145838" y="117374"/>
                  </a:cubicBezTo>
                  <a:lnTo>
                    <a:pt x="145838" y="96140"/>
                  </a:lnTo>
                  <a:cubicBezTo>
                    <a:pt x="138849" y="97606"/>
                    <a:pt x="131661" y="98365"/>
                    <a:pt x="124355" y="98365"/>
                  </a:cubicBezTo>
                  <a:cubicBezTo>
                    <a:pt x="96676" y="98365"/>
                    <a:pt x="70653" y="87588"/>
                    <a:pt x="51080" y="68014"/>
                  </a:cubicBezTo>
                  <a:cubicBezTo>
                    <a:pt x="32752" y="49686"/>
                    <a:pt x="22137" y="25703"/>
                    <a:pt x="20861" y="1"/>
                  </a:cubicBezTo>
                  <a:close/>
                </a:path>
              </a:pathLst>
            </a:custGeom>
            <a:solidFill>
              <a:srgbClr val="2EE6C4">
                <a:alpha val="450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6" name="Google Shape;1246;p45"/>
          <p:cNvSpPr txBox="1"/>
          <p:nvPr>
            <p:ph type="title"/>
          </p:nvPr>
        </p:nvSpPr>
        <p:spPr>
          <a:xfrm>
            <a:off x="725275" y="1723200"/>
            <a:ext cx="3863100" cy="202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6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9pPr>
          </a:lstStyle>
          <a:p/>
        </p:txBody>
      </p:sp>
      <p:sp>
        <p:nvSpPr>
          <p:cNvPr id="1247" name="Google Shape;1247;p45"/>
          <p:cNvSpPr txBox="1"/>
          <p:nvPr>
            <p:ph idx="1" type="subTitle"/>
          </p:nvPr>
        </p:nvSpPr>
        <p:spPr>
          <a:xfrm>
            <a:off x="725275" y="3795910"/>
            <a:ext cx="6044100" cy="3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9pPr>
          </a:lstStyle>
          <a:p/>
        </p:txBody>
      </p:sp>
      <p:sp>
        <p:nvSpPr>
          <p:cNvPr id="1248" name="Google Shape;1248;p45"/>
          <p:cNvSpPr txBox="1"/>
          <p:nvPr>
            <p:ph hasCustomPrompt="1" idx="2" type="title"/>
          </p:nvPr>
        </p:nvSpPr>
        <p:spPr>
          <a:xfrm>
            <a:off x="725275" y="952809"/>
            <a:ext cx="1176600" cy="8592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None/>
              <a:defRPr sz="60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0" name="Google Shape;1250;p46"/>
          <p:cNvGrpSpPr/>
          <p:nvPr/>
        </p:nvGrpSpPr>
        <p:grpSpPr>
          <a:xfrm>
            <a:off x="485608" y="-872804"/>
            <a:ext cx="8658379" cy="7854599"/>
            <a:chOff x="485608" y="-872804"/>
            <a:chExt cx="8658379" cy="7854599"/>
          </a:xfrm>
        </p:grpSpPr>
        <p:sp>
          <p:nvSpPr>
            <p:cNvPr id="1251" name="Google Shape;1251;p46"/>
            <p:cNvSpPr/>
            <p:nvPr/>
          </p:nvSpPr>
          <p:spPr>
            <a:xfrm flipH="1" rot="5400000">
              <a:off x="5830875" y="332825"/>
              <a:ext cx="3645950" cy="2980275"/>
            </a:xfrm>
            <a:custGeom>
              <a:rect b="b" l="l" r="r" t="t"/>
              <a:pathLst>
                <a:path extrusionOk="0" h="119211" w="145838">
                  <a:moveTo>
                    <a:pt x="0" y="1"/>
                  </a:moveTo>
                  <a:cubicBezTo>
                    <a:pt x="1292" y="31275"/>
                    <a:pt x="14076" y="60489"/>
                    <a:pt x="36342" y="82756"/>
                  </a:cubicBezTo>
                  <a:cubicBezTo>
                    <a:pt x="59851" y="106264"/>
                    <a:pt x="91108" y="119211"/>
                    <a:pt x="124355" y="119211"/>
                  </a:cubicBezTo>
                  <a:cubicBezTo>
                    <a:pt x="131628" y="119211"/>
                    <a:pt x="138812" y="118589"/>
                    <a:pt x="145838" y="117374"/>
                  </a:cubicBezTo>
                  <a:lnTo>
                    <a:pt x="145838" y="96140"/>
                  </a:lnTo>
                  <a:cubicBezTo>
                    <a:pt x="138849" y="97606"/>
                    <a:pt x="131661" y="98365"/>
                    <a:pt x="124355" y="98365"/>
                  </a:cubicBezTo>
                  <a:cubicBezTo>
                    <a:pt x="96676" y="98365"/>
                    <a:pt x="70653" y="87588"/>
                    <a:pt x="51080" y="68014"/>
                  </a:cubicBezTo>
                  <a:cubicBezTo>
                    <a:pt x="32752" y="49686"/>
                    <a:pt x="22137" y="25703"/>
                    <a:pt x="20861" y="1"/>
                  </a:cubicBezTo>
                  <a:close/>
                </a:path>
              </a:pathLst>
            </a:custGeom>
            <a:solidFill>
              <a:srgbClr val="2EE6C4">
                <a:alpha val="450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52" name="Google Shape;1252;p46"/>
            <p:cNvGrpSpPr/>
            <p:nvPr/>
          </p:nvGrpSpPr>
          <p:grpSpPr>
            <a:xfrm>
              <a:off x="485608" y="-872804"/>
              <a:ext cx="8316624" cy="7854599"/>
              <a:chOff x="-752917" y="-872804"/>
              <a:chExt cx="8316624" cy="7854599"/>
            </a:xfrm>
          </p:grpSpPr>
          <p:sp>
            <p:nvSpPr>
              <p:cNvPr id="1253" name="Google Shape;1253;p46"/>
              <p:cNvSpPr/>
              <p:nvPr/>
            </p:nvSpPr>
            <p:spPr>
              <a:xfrm rot="-1528096">
                <a:off x="4626846" y="3960488"/>
                <a:ext cx="2496710" cy="2611382"/>
              </a:xfrm>
              <a:custGeom>
                <a:rect b="b" l="l" r="r" t="t"/>
                <a:pathLst>
                  <a:path extrusionOk="0" h="104458" w="99871">
                    <a:moveTo>
                      <a:pt x="20710" y="20753"/>
                    </a:moveTo>
                    <a:lnTo>
                      <a:pt x="77504" y="59211"/>
                    </a:lnTo>
                    <a:lnTo>
                      <a:pt x="15797" y="89169"/>
                    </a:lnTo>
                    <a:lnTo>
                      <a:pt x="20710" y="20753"/>
                    </a:lnTo>
                    <a:close/>
                    <a:moveTo>
                      <a:pt x="14233" y="1"/>
                    </a:moveTo>
                    <a:cubicBezTo>
                      <a:pt x="13129" y="1"/>
                      <a:pt x="12021" y="248"/>
                      <a:pt x="10997" y="750"/>
                    </a:cubicBezTo>
                    <a:cubicBezTo>
                      <a:pt x="8609" y="1905"/>
                      <a:pt x="7027" y="4241"/>
                      <a:pt x="6838" y="6885"/>
                    </a:cubicBezTo>
                    <a:lnTo>
                      <a:pt x="90" y="100914"/>
                    </a:lnTo>
                    <a:cubicBezTo>
                      <a:pt x="0" y="102151"/>
                      <a:pt x="228" y="103363"/>
                      <a:pt x="716" y="104458"/>
                    </a:cubicBezTo>
                    <a:lnTo>
                      <a:pt x="18242" y="104458"/>
                    </a:lnTo>
                    <a:lnTo>
                      <a:pt x="95527" y="66938"/>
                    </a:lnTo>
                    <a:cubicBezTo>
                      <a:pt x="96242" y="66593"/>
                      <a:pt x="96892" y="66138"/>
                      <a:pt x="97445" y="65598"/>
                    </a:cubicBezTo>
                    <a:cubicBezTo>
                      <a:pt x="98734" y="64347"/>
                      <a:pt x="99549" y="62650"/>
                      <a:pt x="99682" y="60803"/>
                    </a:cubicBezTo>
                    <a:cubicBezTo>
                      <a:pt x="99871" y="58159"/>
                      <a:pt x="98639" y="55620"/>
                      <a:pt x="96446" y="54137"/>
                    </a:cubicBezTo>
                    <a:lnTo>
                      <a:pt x="18388" y="1280"/>
                    </a:lnTo>
                    <a:cubicBezTo>
                      <a:pt x="17142" y="432"/>
                      <a:pt x="15688" y="1"/>
                      <a:pt x="14233" y="1"/>
                    </a:cubicBezTo>
                    <a:close/>
                  </a:path>
                </a:pathLst>
              </a:custGeom>
              <a:solidFill>
                <a:srgbClr val="2EE6C4">
                  <a:alpha val="447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4" name="Google Shape;1254;p46"/>
              <p:cNvSpPr/>
              <p:nvPr/>
            </p:nvSpPr>
            <p:spPr>
              <a:xfrm rot="1218363">
                <a:off x="-604607" y="-416153"/>
                <a:ext cx="2877068" cy="1369957"/>
              </a:xfrm>
              <a:custGeom>
                <a:rect b="b" l="l" r="r" t="t"/>
                <a:pathLst>
                  <a:path extrusionOk="0" h="70199" w="147426">
                    <a:moveTo>
                      <a:pt x="10785" y="1"/>
                    </a:moveTo>
                    <a:lnTo>
                      <a:pt x="1" y="12836"/>
                    </a:lnTo>
                    <a:lnTo>
                      <a:pt x="1" y="46342"/>
                    </a:lnTo>
                    <a:lnTo>
                      <a:pt x="133677" y="70027"/>
                    </a:lnTo>
                    <a:cubicBezTo>
                      <a:pt x="134325" y="70141"/>
                      <a:pt x="134974" y="70198"/>
                      <a:pt x="135619" y="70198"/>
                    </a:cubicBezTo>
                    <a:cubicBezTo>
                      <a:pt x="136144" y="70198"/>
                      <a:pt x="136671" y="70159"/>
                      <a:pt x="137192" y="70084"/>
                    </a:cubicBezTo>
                    <a:cubicBezTo>
                      <a:pt x="139859" y="69705"/>
                      <a:pt x="142342" y="68359"/>
                      <a:pt x="144128" y="66232"/>
                    </a:cubicBezTo>
                    <a:cubicBezTo>
                      <a:pt x="146687" y="63190"/>
                      <a:pt x="147426" y="59020"/>
                      <a:pt x="146071" y="55287"/>
                    </a:cubicBezTo>
                    <a:lnTo>
                      <a:pt x="125996" y="1"/>
                    </a:lnTo>
                    <a:lnTo>
                      <a:pt x="102340" y="1"/>
                    </a:lnTo>
                    <a:lnTo>
                      <a:pt x="118596" y="44769"/>
                    </a:lnTo>
                    <a:lnTo>
                      <a:pt x="17289" y="26822"/>
                    </a:lnTo>
                    <a:lnTo>
                      <a:pt x="39832" y="1"/>
                    </a:lnTo>
                    <a:close/>
                  </a:path>
                </a:pathLst>
              </a:custGeom>
              <a:solidFill>
                <a:srgbClr val="2EE6C4">
                  <a:alpha val="447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55" name="Google Shape;1255;p46"/>
          <p:cNvGrpSpPr/>
          <p:nvPr/>
        </p:nvGrpSpPr>
        <p:grpSpPr>
          <a:xfrm>
            <a:off x="317250" y="100236"/>
            <a:ext cx="8509400" cy="5119132"/>
            <a:chOff x="317250" y="100236"/>
            <a:chExt cx="8509400" cy="5119132"/>
          </a:xfrm>
        </p:grpSpPr>
        <p:sp>
          <p:nvSpPr>
            <p:cNvPr id="1256" name="Google Shape;1256;p46"/>
            <p:cNvSpPr/>
            <p:nvPr/>
          </p:nvSpPr>
          <p:spPr>
            <a:xfrm>
              <a:off x="4459872" y="268825"/>
              <a:ext cx="224104" cy="112149"/>
            </a:xfrm>
            <a:custGeom>
              <a:rect b="b" l="l" r="r" t="t"/>
              <a:pathLst>
                <a:path extrusionOk="0" h="1153" w="2304">
                  <a:moveTo>
                    <a:pt x="0" y="1"/>
                  </a:moveTo>
                  <a:lnTo>
                    <a:pt x="1152" y="1153"/>
                  </a:lnTo>
                  <a:lnTo>
                    <a:pt x="2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46"/>
            <p:cNvSpPr/>
            <p:nvPr/>
          </p:nvSpPr>
          <p:spPr>
            <a:xfrm>
              <a:off x="4459872" y="4762622"/>
              <a:ext cx="224104" cy="112052"/>
            </a:xfrm>
            <a:custGeom>
              <a:rect b="b" l="l" r="r" t="t"/>
              <a:pathLst>
                <a:path extrusionOk="0" h="1152" w="2304">
                  <a:moveTo>
                    <a:pt x="1152" y="1"/>
                  </a:moveTo>
                  <a:lnTo>
                    <a:pt x="0" y="1152"/>
                  </a:lnTo>
                  <a:lnTo>
                    <a:pt x="2303" y="1152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46"/>
            <p:cNvSpPr/>
            <p:nvPr/>
          </p:nvSpPr>
          <p:spPr>
            <a:xfrm>
              <a:off x="7706505" y="455700"/>
              <a:ext cx="423266" cy="416913"/>
            </a:xfrm>
            <a:custGeom>
              <a:rect b="b" l="l" r="r" t="t"/>
              <a:pathLst>
                <a:path extrusionOk="0" h="7153" w="7262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46"/>
            <p:cNvSpPr/>
            <p:nvPr/>
          </p:nvSpPr>
          <p:spPr>
            <a:xfrm>
              <a:off x="1402600" y="100236"/>
              <a:ext cx="224103" cy="218722"/>
            </a:xfrm>
            <a:custGeom>
              <a:rect b="b" l="l" r="r" t="t"/>
              <a:pathLst>
                <a:path extrusionOk="0" h="4889" w="5009">
                  <a:moveTo>
                    <a:pt x="1573" y="0"/>
                  </a:moveTo>
                  <a:cubicBezTo>
                    <a:pt x="1513" y="0"/>
                    <a:pt x="1452" y="13"/>
                    <a:pt x="1393" y="41"/>
                  </a:cubicBezTo>
                  <a:cubicBezTo>
                    <a:pt x="1179" y="137"/>
                    <a:pt x="1085" y="392"/>
                    <a:pt x="1186" y="606"/>
                  </a:cubicBezTo>
                  <a:lnTo>
                    <a:pt x="1939" y="2236"/>
                  </a:lnTo>
                  <a:lnTo>
                    <a:pt x="308" y="2993"/>
                  </a:lnTo>
                  <a:cubicBezTo>
                    <a:pt x="94" y="3089"/>
                    <a:pt x="1" y="3344"/>
                    <a:pt x="101" y="3555"/>
                  </a:cubicBezTo>
                  <a:cubicBezTo>
                    <a:pt x="171" y="3711"/>
                    <a:pt x="325" y="3803"/>
                    <a:pt x="486" y="3803"/>
                  </a:cubicBezTo>
                  <a:cubicBezTo>
                    <a:pt x="547" y="3803"/>
                    <a:pt x="608" y="3790"/>
                    <a:pt x="667" y="3763"/>
                  </a:cubicBezTo>
                  <a:lnTo>
                    <a:pt x="2297" y="3009"/>
                  </a:lnTo>
                  <a:lnTo>
                    <a:pt x="3054" y="4643"/>
                  </a:lnTo>
                  <a:cubicBezTo>
                    <a:pt x="3124" y="4797"/>
                    <a:pt x="3279" y="4889"/>
                    <a:pt x="3441" y="4889"/>
                  </a:cubicBezTo>
                  <a:cubicBezTo>
                    <a:pt x="3500" y="4889"/>
                    <a:pt x="3559" y="4877"/>
                    <a:pt x="3616" y="4850"/>
                  </a:cubicBezTo>
                  <a:cubicBezTo>
                    <a:pt x="3830" y="4750"/>
                    <a:pt x="3924" y="4499"/>
                    <a:pt x="3827" y="4285"/>
                  </a:cubicBezTo>
                  <a:lnTo>
                    <a:pt x="3070" y="2652"/>
                  </a:lnTo>
                  <a:lnTo>
                    <a:pt x="4704" y="1898"/>
                  </a:lnTo>
                  <a:cubicBezTo>
                    <a:pt x="4914" y="1798"/>
                    <a:pt x="5008" y="1547"/>
                    <a:pt x="4911" y="1332"/>
                  </a:cubicBezTo>
                  <a:cubicBezTo>
                    <a:pt x="4838" y="1177"/>
                    <a:pt x="4686" y="1085"/>
                    <a:pt x="4526" y="1085"/>
                  </a:cubicBezTo>
                  <a:cubicBezTo>
                    <a:pt x="4465" y="1085"/>
                    <a:pt x="4404" y="1098"/>
                    <a:pt x="4346" y="1125"/>
                  </a:cubicBezTo>
                  <a:lnTo>
                    <a:pt x="2712" y="1878"/>
                  </a:lnTo>
                  <a:lnTo>
                    <a:pt x="1959" y="248"/>
                  </a:lnTo>
                  <a:cubicBezTo>
                    <a:pt x="1886" y="92"/>
                    <a:pt x="173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60" name="Google Shape;1260;p46"/>
            <p:cNvGrpSpPr/>
            <p:nvPr/>
          </p:nvGrpSpPr>
          <p:grpSpPr>
            <a:xfrm>
              <a:off x="317250" y="268825"/>
              <a:ext cx="8509400" cy="4605850"/>
              <a:chOff x="317250" y="268825"/>
              <a:chExt cx="8509400" cy="4605850"/>
            </a:xfrm>
          </p:grpSpPr>
          <p:sp>
            <p:nvSpPr>
              <p:cNvPr id="1261" name="Google Shape;1261;p46"/>
              <p:cNvSpPr/>
              <p:nvPr/>
            </p:nvSpPr>
            <p:spPr>
              <a:xfrm>
                <a:off x="317250" y="268825"/>
                <a:ext cx="157100" cy="4605850"/>
              </a:xfrm>
              <a:custGeom>
                <a:rect b="b" l="l" r="r" t="t"/>
                <a:pathLst>
                  <a:path extrusionOk="0" h="184234" w="6284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2" name="Google Shape;1262;p46"/>
              <p:cNvSpPr/>
              <p:nvPr/>
            </p:nvSpPr>
            <p:spPr>
              <a:xfrm rot="10800000">
                <a:off x="8669550" y="268825"/>
                <a:ext cx="157100" cy="4605850"/>
              </a:xfrm>
              <a:custGeom>
                <a:rect b="b" l="l" r="r" t="t"/>
                <a:pathLst>
                  <a:path extrusionOk="0" h="184234" w="6284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63" name="Google Shape;1263;p46"/>
            <p:cNvSpPr/>
            <p:nvPr/>
          </p:nvSpPr>
          <p:spPr>
            <a:xfrm rot="-3000083">
              <a:off x="935724" y="4747579"/>
              <a:ext cx="496882" cy="342676"/>
            </a:xfrm>
            <a:custGeom>
              <a:rect b="b" l="l" r="r" t="t"/>
              <a:pathLst>
                <a:path extrusionOk="0" h="11031" w="15995">
                  <a:moveTo>
                    <a:pt x="4510" y="1"/>
                  </a:moveTo>
                  <a:cubicBezTo>
                    <a:pt x="4478" y="1"/>
                    <a:pt x="4445" y="5"/>
                    <a:pt x="4412" y="12"/>
                  </a:cubicBezTo>
                  <a:lnTo>
                    <a:pt x="368" y="990"/>
                  </a:lnTo>
                  <a:cubicBezTo>
                    <a:pt x="141" y="1047"/>
                    <a:pt x="0" y="1274"/>
                    <a:pt x="54" y="1502"/>
                  </a:cubicBezTo>
                  <a:cubicBezTo>
                    <a:pt x="102" y="1698"/>
                    <a:pt x="276" y="1829"/>
                    <a:pt x="467" y="1829"/>
                  </a:cubicBezTo>
                  <a:cubicBezTo>
                    <a:pt x="501" y="1829"/>
                    <a:pt x="535" y="1825"/>
                    <a:pt x="569" y="1817"/>
                  </a:cubicBezTo>
                  <a:lnTo>
                    <a:pt x="4198" y="939"/>
                  </a:lnTo>
                  <a:lnTo>
                    <a:pt x="5075" y="4572"/>
                  </a:lnTo>
                  <a:cubicBezTo>
                    <a:pt x="5120" y="4765"/>
                    <a:pt x="5295" y="4896"/>
                    <a:pt x="5486" y="4896"/>
                  </a:cubicBezTo>
                  <a:cubicBezTo>
                    <a:pt x="5519" y="4896"/>
                    <a:pt x="5553" y="4892"/>
                    <a:pt x="5587" y="4883"/>
                  </a:cubicBezTo>
                  <a:lnTo>
                    <a:pt x="9219" y="4009"/>
                  </a:lnTo>
                  <a:lnTo>
                    <a:pt x="10093" y="7638"/>
                  </a:lnTo>
                  <a:cubicBezTo>
                    <a:pt x="10141" y="7833"/>
                    <a:pt x="10315" y="7964"/>
                    <a:pt x="10509" y="7964"/>
                  </a:cubicBezTo>
                  <a:cubicBezTo>
                    <a:pt x="10542" y="7964"/>
                    <a:pt x="10575" y="7960"/>
                    <a:pt x="10608" y="7952"/>
                  </a:cubicBezTo>
                  <a:lnTo>
                    <a:pt x="14237" y="7076"/>
                  </a:lnTo>
                  <a:lnTo>
                    <a:pt x="15114" y="10704"/>
                  </a:lnTo>
                  <a:cubicBezTo>
                    <a:pt x="15160" y="10899"/>
                    <a:pt x="15336" y="11030"/>
                    <a:pt x="15528" y="11030"/>
                  </a:cubicBezTo>
                  <a:cubicBezTo>
                    <a:pt x="15560" y="11030"/>
                    <a:pt x="15593" y="11026"/>
                    <a:pt x="15626" y="11019"/>
                  </a:cubicBezTo>
                  <a:cubicBezTo>
                    <a:pt x="15858" y="10962"/>
                    <a:pt x="15994" y="10734"/>
                    <a:pt x="15941" y="10503"/>
                  </a:cubicBezTo>
                  <a:lnTo>
                    <a:pt x="14963" y="6463"/>
                  </a:lnTo>
                  <a:cubicBezTo>
                    <a:pt x="14918" y="6267"/>
                    <a:pt x="14744" y="6136"/>
                    <a:pt x="14554" y="6136"/>
                  </a:cubicBezTo>
                  <a:cubicBezTo>
                    <a:pt x="14520" y="6136"/>
                    <a:pt x="14486" y="6140"/>
                    <a:pt x="14452" y="6149"/>
                  </a:cubicBezTo>
                  <a:lnTo>
                    <a:pt x="10823" y="7025"/>
                  </a:lnTo>
                  <a:lnTo>
                    <a:pt x="9945" y="3393"/>
                  </a:lnTo>
                  <a:cubicBezTo>
                    <a:pt x="9897" y="3200"/>
                    <a:pt x="9726" y="3069"/>
                    <a:pt x="9534" y="3069"/>
                  </a:cubicBezTo>
                  <a:cubicBezTo>
                    <a:pt x="9500" y="3069"/>
                    <a:pt x="9465" y="3073"/>
                    <a:pt x="9430" y="3082"/>
                  </a:cubicBezTo>
                  <a:lnTo>
                    <a:pt x="5801" y="3955"/>
                  </a:lnTo>
                  <a:lnTo>
                    <a:pt x="4924" y="327"/>
                  </a:lnTo>
                  <a:cubicBezTo>
                    <a:pt x="4879" y="132"/>
                    <a:pt x="4703" y="1"/>
                    <a:pt x="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46"/>
            <p:cNvSpPr/>
            <p:nvPr/>
          </p:nvSpPr>
          <p:spPr>
            <a:xfrm>
              <a:off x="7649030" y="4686859"/>
              <a:ext cx="336421" cy="336596"/>
            </a:xfrm>
            <a:custGeom>
              <a:rect b="b" l="l" r="r" t="t"/>
              <a:pathLst>
                <a:path extrusionOk="0" h="5775" w="5772">
                  <a:moveTo>
                    <a:pt x="2886" y="854"/>
                  </a:moveTo>
                  <a:cubicBezTo>
                    <a:pt x="4008" y="854"/>
                    <a:pt x="4921" y="1765"/>
                    <a:pt x="4921" y="2890"/>
                  </a:cubicBezTo>
                  <a:cubicBezTo>
                    <a:pt x="4921" y="4011"/>
                    <a:pt x="4008" y="4924"/>
                    <a:pt x="2886" y="4924"/>
                  </a:cubicBezTo>
                  <a:cubicBezTo>
                    <a:pt x="1765" y="4924"/>
                    <a:pt x="851" y="4011"/>
                    <a:pt x="851" y="2890"/>
                  </a:cubicBezTo>
                  <a:cubicBezTo>
                    <a:pt x="851" y="1765"/>
                    <a:pt x="1765" y="854"/>
                    <a:pt x="2886" y="854"/>
                  </a:cubicBezTo>
                  <a:close/>
                  <a:moveTo>
                    <a:pt x="2886" y="1"/>
                  </a:moveTo>
                  <a:cubicBezTo>
                    <a:pt x="1296" y="1"/>
                    <a:pt x="1" y="1296"/>
                    <a:pt x="1" y="2890"/>
                  </a:cubicBezTo>
                  <a:cubicBezTo>
                    <a:pt x="1" y="4479"/>
                    <a:pt x="1296" y="5774"/>
                    <a:pt x="2886" y="5774"/>
                  </a:cubicBezTo>
                  <a:cubicBezTo>
                    <a:pt x="4480" y="5774"/>
                    <a:pt x="5771" y="4479"/>
                    <a:pt x="5771" y="2890"/>
                  </a:cubicBezTo>
                  <a:cubicBezTo>
                    <a:pt x="5771" y="1296"/>
                    <a:pt x="4480" y="1"/>
                    <a:pt x="2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5" name="Google Shape;1265;p46"/>
          <p:cNvSpPr txBox="1"/>
          <p:nvPr>
            <p:ph type="title"/>
          </p:nvPr>
        </p:nvSpPr>
        <p:spPr>
          <a:xfrm>
            <a:off x="2960300" y="540250"/>
            <a:ext cx="5470800" cy="15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/>
        </p:txBody>
      </p:sp>
      <p:sp>
        <p:nvSpPr>
          <p:cNvPr id="1266" name="Google Shape;1266;p46"/>
          <p:cNvSpPr txBox="1"/>
          <p:nvPr>
            <p:ph idx="1" type="subTitle"/>
          </p:nvPr>
        </p:nvSpPr>
        <p:spPr>
          <a:xfrm flipH="1">
            <a:off x="838850" y="2229850"/>
            <a:ext cx="68061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267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47"/>
          <p:cNvSpPr/>
          <p:nvPr/>
        </p:nvSpPr>
        <p:spPr>
          <a:xfrm flipH="1" rot="10800000">
            <a:off x="-12" y="3476400"/>
            <a:ext cx="781075" cy="995825"/>
          </a:xfrm>
          <a:custGeom>
            <a:rect b="b" l="l" r="r" t="t"/>
            <a:pathLst>
              <a:path extrusionOk="0" h="39833" w="31243">
                <a:moveTo>
                  <a:pt x="1" y="1"/>
                </a:moveTo>
                <a:lnTo>
                  <a:pt x="1" y="7491"/>
                </a:lnTo>
                <a:lnTo>
                  <a:pt x="21885" y="22311"/>
                </a:lnTo>
                <a:lnTo>
                  <a:pt x="1" y="32938"/>
                </a:lnTo>
                <a:lnTo>
                  <a:pt x="1" y="39832"/>
                </a:lnTo>
                <a:lnTo>
                  <a:pt x="29423" y="25547"/>
                </a:lnTo>
                <a:cubicBezTo>
                  <a:pt x="29727" y="25400"/>
                  <a:pt x="29996" y="25210"/>
                  <a:pt x="30229" y="24983"/>
                </a:cubicBezTo>
                <a:cubicBezTo>
                  <a:pt x="30769" y="24462"/>
                  <a:pt x="31110" y="23751"/>
                  <a:pt x="31167" y="22979"/>
                </a:cubicBezTo>
                <a:cubicBezTo>
                  <a:pt x="31242" y="21871"/>
                  <a:pt x="30726" y="20810"/>
                  <a:pt x="29812" y="20189"/>
                </a:cubicBezTo>
                <a:lnTo>
                  <a:pt x="1" y="1"/>
                </a:lnTo>
                <a:close/>
              </a:path>
            </a:pathLst>
          </a:custGeom>
          <a:solidFill>
            <a:srgbClr val="2EE6C4">
              <a:alpha val="45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69" name="Google Shape;1269;p47"/>
          <p:cNvGrpSpPr/>
          <p:nvPr/>
        </p:nvGrpSpPr>
        <p:grpSpPr>
          <a:xfrm>
            <a:off x="317250" y="100236"/>
            <a:ext cx="8509400" cy="5119132"/>
            <a:chOff x="317250" y="100236"/>
            <a:chExt cx="8509400" cy="5119132"/>
          </a:xfrm>
        </p:grpSpPr>
        <p:sp>
          <p:nvSpPr>
            <p:cNvPr id="1270" name="Google Shape;1270;p47"/>
            <p:cNvSpPr/>
            <p:nvPr/>
          </p:nvSpPr>
          <p:spPr>
            <a:xfrm>
              <a:off x="4459872" y="268825"/>
              <a:ext cx="224104" cy="112149"/>
            </a:xfrm>
            <a:custGeom>
              <a:rect b="b" l="l" r="r" t="t"/>
              <a:pathLst>
                <a:path extrusionOk="0" h="1153" w="2304">
                  <a:moveTo>
                    <a:pt x="0" y="1"/>
                  </a:moveTo>
                  <a:lnTo>
                    <a:pt x="1152" y="1153"/>
                  </a:lnTo>
                  <a:lnTo>
                    <a:pt x="2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47"/>
            <p:cNvSpPr/>
            <p:nvPr/>
          </p:nvSpPr>
          <p:spPr>
            <a:xfrm>
              <a:off x="4459872" y="4762622"/>
              <a:ext cx="224104" cy="112052"/>
            </a:xfrm>
            <a:custGeom>
              <a:rect b="b" l="l" r="r" t="t"/>
              <a:pathLst>
                <a:path extrusionOk="0" h="1152" w="2304">
                  <a:moveTo>
                    <a:pt x="1152" y="1"/>
                  </a:moveTo>
                  <a:lnTo>
                    <a:pt x="0" y="1152"/>
                  </a:lnTo>
                  <a:lnTo>
                    <a:pt x="2303" y="1152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47"/>
            <p:cNvSpPr/>
            <p:nvPr/>
          </p:nvSpPr>
          <p:spPr>
            <a:xfrm>
              <a:off x="7706505" y="455700"/>
              <a:ext cx="423266" cy="416913"/>
            </a:xfrm>
            <a:custGeom>
              <a:rect b="b" l="l" r="r" t="t"/>
              <a:pathLst>
                <a:path extrusionOk="0" h="7153" w="7262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47"/>
            <p:cNvSpPr/>
            <p:nvPr/>
          </p:nvSpPr>
          <p:spPr>
            <a:xfrm>
              <a:off x="1402600" y="100236"/>
              <a:ext cx="224103" cy="218722"/>
            </a:xfrm>
            <a:custGeom>
              <a:rect b="b" l="l" r="r" t="t"/>
              <a:pathLst>
                <a:path extrusionOk="0" h="4889" w="5009">
                  <a:moveTo>
                    <a:pt x="1573" y="0"/>
                  </a:moveTo>
                  <a:cubicBezTo>
                    <a:pt x="1513" y="0"/>
                    <a:pt x="1452" y="13"/>
                    <a:pt x="1393" y="41"/>
                  </a:cubicBezTo>
                  <a:cubicBezTo>
                    <a:pt x="1179" y="137"/>
                    <a:pt x="1085" y="392"/>
                    <a:pt x="1186" y="606"/>
                  </a:cubicBezTo>
                  <a:lnTo>
                    <a:pt x="1939" y="2236"/>
                  </a:lnTo>
                  <a:lnTo>
                    <a:pt x="308" y="2993"/>
                  </a:lnTo>
                  <a:cubicBezTo>
                    <a:pt x="94" y="3089"/>
                    <a:pt x="1" y="3344"/>
                    <a:pt x="101" y="3555"/>
                  </a:cubicBezTo>
                  <a:cubicBezTo>
                    <a:pt x="171" y="3711"/>
                    <a:pt x="325" y="3803"/>
                    <a:pt x="486" y="3803"/>
                  </a:cubicBezTo>
                  <a:cubicBezTo>
                    <a:pt x="547" y="3803"/>
                    <a:pt x="608" y="3790"/>
                    <a:pt x="667" y="3763"/>
                  </a:cubicBezTo>
                  <a:lnTo>
                    <a:pt x="2297" y="3009"/>
                  </a:lnTo>
                  <a:lnTo>
                    <a:pt x="3054" y="4643"/>
                  </a:lnTo>
                  <a:cubicBezTo>
                    <a:pt x="3124" y="4797"/>
                    <a:pt x="3279" y="4889"/>
                    <a:pt x="3441" y="4889"/>
                  </a:cubicBezTo>
                  <a:cubicBezTo>
                    <a:pt x="3500" y="4889"/>
                    <a:pt x="3559" y="4877"/>
                    <a:pt x="3616" y="4850"/>
                  </a:cubicBezTo>
                  <a:cubicBezTo>
                    <a:pt x="3830" y="4750"/>
                    <a:pt x="3924" y="4499"/>
                    <a:pt x="3827" y="4285"/>
                  </a:cubicBezTo>
                  <a:lnTo>
                    <a:pt x="3070" y="2652"/>
                  </a:lnTo>
                  <a:lnTo>
                    <a:pt x="4704" y="1898"/>
                  </a:lnTo>
                  <a:cubicBezTo>
                    <a:pt x="4914" y="1798"/>
                    <a:pt x="5008" y="1547"/>
                    <a:pt x="4911" y="1332"/>
                  </a:cubicBezTo>
                  <a:cubicBezTo>
                    <a:pt x="4838" y="1177"/>
                    <a:pt x="4686" y="1085"/>
                    <a:pt x="4526" y="1085"/>
                  </a:cubicBezTo>
                  <a:cubicBezTo>
                    <a:pt x="4465" y="1085"/>
                    <a:pt x="4404" y="1098"/>
                    <a:pt x="4346" y="1125"/>
                  </a:cubicBezTo>
                  <a:lnTo>
                    <a:pt x="2712" y="1878"/>
                  </a:lnTo>
                  <a:lnTo>
                    <a:pt x="1959" y="248"/>
                  </a:lnTo>
                  <a:cubicBezTo>
                    <a:pt x="1886" y="92"/>
                    <a:pt x="173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74" name="Google Shape;1274;p47"/>
            <p:cNvGrpSpPr/>
            <p:nvPr/>
          </p:nvGrpSpPr>
          <p:grpSpPr>
            <a:xfrm>
              <a:off x="317250" y="268825"/>
              <a:ext cx="8509400" cy="4605850"/>
              <a:chOff x="317250" y="268825"/>
              <a:chExt cx="8509400" cy="4605850"/>
            </a:xfrm>
          </p:grpSpPr>
          <p:sp>
            <p:nvSpPr>
              <p:cNvPr id="1275" name="Google Shape;1275;p47"/>
              <p:cNvSpPr/>
              <p:nvPr/>
            </p:nvSpPr>
            <p:spPr>
              <a:xfrm>
                <a:off x="317250" y="268825"/>
                <a:ext cx="157100" cy="4605850"/>
              </a:xfrm>
              <a:custGeom>
                <a:rect b="b" l="l" r="r" t="t"/>
                <a:pathLst>
                  <a:path extrusionOk="0" h="184234" w="6284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6" name="Google Shape;1276;p47"/>
              <p:cNvSpPr/>
              <p:nvPr/>
            </p:nvSpPr>
            <p:spPr>
              <a:xfrm rot="10800000">
                <a:off x="8669550" y="268825"/>
                <a:ext cx="157100" cy="4605850"/>
              </a:xfrm>
              <a:custGeom>
                <a:rect b="b" l="l" r="r" t="t"/>
                <a:pathLst>
                  <a:path extrusionOk="0" h="184234" w="6284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77" name="Google Shape;1277;p47"/>
            <p:cNvSpPr/>
            <p:nvPr/>
          </p:nvSpPr>
          <p:spPr>
            <a:xfrm rot="-3000083">
              <a:off x="935724" y="4747579"/>
              <a:ext cx="496882" cy="342676"/>
            </a:xfrm>
            <a:custGeom>
              <a:rect b="b" l="l" r="r" t="t"/>
              <a:pathLst>
                <a:path extrusionOk="0" h="11031" w="15995">
                  <a:moveTo>
                    <a:pt x="4510" y="1"/>
                  </a:moveTo>
                  <a:cubicBezTo>
                    <a:pt x="4478" y="1"/>
                    <a:pt x="4445" y="5"/>
                    <a:pt x="4412" y="12"/>
                  </a:cubicBezTo>
                  <a:lnTo>
                    <a:pt x="368" y="990"/>
                  </a:lnTo>
                  <a:cubicBezTo>
                    <a:pt x="141" y="1047"/>
                    <a:pt x="0" y="1274"/>
                    <a:pt x="54" y="1502"/>
                  </a:cubicBezTo>
                  <a:cubicBezTo>
                    <a:pt x="102" y="1698"/>
                    <a:pt x="276" y="1829"/>
                    <a:pt x="467" y="1829"/>
                  </a:cubicBezTo>
                  <a:cubicBezTo>
                    <a:pt x="501" y="1829"/>
                    <a:pt x="535" y="1825"/>
                    <a:pt x="569" y="1817"/>
                  </a:cubicBezTo>
                  <a:lnTo>
                    <a:pt x="4198" y="939"/>
                  </a:lnTo>
                  <a:lnTo>
                    <a:pt x="5075" y="4572"/>
                  </a:lnTo>
                  <a:cubicBezTo>
                    <a:pt x="5120" y="4765"/>
                    <a:pt x="5295" y="4896"/>
                    <a:pt x="5486" y="4896"/>
                  </a:cubicBezTo>
                  <a:cubicBezTo>
                    <a:pt x="5519" y="4896"/>
                    <a:pt x="5553" y="4892"/>
                    <a:pt x="5587" y="4883"/>
                  </a:cubicBezTo>
                  <a:lnTo>
                    <a:pt x="9219" y="4009"/>
                  </a:lnTo>
                  <a:lnTo>
                    <a:pt x="10093" y="7638"/>
                  </a:lnTo>
                  <a:cubicBezTo>
                    <a:pt x="10141" y="7833"/>
                    <a:pt x="10315" y="7964"/>
                    <a:pt x="10509" y="7964"/>
                  </a:cubicBezTo>
                  <a:cubicBezTo>
                    <a:pt x="10542" y="7964"/>
                    <a:pt x="10575" y="7960"/>
                    <a:pt x="10608" y="7952"/>
                  </a:cubicBezTo>
                  <a:lnTo>
                    <a:pt x="14237" y="7076"/>
                  </a:lnTo>
                  <a:lnTo>
                    <a:pt x="15114" y="10704"/>
                  </a:lnTo>
                  <a:cubicBezTo>
                    <a:pt x="15160" y="10899"/>
                    <a:pt x="15336" y="11030"/>
                    <a:pt x="15528" y="11030"/>
                  </a:cubicBezTo>
                  <a:cubicBezTo>
                    <a:pt x="15560" y="11030"/>
                    <a:pt x="15593" y="11026"/>
                    <a:pt x="15626" y="11019"/>
                  </a:cubicBezTo>
                  <a:cubicBezTo>
                    <a:pt x="15858" y="10962"/>
                    <a:pt x="15994" y="10734"/>
                    <a:pt x="15941" y="10503"/>
                  </a:cubicBezTo>
                  <a:lnTo>
                    <a:pt x="14963" y="6463"/>
                  </a:lnTo>
                  <a:cubicBezTo>
                    <a:pt x="14918" y="6267"/>
                    <a:pt x="14744" y="6136"/>
                    <a:pt x="14554" y="6136"/>
                  </a:cubicBezTo>
                  <a:cubicBezTo>
                    <a:pt x="14520" y="6136"/>
                    <a:pt x="14486" y="6140"/>
                    <a:pt x="14452" y="6149"/>
                  </a:cubicBezTo>
                  <a:lnTo>
                    <a:pt x="10823" y="7025"/>
                  </a:lnTo>
                  <a:lnTo>
                    <a:pt x="9945" y="3393"/>
                  </a:lnTo>
                  <a:cubicBezTo>
                    <a:pt x="9897" y="3200"/>
                    <a:pt x="9726" y="3069"/>
                    <a:pt x="9534" y="3069"/>
                  </a:cubicBezTo>
                  <a:cubicBezTo>
                    <a:pt x="9500" y="3069"/>
                    <a:pt x="9465" y="3073"/>
                    <a:pt x="9430" y="3082"/>
                  </a:cubicBezTo>
                  <a:lnTo>
                    <a:pt x="5801" y="3955"/>
                  </a:lnTo>
                  <a:lnTo>
                    <a:pt x="4924" y="327"/>
                  </a:lnTo>
                  <a:cubicBezTo>
                    <a:pt x="4879" y="132"/>
                    <a:pt x="4703" y="1"/>
                    <a:pt x="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47"/>
            <p:cNvSpPr/>
            <p:nvPr/>
          </p:nvSpPr>
          <p:spPr>
            <a:xfrm>
              <a:off x="7649030" y="4686859"/>
              <a:ext cx="336421" cy="336596"/>
            </a:xfrm>
            <a:custGeom>
              <a:rect b="b" l="l" r="r" t="t"/>
              <a:pathLst>
                <a:path extrusionOk="0" h="5775" w="5772">
                  <a:moveTo>
                    <a:pt x="2886" y="854"/>
                  </a:moveTo>
                  <a:cubicBezTo>
                    <a:pt x="4008" y="854"/>
                    <a:pt x="4921" y="1765"/>
                    <a:pt x="4921" y="2890"/>
                  </a:cubicBezTo>
                  <a:cubicBezTo>
                    <a:pt x="4921" y="4011"/>
                    <a:pt x="4008" y="4924"/>
                    <a:pt x="2886" y="4924"/>
                  </a:cubicBezTo>
                  <a:cubicBezTo>
                    <a:pt x="1765" y="4924"/>
                    <a:pt x="851" y="4011"/>
                    <a:pt x="851" y="2890"/>
                  </a:cubicBezTo>
                  <a:cubicBezTo>
                    <a:pt x="851" y="1765"/>
                    <a:pt x="1765" y="854"/>
                    <a:pt x="2886" y="854"/>
                  </a:cubicBezTo>
                  <a:close/>
                  <a:moveTo>
                    <a:pt x="2886" y="1"/>
                  </a:moveTo>
                  <a:cubicBezTo>
                    <a:pt x="1296" y="1"/>
                    <a:pt x="1" y="1296"/>
                    <a:pt x="1" y="2890"/>
                  </a:cubicBezTo>
                  <a:cubicBezTo>
                    <a:pt x="1" y="4479"/>
                    <a:pt x="1296" y="5774"/>
                    <a:pt x="2886" y="5774"/>
                  </a:cubicBezTo>
                  <a:cubicBezTo>
                    <a:pt x="4480" y="5774"/>
                    <a:pt x="5771" y="4479"/>
                    <a:pt x="5771" y="2890"/>
                  </a:cubicBezTo>
                  <a:cubicBezTo>
                    <a:pt x="5771" y="1296"/>
                    <a:pt x="4480" y="1"/>
                    <a:pt x="2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79" name="Google Shape;1279;p47"/>
          <p:cNvSpPr txBox="1"/>
          <p:nvPr>
            <p:ph idx="1" type="subTitle"/>
          </p:nvPr>
        </p:nvSpPr>
        <p:spPr>
          <a:xfrm>
            <a:off x="1063500" y="3116500"/>
            <a:ext cx="2555400" cy="109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80" name="Google Shape;1280;p47"/>
          <p:cNvSpPr txBox="1"/>
          <p:nvPr>
            <p:ph idx="2" type="subTitle"/>
          </p:nvPr>
        </p:nvSpPr>
        <p:spPr>
          <a:xfrm>
            <a:off x="5537275" y="3116475"/>
            <a:ext cx="2555400" cy="109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81" name="Google Shape;1281;p47"/>
          <p:cNvSpPr txBox="1"/>
          <p:nvPr>
            <p:ph idx="3" type="subTitle"/>
          </p:nvPr>
        </p:nvSpPr>
        <p:spPr>
          <a:xfrm>
            <a:off x="725275" y="2414000"/>
            <a:ext cx="3231900" cy="781200"/>
          </a:xfrm>
          <a:prstGeom prst="rect">
            <a:avLst/>
          </a:prstGeom>
          <a:noFill/>
        </p:spPr>
        <p:txBody>
          <a:bodyPr anchorCtr="0" anchor="b" bIns="0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1282" name="Google Shape;1282;p47"/>
          <p:cNvSpPr txBox="1"/>
          <p:nvPr>
            <p:ph idx="4" type="subTitle"/>
          </p:nvPr>
        </p:nvSpPr>
        <p:spPr>
          <a:xfrm>
            <a:off x="5199025" y="2419000"/>
            <a:ext cx="3231900" cy="781200"/>
          </a:xfrm>
          <a:prstGeom prst="rect">
            <a:avLst/>
          </a:prstGeom>
          <a:noFill/>
        </p:spPr>
        <p:txBody>
          <a:bodyPr anchorCtr="0" anchor="b" bIns="0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1283" name="Google Shape;1283;p47"/>
          <p:cNvSpPr txBox="1"/>
          <p:nvPr>
            <p:ph type="ctrTitle"/>
          </p:nvPr>
        </p:nvSpPr>
        <p:spPr>
          <a:xfrm>
            <a:off x="720050" y="349067"/>
            <a:ext cx="7265400" cy="8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/>
        </p:txBody>
      </p:sp>
      <p:grpSp>
        <p:nvGrpSpPr>
          <p:cNvPr id="1284" name="Google Shape;1284;p47"/>
          <p:cNvGrpSpPr/>
          <p:nvPr/>
        </p:nvGrpSpPr>
        <p:grpSpPr>
          <a:xfrm>
            <a:off x="900063" y="0"/>
            <a:ext cx="8243925" cy="5428850"/>
            <a:chOff x="900063" y="0"/>
            <a:chExt cx="8243925" cy="5428850"/>
          </a:xfrm>
        </p:grpSpPr>
        <p:sp>
          <p:nvSpPr>
            <p:cNvPr id="1285" name="Google Shape;1285;p47"/>
            <p:cNvSpPr/>
            <p:nvPr/>
          </p:nvSpPr>
          <p:spPr>
            <a:xfrm rot="5400000">
              <a:off x="5830875" y="1830375"/>
              <a:ext cx="3645950" cy="2980275"/>
            </a:xfrm>
            <a:custGeom>
              <a:rect b="b" l="l" r="r" t="t"/>
              <a:pathLst>
                <a:path extrusionOk="0" h="119211" w="145838">
                  <a:moveTo>
                    <a:pt x="0" y="1"/>
                  </a:moveTo>
                  <a:cubicBezTo>
                    <a:pt x="1292" y="31275"/>
                    <a:pt x="14076" y="60489"/>
                    <a:pt x="36342" y="82756"/>
                  </a:cubicBezTo>
                  <a:cubicBezTo>
                    <a:pt x="59851" y="106264"/>
                    <a:pt x="91108" y="119211"/>
                    <a:pt x="124355" y="119211"/>
                  </a:cubicBezTo>
                  <a:cubicBezTo>
                    <a:pt x="131628" y="119211"/>
                    <a:pt x="138812" y="118589"/>
                    <a:pt x="145838" y="117374"/>
                  </a:cubicBezTo>
                  <a:lnTo>
                    <a:pt x="145838" y="96140"/>
                  </a:lnTo>
                  <a:cubicBezTo>
                    <a:pt x="138849" y="97606"/>
                    <a:pt x="131661" y="98365"/>
                    <a:pt x="124355" y="98365"/>
                  </a:cubicBezTo>
                  <a:cubicBezTo>
                    <a:pt x="96676" y="98365"/>
                    <a:pt x="70653" y="87588"/>
                    <a:pt x="51080" y="68014"/>
                  </a:cubicBezTo>
                  <a:cubicBezTo>
                    <a:pt x="32752" y="49686"/>
                    <a:pt x="22137" y="25703"/>
                    <a:pt x="20861" y="1"/>
                  </a:cubicBezTo>
                  <a:close/>
                </a:path>
              </a:pathLst>
            </a:custGeom>
            <a:solidFill>
              <a:srgbClr val="2EE6C4">
                <a:alpha val="450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86" name="Google Shape;1286;p47"/>
            <p:cNvGrpSpPr/>
            <p:nvPr/>
          </p:nvGrpSpPr>
          <p:grpSpPr>
            <a:xfrm flipH="1">
              <a:off x="900063" y="0"/>
              <a:ext cx="2496775" cy="5428850"/>
              <a:chOff x="5744400" y="0"/>
              <a:chExt cx="2496775" cy="5428850"/>
            </a:xfrm>
          </p:grpSpPr>
          <p:sp>
            <p:nvSpPr>
              <p:cNvPr id="1287" name="Google Shape;1287;p47"/>
              <p:cNvSpPr/>
              <p:nvPr/>
            </p:nvSpPr>
            <p:spPr>
              <a:xfrm>
                <a:off x="5744400" y="2817400"/>
                <a:ext cx="2496775" cy="2611450"/>
              </a:xfrm>
              <a:custGeom>
                <a:rect b="b" l="l" r="r" t="t"/>
                <a:pathLst>
                  <a:path extrusionOk="0" h="104458" w="99871">
                    <a:moveTo>
                      <a:pt x="20710" y="20753"/>
                    </a:moveTo>
                    <a:lnTo>
                      <a:pt x="77504" y="59211"/>
                    </a:lnTo>
                    <a:lnTo>
                      <a:pt x="15797" y="89169"/>
                    </a:lnTo>
                    <a:lnTo>
                      <a:pt x="20710" y="20753"/>
                    </a:lnTo>
                    <a:close/>
                    <a:moveTo>
                      <a:pt x="14233" y="1"/>
                    </a:moveTo>
                    <a:cubicBezTo>
                      <a:pt x="13129" y="1"/>
                      <a:pt x="12021" y="248"/>
                      <a:pt x="10997" y="750"/>
                    </a:cubicBezTo>
                    <a:cubicBezTo>
                      <a:pt x="8609" y="1905"/>
                      <a:pt x="7027" y="4241"/>
                      <a:pt x="6838" y="6885"/>
                    </a:cubicBezTo>
                    <a:lnTo>
                      <a:pt x="90" y="100914"/>
                    </a:lnTo>
                    <a:cubicBezTo>
                      <a:pt x="0" y="102151"/>
                      <a:pt x="228" y="103363"/>
                      <a:pt x="716" y="104458"/>
                    </a:cubicBezTo>
                    <a:lnTo>
                      <a:pt x="18242" y="104458"/>
                    </a:lnTo>
                    <a:lnTo>
                      <a:pt x="95527" y="66938"/>
                    </a:lnTo>
                    <a:cubicBezTo>
                      <a:pt x="96242" y="66593"/>
                      <a:pt x="96892" y="66138"/>
                      <a:pt x="97445" y="65598"/>
                    </a:cubicBezTo>
                    <a:cubicBezTo>
                      <a:pt x="98734" y="64347"/>
                      <a:pt x="99549" y="62650"/>
                      <a:pt x="99682" y="60803"/>
                    </a:cubicBezTo>
                    <a:cubicBezTo>
                      <a:pt x="99871" y="58159"/>
                      <a:pt x="98639" y="55620"/>
                      <a:pt x="96446" y="54137"/>
                    </a:cubicBezTo>
                    <a:lnTo>
                      <a:pt x="18388" y="1280"/>
                    </a:lnTo>
                    <a:cubicBezTo>
                      <a:pt x="17142" y="432"/>
                      <a:pt x="15688" y="1"/>
                      <a:pt x="14233" y="1"/>
                    </a:cubicBezTo>
                    <a:close/>
                  </a:path>
                </a:pathLst>
              </a:custGeom>
              <a:solidFill>
                <a:srgbClr val="2EE6C4">
                  <a:alpha val="450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8" name="Google Shape;1288;p47"/>
              <p:cNvSpPr/>
              <p:nvPr/>
            </p:nvSpPr>
            <p:spPr>
              <a:xfrm>
                <a:off x="6583675" y="0"/>
                <a:ext cx="959475" cy="574975"/>
              </a:xfrm>
              <a:custGeom>
                <a:rect b="b" l="l" r="r" t="t"/>
                <a:pathLst>
                  <a:path extrusionOk="0" h="22999" w="38379">
                    <a:moveTo>
                      <a:pt x="1" y="1"/>
                    </a:moveTo>
                    <a:lnTo>
                      <a:pt x="28154" y="21999"/>
                    </a:lnTo>
                    <a:cubicBezTo>
                      <a:pt x="28552" y="22312"/>
                      <a:pt x="28992" y="22554"/>
                      <a:pt x="29458" y="22719"/>
                    </a:cubicBezTo>
                    <a:cubicBezTo>
                      <a:pt x="29969" y="22904"/>
                      <a:pt x="30509" y="22998"/>
                      <a:pt x="31054" y="22998"/>
                    </a:cubicBezTo>
                    <a:cubicBezTo>
                      <a:pt x="31651" y="22998"/>
                      <a:pt x="32248" y="22885"/>
                      <a:pt x="32817" y="22657"/>
                    </a:cubicBezTo>
                    <a:cubicBezTo>
                      <a:pt x="34375" y="22023"/>
                      <a:pt x="35484" y="20610"/>
                      <a:pt x="35716" y="18943"/>
                    </a:cubicBezTo>
                    <a:lnTo>
                      <a:pt x="38378" y="1"/>
                    </a:lnTo>
                    <a:lnTo>
                      <a:pt x="28865" y="1"/>
                    </a:lnTo>
                    <a:lnTo>
                      <a:pt x="27524" y="9552"/>
                    </a:lnTo>
                    <a:lnTo>
                      <a:pt x="15301" y="1"/>
                    </a:lnTo>
                    <a:close/>
                  </a:path>
                </a:pathLst>
              </a:custGeom>
              <a:solidFill>
                <a:srgbClr val="2EE6C4">
                  <a:alpha val="450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289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0" name="Google Shape;1290;p48"/>
          <p:cNvGrpSpPr/>
          <p:nvPr/>
        </p:nvGrpSpPr>
        <p:grpSpPr>
          <a:xfrm>
            <a:off x="317250" y="100236"/>
            <a:ext cx="8509400" cy="5119132"/>
            <a:chOff x="317250" y="100236"/>
            <a:chExt cx="8509400" cy="5119132"/>
          </a:xfrm>
        </p:grpSpPr>
        <p:sp>
          <p:nvSpPr>
            <p:cNvPr id="1291" name="Google Shape;1291;p48"/>
            <p:cNvSpPr/>
            <p:nvPr/>
          </p:nvSpPr>
          <p:spPr>
            <a:xfrm>
              <a:off x="4459872" y="268825"/>
              <a:ext cx="224104" cy="112149"/>
            </a:xfrm>
            <a:custGeom>
              <a:rect b="b" l="l" r="r" t="t"/>
              <a:pathLst>
                <a:path extrusionOk="0" h="1153" w="2304">
                  <a:moveTo>
                    <a:pt x="0" y="1"/>
                  </a:moveTo>
                  <a:lnTo>
                    <a:pt x="1152" y="1153"/>
                  </a:lnTo>
                  <a:lnTo>
                    <a:pt x="2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48"/>
            <p:cNvSpPr/>
            <p:nvPr/>
          </p:nvSpPr>
          <p:spPr>
            <a:xfrm>
              <a:off x="4459872" y="4762622"/>
              <a:ext cx="224104" cy="112052"/>
            </a:xfrm>
            <a:custGeom>
              <a:rect b="b" l="l" r="r" t="t"/>
              <a:pathLst>
                <a:path extrusionOk="0" h="1152" w="2304">
                  <a:moveTo>
                    <a:pt x="1152" y="1"/>
                  </a:moveTo>
                  <a:lnTo>
                    <a:pt x="0" y="1152"/>
                  </a:lnTo>
                  <a:lnTo>
                    <a:pt x="2303" y="1152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48"/>
            <p:cNvSpPr/>
            <p:nvPr/>
          </p:nvSpPr>
          <p:spPr>
            <a:xfrm>
              <a:off x="7706505" y="455700"/>
              <a:ext cx="423266" cy="416913"/>
            </a:xfrm>
            <a:custGeom>
              <a:rect b="b" l="l" r="r" t="t"/>
              <a:pathLst>
                <a:path extrusionOk="0" h="7153" w="7262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48"/>
            <p:cNvSpPr/>
            <p:nvPr/>
          </p:nvSpPr>
          <p:spPr>
            <a:xfrm>
              <a:off x="1402600" y="100236"/>
              <a:ext cx="224103" cy="218722"/>
            </a:xfrm>
            <a:custGeom>
              <a:rect b="b" l="l" r="r" t="t"/>
              <a:pathLst>
                <a:path extrusionOk="0" h="4889" w="5009">
                  <a:moveTo>
                    <a:pt x="1573" y="0"/>
                  </a:moveTo>
                  <a:cubicBezTo>
                    <a:pt x="1513" y="0"/>
                    <a:pt x="1452" y="13"/>
                    <a:pt x="1393" y="41"/>
                  </a:cubicBezTo>
                  <a:cubicBezTo>
                    <a:pt x="1179" y="137"/>
                    <a:pt x="1085" y="392"/>
                    <a:pt x="1186" y="606"/>
                  </a:cubicBezTo>
                  <a:lnTo>
                    <a:pt x="1939" y="2236"/>
                  </a:lnTo>
                  <a:lnTo>
                    <a:pt x="308" y="2993"/>
                  </a:lnTo>
                  <a:cubicBezTo>
                    <a:pt x="94" y="3089"/>
                    <a:pt x="1" y="3344"/>
                    <a:pt x="101" y="3555"/>
                  </a:cubicBezTo>
                  <a:cubicBezTo>
                    <a:pt x="171" y="3711"/>
                    <a:pt x="325" y="3803"/>
                    <a:pt x="486" y="3803"/>
                  </a:cubicBezTo>
                  <a:cubicBezTo>
                    <a:pt x="547" y="3803"/>
                    <a:pt x="608" y="3790"/>
                    <a:pt x="667" y="3763"/>
                  </a:cubicBezTo>
                  <a:lnTo>
                    <a:pt x="2297" y="3009"/>
                  </a:lnTo>
                  <a:lnTo>
                    <a:pt x="3054" y="4643"/>
                  </a:lnTo>
                  <a:cubicBezTo>
                    <a:pt x="3124" y="4797"/>
                    <a:pt x="3279" y="4889"/>
                    <a:pt x="3441" y="4889"/>
                  </a:cubicBezTo>
                  <a:cubicBezTo>
                    <a:pt x="3500" y="4889"/>
                    <a:pt x="3559" y="4877"/>
                    <a:pt x="3616" y="4850"/>
                  </a:cubicBezTo>
                  <a:cubicBezTo>
                    <a:pt x="3830" y="4750"/>
                    <a:pt x="3924" y="4499"/>
                    <a:pt x="3827" y="4285"/>
                  </a:cubicBezTo>
                  <a:lnTo>
                    <a:pt x="3070" y="2652"/>
                  </a:lnTo>
                  <a:lnTo>
                    <a:pt x="4704" y="1898"/>
                  </a:lnTo>
                  <a:cubicBezTo>
                    <a:pt x="4914" y="1798"/>
                    <a:pt x="5008" y="1547"/>
                    <a:pt x="4911" y="1332"/>
                  </a:cubicBezTo>
                  <a:cubicBezTo>
                    <a:pt x="4838" y="1177"/>
                    <a:pt x="4686" y="1085"/>
                    <a:pt x="4526" y="1085"/>
                  </a:cubicBezTo>
                  <a:cubicBezTo>
                    <a:pt x="4465" y="1085"/>
                    <a:pt x="4404" y="1098"/>
                    <a:pt x="4346" y="1125"/>
                  </a:cubicBezTo>
                  <a:lnTo>
                    <a:pt x="2712" y="1878"/>
                  </a:lnTo>
                  <a:lnTo>
                    <a:pt x="1959" y="248"/>
                  </a:lnTo>
                  <a:cubicBezTo>
                    <a:pt x="1886" y="92"/>
                    <a:pt x="173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95" name="Google Shape;1295;p48"/>
            <p:cNvGrpSpPr/>
            <p:nvPr/>
          </p:nvGrpSpPr>
          <p:grpSpPr>
            <a:xfrm>
              <a:off x="317250" y="268825"/>
              <a:ext cx="8509400" cy="4605850"/>
              <a:chOff x="317250" y="268825"/>
              <a:chExt cx="8509400" cy="4605850"/>
            </a:xfrm>
          </p:grpSpPr>
          <p:sp>
            <p:nvSpPr>
              <p:cNvPr id="1296" name="Google Shape;1296;p48"/>
              <p:cNvSpPr/>
              <p:nvPr/>
            </p:nvSpPr>
            <p:spPr>
              <a:xfrm>
                <a:off x="317250" y="268825"/>
                <a:ext cx="157100" cy="4605850"/>
              </a:xfrm>
              <a:custGeom>
                <a:rect b="b" l="l" r="r" t="t"/>
                <a:pathLst>
                  <a:path extrusionOk="0" h="184234" w="6284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7" name="Google Shape;1297;p48"/>
              <p:cNvSpPr/>
              <p:nvPr/>
            </p:nvSpPr>
            <p:spPr>
              <a:xfrm rot="10800000">
                <a:off x="8669550" y="268825"/>
                <a:ext cx="157100" cy="4605850"/>
              </a:xfrm>
              <a:custGeom>
                <a:rect b="b" l="l" r="r" t="t"/>
                <a:pathLst>
                  <a:path extrusionOk="0" h="184234" w="6284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98" name="Google Shape;1298;p48"/>
            <p:cNvSpPr/>
            <p:nvPr/>
          </p:nvSpPr>
          <p:spPr>
            <a:xfrm rot="-3000083">
              <a:off x="935724" y="4747579"/>
              <a:ext cx="496882" cy="342676"/>
            </a:xfrm>
            <a:custGeom>
              <a:rect b="b" l="l" r="r" t="t"/>
              <a:pathLst>
                <a:path extrusionOk="0" h="11031" w="15995">
                  <a:moveTo>
                    <a:pt x="4510" y="1"/>
                  </a:moveTo>
                  <a:cubicBezTo>
                    <a:pt x="4478" y="1"/>
                    <a:pt x="4445" y="5"/>
                    <a:pt x="4412" y="12"/>
                  </a:cubicBezTo>
                  <a:lnTo>
                    <a:pt x="368" y="990"/>
                  </a:lnTo>
                  <a:cubicBezTo>
                    <a:pt x="141" y="1047"/>
                    <a:pt x="0" y="1274"/>
                    <a:pt x="54" y="1502"/>
                  </a:cubicBezTo>
                  <a:cubicBezTo>
                    <a:pt x="102" y="1698"/>
                    <a:pt x="276" y="1829"/>
                    <a:pt x="467" y="1829"/>
                  </a:cubicBezTo>
                  <a:cubicBezTo>
                    <a:pt x="501" y="1829"/>
                    <a:pt x="535" y="1825"/>
                    <a:pt x="569" y="1817"/>
                  </a:cubicBezTo>
                  <a:lnTo>
                    <a:pt x="4198" y="939"/>
                  </a:lnTo>
                  <a:lnTo>
                    <a:pt x="5075" y="4572"/>
                  </a:lnTo>
                  <a:cubicBezTo>
                    <a:pt x="5120" y="4765"/>
                    <a:pt x="5295" y="4896"/>
                    <a:pt x="5486" y="4896"/>
                  </a:cubicBezTo>
                  <a:cubicBezTo>
                    <a:pt x="5519" y="4896"/>
                    <a:pt x="5553" y="4892"/>
                    <a:pt x="5587" y="4883"/>
                  </a:cubicBezTo>
                  <a:lnTo>
                    <a:pt x="9219" y="4009"/>
                  </a:lnTo>
                  <a:lnTo>
                    <a:pt x="10093" y="7638"/>
                  </a:lnTo>
                  <a:cubicBezTo>
                    <a:pt x="10141" y="7833"/>
                    <a:pt x="10315" y="7964"/>
                    <a:pt x="10509" y="7964"/>
                  </a:cubicBezTo>
                  <a:cubicBezTo>
                    <a:pt x="10542" y="7964"/>
                    <a:pt x="10575" y="7960"/>
                    <a:pt x="10608" y="7952"/>
                  </a:cubicBezTo>
                  <a:lnTo>
                    <a:pt x="14237" y="7076"/>
                  </a:lnTo>
                  <a:lnTo>
                    <a:pt x="15114" y="10704"/>
                  </a:lnTo>
                  <a:cubicBezTo>
                    <a:pt x="15160" y="10899"/>
                    <a:pt x="15336" y="11030"/>
                    <a:pt x="15528" y="11030"/>
                  </a:cubicBezTo>
                  <a:cubicBezTo>
                    <a:pt x="15560" y="11030"/>
                    <a:pt x="15593" y="11026"/>
                    <a:pt x="15626" y="11019"/>
                  </a:cubicBezTo>
                  <a:cubicBezTo>
                    <a:pt x="15858" y="10962"/>
                    <a:pt x="15994" y="10734"/>
                    <a:pt x="15941" y="10503"/>
                  </a:cubicBezTo>
                  <a:lnTo>
                    <a:pt x="14963" y="6463"/>
                  </a:lnTo>
                  <a:cubicBezTo>
                    <a:pt x="14918" y="6267"/>
                    <a:pt x="14744" y="6136"/>
                    <a:pt x="14554" y="6136"/>
                  </a:cubicBezTo>
                  <a:cubicBezTo>
                    <a:pt x="14520" y="6136"/>
                    <a:pt x="14486" y="6140"/>
                    <a:pt x="14452" y="6149"/>
                  </a:cubicBezTo>
                  <a:lnTo>
                    <a:pt x="10823" y="7025"/>
                  </a:lnTo>
                  <a:lnTo>
                    <a:pt x="9945" y="3393"/>
                  </a:lnTo>
                  <a:cubicBezTo>
                    <a:pt x="9897" y="3200"/>
                    <a:pt x="9726" y="3069"/>
                    <a:pt x="9534" y="3069"/>
                  </a:cubicBezTo>
                  <a:cubicBezTo>
                    <a:pt x="9500" y="3069"/>
                    <a:pt x="9465" y="3073"/>
                    <a:pt x="9430" y="3082"/>
                  </a:cubicBezTo>
                  <a:lnTo>
                    <a:pt x="5801" y="3955"/>
                  </a:lnTo>
                  <a:lnTo>
                    <a:pt x="4924" y="327"/>
                  </a:lnTo>
                  <a:cubicBezTo>
                    <a:pt x="4879" y="132"/>
                    <a:pt x="4703" y="1"/>
                    <a:pt x="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48"/>
            <p:cNvSpPr/>
            <p:nvPr/>
          </p:nvSpPr>
          <p:spPr>
            <a:xfrm>
              <a:off x="7649030" y="4686859"/>
              <a:ext cx="336421" cy="336596"/>
            </a:xfrm>
            <a:custGeom>
              <a:rect b="b" l="l" r="r" t="t"/>
              <a:pathLst>
                <a:path extrusionOk="0" h="5775" w="5772">
                  <a:moveTo>
                    <a:pt x="2886" y="854"/>
                  </a:moveTo>
                  <a:cubicBezTo>
                    <a:pt x="4008" y="854"/>
                    <a:pt x="4921" y="1765"/>
                    <a:pt x="4921" y="2890"/>
                  </a:cubicBezTo>
                  <a:cubicBezTo>
                    <a:pt x="4921" y="4011"/>
                    <a:pt x="4008" y="4924"/>
                    <a:pt x="2886" y="4924"/>
                  </a:cubicBezTo>
                  <a:cubicBezTo>
                    <a:pt x="1765" y="4924"/>
                    <a:pt x="851" y="4011"/>
                    <a:pt x="851" y="2890"/>
                  </a:cubicBezTo>
                  <a:cubicBezTo>
                    <a:pt x="851" y="1765"/>
                    <a:pt x="1765" y="854"/>
                    <a:pt x="2886" y="854"/>
                  </a:cubicBezTo>
                  <a:close/>
                  <a:moveTo>
                    <a:pt x="2886" y="1"/>
                  </a:moveTo>
                  <a:cubicBezTo>
                    <a:pt x="1296" y="1"/>
                    <a:pt x="1" y="1296"/>
                    <a:pt x="1" y="2890"/>
                  </a:cubicBezTo>
                  <a:cubicBezTo>
                    <a:pt x="1" y="4479"/>
                    <a:pt x="1296" y="5774"/>
                    <a:pt x="2886" y="5774"/>
                  </a:cubicBezTo>
                  <a:cubicBezTo>
                    <a:pt x="4480" y="5774"/>
                    <a:pt x="5771" y="4479"/>
                    <a:pt x="5771" y="2890"/>
                  </a:cubicBezTo>
                  <a:cubicBezTo>
                    <a:pt x="5771" y="1296"/>
                    <a:pt x="4480" y="1"/>
                    <a:pt x="2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0" name="Google Shape;1300;p48"/>
          <p:cNvGrpSpPr/>
          <p:nvPr/>
        </p:nvGrpSpPr>
        <p:grpSpPr>
          <a:xfrm>
            <a:off x="1780225" y="0"/>
            <a:ext cx="5765525" cy="5143500"/>
            <a:chOff x="1777625" y="0"/>
            <a:chExt cx="5765525" cy="5143500"/>
          </a:xfrm>
        </p:grpSpPr>
        <p:sp>
          <p:nvSpPr>
            <p:cNvPr id="1301" name="Google Shape;1301;p48"/>
            <p:cNvSpPr/>
            <p:nvPr/>
          </p:nvSpPr>
          <p:spPr>
            <a:xfrm>
              <a:off x="1777625" y="2532050"/>
              <a:ext cx="2496775" cy="2611450"/>
            </a:xfrm>
            <a:custGeom>
              <a:rect b="b" l="l" r="r" t="t"/>
              <a:pathLst>
                <a:path extrusionOk="0" h="104458" w="99871">
                  <a:moveTo>
                    <a:pt x="20710" y="20753"/>
                  </a:moveTo>
                  <a:lnTo>
                    <a:pt x="77504" y="59211"/>
                  </a:lnTo>
                  <a:lnTo>
                    <a:pt x="15797" y="89169"/>
                  </a:lnTo>
                  <a:lnTo>
                    <a:pt x="20710" y="20753"/>
                  </a:lnTo>
                  <a:close/>
                  <a:moveTo>
                    <a:pt x="14233" y="1"/>
                  </a:moveTo>
                  <a:cubicBezTo>
                    <a:pt x="13129" y="1"/>
                    <a:pt x="12021" y="248"/>
                    <a:pt x="10997" y="750"/>
                  </a:cubicBezTo>
                  <a:cubicBezTo>
                    <a:pt x="8609" y="1905"/>
                    <a:pt x="7027" y="4241"/>
                    <a:pt x="6838" y="6885"/>
                  </a:cubicBezTo>
                  <a:lnTo>
                    <a:pt x="90" y="100914"/>
                  </a:lnTo>
                  <a:cubicBezTo>
                    <a:pt x="0" y="102151"/>
                    <a:pt x="228" y="103363"/>
                    <a:pt x="716" y="104458"/>
                  </a:cubicBezTo>
                  <a:lnTo>
                    <a:pt x="18242" y="104458"/>
                  </a:lnTo>
                  <a:lnTo>
                    <a:pt x="95527" y="66938"/>
                  </a:lnTo>
                  <a:cubicBezTo>
                    <a:pt x="96242" y="66593"/>
                    <a:pt x="96892" y="66138"/>
                    <a:pt x="97445" y="65598"/>
                  </a:cubicBezTo>
                  <a:cubicBezTo>
                    <a:pt x="98734" y="64347"/>
                    <a:pt x="99549" y="62650"/>
                    <a:pt x="99682" y="60803"/>
                  </a:cubicBezTo>
                  <a:cubicBezTo>
                    <a:pt x="99871" y="58159"/>
                    <a:pt x="98639" y="55620"/>
                    <a:pt x="96446" y="54137"/>
                  </a:cubicBezTo>
                  <a:lnTo>
                    <a:pt x="18388" y="1280"/>
                  </a:lnTo>
                  <a:cubicBezTo>
                    <a:pt x="17142" y="432"/>
                    <a:pt x="15688" y="1"/>
                    <a:pt x="14233" y="1"/>
                  </a:cubicBezTo>
                  <a:close/>
                </a:path>
              </a:pathLst>
            </a:custGeom>
            <a:solidFill>
              <a:srgbClr val="2EE6C4">
                <a:alpha val="450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48"/>
            <p:cNvSpPr/>
            <p:nvPr/>
          </p:nvSpPr>
          <p:spPr>
            <a:xfrm>
              <a:off x="6583675" y="0"/>
              <a:ext cx="959475" cy="574975"/>
            </a:xfrm>
            <a:custGeom>
              <a:rect b="b" l="l" r="r" t="t"/>
              <a:pathLst>
                <a:path extrusionOk="0" h="22999" w="38379">
                  <a:moveTo>
                    <a:pt x="1" y="1"/>
                  </a:moveTo>
                  <a:lnTo>
                    <a:pt x="28154" y="21999"/>
                  </a:lnTo>
                  <a:cubicBezTo>
                    <a:pt x="28552" y="22312"/>
                    <a:pt x="28992" y="22554"/>
                    <a:pt x="29458" y="22719"/>
                  </a:cubicBezTo>
                  <a:cubicBezTo>
                    <a:pt x="29969" y="22904"/>
                    <a:pt x="30509" y="22998"/>
                    <a:pt x="31054" y="22998"/>
                  </a:cubicBezTo>
                  <a:cubicBezTo>
                    <a:pt x="31651" y="22998"/>
                    <a:pt x="32248" y="22885"/>
                    <a:pt x="32817" y="22657"/>
                  </a:cubicBezTo>
                  <a:cubicBezTo>
                    <a:pt x="34375" y="22023"/>
                    <a:pt x="35484" y="20610"/>
                    <a:pt x="35716" y="18943"/>
                  </a:cubicBezTo>
                  <a:lnTo>
                    <a:pt x="38378" y="1"/>
                  </a:lnTo>
                  <a:lnTo>
                    <a:pt x="28865" y="1"/>
                  </a:lnTo>
                  <a:lnTo>
                    <a:pt x="27524" y="9552"/>
                  </a:lnTo>
                  <a:lnTo>
                    <a:pt x="15301" y="1"/>
                  </a:lnTo>
                  <a:close/>
                </a:path>
              </a:pathLst>
            </a:custGeom>
            <a:solidFill>
              <a:srgbClr val="2EE6C4">
                <a:alpha val="450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03" name="Google Shape;1303;p48"/>
          <p:cNvSpPr txBox="1"/>
          <p:nvPr>
            <p:ph type="ctrTitle"/>
          </p:nvPr>
        </p:nvSpPr>
        <p:spPr>
          <a:xfrm>
            <a:off x="720050" y="349067"/>
            <a:ext cx="7265400" cy="8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304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5" name="Google Shape;1305;p49"/>
          <p:cNvGrpSpPr/>
          <p:nvPr/>
        </p:nvGrpSpPr>
        <p:grpSpPr>
          <a:xfrm>
            <a:off x="-1115885" y="-1327341"/>
            <a:ext cx="10835698" cy="7946444"/>
            <a:chOff x="-2354410" y="-1327341"/>
            <a:chExt cx="10835698" cy="7946444"/>
          </a:xfrm>
        </p:grpSpPr>
        <p:sp>
          <p:nvSpPr>
            <p:cNvPr id="1306" name="Google Shape;1306;p49"/>
            <p:cNvSpPr/>
            <p:nvPr/>
          </p:nvSpPr>
          <p:spPr>
            <a:xfrm rot="-1528002">
              <a:off x="3945311" y="1952695"/>
              <a:ext cx="3856188" cy="4033300"/>
            </a:xfrm>
            <a:custGeom>
              <a:rect b="b" l="l" r="r" t="t"/>
              <a:pathLst>
                <a:path extrusionOk="0" h="104458" w="99871">
                  <a:moveTo>
                    <a:pt x="20710" y="20753"/>
                  </a:moveTo>
                  <a:lnTo>
                    <a:pt x="77504" y="59211"/>
                  </a:lnTo>
                  <a:lnTo>
                    <a:pt x="15797" y="89169"/>
                  </a:lnTo>
                  <a:lnTo>
                    <a:pt x="20710" y="20753"/>
                  </a:lnTo>
                  <a:close/>
                  <a:moveTo>
                    <a:pt x="14233" y="1"/>
                  </a:moveTo>
                  <a:cubicBezTo>
                    <a:pt x="13129" y="1"/>
                    <a:pt x="12021" y="248"/>
                    <a:pt x="10997" y="750"/>
                  </a:cubicBezTo>
                  <a:cubicBezTo>
                    <a:pt x="8609" y="1905"/>
                    <a:pt x="7027" y="4241"/>
                    <a:pt x="6838" y="6885"/>
                  </a:cubicBezTo>
                  <a:lnTo>
                    <a:pt x="90" y="100914"/>
                  </a:lnTo>
                  <a:cubicBezTo>
                    <a:pt x="0" y="102151"/>
                    <a:pt x="228" y="103363"/>
                    <a:pt x="716" y="104458"/>
                  </a:cubicBezTo>
                  <a:lnTo>
                    <a:pt x="18242" y="104458"/>
                  </a:lnTo>
                  <a:lnTo>
                    <a:pt x="95527" y="66938"/>
                  </a:lnTo>
                  <a:cubicBezTo>
                    <a:pt x="96242" y="66593"/>
                    <a:pt x="96892" y="66138"/>
                    <a:pt x="97445" y="65598"/>
                  </a:cubicBezTo>
                  <a:cubicBezTo>
                    <a:pt x="98734" y="64347"/>
                    <a:pt x="99549" y="62650"/>
                    <a:pt x="99682" y="60803"/>
                  </a:cubicBezTo>
                  <a:cubicBezTo>
                    <a:pt x="99871" y="58159"/>
                    <a:pt x="98639" y="55620"/>
                    <a:pt x="96446" y="54137"/>
                  </a:cubicBezTo>
                  <a:lnTo>
                    <a:pt x="18388" y="1280"/>
                  </a:lnTo>
                  <a:cubicBezTo>
                    <a:pt x="17142" y="432"/>
                    <a:pt x="15688" y="1"/>
                    <a:pt x="14233" y="1"/>
                  </a:cubicBezTo>
                  <a:close/>
                </a:path>
              </a:pathLst>
            </a:custGeom>
            <a:solidFill>
              <a:srgbClr val="2EE6C4">
                <a:alpha val="447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49"/>
            <p:cNvSpPr/>
            <p:nvPr/>
          </p:nvSpPr>
          <p:spPr>
            <a:xfrm rot="-1236723">
              <a:off x="-2116626" y="-589399"/>
              <a:ext cx="4589808" cy="2185503"/>
            </a:xfrm>
            <a:custGeom>
              <a:rect b="b" l="l" r="r" t="t"/>
              <a:pathLst>
                <a:path extrusionOk="0" h="70199" w="147426">
                  <a:moveTo>
                    <a:pt x="10785" y="1"/>
                  </a:moveTo>
                  <a:lnTo>
                    <a:pt x="1" y="12836"/>
                  </a:lnTo>
                  <a:lnTo>
                    <a:pt x="1" y="46342"/>
                  </a:lnTo>
                  <a:lnTo>
                    <a:pt x="133677" y="70027"/>
                  </a:lnTo>
                  <a:cubicBezTo>
                    <a:pt x="134325" y="70141"/>
                    <a:pt x="134974" y="70198"/>
                    <a:pt x="135619" y="70198"/>
                  </a:cubicBezTo>
                  <a:cubicBezTo>
                    <a:pt x="136144" y="70198"/>
                    <a:pt x="136671" y="70159"/>
                    <a:pt x="137192" y="70084"/>
                  </a:cubicBezTo>
                  <a:cubicBezTo>
                    <a:pt x="139859" y="69705"/>
                    <a:pt x="142342" y="68359"/>
                    <a:pt x="144128" y="66232"/>
                  </a:cubicBezTo>
                  <a:cubicBezTo>
                    <a:pt x="146687" y="63190"/>
                    <a:pt x="147426" y="59020"/>
                    <a:pt x="146071" y="55287"/>
                  </a:cubicBezTo>
                  <a:lnTo>
                    <a:pt x="125996" y="1"/>
                  </a:lnTo>
                  <a:lnTo>
                    <a:pt x="102340" y="1"/>
                  </a:lnTo>
                  <a:lnTo>
                    <a:pt x="118596" y="44769"/>
                  </a:lnTo>
                  <a:lnTo>
                    <a:pt x="17289" y="26822"/>
                  </a:lnTo>
                  <a:lnTo>
                    <a:pt x="39832" y="1"/>
                  </a:lnTo>
                  <a:close/>
                </a:path>
              </a:pathLst>
            </a:custGeom>
            <a:solidFill>
              <a:srgbClr val="2EE6C4">
                <a:alpha val="447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49"/>
            <p:cNvSpPr/>
            <p:nvPr/>
          </p:nvSpPr>
          <p:spPr>
            <a:xfrm>
              <a:off x="6583675" y="0"/>
              <a:ext cx="959475" cy="574975"/>
            </a:xfrm>
            <a:custGeom>
              <a:rect b="b" l="l" r="r" t="t"/>
              <a:pathLst>
                <a:path extrusionOk="0" h="22999" w="38379">
                  <a:moveTo>
                    <a:pt x="1" y="1"/>
                  </a:moveTo>
                  <a:lnTo>
                    <a:pt x="28154" y="21999"/>
                  </a:lnTo>
                  <a:cubicBezTo>
                    <a:pt x="28552" y="22312"/>
                    <a:pt x="28992" y="22554"/>
                    <a:pt x="29458" y="22719"/>
                  </a:cubicBezTo>
                  <a:cubicBezTo>
                    <a:pt x="29969" y="22904"/>
                    <a:pt x="30509" y="22998"/>
                    <a:pt x="31054" y="22998"/>
                  </a:cubicBezTo>
                  <a:cubicBezTo>
                    <a:pt x="31651" y="22998"/>
                    <a:pt x="32248" y="22885"/>
                    <a:pt x="32817" y="22657"/>
                  </a:cubicBezTo>
                  <a:cubicBezTo>
                    <a:pt x="34375" y="22023"/>
                    <a:pt x="35484" y="20610"/>
                    <a:pt x="35716" y="18943"/>
                  </a:cubicBezTo>
                  <a:lnTo>
                    <a:pt x="38378" y="1"/>
                  </a:lnTo>
                  <a:lnTo>
                    <a:pt x="28865" y="1"/>
                  </a:lnTo>
                  <a:lnTo>
                    <a:pt x="27524" y="9552"/>
                  </a:lnTo>
                  <a:lnTo>
                    <a:pt x="15301" y="1"/>
                  </a:lnTo>
                  <a:close/>
                </a:path>
              </a:pathLst>
            </a:custGeom>
            <a:solidFill>
              <a:srgbClr val="2EE6C4">
                <a:alpha val="447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9" name="Google Shape;1309;p49"/>
          <p:cNvGrpSpPr/>
          <p:nvPr/>
        </p:nvGrpSpPr>
        <p:grpSpPr>
          <a:xfrm>
            <a:off x="317250" y="100236"/>
            <a:ext cx="8509400" cy="5119132"/>
            <a:chOff x="317250" y="100236"/>
            <a:chExt cx="8509400" cy="5119132"/>
          </a:xfrm>
        </p:grpSpPr>
        <p:sp>
          <p:nvSpPr>
            <p:cNvPr id="1310" name="Google Shape;1310;p49"/>
            <p:cNvSpPr/>
            <p:nvPr/>
          </p:nvSpPr>
          <p:spPr>
            <a:xfrm>
              <a:off x="4459872" y="268825"/>
              <a:ext cx="224104" cy="112149"/>
            </a:xfrm>
            <a:custGeom>
              <a:rect b="b" l="l" r="r" t="t"/>
              <a:pathLst>
                <a:path extrusionOk="0" h="1153" w="2304">
                  <a:moveTo>
                    <a:pt x="0" y="1"/>
                  </a:moveTo>
                  <a:lnTo>
                    <a:pt x="1152" y="1153"/>
                  </a:lnTo>
                  <a:lnTo>
                    <a:pt x="2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49"/>
            <p:cNvSpPr/>
            <p:nvPr/>
          </p:nvSpPr>
          <p:spPr>
            <a:xfrm>
              <a:off x="4459872" y="4762622"/>
              <a:ext cx="224104" cy="112052"/>
            </a:xfrm>
            <a:custGeom>
              <a:rect b="b" l="l" r="r" t="t"/>
              <a:pathLst>
                <a:path extrusionOk="0" h="1152" w="2304">
                  <a:moveTo>
                    <a:pt x="1152" y="1"/>
                  </a:moveTo>
                  <a:lnTo>
                    <a:pt x="0" y="1152"/>
                  </a:lnTo>
                  <a:lnTo>
                    <a:pt x="2303" y="1152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49"/>
            <p:cNvSpPr/>
            <p:nvPr/>
          </p:nvSpPr>
          <p:spPr>
            <a:xfrm>
              <a:off x="7706505" y="455700"/>
              <a:ext cx="423266" cy="416913"/>
            </a:xfrm>
            <a:custGeom>
              <a:rect b="b" l="l" r="r" t="t"/>
              <a:pathLst>
                <a:path extrusionOk="0" h="7153" w="7262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49"/>
            <p:cNvSpPr/>
            <p:nvPr/>
          </p:nvSpPr>
          <p:spPr>
            <a:xfrm>
              <a:off x="1402600" y="100236"/>
              <a:ext cx="224103" cy="218722"/>
            </a:xfrm>
            <a:custGeom>
              <a:rect b="b" l="l" r="r" t="t"/>
              <a:pathLst>
                <a:path extrusionOk="0" h="4889" w="5009">
                  <a:moveTo>
                    <a:pt x="1573" y="0"/>
                  </a:moveTo>
                  <a:cubicBezTo>
                    <a:pt x="1513" y="0"/>
                    <a:pt x="1452" y="13"/>
                    <a:pt x="1393" y="41"/>
                  </a:cubicBezTo>
                  <a:cubicBezTo>
                    <a:pt x="1179" y="137"/>
                    <a:pt x="1085" y="392"/>
                    <a:pt x="1186" y="606"/>
                  </a:cubicBezTo>
                  <a:lnTo>
                    <a:pt x="1939" y="2236"/>
                  </a:lnTo>
                  <a:lnTo>
                    <a:pt x="308" y="2993"/>
                  </a:lnTo>
                  <a:cubicBezTo>
                    <a:pt x="94" y="3089"/>
                    <a:pt x="1" y="3344"/>
                    <a:pt x="101" y="3555"/>
                  </a:cubicBezTo>
                  <a:cubicBezTo>
                    <a:pt x="171" y="3711"/>
                    <a:pt x="325" y="3803"/>
                    <a:pt x="486" y="3803"/>
                  </a:cubicBezTo>
                  <a:cubicBezTo>
                    <a:pt x="547" y="3803"/>
                    <a:pt x="608" y="3790"/>
                    <a:pt x="667" y="3763"/>
                  </a:cubicBezTo>
                  <a:lnTo>
                    <a:pt x="2297" y="3009"/>
                  </a:lnTo>
                  <a:lnTo>
                    <a:pt x="3054" y="4643"/>
                  </a:lnTo>
                  <a:cubicBezTo>
                    <a:pt x="3124" y="4797"/>
                    <a:pt x="3279" y="4889"/>
                    <a:pt x="3441" y="4889"/>
                  </a:cubicBezTo>
                  <a:cubicBezTo>
                    <a:pt x="3500" y="4889"/>
                    <a:pt x="3559" y="4877"/>
                    <a:pt x="3616" y="4850"/>
                  </a:cubicBezTo>
                  <a:cubicBezTo>
                    <a:pt x="3830" y="4750"/>
                    <a:pt x="3924" y="4499"/>
                    <a:pt x="3827" y="4285"/>
                  </a:cubicBezTo>
                  <a:lnTo>
                    <a:pt x="3070" y="2652"/>
                  </a:lnTo>
                  <a:lnTo>
                    <a:pt x="4704" y="1898"/>
                  </a:lnTo>
                  <a:cubicBezTo>
                    <a:pt x="4914" y="1798"/>
                    <a:pt x="5008" y="1547"/>
                    <a:pt x="4911" y="1332"/>
                  </a:cubicBezTo>
                  <a:cubicBezTo>
                    <a:pt x="4838" y="1177"/>
                    <a:pt x="4686" y="1085"/>
                    <a:pt x="4526" y="1085"/>
                  </a:cubicBezTo>
                  <a:cubicBezTo>
                    <a:pt x="4465" y="1085"/>
                    <a:pt x="4404" y="1098"/>
                    <a:pt x="4346" y="1125"/>
                  </a:cubicBezTo>
                  <a:lnTo>
                    <a:pt x="2712" y="1878"/>
                  </a:lnTo>
                  <a:lnTo>
                    <a:pt x="1959" y="248"/>
                  </a:lnTo>
                  <a:cubicBezTo>
                    <a:pt x="1886" y="92"/>
                    <a:pt x="173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14" name="Google Shape;1314;p49"/>
            <p:cNvGrpSpPr/>
            <p:nvPr/>
          </p:nvGrpSpPr>
          <p:grpSpPr>
            <a:xfrm>
              <a:off x="317250" y="268825"/>
              <a:ext cx="8509400" cy="4605850"/>
              <a:chOff x="317250" y="268825"/>
              <a:chExt cx="8509400" cy="4605850"/>
            </a:xfrm>
          </p:grpSpPr>
          <p:sp>
            <p:nvSpPr>
              <p:cNvPr id="1315" name="Google Shape;1315;p49"/>
              <p:cNvSpPr/>
              <p:nvPr/>
            </p:nvSpPr>
            <p:spPr>
              <a:xfrm>
                <a:off x="317250" y="268825"/>
                <a:ext cx="157100" cy="4605850"/>
              </a:xfrm>
              <a:custGeom>
                <a:rect b="b" l="l" r="r" t="t"/>
                <a:pathLst>
                  <a:path extrusionOk="0" h="184234" w="6284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6" name="Google Shape;1316;p49"/>
              <p:cNvSpPr/>
              <p:nvPr/>
            </p:nvSpPr>
            <p:spPr>
              <a:xfrm rot="10800000">
                <a:off x="8669550" y="268825"/>
                <a:ext cx="157100" cy="4605850"/>
              </a:xfrm>
              <a:custGeom>
                <a:rect b="b" l="l" r="r" t="t"/>
                <a:pathLst>
                  <a:path extrusionOk="0" h="184234" w="6284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17" name="Google Shape;1317;p49"/>
            <p:cNvSpPr/>
            <p:nvPr/>
          </p:nvSpPr>
          <p:spPr>
            <a:xfrm rot="-3000083">
              <a:off x="935724" y="4747579"/>
              <a:ext cx="496882" cy="342676"/>
            </a:xfrm>
            <a:custGeom>
              <a:rect b="b" l="l" r="r" t="t"/>
              <a:pathLst>
                <a:path extrusionOk="0" h="11031" w="15995">
                  <a:moveTo>
                    <a:pt x="4510" y="1"/>
                  </a:moveTo>
                  <a:cubicBezTo>
                    <a:pt x="4478" y="1"/>
                    <a:pt x="4445" y="5"/>
                    <a:pt x="4412" y="12"/>
                  </a:cubicBezTo>
                  <a:lnTo>
                    <a:pt x="368" y="990"/>
                  </a:lnTo>
                  <a:cubicBezTo>
                    <a:pt x="141" y="1047"/>
                    <a:pt x="0" y="1274"/>
                    <a:pt x="54" y="1502"/>
                  </a:cubicBezTo>
                  <a:cubicBezTo>
                    <a:pt x="102" y="1698"/>
                    <a:pt x="276" y="1829"/>
                    <a:pt x="467" y="1829"/>
                  </a:cubicBezTo>
                  <a:cubicBezTo>
                    <a:pt x="501" y="1829"/>
                    <a:pt x="535" y="1825"/>
                    <a:pt x="569" y="1817"/>
                  </a:cubicBezTo>
                  <a:lnTo>
                    <a:pt x="4198" y="939"/>
                  </a:lnTo>
                  <a:lnTo>
                    <a:pt x="5075" y="4572"/>
                  </a:lnTo>
                  <a:cubicBezTo>
                    <a:pt x="5120" y="4765"/>
                    <a:pt x="5295" y="4896"/>
                    <a:pt x="5486" y="4896"/>
                  </a:cubicBezTo>
                  <a:cubicBezTo>
                    <a:pt x="5519" y="4896"/>
                    <a:pt x="5553" y="4892"/>
                    <a:pt x="5587" y="4883"/>
                  </a:cubicBezTo>
                  <a:lnTo>
                    <a:pt x="9219" y="4009"/>
                  </a:lnTo>
                  <a:lnTo>
                    <a:pt x="10093" y="7638"/>
                  </a:lnTo>
                  <a:cubicBezTo>
                    <a:pt x="10141" y="7833"/>
                    <a:pt x="10315" y="7964"/>
                    <a:pt x="10509" y="7964"/>
                  </a:cubicBezTo>
                  <a:cubicBezTo>
                    <a:pt x="10542" y="7964"/>
                    <a:pt x="10575" y="7960"/>
                    <a:pt x="10608" y="7952"/>
                  </a:cubicBezTo>
                  <a:lnTo>
                    <a:pt x="14237" y="7076"/>
                  </a:lnTo>
                  <a:lnTo>
                    <a:pt x="15114" y="10704"/>
                  </a:lnTo>
                  <a:cubicBezTo>
                    <a:pt x="15160" y="10899"/>
                    <a:pt x="15336" y="11030"/>
                    <a:pt x="15528" y="11030"/>
                  </a:cubicBezTo>
                  <a:cubicBezTo>
                    <a:pt x="15560" y="11030"/>
                    <a:pt x="15593" y="11026"/>
                    <a:pt x="15626" y="11019"/>
                  </a:cubicBezTo>
                  <a:cubicBezTo>
                    <a:pt x="15858" y="10962"/>
                    <a:pt x="15994" y="10734"/>
                    <a:pt x="15941" y="10503"/>
                  </a:cubicBezTo>
                  <a:lnTo>
                    <a:pt x="14963" y="6463"/>
                  </a:lnTo>
                  <a:cubicBezTo>
                    <a:pt x="14918" y="6267"/>
                    <a:pt x="14744" y="6136"/>
                    <a:pt x="14554" y="6136"/>
                  </a:cubicBezTo>
                  <a:cubicBezTo>
                    <a:pt x="14520" y="6136"/>
                    <a:pt x="14486" y="6140"/>
                    <a:pt x="14452" y="6149"/>
                  </a:cubicBezTo>
                  <a:lnTo>
                    <a:pt x="10823" y="7025"/>
                  </a:lnTo>
                  <a:lnTo>
                    <a:pt x="9945" y="3393"/>
                  </a:lnTo>
                  <a:cubicBezTo>
                    <a:pt x="9897" y="3200"/>
                    <a:pt x="9726" y="3069"/>
                    <a:pt x="9534" y="3069"/>
                  </a:cubicBezTo>
                  <a:cubicBezTo>
                    <a:pt x="9500" y="3069"/>
                    <a:pt x="9465" y="3073"/>
                    <a:pt x="9430" y="3082"/>
                  </a:cubicBezTo>
                  <a:lnTo>
                    <a:pt x="5801" y="3955"/>
                  </a:lnTo>
                  <a:lnTo>
                    <a:pt x="4924" y="327"/>
                  </a:lnTo>
                  <a:cubicBezTo>
                    <a:pt x="4879" y="132"/>
                    <a:pt x="4703" y="1"/>
                    <a:pt x="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49"/>
            <p:cNvSpPr/>
            <p:nvPr/>
          </p:nvSpPr>
          <p:spPr>
            <a:xfrm>
              <a:off x="7649030" y="4686859"/>
              <a:ext cx="336421" cy="336596"/>
            </a:xfrm>
            <a:custGeom>
              <a:rect b="b" l="l" r="r" t="t"/>
              <a:pathLst>
                <a:path extrusionOk="0" h="5775" w="5772">
                  <a:moveTo>
                    <a:pt x="2886" y="854"/>
                  </a:moveTo>
                  <a:cubicBezTo>
                    <a:pt x="4008" y="854"/>
                    <a:pt x="4921" y="1765"/>
                    <a:pt x="4921" y="2890"/>
                  </a:cubicBezTo>
                  <a:cubicBezTo>
                    <a:pt x="4921" y="4011"/>
                    <a:pt x="4008" y="4924"/>
                    <a:pt x="2886" y="4924"/>
                  </a:cubicBezTo>
                  <a:cubicBezTo>
                    <a:pt x="1765" y="4924"/>
                    <a:pt x="851" y="4011"/>
                    <a:pt x="851" y="2890"/>
                  </a:cubicBezTo>
                  <a:cubicBezTo>
                    <a:pt x="851" y="1765"/>
                    <a:pt x="1765" y="854"/>
                    <a:pt x="2886" y="854"/>
                  </a:cubicBezTo>
                  <a:close/>
                  <a:moveTo>
                    <a:pt x="2886" y="1"/>
                  </a:moveTo>
                  <a:cubicBezTo>
                    <a:pt x="1296" y="1"/>
                    <a:pt x="1" y="1296"/>
                    <a:pt x="1" y="2890"/>
                  </a:cubicBezTo>
                  <a:cubicBezTo>
                    <a:pt x="1" y="4479"/>
                    <a:pt x="1296" y="5774"/>
                    <a:pt x="2886" y="5774"/>
                  </a:cubicBezTo>
                  <a:cubicBezTo>
                    <a:pt x="4480" y="5774"/>
                    <a:pt x="5771" y="4479"/>
                    <a:pt x="5771" y="2890"/>
                  </a:cubicBezTo>
                  <a:cubicBezTo>
                    <a:pt x="5771" y="1296"/>
                    <a:pt x="4480" y="1"/>
                    <a:pt x="2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9" name="Google Shape;1319;p49"/>
          <p:cNvSpPr txBox="1"/>
          <p:nvPr>
            <p:ph type="ctrTitle"/>
          </p:nvPr>
        </p:nvSpPr>
        <p:spPr>
          <a:xfrm>
            <a:off x="725275" y="532479"/>
            <a:ext cx="3012000" cy="9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20" name="Google Shape;1320;p49"/>
          <p:cNvSpPr txBox="1"/>
          <p:nvPr>
            <p:ph idx="1" type="subTitle"/>
          </p:nvPr>
        </p:nvSpPr>
        <p:spPr>
          <a:xfrm>
            <a:off x="4529250" y="1786822"/>
            <a:ext cx="3904800" cy="23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32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2" name="Google Shape;1322;p50"/>
          <p:cNvGrpSpPr/>
          <p:nvPr/>
        </p:nvGrpSpPr>
        <p:grpSpPr>
          <a:xfrm>
            <a:off x="317250" y="100236"/>
            <a:ext cx="8509400" cy="5119132"/>
            <a:chOff x="317250" y="100236"/>
            <a:chExt cx="8509400" cy="5119132"/>
          </a:xfrm>
        </p:grpSpPr>
        <p:sp>
          <p:nvSpPr>
            <p:cNvPr id="1323" name="Google Shape;1323;p50"/>
            <p:cNvSpPr/>
            <p:nvPr/>
          </p:nvSpPr>
          <p:spPr>
            <a:xfrm>
              <a:off x="4459872" y="268825"/>
              <a:ext cx="224104" cy="112149"/>
            </a:xfrm>
            <a:custGeom>
              <a:rect b="b" l="l" r="r" t="t"/>
              <a:pathLst>
                <a:path extrusionOk="0" h="1153" w="2304">
                  <a:moveTo>
                    <a:pt x="0" y="1"/>
                  </a:moveTo>
                  <a:lnTo>
                    <a:pt x="1152" y="1153"/>
                  </a:lnTo>
                  <a:lnTo>
                    <a:pt x="2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50"/>
            <p:cNvSpPr/>
            <p:nvPr/>
          </p:nvSpPr>
          <p:spPr>
            <a:xfrm>
              <a:off x="4459872" y="4762622"/>
              <a:ext cx="224104" cy="112052"/>
            </a:xfrm>
            <a:custGeom>
              <a:rect b="b" l="l" r="r" t="t"/>
              <a:pathLst>
                <a:path extrusionOk="0" h="1152" w="2304">
                  <a:moveTo>
                    <a:pt x="1152" y="1"/>
                  </a:moveTo>
                  <a:lnTo>
                    <a:pt x="0" y="1152"/>
                  </a:lnTo>
                  <a:lnTo>
                    <a:pt x="2303" y="1152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50"/>
            <p:cNvSpPr/>
            <p:nvPr/>
          </p:nvSpPr>
          <p:spPr>
            <a:xfrm>
              <a:off x="7706505" y="455700"/>
              <a:ext cx="423266" cy="416913"/>
            </a:xfrm>
            <a:custGeom>
              <a:rect b="b" l="l" r="r" t="t"/>
              <a:pathLst>
                <a:path extrusionOk="0" h="7153" w="7262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50"/>
            <p:cNvSpPr/>
            <p:nvPr/>
          </p:nvSpPr>
          <p:spPr>
            <a:xfrm>
              <a:off x="1402600" y="100236"/>
              <a:ext cx="224103" cy="218722"/>
            </a:xfrm>
            <a:custGeom>
              <a:rect b="b" l="l" r="r" t="t"/>
              <a:pathLst>
                <a:path extrusionOk="0" h="4889" w="5009">
                  <a:moveTo>
                    <a:pt x="1573" y="0"/>
                  </a:moveTo>
                  <a:cubicBezTo>
                    <a:pt x="1513" y="0"/>
                    <a:pt x="1452" y="13"/>
                    <a:pt x="1393" y="41"/>
                  </a:cubicBezTo>
                  <a:cubicBezTo>
                    <a:pt x="1179" y="137"/>
                    <a:pt x="1085" y="392"/>
                    <a:pt x="1186" y="606"/>
                  </a:cubicBezTo>
                  <a:lnTo>
                    <a:pt x="1939" y="2236"/>
                  </a:lnTo>
                  <a:lnTo>
                    <a:pt x="308" y="2993"/>
                  </a:lnTo>
                  <a:cubicBezTo>
                    <a:pt x="94" y="3089"/>
                    <a:pt x="1" y="3344"/>
                    <a:pt x="101" y="3555"/>
                  </a:cubicBezTo>
                  <a:cubicBezTo>
                    <a:pt x="171" y="3711"/>
                    <a:pt x="325" y="3803"/>
                    <a:pt x="486" y="3803"/>
                  </a:cubicBezTo>
                  <a:cubicBezTo>
                    <a:pt x="547" y="3803"/>
                    <a:pt x="608" y="3790"/>
                    <a:pt x="667" y="3763"/>
                  </a:cubicBezTo>
                  <a:lnTo>
                    <a:pt x="2297" y="3009"/>
                  </a:lnTo>
                  <a:lnTo>
                    <a:pt x="3054" y="4643"/>
                  </a:lnTo>
                  <a:cubicBezTo>
                    <a:pt x="3124" y="4797"/>
                    <a:pt x="3279" y="4889"/>
                    <a:pt x="3441" y="4889"/>
                  </a:cubicBezTo>
                  <a:cubicBezTo>
                    <a:pt x="3500" y="4889"/>
                    <a:pt x="3559" y="4877"/>
                    <a:pt x="3616" y="4850"/>
                  </a:cubicBezTo>
                  <a:cubicBezTo>
                    <a:pt x="3830" y="4750"/>
                    <a:pt x="3924" y="4499"/>
                    <a:pt x="3827" y="4285"/>
                  </a:cubicBezTo>
                  <a:lnTo>
                    <a:pt x="3070" y="2652"/>
                  </a:lnTo>
                  <a:lnTo>
                    <a:pt x="4704" y="1898"/>
                  </a:lnTo>
                  <a:cubicBezTo>
                    <a:pt x="4914" y="1798"/>
                    <a:pt x="5008" y="1547"/>
                    <a:pt x="4911" y="1332"/>
                  </a:cubicBezTo>
                  <a:cubicBezTo>
                    <a:pt x="4838" y="1177"/>
                    <a:pt x="4686" y="1085"/>
                    <a:pt x="4526" y="1085"/>
                  </a:cubicBezTo>
                  <a:cubicBezTo>
                    <a:pt x="4465" y="1085"/>
                    <a:pt x="4404" y="1098"/>
                    <a:pt x="4346" y="1125"/>
                  </a:cubicBezTo>
                  <a:lnTo>
                    <a:pt x="2712" y="1878"/>
                  </a:lnTo>
                  <a:lnTo>
                    <a:pt x="1959" y="248"/>
                  </a:lnTo>
                  <a:cubicBezTo>
                    <a:pt x="1886" y="92"/>
                    <a:pt x="173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27" name="Google Shape;1327;p50"/>
            <p:cNvGrpSpPr/>
            <p:nvPr/>
          </p:nvGrpSpPr>
          <p:grpSpPr>
            <a:xfrm>
              <a:off x="317250" y="268825"/>
              <a:ext cx="8509400" cy="4605850"/>
              <a:chOff x="317250" y="268825"/>
              <a:chExt cx="8509400" cy="4605850"/>
            </a:xfrm>
          </p:grpSpPr>
          <p:sp>
            <p:nvSpPr>
              <p:cNvPr id="1328" name="Google Shape;1328;p50"/>
              <p:cNvSpPr/>
              <p:nvPr/>
            </p:nvSpPr>
            <p:spPr>
              <a:xfrm>
                <a:off x="317250" y="268825"/>
                <a:ext cx="157100" cy="4605850"/>
              </a:xfrm>
              <a:custGeom>
                <a:rect b="b" l="l" r="r" t="t"/>
                <a:pathLst>
                  <a:path extrusionOk="0" h="184234" w="6284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9" name="Google Shape;1329;p50"/>
              <p:cNvSpPr/>
              <p:nvPr/>
            </p:nvSpPr>
            <p:spPr>
              <a:xfrm rot="10800000">
                <a:off x="8669550" y="268825"/>
                <a:ext cx="157100" cy="4605850"/>
              </a:xfrm>
              <a:custGeom>
                <a:rect b="b" l="l" r="r" t="t"/>
                <a:pathLst>
                  <a:path extrusionOk="0" h="184234" w="6284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30" name="Google Shape;1330;p50"/>
            <p:cNvSpPr/>
            <p:nvPr/>
          </p:nvSpPr>
          <p:spPr>
            <a:xfrm rot="-3000083">
              <a:off x="935724" y="4747579"/>
              <a:ext cx="496882" cy="342676"/>
            </a:xfrm>
            <a:custGeom>
              <a:rect b="b" l="l" r="r" t="t"/>
              <a:pathLst>
                <a:path extrusionOk="0" h="11031" w="15995">
                  <a:moveTo>
                    <a:pt x="4510" y="1"/>
                  </a:moveTo>
                  <a:cubicBezTo>
                    <a:pt x="4478" y="1"/>
                    <a:pt x="4445" y="5"/>
                    <a:pt x="4412" y="12"/>
                  </a:cubicBezTo>
                  <a:lnTo>
                    <a:pt x="368" y="990"/>
                  </a:lnTo>
                  <a:cubicBezTo>
                    <a:pt x="141" y="1047"/>
                    <a:pt x="0" y="1274"/>
                    <a:pt x="54" y="1502"/>
                  </a:cubicBezTo>
                  <a:cubicBezTo>
                    <a:pt x="102" y="1698"/>
                    <a:pt x="276" y="1829"/>
                    <a:pt x="467" y="1829"/>
                  </a:cubicBezTo>
                  <a:cubicBezTo>
                    <a:pt x="501" y="1829"/>
                    <a:pt x="535" y="1825"/>
                    <a:pt x="569" y="1817"/>
                  </a:cubicBezTo>
                  <a:lnTo>
                    <a:pt x="4198" y="939"/>
                  </a:lnTo>
                  <a:lnTo>
                    <a:pt x="5075" y="4572"/>
                  </a:lnTo>
                  <a:cubicBezTo>
                    <a:pt x="5120" y="4765"/>
                    <a:pt x="5295" y="4896"/>
                    <a:pt x="5486" y="4896"/>
                  </a:cubicBezTo>
                  <a:cubicBezTo>
                    <a:pt x="5519" y="4896"/>
                    <a:pt x="5553" y="4892"/>
                    <a:pt x="5587" y="4883"/>
                  </a:cubicBezTo>
                  <a:lnTo>
                    <a:pt x="9219" y="4009"/>
                  </a:lnTo>
                  <a:lnTo>
                    <a:pt x="10093" y="7638"/>
                  </a:lnTo>
                  <a:cubicBezTo>
                    <a:pt x="10141" y="7833"/>
                    <a:pt x="10315" y="7964"/>
                    <a:pt x="10509" y="7964"/>
                  </a:cubicBezTo>
                  <a:cubicBezTo>
                    <a:pt x="10542" y="7964"/>
                    <a:pt x="10575" y="7960"/>
                    <a:pt x="10608" y="7952"/>
                  </a:cubicBezTo>
                  <a:lnTo>
                    <a:pt x="14237" y="7076"/>
                  </a:lnTo>
                  <a:lnTo>
                    <a:pt x="15114" y="10704"/>
                  </a:lnTo>
                  <a:cubicBezTo>
                    <a:pt x="15160" y="10899"/>
                    <a:pt x="15336" y="11030"/>
                    <a:pt x="15528" y="11030"/>
                  </a:cubicBezTo>
                  <a:cubicBezTo>
                    <a:pt x="15560" y="11030"/>
                    <a:pt x="15593" y="11026"/>
                    <a:pt x="15626" y="11019"/>
                  </a:cubicBezTo>
                  <a:cubicBezTo>
                    <a:pt x="15858" y="10962"/>
                    <a:pt x="15994" y="10734"/>
                    <a:pt x="15941" y="10503"/>
                  </a:cubicBezTo>
                  <a:lnTo>
                    <a:pt x="14963" y="6463"/>
                  </a:lnTo>
                  <a:cubicBezTo>
                    <a:pt x="14918" y="6267"/>
                    <a:pt x="14744" y="6136"/>
                    <a:pt x="14554" y="6136"/>
                  </a:cubicBezTo>
                  <a:cubicBezTo>
                    <a:pt x="14520" y="6136"/>
                    <a:pt x="14486" y="6140"/>
                    <a:pt x="14452" y="6149"/>
                  </a:cubicBezTo>
                  <a:lnTo>
                    <a:pt x="10823" y="7025"/>
                  </a:lnTo>
                  <a:lnTo>
                    <a:pt x="9945" y="3393"/>
                  </a:lnTo>
                  <a:cubicBezTo>
                    <a:pt x="9897" y="3200"/>
                    <a:pt x="9726" y="3069"/>
                    <a:pt x="9534" y="3069"/>
                  </a:cubicBezTo>
                  <a:cubicBezTo>
                    <a:pt x="9500" y="3069"/>
                    <a:pt x="9465" y="3073"/>
                    <a:pt x="9430" y="3082"/>
                  </a:cubicBezTo>
                  <a:lnTo>
                    <a:pt x="5801" y="3955"/>
                  </a:lnTo>
                  <a:lnTo>
                    <a:pt x="4924" y="327"/>
                  </a:lnTo>
                  <a:cubicBezTo>
                    <a:pt x="4879" y="132"/>
                    <a:pt x="4703" y="1"/>
                    <a:pt x="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50"/>
            <p:cNvSpPr/>
            <p:nvPr/>
          </p:nvSpPr>
          <p:spPr>
            <a:xfrm>
              <a:off x="7649030" y="4686859"/>
              <a:ext cx="336421" cy="336596"/>
            </a:xfrm>
            <a:custGeom>
              <a:rect b="b" l="l" r="r" t="t"/>
              <a:pathLst>
                <a:path extrusionOk="0" h="5775" w="5772">
                  <a:moveTo>
                    <a:pt x="2886" y="854"/>
                  </a:moveTo>
                  <a:cubicBezTo>
                    <a:pt x="4008" y="854"/>
                    <a:pt x="4921" y="1765"/>
                    <a:pt x="4921" y="2890"/>
                  </a:cubicBezTo>
                  <a:cubicBezTo>
                    <a:pt x="4921" y="4011"/>
                    <a:pt x="4008" y="4924"/>
                    <a:pt x="2886" y="4924"/>
                  </a:cubicBezTo>
                  <a:cubicBezTo>
                    <a:pt x="1765" y="4924"/>
                    <a:pt x="851" y="4011"/>
                    <a:pt x="851" y="2890"/>
                  </a:cubicBezTo>
                  <a:cubicBezTo>
                    <a:pt x="851" y="1765"/>
                    <a:pt x="1765" y="854"/>
                    <a:pt x="2886" y="854"/>
                  </a:cubicBezTo>
                  <a:close/>
                  <a:moveTo>
                    <a:pt x="2886" y="1"/>
                  </a:moveTo>
                  <a:cubicBezTo>
                    <a:pt x="1296" y="1"/>
                    <a:pt x="1" y="1296"/>
                    <a:pt x="1" y="2890"/>
                  </a:cubicBezTo>
                  <a:cubicBezTo>
                    <a:pt x="1" y="4479"/>
                    <a:pt x="1296" y="5774"/>
                    <a:pt x="2886" y="5774"/>
                  </a:cubicBezTo>
                  <a:cubicBezTo>
                    <a:pt x="4480" y="5774"/>
                    <a:pt x="5771" y="4479"/>
                    <a:pt x="5771" y="2890"/>
                  </a:cubicBezTo>
                  <a:cubicBezTo>
                    <a:pt x="5771" y="1296"/>
                    <a:pt x="4480" y="1"/>
                    <a:pt x="2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32" name="Google Shape;1332;p50"/>
          <p:cNvSpPr txBox="1"/>
          <p:nvPr>
            <p:ph type="title"/>
          </p:nvPr>
        </p:nvSpPr>
        <p:spPr>
          <a:xfrm>
            <a:off x="1052350" y="762350"/>
            <a:ext cx="7139400" cy="361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333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" name="Google Shape;1334;p51"/>
          <p:cNvGrpSpPr/>
          <p:nvPr/>
        </p:nvGrpSpPr>
        <p:grpSpPr>
          <a:xfrm>
            <a:off x="317250" y="100236"/>
            <a:ext cx="8509400" cy="5119132"/>
            <a:chOff x="317250" y="100236"/>
            <a:chExt cx="8509400" cy="5119132"/>
          </a:xfrm>
        </p:grpSpPr>
        <p:sp>
          <p:nvSpPr>
            <p:cNvPr id="1335" name="Google Shape;1335;p51"/>
            <p:cNvSpPr/>
            <p:nvPr/>
          </p:nvSpPr>
          <p:spPr>
            <a:xfrm>
              <a:off x="4459872" y="268825"/>
              <a:ext cx="224104" cy="112149"/>
            </a:xfrm>
            <a:custGeom>
              <a:rect b="b" l="l" r="r" t="t"/>
              <a:pathLst>
                <a:path extrusionOk="0" h="1153" w="2304">
                  <a:moveTo>
                    <a:pt x="0" y="1"/>
                  </a:moveTo>
                  <a:lnTo>
                    <a:pt x="1152" y="1153"/>
                  </a:lnTo>
                  <a:lnTo>
                    <a:pt x="2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51"/>
            <p:cNvSpPr/>
            <p:nvPr/>
          </p:nvSpPr>
          <p:spPr>
            <a:xfrm>
              <a:off x="4459872" y="4762622"/>
              <a:ext cx="224104" cy="112052"/>
            </a:xfrm>
            <a:custGeom>
              <a:rect b="b" l="l" r="r" t="t"/>
              <a:pathLst>
                <a:path extrusionOk="0" h="1152" w="2304">
                  <a:moveTo>
                    <a:pt x="1152" y="1"/>
                  </a:moveTo>
                  <a:lnTo>
                    <a:pt x="0" y="1152"/>
                  </a:lnTo>
                  <a:lnTo>
                    <a:pt x="2303" y="1152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51"/>
            <p:cNvSpPr/>
            <p:nvPr/>
          </p:nvSpPr>
          <p:spPr>
            <a:xfrm>
              <a:off x="7706505" y="455700"/>
              <a:ext cx="423266" cy="416913"/>
            </a:xfrm>
            <a:custGeom>
              <a:rect b="b" l="l" r="r" t="t"/>
              <a:pathLst>
                <a:path extrusionOk="0" h="7153" w="7262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51"/>
            <p:cNvSpPr/>
            <p:nvPr/>
          </p:nvSpPr>
          <p:spPr>
            <a:xfrm>
              <a:off x="1402600" y="100236"/>
              <a:ext cx="224103" cy="218722"/>
            </a:xfrm>
            <a:custGeom>
              <a:rect b="b" l="l" r="r" t="t"/>
              <a:pathLst>
                <a:path extrusionOk="0" h="4889" w="5009">
                  <a:moveTo>
                    <a:pt x="1573" y="0"/>
                  </a:moveTo>
                  <a:cubicBezTo>
                    <a:pt x="1513" y="0"/>
                    <a:pt x="1452" y="13"/>
                    <a:pt x="1393" y="41"/>
                  </a:cubicBezTo>
                  <a:cubicBezTo>
                    <a:pt x="1179" y="137"/>
                    <a:pt x="1085" y="392"/>
                    <a:pt x="1186" y="606"/>
                  </a:cubicBezTo>
                  <a:lnTo>
                    <a:pt x="1939" y="2236"/>
                  </a:lnTo>
                  <a:lnTo>
                    <a:pt x="308" y="2993"/>
                  </a:lnTo>
                  <a:cubicBezTo>
                    <a:pt x="94" y="3089"/>
                    <a:pt x="1" y="3344"/>
                    <a:pt x="101" y="3555"/>
                  </a:cubicBezTo>
                  <a:cubicBezTo>
                    <a:pt x="171" y="3711"/>
                    <a:pt x="325" y="3803"/>
                    <a:pt x="486" y="3803"/>
                  </a:cubicBezTo>
                  <a:cubicBezTo>
                    <a:pt x="547" y="3803"/>
                    <a:pt x="608" y="3790"/>
                    <a:pt x="667" y="3763"/>
                  </a:cubicBezTo>
                  <a:lnTo>
                    <a:pt x="2297" y="3009"/>
                  </a:lnTo>
                  <a:lnTo>
                    <a:pt x="3054" y="4643"/>
                  </a:lnTo>
                  <a:cubicBezTo>
                    <a:pt x="3124" y="4797"/>
                    <a:pt x="3279" y="4889"/>
                    <a:pt x="3441" y="4889"/>
                  </a:cubicBezTo>
                  <a:cubicBezTo>
                    <a:pt x="3500" y="4889"/>
                    <a:pt x="3559" y="4877"/>
                    <a:pt x="3616" y="4850"/>
                  </a:cubicBezTo>
                  <a:cubicBezTo>
                    <a:pt x="3830" y="4750"/>
                    <a:pt x="3924" y="4499"/>
                    <a:pt x="3827" y="4285"/>
                  </a:cubicBezTo>
                  <a:lnTo>
                    <a:pt x="3070" y="2652"/>
                  </a:lnTo>
                  <a:lnTo>
                    <a:pt x="4704" y="1898"/>
                  </a:lnTo>
                  <a:cubicBezTo>
                    <a:pt x="4914" y="1798"/>
                    <a:pt x="5008" y="1547"/>
                    <a:pt x="4911" y="1332"/>
                  </a:cubicBezTo>
                  <a:cubicBezTo>
                    <a:pt x="4838" y="1177"/>
                    <a:pt x="4686" y="1085"/>
                    <a:pt x="4526" y="1085"/>
                  </a:cubicBezTo>
                  <a:cubicBezTo>
                    <a:pt x="4465" y="1085"/>
                    <a:pt x="4404" y="1098"/>
                    <a:pt x="4346" y="1125"/>
                  </a:cubicBezTo>
                  <a:lnTo>
                    <a:pt x="2712" y="1878"/>
                  </a:lnTo>
                  <a:lnTo>
                    <a:pt x="1959" y="248"/>
                  </a:lnTo>
                  <a:cubicBezTo>
                    <a:pt x="1886" y="92"/>
                    <a:pt x="173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39" name="Google Shape;1339;p51"/>
            <p:cNvGrpSpPr/>
            <p:nvPr/>
          </p:nvGrpSpPr>
          <p:grpSpPr>
            <a:xfrm>
              <a:off x="317250" y="268825"/>
              <a:ext cx="8509400" cy="4605850"/>
              <a:chOff x="317250" y="268825"/>
              <a:chExt cx="8509400" cy="4605850"/>
            </a:xfrm>
          </p:grpSpPr>
          <p:sp>
            <p:nvSpPr>
              <p:cNvPr id="1340" name="Google Shape;1340;p51"/>
              <p:cNvSpPr/>
              <p:nvPr/>
            </p:nvSpPr>
            <p:spPr>
              <a:xfrm>
                <a:off x="317250" y="268825"/>
                <a:ext cx="157100" cy="4605850"/>
              </a:xfrm>
              <a:custGeom>
                <a:rect b="b" l="l" r="r" t="t"/>
                <a:pathLst>
                  <a:path extrusionOk="0" h="184234" w="6284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1" name="Google Shape;1341;p51"/>
              <p:cNvSpPr/>
              <p:nvPr/>
            </p:nvSpPr>
            <p:spPr>
              <a:xfrm rot="10800000">
                <a:off x="8669550" y="268825"/>
                <a:ext cx="157100" cy="4605850"/>
              </a:xfrm>
              <a:custGeom>
                <a:rect b="b" l="l" r="r" t="t"/>
                <a:pathLst>
                  <a:path extrusionOk="0" h="184234" w="6284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42" name="Google Shape;1342;p51"/>
            <p:cNvSpPr/>
            <p:nvPr/>
          </p:nvSpPr>
          <p:spPr>
            <a:xfrm rot="-3000083">
              <a:off x="935724" y="4747579"/>
              <a:ext cx="496882" cy="342676"/>
            </a:xfrm>
            <a:custGeom>
              <a:rect b="b" l="l" r="r" t="t"/>
              <a:pathLst>
                <a:path extrusionOk="0" h="11031" w="15995">
                  <a:moveTo>
                    <a:pt x="4510" y="1"/>
                  </a:moveTo>
                  <a:cubicBezTo>
                    <a:pt x="4478" y="1"/>
                    <a:pt x="4445" y="5"/>
                    <a:pt x="4412" y="12"/>
                  </a:cubicBezTo>
                  <a:lnTo>
                    <a:pt x="368" y="990"/>
                  </a:lnTo>
                  <a:cubicBezTo>
                    <a:pt x="141" y="1047"/>
                    <a:pt x="0" y="1274"/>
                    <a:pt x="54" y="1502"/>
                  </a:cubicBezTo>
                  <a:cubicBezTo>
                    <a:pt x="102" y="1698"/>
                    <a:pt x="276" y="1829"/>
                    <a:pt x="467" y="1829"/>
                  </a:cubicBezTo>
                  <a:cubicBezTo>
                    <a:pt x="501" y="1829"/>
                    <a:pt x="535" y="1825"/>
                    <a:pt x="569" y="1817"/>
                  </a:cubicBezTo>
                  <a:lnTo>
                    <a:pt x="4198" y="939"/>
                  </a:lnTo>
                  <a:lnTo>
                    <a:pt x="5075" y="4572"/>
                  </a:lnTo>
                  <a:cubicBezTo>
                    <a:pt x="5120" y="4765"/>
                    <a:pt x="5295" y="4896"/>
                    <a:pt x="5486" y="4896"/>
                  </a:cubicBezTo>
                  <a:cubicBezTo>
                    <a:pt x="5519" y="4896"/>
                    <a:pt x="5553" y="4892"/>
                    <a:pt x="5587" y="4883"/>
                  </a:cubicBezTo>
                  <a:lnTo>
                    <a:pt x="9219" y="4009"/>
                  </a:lnTo>
                  <a:lnTo>
                    <a:pt x="10093" y="7638"/>
                  </a:lnTo>
                  <a:cubicBezTo>
                    <a:pt x="10141" y="7833"/>
                    <a:pt x="10315" y="7964"/>
                    <a:pt x="10509" y="7964"/>
                  </a:cubicBezTo>
                  <a:cubicBezTo>
                    <a:pt x="10542" y="7964"/>
                    <a:pt x="10575" y="7960"/>
                    <a:pt x="10608" y="7952"/>
                  </a:cubicBezTo>
                  <a:lnTo>
                    <a:pt x="14237" y="7076"/>
                  </a:lnTo>
                  <a:lnTo>
                    <a:pt x="15114" y="10704"/>
                  </a:lnTo>
                  <a:cubicBezTo>
                    <a:pt x="15160" y="10899"/>
                    <a:pt x="15336" y="11030"/>
                    <a:pt x="15528" y="11030"/>
                  </a:cubicBezTo>
                  <a:cubicBezTo>
                    <a:pt x="15560" y="11030"/>
                    <a:pt x="15593" y="11026"/>
                    <a:pt x="15626" y="11019"/>
                  </a:cubicBezTo>
                  <a:cubicBezTo>
                    <a:pt x="15858" y="10962"/>
                    <a:pt x="15994" y="10734"/>
                    <a:pt x="15941" y="10503"/>
                  </a:cubicBezTo>
                  <a:lnTo>
                    <a:pt x="14963" y="6463"/>
                  </a:lnTo>
                  <a:cubicBezTo>
                    <a:pt x="14918" y="6267"/>
                    <a:pt x="14744" y="6136"/>
                    <a:pt x="14554" y="6136"/>
                  </a:cubicBezTo>
                  <a:cubicBezTo>
                    <a:pt x="14520" y="6136"/>
                    <a:pt x="14486" y="6140"/>
                    <a:pt x="14452" y="6149"/>
                  </a:cubicBezTo>
                  <a:lnTo>
                    <a:pt x="10823" y="7025"/>
                  </a:lnTo>
                  <a:lnTo>
                    <a:pt x="9945" y="3393"/>
                  </a:lnTo>
                  <a:cubicBezTo>
                    <a:pt x="9897" y="3200"/>
                    <a:pt x="9726" y="3069"/>
                    <a:pt x="9534" y="3069"/>
                  </a:cubicBezTo>
                  <a:cubicBezTo>
                    <a:pt x="9500" y="3069"/>
                    <a:pt x="9465" y="3073"/>
                    <a:pt x="9430" y="3082"/>
                  </a:cubicBezTo>
                  <a:lnTo>
                    <a:pt x="5801" y="3955"/>
                  </a:lnTo>
                  <a:lnTo>
                    <a:pt x="4924" y="327"/>
                  </a:lnTo>
                  <a:cubicBezTo>
                    <a:pt x="4879" y="132"/>
                    <a:pt x="4703" y="1"/>
                    <a:pt x="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51"/>
            <p:cNvSpPr/>
            <p:nvPr/>
          </p:nvSpPr>
          <p:spPr>
            <a:xfrm>
              <a:off x="7649030" y="4686859"/>
              <a:ext cx="336421" cy="336596"/>
            </a:xfrm>
            <a:custGeom>
              <a:rect b="b" l="l" r="r" t="t"/>
              <a:pathLst>
                <a:path extrusionOk="0" h="5775" w="5772">
                  <a:moveTo>
                    <a:pt x="2886" y="854"/>
                  </a:moveTo>
                  <a:cubicBezTo>
                    <a:pt x="4008" y="854"/>
                    <a:pt x="4921" y="1765"/>
                    <a:pt x="4921" y="2890"/>
                  </a:cubicBezTo>
                  <a:cubicBezTo>
                    <a:pt x="4921" y="4011"/>
                    <a:pt x="4008" y="4924"/>
                    <a:pt x="2886" y="4924"/>
                  </a:cubicBezTo>
                  <a:cubicBezTo>
                    <a:pt x="1765" y="4924"/>
                    <a:pt x="851" y="4011"/>
                    <a:pt x="851" y="2890"/>
                  </a:cubicBezTo>
                  <a:cubicBezTo>
                    <a:pt x="851" y="1765"/>
                    <a:pt x="1765" y="854"/>
                    <a:pt x="2886" y="854"/>
                  </a:cubicBezTo>
                  <a:close/>
                  <a:moveTo>
                    <a:pt x="2886" y="1"/>
                  </a:moveTo>
                  <a:cubicBezTo>
                    <a:pt x="1296" y="1"/>
                    <a:pt x="1" y="1296"/>
                    <a:pt x="1" y="2890"/>
                  </a:cubicBezTo>
                  <a:cubicBezTo>
                    <a:pt x="1" y="4479"/>
                    <a:pt x="1296" y="5774"/>
                    <a:pt x="2886" y="5774"/>
                  </a:cubicBezTo>
                  <a:cubicBezTo>
                    <a:pt x="4480" y="5774"/>
                    <a:pt x="5771" y="4479"/>
                    <a:pt x="5771" y="2890"/>
                  </a:cubicBezTo>
                  <a:cubicBezTo>
                    <a:pt x="5771" y="1296"/>
                    <a:pt x="4480" y="1"/>
                    <a:pt x="2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44" name="Google Shape;1344;p51"/>
          <p:cNvSpPr txBox="1"/>
          <p:nvPr>
            <p:ph type="title"/>
          </p:nvPr>
        </p:nvSpPr>
        <p:spPr>
          <a:xfrm flipH="1">
            <a:off x="4555625" y="1723200"/>
            <a:ext cx="3863100" cy="202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60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9pPr>
          </a:lstStyle>
          <a:p/>
        </p:txBody>
      </p:sp>
      <p:sp>
        <p:nvSpPr>
          <p:cNvPr id="1345" name="Google Shape;1345;p51"/>
          <p:cNvSpPr txBox="1"/>
          <p:nvPr>
            <p:ph idx="1" type="subTitle"/>
          </p:nvPr>
        </p:nvSpPr>
        <p:spPr>
          <a:xfrm flipH="1">
            <a:off x="2374625" y="3795910"/>
            <a:ext cx="6044100" cy="3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16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9pPr>
          </a:lstStyle>
          <a:p/>
        </p:txBody>
      </p:sp>
      <p:sp>
        <p:nvSpPr>
          <p:cNvPr id="1346" name="Google Shape;1346;p51"/>
          <p:cNvSpPr txBox="1"/>
          <p:nvPr>
            <p:ph hasCustomPrompt="1" idx="2" type="title"/>
          </p:nvPr>
        </p:nvSpPr>
        <p:spPr>
          <a:xfrm flipH="1">
            <a:off x="7242125" y="952809"/>
            <a:ext cx="1176600" cy="8592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None/>
              <a:defRPr sz="60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347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8" name="Google Shape;1348;p52"/>
          <p:cNvGrpSpPr/>
          <p:nvPr/>
        </p:nvGrpSpPr>
        <p:grpSpPr>
          <a:xfrm flipH="1">
            <a:off x="900063" y="0"/>
            <a:ext cx="2496775" cy="5143500"/>
            <a:chOff x="5744400" y="0"/>
            <a:chExt cx="2496775" cy="5143500"/>
          </a:xfrm>
        </p:grpSpPr>
        <p:sp>
          <p:nvSpPr>
            <p:cNvPr id="1349" name="Google Shape;1349;p52"/>
            <p:cNvSpPr/>
            <p:nvPr/>
          </p:nvSpPr>
          <p:spPr>
            <a:xfrm>
              <a:off x="5744400" y="2532050"/>
              <a:ext cx="2496775" cy="2611450"/>
            </a:xfrm>
            <a:custGeom>
              <a:rect b="b" l="l" r="r" t="t"/>
              <a:pathLst>
                <a:path extrusionOk="0" h="104458" w="99871">
                  <a:moveTo>
                    <a:pt x="20710" y="20753"/>
                  </a:moveTo>
                  <a:lnTo>
                    <a:pt x="77504" y="59211"/>
                  </a:lnTo>
                  <a:lnTo>
                    <a:pt x="15797" y="89169"/>
                  </a:lnTo>
                  <a:lnTo>
                    <a:pt x="20710" y="20753"/>
                  </a:lnTo>
                  <a:close/>
                  <a:moveTo>
                    <a:pt x="14233" y="1"/>
                  </a:moveTo>
                  <a:cubicBezTo>
                    <a:pt x="13129" y="1"/>
                    <a:pt x="12021" y="248"/>
                    <a:pt x="10997" y="750"/>
                  </a:cubicBezTo>
                  <a:cubicBezTo>
                    <a:pt x="8609" y="1905"/>
                    <a:pt x="7027" y="4241"/>
                    <a:pt x="6838" y="6885"/>
                  </a:cubicBezTo>
                  <a:lnTo>
                    <a:pt x="90" y="100914"/>
                  </a:lnTo>
                  <a:cubicBezTo>
                    <a:pt x="0" y="102151"/>
                    <a:pt x="228" y="103363"/>
                    <a:pt x="716" y="104458"/>
                  </a:cubicBezTo>
                  <a:lnTo>
                    <a:pt x="18242" y="104458"/>
                  </a:lnTo>
                  <a:lnTo>
                    <a:pt x="95527" y="66938"/>
                  </a:lnTo>
                  <a:cubicBezTo>
                    <a:pt x="96242" y="66593"/>
                    <a:pt x="96892" y="66138"/>
                    <a:pt x="97445" y="65598"/>
                  </a:cubicBezTo>
                  <a:cubicBezTo>
                    <a:pt x="98734" y="64347"/>
                    <a:pt x="99549" y="62650"/>
                    <a:pt x="99682" y="60803"/>
                  </a:cubicBezTo>
                  <a:cubicBezTo>
                    <a:pt x="99871" y="58159"/>
                    <a:pt x="98639" y="55620"/>
                    <a:pt x="96446" y="54137"/>
                  </a:cubicBezTo>
                  <a:lnTo>
                    <a:pt x="18388" y="1280"/>
                  </a:lnTo>
                  <a:cubicBezTo>
                    <a:pt x="17142" y="432"/>
                    <a:pt x="15688" y="1"/>
                    <a:pt x="14233" y="1"/>
                  </a:cubicBezTo>
                  <a:close/>
                </a:path>
              </a:pathLst>
            </a:custGeom>
            <a:solidFill>
              <a:srgbClr val="2EE6C4">
                <a:alpha val="450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52"/>
            <p:cNvSpPr/>
            <p:nvPr/>
          </p:nvSpPr>
          <p:spPr>
            <a:xfrm>
              <a:off x="6583675" y="0"/>
              <a:ext cx="959475" cy="574975"/>
            </a:xfrm>
            <a:custGeom>
              <a:rect b="b" l="l" r="r" t="t"/>
              <a:pathLst>
                <a:path extrusionOk="0" h="22999" w="38379">
                  <a:moveTo>
                    <a:pt x="1" y="1"/>
                  </a:moveTo>
                  <a:lnTo>
                    <a:pt x="28154" y="21999"/>
                  </a:lnTo>
                  <a:cubicBezTo>
                    <a:pt x="28552" y="22312"/>
                    <a:pt x="28992" y="22554"/>
                    <a:pt x="29458" y="22719"/>
                  </a:cubicBezTo>
                  <a:cubicBezTo>
                    <a:pt x="29969" y="22904"/>
                    <a:pt x="30509" y="22998"/>
                    <a:pt x="31054" y="22998"/>
                  </a:cubicBezTo>
                  <a:cubicBezTo>
                    <a:pt x="31651" y="22998"/>
                    <a:pt x="32248" y="22885"/>
                    <a:pt x="32817" y="22657"/>
                  </a:cubicBezTo>
                  <a:cubicBezTo>
                    <a:pt x="34375" y="22023"/>
                    <a:pt x="35484" y="20610"/>
                    <a:pt x="35716" y="18943"/>
                  </a:cubicBezTo>
                  <a:lnTo>
                    <a:pt x="38378" y="1"/>
                  </a:lnTo>
                  <a:lnTo>
                    <a:pt x="28865" y="1"/>
                  </a:lnTo>
                  <a:lnTo>
                    <a:pt x="27524" y="9552"/>
                  </a:lnTo>
                  <a:lnTo>
                    <a:pt x="15301" y="1"/>
                  </a:lnTo>
                  <a:close/>
                </a:path>
              </a:pathLst>
            </a:custGeom>
            <a:solidFill>
              <a:srgbClr val="2EE6C4">
                <a:alpha val="450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51" name="Google Shape;1351;p52"/>
          <p:cNvSpPr/>
          <p:nvPr/>
        </p:nvSpPr>
        <p:spPr>
          <a:xfrm rot="5400000">
            <a:off x="5830875" y="1830375"/>
            <a:ext cx="3645950" cy="2980275"/>
          </a:xfrm>
          <a:custGeom>
            <a:rect b="b" l="l" r="r" t="t"/>
            <a:pathLst>
              <a:path extrusionOk="0" h="119211" w="145838">
                <a:moveTo>
                  <a:pt x="0" y="1"/>
                </a:moveTo>
                <a:cubicBezTo>
                  <a:pt x="1292" y="31275"/>
                  <a:pt x="14076" y="60489"/>
                  <a:pt x="36342" y="82756"/>
                </a:cubicBezTo>
                <a:cubicBezTo>
                  <a:pt x="59851" y="106264"/>
                  <a:pt x="91108" y="119211"/>
                  <a:pt x="124355" y="119211"/>
                </a:cubicBezTo>
                <a:cubicBezTo>
                  <a:pt x="131628" y="119211"/>
                  <a:pt x="138812" y="118589"/>
                  <a:pt x="145838" y="117374"/>
                </a:cubicBezTo>
                <a:lnTo>
                  <a:pt x="145838" y="96140"/>
                </a:lnTo>
                <a:cubicBezTo>
                  <a:pt x="138849" y="97606"/>
                  <a:pt x="131661" y="98365"/>
                  <a:pt x="124355" y="98365"/>
                </a:cubicBezTo>
                <a:cubicBezTo>
                  <a:pt x="96676" y="98365"/>
                  <a:pt x="70653" y="87588"/>
                  <a:pt x="51080" y="68014"/>
                </a:cubicBezTo>
                <a:cubicBezTo>
                  <a:pt x="32752" y="49686"/>
                  <a:pt x="22137" y="25703"/>
                  <a:pt x="20861" y="1"/>
                </a:cubicBezTo>
                <a:close/>
              </a:path>
            </a:pathLst>
          </a:custGeom>
          <a:solidFill>
            <a:srgbClr val="2EE6C4">
              <a:alpha val="45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52" name="Google Shape;1352;p52"/>
          <p:cNvGrpSpPr/>
          <p:nvPr/>
        </p:nvGrpSpPr>
        <p:grpSpPr>
          <a:xfrm>
            <a:off x="317250" y="100236"/>
            <a:ext cx="8509400" cy="5119132"/>
            <a:chOff x="317250" y="100236"/>
            <a:chExt cx="8509400" cy="5119132"/>
          </a:xfrm>
        </p:grpSpPr>
        <p:sp>
          <p:nvSpPr>
            <p:cNvPr id="1353" name="Google Shape;1353;p52"/>
            <p:cNvSpPr/>
            <p:nvPr/>
          </p:nvSpPr>
          <p:spPr>
            <a:xfrm>
              <a:off x="4459872" y="268825"/>
              <a:ext cx="224104" cy="112149"/>
            </a:xfrm>
            <a:custGeom>
              <a:rect b="b" l="l" r="r" t="t"/>
              <a:pathLst>
                <a:path extrusionOk="0" h="1153" w="2304">
                  <a:moveTo>
                    <a:pt x="0" y="1"/>
                  </a:moveTo>
                  <a:lnTo>
                    <a:pt x="1152" y="1153"/>
                  </a:lnTo>
                  <a:lnTo>
                    <a:pt x="2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52"/>
            <p:cNvSpPr/>
            <p:nvPr/>
          </p:nvSpPr>
          <p:spPr>
            <a:xfrm>
              <a:off x="4459872" y="4762622"/>
              <a:ext cx="224104" cy="112052"/>
            </a:xfrm>
            <a:custGeom>
              <a:rect b="b" l="l" r="r" t="t"/>
              <a:pathLst>
                <a:path extrusionOk="0" h="1152" w="2304">
                  <a:moveTo>
                    <a:pt x="1152" y="1"/>
                  </a:moveTo>
                  <a:lnTo>
                    <a:pt x="0" y="1152"/>
                  </a:lnTo>
                  <a:lnTo>
                    <a:pt x="2303" y="1152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52"/>
            <p:cNvSpPr/>
            <p:nvPr/>
          </p:nvSpPr>
          <p:spPr>
            <a:xfrm>
              <a:off x="7706505" y="455700"/>
              <a:ext cx="423266" cy="416913"/>
            </a:xfrm>
            <a:custGeom>
              <a:rect b="b" l="l" r="r" t="t"/>
              <a:pathLst>
                <a:path extrusionOk="0" h="7153" w="7262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52"/>
            <p:cNvSpPr/>
            <p:nvPr/>
          </p:nvSpPr>
          <p:spPr>
            <a:xfrm>
              <a:off x="1402600" y="100236"/>
              <a:ext cx="224103" cy="218722"/>
            </a:xfrm>
            <a:custGeom>
              <a:rect b="b" l="l" r="r" t="t"/>
              <a:pathLst>
                <a:path extrusionOk="0" h="4889" w="5009">
                  <a:moveTo>
                    <a:pt x="1573" y="0"/>
                  </a:moveTo>
                  <a:cubicBezTo>
                    <a:pt x="1513" y="0"/>
                    <a:pt x="1452" y="13"/>
                    <a:pt x="1393" y="41"/>
                  </a:cubicBezTo>
                  <a:cubicBezTo>
                    <a:pt x="1179" y="137"/>
                    <a:pt x="1085" y="392"/>
                    <a:pt x="1186" y="606"/>
                  </a:cubicBezTo>
                  <a:lnTo>
                    <a:pt x="1939" y="2236"/>
                  </a:lnTo>
                  <a:lnTo>
                    <a:pt x="308" y="2993"/>
                  </a:lnTo>
                  <a:cubicBezTo>
                    <a:pt x="94" y="3089"/>
                    <a:pt x="1" y="3344"/>
                    <a:pt x="101" y="3555"/>
                  </a:cubicBezTo>
                  <a:cubicBezTo>
                    <a:pt x="171" y="3711"/>
                    <a:pt x="325" y="3803"/>
                    <a:pt x="486" y="3803"/>
                  </a:cubicBezTo>
                  <a:cubicBezTo>
                    <a:pt x="547" y="3803"/>
                    <a:pt x="608" y="3790"/>
                    <a:pt x="667" y="3763"/>
                  </a:cubicBezTo>
                  <a:lnTo>
                    <a:pt x="2297" y="3009"/>
                  </a:lnTo>
                  <a:lnTo>
                    <a:pt x="3054" y="4643"/>
                  </a:lnTo>
                  <a:cubicBezTo>
                    <a:pt x="3124" y="4797"/>
                    <a:pt x="3279" y="4889"/>
                    <a:pt x="3441" y="4889"/>
                  </a:cubicBezTo>
                  <a:cubicBezTo>
                    <a:pt x="3500" y="4889"/>
                    <a:pt x="3559" y="4877"/>
                    <a:pt x="3616" y="4850"/>
                  </a:cubicBezTo>
                  <a:cubicBezTo>
                    <a:pt x="3830" y="4750"/>
                    <a:pt x="3924" y="4499"/>
                    <a:pt x="3827" y="4285"/>
                  </a:cubicBezTo>
                  <a:lnTo>
                    <a:pt x="3070" y="2652"/>
                  </a:lnTo>
                  <a:lnTo>
                    <a:pt x="4704" y="1898"/>
                  </a:lnTo>
                  <a:cubicBezTo>
                    <a:pt x="4914" y="1798"/>
                    <a:pt x="5008" y="1547"/>
                    <a:pt x="4911" y="1332"/>
                  </a:cubicBezTo>
                  <a:cubicBezTo>
                    <a:pt x="4838" y="1177"/>
                    <a:pt x="4686" y="1085"/>
                    <a:pt x="4526" y="1085"/>
                  </a:cubicBezTo>
                  <a:cubicBezTo>
                    <a:pt x="4465" y="1085"/>
                    <a:pt x="4404" y="1098"/>
                    <a:pt x="4346" y="1125"/>
                  </a:cubicBezTo>
                  <a:lnTo>
                    <a:pt x="2712" y="1878"/>
                  </a:lnTo>
                  <a:lnTo>
                    <a:pt x="1959" y="248"/>
                  </a:lnTo>
                  <a:cubicBezTo>
                    <a:pt x="1886" y="92"/>
                    <a:pt x="173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57" name="Google Shape;1357;p52"/>
            <p:cNvGrpSpPr/>
            <p:nvPr/>
          </p:nvGrpSpPr>
          <p:grpSpPr>
            <a:xfrm>
              <a:off x="317250" y="268825"/>
              <a:ext cx="8509400" cy="4605850"/>
              <a:chOff x="317250" y="268825"/>
              <a:chExt cx="8509400" cy="4605850"/>
            </a:xfrm>
          </p:grpSpPr>
          <p:sp>
            <p:nvSpPr>
              <p:cNvPr id="1358" name="Google Shape;1358;p52"/>
              <p:cNvSpPr/>
              <p:nvPr/>
            </p:nvSpPr>
            <p:spPr>
              <a:xfrm>
                <a:off x="317250" y="268825"/>
                <a:ext cx="157100" cy="4605850"/>
              </a:xfrm>
              <a:custGeom>
                <a:rect b="b" l="l" r="r" t="t"/>
                <a:pathLst>
                  <a:path extrusionOk="0" h="184234" w="6284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 rot="10800000">
                <a:off x="8669550" y="268825"/>
                <a:ext cx="157100" cy="4605850"/>
              </a:xfrm>
              <a:custGeom>
                <a:rect b="b" l="l" r="r" t="t"/>
                <a:pathLst>
                  <a:path extrusionOk="0" h="184234" w="6284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60" name="Google Shape;1360;p52"/>
            <p:cNvSpPr/>
            <p:nvPr/>
          </p:nvSpPr>
          <p:spPr>
            <a:xfrm rot="-3000083">
              <a:off x="935724" y="4747579"/>
              <a:ext cx="496882" cy="342676"/>
            </a:xfrm>
            <a:custGeom>
              <a:rect b="b" l="l" r="r" t="t"/>
              <a:pathLst>
                <a:path extrusionOk="0" h="11031" w="15995">
                  <a:moveTo>
                    <a:pt x="4510" y="1"/>
                  </a:moveTo>
                  <a:cubicBezTo>
                    <a:pt x="4478" y="1"/>
                    <a:pt x="4445" y="5"/>
                    <a:pt x="4412" y="12"/>
                  </a:cubicBezTo>
                  <a:lnTo>
                    <a:pt x="368" y="990"/>
                  </a:lnTo>
                  <a:cubicBezTo>
                    <a:pt x="141" y="1047"/>
                    <a:pt x="0" y="1274"/>
                    <a:pt x="54" y="1502"/>
                  </a:cubicBezTo>
                  <a:cubicBezTo>
                    <a:pt x="102" y="1698"/>
                    <a:pt x="276" y="1829"/>
                    <a:pt x="467" y="1829"/>
                  </a:cubicBezTo>
                  <a:cubicBezTo>
                    <a:pt x="501" y="1829"/>
                    <a:pt x="535" y="1825"/>
                    <a:pt x="569" y="1817"/>
                  </a:cubicBezTo>
                  <a:lnTo>
                    <a:pt x="4198" y="939"/>
                  </a:lnTo>
                  <a:lnTo>
                    <a:pt x="5075" y="4572"/>
                  </a:lnTo>
                  <a:cubicBezTo>
                    <a:pt x="5120" y="4765"/>
                    <a:pt x="5295" y="4896"/>
                    <a:pt x="5486" y="4896"/>
                  </a:cubicBezTo>
                  <a:cubicBezTo>
                    <a:pt x="5519" y="4896"/>
                    <a:pt x="5553" y="4892"/>
                    <a:pt x="5587" y="4883"/>
                  </a:cubicBezTo>
                  <a:lnTo>
                    <a:pt x="9219" y="4009"/>
                  </a:lnTo>
                  <a:lnTo>
                    <a:pt x="10093" y="7638"/>
                  </a:lnTo>
                  <a:cubicBezTo>
                    <a:pt x="10141" y="7833"/>
                    <a:pt x="10315" y="7964"/>
                    <a:pt x="10509" y="7964"/>
                  </a:cubicBezTo>
                  <a:cubicBezTo>
                    <a:pt x="10542" y="7964"/>
                    <a:pt x="10575" y="7960"/>
                    <a:pt x="10608" y="7952"/>
                  </a:cubicBezTo>
                  <a:lnTo>
                    <a:pt x="14237" y="7076"/>
                  </a:lnTo>
                  <a:lnTo>
                    <a:pt x="15114" y="10704"/>
                  </a:lnTo>
                  <a:cubicBezTo>
                    <a:pt x="15160" y="10899"/>
                    <a:pt x="15336" y="11030"/>
                    <a:pt x="15528" y="11030"/>
                  </a:cubicBezTo>
                  <a:cubicBezTo>
                    <a:pt x="15560" y="11030"/>
                    <a:pt x="15593" y="11026"/>
                    <a:pt x="15626" y="11019"/>
                  </a:cubicBezTo>
                  <a:cubicBezTo>
                    <a:pt x="15858" y="10962"/>
                    <a:pt x="15994" y="10734"/>
                    <a:pt x="15941" y="10503"/>
                  </a:cubicBezTo>
                  <a:lnTo>
                    <a:pt x="14963" y="6463"/>
                  </a:lnTo>
                  <a:cubicBezTo>
                    <a:pt x="14918" y="6267"/>
                    <a:pt x="14744" y="6136"/>
                    <a:pt x="14554" y="6136"/>
                  </a:cubicBezTo>
                  <a:cubicBezTo>
                    <a:pt x="14520" y="6136"/>
                    <a:pt x="14486" y="6140"/>
                    <a:pt x="14452" y="6149"/>
                  </a:cubicBezTo>
                  <a:lnTo>
                    <a:pt x="10823" y="7025"/>
                  </a:lnTo>
                  <a:lnTo>
                    <a:pt x="9945" y="3393"/>
                  </a:lnTo>
                  <a:cubicBezTo>
                    <a:pt x="9897" y="3200"/>
                    <a:pt x="9726" y="3069"/>
                    <a:pt x="9534" y="3069"/>
                  </a:cubicBezTo>
                  <a:cubicBezTo>
                    <a:pt x="9500" y="3069"/>
                    <a:pt x="9465" y="3073"/>
                    <a:pt x="9430" y="3082"/>
                  </a:cubicBezTo>
                  <a:lnTo>
                    <a:pt x="5801" y="3955"/>
                  </a:lnTo>
                  <a:lnTo>
                    <a:pt x="4924" y="327"/>
                  </a:lnTo>
                  <a:cubicBezTo>
                    <a:pt x="4879" y="132"/>
                    <a:pt x="4703" y="1"/>
                    <a:pt x="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52"/>
            <p:cNvSpPr/>
            <p:nvPr/>
          </p:nvSpPr>
          <p:spPr>
            <a:xfrm>
              <a:off x="7649030" y="4686859"/>
              <a:ext cx="336421" cy="336596"/>
            </a:xfrm>
            <a:custGeom>
              <a:rect b="b" l="l" r="r" t="t"/>
              <a:pathLst>
                <a:path extrusionOk="0" h="5775" w="5772">
                  <a:moveTo>
                    <a:pt x="2886" y="854"/>
                  </a:moveTo>
                  <a:cubicBezTo>
                    <a:pt x="4008" y="854"/>
                    <a:pt x="4921" y="1765"/>
                    <a:pt x="4921" y="2890"/>
                  </a:cubicBezTo>
                  <a:cubicBezTo>
                    <a:pt x="4921" y="4011"/>
                    <a:pt x="4008" y="4924"/>
                    <a:pt x="2886" y="4924"/>
                  </a:cubicBezTo>
                  <a:cubicBezTo>
                    <a:pt x="1765" y="4924"/>
                    <a:pt x="851" y="4011"/>
                    <a:pt x="851" y="2890"/>
                  </a:cubicBezTo>
                  <a:cubicBezTo>
                    <a:pt x="851" y="1765"/>
                    <a:pt x="1765" y="854"/>
                    <a:pt x="2886" y="854"/>
                  </a:cubicBezTo>
                  <a:close/>
                  <a:moveTo>
                    <a:pt x="2886" y="1"/>
                  </a:moveTo>
                  <a:cubicBezTo>
                    <a:pt x="1296" y="1"/>
                    <a:pt x="1" y="1296"/>
                    <a:pt x="1" y="2890"/>
                  </a:cubicBezTo>
                  <a:cubicBezTo>
                    <a:pt x="1" y="4479"/>
                    <a:pt x="1296" y="5774"/>
                    <a:pt x="2886" y="5774"/>
                  </a:cubicBezTo>
                  <a:cubicBezTo>
                    <a:pt x="4480" y="5774"/>
                    <a:pt x="5771" y="4479"/>
                    <a:pt x="5771" y="2890"/>
                  </a:cubicBezTo>
                  <a:cubicBezTo>
                    <a:pt x="5771" y="1296"/>
                    <a:pt x="4480" y="1"/>
                    <a:pt x="2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62" name="Google Shape;1362;p52"/>
          <p:cNvSpPr txBox="1"/>
          <p:nvPr>
            <p:ph type="ctrTitle"/>
          </p:nvPr>
        </p:nvSpPr>
        <p:spPr>
          <a:xfrm>
            <a:off x="720050" y="349067"/>
            <a:ext cx="7265400" cy="8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/>
        </p:nvSpPr>
        <p:spPr>
          <a:xfrm>
            <a:off x="6819375" y="4714900"/>
            <a:ext cx="2236799" cy="3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Open Sans"/>
              <a:buNone/>
            </a:pPr>
            <a:r>
              <a:rPr b="0" i="0" lang="en" sz="10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freegoogleslidestemplates.com</a:t>
            </a:r>
            <a:endParaRPr/>
          </a:p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None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1" name="Google Shape;41;p6"/>
          <p:cNvSpPr/>
          <p:nvPr/>
        </p:nvSpPr>
        <p:spPr>
          <a:xfrm>
            <a:off x="8468475" y="152350"/>
            <a:ext cx="454500" cy="365399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6"/>
          <p:cNvSpPr/>
          <p:nvPr/>
        </p:nvSpPr>
        <p:spPr>
          <a:xfrm>
            <a:off x="8468475" y="517700"/>
            <a:ext cx="454500" cy="89099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421382" y="1382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  <p:grpSp>
        <p:nvGrpSpPr>
          <p:cNvPr id="44" name="Google Shape;44;p6"/>
          <p:cNvGrpSpPr/>
          <p:nvPr/>
        </p:nvGrpSpPr>
        <p:grpSpPr>
          <a:xfrm>
            <a:off x="197969" y="4683258"/>
            <a:ext cx="297191" cy="365406"/>
            <a:chOff x="2149550" y="2870305"/>
            <a:chExt cx="378394" cy="465249"/>
          </a:xfrm>
        </p:grpSpPr>
        <p:sp>
          <p:nvSpPr>
            <p:cNvPr id="45" name="Google Shape;45;p6"/>
            <p:cNvSpPr/>
            <p:nvPr/>
          </p:nvSpPr>
          <p:spPr>
            <a:xfrm>
              <a:off x="2149568" y="2870305"/>
              <a:ext cx="378374" cy="465249"/>
            </a:xfrm>
            <a:custGeom>
              <a:rect b="b" l="l" r="r" t="t"/>
              <a:pathLst>
                <a:path extrusionOk="0" h="120000" w="120000">
                  <a:moveTo>
                    <a:pt x="117432" y="53748"/>
                  </a:moveTo>
                  <a:cubicBezTo>
                    <a:pt x="119484" y="54588"/>
                    <a:pt x="118980" y="55836"/>
                    <a:pt x="120000" y="57504"/>
                  </a:cubicBezTo>
                  <a:lnTo>
                    <a:pt x="120000" y="110832"/>
                  </a:lnTo>
                  <a:cubicBezTo>
                    <a:pt x="120000" y="115836"/>
                    <a:pt x="114876" y="120000"/>
                    <a:pt x="108720" y="120000"/>
                  </a:cubicBezTo>
                  <a:lnTo>
                    <a:pt x="11280" y="120000"/>
                  </a:lnTo>
                  <a:cubicBezTo>
                    <a:pt x="4104" y="120000"/>
                    <a:pt x="0" y="115836"/>
                    <a:pt x="0" y="110832"/>
                  </a:cubicBezTo>
                  <a:lnTo>
                    <a:pt x="0" y="8328"/>
                  </a:lnTo>
                  <a:cubicBezTo>
                    <a:pt x="0" y="3336"/>
                    <a:pt x="4104" y="0"/>
                    <a:pt x="10260" y="0"/>
                  </a:cubicBezTo>
                  <a:lnTo>
                    <a:pt x="84108" y="0"/>
                  </a:lnTo>
                  <a:cubicBezTo>
                    <a:pt x="86148" y="1668"/>
                    <a:pt x="86148" y="5004"/>
                    <a:pt x="86148" y="7500"/>
                  </a:cubicBezTo>
                  <a:lnTo>
                    <a:pt x="86148" y="26664"/>
                  </a:lnTo>
                  <a:cubicBezTo>
                    <a:pt x="86148" y="29172"/>
                    <a:pt x="89232" y="30828"/>
                    <a:pt x="90252" y="32496"/>
                  </a:cubicBezTo>
                  <a:cubicBezTo>
                    <a:pt x="97440" y="37500"/>
                    <a:pt x="103584" y="42504"/>
                    <a:pt x="109740" y="47496"/>
                  </a:cubicBezTo>
                  <a:cubicBezTo>
                    <a:pt x="110772" y="49164"/>
                    <a:pt x="112008" y="48744"/>
                    <a:pt x="115584" y="51744"/>
                  </a:cubicBezTo>
                </a:path>
              </a:pathLst>
            </a:custGeom>
            <a:solidFill>
              <a:srgbClr val="F7B600"/>
            </a:solidFill>
            <a:ln cap="flat" cmpd="sng" w="12700">
              <a:solidFill>
                <a:srgbClr val="FFC92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6"/>
            <p:cNvSpPr/>
            <p:nvPr/>
          </p:nvSpPr>
          <p:spPr>
            <a:xfrm>
              <a:off x="2414965" y="2870305"/>
              <a:ext cx="112979" cy="125769"/>
            </a:xfrm>
            <a:custGeom>
              <a:rect b="b" l="l" r="r" t="t"/>
              <a:pathLst>
                <a:path extrusionOk="0" h="120000" w="120000">
                  <a:moveTo>
                    <a:pt x="0" y="104615"/>
                  </a:moveTo>
                  <a:cubicBezTo>
                    <a:pt x="0" y="70769"/>
                    <a:pt x="0" y="33846"/>
                    <a:pt x="0" y="0"/>
                  </a:cubicBezTo>
                  <a:cubicBezTo>
                    <a:pt x="41142" y="33846"/>
                    <a:pt x="82285" y="67692"/>
                    <a:pt x="120000" y="104615"/>
                  </a:cubicBezTo>
                  <a:cubicBezTo>
                    <a:pt x="113142" y="110769"/>
                    <a:pt x="109714" y="110769"/>
                    <a:pt x="102857" y="110769"/>
                  </a:cubicBezTo>
                  <a:cubicBezTo>
                    <a:pt x="68571" y="110769"/>
                    <a:pt x="34285" y="120000"/>
                    <a:pt x="0" y="104615"/>
                  </a:cubicBezTo>
                  <a:close/>
                </a:path>
              </a:pathLst>
            </a:custGeom>
            <a:solidFill>
              <a:srgbClr val="FEE06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6"/>
            <p:cNvSpPr/>
            <p:nvPr/>
          </p:nvSpPr>
          <p:spPr>
            <a:xfrm>
              <a:off x="2414965" y="2980086"/>
              <a:ext cx="112975" cy="1129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cubicBezTo>
                    <a:pt x="112344" y="108684"/>
                    <a:pt x="17484" y="23088"/>
                    <a:pt x="0" y="0"/>
                  </a:cubicBezTo>
                  <a:close/>
                </a:path>
              </a:pathLst>
            </a:custGeom>
            <a:solidFill>
              <a:srgbClr val="D59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6"/>
            <p:cNvSpPr/>
            <p:nvPr/>
          </p:nvSpPr>
          <p:spPr>
            <a:xfrm>
              <a:off x="2149550" y="3036900"/>
              <a:ext cx="378300" cy="22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rPr b="0" i="0" lang="en" sz="8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FGST</a:t>
              </a:r>
              <a:endParaRPr/>
            </a:p>
          </p:txBody>
        </p:sp>
      </p:grpSp>
      <p:sp>
        <p:nvSpPr>
          <p:cNvPr id="49" name="Google Shape;49;p6"/>
          <p:cNvSpPr txBox="1"/>
          <p:nvPr>
            <p:ph type="title"/>
          </p:nvPr>
        </p:nvSpPr>
        <p:spPr>
          <a:xfrm>
            <a:off x="311700" y="34100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i="0" sz="3800" u="none" cap="none" strike="noStrike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2" type="subTitle"/>
          </p:nvPr>
        </p:nvSpPr>
        <p:spPr>
          <a:xfrm>
            <a:off x="2249850" y="606800"/>
            <a:ext cx="4644299" cy="2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363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53"/>
          <p:cNvSpPr/>
          <p:nvPr/>
        </p:nvSpPr>
        <p:spPr>
          <a:xfrm flipH="1" rot="5400000">
            <a:off x="5830875" y="332825"/>
            <a:ext cx="3645950" cy="2980275"/>
          </a:xfrm>
          <a:custGeom>
            <a:rect b="b" l="l" r="r" t="t"/>
            <a:pathLst>
              <a:path extrusionOk="0" h="119211" w="145838">
                <a:moveTo>
                  <a:pt x="0" y="1"/>
                </a:moveTo>
                <a:cubicBezTo>
                  <a:pt x="1292" y="31275"/>
                  <a:pt x="14076" y="60489"/>
                  <a:pt x="36342" y="82756"/>
                </a:cubicBezTo>
                <a:cubicBezTo>
                  <a:pt x="59851" y="106264"/>
                  <a:pt x="91108" y="119211"/>
                  <a:pt x="124355" y="119211"/>
                </a:cubicBezTo>
                <a:cubicBezTo>
                  <a:pt x="131628" y="119211"/>
                  <a:pt x="138812" y="118589"/>
                  <a:pt x="145838" y="117374"/>
                </a:cubicBezTo>
                <a:lnTo>
                  <a:pt x="145838" y="96140"/>
                </a:lnTo>
                <a:cubicBezTo>
                  <a:pt x="138849" y="97606"/>
                  <a:pt x="131661" y="98365"/>
                  <a:pt x="124355" y="98365"/>
                </a:cubicBezTo>
                <a:cubicBezTo>
                  <a:pt x="96676" y="98365"/>
                  <a:pt x="70653" y="87588"/>
                  <a:pt x="51080" y="68014"/>
                </a:cubicBezTo>
                <a:cubicBezTo>
                  <a:pt x="32752" y="49686"/>
                  <a:pt x="22137" y="25703"/>
                  <a:pt x="20861" y="1"/>
                </a:cubicBezTo>
                <a:close/>
              </a:path>
            </a:pathLst>
          </a:custGeom>
          <a:solidFill>
            <a:srgbClr val="2EE6C4">
              <a:alpha val="45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65" name="Google Shape;1365;p53"/>
          <p:cNvGrpSpPr/>
          <p:nvPr/>
        </p:nvGrpSpPr>
        <p:grpSpPr>
          <a:xfrm>
            <a:off x="-12" y="0"/>
            <a:ext cx="3588013" cy="5143488"/>
            <a:chOff x="-12" y="0"/>
            <a:chExt cx="3588013" cy="5143488"/>
          </a:xfrm>
        </p:grpSpPr>
        <p:sp>
          <p:nvSpPr>
            <p:cNvPr id="1366" name="Google Shape;1366;p53"/>
            <p:cNvSpPr/>
            <p:nvPr/>
          </p:nvSpPr>
          <p:spPr>
            <a:xfrm flipH="1" rot="-5400000">
              <a:off x="-332850" y="1830375"/>
              <a:ext cx="3645950" cy="2980275"/>
            </a:xfrm>
            <a:custGeom>
              <a:rect b="b" l="l" r="r" t="t"/>
              <a:pathLst>
                <a:path extrusionOk="0" h="119211" w="145838">
                  <a:moveTo>
                    <a:pt x="0" y="1"/>
                  </a:moveTo>
                  <a:cubicBezTo>
                    <a:pt x="1292" y="31275"/>
                    <a:pt x="14076" y="60489"/>
                    <a:pt x="36342" y="82756"/>
                  </a:cubicBezTo>
                  <a:cubicBezTo>
                    <a:pt x="59851" y="106264"/>
                    <a:pt x="91108" y="119211"/>
                    <a:pt x="124355" y="119211"/>
                  </a:cubicBezTo>
                  <a:cubicBezTo>
                    <a:pt x="131628" y="119211"/>
                    <a:pt x="138812" y="118589"/>
                    <a:pt x="145838" y="117374"/>
                  </a:cubicBezTo>
                  <a:lnTo>
                    <a:pt x="145838" y="96140"/>
                  </a:lnTo>
                  <a:cubicBezTo>
                    <a:pt x="138849" y="97606"/>
                    <a:pt x="131661" y="98365"/>
                    <a:pt x="124355" y="98365"/>
                  </a:cubicBezTo>
                  <a:cubicBezTo>
                    <a:pt x="96676" y="98365"/>
                    <a:pt x="70653" y="87588"/>
                    <a:pt x="51080" y="68014"/>
                  </a:cubicBezTo>
                  <a:cubicBezTo>
                    <a:pt x="32752" y="49686"/>
                    <a:pt x="22137" y="25703"/>
                    <a:pt x="20861" y="1"/>
                  </a:cubicBezTo>
                  <a:close/>
                </a:path>
              </a:pathLst>
            </a:custGeom>
            <a:solidFill>
              <a:srgbClr val="2EE6C4">
                <a:alpha val="450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53"/>
            <p:cNvSpPr/>
            <p:nvPr/>
          </p:nvSpPr>
          <p:spPr>
            <a:xfrm>
              <a:off x="2628525" y="0"/>
              <a:ext cx="959475" cy="574975"/>
            </a:xfrm>
            <a:custGeom>
              <a:rect b="b" l="l" r="r" t="t"/>
              <a:pathLst>
                <a:path extrusionOk="0" h="22999" w="38379">
                  <a:moveTo>
                    <a:pt x="1" y="1"/>
                  </a:moveTo>
                  <a:lnTo>
                    <a:pt x="28154" y="21999"/>
                  </a:lnTo>
                  <a:cubicBezTo>
                    <a:pt x="28552" y="22312"/>
                    <a:pt x="28992" y="22554"/>
                    <a:pt x="29458" y="22719"/>
                  </a:cubicBezTo>
                  <a:cubicBezTo>
                    <a:pt x="29969" y="22904"/>
                    <a:pt x="30509" y="22998"/>
                    <a:pt x="31054" y="22998"/>
                  </a:cubicBezTo>
                  <a:cubicBezTo>
                    <a:pt x="31651" y="22998"/>
                    <a:pt x="32248" y="22885"/>
                    <a:pt x="32817" y="22657"/>
                  </a:cubicBezTo>
                  <a:cubicBezTo>
                    <a:pt x="34375" y="22023"/>
                    <a:pt x="35484" y="20610"/>
                    <a:pt x="35716" y="18943"/>
                  </a:cubicBezTo>
                  <a:lnTo>
                    <a:pt x="38378" y="1"/>
                  </a:lnTo>
                  <a:lnTo>
                    <a:pt x="28865" y="1"/>
                  </a:lnTo>
                  <a:lnTo>
                    <a:pt x="27524" y="9552"/>
                  </a:lnTo>
                  <a:lnTo>
                    <a:pt x="15301" y="1"/>
                  </a:lnTo>
                  <a:close/>
                </a:path>
              </a:pathLst>
            </a:custGeom>
            <a:solidFill>
              <a:srgbClr val="2EE6C4">
                <a:alpha val="450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8" name="Google Shape;1368;p53"/>
          <p:cNvGrpSpPr/>
          <p:nvPr/>
        </p:nvGrpSpPr>
        <p:grpSpPr>
          <a:xfrm>
            <a:off x="317250" y="100236"/>
            <a:ext cx="8509400" cy="5119132"/>
            <a:chOff x="317250" y="100236"/>
            <a:chExt cx="8509400" cy="5119132"/>
          </a:xfrm>
        </p:grpSpPr>
        <p:sp>
          <p:nvSpPr>
            <p:cNvPr id="1369" name="Google Shape;1369;p53"/>
            <p:cNvSpPr/>
            <p:nvPr/>
          </p:nvSpPr>
          <p:spPr>
            <a:xfrm>
              <a:off x="4459872" y="268825"/>
              <a:ext cx="224104" cy="112149"/>
            </a:xfrm>
            <a:custGeom>
              <a:rect b="b" l="l" r="r" t="t"/>
              <a:pathLst>
                <a:path extrusionOk="0" h="1153" w="2304">
                  <a:moveTo>
                    <a:pt x="0" y="1"/>
                  </a:moveTo>
                  <a:lnTo>
                    <a:pt x="1152" y="1153"/>
                  </a:lnTo>
                  <a:lnTo>
                    <a:pt x="2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53"/>
            <p:cNvSpPr/>
            <p:nvPr/>
          </p:nvSpPr>
          <p:spPr>
            <a:xfrm>
              <a:off x="4459872" y="4762622"/>
              <a:ext cx="224104" cy="112052"/>
            </a:xfrm>
            <a:custGeom>
              <a:rect b="b" l="l" r="r" t="t"/>
              <a:pathLst>
                <a:path extrusionOk="0" h="1152" w="2304">
                  <a:moveTo>
                    <a:pt x="1152" y="1"/>
                  </a:moveTo>
                  <a:lnTo>
                    <a:pt x="0" y="1152"/>
                  </a:lnTo>
                  <a:lnTo>
                    <a:pt x="2303" y="1152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53"/>
            <p:cNvSpPr/>
            <p:nvPr/>
          </p:nvSpPr>
          <p:spPr>
            <a:xfrm>
              <a:off x="7706505" y="455700"/>
              <a:ext cx="423266" cy="416913"/>
            </a:xfrm>
            <a:custGeom>
              <a:rect b="b" l="l" r="r" t="t"/>
              <a:pathLst>
                <a:path extrusionOk="0" h="7153" w="7262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53"/>
            <p:cNvSpPr/>
            <p:nvPr/>
          </p:nvSpPr>
          <p:spPr>
            <a:xfrm>
              <a:off x="1402600" y="100236"/>
              <a:ext cx="224103" cy="218722"/>
            </a:xfrm>
            <a:custGeom>
              <a:rect b="b" l="l" r="r" t="t"/>
              <a:pathLst>
                <a:path extrusionOk="0" h="4889" w="5009">
                  <a:moveTo>
                    <a:pt x="1573" y="0"/>
                  </a:moveTo>
                  <a:cubicBezTo>
                    <a:pt x="1513" y="0"/>
                    <a:pt x="1452" y="13"/>
                    <a:pt x="1393" y="41"/>
                  </a:cubicBezTo>
                  <a:cubicBezTo>
                    <a:pt x="1179" y="137"/>
                    <a:pt x="1085" y="392"/>
                    <a:pt x="1186" y="606"/>
                  </a:cubicBezTo>
                  <a:lnTo>
                    <a:pt x="1939" y="2236"/>
                  </a:lnTo>
                  <a:lnTo>
                    <a:pt x="308" y="2993"/>
                  </a:lnTo>
                  <a:cubicBezTo>
                    <a:pt x="94" y="3089"/>
                    <a:pt x="1" y="3344"/>
                    <a:pt x="101" y="3555"/>
                  </a:cubicBezTo>
                  <a:cubicBezTo>
                    <a:pt x="171" y="3711"/>
                    <a:pt x="325" y="3803"/>
                    <a:pt x="486" y="3803"/>
                  </a:cubicBezTo>
                  <a:cubicBezTo>
                    <a:pt x="547" y="3803"/>
                    <a:pt x="608" y="3790"/>
                    <a:pt x="667" y="3763"/>
                  </a:cubicBezTo>
                  <a:lnTo>
                    <a:pt x="2297" y="3009"/>
                  </a:lnTo>
                  <a:lnTo>
                    <a:pt x="3054" y="4643"/>
                  </a:lnTo>
                  <a:cubicBezTo>
                    <a:pt x="3124" y="4797"/>
                    <a:pt x="3279" y="4889"/>
                    <a:pt x="3441" y="4889"/>
                  </a:cubicBezTo>
                  <a:cubicBezTo>
                    <a:pt x="3500" y="4889"/>
                    <a:pt x="3559" y="4877"/>
                    <a:pt x="3616" y="4850"/>
                  </a:cubicBezTo>
                  <a:cubicBezTo>
                    <a:pt x="3830" y="4750"/>
                    <a:pt x="3924" y="4499"/>
                    <a:pt x="3827" y="4285"/>
                  </a:cubicBezTo>
                  <a:lnTo>
                    <a:pt x="3070" y="2652"/>
                  </a:lnTo>
                  <a:lnTo>
                    <a:pt x="4704" y="1898"/>
                  </a:lnTo>
                  <a:cubicBezTo>
                    <a:pt x="4914" y="1798"/>
                    <a:pt x="5008" y="1547"/>
                    <a:pt x="4911" y="1332"/>
                  </a:cubicBezTo>
                  <a:cubicBezTo>
                    <a:pt x="4838" y="1177"/>
                    <a:pt x="4686" y="1085"/>
                    <a:pt x="4526" y="1085"/>
                  </a:cubicBezTo>
                  <a:cubicBezTo>
                    <a:pt x="4465" y="1085"/>
                    <a:pt x="4404" y="1098"/>
                    <a:pt x="4346" y="1125"/>
                  </a:cubicBezTo>
                  <a:lnTo>
                    <a:pt x="2712" y="1878"/>
                  </a:lnTo>
                  <a:lnTo>
                    <a:pt x="1959" y="248"/>
                  </a:lnTo>
                  <a:cubicBezTo>
                    <a:pt x="1886" y="92"/>
                    <a:pt x="173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73" name="Google Shape;1373;p53"/>
            <p:cNvGrpSpPr/>
            <p:nvPr/>
          </p:nvGrpSpPr>
          <p:grpSpPr>
            <a:xfrm>
              <a:off x="317250" y="268825"/>
              <a:ext cx="8509400" cy="4605850"/>
              <a:chOff x="317250" y="268825"/>
              <a:chExt cx="8509400" cy="4605850"/>
            </a:xfrm>
          </p:grpSpPr>
          <p:sp>
            <p:nvSpPr>
              <p:cNvPr id="1374" name="Google Shape;1374;p53"/>
              <p:cNvSpPr/>
              <p:nvPr/>
            </p:nvSpPr>
            <p:spPr>
              <a:xfrm>
                <a:off x="317250" y="268825"/>
                <a:ext cx="157100" cy="4605850"/>
              </a:xfrm>
              <a:custGeom>
                <a:rect b="b" l="l" r="r" t="t"/>
                <a:pathLst>
                  <a:path extrusionOk="0" h="184234" w="6284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5" name="Google Shape;1375;p53"/>
              <p:cNvSpPr/>
              <p:nvPr/>
            </p:nvSpPr>
            <p:spPr>
              <a:xfrm rot="10800000">
                <a:off x="8669550" y="268825"/>
                <a:ext cx="157100" cy="4605850"/>
              </a:xfrm>
              <a:custGeom>
                <a:rect b="b" l="l" r="r" t="t"/>
                <a:pathLst>
                  <a:path extrusionOk="0" h="184234" w="6284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76" name="Google Shape;1376;p53"/>
            <p:cNvSpPr/>
            <p:nvPr/>
          </p:nvSpPr>
          <p:spPr>
            <a:xfrm rot="-3000083">
              <a:off x="935724" y="4747579"/>
              <a:ext cx="496882" cy="342676"/>
            </a:xfrm>
            <a:custGeom>
              <a:rect b="b" l="l" r="r" t="t"/>
              <a:pathLst>
                <a:path extrusionOk="0" h="11031" w="15995">
                  <a:moveTo>
                    <a:pt x="4510" y="1"/>
                  </a:moveTo>
                  <a:cubicBezTo>
                    <a:pt x="4478" y="1"/>
                    <a:pt x="4445" y="5"/>
                    <a:pt x="4412" y="12"/>
                  </a:cubicBezTo>
                  <a:lnTo>
                    <a:pt x="368" y="990"/>
                  </a:lnTo>
                  <a:cubicBezTo>
                    <a:pt x="141" y="1047"/>
                    <a:pt x="0" y="1274"/>
                    <a:pt x="54" y="1502"/>
                  </a:cubicBezTo>
                  <a:cubicBezTo>
                    <a:pt x="102" y="1698"/>
                    <a:pt x="276" y="1829"/>
                    <a:pt x="467" y="1829"/>
                  </a:cubicBezTo>
                  <a:cubicBezTo>
                    <a:pt x="501" y="1829"/>
                    <a:pt x="535" y="1825"/>
                    <a:pt x="569" y="1817"/>
                  </a:cubicBezTo>
                  <a:lnTo>
                    <a:pt x="4198" y="939"/>
                  </a:lnTo>
                  <a:lnTo>
                    <a:pt x="5075" y="4572"/>
                  </a:lnTo>
                  <a:cubicBezTo>
                    <a:pt x="5120" y="4765"/>
                    <a:pt x="5295" y="4896"/>
                    <a:pt x="5486" y="4896"/>
                  </a:cubicBezTo>
                  <a:cubicBezTo>
                    <a:pt x="5519" y="4896"/>
                    <a:pt x="5553" y="4892"/>
                    <a:pt x="5587" y="4883"/>
                  </a:cubicBezTo>
                  <a:lnTo>
                    <a:pt x="9219" y="4009"/>
                  </a:lnTo>
                  <a:lnTo>
                    <a:pt x="10093" y="7638"/>
                  </a:lnTo>
                  <a:cubicBezTo>
                    <a:pt x="10141" y="7833"/>
                    <a:pt x="10315" y="7964"/>
                    <a:pt x="10509" y="7964"/>
                  </a:cubicBezTo>
                  <a:cubicBezTo>
                    <a:pt x="10542" y="7964"/>
                    <a:pt x="10575" y="7960"/>
                    <a:pt x="10608" y="7952"/>
                  </a:cubicBezTo>
                  <a:lnTo>
                    <a:pt x="14237" y="7076"/>
                  </a:lnTo>
                  <a:lnTo>
                    <a:pt x="15114" y="10704"/>
                  </a:lnTo>
                  <a:cubicBezTo>
                    <a:pt x="15160" y="10899"/>
                    <a:pt x="15336" y="11030"/>
                    <a:pt x="15528" y="11030"/>
                  </a:cubicBezTo>
                  <a:cubicBezTo>
                    <a:pt x="15560" y="11030"/>
                    <a:pt x="15593" y="11026"/>
                    <a:pt x="15626" y="11019"/>
                  </a:cubicBezTo>
                  <a:cubicBezTo>
                    <a:pt x="15858" y="10962"/>
                    <a:pt x="15994" y="10734"/>
                    <a:pt x="15941" y="10503"/>
                  </a:cubicBezTo>
                  <a:lnTo>
                    <a:pt x="14963" y="6463"/>
                  </a:lnTo>
                  <a:cubicBezTo>
                    <a:pt x="14918" y="6267"/>
                    <a:pt x="14744" y="6136"/>
                    <a:pt x="14554" y="6136"/>
                  </a:cubicBezTo>
                  <a:cubicBezTo>
                    <a:pt x="14520" y="6136"/>
                    <a:pt x="14486" y="6140"/>
                    <a:pt x="14452" y="6149"/>
                  </a:cubicBezTo>
                  <a:lnTo>
                    <a:pt x="10823" y="7025"/>
                  </a:lnTo>
                  <a:lnTo>
                    <a:pt x="9945" y="3393"/>
                  </a:lnTo>
                  <a:cubicBezTo>
                    <a:pt x="9897" y="3200"/>
                    <a:pt x="9726" y="3069"/>
                    <a:pt x="9534" y="3069"/>
                  </a:cubicBezTo>
                  <a:cubicBezTo>
                    <a:pt x="9500" y="3069"/>
                    <a:pt x="9465" y="3073"/>
                    <a:pt x="9430" y="3082"/>
                  </a:cubicBezTo>
                  <a:lnTo>
                    <a:pt x="5801" y="3955"/>
                  </a:lnTo>
                  <a:lnTo>
                    <a:pt x="4924" y="327"/>
                  </a:lnTo>
                  <a:cubicBezTo>
                    <a:pt x="4879" y="132"/>
                    <a:pt x="4703" y="1"/>
                    <a:pt x="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53"/>
            <p:cNvSpPr/>
            <p:nvPr/>
          </p:nvSpPr>
          <p:spPr>
            <a:xfrm>
              <a:off x="7649030" y="4686859"/>
              <a:ext cx="336421" cy="336596"/>
            </a:xfrm>
            <a:custGeom>
              <a:rect b="b" l="l" r="r" t="t"/>
              <a:pathLst>
                <a:path extrusionOk="0" h="5775" w="5772">
                  <a:moveTo>
                    <a:pt x="2886" y="854"/>
                  </a:moveTo>
                  <a:cubicBezTo>
                    <a:pt x="4008" y="854"/>
                    <a:pt x="4921" y="1765"/>
                    <a:pt x="4921" y="2890"/>
                  </a:cubicBezTo>
                  <a:cubicBezTo>
                    <a:pt x="4921" y="4011"/>
                    <a:pt x="4008" y="4924"/>
                    <a:pt x="2886" y="4924"/>
                  </a:cubicBezTo>
                  <a:cubicBezTo>
                    <a:pt x="1765" y="4924"/>
                    <a:pt x="851" y="4011"/>
                    <a:pt x="851" y="2890"/>
                  </a:cubicBezTo>
                  <a:cubicBezTo>
                    <a:pt x="851" y="1765"/>
                    <a:pt x="1765" y="854"/>
                    <a:pt x="2886" y="854"/>
                  </a:cubicBezTo>
                  <a:close/>
                  <a:moveTo>
                    <a:pt x="2886" y="1"/>
                  </a:moveTo>
                  <a:cubicBezTo>
                    <a:pt x="1296" y="1"/>
                    <a:pt x="1" y="1296"/>
                    <a:pt x="1" y="2890"/>
                  </a:cubicBezTo>
                  <a:cubicBezTo>
                    <a:pt x="1" y="4479"/>
                    <a:pt x="1296" y="5774"/>
                    <a:pt x="2886" y="5774"/>
                  </a:cubicBezTo>
                  <a:cubicBezTo>
                    <a:pt x="4480" y="5774"/>
                    <a:pt x="5771" y="4479"/>
                    <a:pt x="5771" y="2890"/>
                  </a:cubicBezTo>
                  <a:cubicBezTo>
                    <a:pt x="5771" y="1296"/>
                    <a:pt x="4480" y="1"/>
                    <a:pt x="2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78" name="Google Shape;1378;p53"/>
          <p:cNvSpPr txBox="1"/>
          <p:nvPr>
            <p:ph idx="1" type="subTitle"/>
          </p:nvPr>
        </p:nvSpPr>
        <p:spPr>
          <a:xfrm>
            <a:off x="1527362" y="3245225"/>
            <a:ext cx="6094200" cy="436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79" name="Google Shape;1379;p53"/>
          <p:cNvSpPr txBox="1"/>
          <p:nvPr>
            <p:ph hasCustomPrompt="1" type="title"/>
          </p:nvPr>
        </p:nvSpPr>
        <p:spPr>
          <a:xfrm>
            <a:off x="730999" y="1833175"/>
            <a:ext cx="7686900" cy="1477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None/>
              <a:defRPr sz="9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Fira Sans Extra Condensed Medium"/>
              <a:buNone/>
              <a:defRPr sz="9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Fira Sans Extra Condensed Medium"/>
              <a:buNone/>
              <a:defRPr sz="9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Fira Sans Extra Condensed Medium"/>
              <a:buNone/>
              <a:defRPr sz="9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Fira Sans Extra Condensed Medium"/>
              <a:buNone/>
              <a:defRPr sz="9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Fira Sans Extra Condensed Medium"/>
              <a:buNone/>
              <a:defRPr sz="9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Fira Sans Extra Condensed Medium"/>
              <a:buNone/>
              <a:defRPr sz="9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Fira Sans Extra Condensed Medium"/>
              <a:buNone/>
              <a:defRPr sz="9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Fira Sans Extra Condensed Medium"/>
              <a:buNone/>
              <a:defRPr sz="9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380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1" name="Google Shape;1381;p54"/>
          <p:cNvGrpSpPr/>
          <p:nvPr/>
        </p:nvGrpSpPr>
        <p:grpSpPr>
          <a:xfrm>
            <a:off x="-12" y="0"/>
            <a:ext cx="8964691" cy="5143544"/>
            <a:chOff x="-12" y="0"/>
            <a:chExt cx="8964691" cy="5143544"/>
          </a:xfrm>
        </p:grpSpPr>
        <p:sp>
          <p:nvSpPr>
            <p:cNvPr id="1382" name="Google Shape;1382;p54"/>
            <p:cNvSpPr/>
            <p:nvPr/>
          </p:nvSpPr>
          <p:spPr>
            <a:xfrm flipH="1" rot="-5400000">
              <a:off x="-332850" y="1830375"/>
              <a:ext cx="3645950" cy="2980275"/>
            </a:xfrm>
            <a:custGeom>
              <a:rect b="b" l="l" r="r" t="t"/>
              <a:pathLst>
                <a:path extrusionOk="0" h="119211" w="145838">
                  <a:moveTo>
                    <a:pt x="0" y="1"/>
                  </a:moveTo>
                  <a:cubicBezTo>
                    <a:pt x="1292" y="31275"/>
                    <a:pt x="14076" y="60489"/>
                    <a:pt x="36342" y="82756"/>
                  </a:cubicBezTo>
                  <a:cubicBezTo>
                    <a:pt x="59851" y="106264"/>
                    <a:pt x="91108" y="119211"/>
                    <a:pt x="124355" y="119211"/>
                  </a:cubicBezTo>
                  <a:cubicBezTo>
                    <a:pt x="131628" y="119211"/>
                    <a:pt x="138812" y="118589"/>
                    <a:pt x="145838" y="117374"/>
                  </a:cubicBezTo>
                  <a:lnTo>
                    <a:pt x="145838" y="96140"/>
                  </a:lnTo>
                  <a:cubicBezTo>
                    <a:pt x="138849" y="97606"/>
                    <a:pt x="131661" y="98365"/>
                    <a:pt x="124355" y="98365"/>
                  </a:cubicBezTo>
                  <a:cubicBezTo>
                    <a:pt x="96676" y="98365"/>
                    <a:pt x="70653" y="87588"/>
                    <a:pt x="51080" y="68014"/>
                  </a:cubicBezTo>
                  <a:cubicBezTo>
                    <a:pt x="32752" y="49686"/>
                    <a:pt x="22137" y="25703"/>
                    <a:pt x="20861" y="1"/>
                  </a:cubicBezTo>
                  <a:close/>
                </a:path>
              </a:pathLst>
            </a:custGeom>
            <a:solidFill>
              <a:srgbClr val="2EE6C4">
                <a:alpha val="450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83" name="Google Shape;1383;p54"/>
            <p:cNvGrpSpPr/>
            <p:nvPr/>
          </p:nvGrpSpPr>
          <p:grpSpPr>
            <a:xfrm>
              <a:off x="5425750" y="0"/>
              <a:ext cx="3538929" cy="5143544"/>
              <a:chOff x="5420400" y="0"/>
              <a:chExt cx="3538929" cy="5143544"/>
            </a:xfrm>
          </p:grpSpPr>
          <p:sp>
            <p:nvSpPr>
              <p:cNvPr id="1384" name="Google Shape;1384;p54"/>
              <p:cNvSpPr/>
              <p:nvPr/>
            </p:nvSpPr>
            <p:spPr>
              <a:xfrm>
                <a:off x="5420400" y="1442075"/>
                <a:ext cx="3538929" cy="3701469"/>
              </a:xfrm>
              <a:custGeom>
                <a:rect b="b" l="l" r="r" t="t"/>
                <a:pathLst>
                  <a:path extrusionOk="0" h="104458" w="99871">
                    <a:moveTo>
                      <a:pt x="20710" y="20753"/>
                    </a:moveTo>
                    <a:lnTo>
                      <a:pt x="77504" y="59211"/>
                    </a:lnTo>
                    <a:lnTo>
                      <a:pt x="15797" y="89169"/>
                    </a:lnTo>
                    <a:lnTo>
                      <a:pt x="20710" y="20753"/>
                    </a:lnTo>
                    <a:close/>
                    <a:moveTo>
                      <a:pt x="14233" y="1"/>
                    </a:moveTo>
                    <a:cubicBezTo>
                      <a:pt x="13129" y="1"/>
                      <a:pt x="12021" y="248"/>
                      <a:pt x="10997" y="750"/>
                    </a:cubicBezTo>
                    <a:cubicBezTo>
                      <a:pt x="8609" y="1905"/>
                      <a:pt x="7027" y="4241"/>
                      <a:pt x="6838" y="6885"/>
                    </a:cubicBezTo>
                    <a:lnTo>
                      <a:pt x="90" y="100914"/>
                    </a:lnTo>
                    <a:cubicBezTo>
                      <a:pt x="0" y="102151"/>
                      <a:pt x="228" y="103363"/>
                      <a:pt x="716" y="104458"/>
                    </a:cubicBezTo>
                    <a:lnTo>
                      <a:pt x="18242" y="104458"/>
                    </a:lnTo>
                    <a:lnTo>
                      <a:pt x="95527" y="66938"/>
                    </a:lnTo>
                    <a:cubicBezTo>
                      <a:pt x="96242" y="66593"/>
                      <a:pt x="96892" y="66138"/>
                      <a:pt x="97445" y="65598"/>
                    </a:cubicBezTo>
                    <a:cubicBezTo>
                      <a:pt x="98734" y="64347"/>
                      <a:pt x="99549" y="62650"/>
                      <a:pt x="99682" y="60803"/>
                    </a:cubicBezTo>
                    <a:cubicBezTo>
                      <a:pt x="99871" y="58159"/>
                      <a:pt x="98639" y="55620"/>
                      <a:pt x="96446" y="54137"/>
                    </a:cubicBezTo>
                    <a:lnTo>
                      <a:pt x="18388" y="1280"/>
                    </a:lnTo>
                    <a:cubicBezTo>
                      <a:pt x="17142" y="432"/>
                      <a:pt x="15688" y="1"/>
                      <a:pt x="14233" y="1"/>
                    </a:cubicBezTo>
                    <a:close/>
                  </a:path>
                </a:pathLst>
              </a:custGeom>
              <a:solidFill>
                <a:srgbClr val="2EE6C4">
                  <a:alpha val="450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5" name="Google Shape;1385;p54"/>
              <p:cNvSpPr/>
              <p:nvPr/>
            </p:nvSpPr>
            <p:spPr>
              <a:xfrm>
                <a:off x="6583675" y="0"/>
                <a:ext cx="959475" cy="574975"/>
              </a:xfrm>
              <a:custGeom>
                <a:rect b="b" l="l" r="r" t="t"/>
                <a:pathLst>
                  <a:path extrusionOk="0" h="22999" w="38379">
                    <a:moveTo>
                      <a:pt x="1" y="1"/>
                    </a:moveTo>
                    <a:lnTo>
                      <a:pt x="28154" y="21999"/>
                    </a:lnTo>
                    <a:cubicBezTo>
                      <a:pt x="28552" y="22312"/>
                      <a:pt x="28992" y="22554"/>
                      <a:pt x="29458" y="22719"/>
                    </a:cubicBezTo>
                    <a:cubicBezTo>
                      <a:pt x="29969" y="22904"/>
                      <a:pt x="30509" y="22998"/>
                      <a:pt x="31054" y="22998"/>
                    </a:cubicBezTo>
                    <a:cubicBezTo>
                      <a:pt x="31651" y="22998"/>
                      <a:pt x="32248" y="22885"/>
                      <a:pt x="32817" y="22657"/>
                    </a:cubicBezTo>
                    <a:cubicBezTo>
                      <a:pt x="34375" y="22023"/>
                      <a:pt x="35484" y="20610"/>
                      <a:pt x="35716" y="18943"/>
                    </a:cubicBezTo>
                    <a:lnTo>
                      <a:pt x="38378" y="1"/>
                    </a:lnTo>
                    <a:lnTo>
                      <a:pt x="28865" y="1"/>
                    </a:lnTo>
                    <a:lnTo>
                      <a:pt x="27524" y="9552"/>
                    </a:lnTo>
                    <a:lnTo>
                      <a:pt x="15301" y="1"/>
                    </a:lnTo>
                    <a:close/>
                  </a:path>
                </a:pathLst>
              </a:custGeom>
              <a:solidFill>
                <a:srgbClr val="2EE6C4">
                  <a:alpha val="450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386" name="Google Shape;1386;p54"/>
          <p:cNvGrpSpPr/>
          <p:nvPr/>
        </p:nvGrpSpPr>
        <p:grpSpPr>
          <a:xfrm>
            <a:off x="317250" y="100236"/>
            <a:ext cx="8509400" cy="5119132"/>
            <a:chOff x="317250" y="100236"/>
            <a:chExt cx="8509400" cy="5119132"/>
          </a:xfrm>
        </p:grpSpPr>
        <p:sp>
          <p:nvSpPr>
            <p:cNvPr id="1387" name="Google Shape;1387;p54"/>
            <p:cNvSpPr/>
            <p:nvPr/>
          </p:nvSpPr>
          <p:spPr>
            <a:xfrm>
              <a:off x="4459872" y="268825"/>
              <a:ext cx="224104" cy="112149"/>
            </a:xfrm>
            <a:custGeom>
              <a:rect b="b" l="l" r="r" t="t"/>
              <a:pathLst>
                <a:path extrusionOk="0" h="1153" w="2304">
                  <a:moveTo>
                    <a:pt x="0" y="1"/>
                  </a:moveTo>
                  <a:lnTo>
                    <a:pt x="1152" y="1153"/>
                  </a:lnTo>
                  <a:lnTo>
                    <a:pt x="2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54"/>
            <p:cNvSpPr/>
            <p:nvPr/>
          </p:nvSpPr>
          <p:spPr>
            <a:xfrm>
              <a:off x="4459872" y="4762622"/>
              <a:ext cx="224104" cy="112052"/>
            </a:xfrm>
            <a:custGeom>
              <a:rect b="b" l="l" r="r" t="t"/>
              <a:pathLst>
                <a:path extrusionOk="0" h="1152" w="2304">
                  <a:moveTo>
                    <a:pt x="1152" y="1"/>
                  </a:moveTo>
                  <a:lnTo>
                    <a:pt x="0" y="1152"/>
                  </a:lnTo>
                  <a:lnTo>
                    <a:pt x="2303" y="1152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54"/>
            <p:cNvSpPr/>
            <p:nvPr/>
          </p:nvSpPr>
          <p:spPr>
            <a:xfrm>
              <a:off x="7706505" y="455700"/>
              <a:ext cx="423266" cy="416913"/>
            </a:xfrm>
            <a:custGeom>
              <a:rect b="b" l="l" r="r" t="t"/>
              <a:pathLst>
                <a:path extrusionOk="0" h="7153" w="7262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54"/>
            <p:cNvSpPr/>
            <p:nvPr/>
          </p:nvSpPr>
          <p:spPr>
            <a:xfrm>
              <a:off x="1402600" y="100236"/>
              <a:ext cx="224103" cy="218722"/>
            </a:xfrm>
            <a:custGeom>
              <a:rect b="b" l="l" r="r" t="t"/>
              <a:pathLst>
                <a:path extrusionOk="0" h="4889" w="5009">
                  <a:moveTo>
                    <a:pt x="1573" y="0"/>
                  </a:moveTo>
                  <a:cubicBezTo>
                    <a:pt x="1513" y="0"/>
                    <a:pt x="1452" y="13"/>
                    <a:pt x="1393" y="41"/>
                  </a:cubicBezTo>
                  <a:cubicBezTo>
                    <a:pt x="1179" y="137"/>
                    <a:pt x="1085" y="392"/>
                    <a:pt x="1186" y="606"/>
                  </a:cubicBezTo>
                  <a:lnTo>
                    <a:pt x="1939" y="2236"/>
                  </a:lnTo>
                  <a:lnTo>
                    <a:pt x="308" y="2993"/>
                  </a:lnTo>
                  <a:cubicBezTo>
                    <a:pt x="94" y="3089"/>
                    <a:pt x="1" y="3344"/>
                    <a:pt x="101" y="3555"/>
                  </a:cubicBezTo>
                  <a:cubicBezTo>
                    <a:pt x="171" y="3711"/>
                    <a:pt x="325" y="3803"/>
                    <a:pt x="486" y="3803"/>
                  </a:cubicBezTo>
                  <a:cubicBezTo>
                    <a:pt x="547" y="3803"/>
                    <a:pt x="608" y="3790"/>
                    <a:pt x="667" y="3763"/>
                  </a:cubicBezTo>
                  <a:lnTo>
                    <a:pt x="2297" y="3009"/>
                  </a:lnTo>
                  <a:lnTo>
                    <a:pt x="3054" y="4643"/>
                  </a:lnTo>
                  <a:cubicBezTo>
                    <a:pt x="3124" y="4797"/>
                    <a:pt x="3279" y="4889"/>
                    <a:pt x="3441" y="4889"/>
                  </a:cubicBezTo>
                  <a:cubicBezTo>
                    <a:pt x="3500" y="4889"/>
                    <a:pt x="3559" y="4877"/>
                    <a:pt x="3616" y="4850"/>
                  </a:cubicBezTo>
                  <a:cubicBezTo>
                    <a:pt x="3830" y="4750"/>
                    <a:pt x="3924" y="4499"/>
                    <a:pt x="3827" y="4285"/>
                  </a:cubicBezTo>
                  <a:lnTo>
                    <a:pt x="3070" y="2652"/>
                  </a:lnTo>
                  <a:lnTo>
                    <a:pt x="4704" y="1898"/>
                  </a:lnTo>
                  <a:cubicBezTo>
                    <a:pt x="4914" y="1798"/>
                    <a:pt x="5008" y="1547"/>
                    <a:pt x="4911" y="1332"/>
                  </a:cubicBezTo>
                  <a:cubicBezTo>
                    <a:pt x="4838" y="1177"/>
                    <a:pt x="4686" y="1085"/>
                    <a:pt x="4526" y="1085"/>
                  </a:cubicBezTo>
                  <a:cubicBezTo>
                    <a:pt x="4465" y="1085"/>
                    <a:pt x="4404" y="1098"/>
                    <a:pt x="4346" y="1125"/>
                  </a:cubicBezTo>
                  <a:lnTo>
                    <a:pt x="2712" y="1878"/>
                  </a:lnTo>
                  <a:lnTo>
                    <a:pt x="1959" y="248"/>
                  </a:lnTo>
                  <a:cubicBezTo>
                    <a:pt x="1886" y="92"/>
                    <a:pt x="173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91" name="Google Shape;1391;p54"/>
            <p:cNvGrpSpPr/>
            <p:nvPr/>
          </p:nvGrpSpPr>
          <p:grpSpPr>
            <a:xfrm>
              <a:off x="317250" y="268825"/>
              <a:ext cx="8509400" cy="4605850"/>
              <a:chOff x="317250" y="268825"/>
              <a:chExt cx="8509400" cy="4605850"/>
            </a:xfrm>
          </p:grpSpPr>
          <p:sp>
            <p:nvSpPr>
              <p:cNvPr id="1392" name="Google Shape;1392;p54"/>
              <p:cNvSpPr/>
              <p:nvPr/>
            </p:nvSpPr>
            <p:spPr>
              <a:xfrm>
                <a:off x="317250" y="268825"/>
                <a:ext cx="157100" cy="4605850"/>
              </a:xfrm>
              <a:custGeom>
                <a:rect b="b" l="l" r="r" t="t"/>
                <a:pathLst>
                  <a:path extrusionOk="0" h="184234" w="6284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3" name="Google Shape;1393;p54"/>
              <p:cNvSpPr/>
              <p:nvPr/>
            </p:nvSpPr>
            <p:spPr>
              <a:xfrm rot="10800000">
                <a:off x="8669550" y="268825"/>
                <a:ext cx="157100" cy="4605850"/>
              </a:xfrm>
              <a:custGeom>
                <a:rect b="b" l="l" r="r" t="t"/>
                <a:pathLst>
                  <a:path extrusionOk="0" h="184234" w="6284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94" name="Google Shape;1394;p54"/>
            <p:cNvSpPr/>
            <p:nvPr/>
          </p:nvSpPr>
          <p:spPr>
            <a:xfrm rot="-3000083">
              <a:off x="935724" y="4747579"/>
              <a:ext cx="496882" cy="342676"/>
            </a:xfrm>
            <a:custGeom>
              <a:rect b="b" l="l" r="r" t="t"/>
              <a:pathLst>
                <a:path extrusionOk="0" h="11031" w="15995">
                  <a:moveTo>
                    <a:pt x="4510" y="1"/>
                  </a:moveTo>
                  <a:cubicBezTo>
                    <a:pt x="4478" y="1"/>
                    <a:pt x="4445" y="5"/>
                    <a:pt x="4412" y="12"/>
                  </a:cubicBezTo>
                  <a:lnTo>
                    <a:pt x="368" y="990"/>
                  </a:lnTo>
                  <a:cubicBezTo>
                    <a:pt x="141" y="1047"/>
                    <a:pt x="0" y="1274"/>
                    <a:pt x="54" y="1502"/>
                  </a:cubicBezTo>
                  <a:cubicBezTo>
                    <a:pt x="102" y="1698"/>
                    <a:pt x="276" y="1829"/>
                    <a:pt x="467" y="1829"/>
                  </a:cubicBezTo>
                  <a:cubicBezTo>
                    <a:pt x="501" y="1829"/>
                    <a:pt x="535" y="1825"/>
                    <a:pt x="569" y="1817"/>
                  </a:cubicBezTo>
                  <a:lnTo>
                    <a:pt x="4198" y="939"/>
                  </a:lnTo>
                  <a:lnTo>
                    <a:pt x="5075" y="4572"/>
                  </a:lnTo>
                  <a:cubicBezTo>
                    <a:pt x="5120" y="4765"/>
                    <a:pt x="5295" y="4896"/>
                    <a:pt x="5486" y="4896"/>
                  </a:cubicBezTo>
                  <a:cubicBezTo>
                    <a:pt x="5519" y="4896"/>
                    <a:pt x="5553" y="4892"/>
                    <a:pt x="5587" y="4883"/>
                  </a:cubicBezTo>
                  <a:lnTo>
                    <a:pt x="9219" y="4009"/>
                  </a:lnTo>
                  <a:lnTo>
                    <a:pt x="10093" y="7638"/>
                  </a:lnTo>
                  <a:cubicBezTo>
                    <a:pt x="10141" y="7833"/>
                    <a:pt x="10315" y="7964"/>
                    <a:pt x="10509" y="7964"/>
                  </a:cubicBezTo>
                  <a:cubicBezTo>
                    <a:pt x="10542" y="7964"/>
                    <a:pt x="10575" y="7960"/>
                    <a:pt x="10608" y="7952"/>
                  </a:cubicBezTo>
                  <a:lnTo>
                    <a:pt x="14237" y="7076"/>
                  </a:lnTo>
                  <a:lnTo>
                    <a:pt x="15114" y="10704"/>
                  </a:lnTo>
                  <a:cubicBezTo>
                    <a:pt x="15160" y="10899"/>
                    <a:pt x="15336" y="11030"/>
                    <a:pt x="15528" y="11030"/>
                  </a:cubicBezTo>
                  <a:cubicBezTo>
                    <a:pt x="15560" y="11030"/>
                    <a:pt x="15593" y="11026"/>
                    <a:pt x="15626" y="11019"/>
                  </a:cubicBezTo>
                  <a:cubicBezTo>
                    <a:pt x="15858" y="10962"/>
                    <a:pt x="15994" y="10734"/>
                    <a:pt x="15941" y="10503"/>
                  </a:cubicBezTo>
                  <a:lnTo>
                    <a:pt x="14963" y="6463"/>
                  </a:lnTo>
                  <a:cubicBezTo>
                    <a:pt x="14918" y="6267"/>
                    <a:pt x="14744" y="6136"/>
                    <a:pt x="14554" y="6136"/>
                  </a:cubicBezTo>
                  <a:cubicBezTo>
                    <a:pt x="14520" y="6136"/>
                    <a:pt x="14486" y="6140"/>
                    <a:pt x="14452" y="6149"/>
                  </a:cubicBezTo>
                  <a:lnTo>
                    <a:pt x="10823" y="7025"/>
                  </a:lnTo>
                  <a:lnTo>
                    <a:pt x="9945" y="3393"/>
                  </a:lnTo>
                  <a:cubicBezTo>
                    <a:pt x="9897" y="3200"/>
                    <a:pt x="9726" y="3069"/>
                    <a:pt x="9534" y="3069"/>
                  </a:cubicBezTo>
                  <a:cubicBezTo>
                    <a:pt x="9500" y="3069"/>
                    <a:pt x="9465" y="3073"/>
                    <a:pt x="9430" y="3082"/>
                  </a:cubicBezTo>
                  <a:lnTo>
                    <a:pt x="5801" y="3955"/>
                  </a:lnTo>
                  <a:lnTo>
                    <a:pt x="4924" y="327"/>
                  </a:lnTo>
                  <a:cubicBezTo>
                    <a:pt x="4879" y="132"/>
                    <a:pt x="4703" y="1"/>
                    <a:pt x="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54"/>
            <p:cNvSpPr/>
            <p:nvPr/>
          </p:nvSpPr>
          <p:spPr>
            <a:xfrm>
              <a:off x="7649030" y="4686859"/>
              <a:ext cx="336421" cy="336596"/>
            </a:xfrm>
            <a:custGeom>
              <a:rect b="b" l="l" r="r" t="t"/>
              <a:pathLst>
                <a:path extrusionOk="0" h="5775" w="5772">
                  <a:moveTo>
                    <a:pt x="2886" y="854"/>
                  </a:moveTo>
                  <a:cubicBezTo>
                    <a:pt x="4008" y="854"/>
                    <a:pt x="4921" y="1765"/>
                    <a:pt x="4921" y="2890"/>
                  </a:cubicBezTo>
                  <a:cubicBezTo>
                    <a:pt x="4921" y="4011"/>
                    <a:pt x="4008" y="4924"/>
                    <a:pt x="2886" y="4924"/>
                  </a:cubicBezTo>
                  <a:cubicBezTo>
                    <a:pt x="1765" y="4924"/>
                    <a:pt x="851" y="4011"/>
                    <a:pt x="851" y="2890"/>
                  </a:cubicBezTo>
                  <a:cubicBezTo>
                    <a:pt x="851" y="1765"/>
                    <a:pt x="1765" y="854"/>
                    <a:pt x="2886" y="854"/>
                  </a:cubicBezTo>
                  <a:close/>
                  <a:moveTo>
                    <a:pt x="2886" y="1"/>
                  </a:moveTo>
                  <a:cubicBezTo>
                    <a:pt x="1296" y="1"/>
                    <a:pt x="1" y="1296"/>
                    <a:pt x="1" y="2890"/>
                  </a:cubicBezTo>
                  <a:cubicBezTo>
                    <a:pt x="1" y="4479"/>
                    <a:pt x="1296" y="5774"/>
                    <a:pt x="2886" y="5774"/>
                  </a:cubicBezTo>
                  <a:cubicBezTo>
                    <a:pt x="4480" y="5774"/>
                    <a:pt x="5771" y="4479"/>
                    <a:pt x="5771" y="2890"/>
                  </a:cubicBezTo>
                  <a:cubicBezTo>
                    <a:pt x="5771" y="1296"/>
                    <a:pt x="4480" y="1"/>
                    <a:pt x="2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6" name="Google Shape;1396;p54"/>
          <p:cNvSpPr txBox="1"/>
          <p:nvPr>
            <p:ph type="ctrTitle"/>
          </p:nvPr>
        </p:nvSpPr>
        <p:spPr>
          <a:xfrm>
            <a:off x="2466723" y="664405"/>
            <a:ext cx="4215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97" name="Google Shape;1397;p54"/>
          <p:cNvSpPr txBox="1"/>
          <p:nvPr>
            <p:ph idx="1" type="subTitle"/>
          </p:nvPr>
        </p:nvSpPr>
        <p:spPr>
          <a:xfrm flipH="1">
            <a:off x="2467073" y="1050807"/>
            <a:ext cx="4215600" cy="43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8" name="Google Shape;1398;p54"/>
          <p:cNvSpPr txBox="1"/>
          <p:nvPr>
            <p:ph idx="2" type="ctrTitle"/>
          </p:nvPr>
        </p:nvSpPr>
        <p:spPr>
          <a:xfrm>
            <a:off x="2466723" y="1701879"/>
            <a:ext cx="4215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99" name="Google Shape;1399;p54"/>
          <p:cNvSpPr txBox="1"/>
          <p:nvPr>
            <p:ph idx="3" type="subTitle"/>
          </p:nvPr>
        </p:nvSpPr>
        <p:spPr>
          <a:xfrm flipH="1">
            <a:off x="2467073" y="2088281"/>
            <a:ext cx="4215600" cy="43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0" name="Google Shape;1400;p54"/>
          <p:cNvSpPr txBox="1"/>
          <p:nvPr>
            <p:ph idx="4" type="ctrTitle"/>
          </p:nvPr>
        </p:nvSpPr>
        <p:spPr>
          <a:xfrm>
            <a:off x="2466723" y="2739352"/>
            <a:ext cx="4215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01" name="Google Shape;1401;p54"/>
          <p:cNvSpPr txBox="1"/>
          <p:nvPr>
            <p:ph idx="5" type="subTitle"/>
          </p:nvPr>
        </p:nvSpPr>
        <p:spPr>
          <a:xfrm flipH="1">
            <a:off x="2467073" y="3125754"/>
            <a:ext cx="4215600" cy="43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2" name="Google Shape;1402;p54"/>
          <p:cNvSpPr txBox="1"/>
          <p:nvPr>
            <p:ph idx="6" type="ctrTitle"/>
          </p:nvPr>
        </p:nvSpPr>
        <p:spPr>
          <a:xfrm>
            <a:off x="2466723" y="3776826"/>
            <a:ext cx="4215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03" name="Google Shape;1403;p54"/>
          <p:cNvSpPr txBox="1"/>
          <p:nvPr>
            <p:ph idx="7" type="subTitle"/>
          </p:nvPr>
        </p:nvSpPr>
        <p:spPr>
          <a:xfrm flipH="1">
            <a:off x="2467073" y="4163228"/>
            <a:ext cx="4215600" cy="43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9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404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5" name="Google Shape;1405;p55"/>
          <p:cNvGrpSpPr/>
          <p:nvPr/>
        </p:nvGrpSpPr>
        <p:grpSpPr>
          <a:xfrm flipH="1">
            <a:off x="659830" y="0"/>
            <a:ext cx="9717332" cy="6034494"/>
            <a:chOff x="-1235925" y="0"/>
            <a:chExt cx="9717332" cy="6034494"/>
          </a:xfrm>
        </p:grpSpPr>
        <p:sp>
          <p:nvSpPr>
            <p:cNvPr id="1406" name="Google Shape;1406;p55"/>
            <p:cNvSpPr/>
            <p:nvPr/>
          </p:nvSpPr>
          <p:spPr>
            <a:xfrm rot="-1528096">
              <a:off x="5544546" y="3013188"/>
              <a:ext cx="2496710" cy="2611382"/>
            </a:xfrm>
            <a:custGeom>
              <a:rect b="b" l="l" r="r" t="t"/>
              <a:pathLst>
                <a:path extrusionOk="0" h="104458" w="99871">
                  <a:moveTo>
                    <a:pt x="20710" y="20753"/>
                  </a:moveTo>
                  <a:lnTo>
                    <a:pt x="77504" y="59211"/>
                  </a:lnTo>
                  <a:lnTo>
                    <a:pt x="15797" y="89169"/>
                  </a:lnTo>
                  <a:lnTo>
                    <a:pt x="20710" y="20753"/>
                  </a:lnTo>
                  <a:close/>
                  <a:moveTo>
                    <a:pt x="14233" y="1"/>
                  </a:moveTo>
                  <a:cubicBezTo>
                    <a:pt x="13129" y="1"/>
                    <a:pt x="12021" y="248"/>
                    <a:pt x="10997" y="750"/>
                  </a:cubicBezTo>
                  <a:cubicBezTo>
                    <a:pt x="8609" y="1905"/>
                    <a:pt x="7027" y="4241"/>
                    <a:pt x="6838" y="6885"/>
                  </a:cubicBezTo>
                  <a:lnTo>
                    <a:pt x="90" y="100914"/>
                  </a:lnTo>
                  <a:cubicBezTo>
                    <a:pt x="0" y="102151"/>
                    <a:pt x="228" y="103363"/>
                    <a:pt x="716" y="104458"/>
                  </a:cubicBezTo>
                  <a:lnTo>
                    <a:pt x="18242" y="104458"/>
                  </a:lnTo>
                  <a:lnTo>
                    <a:pt x="95527" y="66938"/>
                  </a:lnTo>
                  <a:cubicBezTo>
                    <a:pt x="96242" y="66593"/>
                    <a:pt x="96892" y="66138"/>
                    <a:pt x="97445" y="65598"/>
                  </a:cubicBezTo>
                  <a:cubicBezTo>
                    <a:pt x="98734" y="64347"/>
                    <a:pt x="99549" y="62650"/>
                    <a:pt x="99682" y="60803"/>
                  </a:cubicBezTo>
                  <a:cubicBezTo>
                    <a:pt x="99871" y="58159"/>
                    <a:pt x="98639" y="55620"/>
                    <a:pt x="96446" y="54137"/>
                  </a:cubicBezTo>
                  <a:lnTo>
                    <a:pt x="18388" y="1280"/>
                  </a:lnTo>
                  <a:cubicBezTo>
                    <a:pt x="17142" y="432"/>
                    <a:pt x="15688" y="1"/>
                    <a:pt x="14233" y="1"/>
                  </a:cubicBezTo>
                  <a:close/>
                </a:path>
              </a:pathLst>
            </a:custGeom>
            <a:solidFill>
              <a:srgbClr val="2EE6C4">
                <a:alpha val="447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55"/>
            <p:cNvSpPr/>
            <p:nvPr/>
          </p:nvSpPr>
          <p:spPr>
            <a:xfrm>
              <a:off x="-1235925" y="0"/>
              <a:ext cx="4590109" cy="2185646"/>
            </a:xfrm>
            <a:custGeom>
              <a:rect b="b" l="l" r="r" t="t"/>
              <a:pathLst>
                <a:path extrusionOk="0" h="70199" w="147426">
                  <a:moveTo>
                    <a:pt x="10785" y="1"/>
                  </a:moveTo>
                  <a:lnTo>
                    <a:pt x="1" y="12836"/>
                  </a:lnTo>
                  <a:lnTo>
                    <a:pt x="1" y="46342"/>
                  </a:lnTo>
                  <a:lnTo>
                    <a:pt x="133677" y="70027"/>
                  </a:lnTo>
                  <a:cubicBezTo>
                    <a:pt x="134325" y="70141"/>
                    <a:pt x="134974" y="70198"/>
                    <a:pt x="135619" y="70198"/>
                  </a:cubicBezTo>
                  <a:cubicBezTo>
                    <a:pt x="136144" y="70198"/>
                    <a:pt x="136671" y="70159"/>
                    <a:pt x="137192" y="70084"/>
                  </a:cubicBezTo>
                  <a:cubicBezTo>
                    <a:pt x="139859" y="69705"/>
                    <a:pt x="142342" y="68359"/>
                    <a:pt x="144128" y="66232"/>
                  </a:cubicBezTo>
                  <a:cubicBezTo>
                    <a:pt x="146687" y="63190"/>
                    <a:pt x="147426" y="59020"/>
                    <a:pt x="146071" y="55287"/>
                  </a:cubicBezTo>
                  <a:lnTo>
                    <a:pt x="125996" y="1"/>
                  </a:lnTo>
                  <a:lnTo>
                    <a:pt x="102340" y="1"/>
                  </a:lnTo>
                  <a:lnTo>
                    <a:pt x="118596" y="44769"/>
                  </a:lnTo>
                  <a:lnTo>
                    <a:pt x="17289" y="26822"/>
                  </a:lnTo>
                  <a:lnTo>
                    <a:pt x="39832" y="1"/>
                  </a:lnTo>
                  <a:close/>
                </a:path>
              </a:pathLst>
            </a:custGeom>
            <a:solidFill>
              <a:srgbClr val="2EE6C4">
                <a:alpha val="447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55"/>
            <p:cNvSpPr/>
            <p:nvPr/>
          </p:nvSpPr>
          <p:spPr>
            <a:xfrm>
              <a:off x="6583675" y="0"/>
              <a:ext cx="959475" cy="574975"/>
            </a:xfrm>
            <a:custGeom>
              <a:rect b="b" l="l" r="r" t="t"/>
              <a:pathLst>
                <a:path extrusionOk="0" h="22999" w="38379">
                  <a:moveTo>
                    <a:pt x="1" y="1"/>
                  </a:moveTo>
                  <a:lnTo>
                    <a:pt x="28154" y="21999"/>
                  </a:lnTo>
                  <a:cubicBezTo>
                    <a:pt x="28552" y="22312"/>
                    <a:pt x="28992" y="22554"/>
                    <a:pt x="29458" y="22719"/>
                  </a:cubicBezTo>
                  <a:cubicBezTo>
                    <a:pt x="29969" y="22904"/>
                    <a:pt x="30509" y="22998"/>
                    <a:pt x="31054" y="22998"/>
                  </a:cubicBezTo>
                  <a:cubicBezTo>
                    <a:pt x="31651" y="22998"/>
                    <a:pt x="32248" y="22885"/>
                    <a:pt x="32817" y="22657"/>
                  </a:cubicBezTo>
                  <a:cubicBezTo>
                    <a:pt x="34375" y="22023"/>
                    <a:pt x="35484" y="20610"/>
                    <a:pt x="35716" y="18943"/>
                  </a:cubicBezTo>
                  <a:lnTo>
                    <a:pt x="38378" y="1"/>
                  </a:lnTo>
                  <a:lnTo>
                    <a:pt x="28865" y="1"/>
                  </a:lnTo>
                  <a:lnTo>
                    <a:pt x="27524" y="9552"/>
                  </a:lnTo>
                  <a:lnTo>
                    <a:pt x="15301" y="1"/>
                  </a:lnTo>
                  <a:close/>
                </a:path>
              </a:pathLst>
            </a:custGeom>
            <a:solidFill>
              <a:srgbClr val="2EE6C4">
                <a:alpha val="447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9" name="Google Shape;1409;p55"/>
          <p:cNvGrpSpPr/>
          <p:nvPr/>
        </p:nvGrpSpPr>
        <p:grpSpPr>
          <a:xfrm>
            <a:off x="317250" y="100236"/>
            <a:ext cx="8509400" cy="5119132"/>
            <a:chOff x="317250" y="100236"/>
            <a:chExt cx="8509400" cy="5119132"/>
          </a:xfrm>
        </p:grpSpPr>
        <p:sp>
          <p:nvSpPr>
            <p:cNvPr id="1410" name="Google Shape;1410;p55"/>
            <p:cNvSpPr/>
            <p:nvPr/>
          </p:nvSpPr>
          <p:spPr>
            <a:xfrm>
              <a:off x="4459872" y="268825"/>
              <a:ext cx="224104" cy="112149"/>
            </a:xfrm>
            <a:custGeom>
              <a:rect b="b" l="l" r="r" t="t"/>
              <a:pathLst>
                <a:path extrusionOk="0" h="1153" w="2304">
                  <a:moveTo>
                    <a:pt x="0" y="1"/>
                  </a:moveTo>
                  <a:lnTo>
                    <a:pt x="1152" y="1153"/>
                  </a:lnTo>
                  <a:lnTo>
                    <a:pt x="2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55"/>
            <p:cNvSpPr/>
            <p:nvPr/>
          </p:nvSpPr>
          <p:spPr>
            <a:xfrm>
              <a:off x="4459872" y="4762622"/>
              <a:ext cx="224104" cy="112052"/>
            </a:xfrm>
            <a:custGeom>
              <a:rect b="b" l="l" r="r" t="t"/>
              <a:pathLst>
                <a:path extrusionOk="0" h="1152" w="2304">
                  <a:moveTo>
                    <a:pt x="1152" y="1"/>
                  </a:moveTo>
                  <a:lnTo>
                    <a:pt x="0" y="1152"/>
                  </a:lnTo>
                  <a:lnTo>
                    <a:pt x="2303" y="1152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55"/>
            <p:cNvSpPr/>
            <p:nvPr/>
          </p:nvSpPr>
          <p:spPr>
            <a:xfrm>
              <a:off x="7706505" y="455700"/>
              <a:ext cx="423266" cy="416913"/>
            </a:xfrm>
            <a:custGeom>
              <a:rect b="b" l="l" r="r" t="t"/>
              <a:pathLst>
                <a:path extrusionOk="0" h="7153" w="7262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55"/>
            <p:cNvSpPr/>
            <p:nvPr/>
          </p:nvSpPr>
          <p:spPr>
            <a:xfrm>
              <a:off x="1402600" y="100236"/>
              <a:ext cx="224103" cy="218722"/>
            </a:xfrm>
            <a:custGeom>
              <a:rect b="b" l="l" r="r" t="t"/>
              <a:pathLst>
                <a:path extrusionOk="0" h="4889" w="5009">
                  <a:moveTo>
                    <a:pt x="1573" y="0"/>
                  </a:moveTo>
                  <a:cubicBezTo>
                    <a:pt x="1513" y="0"/>
                    <a:pt x="1452" y="13"/>
                    <a:pt x="1393" y="41"/>
                  </a:cubicBezTo>
                  <a:cubicBezTo>
                    <a:pt x="1179" y="137"/>
                    <a:pt x="1085" y="392"/>
                    <a:pt x="1186" y="606"/>
                  </a:cubicBezTo>
                  <a:lnTo>
                    <a:pt x="1939" y="2236"/>
                  </a:lnTo>
                  <a:lnTo>
                    <a:pt x="308" y="2993"/>
                  </a:lnTo>
                  <a:cubicBezTo>
                    <a:pt x="94" y="3089"/>
                    <a:pt x="1" y="3344"/>
                    <a:pt x="101" y="3555"/>
                  </a:cubicBezTo>
                  <a:cubicBezTo>
                    <a:pt x="171" y="3711"/>
                    <a:pt x="325" y="3803"/>
                    <a:pt x="486" y="3803"/>
                  </a:cubicBezTo>
                  <a:cubicBezTo>
                    <a:pt x="547" y="3803"/>
                    <a:pt x="608" y="3790"/>
                    <a:pt x="667" y="3763"/>
                  </a:cubicBezTo>
                  <a:lnTo>
                    <a:pt x="2297" y="3009"/>
                  </a:lnTo>
                  <a:lnTo>
                    <a:pt x="3054" y="4643"/>
                  </a:lnTo>
                  <a:cubicBezTo>
                    <a:pt x="3124" y="4797"/>
                    <a:pt x="3279" y="4889"/>
                    <a:pt x="3441" y="4889"/>
                  </a:cubicBezTo>
                  <a:cubicBezTo>
                    <a:pt x="3500" y="4889"/>
                    <a:pt x="3559" y="4877"/>
                    <a:pt x="3616" y="4850"/>
                  </a:cubicBezTo>
                  <a:cubicBezTo>
                    <a:pt x="3830" y="4750"/>
                    <a:pt x="3924" y="4499"/>
                    <a:pt x="3827" y="4285"/>
                  </a:cubicBezTo>
                  <a:lnTo>
                    <a:pt x="3070" y="2652"/>
                  </a:lnTo>
                  <a:lnTo>
                    <a:pt x="4704" y="1898"/>
                  </a:lnTo>
                  <a:cubicBezTo>
                    <a:pt x="4914" y="1798"/>
                    <a:pt x="5008" y="1547"/>
                    <a:pt x="4911" y="1332"/>
                  </a:cubicBezTo>
                  <a:cubicBezTo>
                    <a:pt x="4838" y="1177"/>
                    <a:pt x="4686" y="1085"/>
                    <a:pt x="4526" y="1085"/>
                  </a:cubicBezTo>
                  <a:cubicBezTo>
                    <a:pt x="4465" y="1085"/>
                    <a:pt x="4404" y="1098"/>
                    <a:pt x="4346" y="1125"/>
                  </a:cubicBezTo>
                  <a:lnTo>
                    <a:pt x="2712" y="1878"/>
                  </a:lnTo>
                  <a:lnTo>
                    <a:pt x="1959" y="248"/>
                  </a:lnTo>
                  <a:cubicBezTo>
                    <a:pt x="1886" y="92"/>
                    <a:pt x="173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14" name="Google Shape;1414;p55"/>
            <p:cNvGrpSpPr/>
            <p:nvPr/>
          </p:nvGrpSpPr>
          <p:grpSpPr>
            <a:xfrm>
              <a:off x="317250" y="268825"/>
              <a:ext cx="8509400" cy="4605850"/>
              <a:chOff x="317250" y="268825"/>
              <a:chExt cx="8509400" cy="4605850"/>
            </a:xfrm>
          </p:grpSpPr>
          <p:sp>
            <p:nvSpPr>
              <p:cNvPr id="1415" name="Google Shape;1415;p55"/>
              <p:cNvSpPr/>
              <p:nvPr/>
            </p:nvSpPr>
            <p:spPr>
              <a:xfrm>
                <a:off x="317250" y="268825"/>
                <a:ext cx="157100" cy="4605850"/>
              </a:xfrm>
              <a:custGeom>
                <a:rect b="b" l="l" r="r" t="t"/>
                <a:pathLst>
                  <a:path extrusionOk="0" h="184234" w="6284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6" name="Google Shape;1416;p55"/>
              <p:cNvSpPr/>
              <p:nvPr/>
            </p:nvSpPr>
            <p:spPr>
              <a:xfrm rot="10800000">
                <a:off x="8669550" y="268825"/>
                <a:ext cx="157100" cy="4605850"/>
              </a:xfrm>
              <a:custGeom>
                <a:rect b="b" l="l" r="r" t="t"/>
                <a:pathLst>
                  <a:path extrusionOk="0" h="184234" w="6284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417" name="Google Shape;1417;p55"/>
            <p:cNvSpPr/>
            <p:nvPr/>
          </p:nvSpPr>
          <p:spPr>
            <a:xfrm rot="-3000083">
              <a:off x="935724" y="4747579"/>
              <a:ext cx="496882" cy="342676"/>
            </a:xfrm>
            <a:custGeom>
              <a:rect b="b" l="l" r="r" t="t"/>
              <a:pathLst>
                <a:path extrusionOk="0" h="11031" w="15995">
                  <a:moveTo>
                    <a:pt x="4510" y="1"/>
                  </a:moveTo>
                  <a:cubicBezTo>
                    <a:pt x="4478" y="1"/>
                    <a:pt x="4445" y="5"/>
                    <a:pt x="4412" y="12"/>
                  </a:cubicBezTo>
                  <a:lnTo>
                    <a:pt x="368" y="990"/>
                  </a:lnTo>
                  <a:cubicBezTo>
                    <a:pt x="141" y="1047"/>
                    <a:pt x="0" y="1274"/>
                    <a:pt x="54" y="1502"/>
                  </a:cubicBezTo>
                  <a:cubicBezTo>
                    <a:pt x="102" y="1698"/>
                    <a:pt x="276" y="1829"/>
                    <a:pt x="467" y="1829"/>
                  </a:cubicBezTo>
                  <a:cubicBezTo>
                    <a:pt x="501" y="1829"/>
                    <a:pt x="535" y="1825"/>
                    <a:pt x="569" y="1817"/>
                  </a:cubicBezTo>
                  <a:lnTo>
                    <a:pt x="4198" y="939"/>
                  </a:lnTo>
                  <a:lnTo>
                    <a:pt x="5075" y="4572"/>
                  </a:lnTo>
                  <a:cubicBezTo>
                    <a:pt x="5120" y="4765"/>
                    <a:pt x="5295" y="4896"/>
                    <a:pt x="5486" y="4896"/>
                  </a:cubicBezTo>
                  <a:cubicBezTo>
                    <a:pt x="5519" y="4896"/>
                    <a:pt x="5553" y="4892"/>
                    <a:pt x="5587" y="4883"/>
                  </a:cubicBezTo>
                  <a:lnTo>
                    <a:pt x="9219" y="4009"/>
                  </a:lnTo>
                  <a:lnTo>
                    <a:pt x="10093" y="7638"/>
                  </a:lnTo>
                  <a:cubicBezTo>
                    <a:pt x="10141" y="7833"/>
                    <a:pt x="10315" y="7964"/>
                    <a:pt x="10509" y="7964"/>
                  </a:cubicBezTo>
                  <a:cubicBezTo>
                    <a:pt x="10542" y="7964"/>
                    <a:pt x="10575" y="7960"/>
                    <a:pt x="10608" y="7952"/>
                  </a:cubicBezTo>
                  <a:lnTo>
                    <a:pt x="14237" y="7076"/>
                  </a:lnTo>
                  <a:lnTo>
                    <a:pt x="15114" y="10704"/>
                  </a:lnTo>
                  <a:cubicBezTo>
                    <a:pt x="15160" y="10899"/>
                    <a:pt x="15336" y="11030"/>
                    <a:pt x="15528" y="11030"/>
                  </a:cubicBezTo>
                  <a:cubicBezTo>
                    <a:pt x="15560" y="11030"/>
                    <a:pt x="15593" y="11026"/>
                    <a:pt x="15626" y="11019"/>
                  </a:cubicBezTo>
                  <a:cubicBezTo>
                    <a:pt x="15858" y="10962"/>
                    <a:pt x="15994" y="10734"/>
                    <a:pt x="15941" y="10503"/>
                  </a:cubicBezTo>
                  <a:lnTo>
                    <a:pt x="14963" y="6463"/>
                  </a:lnTo>
                  <a:cubicBezTo>
                    <a:pt x="14918" y="6267"/>
                    <a:pt x="14744" y="6136"/>
                    <a:pt x="14554" y="6136"/>
                  </a:cubicBezTo>
                  <a:cubicBezTo>
                    <a:pt x="14520" y="6136"/>
                    <a:pt x="14486" y="6140"/>
                    <a:pt x="14452" y="6149"/>
                  </a:cubicBezTo>
                  <a:lnTo>
                    <a:pt x="10823" y="7025"/>
                  </a:lnTo>
                  <a:lnTo>
                    <a:pt x="9945" y="3393"/>
                  </a:lnTo>
                  <a:cubicBezTo>
                    <a:pt x="9897" y="3200"/>
                    <a:pt x="9726" y="3069"/>
                    <a:pt x="9534" y="3069"/>
                  </a:cubicBezTo>
                  <a:cubicBezTo>
                    <a:pt x="9500" y="3069"/>
                    <a:pt x="9465" y="3073"/>
                    <a:pt x="9430" y="3082"/>
                  </a:cubicBezTo>
                  <a:lnTo>
                    <a:pt x="5801" y="3955"/>
                  </a:lnTo>
                  <a:lnTo>
                    <a:pt x="4924" y="327"/>
                  </a:lnTo>
                  <a:cubicBezTo>
                    <a:pt x="4879" y="132"/>
                    <a:pt x="4703" y="1"/>
                    <a:pt x="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55"/>
            <p:cNvSpPr/>
            <p:nvPr/>
          </p:nvSpPr>
          <p:spPr>
            <a:xfrm>
              <a:off x="7649030" y="4686859"/>
              <a:ext cx="336421" cy="336596"/>
            </a:xfrm>
            <a:custGeom>
              <a:rect b="b" l="l" r="r" t="t"/>
              <a:pathLst>
                <a:path extrusionOk="0" h="5775" w="5772">
                  <a:moveTo>
                    <a:pt x="2886" y="854"/>
                  </a:moveTo>
                  <a:cubicBezTo>
                    <a:pt x="4008" y="854"/>
                    <a:pt x="4921" y="1765"/>
                    <a:pt x="4921" y="2890"/>
                  </a:cubicBezTo>
                  <a:cubicBezTo>
                    <a:pt x="4921" y="4011"/>
                    <a:pt x="4008" y="4924"/>
                    <a:pt x="2886" y="4924"/>
                  </a:cubicBezTo>
                  <a:cubicBezTo>
                    <a:pt x="1765" y="4924"/>
                    <a:pt x="851" y="4011"/>
                    <a:pt x="851" y="2890"/>
                  </a:cubicBezTo>
                  <a:cubicBezTo>
                    <a:pt x="851" y="1765"/>
                    <a:pt x="1765" y="854"/>
                    <a:pt x="2886" y="854"/>
                  </a:cubicBezTo>
                  <a:close/>
                  <a:moveTo>
                    <a:pt x="2886" y="1"/>
                  </a:moveTo>
                  <a:cubicBezTo>
                    <a:pt x="1296" y="1"/>
                    <a:pt x="1" y="1296"/>
                    <a:pt x="1" y="2890"/>
                  </a:cubicBezTo>
                  <a:cubicBezTo>
                    <a:pt x="1" y="4479"/>
                    <a:pt x="1296" y="5774"/>
                    <a:pt x="2886" y="5774"/>
                  </a:cubicBezTo>
                  <a:cubicBezTo>
                    <a:pt x="4480" y="5774"/>
                    <a:pt x="5771" y="4479"/>
                    <a:pt x="5771" y="2890"/>
                  </a:cubicBezTo>
                  <a:cubicBezTo>
                    <a:pt x="5771" y="1296"/>
                    <a:pt x="4480" y="1"/>
                    <a:pt x="2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19" name="Google Shape;1419;p55"/>
          <p:cNvSpPr txBox="1"/>
          <p:nvPr>
            <p:ph type="ctrTitle"/>
          </p:nvPr>
        </p:nvSpPr>
        <p:spPr>
          <a:xfrm>
            <a:off x="1529388" y="3295188"/>
            <a:ext cx="6085200" cy="577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3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420" name="Google Shape;1420;p55"/>
          <p:cNvSpPr txBox="1"/>
          <p:nvPr>
            <p:ph idx="1" type="subTitle"/>
          </p:nvPr>
        </p:nvSpPr>
        <p:spPr>
          <a:xfrm>
            <a:off x="1529421" y="2038963"/>
            <a:ext cx="6085200" cy="12132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ong list">
  <p:cSld name="CUSTOM_8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2" name="Google Shape;1422;p56"/>
          <p:cNvGrpSpPr/>
          <p:nvPr/>
        </p:nvGrpSpPr>
        <p:grpSpPr>
          <a:xfrm>
            <a:off x="2600" y="0"/>
            <a:ext cx="9141388" cy="5143500"/>
            <a:chOff x="2600" y="0"/>
            <a:chExt cx="9141388" cy="5143500"/>
          </a:xfrm>
        </p:grpSpPr>
        <p:sp>
          <p:nvSpPr>
            <p:cNvPr id="1423" name="Google Shape;1423;p56"/>
            <p:cNvSpPr/>
            <p:nvPr/>
          </p:nvSpPr>
          <p:spPr>
            <a:xfrm rot="5400000">
              <a:off x="5830875" y="1830375"/>
              <a:ext cx="3645950" cy="2980275"/>
            </a:xfrm>
            <a:custGeom>
              <a:rect b="b" l="l" r="r" t="t"/>
              <a:pathLst>
                <a:path extrusionOk="0" h="119211" w="145838">
                  <a:moveTo>
                    <a:pt x="0" y="1"/>
                  </a:moveTo>
                  <a:cubicBezTo>
                    <a:pt x="1292" y="31275"/>
                    <a:pt x="14076" y="60489"/>
                    <a:pt x="36342" y="82756"/>
                  </a:cubicBezTo>
                  <a:cubicBezTo>
                    <a:pt x="59851" y="106264"/>
                    <a:pt x="91108" y="119211"/>
                    <a:pt x="124355" y="119211"/>
                  </a:cubicBezTo>
                  <a:cubicBezTo>
                    <a:pt x="131628" y="119211"/>
                    <a:pt x="138812" y="118589"/>
                    <a:pt x="145838" y="117374"/>
                  </a:cubicBezTo>
                  <a:lnTo>
                    <a:pt x="145838" y="96140"/>
                  </a:lnTo>
                  <a:cubicBezTo>
                    <a:pt x="138849" y="97606"/>
                    <a:pt x="131661" y="98365"/>
                    <a:pt x="124355" y="98365"/>
                  </a:cubicBezTo>
                  <a:cubicBezTo>
                    <a:pt x="96676" y="98365"/>
                    <a:pt x="70653" y="87588"/>
                    <a:pt x="51080" y="68014"/>
                  </a:cubicBezTo>
                  <a:cubicBezTo>
                    <a:pt x="32752" y="49686"/>
                    <a:pt x="22137" y="25703"/>
                    <a:pt x="20861" y="1"/>
                  </a:cubicBezTo>
                  <a:close/>
                </a:path>
              </a:pathLst>
            </a:custGeom>
            <a:solidFill>
              <a:srgbClr val="2EE6C4">
                <a:alpha val="450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24" name="Google Shape;1424;p56"/>
            <p:cNvGrpSpPr/>
            <p:nvPr/>
          </p:nvGrpSpPr>
          <p:grpSpPr>
            <a:xfrm flipH="1">
              <a:off x="2600" y="0"/>
              <a:ext cx="3394238" cy="5143500"/>
              <a:chOff x="5744400" y="0"/>
              <a:chExt cx="3394238" cy="5143500"/>
            </a:xfrm>
          </p:grpSpPr>
          <p:sp>
            <p:nvSpPr>
              <p:cNvPr id="1425" name="Google Shape;1425;p56"/>
              <p:cNvSpPr/>
              <p:nvPr/>
            </p:nvSpPr>
            <p:spPr>
              <a:xfrm>
                <a:off x="5744400" y="2532050"/>
                <a:ext cx="2496775" cy="2611450"/>
              </a:xfrm>
              <a:custGeom>
                <a:rect b="b" l="l" r="r" t="t"/>
                <a:pathLst>
                  <a:path extrusionOk="0" h="104458" w="99871">
                    <a:moveTo>
                      <a:pt x="20710" y="20753"/>
                    </a:moveTo>
                    <a:lnTo>
                      <a:pt x="77504" y="59211"/>
                    </a:lnTo>
                    <a:lnTo>
                      <a:pt x="15797" y="89169"/>
                    </a:lnTo>
                    <a:lnTo>
                      <a:pt x="20710" y="20753"/>
                    </a:lnTo>
                    <a:close/>
                    <a:moveTo>
                      <a:pt x="14233" y="1"/>
                    </a:moveTo>
                    <a:cubicBezTo>
                      <a:pt x="13129" y="1"/>
                      <a:pt x="12021" y="248"/>
                      <a:pt x="10997" y="750"/>
                    </a:cubicBezTo>
                    <a:cubicBezTo>
                      <a:pt x="8609" y="1905"/>
                      <a:pt x="7027" y="4241"/>
                      <a:pt x="6838" y="6885"/>
                    </a:cubicBezTo>
                    <a:lnTo>
                      <a:pt x="90" y="100914"/>
                    </a:lnTo>
                    <a:cubicBezTo>
                      <a:pt x="0" y="102151"/>
                      <a:pt x="228" y="103363"/>
                      <a:pt x="716" y="104458"/>
                    </a:cubicBezTo>
                    <a:lnTo>
                      <a:pt x="18242" y="104458"/>
                    </a:lnTo>
                    <a:lnTo>
                      <a:pt x="95527" y="66938"/>
                    </a:lnTo>
                    <a:cubicBezTo>
                      <a:pt x="96242" y="66593"/>
                      <a:pt x="96892" y="66138"/>
                      <a:pt x="97445" y="65598"/>
                    </a:cubicBezTo>
                    <a:cubicBezTo>
                      <a:pt x="98734" y="64347"/>
                      <a:pt x="99549" y="62650"/>
                      <a:pt x="99682" y="60803"/>
                    </a:cubicBezTo>
                    <a:cubicBezTo>
                      <a:pt x="99871" y="58159"/>
                      <a:pt x="98639" y="55620"/>
                      <a:pt x="96446" y="54137"/>
                    </a:cubicBezTo>
                    <a:lnTo>
                      <a:pt x="18388" y="1280"/>
                    </a:lnTo>
                    <a:cubicBezTo>
                      <a:pt x="17142" y="432"/>
                      <a:pt x="15688" y="1"/>
                      <a:pt x="14233" y="1"/>
                    </a:cubicBezTo>
                    <a:close/>
                  </a:path>
                </a:pathLst>
              </a:custGeom>
              <a:solidFill>
                <a:srgbClr val="2EE6C4">
                  <a:alpha val="450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6" name="Google Shape;1426;p56"/>
              <p:cNvSpPr/>
              <p:nvPr/>
            </p:nvSpPr>
            <p:spPr>
              <a:xfrm>
                <a:off x="6583675" y="0"/>
                <a:ext cx="959475" cy="574975"/>
              </a:xfrm>
              <a:custGeom>
                <a:rect b="b" l="l" r="r" t="t"/>
                <a:pathLst>
                  <a:path extrusionOk="0" h="22999" w="38379">
                    <a:moveTo>
                      <a:pt x="1" y="1"/>
                    </a:moveTo>
                    <a:lnTo>
                      <a:pt x="28154" y="21999"/>
                    </a:lnTo>
                    <a:cubicBezTo>
                      <a:pt x="28552" y="22312"/>
                      <a:pt x="28992" y="22554"/>
                      <a:pt x="29458" y="22719"/>
                    </a:cubicBezTo>
                    <a:cubicBezTo>
                      <a:pt x="29969" y="22904"/>
                      <a:pt x="30509" y="22998"/>
                      <a:pt x="31054" y="22998"/>
                    </a:cubicBezTo>
                    <a:cubicBezTo>
                      <a:pt x="31651" y="22998"/>
                      <a:pt x="32248" y="22885"/>
                      <a:pt x="32817" y="22657"/>
                    </a:cubicBezTo>
                    <a:cubicBezTo>
                      <a:pt x="34375" y="22023"/>
                      <a:pt x="35484" y="20610"/>
                      <a:pt x="35716" y="18943"/>
                    </a:cubicBezTo>
                    <a:lnTo>
                      <a:pt x="38378" y="1"/>
                    </a:lnTo>
                    <a:lnTo>
                      <a:pt x="28865" y="1"/>
                    </a:lnTo>
                    <a:lnTo>
                      <a:pt x="27524" y="9552"/>
                    </a:lnTo>
                    <a:lnTo>
                      <a:pt x="15301" y="1"/>
                    </a:lnTo>
                    <a:close/>
                  </a:path>
                </a:pathLst>
              </a:custGeom>
              <a:solidFill>
                <a:srgbClr val="2EE6C4">
                  <a:alpha val="450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7" name="Google Shape;1427;p56"/>
              <p:cNvSpPr/>
              <p:nvPr/>
            </p:nvSpPr>
            <p:spPr>
              <a:xfrm rot="10800000">
                <a:off x="8357563" y="268825"/>
                <a:ext cx="781075" cy="995825"/>
              </a:xfrm>
              <a:custGeom>
                <a:rect b="b" l="l" r="r" t="t"/>
                <a:pathLst>
                  <a:path extrusionOk="0" h="39833" w="31243">
                    <a:moveTo>
                      <a:pt x="1" y="1"/>
                    </a:moveTo>
                    <a:lnTo>
                      <a:pt x="1" y="7491"/>
                    </a:lnTo>
                    <a:lnTo>
                      <a:pt x="21885" y="22311"/>
                    </a:lnTo>
                    <a:lnTo>
                      <a:pt x="1" y="32938"/>
                    </a:lnTo>
                    <a:lnTo>
                      <a:pt x="1" y="39832"/>
                    </a:lnTo>
                    <a:lnTo>
                      <a:pt x="29423" y="25547"/>
                    </a:lnTo>
                    <a:cubicBezTo>
                      <a:pt x="29727" y="25400"/>
                      <a:pt x="29996" y="25210"/>
                      <a:pt x="30229" y="24983"/>
                    </a:cubicBezTo>
                    <a:cubicBezTo>
                      <a:pt x="30769" y="24462"/>
                      <a:pt x="31110" y="23751"/>
                      <a:pt x="31167" y="22979"/>
                    </a:cubicBezTo>
                    <a:cubicBezTo>
                      <a:pt x="31242" y="21871"/>
                      <a:pt x="30726" y="20810"/>
                      <a:pt x="29812" y="20189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E6C4">
                  <a:alpha val="450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428" name="Google Shape;1428;p56"/>
          <p:cNvGrpSpPr/>
          <p:nvPr/>
        </p:nvGrpSpPr>
        <p:grpSpPr>
          <a:xfrm>
            <a:off x="317250" y="100236"/>
            <a:ext cx="8509400" cy="5119132"/>
            <a:chOff x="317250" y="100236"/>
            <a:chExt cx="8509400" cy="5119132"/>
          </a:xfrm>
        </p:grpSpPr>
        <p:sp>
          <p:nvSpPr>
            <p:cNvPr id="1429" name="Google Shape;1429;p56"/>
            <p:cNvSpPr/>
            <p:nvPr/>
          </p:nvSpPr>
          <p:spPr>
            <a:xfrm>
              <a:off x="4459872" y="268825"/>
              <a:ext cx="224104" cy="112149"/>
            </a:xfrm>
            <a:custGeom>
              <a:rect b="b" l="l" r="r" t="t"/>
              <a:pathLst>
                <a:path extrusionOk="0" h="1153" w="2304">
                  <a:moveTo>
                    <a:pt x="0" y="1"/>
                  </a:moveTo>
                  <a:lnTo>
                    <a:pt x="1152" y="1153"/>
                  </a:lnTo>
                  <a:lnTo>
                    <a:pt x="2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56"/>
            <p:cNvSpPr/>
            <p:nvPr/>
          </p:nvSpPr>
          <p:spPr>
            <a:xfrm>
              <a:off x="4459872" y="4762622"/>
              <a:ext cx="224104" cy="112052"/>
            </a:xfrm>
            <a:custGeom>
              <a:rect b="b" l="l" r="r" t="t"/>
              <a:pathLst>
                <a:path extrusionOk="0" h="1152" w="2304">
                  <a:moveTo>
                    <a:pt x="1152" y="1"/>
                  </a:moveTo>
                  <a:lnTo>
                    <a:pt x="0" y="1152"/>
                  </a:lnTo>
                  <a:lnTo>
                    <a:pt x="2303" y="1152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56"/>
            <p:cNvSpPr/>
            <p:nvPr/>
          </p:nvSpPr>
          <p:spPr>
            <a:xfrm>
              <a:off x="7706505" y="455700"/>
              <a:ext cx="423266" cy="416913"/>
            </a:xfrm>
            <a:custGeom>
              <a:rect b="b" l="l" r="r" t="t"/>
              <a:pathLst>
                <a:path extrusionOk="0" h="7153" w="7262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56"/>
            <p:cNvSpPr/>
            <p:nvPr/>
          </p:nvSpPr>
          <p:spPr>
            <a:xfrm>
              <a:off x="1402600" y="100236"/>
              <a:ext cx="224103" cy="218722"/>
            </a:xfrm>
            <a:custGeom>
              <a:rect b="b" l="l" r="r" t="t"/>
              <a:pathLst>
                <a:path extrusionOk="0" h="4889" w="5009">
                  <a:moveTo>
                    <a:pt x="1573" y="0"/>
                  </a:moveTo>
                  <a:cubicBezTo>
                    <a:pt x="1513" y="0"/>
                    <a:pt x="1452" y="13"/>
                    <a:pt x="1393" y="41"/>
                  </a:cubicBezTo>
                  <a:cubicBezTo>
                    <a:pt x="1179" y="137"/>
                    <a:pt x="1085" y="392"/>
                    <a:pt x="1186" y="606"/>
                  </a:cubicBezTo>
                  <a:lnTo>
                    <a:pt x="1939" y="2236"/>
                  </a:lnTo>
                  <a:lnTo>
                    <a:pt x="308" y="2993"/>
                  </a:lnTo>
                  <a:cubicBezTo>
                    <a:pt x="94" y="3089"/>
                    <a:pt x="1" y="3344"/>
                    <a:pt x="101" y="3555"/>
                  </a:cubicBezTo>
                  <a:cubicBezTo>
                    <a:pt x="171" y="3711"/>
                    <a:pt x="325" y="3803"/>
                    <a:pt x="486" y="3803"/>
                  </a:cubicBezTo>
                  <a:cubicBezTo>
                    <a:pt x="547" y="3803"/>
                    <a:pt x="608" y="3790"/>
                    <a:pt x="667" y="3763"/>
                  </a:cubicBezTo>
                  <a:lnTo>
                    <a:pt x="2297" y="3009"/>
                  </a:lnTo>
                  <a:lnTo>
                    <a:pt x="3054" y="4643"/>
                  </a:lnTo>
                  <a:cubicBezTo>
                    <a:pt x="3124" y="4797"/>
                    <a:pt x="3279" y="4889"/>
                    <a:pt x="3441" y="4889"/>
                  </a:cubicBezTo>
                  <a:cubicBezTo>
                    <a:pt x="3500" y="4889"/>
                    <a:pt x="3559" y="4877"/>
                    <a:pt x="3616" y="4850"/>
                  </a:cubicBezTo>
                  <a:cubicBezTo>
                    <a:pt x="3830" y="4750"/>
                    <a:pt x="3924" y="4499"/>
                    <a:pt x="3827" y="4285"/>
                  </a:cubicBezTo>
                  <a:lnTo>
                    <a:pt x="3070" y="2652"/>
                  </a:lnTo>
                  <a:lnTo>
                    <a:pt x="4704" y="1898"/>
                  </a:lnTo>
                  <a:cubicBezTo>
                    <a:pt x="4914" y="1798"/>
                    <a:pt x="5008" y="1547"/>
                    <a:pt x="4911" y="1332"/>
                  </a:cubicBezTo>
                  <a:cubicBezTo>
                    <a:pt x="4838" y="1177"/>
                    <a:pt x="4686" y="1085"/>
                    <a:pt x="4526" y="1085"/>
                  </a:cubicBezTo>
                  <a:cubicBezTo>
                    <a:pt x="4465" y="1085"/>
                    <a:pt x="4404" y="1098"/>
                    <a:pt x="4346" y="1125"/>
                  </a:cubicBezTo>
                  <a:lnTo>
                    <a:pt x="2712" y="1878"/>
                  </a:lnTo>
                  <a:lnTo>
                    <a:pt x="1959" y="248"/>
                  </a:lnTo>
                  <a:cubicBezTo>
                    <a:pt x="1886" y="92"/>
                    <a:pt x="173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33" name="Google Shape;1433;p56"/>
            <p:cNvGrpSpPr/>
            <p:nvPr/>
          </p:nvGrpSpPr>
          <p:grpSpPr>
            <a:xfrm>
              <a:off x="317250" y="268825"/>
              <a:ext cx="8509400" cy="4605850"/>
              <a:chOff x="317250" y="268825"/>
              <a:chExt cx="8509400" cy="4605850"/>
            </a:xfrm>
          </p:grpSpPr>
          <p:sp>
            <p:nvSpPr>
              <p:cNvPr id="1434" name="Google Shape;1434;p56"/>
              <p:cNvSpPr/>
              <p:nvPr/>
            </p:nvSpPr>
            <p:spPr>
              <a:xfrm>
                <a:off x="317250" y="268825"/>
                <a:ext cx="157100" cy="4605850"/>
              </a:xfrm>
              <a:custGeom>
                <a:rect b="b" l="l" r="r" t="t"/>
                <a:pathLst>
                  <a:path extrusionOk="0" h="184234" w="6284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5" name="Google Shape;1435;p56"/>
              <p:cNvSpPr/>
              <p:nvPr/>
            </p:nvSpPr>
            <p:spPr>
              <a:xfrm rot="10800000">
                <a:off x="8669550" y="268825"/>
                <a:ext cx="157100" cy="4605850"/>
              </a:xfrm>
              <a:custGeom>
                <a:rect b="b" l="l" r="r" t="t"/>
                <a:pathLst>
                  <a:path extrusionOk="0" h="184234" w="6284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436" name="Google Shape;1436;p56"/>
            <p:cNvSpPr/>
            <p:nvPr/>
          </p:nvSpPr>
          <p:spPr>
            <a:xfrm rot="-3000083">
              <a:off x="935724" y="4747579"/>
              <a:ext cx="496882" cy="342676"/>
            </a:xfrm>
            <a:custGeom>
              <a:rect b="b" l="l" r="r" t="t"/>
              <a:pathLst>
                <a:path extrusionOk="0" h="11031" w="15995">
                  <a:moveTo>
                    <a:pt x="4510" y="1"/>
                  </a:moveTo>
                  <a:cubicBezTo>
                    <a:pt x="4478" y="1"/>
                    <a:pt x="4445" y="5"/>
                    <a:pt x="4412" y="12"/>
                  </a:cubicBezTo>
                  <a:lnTo>
                    <a:pt x="368" y="990"/>
                  </a:lnTo>
                  <a:cubicBezTo>
                    <a:pt x="141" y="1047"/>
                    <a:pt x="0" y="1274"/>
                    <a:pt x="54" y="1502"/>
                  </a:cubicBezTo>
                  <a:cubicBezTo>
                    <a:pt x="102" y="1698"/>
                    <a:pt x="276" y="1829"/>
                    <a:pt x="467" y="1829"/>
                  </a:cubicBezTo>
                  <a:cubicBezTo>
                    <a:pt x="501" y="1829"/>
                    <a:pt x="535" y="1825"/>
                    <a:pt x="569" y="1817"/>
                  </a:cubicBezTo>
                  <a:lnTo>
                    <a:pt x="4198" y="939"/>
                  </a:lnTo>
                  <a:lnTo>
                    <a:pt x="5075" y="4572"/>
                  </a:lnTo>
                  <a:cubicBezTo>
                    <a:pt x="5120" y="4765"/>
                    <a:pt x="5295" y="4896"/>
                    <a:pt x="5486" y="4896"/>
                  </a:cubicBezTo>
                  <a:cubicBezTo>
                    <a:pt x="5519" y="4896"/>
                    <a:pt x="5553" y="4892"/>
                    <a:pt x="5587" y="4883"/>
                  </a:cubicBezTo>
                  <a:lnTo>
                    <a:pt x="9219" y="4009"/>
                  </a:lnTo>
                  <a:lnTo>
                    <a:pt x="10093" y="7638"/>
                  </a:lnTo>
                  <a:cubicBezTo>
                    <a:pt x="10141" y="7833"/>
                    <a:pt x="10315" y="7964"/>
                    <a:pt x="10509" y="7964"/>
                  </a:cubicBezTo>
                  <a:cubicBezTo>
                    <a:pt x="10542" y="7964"/>
                    <a:pt x="10575" y="7960"/>
                    <a:pt x="10608" y="7952"/>
                  </a:cubicBezTo>
                  <a:lnTo>
                    <a:pt x="14237" y="7076"/>
                  </a:lnTo>
                  <a:lnTo>
                    <a:pt x="15114" y="10704"/>
                  </a:lnTo>
                  <a:cubicBezTo>
                    <a:pt x="15160" y="10899"/>
                    <a:pt x="15336" y="11030"/>
                    <a:pt x="15528" y="11030"/>
                  </a:cubicBezTo>
                  <a:cubicBezTo>
                    <a:pt x="15560" y="11030"/>
                    <a:pt x="15593" y="11026"/>
                    <a:pt x="15626" y="11019"/>
                  </a:cubicBezTo>
                  <a:cubicBezTo>
                    <a:pt x="15858" y="10962"/>
                    <a:pt x="15994" y="10734"/>
                    <a:pt x="15941" y="10503"/>
                  </a:cubicBezTo>
                  <a:lnTo>
                    <a:pt x="14963" y="6463"/>
                  </a:lnTo>
                  <a:cubicBezTo>
                    <a:pt x="14918" y="6267"/>
                    <a:pt x="14744" y="6136"/>
                    <a:pt x="14554" y="6136"/>
                  </a:cubicBezTo>
                  <a:cubicBezTo>
                    <a:pt x="14520" y="6136"/>
                    <a:pt x="14486" y="6140"/>
                    <a:pt x="14452" y="6149"/>
                  </a:cubicBezTo>
                  <a:lnTo>
                    <a:pt x="10823" y="7025"/>
                  </a:lnTo>
                  <a:lnTo>
                    <a:pt x="9945" y="3393"/>
                  </a:lnTo>
                  <a:cubicBezTo>
                    <a:pt x="9897" y="3200"/>
                    <a:pt x="9726" y="3069"/>
                    <a:pt x="9534" y="3069"/>
                  </a:cubicBezTo>
                  <a:cubicBezTo>
                    <a:pt x="9500" y="3069"/>
                    <a:pt x="9465" y="3073"/>
                    <a:pt x="9430" y="3082"/>
                  </a:cubicBezTo>
                  <a:lnTo>
                    <a:pt x="5801" y="3955"/>
                  </a:lnTo>
                  <a:lnTo>
                    <a:pt x="4924" y="327"/>
                  </a:lnTo>
                  <a:cubicBezTo>
                    <a:pt x="4879" y="132"/>
                    <a:pt x="4703" y="1"/>
                    <a:pt x="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56"/>
            <p:cNvSpPr/>
            <p:nvPr/>
          </p:nvSpPr>
          <p:spPr>
            <a:xfrm>
              <a:off x="7649030" y="4686859"/>
              <a:ext cx="336421" cy="336596"/>
            </a:xfrm>
            <a:custGeom>
              <a:rect b="b" l="l" r="r" t="t"/>
              <a:pathLst>
                <a:path extrusionOk="0" h="5775" w="5772">
                  <a:moveTo>
                    <a:pt x="2886" y="854"/>
                  </a:moveTo>
                  <a:cubicBezTo>
                    <a:pt x="4008" y="854"/>
                    <a:pt x="4921" y="1765"/>
                    <a:pt x="4921" y="2890"/>
                  </a:cubicBezTo>
                  <a:cubicBezTo>
                    <a:pt x="4921" y="4011"/>
                    <a:pt x="4008" y="4924"/>
                    <a:pt x="2886" y="4924"/>
                  </a:cubicBezTo>
                  <a:cubicBezTo>
                    <a:pt x="1765" y="4924"/>
                    <a:pt x="851" y="4011"/>
                    <a:pt x="851" y="2890"/>
                  </a:cubicBezTo>
                  <a:cubicBezTo>
                    <a:pt x="851" y="1765"/>
                    <a:pt x="1765" y="854"/>
                    <a:pt x="2886" y="854"/>
                  </a:cubicBezTo>
                  <a:close/>
                  <a:moveTo>
                    <a:pt x="2886" y="1"/>
                  </a:moveTo>
                  <a:cubicBezTo>
                    <a:pt x="1296" y="1"/>
                    <a:pt x="1" y="1296"/>
                    <a:pt x="1" y="2890"/>
                  </a:cubicBezTo>
                  <a:cubicBezTo>
                    <a:pt x="1" y="4479"/>
                    <a:pt x="1296" y="5774"/>
                    <a:pt x="2886" y="5774"/>
                  </a:cubicBezTo>
                  <a:cubicBezTo>
                    <a:pt x="4480" y="5774"/>
                    <a:pt x="5771" y="4479"/>
                    <a:pt x="5771" y="2890"/>
                  </a:cubicBezTo>
                  <a:cubicBezTo>
                    <a:pt x="5771" y="1296"/>
                    <a:pt x="4480" y="1"/>
                    <a:pt x="2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38" name="Google Shape;1438;p56"/>
          <p:cNvSpPr txBox="1"/>
          <p:nvPr>
            <p:ph type="ctrTitle"/>
          </p:nvPr>
        </p:nvSpPr>
        <p:spPr>
          <a:xfrm>
            <a:off x="720050" y="349067"/>
            <a:ext cx="7265400" cy="8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1439" name="Google Shape;1439;p56"/>
          <p:cNvSpPr txBox="1"/>
          <p:nvPr>
            <p:ph idx="1" type="body"/>
          </p:nvPr>
        </p:nvSpPr>
        <p:spPr>
          <a:xfrm>
            <a:off x="720050" y="1371600"/>
            <a:ext cx="7703700" cy="31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 sz="1200"/>
            </a:lvl1pPr>
            <a:lvl2pPr indent="-29845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alphaLcPeriod"/>
              <a:defRPr/>
            </a:lvl2pPr>
            <a:lvl3pPr indent="-29845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romanLcPeriod"/>
              <a:defRPr/>
            </a:lvl3pPr>
            <a:lvl4pPr indent="-29845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arabicPeriod"/>
              <a:defRPr/>
            </a:lvl4pPr>
            <a:lvl5pPr indent="-29845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alphaLcPeriod"/>
              <a:defRPr/>
            </a:lvl5pPr>
            <a:lvl6pPr indent="-29845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romanLcPeriod"/>
              <a:defRPr/>
            </a:lvl6pPr>
            <a:lvl7pPr indent="-29845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arabicPeriod"/>
              <a:defRPr/>
            </a:lvl7pPr>
            <a:lvl8pPr indent="-29845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alphaLcPeriod"/>
              <a:defRPr/>
            </a:lvl8pPr>
            <a:lvl9pPr indent="-29845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Muli"/>
              <a:buAutoNum type="roman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">
  <p:cSld name="CUSTOM_2_2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57"/>
          <p:cNvSpPr txBox="1"/>
          <p:nvPr>
            <p:ph idx="1" type="subTitle"/>
          </p:nvPr>
        </p:nvSpPr>
        <p:spPr>
          <a:xfrm>
            <a:off x="6095071" y="2747925"/>
            <a:ext cx="2255100" cy="7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400"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1442" name="Google Shape;1442;p57"/>
          <p:cNvSpPr txBox="1"/>
          <p:nvPr>
            <p:ph idx="2" type="subTitle"/>
          </p:nvPr>
        </p:nvSpPr>
        <p:spPr>
          <a:xfrm>
            <a:off x="3421421" y="2747925"/>
            <a:ext cx="2255100" cy="7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400"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1443" name="Google Shape;1443;p57"/>
          <p:cNvSpPr txBox="1"/>
          <p:nvPr>
            <p:ph idx="3" type="subTitle"/>
          </p:nvPr>
        </p:nvSpPr>
        <p:spPr>
          <a:xfrm>
            <a:off x="747771" y="2747925"/>
            <a:ext cx="2255100" cy="7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400"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1444" name="Google Shape;1444;p57"/>
          <p:cNvSpPr txBox="1"/>
          <p:nvPr>
            <p:ph idx="4" type="subTitle"/>
          </p:nvPr>
        </p:nvSpPr>
        <p:spPr>
          <a:xfrm>
            <a:off x="6095071" y="3523725"/>
            <a:ext cx="2255100" cy="7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445" name="Google Shape;1445;p57"/>
          <p:cNvSpPr txBox="1"/>
          <p:nvPr>
            <p:ph idx="5" type="subTitle"/>
          </p:nvPr>
        </p:nvSpPr>
        <p:spPr>
          <a:xfrm>
            <a:off x="3421421" y="3523725"/>
            <a:ext cx="2255100" cy="7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446" name="Google Shape;1446;p57"/>
          <p:cNvSpPr txBox="1"/>
          <p:nvPr>
            <p:ph idx="6" type="subTitle"/>
          </p:nvPr>
        </p:nvSpPr>
        <p:spPr>
          <a:xfrm>
            <a:off x="747771" y="3523725"/>
            <a:ext cx="2255100" cy="7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447" name="Google Shape;1447;p57"/>
          <p:cNvSpPr txBox="1"/>
          <p:nvPr>
            <p:ph type="ctrTitle"/>
          </p:nvPr>
        </p:nvSpPr>
        <p:spPr>
          <a:xfrm>
            <a:off x="720050" y="349067"/>
            <a:ext cx="7265400" cy="8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/>
        </p:txBody>
      </p:sp>
      <p:grpSp>
        <p:nvGrpSpPr>
          <p:cNvPr id="1448" name="Google Shape;1448;p57"/>
          <p:cNvGrpSpPr/>
          <p:nvPr/>
        </p:nvGrpSpPr>
        <p:grpSpPr>
          <a:xfrm>
            <a:off x="2410550" y="0"/>
            <a:ext cx="6730688" cy="6715400"/>
            <a:chOff x="2407950" y="0"/>
            <a:chExt cx="6730688" cy="6715400"/>
          </a:xfrm>
        </p:grpSpPr>
        <p:sp>
          <p:nvSpPr>
            <p:cNvPr id="1449" name="Google Shape;1449;p57"/>
            <p:cNvSpPr/>
            <p:nvPr/>
          </p:nvSpPr>
          <p:spPr>
            <a:xfrm>
              <a:off x="2407950" y="4103950"/>
              <a:ext cx="2496775" cy="2611450"/>
            </a:xfrm>
            <a:custGeom>
              <a:rect b="b" l="l" r="r" t="t"/>
              <a:pathLst>
                <a:path extrusionOk="0" h="104458" w="99871">
                  <a:moveTo>
                    <a:pt x="20710" y="20753"/>
                  </a:moveTo>
                  <a:lnTo>
                    <a:pt x="77504" y="59211"/>
                  </a:lnTo>
                  <a:lnTo>
                    <a:pt x="15797" y="89169"/>
                  </a:lnTo>
                  <a:lnTo>
                    <a:pt x="20710" y="20753"/>
                  </a:lnTo>
                  <a:close/>
                  <a:moveTo>
                    <a:pt x="14233" y="1"/>
                  </a:moveTo>
                  <a:cubicBezTo>
                    <a:pt x="13129" y="1"/>
                    <a:pt x="12021" y="248"/>
                    <a:pt x="10997" y="750"/>
                  </a:cubicBezTo>
                  <a:cubicBezTo>
                    <a:pt x="8609" y="1905"/>
                    <a:pt x="7027" y="4241"/>
                    <a:pt x="6838" y="6885"/>
                  </a:cubicBezTo>
                  <a:lnTo>
                    <a:pt x="90" y="100914"/>
                  </a:lnTo>
                  <a:cubicBezTo>
                    <a:pt x="0" y="102151"/>
                    <a:pt x="228" y="103363"/>
                    <a:pt x="716" y="104458"/>
                  </a:cubicBezTo>
                  <a:lnTo>
                    <a:pt x="18242" y="104458"/>
                  </a:lnTo>
                  <a:lnTo>
                    <a:pt x="95527" y="66938"/>
                  </a:lnTo>
                  <a:cubicBezTo>
                    <a:pt x="96242" y="66593"/>
                    <a:pt x="96892" y="66138"/>
                    <a:pt x="97445" y="65598"/>
                  </a:cubicBezTo>
                  <a:cubicBezTo>
                    <a:pt x="98734" y="64347"/>
                    <a:pt x="99549" y="62650"/>
                    <a:pt x="99682" y="60803"/>
                  </a:cubicBezTo>
                  <a:cubicBezTo>
                    <a:pt x="99871" y="58159"/>
                    <a:pt x="98639" y="55620"/>
                    <a:pt x="96446" y="54137"/>
                  </a:cubicBezTo>
                  <a:lnTo>
                    <a:pt x="18388" y="1280"/>
                  </a:lnTo>
                  <a:cubicBezTo>
                    <a:pt x="17142" y="432"/>
                    <a:pt x="15688" y="1"/>
                    <a:pt x="14233" y="1"/>
                  </a:cubicBezTo>
                  <a:close/>
                </a:path>
              </a:pathLst>
            </a:custGeom>
            <a:solidFill>
              <a:srgbClr val="2EE6C4">
                <a:alpha val="450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57"/>
            <p:cNvSpPr/>
            <p:nvPr/>
          </p:nvSpPr>
          <p:spPr>
            <a:xfrm>
              <a:off x="6583675" y="0"/>
              <a:ext cx="959475" cy="574975"/>
            </a:xfrm>
            <a:custGeom>
              <a:rect b="b" l="l" r="r" t="t"/>
              <a:pathLst>
                <a:path extrusionOk="0" h="22999" w="38379">
                  <a:moveTo>
                    <a:pt x="1" y="1"/>
                  </a:moveTo>
                  <a:lnTo>
                    <a:pt x="28154" y="21999"/>
                  </a:lnTo>
                  <a:cubicBezTo>
                    <a:pt x="28552" y="22312"/>
                    <a:pt x="28992" y="22554"/>
                    <a:pt x="29458" y="22719"/>
                  </a:cubicBezTo>
                  <a:cubicBezTo>
                    <a:pt x="29969" y="22904"/>
                    <a:pt x="30509" y="22998"/>
                    <a:pt x="31054" y="22998"/>
                  </a:cubicBezTo>
                  <a:cubicBezTo>
                    <a:pt x="31651" y="22998"/>
                    <a:pt x="32248" y="22885"/>
                    <a:pt x="32817" y="22657"/>
                  </a:cubicBezTo>
                  <a:cubicBezTo>
                    <a:pt x="34375" y="22023"/>
                    <a:pt x="35484" y="20610"/>
                    <a:pt x="35716" y="18943"/>
                  </a:cubicBezTo>
                  <a:lnTo>
                    <a:pt x="38378" y="1"/>
                  </a:lnTo>
                  <a:lnTo>
                    <a:pt x="28865" y="1"/>
                  </a:lnTo>
                  <a:lnTo>
                    <a:pt x="27524" y="9552"/>
                  </a:lnTo>
                  <a:lnTo>
                    <a:pt x="15301" y="1"/>
                  </a:lnTo>
                  <a:close/>
                </a:path>
              </a:pathLst>
            </a:custGeom>
            <a:solidFill>
              <a:srgbClr val="2EE6C4">
                <a:alpha val="450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57"/>
            <p:cNvSpPr/>
            <p:nvPr/>
          </p:nvSpPr>
          <p:spPr>
            <a:xfrm rot="10800000">
              <a:off x="8357563" y="3476400"/>
              <a:ext cx="781075" cy="995825"/>
            </a:xfrm>
            <a:custGeom>
              <a:rect b="b" l="l" r="r" t="t"/>
              <a:pathLst>
                <a:path extrusionOk="0" h="39833" w="31243">
                  <a:moveTo>
                    <a:pt x="1" y="1"/>
                  </a:moveTo>
                  <a:lnTo>
                    <a:pt x="1" y="7491"/>
                  </a:lnTo>
                  <a:lnTo>
                    <a:pt x="21885" y="22311"/>
                  </a:lnTo>
                  <a:lnTo>
                    <a:pt x="1" y="32938"/>
                  </a:lnTo>
                  <a:lnTo>
                    <a:pt x="1" y="39832"/>
                  </a:lnTo>
                  <a:lnTo>
                    <a:pt x="29423" y="25547"/>
                  </a:lnTo>
                  <a:cubicBezTo>
                    <a:pt x="29727" y="25400"/>
                    <a:pt x="29996" y="25210"/>
                    <a:pt x="30229" y="24983"/>
                  </a:cubicBezTo>
                  <a:cubicBezTo>
                    <a:pt x="30769" y="24462"/>
                    <a:pt x="31110" y="23751"/>
                    <a:pt x="31167" y="22979"/>
                  </a:cubicBezTo>
                  <a:cubicBezTo>
                    <a:pt x="31242" y="21871"/>
                    <a:pt x="30726" y="20810"/>
                    <a:pt x="29812" y="2018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EE6C4">
                <a:alpha val="450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2" name="Google Shape;1452;p57"/>
          <p:cNvGrpSpPr/>
          <p:nvPr/>
        </p:nvGrpSpPr>
        <p:grpSpPr>
          <a:xfrm>
            <a:off x="317250" y="100236"/>
            <a:ext cx="8509400" cy="5119132"/>
            <a:chOff x="317250" y="100236"/>
            <a:chExt cx="8509400" cy="5119132"/>
          </a:xfrm>
        </p:grpSpPr>
        <p:sp>
          <p:nvSpPr>
            <p:cNvPr id="1453" name="Google Shape;1453;p57"/>
            <p:cNvSpPr/>
            <p:nvPr/>
          </p:nvSpPr>
          <p:spPr>
            <a:xfrm>
              <a:off x="4459872" y="268825"/>
              <a:ext cx="224104" cy="112149"/>
            </a:xfrm>
            <a:custGeom>
              <a:rect b="b" l="l" r="r" t="t"/>
              <a:pathLst>
                <a:path extrusionOk="0" h="1153" w="2304">
                  <a:moveTo>
                    <a:pt x="0" y="1"/>
                  </a:moveTo>
                  <a:lnTo>
                    <a:pt x="1152" y="1153"/>
                  </a:lnTo>
                  <a:lnTo>
                    <a:pt x="2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57"/>
            <p:cNvSpPr/>
            <p:nvPr/>
          </p:nvSpPr>
          <p:spPr>
            <a:xfrm>
              <a:off x="4459872" y="4762622"/>
              <a:ext cx="224104" cy="112052"/>
            </a:xfrm>
            <a:custGeom>
              <a:rect b="b" l="l" r="r" t="t"/>
              <a:pathLst>
                <a:path extrusionOk="0" h="1152" w="2304">
                  <a:moveTo>
                    <a:pt x="1152" y="1"/>
                  </a:moveTo>
                  <a:lnTo>
                    <a:pt x="0" y="1152"/>
                  </a:lnTo>
                  <a:lnTo>
                    <a:pt x="2303" y="1152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57"/>
            <p:cNvSpPr/>
            <p:nvPr/>
          </p:nvSpPr>
          <p:spPr>
            <a:xfrm>
              <a:off x="7706505" y="455700"/>
              <a:ext cx="423266" cy="416913"/>
            </a:xfrm>
            <a:custGeom>
              <a:rect b="b" l="l" r="r" t="t"/>
              <a:pathLst>
                <a:path extrusionOk="0" h="7153" w="7262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57"/>
            <p:cNvSpPr/>
            <p:nvPr/>
          </p:nvSpPr>
          <p:spPr>
            <a:xfrm>
              <a:off x="1402600" y="100236"/>
              <a:ext cx="224103" cy="218722"/>
            </a:xfrm>
            <a:custGeom>
              <a:rect b="b" l="l" r="r" t="t"/>
              <a:pathLst>
                <a:path extrusionOk="0" h="4889" w="5009">
                  <a:moveTo>
                    <a:pt x="1573" y="0"/>
                  </a:moveTo>
                  <a:cubicBezTo>
                    <a:pt x="1513" y="0"/>
                    <a:pt x="1452" y="13"/>
                    <a:pt x="1393" y="41"/>
                  </a:cubicBezTo>
                  <a:cubicBezTo>
                    <a:pt x="1179" y="137"/>
                    <a:pt x="1085" y="392"/>
                    <a:pt x="1186" y="606"/>
                  </a:cubicBezTo>
                  <a:lnTo>
                    <a:pt x="1939" y="2236"/>
                  </a:lnTo>
                  <a:lnTo>
                    <a:pt x="308" y="2993"/>
                  </a:lnTo>
                  <a:cubicBezTo>
                    <a:pt x="94" y="3089"/>
                    <a:pt x="1" y="3344"/>
                    <a:pt x="101" y="3555"/>
                  </a:cubicBezTo>
                  <a:cubicBezTo>
                    <a:pt x="171" y="3711"/>
                    <a:pt x="325" y="3803"/>
                    <a:pt x="486" y="3803"/>
                  </a:cubicBezTo>
                  <a:cubicBezTo>
                    <a:pt x="547" y="3803"/>
                    <a:pt x="608" y="3790"/>
                    <a:pt x="667" y="3763"/>
                  </a:cubicBezTo>
                  <a:lnTo>
                    <a:pt x="2297" y="3009"/>
                  </a:lnTo>
                  <a:lnTo>
                    <a:pt x="3054" y="4643"/>
                  </a:lnTo>
                  <a:cubicBezTo>
                    <a:pt x="3124" y="4797"/>
                    <a:pt x="3279" y="4889"/>
                    <a:pt x="3441" y="4889"/>
                  </a:cubicBezTo>
                  <a:cubicBezTo>
                    <a:pt x="3500" y="4889"/>
                    <a:pt x="3559" y="4877"/>
                    <a:pt x="3616" y="4850"/>
                  </a:cubicBezTo>
                  <a:cubicBezTo>
                    <a:pt x="3830" y="4750"/>
                    <a:pt x="3924" y="4499"/>
                    <a:pt x="3827" y="4285"/>
                  </a:cubicBezTo>
                  <a:lnTo>
                    <a:pt x="3070" y="2652"/>
                  </a:lnTo>
                  <a:lnTo>
                    <a:pt x="4704" y="1898"/>
                  </a:lnTo>
                  <a:cubicBezTo>
                    <a:pt x="4914" y="1798"/>
                    <a:pt x="5008" y="1547"/>
                    <a:pt x="4911" y="1332"/>
                  </a:cubicBezTo>
                  <a:cubicBezTo>
                    <a:pt x="4838" y="1177"/>
                    <a:pt x="4686" y="1085"/>
                    <a:pt x="4526" y="1085"/>
                  </a:cubicBezTo>
                  <a:cubicBezTo>
                    <a:pt x="4465" y="1085"/>
                    <a:pt x="4404" y="1098"/>
                    <a:pt x="4346" y="1125"/>
                  </a:cubicBezTo>
                  <a:lnTo>
                    <a:pt x="2712" y="1878"/>
                  </a:lnTo>
                  <a:lnTo>
                    <a:pt x="1959" y="248"/>
                  </a:lnTo>
                  <a:cubicBezTo>
                    <a:pt x="1886" y="92"/>
                    <a:pt x="173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57" name="Google Shape;1457;p57"/>
            <p:cNvGrpSpPr/>
            <p:nvPr/>
          </p:nvGrpSpPr>
          <p:grpSpPr>
            <a:xfrm>
              <a:off x="317250" y="268825"/>
              <a:ext cx="8509400" cy="4605850"/>
              <a:chOff x="317250" y="268825"/>
              <a:chExt cx="8509400" cy="4605850"/>
            </a:xfrm>
          </p:grpSpPr>
          <p:sp>
            <p:nvSpPr>
              <p:cNvPr id="1458" name="Google Shape;1458;p57"/>
              <p:cNvSpPr/>
              <p:nvPr/>
            </p:nvSpPr>
            <p:spPr>
              <a:xfrm>
                <a:off x="317250" y="268825"/>
                <a:ext cx="157100" cy="4605850"/>
              </a:xfrm>
              <a:custGeom>
                <a:rect b="b" l="l" r="r" t="t"/>
                <a:pathLst>
                  <a:path extrusionOk="0" h="184234" w="6284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9" name="Google Shape;1459;p57"/>
              <p:cNvSpPr/>
              <p:nvPr/>
            </p:nvSpPr>
            <p:spPr>
              <a:xfrm rot="10800000">
                <a:off x="8669550" y="268825"/>
                <a:ext cx="157100" cy="4605850"/>
              </a:xfrm>
              <a:custGeom>
                <a:rect b="b" l="l" r="r" t="t"/>
                <a:pathLst>
                  <a:path extrusionOk="0" h="184234" w="6284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460" name="Google Shape;1460;p57"/>
            <p:cNvSpPr/>
            <p:nvPr/>
          </p:nvSpPr>
          <p:spPr>
            <a:xfrm rot="-3000083">
              <a:off x="935724" y="4747579"/>
              <a:ext cx="496882" cy="342676"/>
            </a:xfrm>
            <a:custGeom>
              <a:rect b="b" l="l" r="r" t="t"/>
              <a:pathLst>
                <a:path extrusionOk="0" h="11031" w="15995">
                  <a:moveTo>
                    <a:pt x="4510" y="1"/>
                  </a:moveTo>
                  <a:cubicBezTo>
                    <a:pt x="4478" y="1"/>
                    <a:pt x="4445" y="5"/>
                    <a:pt x="4412" y="12"/>
                  </a:cubicBezTo>
                  <a:lnTo>
                    <a:pt x="368" y="990"/>
                  </a:lnTo>
                  <a:cubicBezTo>
                    <a:pt x="141" y="1047"/>
                    <a:pt x="0" y="1274"/>
                    <a:pt x="54" y="1502"/>
                  </a:cubicBezTo>
                  <a:cubicBezTo>
                    <a:pt x="102" y="1698"/>
                    <a:pt x="276" y="1829"/>
                    <a:pt x="467" y="1829"/>
                  </a:cubicBezTo>
                  <a:cubicBezTo>
                    <a:pt x="501" y="1829"/>
                    <a:pt x="535" y="1825"/>
                    <a:pt x="569" y="1817"/>
                  </a:cubicBezTo>
                  <a:lnTo>
                    <a:pt x="4198" y="939"/>
                  </a:lnTo>
                  <a:lnTo>
                    <a:pt x="5075" y="4572"/>
                  </a:lnTo>
                  <a:cubicBezTo>
                    <a:pt x="5120" y="4765"/>
                    <a:pt x="5295" y="4896"/>
                    <a:pt x="5486" y="4896"/>
                  </a:cubicBezTo>
                  <a:cubicBezTo>
                    <a:pt x="5519" y="4896"/>
                    <a:pt x="5553" y="4892"/>
                    <a:pt x="5587" y="4883"/>
                  </a:cubicBezTo>
                  <a:lnTo>
                    <a:pt x="9219" y="4009"/>
                  </a:lnTo>
                  <a:lnTo>
                    <a:pt x="10093" y="7638"/>
                  </a:lnTo>
                  <a:cubicBezTo>
                    <a:pt x="10141" y="7833"/>
                    <a:pt x="10315" y="7964"/>
                    <a:pt x="10509" y="7964"/>
                  </a:cubicBezTo>
                  <a:cubicBezTo>
                    <a:pt x="10542" y="7964"/>
                    <a:pt x="10575" y="7960"/>
                    <a:pt x="10608" y="7952"/>
                  </a:cubicBezTo>
                  <a:lnTo>
                    <a:pt x="14237" y="7076"/>
                  </a:lnTo>
                  <a:lnTo>
                    <a:pt x="15114" y="10704"/>
                  </a:lnTo>
                  <a:cubicBezTo>
                    <a:pt x="15160" y="10899"/>
                    <a:pt x="15336" y="11030"/>
                    <a:pt x="15528" y="11030"/>
                  </a:cubicBezTo>
                  <a:cubicBezTo>
                    <a:pt x="15560" y="11030"/>
                    <a:pt x="15593" y="11026"/>
                    <a:pt x="15626" y="11019"/>
                  </a:cubicBezTo>
                  <a:cubicBezTo>
                    <a:pt x="15858" y="10962"/>
                    <a:pt x="15994" y="10734"/>
                    <a:pt x="15941" y="10503"/>
                  </a:cubicBezTo>
                  <a:lnTo>
                    <a:pt x="14963" y="6463"/>
                  </a:lnTo>
                  <a:cubicBezTo>
                    <a:pt x="14918" y="6267"/>
                    <a:pt x="14744" y="6136"/>
                    <a:pt x="14554" y="6136"/>
                  </a:cubicBezTo>
                  <a:cubicBezTo>
                    <a:pt x="14520" y="6136"/>
                    <a:pt x="14486" y="6140"/>
                    <a:pt x="14452" y="6149"/>
                  </a:cubicBezTo>
                  <a:lnTo>
                    <a:pt x="10823" y="7025"/>
                  </a:lnTo>
                  <a:lnTo>
                    <a:pt x="9945" y="3393"/>
                  </a:lnTo>
                  <a:cubicBezTo>
                    <a:pt x="9897" y="3200"/>
                    <a:pt x="9726" y="3069"/>
                    <a:pt x="9534" y="3069"/>
                  </a:cubicBezTo>
                  <a:cubicBezTo>
                    <a:pt x="9500" y="3069"/>
                    <a:pt x="9465" y="3073"/>
                    <a:pt x="9430" y="3082"/>
                  </a:cubicBezTo>
                  <a:lnTo>
                    <a:pt x="5801" y="3955"/>
                  </a:lnTo>
                  <a:lnTo>
                    <a:pt x="4924" y="327"/>
                  </a:lnTo>
                  <a:cubicBezTo>
                    <a:pt x="4879" y="132"/>
                    <a:pt x="4703" y="1"/>
                    <a:pt x="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57"/>
            <p:cNvSpPr/>
            <p:nvPr/>
          </p:nvSpPr>
          <p:spPr>
            <a:xfrm>
              <a:off x="7649030" y="4686859"/>
              <a:ext cx="336421" cy="336596"/>
            </a:xfrm>
            <a:custGeom>
              <a:rect b="b" l="l" r="r" t="t"/>
              <a:pathLst>
                <a:path extrusionOk="0" h="5775" w="5772">
                  <a:moveTo>
                    <a:pt x="2886" y="854"/>
                  </a:moveTo>
                  <a:cubicBezTo>
                    <a:pt x="4008" y="854"/>
                    <a:pt x="4921" y="1765"/>
                    <a:pt x="4921" y="2890"/>
                  </a:cubicBezTo>
                  <a:cubicBezTo>
                    <a:pt x="4921" y="4011"/>
                    <a:pt x="4008" y="4924"/>
                    <a:pt x="2886" y="4924"/>
                  </a:cubicBezTo>
                  <a:cubicBezTo>
                    <a:pt x="1765" y="4924"/>
                    <a:pt x="851" y="4011"/>
                    <a:pt x="851" y="2890"/>
                  </a:cubicBezTo>
                  <a:cubicBezTo>
                    <a:pt x="851" y="1765"/>
                    <a:pt x="1765" y="854"/>
                    <a:pt x="2886" y="854"/>
                  </a:cubicBezTo>
                  <a:close/>
                  <a:moveTo>
                    <a:pt x="2886" y="1"/>
                  </a:moveTo>
                  <a:cubicBezTo>
                    <a:pt x="1296" y="1"/>
                    <a:pt x="1" y="1296"/>
                    <a:pt x="1" y="2890"/>
                  </a:cubicBezTo>
                  <a:cubicBezTo>
                    <a:pt x="1" y="4479"/>
                    <a:pt x="1296" y="5774"/>
                    <a:pt x="2886" y="5774"/>
                  </a:cubicBezTo>
                  <a:cubicBezTo>
                    <a:pt x="4480" y="5774"/>
                    <a:pt x="5771" y="4479"/>
                    <a:pt x="5771" y="2890"/>
                  </a:cubicBezTo>
                  <a:cubicBezTo>
                    <a:pt x="5771" y="1296"/>
                    <a:pt x="4480" y="1"/>
                    <a:pt x="2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ONE_COLUMN_TEXT_1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462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3" name="Google Shape;1463;p58"/>
          <p:cNvGrpSpPr/>
          <p:nvPr/>
        </p:nvGrpSpPr>
        <p:grpSpPr>
          <a:xfrm>
            <a:off x="317250" y="100236"/>
            <a:ext cx="8509400" cy="5119132"/>
            <a:chOff x="317250" y="100236"/>
            <a:chExt cx="8509400" cy="5119132"/>
          </a:xfrm>
        </p:grpSpPr>
        <p:sp>
          <p:nvSpPr>
            <p:cNvPr id="1464" name="Google Shape;1464;p58"/>
            <p:cNvSpPr/>
            <p:nvPr/>
          </p:nvSpPr>
          <p:spPr>
            <a:xfrm>
              <a:off x="4459872" y="268825"/>
              <a:ext cx="224104" cy="112149"/>
            </a:xfrm>
            <a:custGeom>
              <a:rect b="b" l="l" r="r" t="t"/>
              <a:pathLst>
                <a:path extrusionOk="0" h="1153" w="2304">
                  <a:moveTo>
                    <a:pt x="0" y="1"/>
                  </a:moveTo>
                  <a:lnTo>
                    <a:pt x="1152" y="1153"/>
                  </a:lnTo>
                  <a:lnTo>
                    <a:pt x="2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58"/>
            <p:cNvSpPr/>
            <p:nvPr/>
          </p:nvSpPr>
          <p:spPr>
            <a:xfrm>
              <a:off x="4459872" y="4762622"/>
              <a:ext cx="224104" cy="112052"/>
            </a:xfrm>
            <a:custGeom>
              <a:rect b="b" l="l" r="r" t="t"/>
              <a:pathLst>
                <a:path extrusionOk="0" h="1152" w="2304">
                  <a:moveTo>
                    <a:pt x="1152" y="1"/>
                  </a:moveTo>
                  <a:lnTo>
                    <a:pt x="0" y="1152"/>
                  </a:lnTo>
                  <a:lnTo>
                    <a:pt x="2303" y="1152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58"/>
            <p:cNvSpPr/>
            <p:nvPr/>
          </p:nvSpPr>
          <p:spPr>
            <a:xfrm>
              <a:off x="7706505" y="455700"/>
              <a:ext cx="423266" cy="416913"/>
            </a:xfrm>
            <a:custGeom>
              <a:rect b="b" l="l" r="r" t="t"/>
              <a:pathLst>
                <a:path extrusionOk="0" h="7153" w="7262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58"/>
            <p:cNvSpPr/>
            <p:nvPr/>
          </p:nvSpPr>
          <p:spPr>
            <a:xfrm>
              <a:off x="1402600" y="100236"/>
              <a:ext cx="224103" cy="218722"/>
            </a:xfrm>
            <a:custGeom>
              <a:rect b="b" l="l" r="r" t="t"/>
              <a:pathLst>
                <a:path extrusionOk="0" h="4889" w="5009">
                  <a:moveTo>
                    <a:pt x="1573" y="0"/>
                  </a:moveTo>
                  <a:cubicBezTo>
                    <a:pt x="1513" y="0"/>
                    <a:pt x="1452" y="13"/>
                    <a:pt x="1393" y="41"/>
                  </a:cubicBezTo>
                  <a:cubicBezTo>
                    <a:pt x="1179" y="137"/>
                    <a:pt x="1085" y="392"/>
                    <a:pt x="1186" y="606"/>
                  </a:cubicBezTo>
                  <a:lnTo>
                    <a:pt x="1939" y="2236"/>
                  </a:lnTo>
                  <a:lnTo>
                    <a:pt x="308" y="2993"/>
                  </a:lnTo>
                  <a:cubicBezTo>
                    <a:pt x="94" y="3089"/>
                    <a:pt x="1" y="3344"/>
                    <a:pt x="101" y="3555"/>
                  </a:cubicBezTo>
                  <a:cubicBezTo>
                    <a:pt x="171" y="3711"/>
                    <a:pt x="325" y="3803"/>
                    <a:pt x="486" y="3803"/>
                  </a:cubicBezTo>
                  <a:cubicBezTo>
                    <a:pt x="547" y="3803"/>
                    <a:pt x="608" y="3790"/>
                    <a:pt x="667" y="3763"/>
                  </a:cubicBezTo>
                  <a:lnTo>
                    <a:pt x="2297" y="3009"/>
                  </a:lnTo>
                  <a:lnTo>
                    <a:pt x="3054" y="4643"/>
                  </a:lnTo>
                  <a:cubicBezTo>
                    <a:pt x="3124" y="4797"/>
                    <a:pt x="3279" y="4889"/>
                    <a:pt x="3441" y="4889"/>
                  </a:cubicBezTo>
                  <a:cubicBezTo>
                    <a:pt x="3500" y="4889"/>
                    <a:pt x="3559" y="4877"/>
                    <a:pt x="3616" y="4850"/>
                  </a:cubicBezTo>
                  <a:cubicBezTo>
                    <a:pt x="3830" y="4750"/>
                    <a:pt x="3924" y="4499"/>
                    <a:pt x="3827" y="4285"/>
                  </a:cubicBezTo>
                  <a:lnTo>
                    <a:pt x="3070" y="2652"/>
                  </a:lnTo>
                  <a:lnTo>
                    <a:pt x="4704" y="1898"/>
                  </a:lnTo>
                  <a:cubicBezTo>
                    <a:pt x="4914" y="1798"/>
                    <a:pt x="5008" y="1547"/>
                    <a:pt x="4911" y="1332"/>
                  </a:cubicBezTo>
                  <a:cubicBezTo>
                    <a:pt x="4838" y="1177"/>
                    <a:pt x="4686" y="1085"/>
                    <a:pt x="4526" y="1085"/>
                  </a:cubicBezTo>
                  <a:cubicBezTo>
                    <a:pt x="4465" y="1085"/>
                    <a:pt x="4404" y="1098"/>
                    <a:pt x="4346" y="1125"/>
                  </a:cubicBezTo>
                  <a:lnTo>
                    <a:pt x="2712" y="1878"/>
                  </a:lnTo>
                  <a:lnTo>
                    <a:pt x="1959" y="248"/>
                  </a:lnTo>
                  <a:cubicBezTo>
                    <a:pt x="1886" y="92"/>
                    <a:pt x="173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68" name="Google Shape;1468;p58"/>
            <p:cNvGrpSpPr/>
            <p:nvPr/>
          </p:nvGrpSpPr>
          <p:grpSpPr>
            <a:xfrm>
              <a:off x="317250" y="268825"/>
              <a:ext cx="8509400" cy="4605850"/>
              <a:chOff x="317250" y="268825"/>
              <a:chExt cx="8509400" cy="4605850"/>
            </a:xfrm>
          </p:grpSpPr>
          <p:sp>
            <p:nvSpPr>
              <p:cNvPr id="1469" name="Google Shape;1469;p58"/>
              <p:cNvSpPr/>
              <p:nvPr/>
            </p:nvSpPr>
            <p:spPr>
              <a:xfrm>
                <a:off x="317250" y="268825"/>
                <a:ext cx="157100" cy="4605850"/>
              </a:xfrm>
              <a:custGeom>
                <a:rect b="b" l="l" r="r" t="t"/>
                <a:pathLst>
                  <a:path extrusionOk="0" h="184234" w="6284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0" name="Google Shape;1470;p58"/>
              <p:cNvSpPr/>
              <p:nvPr/>
            </p:nvSpPr>
            <p:spPr>
              <a:xfrm rot="10800000">
                <a:off x="8669550" y="268825"/>
                <a:ext cx="157100" cy="4605850"/>
              </a:xfrm>
              <a:custGeom>
                <a:rect b="b" l="l" r="r" t="t"/>
                <a:pathLst>
                  <a:path extrusionOk="0" h="184234" w="6284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471" name="Google Shape;1471;p58"/>
            <p:cNvSpPr/>
            <p:nvPr/>
          </p:nvSpPr>
          <p:spPr>
            <a:xfrm rot="-3000083">
              <a:off x="935724" y="4747579"/>
              <a:ext cx="496882" cy="342676"/>
            </a:xfrm>
            <a:custGeom>
              <a:rect b="b" l="l" r="r" t="t"/>
              <a:pathLst>
                <a:path extrusionOk="0" h="11031" w="15995">
                  <a:moveTo>
                    <a:pt x="4510" y="1"/>
                  </a:moveTo>
                  <a:cubicBezTo>
                    <a:pt x="4478" y="1"/>
                    <a:pt x="4445" y="5"/>
                    <a:pt x="4412" y="12"/>
                  </a:cubicBezTo>
                  <a:lnTo>
                    <a:pt x="368" y="990"/>
                  </a:lnTo>
                  <a:cubicBezTo>
                    <a:pt x="141" y="1047"/>
                    <a:pt x="0" y="1274"/>
                    <a:pt x="54" y="1502"/>
                  </a:cubicBezTo>
                  <a:cubicBezTo>
                    <a:pt x="102" y="1698"/>
                    <a:pt x="276" y="1829"/>
                    <a:pt x="467" y="1829"/>
                  </a:cubicBezTo>
                  <a:cubicBezTo>
                    <a:pt x="501" y="1829"/>
                    <a:pt x="535" y="1825"/>
                    <a:pt x="569" y="1817"/>
                  </a:cubicBezTo>
                  <a:lnTo>
                    <a:pt x="4198" y="939"/>
                  </a:lnTo>
                  <a:lnTo>
                    <a:pt x="5075" y="4572"/>
                  </a:lnTo>
                  <a:cubicBezTo>
                    <a:pt x="5120" y="4765"/>
                    <a:pt x="5295" y="4896"/>
                    <a:pt x="5486" y="4896"/>
                  </a:cubicBezTo>
                  <a:cubicBezTo>
                    <a:pt x="5519" y="4896"/>
                    <a:pt x="5553" y="4892"/>
                    <a:pt x="5587" y="4883"/>
                  </a:cubicBezTo>
                  <a:lnTo>
                    <a:pt x="9219" y="4009"/>
                  </a:lnTo>
                  <a:lnTo>
                    <a:pt x="10093" y="7638"/>
                  </a:lnTo>
                  <a:cubicBezTo>
                    <a:pt x="10141" y="7833"/>
                    <a:pt x="10315" y="7964"/>
                    <a:pt x="10509" y="7964"/>
                  </a:cubicBezTo>
                  <a:cubicBezTo>
                    <a:pt x="10542" y="7964"/>
                    <a:pt x="10575" y="7960"/>
                    <a:pt x="10608" y="7952"/>
                  </a:cubicBezTo>
                  <a:lnTo>
                    <a:pt x="14237" y="7076"/>
                  </a:lnTo>
                  <a:lnTo>
                    <a:pt x="15114" y="10704"/>
                  </a:lnTo>
                  <a:cubicBezTo>
                    <a:pt x="15160" y="10899"/>
                    <a:pt x="15336" y="11030"/>
                    <a:pt x="15528" y="11030"/>
                  </a:cubicBezTo>
                  <a:cubicBezTo>
                    <a:pt x="15560" y="11030"/>
                    <a:pt x="15593" y="11026"/>
                    <a:pt x="15626" y="11019"/>
                  </a:cubicBezTo>
                  <a:cubicBezTo>
                    <a:pt x="15858" y="10962"/>
                    <a:pt x="15994" y="10734"/>
                    <a:pt x="15941" y="10503"/>
                  </a:cubicBezTo>
                  <a:lnTo>
                    <a:pt x="14963" y="6463"/>
                  </a:lnTo>
                  <a:cubicBezTo>
                    <a:pt x="14918" y="6267"/>
                    <a:pt x="14744" y="6136"/>
                    <a:pt x="14554" y="6136"/>
                  </a:cubicBezTo>
                  <a:cubicBezTo>
                    <a:pt x="14520" y="6136"/>
                    <a:pt x="14486" y="6140"/>
                    <a:pt x="14452" y="6149"/>
                  </a:cubicBezTo>
                  <a:lnTo>
                    <a:pt x="10823" y="7025"/>
                  </a:lnTo>
                  <a:lnTo>
                    <a:pt x="9945" y="3393"/>
                  </a:lnTo>
                  <a:cubicBezTo>
                    <a:pt x="9897" y="3200"/>
                    <a:pt x="9726" y="3069"/>
                    <a:pt x="9534" y="3069"/>
                  </a:cubicBezTo>
                  <a:cubicBezTo>
                    <a:pt x="9500" y="3069"/>
                    <a:pt x="9465" y="3073"/>
                    <a:pt x="9430" y="3082"/>
                  </a:cubicBezTo>
                  <a:lnTo>
                    <a:pt x="5801" y="3955"/>
                  </a:lnTo>
                  <a:lnTo>
                    <a:pt x="4924" y="327"/>
                  </a:lnTo>
                  <a:cubicBezTo>
                    <a:pt x="4879" y="132"/>
                    <a:pt x="4703" y="1"/>
                    <a:pt x="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58"/>
            <p:cNvSpPr/>
            <p:nvPr/>
          </p:nvSpPr>
          <p:spPr>
            <a:xfrm>
              <a:off x="7649030" y="4686859"/>
              <a:ext cx="336421" cy="336596"/>
            </a:xfrm>
            <a:custGeom>
              <a:rect b="b" l="l" r="r" t="t"/>
              <a:pathLst>
                <a:path extrusionOk="0" h="5775" w="5772">
                  <a:moveTo>
                    <a:pt x="2886" y="854"/>
                  </a:moveTo>
                  <a:cubicBezTo>
                    <a:pt x="4008" y="854"/>
                    <a:pt x="4921" y="1765"/>
                    <a:pt x="4921" y="2890"/>
                  </a:cubicBezTo>
                  <a:cubicBezTo>
                    <a:pt x="4921" y="4011"/>
                    <a:pt x="4008" y="4924"/>
                    <a:pt x="2886" y="4924"/>
                  </a:cubicBezTo>
                  <a:cubicBezTo>
                    <a:pt x="1765" y="4924"/>
                    <a:pt x="851" y="4011"/>
                    <a:pt x="851" y="2890"/>
                  </a:cubicBezTo>
                  <a:cubicBezTo>
                    <a:pt x="851" y="1765"/>
                    <a:pt x="1765" y="854"/>
                    <a:pt x="2886" y="854"/>
                  </a:cubicBezTo>
                  <a:close/>
                  <a:moveTo>
                    <a:pt x="2886" y="1"/>
                  </a:moveTo>
                  <a:cubicBezTo>
                    <a:pt x="1296" y="1"/>
                    <a:pt x="1" y="1296"/>
                    <a:pt x="1" y="2890"/>
                  </a:cubicBezTo>
                  <a:cubicBezTo>
                    <a:pt x="1" y="4479"/>
                    <a:pt x="1296" y="5774"/>
                    <a:pt x="2886" y="5774"/>
                  </a:cubicBezTo>
                  <a:cubicBezTo>
                    <a:pt x="4480" y="5774"/>
                    <a:pt x="5771" y="4479"/>
                    <a:pt x="5771" y="2890"/>
                  </a:cubicBezTo>
                  <a:cubicBezTo>
                    <a:pt x="5771" y="1296"/>
                    <a:pt x="4480" y="1"/>
                    <a:pt x="2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73" name="Google Shape;1473;p58"/>
          <p:cNvSpPr txBox="1"/>
          <p:nvPr>
            <p:ph idx="1" type="subTitle"/>
          </p:nvPr>
        </p:nvSpPr>
        <p:spPr>
          <a:xfrm>
            <a:off x="720000" y="2584175"/>
            <a:ext cx="4016400" cy="16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474" name="Google Shape;1474;p58"/>
          <p:cNvSpPr txBox="1"/>
          <p:nvPr>
            <p:ph type="ctrTitle"/>
          </p:nvPr>
        </p:nvSpPr>
        <p:spPr>
          <a:xfrm>
            <a:off x="720050" y="349075"/>
            <a:ext cx="2600100" cy="8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MAIN_POINT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475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6" name="Google Shape;1476;p59"/>
          <p:cNvGrpSpPr/>
          <p:nvPr/>
        </p:nvGrpSpPr>
        <p:grpSpPr>
          <a:xfrm>
            <a:off x="-12" y="0"/>
            <a:ext cx="8246538" cy="5143500"/>
            <a:chOff x="-12" y="0"/>
            <a:chExt cx="8246538" cy="5143500"/>
          </a:xfrm>
        </p:grpSpPr>
        <p:grpSp>
          <p:nvGrpSpPr>
            <p:cNvPr id="1477" name="Google Shape;1477;p59"/>
            <p:cNvGrpSpPr/>
            <p:nvPr/>
          </p:nvGrpSpPr>
          <p:grpSpPr>
            <a:xfrm>
              <a:off x="5749750" y="0"/>
              <a:ext cx="2496775" cy="5143500"/>
              <a:chOff x="5744400" y="0"/>
              <a:chExt cx="2496775" cy="5143500"/>
            </a:xfrm>
          </p:grpSpPr>
          <p:sp>
            <p:nvSpPr>
              <p:cNvPr id="1478" name="Google Shape;1478;p59"/>
              <p:cNvSpPr/>
              <p:nvPr/>
            </p:nvSpPr>
            <p:spPr>
              <a:xfrm>
                <a:off x="5744400" y="2532050"/>
                <a:ext cx="2496775" cy="2611450"/>
              </a:xfrm>
              <a:custGeom>
                <a:rect b="b" l="l" r="r" t="t"/>
                <a:pathLst>
                  <a:path extrusionOk="0" h="104458" w="99871">
                    <a:moveTo>
                      <a:pt x="20710" y="20753"/>
                    </a:moveTo>
                    <a:lnTo>
                      <a:pt x="77504" y="59211"/>
                    </a:lnTo>
                    <a:lnTo>
                      <a:pt x="15797" y="89169"/>
                    </a:lnTo>
                    <a:lnTo>
                      <a:pt x="20710" y="20753"/>
                    </a:lnTo>
                    <a:close/>
                    <a:moveTo>
                      <a:pt x="14233" y="1"/>
                    </a:moveTo>
                    <a:cubicBezTo>
                      <a:pt x="13129" y="1"/>
                      <a:pt x="12021" y="248"/>
                      <a:pt x="10997" y="750"/>
                    </a:cubicBezTo>
                    <a:cubicBezTo>
                      <a:pt x="8609" y="1905"/>
                      <a:pt x="7027" y="4241"/>
                      <a:pt x="6838" y="6885"/>
                    </a:cubicBezTo>
                    <a:lnTo>
                      <a:pt x="90" y="100914"/>
                    </a:lnTo>
                    <a:cubicBezTo>
                      <a:pt x="0" y="102151"/>
                      <a:pt x="228" y="103363"/>
                      <a:pt x="716" y="104458"/>
                    </a:cubicBezTo>
                    <a:lnTo>
                      <a:pt x="18242" y="104458"/>
                    </a:lnTo>
                    <a:lnTo>
                      <a:pt x="95527" y="66938"/>
                    </a:lnTo>
                    <a:cubicBezTo>
                      <a:pt x="96242" y="66593"/>
                      <a:pt x="96892" y="66138"/>
                      <a:pt x="97445" y="65598"/>
                    </a:cubicBezTo>
                    <a:cubicBezTo>
                      <a:pt x="98734" y="64347"/>
                      <a:pt x="99549" y="62650"/>
                      <a:pt x="99682" y="60803"/>
                    </a:cubicBezTo>
                    <a:cubicBezTo>
                      <a:pt x="99871" y="58159"/>
                      <a:pt x="98639" y="55620"/>
                      <a:pt x="96446" y="54137"/>
                    </a:cubicBezTo>
                    <a:lnTo>
                      <a:pt x="18388" y="1280"/>
                    </a:lnTo>
                    <a:cubicBezTo>
                      <a:pt x="17142" y="432"/>
                      <a:pt x="15688" y="1"/>
                      <a:pt x="14233" y="1"/>
                    </a:cubicBezTo>
                    <a:close/>
                  </a:path>
                </a:pathLst>
              </a:custGeom>
              <a:solidFill>
                <a:srgbClr val="2EE6C4">
                  <a:alpha val="450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9" name="Google Shape;1479;p59"/>
              <p:cNvSpPr/>
              <p:nvPr/>
            </p:nvSpPr>
            <p:spPr>
              <a:xfrm>
                <a:off x="6583675" y="0"/>
                <a:ext cx="959475" cy="574975"/>
              </a:xfrm>
              <a:custGeom>
                <a:rect b="b" l="l" r="r" t="t"/>
                <a:pathLst>
                  <a:path extrusionOk="0" h="22999" w="38379">
                    <a:moveTo>
                      <a:pt x="1" y="1"/>
                    </a:moveTo>
                    <a:lnTo>
                      <a:pt x="28154" y="21999"/>
                    </a:lnTo>
                    <a:cubicBezTo>
                      <a:pt x="28552" y="22312"/>
                      <a:pt x="28992" y="22554"/>
                      <a:pt x="29458" y="22719"/>
                    </a:cubicBezTo>
                    <a:cubicBezTo>
                      <a:pt x="29969" y="22904"/>
                      <a:pt x="30509" y="22998"/>
                      <a:pt x="31054" y="22998"/>
                    </a:cubicBezTo>
                    <a:cubicBezTo>
                      <a:pt x="31651" y="22998"/>
                      <a:pt x="32248" y="22885"/>
                      <a:pt x="32817" y="22657"/>
                    </a:cubicBezTo>
                    <a:cubicBezTo>
                      <a:pt x="34375" y="22023"/>
                      <a:pt x="35484" y="20610"/>
                      <a:pt x="35716" y="18943"/>
                    </a:cubicBezTo>
                    <a:lnTo>
                      <a:pt x="38378" y="1"/>
                    </a:lnTo>
                    <a:lnTo>
                      <a:pt x="28865" y="1"/>
                    </a:lnTo>
                    <a:lnTo>
                      <a:pt x="27524" y="9552"/>
                    </a:lnTo>
                    <a:lnTo>
                      <a:pt x="15301" y="1"/>
                    </a:lnTo>
                    <a:close/>
                  </a:path>
                </a:pathLst>
              </a:custGeom>
              <a:solidFill>
                <a:srgbClr val="2EE6C4">
                  <a:alpha val="450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480" name="Google Shape;1480;p59"/>
            <p:cNvSpPr/>
            <p:nvPr/>
          </p:nvSpPr>
          <p:spPr>
            <a:xfrm flipH="1" rot="-5400000">
              <a:off x="-332850" y="1830375"/>
              <a:ext cx="3645950" cy="2980275"/>
            </a:xfrm>
            <a:custGeom>
              <a:rect b="b" l="l" r="r" t="t"/>
              <a:pathLst>
                <a:path extrusionOk="0" h="119211" w="145838">
                  <a:moveTo>
                    <a:pt x="0" y="1"/>
                  </a:moveTo>
                  <a:cubicBezTo>
                    <a:pt x="1292" y="31275"/>
                    <a:pt x="14076" y="60489"/>
                    <a:pt x="36342" y="82756"/>
                  </a:cubicBezTo>
                  <a:cubicBezTo>
                    <a:pt x="59851" y="106264"/>
                    <a:pt x="91108" y="119211"/>
                    <a:pt x="124355" y="119211"/>
                  </a:cubicBezTo>
                  <a:cubicBezTo>
                    <a:pt x="131628" y="119211"/>
                    <a:pt x="138812" y="118589"/>
                    <a:pt x="145838" y="117374"/>
                  </a:cubicBezTo>
                  <a:lnTo>
                    <a:pt x="145838" y="96140"/>
                  </a:lnTo>
                  <a:cubicBezTo>
                    <a:pt x="138849" y="97606"/>
                    <a:pt x="131661" y="98365"/>
                    <a:pt x="124355" y="98365"/>
                  </a:cubicBezTo>
                  <a:cubicBezTo>
                    <a:pt x="96676" y="98365"/>
                    <a:pt x="70653" y="87588"/>
                    <a:pt x="51080" y="68014"/>
                  </a:cubicBezTo>
                  <a:cubicBezTo>
                    <a:pt x="32752" y="49686"/>
                    <a:pt x="22137" y="25703"/>
                    <a:pt x="20861" y="1"/>
                  </a:cubicBezTo>
                  <a:close/>
                </a:path>
              </a:pathLst>
            </a:custGeom>
            <a:solidFill>
              <a:srgbClr val="2EE6C4">
                <a:alpha val="450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81" name="Google Shape;1481;p59"/>
          <p:cNvGrpSpPr/>
          <p:nvPr/>
        </p:nvGrpSpPr>
        <p:grpSpPr>
          <a:xfrm>
            <a:off x="317250" y="100236"/>
            <a:ext cx="8509400" cy="5119132"/>
            <a:chOff x="317250" y="100236"/>
            <a:chExt cx="8509400" cy="5119132"/>
          </a:xfrm>
        </p:grpSpPr>
        <p:sp>
          <p:nvSpPr>
            <p:cNvPr id="1482" name="Google Shape;1482;p59"/>
            <p:cNvSpPr/>
            <p:nvPr/>
          </p:nvSpPr>
          <p:spPr>
            <a:xfrm>
              <a:off x="4459872" y="268825"/>
              <a:ext cx="224104" cy="112149"/>
            </a:xfrm>
            <a:custGeom>
              <a:rect b="b" l="l" r="r" t="t"/>
              <a:pathLst>
                <a:path extrusionOk="0" h="1153" w="2304">
                  <a:moveTo>
                    <a:pt x="0" y="1"/>
                  </a:moveTo>
                  <a:lnTo>
                    <a:pt x="1152" y="1153"/>
                  </a:lnTo>
                  <a:lnTo>
                    <a:pt x="2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59"/>
            <p:cNvSpPr/>
            <p:nvPr/>
          </p:nvSpPr>
          <p:spPr>
            <a:xfrm>
              <a:off x="4459872" y="4762622"/>
              <a:ext cx="224104" cy="112052"/>
            </a:xfrm>
            <a:custGeom>
              <a:rect b="b" l="l" r="r" t="t"/>
              <a:pathLst>
                <a:path extrusionOk="0" h="1152" w="2304">
                  <a:moveTo>
                    <a:pt x="1152" y="1"/>
                  </a:moveTo>
                  <a:lnTo>
                    <a:pt x="0" y="1152"/>
                  </a:lnTo>
                  <a:lnTo>
                    <a:pt x="2303" y="1152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59"/>
            <p:cNvSpPr/>
            <p:nvPr/>
          </p:nvSpPr>
          <p:spPr>
            <a:xfrm>
              <a:off x="7706505" y="455700"/>
              <a:ext cx="423266" cy="416913"/>
            </a:xfrm>
            <a:custGeom>
              <a:rect b="b" l="l" r="r" t="t"/>
              <a:pathLst>
                <a:path extrusionOk="0" h="7153" w="7262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59"/>
            <p:cNvSpPr/>
            <p:nvPr/>
          </p:nvSpPr>
          <p:spPr>
            <a:xfrm>
              <a:off x="1402600" y="100236"/>
              <a:ext cx="224103" cy="218722"/>
            </a:xfrm>
            <a:custGeom>
              <a:rect b="b" l="l" r="r" t="t"/>
              <a:pathLst>
                <a:path extrusionOk="0" h="4889" w="5009">
                  <a:moveTo>
                    <a:pt x="1573" y="0"/>
                  </a:moveTo>
                  <a:cubicBezTo>
                    <a:pt x="1513" y="0"/>
                    <a:pt x="1452" y="13"/>
                    <a:pt x="1393" y="41"/>
                  </a:cubicBezTo>
                  <a:cubicBezTo>
                    <a:pt x="1179" y="137"/>
                    <a:pt x="1085" y="392"/>
                    <a:pt x="1186" y="606"/>
                  </a:cubicBezTo>
                  <a:lnTo>
                    <a:pt x="1939" y="2236"/>
                  </a:lnTo>
                  <a:lnTo>
                    <a:pt x="308" y="2993"/>
                  </a:lnTo>
                  <a:cubicBezTo>
                    <a:pt x="94" y="3089"/>
                    <a:pt x="1" y="3344"/>
                    <a:pt x="101" y="3555"/>
                  </a:cubicBezTo>
                  <a:cubicBezTo>
                    <a:pt x="171" y="3711"/>
                    <a:pt x="325" y="3803"/>
                    <a:pt x="486" y="3803"/>
                  </a:cubicBezTo>
                  <a:cubicBezTo>
                    <a:pt x="547" y="3803"/>
                    <a:pt x="608" y="3790"/>
                    <a:pt x="667" y="3763"/>
                  </a:cubicBezTo>
                  <a:lnTo>
                    <a:pt x="2297" y="3009"/>
                  </a:lnTo>
                  <a:lnTo>
                    <a:pt x="3054" y="4643"/>
                  </a:lnTo>
                  <a:cubicBezTo>
                    <a:pt x="3124" y="4797"/>
                    <a:pt x="3279" y="4889"/>
                    <a:pt x="3441" y="4889"/>
                  </a:cubicBezTo>
                  <a:cubicBezTo>
                    <a:pt x="3500" y="4889"/>
                    <a:pt x="3559" y="4877"/>
                    <a:pt x="3616" y="4850"/>
                  </a:cubicBezTo>
                  <a:cubicBezTo>
                    <a:pt x="3830" y="4750"/>
                    <a:pt x="3924" y="4499"/>
                    <a:pt x="3827" y="4285"/>
                  </a:cubicBezTo>
                  <a:lnTo>
                    <a:pt x="3070" y="2652"/>
                  </a:lnTo>
                  <a:lnTo>
                    <a:pt x="4704" y="1898"/>
                  </a:lnTo>
                  <a:cubicBezTo>
                    <a:pt x="4914" y="1798"/>
                    <a:pt x="5008" y="1547"/>
                    <a:pt x="4911" y="1332"/>
                  </a:cubicBezTo>
                  <a:cubicBezTo>
                    <a:pt x="4838" y="1177"/>
                    <a:pt x="4686" y="1085"/>
                    <a:pt x="4526" y="1085"/>
                  </a:cubicBezTo>
                  <a:cubicBezTo>
                    <a:pt x="4465" y="1085"/>
                    <a:pt x="4404" y="1098"/>
                    <a:pt x="4346" y="1125"/>
                  </a:cubicBezTo>
                  <a:lnTo>
                    <a:pt x="2712" y="1878"/>
                  </a:lnTo>
                  <a:lnTo>
                    <a:pt x="1959" y="248"/>
                  </a:lnTo>
                  <a:cubicBezTo>
                    <a:pt x="1886" y="92"/>
                    <a:pt x="173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86" name="Google Shape;1486;p59"/>
            <p:cNvGrpSpPr/>
            <p:nvPr/>
          </p:nvGrpSpPr>
          <p:grpSpPr>
            <a:xfrm>
              <a:off x="317250" y="268825"/>
              <a:ext cx="8509400" cy="4605850"/>
              <a:chOff x="317250" y="268825"/>
              <a:chExt cx="8509400" cy="4605850"/>
            </a:xfrm>
          </p:grpSpPr>
          <p:sp>
            <p:nvSpPr>
              <p:cNvPr id="1487" name="Google Shape;1487;p59"/>
              <p:cNvSpPr/>
              <p:nvPr/>
            </p:nvSpPr>
            <p:spPr>
              <a:xfrm>
                <a:off x="317250" y="268825"/>
                <a:ext cx="157100" cy="4605850"/>
              </a:xfrm>
              <a:custGeom>
                <a:rect b="b" l="l" r="r" t="t"/>
                <a:pathLst>
                  <a:path extrusionOk="0" h="184234" w="6284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8" name="Google Shape;1488;p59"/>
              <p:cNvSpPr/>
              <p:nvPr/>
            </p:nvSpPr>
            <p:spPr>
              <a:xfrm rot="10800000">
                <a:off x="8669550" y="268825"/>
                <a:ext cx="157100" cy="4605850"/>
              </a:xfrm>
              <a:custGeom>
                <a:rect b="b" l="l" r="r" t="t"/>
                <a:pathLst>
                  <a:path extrusionOk="0" h="184234" w="6284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489" name="Google Shape;1489;p59"/>
            <p:cNvSpPr/>
            <p:nvPr/>
          </p:nvSpPr>
          <p:spPr>
            <a:xfrm rot="-3000083">
              <a:off x="935724" y="4747579"/>
              <a:ext cx="496882" cy="342676"/>
            </a:xfrm>
            <a:custGeom>
              <a:rect b="b" l="l" r="r" t="t"/>
              <a:pathLst>
                <a:path extrusionOk="0" h="11031" w="15995">
                  <a:moveTo>
                    <a:pt x="4510" y="1"/>
                  </a:moveTo>
                  <a:cubicBezTo>
                    <a:pt x="4478" y="1"/>
                    <a:pt x="4445" y="5"/>
                    <a:pt x="4412" y="12"/>
                  </a:cubicBezTo>
                  <a:lnTo>
                    <a:pt x="368" y="990"/>
                  </a:lnTo>
                  <a:cubicBezTo>
                    <a:pt x="141" y="1047"/>
                    <a:pt x="0" y="1274"/>
                    <a:pt x="54" y="1502"/>
                  </a:cubicBezTo>
                  <a:cubicBezTo>
                    <a:pt x="102" y="1698"/>
                    <a:pt x="276" y="1829"/>
                    <a:pt x="467" y="1829"/>
                  </a:cubicBezTo>
                  <a:cubicBezTo>
                    <a:pt x="501" y="1829"/>
                    <a:pt x="535" y="1825"/>
                    <a:pt x="569" y="1817"/>
                  </a:cubicBezTo>
                  <a:lnTo>
                    <a:pt x="4198" y="939"/>
                  </a:lnTo>
                  <a:lnTo>
                    <a:pt x="5075" y="4572"/>
                  </a:lnTo>
                  <a:cubicBezTo>
                    <a:pt x="5120" y="4765"/>
                    <a:pt x="5295" y="4896"/>
                    <a:pt x="5486" y="4896"/>
                  </a:cubicBezTo>
                  <a:cubicBezTo>
                    <a:pt x="5519" y="4896"/>
                    <a:pt x="5553" y="4892"/>
                    <a:pt x="5587" y="4883"/>
                  </a:cubicBezTo>
                  <a:lnTo>
                    <a:pt x="9219" y="4009"/>
                  </a:lnTo>
                  <a:lnTo>
                    <a:pt x="10093" y="7638"/>
                  </a:lnTo>
                  <a:cubicBezTo>
                    <a:pt x="10141" y="7833"/>
                    <a:pt x="10315" y="7964"/>
                    <a:pt x="10509" y="7964"/>
                  </a:cubicBezTo>
                  <a:cubicBezTo>
                    <a:pt x="10542" y="7964"/>
                    <a:pt x="10575" y="7960"/>
                    <a:pt x="10608" y="7952"/>
                  </a:cubicBezTo>
                  <a:lnTo>
                    <a:pt x="14237" y="7076"/>
                  </a:lnTo>
                  <a:lnTo>
                    <a:pt x="15114" y="10704"/>
                  </a:lnTo>
                  <a:cubicBezTo>
                    <a:pt x="15160" y="10899"/>
                    <a:pt x="15336" y="11030"/>
                    <a:pt x="15528" y="11030"/>
                  </a:cubicBezTo>
                  <a:cubicBezTo>
                    <a:pt x="15560" y="11030"/>
                    <a:pt x="15593" y="11026"/>
                    <a:pt x="15626" y="11019"/>
                  </a:cubicBezTo>
                  <a:cubicBezTo>
                    <a:pt x="15858" y="10962"/>
                    <a:pt x="15994" y="10734"/>
                    <a:pt x="15941" y="10503"/>
                  </a:cubicBezTo>
                  <a:lnTo>
                    <a:pt x="14963" y="6463"/>
                  </a:lnTo>
                  <a:cubicBezTo>
                    <a:pt x="14918" y="6267"/>
                    <a:pt x="14744" y="6136"/>
                    <a:pt x="14554" y="6136"/>
                  </a:cubicBezTo>
                  <a:cubicBezTo>
                    <a:pt x="14520" y="6136"/>
                    <a:pt x="14486" y="6140"/>
                    <a:pt x="14452" y="6149"/>
                  </a:cubicBezTo>
                  <a:lnTo>
                    <a:pt x="10823" y="7025"/>
                  </a:lnTo>
                  <a:lnTo>
                    <a:pt x="9945" y="3393"/>
                  </a:lnTo>
                  <a:cubicBezTo>
                    <a:pt x="9897" y="3200"/>
                    <a:pt x="9726" y="3069"/>
                    <a:pt x="9534" y="3069"/>
                  </a:cubicBezTo>
                  <a:cubicBezTo>
                    <a:pt x="9500" y="3069"/>
                    <a:pt x="9465" y="3073"/>
                    <a:pt x="9430" y="3082"/>
                  </a:cubicBezTo>
                  <a:lnTo>
                    <a:pt x="5801" y="3955"/>
                  </a:lnTo>
                  <a:lnTo>
                    <a:pt x="4924" y="327"/>
                  </a:lnTo>
                  <a:cubicBezTo>
                    <a:pt x="4879" y="132"/>
                    <a:pt x="4703" y="1"/>
                    <a:pt x="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59"/>
            <p:cNvSpPr/>
            <p:nvPr/>
          </p:nvSpPr>
          <p:spPr>
            <a:xfrm>
              <a:off x="7649030" y="4686859"/>
              <a:ext cx="336421" cy="336596"/>
            </a:xfrm>
            <a:custGeom>
              <a:rect b="b" l="l" r="r" t="t"/>
              <a:pathLst>
                <a:path extrusionOk="0" h="5775" w="5772">
                  <a:moveTo>
                    <a:pt x="2886" y="854"/>
                  </a:moveTo>
                  <a:cubicBezTo>
                    <a:pt x="4008" y="854"/>
                    <a:pt x="4921" y="1765"/>
                    <a:pt x="4921" y="2890"/>
                  </a:cubicBezTo>
                  <a:cubicBezTo>
                    <a:pt x="4921" y="4011"/>
                    <a:pt x="4008" y="4924"/>
                    <a:pt x="2886" y="4924"/>
                  </a:cubicBezTo>
                  <a:cubicBezTo>
                    <a:pt x="1765" y="4924"/>
                    <a:pt x="851" y="4011"/>
                    <a:pt x="851" y="2890"/>
                  </a:cubicBezTo>
                  <a:cubicBezTo>
                    <a:pt x="851" y="1765"/>
                    <a:pt x="1765" y="854"/>
                    <a:pt x="2886" y="854"/>
                  </a:cubicBezTo>
                  <a:close/>
                  <a:moveTo>
                    <a:pt x="2886" y="1"/>
                  </a:moveTo>
                  <a:cubicBezTo>
                    <a:pt x="1296" y="1"/>
                    <a:pt x="1" y="1296"/>
                    <a:pt x="1" y="2890"/>
                  </a:cubicBezTo>
                  <a:cubicBezTo>
                    <a:pt x="1" y="4479"/>
                    <a:pt x="1296" y="5774"/>
                    <a:pt x="2886" y="5774"/>
                  </a:cubicBezTo>
                  <a:cubicBezTo>
                    <a:pt x="4480" y="5774"/>
                    <a:pt x="5771" y="4479"/>
                    <a:pt x="5771" y="2890"/>
                  </a:cubicBezTo>
                  <a:cubicBezTo>
                    <a:pt x="5771" y="1296"/>
                    <a:pt x="4480" y="1"/>
                    <a:pt x="2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91" name="Google Shape;1491;p59"/>
          <p:cNvSpPr txBox="1"/>
          <p:nvPr>
            <p:ph type="title"/>
          </p:nvPr>
        </p:nvSpPr>
        <p:spPr>
          <a:xfrm>
            <a:off x="1502350" y="1786700"/>
            <a:ext cx="3721800" cy="156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7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">
  <p:cSld name="CUSTOM_1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492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3" name="Google Shape;1493;p60"/>
          <p:cNvGrpSpPr/>
          <p:nvPr/>
        </p:nvGrpSpPr>
        <p:grpSpPr>
          <a:xfrm>
            <a:off x="317250" y="100236"/>
            <a:ext cx="8509400" cy="5119132"/>
            <a:chOff x="317250" y="100236"/>
            <a:chExt cx="8509400" cy="5119132"/>
          </a:xfrm>
        </p:grpSpPr>
        <p:sp>
          <p:nvSpPr>
            <p:cNvPr id="1494" name="Google Shape;1494;p60"/>
            <p:cNvSpPr/>
            <p:nvPr/>
          </p:nvSpPr>
          <p:spPr>
            <a:xfrm>
              <a:off x="4459872" y="268825"/>
              <a:ext cx="224104" cy="112149"/>
            </a:xfrm>
            <a:custGeom>
              <a:rect b="b" l="l" r="r" t="t"/>
              <a:pathLst>
                <a:path extrusionOk="0" h="1153" w="2304">
                  <a:moveTo>
                    <a:pt x="0" y="1"/>
                  </a:moveTo>
                  <a:lnTo>
                    <a:pt x="1152" y="1153"/>
                  </a:lnTo>
                  <a:lnTo>
                    <a:pt x="2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60"/>
            <p:cNvSpPr/>
            <p:nvPr/>
          </p:nvSpPr>
          <p:spPr>
            <a:xfrm>
              <a:off x="4459872" y="4762622"/>
              <a:ext cx="224104" cy="112052"/>
            </a:xfrm>
            <a:custGeom>
              <a:rect b="b" l="l" r="r" t="t"/>
              <a:pathLst>
                <a:path extrusionOk="0" h="1152" w="2304">
                  <a:moveTo>
                    <a:pt x="1152" y="1"/>
                  </a:moveTo>
                  <a:lnTo>
                    <a:pt x="0" y="1152"/>
                  </a:lnTo>
                  <a:lnTo>
                    <a:pt x="2303" y="1152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60"/>
            <p:cNvSpPr/>
            <p:nvPr/>
          </p:nvSpPr>
          <p:spPr>
            <a:xfrm>
              <a:off x="7706505" y="455700"/>
              <a:ext cx="423266" cy="416913"/>
            </a:xfrm>
            <a:custGeom>
              <a:rect b="b" l="l" r="r" t="t"/>
              <a:pathLst>
                <a:path extrusionOk="0" h="7153" w="7262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60"/>
            <p:cNvSpPr/>
            <p:nvPr/>
          </p:nvSpPr>
          <p:spPr>
            <a:xfrm>
              <a:off x="1402600" y="100236"/>
              <a:ext cx="224103" cy="218722"/>
            </a:xfrm>
            <a:custGeom>
              <a:rect b="b" l="l" r="r" t="t"/>
              <a:pathLst>
                <a:path extrusionOk="0" h="4889" w="5009">
                  <a:moveTo>
                    <a:pt x="1573" y="0"/>
                  </a:moveTo>
                  <a:cubicBezTo>
                    <a:pt x="1513" y="0"/>
                    <a:pt x="1452" y="13"/>
                    <a:pt x="1393" y="41"/>
                  </a:cubicBezTo>
                  <a:cubicBezTo>
                    <a:pt x="1179" y="137"/>
                    <a:pt x="1085" y="392"/>
                    <a:pt x="1186" y="606"/>
                  </a:cubicBezTo>
                  <a:lnTo>
                    <a:pt x="1939" y="2236"/>
                  </a:lnTo>
                  <a:lnTo>
                    <a:pt x="308" y="2993"/>
                  </a:lnTo>
                  <a:cubicBezTo>
                    <a:pt x="94" y="3089"/>
                    <a:pt x="1" y="3344"/>
                    <a:pt x="101" y="3555"/>
                  </a:cubicBezTo>
                  <a:cubicBezTo>
                    <a:pt x="171" y="3711"/>
                    <a:pt x="325" y="3803"/>
                    <a:pt x="486" y="3803"/>
                  </a:cubicBezTo>
                  <a:cubicBezTo>
                    <a:pt x="547" y="3803"/>
                    <a:pt x="608" y="3790"/>
                    <a:pt x="667" y="3763"/>
                  </a:cubicBezTo>
                  <a:lnTo>
                    <a:pt x="2297" y="3009"/>
                  </a:lnTo>
                  <a:lnTo>
                    <a:pt x="3054" y="4643"/>
                  </a:lnTo>
                  <a:cubicBezTo>
                    <a:pt x="3124" y="4797"/>
                    <a:pt x="3279" y="4889"/>
                    <a:pt x="3441" y="4889"/>
                  </a:cubicBezTo>
                  <a:cubicBezTo>
                    <a:pt x="3500" y="4889"/>
                    <a:pt x="3559" y="4877"/>
                    <a:pt x="3616" y="4850"/>
                  </a:cubicBezTo>
                  <a:cubicBezTo>
                    <a:pt x="3830" y="4750"/>
                    <a:pt x="3924" y="4499"/>
                    <a:pt x="3827" y="4285"/>
                  </a:cubicBezTo>
                  <a:lnTo>
                    <a:pt x="3070" y="2652"/>
                  </a:lnTo>
                  <a:lnTo>
                    <a:pt x="4704" y="1898"/>
                  </a:lnTo>
                  <a:cubicBezTo>
                    <a:pt x="4914" y="1798"/>
                    <a:pt x="5008" y="1547"/>
                    <a:pt x="4911" y="1332"/>
                  </a:cubicBezTo>
                  <a:cubicBezTo>
                    <a:pt x="4838" y="1177"/>
                    <a:pt x="4686" y="1085"/>
                    <a:pt x="4526" y="1085"/>
                  </a:cubicBezTo>
                  <a:cubicBezTo>
                    <a:pt x="4465" y="1085"/>
                    <a:pt x="4404" y="1098"/>
                    <a:pt x="4346" y="1125"/>
                  </a:cubicBezTo>
                  <a:lnTo>
                    <a:pt x="2712" y="1878"/>
                  </a:lnTo>
                  <a:lnTo>
                    <a:pt x="1959" y="248"/>
                  </a:lnTo>
                  <a:cubicBezTo>
                    <a:pt x="1886" y="92"/>
                    <a:pt x="173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98" name="Google Shape;1498;p60"/>
            <p:cNvGrpSpPr/>
            <p:nvPr/>
          </p:nvGrpSpPr>
          <p:grpSpPr>
            <a:xfrm>
              <a:off x="317250" y="268825"/>
              <a:ext cx="8509400" cy="4605850"/>
              <a:chOff x="317250" y="268825"/>
              <a:chExt cx="8509400" cy="4605850"/>
            </a:xfrm>
          </p:grpSpPr>
          <p:sp>
            <p:nvSpPr>
              <p:cNvPr id="1499" name="Google Shape;1499;p60"/>
              <p:cNvSpPr/>
              <p:nvPr/>
            </p:nvSpPr>
            <p:spPr>
              <a:xfrm>
                <a:off x="317250" y="268825"/>
                <a:ext cx="157100" cy="4605850"/>
              </a:xfrm>
              <a:custGeom>
                <a:rect b="b" l="l" r="r" t="t"/>
                <a:pathLst>
                  <a:path extrusionOk="0" h="184234" w="6284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0" name="Google Shape;1500;p60"/>
              <p:cNvSpPr/>
              <p:nvPr/>
            </p:nvSpPr>
            <p:spPr>
              <a:xfrm rot="10800000">
                <a:off x="8669550" y="268825"/>
                <a:ext cx="157100" cy="4605850"/>
              </a:xfrm>
              <a:custGeom>
                <a:rect b="b" l="l" r="r" t="t"/>
                <a:pathLst>
                  <a:path extrusionOk="0" h="184234" w="6284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01" name="Google Shape;1501;p60"/>
            <p:cNvSpPr/>
            <p:nvPr/>
          </p:nvSpPr>
          <p:spPr>
            <a:xfrm rot="-3000083">
              <a:off x="935724" y="4747579"/>
              <a:ext cx="496882" cy="342676"/>
            </a:xfrm>
            <a:custGeom>
              <a:rect b="b" l="l" r="r" t="t"/>
              <a:pathLst>
                <a:path extrusionOk="0" h="11031" w="15995">
                  <a:moveTo>
                    <a:pt x="4510" y="1"/>
                  </a:moveTo>
                  <a:cubicBezTo>
                    <a:pt x="4478" y="1"/>
                    <a:pt x="4445" y="5"/>
                    <a:pt x="4412" y="12"/>
                  </a:cubicBezTo>
                  <a:lnTo>
                    <a:pt x="368" y="990"/>
                  </a:lnTo>
                  <a:cubicBezTo>
                    <a:pt x="141" y="1047"/>
                    <a:pt x="0" y="1274"/>
                    <a:pt x="54" y="1502"/>
                  </a:cubicBezTo>
                  <a:cubicBezTo>
                    <a:pt x="102" y="1698"/>
                    <a:pt x="276" y="1829"/>
                    <a:pt x="467" y="1829"/>
                  </a:cubicBezTo>
                  <a:cubicBezTo>
                    <a:pt x="501" y="1829"/>
                    <a:pt x="535" y="1825"/>
                    <a:pt x="569" y="1817"/>
                  </a:cubicBezTo>
                  <a:lnTo>
                    <a:pt x="4198" y="939"/>
                  </a:lnTo>
                  <a:lnTo>
                    <a:pt x="5075" y="4572"/>
                  </a:lnTo>
                  <a:cubicBezTo>
                    <a:pt x="5120" y="4765"/>
                    <a:pt x="5295" y="4896"/>
                    <a:pt x="5486" y="4896"/>
                  </a:cubicBezTo>
                  <a:cubicBezTo>
                    <a:pt x="5519" y="4896"/>
                    <a:pt x="5553" y="4892"/>
                    <a:pt x="5587" y="4883"/>
                  </a:cubicBezTo>
                  <a:lnTo>
                    <a:pt x="9219" y="4009"/>
                  </a:lnTo>
                  <a:lnTo>
                    <a:pt x="10093" y="7638"/>
                  </a:lnTo>
                  <a:cubicBezTo>
                    <a:pt x="10141" y="7833"/>
                    <a:pt x="10315" y="7964"/>
                    <a:pt x="10509" y="7964"/>
                  </a:cubicBezTo>
                  <a:cubicBezTo>
                    <a:pt x="10542" y="7964"/>
                    <a:pt x="10575" y="7960"/>
                    <a:pt x="10608" y="7952"/>
                  </a:cubicBezTo>
                  <a:lnTo>
                    <a:pt x="14237" y="7076"/>
                  </a:lnTo>
                  <a:lnTo>
                    <a:pt x="15114" y="10704"/>
                  </a:lnTo>
                  <a:cubicBezTo>
                    <a:pt x="15160" y="10899"/>
                    <a:pt x="15336" y="11030"/>
                    <a:pt x="15528" y="11030"/>
                  </a:cubicBezTo>
                  <a:cubicBezTo>
                    <a:pt x="15560" y="11030"/>
                    <a:pt x="15593" y="11026"/>
                    <a:pt x="15626" y="11019"/>
                  </a:cubicBezTo>
                  <a:cubicBezTo>
                    <a:pt x="15858" y="10962"/>
                    <a:pt x="15994" y="10734"/>
                    <a:pt x="15941" y="10503"/>
                  </a:cubicBezTo>
                  <a:lnTo>
                    <a:pt x="14963" y="6463"/>
                  </a:lnTo>
                  <a:cubicBezTo>
                    <a:pt x="14918" y="6267"/>
                    <a:pt x="14744" y="6136"/>
                    <a:pt x="14554" y="6136"/>
                  </a:cubicBezTo>
                  <a:cubicBezTo>
                    <a:pt x="14520" y="6136"/>
                    <a:pt x="14486" y="6140"/>
                    <a:pt x="14452" y="6149"/>
                  </a:cubicBezTo>
                  <a:lnTo>
                    <a:pt x="10823" y="7025"/>
                  </a:lnTo>
                  <a:lnTo>
                    <a:pt x="9945" y="3393"/>
                  </a:lnTo>
                  <a:cubicBezTo>
                    <a:pt x="9897" y="3200"/>
                    <a:pt x="9726" y="3069"/>
                    <a:pt x="9534" y="3069"/>
                  </a:cubicBezTo>
                  <a:cubicBezTo>
                    <a:pt x="9500" y="3069"/>
                    <a:pt x="9465" y="3073"/>
                    <a:pt x="9430" y="3082"/>
                  </a:cubicBezTo>
                  <a:lnTo>
                    <a:pt x="5801" y="3955"/>
                  </a:lnTo>
                  <a:lnTo>
                    <a:pt x="4924" y="327"/>
                  </a:lnTo>
                  <a:cubicBezTo>
                    <a:pt x="4879" y="132"/>
                    <a:pt x="4703" y="1"/>
                    <a:pt x="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60"/>
            <p:cNvSpPr/>
            <p:nvPr/>
          </p:nvSpPr>
          <p:spPr>
            <a:xfrm>
              <a:off x="7649030" y="4686859"/>
              <a:ext cx="336421" cy="336596"/>
            </a:xfrm>
            <a:custGeom>
              <a:rect b="b" l="l" r="r" t="t"/>
              <a:pathLst>
                <a:path extrusionOk="0" h="5775" w="5772">
                  <a:moveTo>
                    <a:pt x="2886" y="854"/>
                  </a:moveTo>
                  <a:cubicBezTo>
                    <a:pt x="4008" y="854"/>
                    <a:pt x="4921" y="1765"/>
                    <a:pt x="4921" y="2890"/>
                  </a:cubicBezTo>
                  <a:cubicBezTo>
                    <a:pt x="4921" y="4011"/>
                    <a:pt x="4008" y="4924"/>
                    <a:pt x="2886" y="4924"/>
                  </a:cubicBezTo>
                  <a:cubicBezTo>
                    <a:pt x="1765" y="4924"/>
                    <a:pt x="851" y="4011"/>
                    <a:pt x="851" y="2890"/>
                  </a:cubicBezTo>
                  <a:cubicBezTo>
                    <a:pt x="851" y="1765"/>
                    <a:pt x="1765" y="854"/>
                    <a:pt x="2886" y="854"/>
                  </a:cubicBezTo>
                  <a:close/>
                  <a:moveTo>
                    <a:pt x="2886" y="1"/>
                  </a:moveTo>
                  <a:cubicBezTo>
                    <a:pt x="1296" y="1"/>
                    <a:pt x="1" y="1296"/>
                    <a:pt x="1" y="2890"/>
                  </a:cubicBezTo>
                  <a:cubicBezTo>
                    <a:pt x="1" y="4479"/>
                    <a:pt x="1296" y="5774"/>
                    <a:pt x="2886" y="5774"/>
                  </a:cubicBezTo>
                  <a:cubicBezTo>
                    <a:pt x="4480" y="5774"/>
                    <a:pt x="5771" y="4479"/>
                    <a:pt x="5771" y="2890"/>
                  </a:cubicBezTo>
                  <a:cubicBezTo>
                    <a:pt x="5771" y="1296"/>
                    <a:pt x="4480" y="1"/>
                    <a:pt x="2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03" name="Google Shape;1503;p60"/>
          <p:cNvGrpSpPr/>
          <p:nvPr/>
        </p:nvGrpSpPr>
        <p:grpSpPr>
          <a:xfrm>
            <a:off x="1780225" y="0"/>
            <a:ext cx="5765525" cy="5143500"/>
            <a:chOff x="1777625" y="0"/>
            <a:chExt cx="5765525" cy="5143500"/>
          </a:xfrm>
        </p:grpSpPr>
        <p:sp>
          <p:nvSpPr>
            <p:cNvPr id="1504" name="Google Shape;1504;p60"/>
            <p:cNvSpPr/>
            <p:nvPr/>
          </p:nvSpPr>
          <p:spPr>
            <a:xfrm>
              <a:off x="1777625" y="2532050"/>
              <a:ext cx="2496775" cy="2611450"/>
            </a:xfrm>
            <a:custGeom>
              <a:rect b="b" l="l" r="r" t="t"/>
              <a:pathLst>
                <a:path extrusionOk="0" h="104458" w="99871">
                  <a:moveTo>
                    <a:pt x="20710" y="20753"/>
                  </a:moveTo>
                  <a:lnTo>
                    <a:pt x="77504" y="59211"/>
                  </a:lnTo>
                  <a:lnTo>
                    <a:pt x="15797" y="89169"/>
                  </a:lnTo>
                  <a:lnTo>
                    <a:pt x="20710" y="20753"/>
                  </a:lnTo>
                  <a:close/>
                  <a:moveTo>
                    <a:pt x="14233" y="1"/>
                  </a:moveTo>
                  <a:cubicBezTo>
                    <a:pt x="13129" y="1"/>
                    <a:pt x="12021" y="248"/>
                    <a:pt x="10997" y="750"/>
                  </a:cubicBezTo>
                  <a:cubicBezTo>
                    <a:pt x="8609" y="1905"/>
                    <a:pt x="7027" y="4241"/>
                    <a:pt x="6838" y="6885"/>
                  </a:cubicBezTo>
                  <a:lnTo>
                    <a:pt x="90" y="100914"/>
                  </a:lnTo>
                  <a:cubicBezTo>
                    <a:pt x="0" y="102151"/>
                    <a:pt x="228" y="103363"/>
                    <a:pt x="716" y="104458"/>
                  </a:cubicBezTo>
                  <a:lnTo>
                    <a:pt x="18242" y="104458"/>
                  </a:lnTo>
                  <a:lnTo>
                    <a:pt x="95527" y="66938"/>
                  </a:lnTo>
                  <a:cubicBezTo>
                    <a:pt x="96242" y="66593"/>
                    <a:pt x="96892" y="66138"/>
                    <a:pt x="97445" y="65598"/>
                  </a:cubicBezTo>
                  <a:cubicBezTo>
                    <a:pt x="98734" y="64347"/>
                    <a:pt x="99549" y="62650"/>
                    <a:pt x="99682" y="60803"/>
                  </a:cubicBezTo>
                  <a:cubicBezTo>
                    <a:pt x="99871" y="58159"/>
                    <a:pt x="98639" y="55620"/>
                    <a:pt x="96446" y="54137"/>
                  </a:cubicBezTo>
                  <a:lnTo>
                    <a:pt x="18388" y="1280"/>
                  </a:lnTo>
                  <a:cubicBezTo>
                    <a:pt x="17142" y="432"/>
                    <a:pt x="15688" y="1"/>
                    <a:pt x="14233" y="1"/>
                  </a:cubicBezTo>
                  <a:close/>
                </a:path>
              </a:pathLst>
            </a:custGeom>
            <a:solidFill>
              <a:srgbClr val="2EE6C4">
                <a:alpha val="450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60"/>
            <p:cNvSpPr/>
            <p:nvPr/>
          </p:nvSpPr>
          <p:spPr>
            <a:xfrm>
              <a:off x="6583675" y="0"/>
              <a:ext cx="959475" cy="574975"/>
            </a:xfrm>
            <a:custGeom>
              <a:rect b="b" l="l" r="r" t="t"/>
              <a:pathLst>
                <a:path extrusionOk="0" h="22999" w="38379">
                  <a:moveTo>
                    <a:pt x="1" y="1"/>
                  </a:moveTo>
                  <a:lnTo>
                    <a:pt x="28154" y="21999"/>
                  </a:lnTo>
                  <a:cubicBezTo>
                    <a:pt x="28552" y="22312"/>
                    <a:pt x="28992" y="22554"/>
                    <a:pt x="29458" y="22719"/>
                  </a:cubicBezTo>
                  <a:cubicBezTo>
                    <a:pt x="29969" y="22904"/>
                    <a:pt x="30509" y="22998"/>
                    <a:pt x="31054" y="22998"/>
                  </a:cubicBezTo>
                  <a:cubicBezTo>
                    <a:pt x="31651" y="22998"/>
                    <a:pt x="32248" y="22885"/>
                    <a:pt x="32817" y="22657"/>
                  </a:cubicBezTo>
                  <a:cubicBezTo>
                    <a:pt x="34375" y="22023"/>
                    <a:pt x="35484" y="20610"/>
                    <a:pt x="35716" y="18943"/>
                  </a:cubicBezTo>
                  <a:lnTo>
                    <a:pt x="38378" y="1"/>
                  </a:lnTo>
                  <a:lnTo>
                    <a:pt x="28865" y="1"/>
                  </a:lnTo>
                  <a:lnTo>
                    <a:pt x="27524" y="9552"/>
                  </a:lnTo>
                  <a:lnTo>
                    <a:pt x="15301" y="1"/>
                  </a:lnTo>
                  <a:close/>
                </a:path>
              </a:pathLst>
            </a:custGeom>
            <a:solidFill>
              <a:srgbClr val="2EE6C4">
                <a:alpha val="450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06" name="Google Shape;1506;p60"/>
          <p:cNvSpPr txBox="1"/>
          <p:nvPr>
            <p:ph idx="1" type="subTitle"/>
          </p:nvPr>
        </p:nvSpPr>
        <p:spPr>
          <a:xfrm>
            <a:off x="725263" y="1438563"/>
            <a:ext cx="2396700" cy="523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600"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1507" name="Google Shape;1507;p60"/>
          <p:cNvSpPr txBox="1"/>
          <p:nvPr>
            <p:ph idx="2" type="subTitle"/>
          </p:nvPr>
        </p:nvSpPr>
        <p:spPr>
          <a:xfrm>
            <a:off x="6034224" y="1438563"/>
            <a:ext cx="2396700" cy="523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600"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1508" name="Google Shape;1508;p60"/>
          <p:cNvSpPr txBox="1"/>
          <p:nvPr>
            <p:ph idx="3" type="subTitle"/>
          </p:nvPr>
        </p:nvSpPr>
        <p:spPr>
          <a:xfrm>
            <a:off x="725298" y="2025875"/>
            <a:ext cx="23967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509" name="Google Shape;1509;p60"/>
          <p:cNvSpPr txBox="1"/>
          <p:nvPr>
            <p:ph idx="4" type="subTitle"/>
          </p:nvPr>
        </p:nvSpPr>
        <p:spPr>
          <a:xfrm>
            <a:off x="6034188" y="2025875"/>
            <a:ext cx="23967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510" name="Google Shape;1510;p60"/>
          <p:cNvSpPr txBox="1"/>
          <p:nvPr>
            <p:ph idx="5" type="subTitle"/>
          </p:nvPr>
        </p:nvSpPr>
        <p:spPr>
          <a:xfrm>
            <a:off x="725263" y="3032669"/>
            <a:ext cx="2396700" cy="523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600"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1511" name="Google Shape;1511;p60"/>
          <p:cNvSpPr txBox="1"/>
          <p:nvPr>
            <p:ph idx="6" type="subTitle"/>
          </p:nvPr>
        </p:nvSpPr>
        <p:spPr>
          <a:xfrm>
            <a:off x="6034223" y="3032662"/>
            <a:ext cx="2396700" cy="523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600"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600"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1512" name="Google Shape;1512;p60"/>
          <p:cNvSpPr txBox="1"/>
          <p:nvPr>
            <p:ph idx="7" type="subTitle"/>
          </p:nvPr>
        </p:nvSpPr>
        <p:spPr>
          <a:xfrm>
            <a:off x="725298" y="3619975"/>
            <a:ext cx="23967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513" name="Google Shape;1513;p60"/>
          <p:cNvSpPr txBox="1"/>
          <p:nvPr>
            <p:ph idx="8" type="subTitle"/>
          </p:nvPr>
        </p:nvSpPr>
        <p:spPr>
          <a:xfrm>
            <a:off x="6034188" y="3619975"/>
            <a:ext cx="23967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514" name="Google Shape;1514;p60"/>
          <p:cNvSpPr txBox="1"/>
          <p:nvPr>
            <p:ph type="ctrTitle"/>
          </p:nvPr>
        </p:nvSpPr>
        <p:spPr>
          <a:xfrm>
            <a:off x="720050" y="349067"/>
            <a:ext cx="7265400" cy="8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numbers">
  <p:cSld name="CUSTOM_8_1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515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p61"/>
          <p:cNvSpPr/>
          <p:nvPr/>
        </p:nvSpPr>
        <p:spPr>
          <a:xfrm flipH="1" rot="-5400000">
            <a:off x="-332850" y="1830375"/>
            <a:ext cx="3645950" cy="2980275"/>
          </a:xfrm>
          <a:custGeom>
            <a:rect b="b" l="l" r="r" t="t"/>
            <a:pathLst>
              <a:path extrusionOk="0" h="119211" w="145838">
                <a:moveTo>
                  <a:pt x="0" y="1"/>
                </a:moveTo>
                <a:cubicBezTo>
                  <a:pt x="1292" y="31275"/>
                  <a:pt x="14076" y="60489"/>
                  <a:pt x="36342" y="82756"/>
                </a:cubicBezTo>
                <a:cubicBezTo>
                  <a:pt x="59851" y="106264"/>
                  <a:pt x="91108" y="119211"/>
                  <a:pt x="124355" y="119211"/>
                </a:cubicBezTo>
                <a:cubicBezTo>
                  <a:pt x="131628" y="119211"/>
                  <a:pt x="138812" y="118589"/>
                  <a:pt x="145838" y="117374"/>
                </a:cubicBezTo>
                <a:lnTo>
                  <a:pt x="145838" y="96140"/>
                </a:lnTo>
                <a:cubicBezTo>
                  <a:pt x="138849" y="97606"/>
                  <a:pt x="131661" y="98365"/>
                  <a:pt x="124355" y="98365"/>
                </a:cubicBezTo>
                <a:cubicBezTo>
                  <a:pt x="96676" y="98365"/>
                  <a:pt x="70653" y="87588"/>
                  <a:pt x="51080" y="68014"/>
                </a:cubicBezTo>
                <a:cubicBezTo>
                  <a:pt x="32752" y="49686"/>
                  <a:pt x="22137" y="25703"/>
                  <a:pt x="20861" y="1"/>
                </a:cubicBezTo>
                <a:close/>
              </a:path>
            </a:pathLst>
          </a:custGeom>
          <a:solidFill>
            <a:srgbClr val="2EE6C4">
              <a:alpha val="45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17" name="Google Shape;1517;p61"/>
          <p:cNvGrpSpPr/>
          <p:nvPr/>
        </p:nvGrpSpPr>
        <p:grpSpPr>
          <a:xfrm>
            <a:off x="317250" y="100236"/>
            <a:ext cx="8509400" cy="5119132"/>
            <a:chOff x="317250" y="100236"/>
            <a:chExt cx="8509400" cy="5119132"/>
          </a:xfrm>
        </p:grpSpPr>
        <p:sp>
          <p:nvSpPr>
            <p:cNvPr id="1518" name="Google Shape;1518;p61"/>
            <p:cNvSpPr/>
            <p:nvPr/>
          </p:nvSpPr>
          <p:spPr>
            <a:xfrm>
              <a:off x="4459872" y="268825"/>
              <a:ext cx="224104" cy="112149"/>
            </a:xfrm>
            <a:custGeom>
              <a:rect b="b" l="l" r="r" t="t"/>
              <a:pathLst>
                <a:path extrusionOk="0" h="1153" w="2304">
                  <a:moveTo>
                    <a:pt x="0" y="1"/>
                  </a:moveTo>
                  <a:lnTo>
                    <a:pt x="1152" y="1153"/>
                  </a:lnTo>
                  <a:lnTo>
                    <a:pt x="2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61"/>
            <p:cNvSpPr/>
            <p:nvPr/>
          </p:nvSpPr>
          <p:spPr>
            <a:xfrm>
              <a:off x="4459872" y="4762622"/>
              <a:ext cx="224104" cy="112052"/>
            </a:xfrm>
            <a:custGeom>
              <a:rect b="b" l="l" r="r" t="t"/>
              <a:pathLst>
                <a:path extrusionOk="0" h="1152" w="2304">
                  <a:moveTo>
                    <a:pt x="1152" y="1"/>
                  </a:moveTo>
                  <a:lnTo>
                    <a:pt x="0" y="1152"/>
                  </a:lnTo>
                  <a:lnTo>
                    <a:pt x="2303" y="1152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61"/>
            <p:cNvSpPr/>
            <p:nvPr/>
          </p:nvSpPr>
          <p:spPr>
            <a:xfrm>
              <a:off x="7706505" y="455700"/>
              <a:ext cx="423266" cy="416913"/>
            </a:xfrm>
            <a:custGeom>
              <a:rect b="b" l="l" r="r" t="t"/>
              <a:pathLst>
                <a:path extrusionOk="0" h="7153" w="7262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61"/>
            <p:cNvSpPr/>
            <p:nvPr/>
          </p:nvSpPr>
          <p:spPr>
            <a:xfrm>
              <a:off x="1402600" y="100236"/>
              <a:ext cx="224103" cy="218722"/>
            </a:xfrm>
            <a:custGeom>
              <a:rect b="b" l="l" r="r" t="t"/>
              <a:pathLst>
                <a:path extrusionOk="0" h="4889" w="5009">
                  <a:moveTo>
                    <a:pt x="1573" y="0"/>
                  </a:moveTo>
                  <a:cubicBezTo>
                    <a:pt x="1513" y="0"/>
                    <a:pt x="1452" y="13"/>
                    <a:pt x="1393" y="41"/>
                  </a:cubicBezTo>
                  <a:cubicBezTo>
                    <a:pt x="1179" y="137"/>
                    <a:pt x="1085" y="392"/>
                    <a:pt x="1186" y="606"/>
                  </a:cubicBezTo>
                  <a:lnTo>
                    <a:pt x="1939" y="2236"/>
                  </a:lnTo>
                  <a:lnTo>
                    <a:pt x="308" y="2993"/>
                  </a:lnTo>
                  <a:cubicBezTo>
                    <a:pt x="94" y="3089"/>
                    <a:pt x="1" y="3344"/>
                    <a:pt x="101" y="3555"/>
                  </a:cubicBezTo>
                  <a:cubicBezTo>
                    <a:pt x="171" y="3711"/>
                    <a:pt x="325" y="3803"/>
                    <a:pt x="486" y="3803"/>
                  </a:cubicBezTo>
                  <a:cubicBezTo>
                    <a:pt x="547" y="3803"/>
                    <a:pt x="608" y="3790"/>
                    <a:pt x="667" y="3763"/>
                  </a:cubicBezTo>
                  <a:lnTo>
                    <a:pt x="2297" y="3009"/>
                  </a:lnTo>
                  <a:lnTo>
                    <a:pt x="3054" y="4643"/>
                  </a:lnTo>
                  <a:cubicBezTo>
                    <a:pt x="3124" y="4797"/>
                    <a:pt x="3279" y="4889"/>
                    <a:pt x="3441" y="4889"/>
                  </a:cubicBezTo>
                  <a:cubicBezTo>
                    <a:pt x="3500" y="4889"/>
                    <a:pt x="3559" y="4877"/>
                    <a:pt x="3616" y="4850"/>
                  </a:cubicBezTo>
                  <a:cubicBezTo>
                    <a:pt x="3830" y="4750"/>
                    <a:pt x="3924" y="4499"/>
                    <a:pt x="3827" y="4285"/>
                  </a:cubicBezTo>
                  <a:lnTo>
                    <a:pt x="3070" y="2652"/>
                  </a:lnTo>
                  <a:lnTo>
                    <a:pt x="4704" y="1898"/>
                  </a:lnTo>
                  <a:cubicBezTo>
                    <a:pt x="4914" y="1798"/>
                    <a:pt x="5008" y="1547"/>
                    <a:pt x="4911" y="1332"/>
                  </a:cubicBezTo>
                  <a:cubicBezTo>
                    <a:pt x="4838" y="1177"/>
                    <a:pt x="4686" y="1085"/>
                    <a:pt x="4526" y="1085"/>
                  </a:cubicBezTo>
                  <a:cubicBezTo>
                    <a:pt x="4465" y="1085"/>
                    <a:pt x="4404" y="1098"/>
                    <a:pt x="4346" y="1125"/>
                  </a:cubicBezTo>
                  <a:lnTo>
                    <a:pt x="2712" y="1878"/>
                  </a:lnTo>
                  <a:lnTo>
                    <a:pt x="1959" y="248"/>
                  </a:lnTo>
                  <a:cubicBezTo>
                    <a:pt x="1886" y="92"/>
                    <a:pt x="173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22" name="Google Shape;1522;p61"/>
            <p:cNvGrpSpPr/>
            <p:nvPr/>
          </p:nvGrpSpPr>
          <p:grpSpPr>
            <a:xfrm>
              <a:off x="317250" y="268825"/>
              <a:ext cx="8509400" cy="4605850"/>
              <a:chOff x="317250" y="268825"/>
              <a:chExt cx="8509400" cy="4605850"/>
            </a:xfrm>
          </p:grpSpPr>
          <p:sp>
            <p:nvSpPr>
              <p:cNvPr id="1523" name="Google Shape;1523;p61"/>
              <p:cNvSpPr/>
              <p:nvPr/>
            </p:nvSpPr>
            <p:spPr>
              <a:xfrm>
                <a:off x="317250" y="268825"/>
                <a:ext cx="157100" cy="4605850"/>
              </a:xfrm>
              <a:custGeom>
                <a:rect b="b" l="l" r="r" t="t"/>
                <a:pathLst>
                  <a:path extrusionOk="0" h="184234" w="6284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4" name="Google Shape;1524;p61"/>
              <p:cNvSpPr/>
              <p:nvPr/>
            </p:nvSpPr>
            <p:spPr>
              <a:xfrm rot="10800000">
                <a:off x="8669550" y="268825"/>
                <a:ext cx="157100" cy="4605850"/>
              </a:xfrm>
              <a:custGeom>
                <a:rect b="b" l="l" r="r" t="t"/>
                <a:pathLst>
                  <a:path extrusionOk="0" h="184234" w="6284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25" name="Google Shape;1525;p61"/>
            <p:cNvSpPr/>
            <p:nvPr/>
          </p:nvSpPr>
          <p:spPr>
            <a:xfrm rot="-3000083">
              <a:off x="935724" y="4747579"/>
              <a:ext cx="496882" cy="342676"/>
            </a:xfrm>
            <a:custGeom>
              <a:rect b="b" l="l" r="r" t="t"/>
              <a:pathLst>
                <a:path extrusionOk="0" h="11031" w="15995">
                  <a:moveTo>
                    <a:pt x="4510" y="1"/>
                  </a:moveTo>
                  <a:cubicBezTo>
                    <a:pt x="4478" y="1"/>
                    <a:pt x="4445" y="5"/>
                    <a:pt x="4412" y="12"/>
                  </a:cubicBezTo>
                  <a:lnTo>
                    <a:pt x="368" y="990"/>
                  </a:lnTo>
                  <a:cubicBezTo>
                    <a:pt x="141" y="1047"/>
                    <a:pt x="0" y="1274"/>
                    <a:pt x="54" y="1502"/>
                  </a:cubicBezTo>
                  <a:cubicBezTo>
                    <a:pt x="102" y="1698"/>
                    <a:pt x="276" y="1829"/>
                    <a:pt x="467" y="1829"/>
                  </a:cubicBezTo>
                  <a:cubicBezTo>
                    <a:pt x="501" y="1829"/>
                    <a:pt x="535" y="1825"/>
                    <a:pt x="569" y="1817"/>
                  </a:cubicBezTo>
                  <a:lnTo>
                    <a:pt x="4198" y="939"/>
                  </a:lnTo>
                  <a:lnTo>
                    <a:pt x="5075" y="4572"/>
                  </a:lnTo>
                  <a:cubicBezTo>
                    <a:pt x="5120" y="4765"/>
                    <a:pt x="5295" y="4896"/>
                    <a:pt x="5486" y="4896"/>
                  </a:cubicBezTo>
                  <a:cubicBezTo>
                    <a:pt x="5519" y="4896"/>
                    <a:pt x="5553" y="4892"/>
                    <a:pt x="5587" y="4883"/>
                  </a:cubicBezTo>
                  <a:lnTo>
                    <a:pt x="9219" y="4009"/>
                  </a:lnTo>
                  <a:lnTo>
                    <a:pt x="10093" y="7638"/>
                  </a:lnTo>
                  <a:cubicBezTo>
                    <a:pt x="10141" y="7833"/>
                    <a:pt x="10315" y="7964"/>
                    <a:pt x="10509" y="7964"/>
                  </a:cubicBezTo>
                  <a:cubicBezTo>
                    <a:pt x="10542" y="7964"/>
                    <a:pt x="10575" y="7960"/>
                    <a:pt x="10608" y="7952"/>
                  </a:cubicBezTo>
                  <a:lnTo>
                    <a:pt x="14237" y="7076"/>
                  </a:lnTo>
                  <a:lnTo>
                    <a:pt x="15114" y="10704"/>
                  </a:lnTo>
                  <a:cubicBezTo>
                    <a:pt x="15160" y="10899"/>
                    <a:pt x="15336" y="11030"/>
                    <a:pt x="15528" y="11030"/>
                  </a:cubicBezTo>
                  <a:cubicBezTo>
                    <a:pt x="15560" y="11030"/>
                    <a:pt x="15593" y="11026"/>
                    <a:pt x="15626" y="11019"/>
                  </a:cubicBezTo>
                  <a:cubicBezTo>
                    <a:pt x="15858" y="10962"/>
                    <a:pt x="15994" y="10734"/>
                    <a:pt x="15941" y="10503"/>
                  </a:cubicBezTo>
                  <a:lnTo>
                    <a:pt x="14963" y="6463"/>
                  </a:lnTo>
                  <a:cubicBezTo>
                    <a:pt x="14918" y="6267"/>
                    <a:pt x="14744" y="6136"/>
                    <a:pt x="14554" y="6136"/>
                  </a:cubicBezTo>
                  <a:cubicBezTo>
                    <a:pt x="14520" y="6136"/>
                    <a:pt x="14486" y="6140"/>
                    <a:pt x="14452" y="6149"/>
                  </a:cubicBezTo>
                  <a:lnTo>
                    <a:pt x="10823" y="7025"/>
                  </a:lnTo>
                  <a:lnTo>
                    <a:pt x="9945" y="3393"/>
                  </a:lnTo>
                  <a:cubicBezTo>
                    <a:pt x="9897" y="3200"/>
                    <a:pt x="9726" y="3069"/>
                    <a:pt x="9534" y="3069"/>
                  </a:cubicBezTo>
                  <a:cubicBezTo>
                    <a:pt x="9500" y="3069"/>
                    <a:pt x="9465" y="3073"/>
                    <a:pt x="9430" y="3082"/>
                  </a:cubicBezTo>
                  <a:lnTo>
                    <a:pt x="5801" y="3955"/>
                  </a:lnTo>
                  <a:lnTo>
                    <a:pt x="4924" y="327"/>
                  </a:lnTo>
                  <a:cubicBezTo>
                    <a:pt x="4879" y="132"/>
                    <a:pt x="4703" y="1"/>
                    <a:pt x="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61"/>
            <p:cNvSpPr/>
            <p:nvPr/>
          </p:nvSpPr>
          <p:spPr>
            <a:xfrm>
              <a:off x="7649030" y="4686859"/>
              <a:ext cx="336421" cy="336596"/>
            </a:xfrm>
            <a:custGeom>
              <a:rect b="b" l="l" r="r" t="t"/>
              <a:pathLst>
                <a:path extrusionOk="0" h="5775" w="5772">
                  <a:moveTo>
                    <a:pt x="2886" y="854"/>
                  </a:moveTo>
                  <a:cubicBezTo>
                    <a:pt x="4008" y="854"/>
                    <a:pt x="4921" y="1765"/>
                    <a:pt x="4921" y="2890"/>
                  </a:cubicBezTo>
                  <a:cubicBezTo>
                    <a:pt x="4921" y="4011"/>
                    <a:pt x="4008" y="4924"/>
                    <a:pt x="2886" y="4924"/>
                  </a:cubicBezTo>
                  <a:cubicBezTo>
                    <a:pt x="1765" y="4924"/>
                    <a:pt x="851" y="4011"/>
                    <a:pt x="851" y="2890"/>
                  </a:cubicBezTo>
                  <a:cubicBezTo>
                    <a:pt x="851" y="1765"/>
                    <a:pt x="1765" y="854"/>
                    <a:pt x="2886" y="854"/>
                  </a:cubicBezTo>
                  <a:close/>
                  <a:moveTo>
                    <a:pt x="2886" y="1"/>
                  </a:moveTo>
                  <a:cubicBezTo>
                    <a:pt x="1296" y="1"/>
                    <a:pt x="1" y="1296"/>
                    <a:pt x="1" y="2890"/>
                  </a:cubicBezTo>
                  <a:cubicBezTo>
                    <a:pt x="1" y="4479"/>
                    <a:pt x="1296" y="5774"/>
                    <a:pt x="2886" y="5774"/>
                  </a:cubicBezTo>
                  <a:cubicBezTo>
                    <a:pt x="4480" y="5774"/>
                    <a:pt x="5771" y="4479"/>
                    <a:pt x="5771" y="2890"/>
                  </a:cubicBezTo>
                  <a:cubicBezTo>
                    <a:pt x="5771" y="1296"/>
                    <a:pt x="4480" y="1"/>
                    <a:pt x="2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27" name="Google Shape;1527;p61"/>
          <p:cNvSpPr txBox="1"/>
          <p:nvPr>
            <p:ph idx="1" type="subTitle"/>
          </p:nvPr>
        </p:nvSpPr>
        <p:spPr>
          <a:xfrm>
            <a:off x="6183627" y="3735445"/>
            <a:ext cx="2240400" cy="670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528" name="Google Shape;1528;p61"/>
          <p:cNvSpPr txBox="1"/>
          <p:nvPr>
            <p:ph hasCustomPrompt="1" type="title"/>
          </p:nvPr>
        </p:nvSpPr>
        <p:spPr>
          <a:xfrm>
            <a:off x="6183642" y="3381746"/>
            <a:ext cx="1703400" cy="353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29" name="Google Shape;1529;p61"/>
          <p:cNvSpPr txBox="1"/>
          <p:nvPr>
            <p:ph idx="2" type="subTitle"/>
          </p:nvPr>
        </p:nvSpPr>
        <p:spPr>
          <a:xfrm>
            <a:off x="6183627" y="1900745"/>
            <a:ext cx="2240400" cy="670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530" name="Google Shape;1530;p61"/>
          <p:cNvSpPr txBox="1"/>
          <p:nvPr>
            <p:ph hasCustomPrompt="1" idx="3" type="title"/>
          </p:nvPr>
        </p:nvSpPr>
        <p:spPr>
          <a:xfrm>
            <a:off x="6183642" y="1547046"/>
            <a:ext cx="1703400" cy="353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31" name="Google Shape;1531;p61"/>
          <p:cNvSpPr txBox="1"/>
          <p:nvPr>
            <p:ph idx="4" type="ctrTitle"/>
          </p:nvPr>
        </p:nvSpPr>
        <p:spPr>
          <a:xfrm>
            <a:off x="720050" y="351842"/>
            <a:ext cx="7265400" cy="8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ign 3">
  <p:cSld name="TITLE_ONLY_2_1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532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3" name="Google Shape;1533;p62"/>
          <p:cNvGrpSpPr/>
          <p:nvPr/>
        </p:nvGrpSpPr>
        <p:grpSpPr>
          <a:xfrm>
            <a:off x="2011573" y="-2"/>
            <a:ext cx="6885302" cy="5143502"/>
            <a:chOff x="2011573" y="-2"/>
            <a:chExt cx="6885302" cy="5143502"/>
          </a:xfrm>
        </p:grpSpPr>
        <p:sp>
          <p:nvSpPr>
            <p:cNvPr id="1534" name="Google Shape;1534;p62"/>
            <p:cNvSpPr/>
            <p:nvPr/>
          </p:nvSpPr>
          <p:spPr>
            <a:xfrm>
              <a:off x="6400100" y="2532050"/>
              <a:ext cx="2496775" cy="2611450"/>
            </a:xfrm>
            <a:custGeom>
              <a:rect b="b" l="l" r="r" t="t"/>
              <a:pathLst>
                <a:path extrusionOk="0" h="104458" w="99871">
                  <a:moveTo>
                    <a:pt x="20710" y="20753"/>
                  </a:moveTo>
                  <a:lnTo>
                    <a:pt x="77504" y="59211"/>
                  </a:lnTo>
                  <a:lnTo>
                    <a:pt x="15797" y="89169"/>
                  </a:lnTo>
                  <a:lnTo>
                    <a:pt x="20710" y="20753"/>
                  </a:lnTo>
                  <a:close/>
                  <a:moveTo>
                    <a:pt x="14233" y="1"/>
                  </a:moveTo>
                  <a:cubicBezTo>
                    <a:pt x="13129" y="1"/>
                    <a:pt x="12021" y="248"/>
                    <a:pt x="10997" y="750"/>
                  </a:cubicBezTo>
                  <a:cubicBezTo>
                    <a:pt x="8609" y="1905"/>
                    <a:pt x="7027" y="4241"/>
                    <a:pt x="6838" y="6885"/>
                  </a:cubicBezTo>
                  <a:lnTo>
                    <a:pt x="90" y="100914"/>
                  </a:lnTo>
                  <a:cubicBezTo>
                    <a:pt x="0" y="102151"/>
                    <a:pt x="228" y="103363"/>
                    <a:pt x="716" y="104458"/>
                  </a:cubicBezTo>
                  <a:lnTo>
                    <a:pt x="18242" y="104458"/>
                  </a:lnTo>
                  <a:lnTo>
                    <a:pt x="95527" y="66938"/>
                  </a:lnTo>
                  <a:cubicBezTo>
                    <a:pt x="96242" y="66593"/>
                    <a:pt x="96892" y="66138"/>
                    <a:pt x="97445" y="65598"/>
                  </a:cubicBezTo>
                  <a:cubicBezTo>
                    <a:pt x="98734" y="64347"/>
                    <a:pt x="99549" y="62650"/>
                    <a:pt x="99682" y="60803"/>
                  </a:cubicBezTo>
                  <a:cubicBezTo>
                    <a:pt x="99871" y="58159"/>
                    <a:pt x="98639" y="55620"/>
                    <a:pt x="96446" y="54137"/>
                  </a:cubicBezTo>
                  <a:lnTo>
                    <a:pt x="18388" y="1280"/>
                  </a:lnTo>
                  <a:cubicBezTo>
                    <a:pt x="17142" y="432"/>
                    <a:pt x="15688" y="1"/>
                    <a:pt x="14233" y="1"/>
                  </a:cubicBezTo>
                  <a:close/>
                </a:path>
              </a:pathLst>
            </a:custGeom>
            <a:solidFill>
              <a:srgbClr val="2EE6C4">
                <a:alpha val="450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62"/>
            <p:cNvSpPr/>
            <p:nvPr/>
          </p:nvSpPr>
          <p:spPr>
            <a:xfrm rot="10800000">
              <a:off x="2011573" y="-2"/>
              <a:ext cx="1289834" cy="1349075"/>
            </a:xfrm>
            <a:custGeom>
              <a:rect b="b" l="l" r="r" t="t"/>
              <a:pathLst>
                <a:path extrusionOk="0" h="104458" w="99871">
                  <a:moveTo>
                    <a:pt x="20710" y="20753"/>
                  </a:moveTo>
                  <a:lnTo>
                    <a:pt x="77504" y="59211"/>
                  </a:lnTo>
                  <a:lnTo>
                    <a:pt x="15797" y="89169"/>
                  </a:lnTo>
                  <a:lnTo>
                    <a:pt x="20710" y="20753"/>
                  </a:lnTo>
                  <a:close/>
                  <a:moveTo>
                    <a:pt x="14233" y="1"/>
                  </a:moveTo>
                  <a:cubicBezTo>
                    <a:pt x="13129" y="1"/>
                    <a:pt x="12021" y="248"/>
                    <a:pt x="10997" y="750"/>
                  </a:cubicBezTo>
                  <a:cubicBezTo>
                    <a:pt x="8609" y="1905"/>
                    <a:pt x="7027" y="4241"/>
                    <a:pt x="6838" y="6885"/>
                  </a:cubicBezTo>
                  <a:lnTo>
                    <a:pt x="90" y="100914"/>
                  </a:lnTo>
                  <a:cubicBezTo>
                    <a:pt x="0" y="102151"/>
                    <a:pt x="228" y="103363"/>
                    <a:pt x="716" y="104458"/>
                  </a:cubicBezTo>
                  <a:lnTo>
                    <a:pt x="18242" y="104458"/>
                  </a:lnTo>
                  <a:lnTo>
                    <a:pt x="95527" y="66938"/>
                  </a:lnTo>
                  <a:cubicBezTo>
                    <a:pt x="96242" y="66593"/>
                    <a:pt x="96892" y="66138"/>
                    <a:pt x="97445" y="65598"/>
                  </a:cubicBezTo>
                  <a:cubicBezTo>
                    <a:pt x="98734" y="64347"/>
                    <a:pt x="99549" y="62650"/>
                    <a:pt x="99682" y="60803"/>
                  </a:cubicBezTo>
                  <a:cubicBezTo>
                    <a:pt x="99871" y="58159"/>
                    <a:pt x="98639" y="55620"/>
                    <a:pt x="96446" y="54137"/>
                  </a:cubicBezTo>
                  <a:lnTo>
                    <a:pt x="18388" y="1280"/>
                  </a:lnTo>
                  <a:cubicBezTo>
                    <a:pt x="17142" y="432"/>
                    <a:pt x="15688" y="1"/>
                    <a:pt x="14233" y="1"/>
                  </a:cubicBezTo>
                  <a:close/>
                </a:path>
              </a:pathLst>
            </a:custGeom>
            <a:solidFill>
              <a:srgbClr val="2EE6C4">
                <a:alpha val="450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6" name="Google Shape;1536;p62"/>
          <p:cNvGrpSpPr/>
          <p:nvPr/>
        </p:nvGrpSpPr>
        <p:grpSpPr>
          <a:xfrm>
            <a:off x="317250" y="100236"/>
            <a:ext cx="8509400" cy="5119132"/>
            <a:chOff x="317250" y="100236"/>
            <a:chExt cx="8509400" cy="5119132"/>
          </a:xfrm>
        </p:grpSpPr>
        <p:sp>
          <p:nvSpPr>
            <p:cNvPr id="1537" name="Google Shape;1537;p62"/>
            <p:cNvSpPr/>
            <p:nvPr/>
          </p:nvSpPr>
          <p:spPr>
            <a:xfrm>
              <a:off x="4459872" y="268825"/>
              <a:ext cx="224104" cy="112149"/>
            </a:xfrm>
            <a:custGeom>
              <a:rect b="b" l="l" r="r" t="t"/>
              <a:pathLst>
                <a:path extrusionOk="0" h="1153" w="2304">
                  <a:moveTo>
                    <a:pt x="0" y="1"/>
                  </a:moveTo>
                  <a:lnTo>
                    <a:pt x="1152" y="1153"/>
                  </a:lnTo>
                  <a:lnTo>
                    <a:pt x="2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62"/>
            <p:cNvSpPr/>
            <p:nvPr/>
          </p:nvSpPr>
          <p:spPr>
            <a:xfrm>
              <a:off x="4459872" y="4762622"/>
              <a:ext cx="224104" cy="112052"/>
            </a:xfrm>
            <a:custGeom>
              <a:rect b="b" l="l" r="r" t="t"/>
              <a:pathLst>
                <a:path extrusionOk="0" h="1152" w="2304">
                  <a:moveTo>
                    <a:pt x="1152" y="1"/>
                  </a:moveTo>
                  <a:lnTo>
                    <a:pt x="0" y="1152"/>
                  </a:lnTo>
                  <a:lnTo>
                    <a:pt x="2303" y="1152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62"/>
            <p:cNvSpPr/>
            <p:nvPr/>
          </p:nvSpPr>
          <p:spPr>
            <a:xfrm>
              <a:off x="7706505" y="455700"/>
              <a:ext cx="423266" cy="416913"/>
            </a:xfrm>
            <a:custGeom>
              <a:rect b="b" l="l" r="r" t="t"/>
              <a:pathLst>
                <a:path extrusionOk="0" h="7153" w="7262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62"/>
            <p:cNvSpPr/>
            <p:nvPr/>
          </p:nvSpPr>
          <p:spPr>
            <a:xfrm>
              <a:off x="1402600" y="100236"/>
              <a:ext cx="224103" cy="218722"/>
            </a:xfrm>
            <a:custGeom>
              <a:rect b="b" l="l" r="r" t="t"/>
              <a:pathLst>
                <a:path extrusionOk="0" h="4889" w="5009">
                  <a:moveTo>
                    <a:pt x="1573" y="0"/>
                  </a:moveTo>
                  <a:cubicBezTo>
                    <a:pt x="1513" y="0"/>
                    <a:pt x="1452" y="13"/>
                    <a:pt x="1393" y="41"/>
                  </a:cubicBezTo>
                  <a:cubicBezTo>
                    <a:pt x="1179" y="137"/>
                    <a:pt x="1085" y="392"/>
                    <a:pt x="1186" y="606"/>
                  </a:cubicBezTo>
                  <a:lnTo>
                    <a:pt x="1939" y="2236"/>
                  </a:lnTo>
                  <a:lnTo>
                    <a:pt x="308" y="2993"/>
                  </a:lnTo>
                  <a:cubicBezTo>
                    <a:pt x="94" y="3089"/>
                    <a:pt x="1" y="3344"/>
                    <a:pt x="101" y="3555"/>
                  </a:cubicBezTo>
                  <a:cubicBezTo>
                    <a:pt x="171" y="3711"/>
                    <a:pt x="325" y="3803"/>
                    <a:pt x="486" y="3803"/>
                  </a:cubicBezTo>
                  <a:cubicBezTo>
                    <a:pt x="547" y="3803"/>
                    <a:pt x="608" y="3790"/>
                    <a:pt x="667" y="3763"/>
                  </a:cubicBezTo>
                  <a:lnTo>
                    <a:pt x="2297" y="3009"/>
                  </a:lnTo>
                  <a:lnTo>
                    <a:pt x="3054" y="4643"/>
                  </a:lnTo>
                  <a:cubicBezTo>
                    <a:pt x="3124" y="4797"/>
                    <a:pt x="3279" y="4889"/>
                    <a:pt x="3441" y="4889"/>
                  </a:cubicBezTo>
                  <a:cubicBezTo>
                    <a:pt x="3500" y="4889"/>
                    <a:pt x="3559" y="4877"/>
                    <a:pt x="3616" y="4850"/>
                  </a:cubicBezTo>
                  <a:cubicBezTo>
                    <a:pt x="3830" y="4750"/>
                    <a:pt x="3924" y="4499"/>
                    <a:pt x="3827" y="4285"/>
                  </a:cubicBezTo>
                  <a:lnTo>
                    <a:pt x="3070" y="2652"/>
                  </a:lnTo>
                  <a:lnTo>
                    <a:pt x="4704" y="1898"/>
                  </a:lnTo>
                  <a:cubicBezTo>
                    <a:pt x="4914" y="1798"/>
                    <a:pt x="5008" y="1547"/>
                    <a:pt x="4911" y="1332"/>
                  </a:cubicBezTo>
                  <a:cubicBezTo>
                    <a:pt x="4838" y="1177"/>
                    <a:pt x="4686" y="1085"/>
                    <a:pt x="4526" y="1085"/>
                  </a:cubicBezTo>
                  <a:cubicBezTo>
                    <a:pt x="4465" y="1085"/>
                    <a:pt x="4404" y="1098"/>
                    <a:pt x="4346" y="1125"/>
                  </a:cubicBezTo>
                  <a:lnTo>
                    <a:pt x="2712" y="1878"/>
                  </a:lnTo>
                  <a:lnTo>
                    <a:pt x="1959" y="248"/>
                  </a:lnTo>
                  <a:cubicBezTo>
                    <a:pt x="1886" y="92"/>
                    <a:pt x="173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41" name="Google Shape;1541;p62"/>
            <p:cNvGrpSpPr/>
            <p:nvPr/>
          </p:nvGrpSpPr>
          <p:grpSpPr>
            <a:xfrm>
              <a:off x="317250" y="268825"/>
              <a:ext cx="8509400" cy="4605850"/>
              <a:chOff x="317250" y="268825"/>
              <a:chExt cx="8509400" cy="4605850"/>
            </a:xfrm>
          </p:grpSpPr>
          <p:sp>
            <p:nvSpPr>
              <p:cNvPr id="1542" name="Google Shape;1542;p62"/>
              <p:cNvSpPr/>
              <p:nvPr/>
            </p:nvSpPr>
            <p:spPr>
              <a:xfrm>
                <a:off x="317250" y="268825"/>
                <a:ext cx="157100" cy="4605850"/>
              </a:xfrm>
              <a:custGeom>
                <a:rect b="b" l="l" r="r" t="t"/>
                <a:pathLst>
                  <a:path extrusionOk="0" h="184234" w="6284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3" name="Google Shape;1543;p62"/>
              <p:cNvSpPr/>
              <p:nvPr/>
            </p:nvSpPr>
            <p:spPr>
              <a:xfrm rot="10800000">
                <a:off x="8669550" y="268825"/>
                <a:ext cx="157100" cy="4605850"/>
              </a:xfrm>
              <a:custGeom>
                <a:rect b="b" l="l" r="r" t="t"/>
                <a:pathLst>
                  <a:path extrusionOk="0" h="184234" w="6284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44" name="Google Shape;1544;p62"/>
            <p:cNvSpPr/>
            <p:nvPr/>
          </p:nvSpPr>
          <p:spPr>
            <a:xfrm rot="-3000083">
              <a:off x="935724" y="4747579"/>
              <a:ext cx="496882" cy="342676"/>
            </a:xfrm>
            <a:custGeom>
              <a:rect b="b" l="l" r="r" t="t"/>
              <a:pathLst>
                <a:path extrusionOk="0" h="11031" w="15995">
                  <a:moveTo>
                    <a:pt x="4510" y="1"/>
                  </a:moveTo>
                  <a:cubicBezTo>
                    <a:pt x="4478" y="1"/>
                    <a:pt x="4445" y="5"/>
                    <a:pt x="4412" y="12"/>
                  </a:cubicBezTo>
                  <a:lnTo>
                    <a:pt x="368" y="990"/>
                  </a:lnTo>
                  <a:cubicBezTo>
                    <a:pt x="141" y="1047"/>
                    <a:pt x="0" y="1274"/>
                    <a:pt x="54" y="1502"/>
                  </a:cubicBezTo>
                  <a:cubicBezTo>
                    <a:pt x="102" y="1698"/>
                    <a:pt x="276" y="1829"/>
                    <a:pt x="467" y="1829"/>
                  </a:cubicBezTo>
                  <a:cubicBezTo>
                    <a:pt x="501" y="1829"/>
                    <a:pt x="535" y="1825"/>
                    <a:pt x="569" y="1817"/>
                  </a:cubicBezTo>
                  <a:lnTo>
                    <a:pt x="4198" y="939"/>
                  </a:lnTo>
                  <a:lnTo>
                    <a:pt x="5075" y="4572"/>
                  </a:lnTo>
                  <a:cubicBezTo>
                    <a:pt x="5120" y="4765"/>
                    <a:pt x="5295" y="4896"/>
                    <a:pt x="5486" y="4896"/>
                  </a:cubicBezTo>
                  <a:cubicBezTo>
                    <a:pt x="5519" y="4896"/>
                    <a:pt x="5553" y="4892"/>
                    <a:pt x="5587" y="4883"/>
                  </a:cubicBezTo>
                  <a:lnTo>
                    <a:pt x="9219" y="4009"/>
                  </a:lnTo>
                  <a:lnTo>
                    <a:pt x="10093" y="7638"/>
                  </a:lnTo>
                  <a:cubicBezTo>
                    <a:pt x="10141" y="7833"/>
                    <a:pt x="10315" y="7964"/>
                    <a:pt x="10509" y="7964"/>
                  </a:cubicBezTo>
                  <a:cubicBezTo>
                    <a:pt x="10542" y="7964"/>
                    <a:pt x="10575" y="7960"/>
                    <a:pt x="10608" y="7952"/>
                  </a:cubicBezTo>
                  <a:lnTo>
                    <a:pt x="14237" y="7076"/>
                  </a:lnTo>
                  <a:lnTo>
                    <a:pt x="15114" y="10704"/>
                  </a:lnTo>
                  <a:cubicBezTo>
                    <a:pt x="15160" y="10899"/>
                    <a:pt x="15336" y="11030"/>
                    <a:pt x="15528" y="11030"/>
                  </a:cubicBezTo>
                  <a:cubicBezTo>
                    <a:pt x="15560" y="11030"/>
                    <a:pt x="15593" y="11026"/>
                    <a:pt x="15626" y="11019"/>
                  </a:cubicBezTo>
                  <a:cubicBezTo>
                    <a:pt x="15858" y="10962"/>
                    <a:pt x="15994" y="10734"/>
                    <a:pt x="15941" y="10503"/>
                  </a:cubicBezTo>
                  <a:lnTo>
                    <a:pt x="14963" y="6463"/>
                  </a:lnTo>
                  <a:cubicBezTo>
                    <a:pt x="14918" y="6267"/>
                    <a:pt x="14744" y="6136"/>
                    <a:pt x="14554" y="6136"/>
                  </a:cubicBezTo>
                  <a:cubicBezTo>
                    <a:pt x="14520" y="6136"/>
                    <a:pt x="14486" y="6140"/>
                    <a:pt x="14452" y="6149"/>
                  </a:cubicBezTo>
                  <a:lnTo>
                    <a:pt x="10823" y="7025"/>
                  </a:lnTo>
                  <a:lnTo>
                    <a:pt x="9945" y="3393"/>
                  </a:lnTo>
                  <a:cubicBezTo>
                    <a:pt x="9897" y="3200"/>
                    <a:pt x="9726" y="3069"/>
                    <a:pt x="9534" y="3069"/>
                  </a:cubicBezTo>
                  <a:cubicBezTo>
                    <a:pt x="9500" y="3069"/>
                    <a:pt x="9465" y="3073"/>
                    <a:pt x="9430" y="3082"/>
                  </a:cubicBezTo>
                  <a:lnTo>
                    <a:pt x="5801" y="3955"/>
                  </a:lnTo>
                  <a:lnTo>
                    <a:pt x="4924" y="327"/>
                  </a:lnTo>
                  <a:cubicBezTo>
                    <a:pt x="4879" y="132"/>
                    <a:pt x="4703" y="1"/>
                    <a:pt x="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62"/>
            <p:cNvSpPr/>
            <p:nvPr/>
          </p:nvSpPr>
          <p:spPr>
            <a:xfrm>
              <a:off x="7649030" y="4686859"/>
              <a:ext cx="336421" cy="336596"/>
            </a:xfrm>
            <a:custGeom>
              <a:rect b="b" l="l" r="r" t="t"/>
              <a:pathLst>
                <a:path extrusionOk="0" h="5775" w="5772">
                  <a:moveTo>
                    <a:pt x="2886" y="854"/>
                  </a:moveTo>
                  <a:cubicBezTo>
                    <a:pt x="4008" y="854"/>
                    <a:pt x="4921" y="1765"/>
                    <a:pt x="4921" y="2890"/>
                  </a:cubicBezTo>
                  <a:cubicBezTo>
                    <a:pt x="4921" y="4011"/>
                    <a:pt x="4008" y="4924"/>
                    <a:pt x="2886" y="4924"/>
                  </a:cubicBezTo>
                  <a:cubicBezTo>
                    <a:pt x="1765" y="4924"/>
                    <a:pt x="851" y="4011"/>
                    <a:pt x="851" y="2890"/>
                  </a:cubicBezTo>
                  <a:cubicBezTo>
                    <a:pt x="851" y="1765"/>
                    <a:pt x="1765" y="854"/>
                    <a:pt x="2886" y="854"/>
                  </a:cubicBezTo>
                  <a:close/>
                  <a:moveTo>
                    <a:pt x="2886" y="1"/>
                  </a:moveTo>
                  <a:cubicBezTo>
                    <a:pt x="1296" y="1"/>
                    <a:pt x="1" y="1296"/>
                    <a:pt x="1" y="2890"/>
                  </a:cubicBezTo>
                  <a:cubicBezTo>
                    <a:pt x="1" y="4479"/>
                    <a:pt x="1296" y="5774"/>
                    <a:pt x="2886" y="5774"/>
                  </a:cubicBezTo>
                  <a:cubicBezTo>
                    <a:pt x="4480" y="5774"/>
                    <a:pt x="5771" y="4479"/>
                    <a:pt x="5771" y="2890"/>
                  </a:cubicBezTo>
                  <a:cubicBezTo>
                    <a:pt x="5771" y="1296"/>
                    <a:pt x="4480" y="1"/>
                    <a:pt x="2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6" name="Google Shape;1546;p62"/>
          <p:cNvSpPr txBox="1"/>
          <p:nvPr>
            <p:ph type="ctrTitle"/>
          </p:nvPr>
        </p:nvSpPr>
        <p:spPr>
          <a:xfrm>
            <a:off x="720050" y="349067"/>
            <a:ext cx="7265400" cy="8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None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4" name="Google Shape;54;p7"/>
          <p:cNvSpPr txBox="1"/>
          <p:nvPr/>
        </p:nvSpPr>
        <p:spPr>
          <a:xfrm>
            <a:off x="6819375" y="4714900"/>
            <a:ext cx="2236799" cy="3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Open Sans"/>
              <a:buNone/>
            </a:pPr>
            <a:r>
              <a:rPr b="0" i="0" lang="en" sz="10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freegoogleslidestemplates.com</a:t>
            </a:r>
            <a:endParaRPr/>
          </a:p>
        </p:txBody>
      </p:sp>
      <p:sp>
        <p:nvSpPr>
          <p:cNvPr id="55" name="Google Shape;55;p7"/>
          <p:cNvSpPr/>
          <p:nvPr/>
        </p:nvSpPr>
        <p:spPr>
          <a:xfrm>
            <a:off x="8468475" y="152350"/>
            <a:ext cx="454500" cy="365399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7"/>
          <p:cNvSpPr/>
          <p:nvPr/>
        </p:nvSpPr>
        <p:spPr>
          <a:xfrm>
            <a:off x="8468475" y="517700"/>
            <a:ext cx="454500" cy="89099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7"/>
          <p:cNvSpPr txBox="1"/>
          <p:nvPr>
            <p:ph idx="12" type="sldNum"/>
          </p:nvPr>
        </p:nvSpPr>
        <p:spPr>
          <a:xfrm>
            <a:off x="8421382" y="1382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  <p:grpSp>
        <p:nvGrpSpPr>
          <p:cNvPr id="58" name="Google Shape;58;p7"/>
          <p:cNvGrpSpPr/>
          <p:nvPr/>
        </p:nvGrpSpPr>
        <p:grpSpPr>
          <a:xfrm>
            <a:off x="197969" y="4683258"/>
            <a:ext cx="297191" cy="365406"/>
            <a:chOff x="2149550" y="2870305"/>
            <a:chExt cx="378394" cy="465249"/>
          </a:xfrm>
        </p:grpSpPr>
        <p:sp>
          <p:nvSpPr>
            <p:cNvPr id="59" name="Google Shape;59;p7"/>
            <p:cNvSpPr/>
            <p:nvPr/>
          </p:nvSpPr>
          <p:spPr>
            <a:xfrm>
              <a:off x="2149568" y="2870305"/>
              <a:ext cx="378374" cy="465249"/>
            </a:xfrm>
            <a:custGeom>
              <a:rect b="b" l="l" r="r" t="t"/>
              <a:pathLst>
                <a:path extrusionOk="0" h="120000" w="120000">
                  <a:moveTo>
                    <a:pt x="117432" y="53748"/>
                  </a:moveTo>
                  <a:cubicBezTo>
                    <a:pt x="119484" y="54588"/>
                    <a:pt x="118980" y="55836"/>
                    <a:pt x="120000" y="57504"/>
                  </a:cubicBezTo>
                  <a:lnTo>
                    <a:pt x="120000" y="110832"/>
                  </a:lnTo>
                  <a:cubicBezTo>
                    <a:pt x="120000" y="115836"/>
                    <a:pt x="114876" y="120000"/>
                    <a:pt x="108720" y="120000"/>
                  </a:cubicBezTo>
                  <a:lnTo>
                    <a:pt x="11280" y="120000"/>
                  </a:lnTo>
                  <a:cubicBezTo>
                    <a:pt x="4104" y="120000"/>
                    <a:pt x="0" y="115836"/>
                    <a:pt x="0" y="110832"/>
                  </a:cubicBezTo>
                  <a:lnTo>
                    <a:pt x="0" y="8328"/>
                  </a:lnTo>
                  <a:cubicBezTo>
                    <a:pt x="0" y="3336"/>
                    <a:pt x="4104" y="0"/>
                    <a:pt x="10260" y="0"/>
                  </a:cubicBezTo>
                  <a:lnTo>
                    <a:pt x="84108" y="0"/>
                  </a:lnTo>
                  <a:cubicBezTo>
                    <a:pt x="86148" y="1668"/>
                    <a:pt x="86148" y="5004"/>
                    <a:pt x="86148" y="7500"/>
                  </a:cubicBezTo>
                  <a:lnTo>
                    <a:pt x="86148" y="26664"/>
                  </a:lnTo>
                  <a:cubicBezTo>
                    <a:pt x="86148" y="29172"/>
                    <a:pt x="89232" y="30828"/>
                    <a:pt x="90252" y="32496"/>
                  </a:cubicBezTo>
                  <a:cubicBezTo>
                    <a:pt x="97440" y="37500"/>
                    <a:pt x="103584" y="42504"/>
                    <a:pt x="109740" y="47496"/>
                  </a:cubicBezTo>
                  <a:cubicBezTo>
                    <a:pt x="110772" y="49164"/>
                    <a:pt x="112008" y="48744"/>
                    <a:pt x="115584" y="51744"/>
                  </a:cubicBezTo>
                </a:path>
              </a:pathLst>
            </a:custGeom>
            <a:solidFill>
              <a:srgbClr val="F7B600"/>
            </a:solidFill>
            <a:ln cap="flat" cmpd="sng" w="12700">
              <a:solidFill>
                <a:srgbClr val="FFC92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7"/>
            <p:cNvSpPr/>
            <p:nvPr/>
          </p:nvSpPr>
          <p:spPr>
            <a:xfrm>
              <a:off x="2414965" y="2870305"/>
              <a:ext cx="112979" cy="125769"/>
            </a:xfrm>
            <a:custGeom>
              <a:rect b="b" l="l" r="r" t="t"/>
              <a:pathLst>
                <a:path extrusionOk="0" h="120000" w="120000">
                  <a:moveTo>
                    <a:pt x="0" y="104615"/>
                  </a:moveTo>
                  <a:cubicBezTo>
                    <a:pt x="0" y="70769"/>
                    <a:pt x="0" y="33846"/>
                    <a:pt x="0" y="0"/>
                  </a:cubicBezTo>
                  <a:cubicBezTo>
                    <a:pt x="41142" y="33846"/>
                    <a:pt x="82285" y="67692"/>
                    <a:pt x="120000" y="104615"/>
                  </a:cubicBezTo>
                  <a:cubicBezTo>
                    <a:pt x="113142" y="110769"/>
                    <a:pt x="109714" y="110769"/>
                    <a:pt x="102857" y="110769"/>
                  </a:cubicBezTo>
                  <a:cubicBezTo>
                    <a:pt x="68571" y="110769"/>
                    <a:pt x="34285" y="120000"/>
                    <a:pt x="0" y="104615"/>
                  </a:cubicBezTo>
                  <a:close/>
                </a:path>
              </a:pathLst>
            </a:custGeom>
            <a:solidFill>
              <a:srgbClr val="FEE06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7"/>
            <p:cNvSpPr/>
            <p:nvPr/>
          </p:nvSpPr>
          <p:spPr>
            <a:xfrm>
              <a:off x="2414965" y="2980086"/>
              <a:ext cx="112975" cy="1129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cubicBezTo>
                    <a:pt x="112344" y="108684"/>
                    <a:pt x="17484" y="23088"/>
                    <a:pt x="0" y="0"/>
                  </a:cubicBezTo>
                  <a:close/>
                </a:path>
              </a:pathLst>
            </a:custGeom>
            <a:solidFill>
              <a:srgbClr val="D59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7"/>
            <p:cNvSpPr/>
            <p:nvPr/>
          </p:nvSpPr>
          <p:spPr>
            <a:xfrm>
              <a:off x="2149550" y="3036900"/>
              <a:ext cx="378300" cy="22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rPr b="0" i="0" lang="en" sz="8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FGST</a:t>
              </a:r>
              <a:endParaRPr/>
            </a:p>
          </p:txBody>
        </p:sp>
      </p:grpSp>
      <p:sp>
        <p:nvSpPr>
          <p:cNvPr id="63" name="Google Shape;63;p7"/>
          <p:cNvSpPr txBox="1"/>
          <p:nvPr>
            <p:ph type="title"/>
          </p:nvPr>
        </p:nvSpPr>
        <p:spPr>
          <a:xfrm>
            <a:off x="311700" y="34100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i="0" sz="3800" u="none" cap="none" strike="noStrike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64" name="Google Shape;64;p7"/>
          <p:cNvSpPr txBox="1"/>
          <p:nvPr>
            <p:ph idx="3" type="subTitle"/>
          </p:nvPr>
        </p:nvSpPr>
        <p:spPr>
          <a:xfrm>
            <a:off x="2249850" y="606800"/>
            <a:ext cx="4644299" cy="2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None/>
              <a:defRPr b="0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">
  <p:cSld name="CUSTOM_2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8" name="Google Shape;1548;p63"/>
          <p:cNvGrpSpPr/>
          <p:nvPr/>
        </p:nvGrpSpPr>
        <p:grpSpPr>
          <a:xfrm flipH="1">
            <a:off x="659830" y="0"/>
            <a:ext cx="9717332" cy="6034494"/>
            <a:chOff x="-1235925" y="0"/>
            <a:chExt cx="9717332" cy="6034494"/>
          </a:xfrm>
        </p:grpSpPr>
        <p:sp>
          <p:nvSpPr>
            <p:cNvPr id="1549" name="Google Shape;1549;p63"/>
            <p:cNvSpPr/>
            <p:nvPr/>
          </p:nvSpPr>
          <p:spPr>
            <a:xfrm rot="-1528096">
              <a:off x="5544546" y="3013188"/>
              <a:ext cx="2496710" cy="2611382"/>
            </a:xfrm>
            <a:custGeom>
              <a:rect b="b" l="l" r="r" t="t"/>
              <a:pathLst>
                <a:path extrusionOk="0" h="104458" w="99871">
                  <a:moveTo>
                    <a:pt x="20710" y="20753"/>
                  </a:moveTo>
                  <a:lnTo>
                    <a:pt x="77504" y="59211"/>
                  </a:lnTo>
                  <a:lnTo>
                    <a:pt x="15797" y="89169"/>
                  </a:lnTo>
                  <a:lnTo>
                    <a:pt x="20710" y="20753"/>
                  </a:lnTo>
                  <a:close/>
                  <a:moveTo>
                    <a:pt x="14233" y="1"/>
                  </a:moveTo>
                  <a:cubicBezTo>
                    <a:pt x="13129" y="1"/>
                    <a:pt x="12021" y="248"/>
                    <a:pt x="10997" y="750"/>
                  </a:cubicBezTo>
                  <a:cubicBezTo>
                    <a:pt x="8609" y="1905"/>
                    <a:pt x="7027" y="4241"/>
                    <a:pt x="6838" y="6885"/>
                  </a:cubicBezTo>
                  <a:lnTo>
                    <a:pt x="90" y="100914"/>
                  </a:lnTo>
                  <a:cubicBezTo>
                    <a:pt x="0" y="102151"/>
                    <a:pt x="228" y="103363"/>
                    <a:pt x="716" y="104458"/>
                  </a:cubicBezTo>
                  <a:lnTo>
                    <a:pt x="18242" y="104458"/>
                  </a:lnTo>
                  <a:lnTo>
                    <a:pt x="95527" y="66938"/>
                  </a:lnTo>
                  <a:cubicBezTo>
                    <a:pt x="96242" y="66593"/>
                    <a:pt x="96892" y="66138"/>
                    <a:pt x="97445" y="65598"/>
                  </a:cubicBezTo>
                  <a:cubicBezTo>
                    <a:pt x="98734" y="64347"/>
                    <a:pt x="99549" y="62650"/>
                    <a:pt x="99682" y="60803"/>
                  </a:cubicBezTo>
                  <a:cubicBezTo>
                    <a:pt x="99871" y="58159"/>
                    <a:pt x="98639" y="55620"/>
                    <a:pt x="96446" y="54137"/>
                  </a:cubicBezTo>
                  <a:lnTo>
                    <a:pt x="18388" y="1280"/>
                  </a:lnTo>
                  <a:cubicBezTo>
                    <a:pt x="17142" y="432"/>
                    <a:pt x="15688" y="1"/>
                    <a:pt x="14233" y="1"/>
                  </a:cubicBezTo>
                  <a:close/>
                </a:path>
              </a:pathLst>
            </a:custGeom>
            <a:solidFill>
              <a:srgbClr val="2EE6C4">
                <a:alpha val="447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63"/>
            <p:cNvSpPr/>
            <p:nvPr/>
          </p:nvSpPr>
          <p:spPr>
            <a:xfrm>
              <a:off x="-1235925" y="0"/>
              <a:ext cx="4590109" cy="2185646"/>
            </a:xfrm>
            <a:custGeom>
              <a:rect b="b" l="l" r="r" t="t"/>
              <a:pathLst>
                <a:path extrusionOk="0" h="70199" w="147426">
                  <a:moveTo>
                    <a:pt x="10785" y="1"/>
                  </a:moveTo>
                  <a:lnTo>
                    <a:pt x="1" y="12836"/>
                  </a:lnTo>
                  <a:lnTo>
                    <a:pt x="1" y="46342"/>
                  </a:lnTo>
                  <a:lnTo>
                    <a:pt x="133677" y="70027"/>
                  </a:lnTo>
                  <a:cubicBezTo>
                    <a:pt x="134325" y="70141"/>
                    <a:pt x="134974" y="70198"/>
                    <a:pt x="135619" y="70198"/>
                  </a:cubicBezTo>
                  <a:cubicBezTo>
                    <a:pt x="136144" y="70198"/>
                    <a:pt x="136671" y="70159"/>
                    <a:pt x="137192" y="70084"/>
                  </a:cubicBezTo>
                  <a:cubicBezTo>
                    <a:pt x="139859" y="69705"/>
                    <a:pt x="142342" y="68359"/>
                    <a:pt x="144128" y="66232"/>
                  </a:cubicBezTo>
                  <a:cubicBezTo>
                    <a:pt x="146687" y="63190"/>
                    <a:pt x="147426" y="59020"/>
                    <a:pt x="146071" y="55287"/>
                  </a:cubicBezTo>
                  <a:lnTo>
                    <a:pt x="125996" y="1"/>
                  </a:lnTo>
                  <a:lnTo>
                    <a:pt x="102340" y="1"/>
                  </a:lnTo>
                  <a:lnTo>
                    <a:pt x="118596" y="44769"/>
                  </a:lnTo>
                  <a:lnTo>
                    <a:pt x="17289" y="26822"/>
                  </a:lnTo>
                  <a:lnTo>
                    <a:pt x="39832" y="1"/>
                  </a:lnTo>
                  <a:close/>
                </a:path>
              </a:pathLst>
            </a:custGeom>
            <a:solidFill>
              <a:srgbClr val="2EE6C4">
                <a:alpha val="447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63"/>
            <p:cNvSpPr/>
            <p:nvPr/>
          </p:nvSpPr>
          <p:spPr>
            <a:xfrm>
              <a:off x="6583675" y="0"/>
              <a:ext cx="959475" cy="574975"/>
            </a:xfrm>
            <a:custGeom>
              <a:rect b="b" l="l" r="r" t="t"/>
              <a:pathLst>
                <a:path extrusionOk="0" h="22999" w="38379">
                  <a:moveTo>
                    <a:pt x="1" y="1"/>
                  </a:moveTo>
                  <a:lnTo>
                    <a:pt x="28154" y="21999"/>
                  </a:lnTo>
                  <a:cubicBezTo>
                    <a:pt x="28552" y="22312"/>
                    <a:pt x="28992" y="22554"/>
                    <a:pt x="29458" y="22719"/>
                  </a:cubicBezTo>
                  <a:cubicBezTo>
                    <a:pt x="29969" y="22904"/>
                    <a:pt x="30509" y="22998"/>
                    <a:pt x="31054" y="22998"/>
                  </a:cubicBezTo>
                  <a:cubicBezTo>
                    <a:pt x="31651" y="22998"/>
                    <a:pt x="32248" y="22885"/>
                    <a:pt x="32817" y="22657"/>
                  </a:cubicBezTo>
                  <a:cubicBezTo>
                    <a:pt x="34375" y="22023"/>
                    <a:pt x="35484" y="20610"/>
                    <a:pt x="35716" y="18943"/>
                  </a:cubicBezTo>
                  <a:lnTo>
                    <a:pt x="38378" y="1"/>
                  </a:lnTo>
                  <a:lnTo>
                    <a:pt x="28865" y="1"/>
                  </a:lnTo>
                  <a:lnTo>
                    <a:pt x="27524" y="9552"/>
                  </a:lnTo>
                  <a:lnTo>
                    <a:pt x="15301" y="1"/>
                  </a:lnTo>
                  <a:close/>
                </a:path>
              </a:pathLst>
            </a:custGeom>
            <a:solidFill>
              <a:srgbClr val="2EE6C4">
                <a:alpha val="447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2" name="Google Shape;1552;p63"/>
          <p:cNvGrpSpPr/>
          <p:nvPr/>
        </p:nvGrpSpPr>
        <p:grpSpPr>
          <a:xfrm>
            <a:off x="317250" y="100236"/>
            <a:ext cx="8509400" cy="5119132"/>
            <a:chOff x="317250" y="100236"/>
            <a:chExt cx="8509400" cy="5119132"/>
          </a:xfrm>
        </p:grpSpPr>
        <p:sp>
          <p:nvSpPr>
            <p:cNvPr id="1553" name="Google Shape;1553;p63"/>
            <p:cNvSpPr/>
            <p:nvPr/>
          </p:nvSpPr>
          <p:spPr>
            <a:xfrm>
              <a:off x="4459872" y="268825"/>
              <a:ext cx="224104" cy="112149"/>
            </a:xfrm>
            <a:custGeom>
              <a:rect b="b" l="l" r="r" t="t"/>
              <a:pathLst>
                <a:path extrusionOk="0" h="1153" w="2304">
                  <a:moveTo>
                    <a:pt x="0" y="1"/>
                  </a:moveTo>
                  <a:lnTo>
                    <a:pt x="1152" y="1153"/>
                  </a:lnTo>
                  <a:lnTo>
                    <a:pt x="2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63"/>
            <p:cNvSpPr/>
            <p:nvPr/>
          </p:nvSpPr>
          <p:spPr>
            <a:xfrm>
              <a:off x="4459872" y="4762622"/>
              <a:ext cx="224104" cy="112052"/>
            </a:xfrm>
            <a:custGeom>
              <a:rect b="b" l="l" r="r" t="t"/>
              <a:pathLst>
                <a:path extrusionOk="0" h="1152" w="2304">
                  <a:moveTo>
                    <a:pt x="1152" y="1"/>
                  </a:moveTo>
                  <a:lnTo>
                    <a:pt x="0" y="1152"/>
                  </a:lnTo>
                  <a:lnTo>
                    <a:pt x="2303" y="1152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63"/>
            <p:cNvSpPr/>
            <p:nvPr/>
          </p:nvSpPr>
          <p:spPr>
            <a:xfrm>
              <a:off x="7706505" y="455700"/>
              <a:ext cx="423266" cy="416913"/>
            </a:xfrm>
            <a:custGeom>
              <a:rect b="b" l="l" r="r" t="t"/>
              <a:pathLst>
                <a:path extrusionOk="0" h="7153" w="7262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63"/>
            <p:cNvSpPr/>
            <p:nvPr/>
          </p:nvSpPr>
          <p:spPr>
            <a:xfrm>
              <a:off x="1402600" y="100236"/>
              <a:ext cx="224103" cy="218722"/>
            </a:xfrm>
            <a:custGeom>
              <a:rect b="b" l="l" r="r" t="t"/>
              <a:pathLst>
                <a:path extrusionOk="0" h="4889" w="5009">
                  <a:moveTo>
                    <a:pt x="1573" y="0"/>
                  </a:moveTo>
                  <a:cubicBezTo>
                    <a:pt x="1513" y="0"/>
                    <a:pt x="1452" y="13"/>
                    <a:pt x="1393" y="41"/>
                  </a:cubicBezTo>
                  <a:cubicBezTo>
                    <a:pt x="1179" y="137"/>
                    <a:pt x="1085" y="392"/>
                    <a:pt x="1186" y="606"/>
                  </a:cubicBezTo>
                  <a:lnTo>
                    <a:pt x="1939" y="2236"/>
                  </a:lnTo>
                  <a:lnTo>
                    <a:pt x="308" y="2993"/>
                  </a:lnTo>
                  <a:cubicBezTo>
                    <a:pt x="94" y="3089"/>
                    <a:pt x="1" y="3344"/>
                    <a:pt x="101" y="3555"/>
                  </a:cubicBezTo>
                  <a:cubicBezTo>
                    <a:pt x="171" y="3711"/>
                    <a:pt x="325" y="3803"/>
                    <a:pt x="486" y="3803"/>
                  </a:cubicBezTo>
                  <a:cubicBezTo>
                    <a:pt x="547" y="3803"/>
                    <a:pt x="608" y="3790"/>
                    <a:pt x="667" y="3763"/>
                  </a:cubicBezTo>
                  <a:lnTo>
                    <a:pt x="2297" y="3009"/>
                  </a:lnTo>
                  <a:lnTo>
                    <a:pt x="3054" y="4643"/>
                  </a:lnTo>
                  <a:cubicBezTo>
                    <a:pt x="3124" y="4797"/>
                    <a:pt x="3279" y="4889"/>
                    <a:pt x="3441" y="4889"/>
                  </a:cubicBezTo>
                  <a:cubicBezTo>
                    <a:pt x="3500" y="4889"/>
                    <a:pt x="3559" y="4877"/>
                    <a:pt x="3616" y="4850"/>
                  </a:cubicBezTo>
                  <a:cubicBezTo>
                    <a:pt x="3830" y="4750"/>
                    <a:pt x="3924" y="4499"/>
                    <a:pt x="3827" y="4285"/>
                  </a:cubicBezTo>
                  <a:lnTo>
                    <a:pt x="3070" y="2652"/>
                  </a:lnTo>
                  <a:lnTo>
                    <a:pt x="4704" y="1898"/>
                  </a:lnTo>
                  <a:cubicBezTo>
                    <a:pt x="4914" y="1798"/>
                    <a:pt x="5008" y="1547"/>
                    <a:pt x="4911" y="1332"/>
                  </a:cubicBezTo>
                  <a:cubicBezTo>
                    <a:pt x="4838" y="1177"/>
                    <a:pt x="4686" y="1085"/>
                    <a:pt x="4526" y="1085"/>
                  </a:cubicBezTo>
                  <a:cubicBezTo>
                    <a:pt x="4465" y="1085"/>
                    <a:pt x="4404" y="1098"/>
                    <a:pt x="4346" y="1125"/>
                  </a:cubicBezTo>
                  <a:lnTo>
                    <a:pt x="2712" y="1878"/>
                  </a:lnTo>
                  <a:lnTo>
                    <a:pt x="1959" y="248"/>
                  </a:lnTo>
                  <a:cubicBezTo>
                    <a:pt x="1886" y="92"/>
                    <a:pt x="173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57" name="Google Shape;1557;p63"/>
            <p:cNvGrpSpPr/>
            <p:nvPr/>
          </p:nvGrpSpPr>
          <p:grpSpPr>
            <a:xfrm>
              <a:off x="317250" y="268825"/>
              <a:ext cx="8509400" cy="4605850"/>
              <a:chOff x="317250" y="268825"/>
              <a:chExt cx="8509400" cy="4605850"/>
            </a:xfrm>
          </p:grpSpPr>
          <p:sp>
            <p:nvSpPr>
              <p:cNvPr id="1558" name="Google Shape;1558;p63"/>
              <p:cNvSpPr/>
              <p:nvPr/>
            </p:nvSpPr>
            <p:spPr>
              <a:xfrm>
                <a:off x="317250" y="268825"/>
                <a:ext cx="157100" cy="4605850"/>
              </a:xfrm>
              <a:custGeom>
                <a:rect b="b" l="l" r="r" t="t"/>
                <a:pathLst>
                  <a:path extrusionOk="0" h="184234" w="6284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9" name="Google Shape;1559;p63"/>
              <p:cNvSpPr/>
              <p:nvPr/>
            </p:nvSpPr>
            <p:spPr>
              <a:xfrm rot="10800000">
                <a:off x="8669550" y="268825"/>
                <a:ext cx="157100" cy="4605850"/>
              </a:xfrm>
              <a:custGeom>
                <a:rect b="b" l="l" r="r" t="t"/>
                <a:pathLst>
                  <a:path extrusionOk="0" h="184234" w="6284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60" name="Google Shape;1560;p63"/>
            <p:cNvSpPr/>
            <p:nvPr/>
          </p:nvSpPr>
          <p:spPr>
            <a:xfrm rot="-3000083">
              <a:off x="935724" y="4747579"/>
              <a:ext cx="496882" cy="342676"/>
            </a:xfrm>
            <a:custGeom>
              <a:rect b="b" l="l" r="r" t="t"/>
              <a:pathLst>
                <a:path extrusionOk="0" h="11031" w="15995">
                  <a:moveTo>
                    <a:pt x="4510" y="1"/>
                  </a:moveTo>
                  <a:cubicBezTo>
                    <a:pt x="4478" y="1"/>
                    <a:pt x="4445" y="5"/>
                    <a:pt x="4412" y="12"/>
                  </a:cubicBezTo>
                  <a:lnTo>
                    <a:pt x="368" y="990"/>
                  </a:lnTo>
                  <a:cubicBezTo>
                    <a:pt x="141" y="1047"/>
                    <a:pt x="0" y="1274"/>
                    <a:pt x="54" y="1502"/>
                  </a:cubicBezTo>
                  <a:cubicBezTo>
                    <a:pt x="102" y="1698"/>
                    <a:pt x="276" y="1829"/>
                    <a:pt x="467" y="1829"/>
                  </a:cubicBezTo>
                  <a:cubicBezTo>
                    <a:pt x="501" y="1829"/>
                    <a:pt x="535" y="1825"/>
                    <a:pt x="569" y="1817"/>
                  </a:cubicBezTo>
                  <a:lnTo>
                    <a:pt x="4198" y="939"/>
                  </a:lnTo>
                  <a:lnTo>
                    <a:pt x="5075" y="4572"/>
                  </a:lnTo>
                  <a:cubicBezTo>
                    <a:pt x="5120" y="4765"/>
                    <a:pt x="5295" y="4896"/>
                    <a:pt x="5486" y="4896"/>
                  </a:cubicBezTo>
                  <a:cubicBezTo>
                    <a:pt x="5519" y="4896"/>
                    <a:pt x="5553" y="4892"/>
                    <a:pt x="5587" y="4883"/>
                  </a:cubicBezTo>
                  <a:lnTo>
                    <a:pt x="9219" y="4009"/>
                  </a:lnTo>
                  <a:lnTo>
                    <a:pt x="10093" y="7638"/>
                  </a:lnTo>
                  <a:cubicBezTo>
                    <a:pt x="10141" y="7833"/>
                    <a:pt x="10315" y="7964"/>
                    <a:pt x="10509" y="7964"/>
                  </a:cubicBezTo>
                  <a:cubicBezTo>
                    <a:pt x="10542" y="7964"/>
                    <a:pt x="10575" y="7960"/>
                    <a:pt x="10608" y="7952"/>
                  </a:cubicBezTo>
                  <a:lnTo>
                    <a:pt x="14237" y="7076"/>
                  </a:lnTo>
                  <a:lnTo>
                    <a:pt x="15114" y="10704"/>
                  </a:lnTo>
                  <a:cubicBezTo>
                    <a:pt x="15160" y="10899"/>
                    <a:pt x="15336" y="11030"/>
                    <a:pt x="15528" y="11030"/>
                  </a:cubicBezTo>
                  <a:cubicBezTo>
                    <a:pt x="15560" y="11030"/>
                    <a:pt x="15593" y="11026"/>
                    <a:pt x="15626" y="11019"/>
                  </a:cubicBezTo>
                  <a:cubicBezTo>
                    <a:pt x="15858" y="10962"/>
                    <a:pt x="15994" y="10734"/>
                    <a:pt x="15941" y="10503"/>
                  </a:cubicBezTo>
                  <a:lnTo>
                    <a:pt x="14963" y="6463"/>
                  </a:lnTo>
                  <a:cubicBezTo>
                    <a:pt x="14918" y="6267"/>
                    <a:pt x="14744" y="6136"/>
                    <a:pt x="14554" y="6136"/>
                  </a:cubicBezTo>
                  <a:cubicBezTo>
                    <a:pt x="14520" y="6136"/>
                    <a:pt x="14486" y="6140"/>
                    <a:pt x="14452" y="6149"/>
                  </a:cubicBezTo>
                  <a:lnTo>
                    <a:pt x="10823" y="7025"/>
                  </a:lnTo>
                  <a:lnTo>
                    <a:pt x="9945" y="3393"/>
                  </a:lnTo>
                  <a:cubicBezTo>
                    <a:pt x="9897" y="3200"/>
                    <a:pt x="9726" y="3069"/>
                    <a:pt x="9534" y="3069"/>
                  </a:cubicBezTo>
                  <a:cubicBezTo>
                    <a:pt x="9500" y="3069"/>
                    <a:pt x="9465" y="3073"/>
                    <a:pt x="9430" y="3082"/>
                  </a:cubicBezTo>
                  <a:lnTo>
                    <a:pt x="5801" y="3955"/>
                  </a:lnTo>
                  <a:lnTo>
                    <a:pt x="4924" y="327"/>
                  </a:lnTo>
                  <a:cubicBezTo>
                    <a:pt x="4879" y="132"/>
                    <a:pt x="4703" y="1"/>
                    <a:pt x="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63"/>
            <p:cNvSpPr/>
            <p:nvPr/>
          </p:nvSpPr>
          <p:spPr>
            <a:xfrm>
              <a:off x="7649030" y="4686859"/>
              <a:ext cx="336421" cy="336596"/>
            </a:xfrm>
            <a:custGeom>
              <a:rect b="b" l="l" r="r" t="t"/>
              <a:pathLst>
                <a:path extrusionOk="0" h="5775" w="5772">
                  <a:moveTo>
                    <a:pt x="2886" y="854"/>
                  </a:moveTo>
                  <a:cubicBezTo>
                    <a:pt x="4008" y="854"/>
                    <a:pt x="4921" y="1765"/>
                    <a:pt x="4921" y="2890"/>
                  </a:cubicBezTo>
                  <a:cubicBezTo>
                    <a:pt x="4921" y="4011"/>
                    <a:pt x="4008" y="4924"/>
                    <a:pt x="2886" y="4924"/>
                  </a:cubicBezTo>
                  <a:cubicBezTo>
                    <a:pt x="1765" y="4924"/>
                    <a:pt x="851" y="4011"/>
                    <a:pt x="851" y="2890"/>
                  </a:cubicBezTo>
                  <a:cubicBezTo>
                    <a:pt x="851" y="1765"/>
                    <a:pt x="1765" y="854"/>
                    <a:pt x="2886" y="854"/>
                  </a:cubicBezTo>
                  <a:close/>
                  <a:moveTo>
                    <a:pt x="2886" y="1"/>
                  </a:moveTo>
                  <a:cubicBezTo>
                    <a:pt x="1296" y="1"/>
                    <a:pt x="1" y="1296"/>
                    <a:pt x="1" y="2890"/>
                  </a:cubicBezTo>
                  <a:cubicBezTo>
                    <a:pt x="1" y="4479"/>
                    <a:pt x="1296" y="5774"/>
                    <a:pt x="2886" y="5774"/>
                  </a:cubicBezTo>
                  <a:cubicBezTo>
                    <a:pt x="4480" y="5774"/>
                    <a:pt x="5771" y="4479"/>
                    <a:pt x="5771" y="2890"/>
                  </a:cubicBezTo>
                  <a:cubicBezTo>
                    <a:pt x="5771" y="1296"/>
                    <a:pt x="4480" y="1"/>
                    <a:pt x="2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62" name="Google Shape;1562;p63"/>
          <p:cNvSpPr txBox="1"/>
          <p:nvPr>
            <p:ph idx="1" type="subTitle"/>
          </p:nvPr>
        </p:nvSpPr>
        <p:spPr>
          <a:xfrm>
            <a:off x="720050" y="3787660"/>
            <a:ext cx="2154000" cy="754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563" name="Google Shape;1563;p63"/>
          <p:cNvSpPr txBox="1"/>
          <p:nvPr>
            <p:ph idx="2" type="subTitle"/>
          </p:nvPr>
        </p:nvSpPr>
        <p:spPr>
          <a:xfrm>
            <a:off x="3494960" y="3787660"/>
            <a:ext cx="2154000" cy="754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564" name="Google Shape;1564;p63"/>
          <p:cNvSpPr txBox="1"/>
          <p:nvPr>
            <p:ph idx="3" type="subTitle"/>
          </p:nvPr>
        </p:nvSpPr>
        <p:spPr>
          <a:xfrm>
            <a:off x="6279600" y="3787660"/>
            <a:ext cx="2154000" cy="754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565" name="Google Shape;1565;p63"/>
          <p:cNvSpPr txBox="1"/>
          <p:nvPr>
            <p:ph idx="4" type="subTitle"/>
          </p:nvPr>
        </p:nvSpPr>
        <p:spPr>
          <a:xfrm>
            <a:off x="720050" y="2155112"/>
            <a:ext cx="2154000" cy="754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566" name="Google Shape;1566;p63"/>
          <p:cNvSpPr txBox="1"/>
          <p:nvPr>
            <p:ph idx="5" type="subTitle"/>
          </p:nvPr>
        </p:nvSpPr>
        <p:spPr>
          <a:xfrm>
            <a:off x="3494960" y="2155112"/>
            <a:ext cx="2154000" cy="754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567" name="Google Shape;1567;p63"/>
          <p:cNvSpPr txBox="1"/>
          <p:nvPr>
            <p:ph idx="6" type="subTitle"/>
          </p:nvPr>
        </p:nvSpPr>
        <p:spPr>
          <a:xfrm>
            <a:off x="6279600" y="2155112"/>
            <a:ext cx="2154000" cy="754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568" name="Google Shape;1568;p63"/>
          <p:cNvSpPr txBox="1"/>
          <p:nvPr>
            <p:ph type="ctrTitle"/>
          </p:nvPr>
        </p:nvSpPr>
        <p:spPr>
          <a:xfrm>
            <a:off x="720050" y="349067"/>
            <a:ext cx="7265400" cy="8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MAIN_POINT_1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569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0" name="Google Shape;1570;p64"/>
          <p:cNvGrpSpPr/>
          <p:nvPr/>
        </p:nvGrpSpPr>
        <p:grpSpPr>
          <a:xfrm flipH="1">
            <a:off x="659830" y="0"/>
            <a:ext cx="9717332" cy="6034494"/>
            <a:chOff x="-1235925" y="0"/>
            <a:chExt cx="9717332" cy="6034494"/>
          </a:xfrm>
        </p:grpSpPr>
        <p:sp>
          <p:nvSpPr>
            <p:cNvPr id="1571" name="Google Shape;1571;p64"/>
            <p:cNvSpPr/>
            <p:nvPr/>
          </p:nvSpPr>
          <p:spPr>
            <a:xfrm rot="-1528096">
              <a:off x="5544546" y="3013188"/>
              <a:ext cx="2496710" cy="2611382"/>
            </a:xfrm>
            <a:custGeom>
              <a:rect b="b" l="l" r="r" t="t"/>
              <a:pathLst>
                <a:path extrusionOk="0" h="104458" w="99871">
                  <a:moveTo>
                    <a:pt x="20710" y="20753"/>
                  </a:moveTo>
                  <a:lnTo>
                    <a:pt x="77504" y="59211"/>
                  </a:lnTo>
                  <a:lnTo>
                    <a:pt x="15797" y="89169"/>
                  </a:lnTo>
                  <a:lnTo>
                    <a:pt x="20710" y="20753"/>
                  </a:lnTo>
                  <a:close/>
                  <a:moveTo>
                    <a:pt x="14233" y="1"/>
                  </a:moveTo>
                  <a:cubicBezTo>
                    <a:pt x="13129" y="1"/>
                    <a:pt x="12021" y="248"/>
                    <a:pt x="10997" y="750"/>
                  </a:cubicBezTo>
                  <a:cubicBezTo>
                    <a:pt x="8609" y="1905"/>
                    <a:pt x="7027" y="4241"/>
                    <a:pt x="6838" y="6885"/>
                  </a:cubicBezTo>
                  <a:lnTo>
                    <a:pt x="90" y="100914"/>
                  </a:lnTo>
                  <a:cubicBezTo>
                    <a:pt x="0" y="102151"/>
                    <a:pt x="228" y="103363"/>
                    <a:pt x="716" y="104458"/>
                  </a:cubicBezTo>
                  <a:lnTo>
                    <a:pt x="18242" y="104458"/>
                  </a:lnTo>
                  <a:lnTo>
                    <a:pt x="95527" y="66938"/>
                  </a:lnTo>
                  <a:cubicBezTo>
                    <a:pt x="96242" y="66593"/>
                    <a:pt x="96892" y="66138"/>
                    <a:pt x="97445" y="65598"/>
                  </a:cubicBezTo>
                  <a:cubicBezTo>
                    <a:pt x="98734" y="64347"/>
                    <a:pt x="99549" y="62650"/>
                    <a:pt x="99682" y="60803"/>
                  </a:cubicBezTo>
                  <a:cubicBezTo>
                    <a:pt x="99871" y="58159"/>
                    <a:pt x="98639" y="55620"/>
                    <a:pt x="96446" y="54137"/>
                  </a:cubicBezTo>
                  <a:lnTo>
                    <a:pt x="18388" y="1280"/>
                  </a:lnTo>
                  <a:cubicBezTo>
                    <a:pt x="17142" y="432"/>
                    <a:pt x="15688" y="1"/>
                    <a:pt x="14233" y="1"/>
                  </a:cubicBezTo>
                  <a:close/>
                </a:path>
              </a:pathLst>
            </a:custGeom>
            <a:solidFill>
              <a:srgbClr val="2EE6C4">
                <a:alpha val="447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64"/>
            <p:cNvSpPr/>
            <p:nvPr/>
          </p:nvSpPr>
          <p:spPr>
            <a:xfrm>
              <a:off x="-1235925" y="0"/>
              <a:ext cx="4590109" cy="2185646"/>
            </a:xfrm>
            <a:custGeom>
              <a:rect b="b" l="l" r="r" t="t"/>
              <a:pathLst>
                <a:path extrusionOk="0" h="70199" w="147426">
                  <a:moveTo>
                    <a:pt x="10785" y="1"/>
                  </a:moveTo>
                  <a:lnTo>
                    <a:pt x="1" y="12836"/>
                  </a:lnTo>
                  <a:lnTo>
                    <a:pt x="1" y="46342"/>
                  </a:lnTo>
                  <a:lnTo>
                    <a:pt x="133677" y="70027"/>
                  </a:lnTo>
                  <a:cubicBezTo>
                    <a:pt x="134325" y="70141"/>
                    <a:pt x="134974" y="70198"/>
                    <a:pt x="135619" y="70198"/>
                  </a:cubicBezTo>
                  <a:cubicBezTo>
                    <a:pt x="136144" y="70198"/>
                    <a:pt x="136671" y="70159"/>
                    <a:pt x="137192" y="70084"/>
                  </a:cubicBezTo>
                  <a:cubicBezTo>
                    <a:pt x="139859" y="69705"/>
                    <a:pt x="142342" y="68359"/>
                    <a:pt x="144128" y="66232"/>
                  </a:cubicBezTo>
                  <a:cubicBezTo>
                    <a:pt x="146687" y="63190"/>
                    <a:pt x="147426" y="59020"/>
                    <a:pt x="146071" y="55287"/>
                  </a:cubicBezTo>
                  <a:lnTo>
                    <a:pt x="125996" y="1"/>
                  </a:lnTo>
                  <a:lnTo>
                    <a:pt x="102340" y="1"/>
                  </a:lnTo>
                  <a:lnTo>
                    <a:pt x="118596" y="44769"/>
                  </a:lnTo>
                  <a:lnTo>
                    <a:pt x="17289" y="26822"/>
                  </a:lnTo>
                  <a:lnTo>
                    <a:pt x="39832" y="1"/>
                  </a:lnTo>
                  <a:close/>
                </a:path>
              </a:pathLst>
            </a:custGeom>
            <a:solidFill>
              <a:srgbClr val="2EE6C4">
                <a:alpha val="447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64"/>
            <p:cNvSpPr/>
            <p:nvPr/>
          </p:nvSpPr>
          <p:spPr>
            <a:xfrm>
              <a:off x="6583675" y="0"/>
              <a:ext cx="959475" cy="574975"/>
            </a:xfrm>
            <a:custGeom>
              <a:rect b="b" l="l" r="r" t="t"/>
              <a:pathLst>
                <a:path extrusionOk="0" h="22999" w="38379">
                  <a:moveTo>
                    <a:pt x="1" y="1"/>
                  </a:moveTo>
                  <a:lnTo>
                    <a:pt x="28154" y="21999"/>
                  </a:lnTo>
                  <a:cubicBezTo>
                    <a:pt x="28552" y="22312"/>
                    <a:pt x="28992" y="22554"/>
                    <a:pt x="29458" y="22719"/>
                  </a:cubicBezTo>
                  <a:cubicBezTo>
                    <a:pt x="29969" y="22904"/>
                    <a:pt x="30509" y="22998"/>
                    <a:pt x="31054" y="22998"/>
                  </a:cubicBezTo>
                  <a:cubicBezTo>
                    <a:pt x="31651" y="22998"/>
                    <a:pt x="32248" y="22885"/>
                    <a:pt x="32817" y="22657"/>
                  </a:cubicBezTo>
                  <a:cubicBezTo>
                    <a:pt x="34375" y="22023"/>
                    <a:pt x="35484" y="20610"/>
                    <a:pt x="35716" y="18943"/>
                  </a:cubicBezTo>
                  <a:lnTo>
                    <a:pt x="38378" y="1"/>
                  </a:lnTo>
                  <a:lnTo>
                    <a:pt x="28865" y="1"/>
                  </a:lnTo>
                  <a:lnTo>
                    <a:pt x="27524" y="9552"/>
                  </a:lnTo>
                  <a:lnTo>
                    <a:pt x="15301" y="1"/>
                  </a:lnTo>
                  <a:close/>
                </a:path>
              </a:pathLst>
            </a:custGeom>
            <a:solidFill>
              <a:srgbClr val="2EE6C4">
                <a:alpha val="447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74" name="Google Shape;1574;p64"/>
          <p:cNvSpPr txBox="1"/>
          <p:nvPr>
            <p:ph type="title"/>
          </p:nvPr>
        </p:nvSpPr>
        <p:spPr>
          <a:xfrm>
            <a:off x="2934650" y="1658400"/>
            <a:ext cx="13503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7200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200"/>
              <a:buNone/>
              <a:defRPr i="0" sz="2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grpSp>
        <p:nvGrpSpPr>
          <p:cNvPr id="1575" name="Google Shape;1575;p64"/>
          <p:cNvGrpSpPr/>
          <p:nvPr/>
        </p:nvGrpSpPr>
        <p:grpSpPr>
          <a:xfrm>
            <a:off x="317250" y="100236"/>
            <a:ext cx="8509400" cy="5119132"/>
            <a:chOff x="317250" y="100236"/>
            <a:chExt cx="8509400" cy="5119132"/>
          </a:xfrm>
        </p:grpSpPr>
        <p:sp>
          <p:nvSpPr>
            <p:cNvPr id="1576" name="Google Shape;1576;p64"/>
            <p:cNvSpPr/>
            <p:nvPr/>
          </p:nvSpPr>
          <p:spPr>
            <a:xfrm>
              <a:off x="4459872" y="268825"/>
              <a:ext cx="224104" cy="112149"/>
            </a:xfrm>
            <a:custGeom>
              <a:rect b="b" l="l" r="r" t="t"/>
              <a:pathLst>
                <a:path extrusionOk="0" h="1153" w="2304">
                  <a:moveTo>
                    <a:pt x="0" y="1"/>
                  </a:moveTo>
                  <a:lnTo>
                    <a:pt x="1152" y="1153"/>
                  </a:lnTo>
                  <a:lnTo>
                    <a:pt x="2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64"/>
            <p:cNvSpPr/>
            <p:nvPr/>
          </p:nvSpPr>
          <p:spPr>
            <a:xfrm>
              <a:off x="4459872" y="4762622"/>
              <a:ext cx="224104" cy="112052"/>
            </a:xfrm>
            <a:custGeom>
              <a:rect b="b" l="l" r="r" t="t"/>
              <a:pathLst>
                <a:path extrusionOk="0" h="1152" w="2304">
                  <a:moveTo>
                    <a:pt x="1152" y="1"/>
                  </a:moveTo>
                  <a:lnTo>
                    <a:pt x="0" y="1152"/>
                  </a:lnTo>
                  <a:lnTo>
                    <a:pt x="2303" y="1152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64"/>
            <p:cNvSpPr/>
            <p:nvPr/>
          </p:nvSpPr>
          <p:spPr>
            <a:xfrm>
              <a:off x="7706505" y="455700"/>
              <a:ext cx="423266" cy="416913"/>
            </a:xfrm>
            <a:custGeom>
              <a:rect b="b" l="l" r="r" t="t"/>
              <a:pathLst>
                <a:path extrusionOk="0" h="7153" w="7262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64"/>
            <p:cNvSpPr/>
            <p:nvPr/>
          </p:nvSpPr>
          <p:spPr>
            <a:xfrm>
              <a:off x="1402600" y="100236"/>
              <a:ext cx="224103" cy="218722"/>
            </a:xfrm>
            <a:custGeom>
              <a:rect b="b" l="l" r="r" t="t"/>
              <a:pathLst>
                <a:path extrusionOk="0" h="4889" w="5009">
                  <a:moveTo>
                    <a:pt x="1573" y="0"/>
                  </a:moveTo>
                  <a:cubicBezTo>
                    <a:pt x="1513" y="0"/>
                    <a:pt x="1452" y="13"/>
                    <a:pt x="1393" y="41"/>
                  </a:cubicBezTo>
                  <a:cubicBezTo>
                    <a:pt x="1179" y="137"/>
                    <a:pt x="1085" y="392"/>
                    <a:pt x="1186" y="606"/>
                  </a:cubicBezTo>
                  <a:lnTo>
                    <a:pt x="1939" y="2236"/>
                  </a:lnTo>
                  <a:lnTo>
                    <a:pt x="308" y="2993"/>
                  </a:lnTo>
                  <a:cubicBezTo>
                    <a:pt x="94" y="3089"/>
                    <a:pt x="1" y="3344"/>
                    <a:pt x="101" y="3555"/>
                  </a:cubicBezTo>
                  <a:cubicBezTo>
                    <a:pt x="171" y="3711"/>
                    <a:pt x="325" y="3803"/>
                    <a:pt x="486" y="3803"/>
                  </a:cubicBezTo>
                  <a:cubicBezTo>
                    <a:pt x="547" y="3803"/>
                    <a:pt x="608" y="3790"/>
                    <a:pt x="667" y="3763"/>
                  </a:cubicBezTo>
                  <a:lnTo>
                    <a:pt x="2297" y="3009"/>
                  </a:lnTo>
                  <a:lnTo>
                    <a:pt x="3054" y="4643"/>
                  </a:lnTo>
                  <a:cubicBezTo>
                    <a:pt x="3124" y="4797"/>
                    <a:pt x="3279" y="4889"/>
                    <a:pt x="3441" y="4889"/>
                  </a:cubicBezTo>
                  <a:cubicBezTo>
                    <a:pt x="3500" y="4889"/>
                    <a:pt x="3559" y="4877"/>
                    <a:pt x="3616" y="4850"/>
                  </a:cubicBezTo>
                  <a:cubicBezTo>
                    <a:pt x="3830" y="4750"/>
                    <a:pt x="3924" y="4499"/>
                    <a:pt x="3827" y="4285"/>
                  </a:cubicBezTo>
                  <a:lnTo>
                    <a:pt x="3070" y="2652"/>
                  </a:lnTo>
                  <a:lnTo>
                    <a:pt x="4704" y="1898"/>
                  </a:lnTo>
                  <a:cubicBezTo>
                    <a:pt x="4914" y="1798"/>
                    <a:pt x="5008" y="1547"/>
                    <a:pt x="4911" y="1332"/>
                  </a:cubicBezTo>
                  <a:cubicBezTo>
                    <a:pt x="4838" y="1177"/>
                    <a:pt x="4686" y="1085"/>
                    <a:pt x="4526" y="1085"/>
                  </a:cubicBezTo>
                  <a:cubicBezTo>
                    <a:pt x="4465" y="1085"/>
                    <a:pt x="4404" y="1098"/>
                    <a:pt x="4346" y="1125"/>
                  </a:cubicBezTo>
                  <a:lnTo>
                    <a:pt x="2712" y="1878"/>
                  </a:lnTo>
                  <a:lnTo>
                    <a:pt x="1959" y="248"/>
                  </a:lnTo>
                  <a:cubicBezTo>
                    <a:pt x="1886" y="92"/>
                    <a:pt x="173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80" name="Google Shape;1580;p64"/>
            <p:cNvGrpSpPr/>
            <p:nvPr/>
          </p:nvGrpSpPr>
          <p:grpSpPr>
            <a:xfrm>
              <a:off x="317250" y="268825"/>
              <a:ext cx="8509400" cy="4605850"/>
              <a:chOff x="317250" y="268825"/>
              <a:chExt cx="8509400" cy="4605850"/>
            </a:xfrm>
          </p:grpSpPr>
          <p:sp>
            <p:nvSpPr>
              <p:cNvPr id="1581" name="Google Shape;1581;p64"/>
              <p:cNvSpPr/>
              <p:nvPr/>
            </p:nvSpPr>
            <p:spPr>
              <a:xfrm>
                <a:off x="317250" y="268825"/>
                <a:ext cx="157100" cy="4605850"/>
              </a:xfrm>
              <a:custGeom>
                <a:rect b="b" l="l" r="r" t="t"/>
                <a:pathLst>
                  <a:path extrusionOk="0" h="184234" w="6284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2" name="Google Shape;1582;p64"/>
              <p:cNvSpPr/>
              <p:nvPr/>
            </p:nvSpPr>
            <p:spPr>
              <a:xfrm rot="10800000">
                <a:off x="8669550" y="268825"/>
                <a:ext cx="157100" cy="4605850"/>
              </a:xfrm>
              <a:custGeom>
                <a:rect b="b" l="l" r="r" t="t"/>
                <a:pathLst>
                  <a:path extrusionOk="0" h="184234" w="6284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83" name="Google Shape;1583;p64"/>
            <p:cNvSpPr/>
            <p:nvPr/>
          </p:nvSpPr>
          <p:spPr>
            <a:xfrm rot="-3000083">
              <a:off x="935724" y="4747579"/>
              <a:ext cx="496882" cy="342676"/>
            </a:xfrm>
            <a:custGeom>
              <a:rect b="b" l="l" r="r" t="t"/>
              <a:pathLst>
                <a:path extrusionOk="0" h="11031" w="15995">
                  <a:moveTo>
                    <a:pt x="4510" y="1"/>
                  </a:moveTo>
                  <a:cubicBezTo>
                    <a:pt x="4478" y="1"/>
                    <a:pt x="4445" y="5"/>
                    <a:pt x="4412" y="12"/>
                  </a:cubicBezTo>
                  <a:lnTo>
                    <a:pt x="368" y="990"/>
                  </a:lnTo>
                  <a:cubicBezTo>
                    <a:pt x="141" y="1047"/>
                    <a:pt x="0" y="1274"/>
                    <a:pt x="54" y="1502"/>
                  </a:cubicBezTo>
                  <a:cubicBezTo>
                    <a:pt x="102" y="1698"/>
                    <a:pt x="276" y="1829"/>
                    <a:pt x="467" y="1829"/>
                  </a:cubicBezTo>
                  <a:cubicBezTo>
                    <a:pt x="501" y="1829"/>
                    <a:pt x="535" y="1825"/>
                    <a:pt x="569" y="1817"/>
                  </a:cubicBezTo>
                  <a:lnTo>
                    <a:pt x="4198" y="939"/>
                  </a:lnTo>
                  <a:lnTo>
                    <a:pt x="5075" y="4572"/>
                  </a:lnTo>
                  <a:cubicBezTo>
                    <a:pt x="5120" y="4765"/>
                    <a:pt x="5295" y="4896"/>
                    <a:pt x="5486" y="4896"/>
                  </a:cubicBezTo>
                  <a:cubicBezTo>
                    <a:pt x="5519" y="4896"/>
                    <a:pt x="5553" y="4892"/>
                    <a:pt x="5587" y="4883"/>
                  </a:cubicBezTo>
                  <a:lnTo>
                    <a:pt x="9219" y="4009"/>
                  </a:lnTo>
                  <a:lnTo>
                    <a:pt x="10093" y="7638"/>
                  </a:lnTo>
                  <a:cubicBezTo>
                    <a:pt x="10141" y="7833"/>
                    <a:pt x="10315" y="7964"/>
                    <a:pt x="10509" y="7964"/>
                  </a:cubicBezTo>
                  <a:cubicBezTo>
                    <a:pt x="10542" y="7964"/>
                    <a:pt x="10575" y="7960"/>
                    <a:pt x="10608" y="7952"/>
                  </a:cubicBezTo>
                  <a:lnTo>
                    <a:pt x="14237" y="7076"/>
                  </a:lnTo>
                  <a:lnTo>
                    <a:pt x="15114" y="10704"/>
                  </a:lnTo>
                  <a:cubicBezTo>
                    <a:pt x="15160" y="10899"/>
                    <a:pt x="15336" y="11030"/>
                    <a:pt x="15528" y="11030"/>
                  </a:cubicBezTo>
                  <a:cubicBezTo>
                    <a:pt x="15560" y="11030"/>
                    <a:pt x="15593" y="11026"/>
                    <a:pt x="15626" y="11019"/>
                  </a:cubicBezTo>
                  <a:cubicBezTo>
                    <a:pt x="15858" y="10962"/>
                    <a:pt x="15994" y="10734"/>
                    <a:pt x="15941" y="10503"/>
                  </a:cubicBezTo>
                  <a:lnTo>
                    <a:pt x="14963" y="6463"/>
                  </a:lnTo>
                  <a:cubicBezTo>
                    <a:pt x="14918" y="6267"/>
                    <a:pt x="14744" y="6136"/>
                    <a:pt x="14554" y="6136"/>
                  </a:cubicBezTo>
                  <a:cubicBezTo>
                    <a:pt x="14520" y="6136"/>
                    <a:pt x="14486" y="6140"/>
                    <a:pt x="14452" y="6149"/>
                  </a:cubicBezTo>
                  <a:lnTo>
                    <a:pt x="10823" y="7025"/>
                  </a:lnTo>
                  <a:lnTo>
                    <a:pt x="9945" y="3393"/>
                  </a:lnTo>
                  <a:cubicBezTo>
                    <a:pt x="9897" y="3200"/>
                    <a:pt x="9726" y="3069"/>
                    <a:pt x="9534" y="3069"/>
                  </a:cubicBezTo>
                  <a:cubicBezTo>
                    <a:pt x="9500" y="3069"/>
                    <a:pt x="9465" y="3073"/>
                    <a:pt x="9430" y="3082"/>
                  </a:cubicBezTo>
                  <a:lnTo>
                    <a:pt x="5801" y="3955"/>
                  </a:lnTo>
                  <a:lnTo>
                    <a:pt x="4924" y="327"/>
                  </a:lnTo>
                  <a:cubicBezTo>
                    <a:pt x="4879" y="132"/>
                    <a:pt x="4703" y="1"/>
                    <a:pt x="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64"/>
            <p:cNvSpPr/>
            <p:nvPr/>
          </p:nvSpPr>
          <p:spPr>
            <a:xfrm>
              <a:off x="7649030" y="4686859"/>
              <a:ext cx="336421" cy="336596"/>
            </a:xfrm>
            <a:custGeom>
              <a:rect b="b" l="l" r="r" t="t"/>
              <a:pathLst>
                <a:path extrusionOk="0" h="5775" w="5772">
                  <a:moveTo>
                    <a:pt x="2886" y="854"/>
                  </a:moveTo>
                  <a:cubicBezTo>
                    <a:pt x="4008" y="854"/>
                    <a:pt x="4921" y="1765"/>
                    <a:pt x="4921" y="2890"/>
                  </a:cubicBezTo>
                  <a:cubicBezTo>
                    <a:pt x="4921" y="4011"/>
                    <a:pt x="4008" y="4924"/>
                    <a:pt x="2886" y="4924"/>
                  </a:cubicBezTo>
                  <a:cubicBezTo>
                    <a:pt x="1765" y="4924"/>
                    <a:pt x="851" y="4011"/>
                    <a:pt x="851" y="2890"/>
                  </a:cubicBezTo>
                  <a:cubicBezTo>
                    <a:pt x="851" y="1765"/>
                    <a:pt x="1765" y="854"/>
                    <a:pt x="2886" y="854"/>
                  </a:cubicBezTo>
                  <a:close/>
                  <a:moveTo>
                    <a:pt x="2886" y="1"/>
                  </a:moveTo>
                  <a:cubicBezTo>
                    <a:pt x="1296" y="1"/>
                    <a:pt x="1" y="1296"/>
                    <a:pt x="1" y="2890"/>
                  </a:cubicBezTo>
                  <a:cubicBezTo>
                    <a:pt x="1" y="4479"/>
                    <a:pt x="1296" y="5774"/>
                    <a:pt x="2886" y="5774"/>
                  </a:cubicBezTo>
                  <a:cubicBezTo>
                    <a:pt x="4480" y="5774"/>
                    <a:pt x="5771" y="4479"/>
                    <a:pt x="5771" y="2890"/>
                  </a:cubicBezTo>
                  <a:cubicBezTo>
                    <a:pt x="5771" y="1296"/>
                    <a:pt x="4480" y="1"/>
                    <a:pt x="2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5" name="Google Shape;1585;p64"/>
          <p:cNvSpPr txBox="1"/>
          <p:nvPr>
            <p:ph idx="1" type="subTitle"/>
          </p:nvPr>
        </p:nvSpPr>
        <p:spPr>
          <a:xfrm>
            <a:off x="1511850" y="3464300"/>
            <a:ext cx="2772900" cy="888300"/>
          </a:xfrm>
          <a:prstGeom prst="rect">
            <a:avLst/>
          </a:prstGeom>
        </p:spPr>
        <p:txBody>
          <a:bodyPr anchorCtr="0" anchor="ctr" bIns="91425" lIns="91425" spcFirstLastPara="1" rIns="7200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586" name="Google Shape;1586;p64"/>
          <p:cNvSpPr txBox="1"/>
          <p:nvPr>
            <p:ph idx="2" type="ctrTitle"/>
          </p:nvPr>
        </p:nvSpPr>
        <p:spPr>
          <a:xfrm>
            <a:off x="720050" y="349067"/>
            <a:ext cx="7265400" cy="8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MAIN_POINT_1_1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587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8" name="Google Shape;1588;p65"/>
          <p:cNvGrpSpPr/>
          <p:nvPr/>
        </p:nvGrpSpPr>
        <p:grpSpPr>
          <a:xfrm>
            <a:off x="-1115885" y="-1327341"/>
            <a:ext cx="10835698" cy="7946444"/>
            <a:chOff x="-2354410" y="-1327341"/>
            <a:chExt cx="10835698" cy="7946444"/>
          </a:xfrm>
        </p:grpSpPr>
        <p:sp>
          <p:nvSpPr>
            <p:cNvPr id="1589" name="Google Shape;1589;p65"/>
            <p:cNvSpPr/>
            <p:nvPr/>
          </p:nvSpPr>
          <p:spPr>
            <a:xfrm rot="-1528002">
              <a:off x="3945311" y="1952695"/>
              <a:ext cx="3856188" cy="4033300"/>
            </a:xfrm>
            <a:custGeom>
              <a:rect b="b" l="l" r="r" t="t"/>
              <a:pathLst>
                <a:path extrusionOk="0" h="104458" w="99871">
                  <a:moveTo>
                    <a:pt x="20710" y="20753"/>
                  </a:moveTo>
                  <a:lnTo>
                    <a:pt x="77504" y="59211"/>
                  </a:lnTo>
                  <a:lnTo>
                    <a:pt x="15797" y="89169"/>
                  </a:lnTo>
                  <a:lnTo>
                    <a:pt x="20710" y="20753"/>
                  </a:lnTo>
                  <a:close/>
                  <a:moveTo>
                    <a:pt x="14233" y="1"/>
                  </a:moveTo>
                  <a:cubicBezTo>
                    <a:pt x="13129" y="1"/>
                    <a:pt x="12021" y="248"/>
                    <a:pt x="10997" y="750"/>
                  </a:cubicBezTo>
                  <a:cubicBezTo>
                    <a:pt x="8609" y="1905"/>
                    <a:pt x="7027" y="4241"/>
                    <a:pt x="6838" y="6885"/>
                  </a:cubicBezTo>
                  <a:lnTo>
                    <a:pt x="90" y="100914"/>
                  </a:lnTo>
                  <a:cubicBezTo>
                    <a:pt x="0" y="102151"/>
                    <a:pt x="228" y="103363"/>
                    <a:pt x="716" y="104458"/>
                  </a:cubicBezTo>
                  <a:lnTo>
                    <a:pt x="18242" y="104458"/>
                  </a:lnTo>
                  <a:lnTo>
                    <a:pt x="95527" y="66938"/>
                  </a:lnTo>
                  <a:cubicBezTo>
                    <a:pt x="96242" y="66593"/>
                    <a:pt x="96892" y="66138"/>
                    <a:pt x="97445" y="65598"/>
                  </a:cubicBezTo>
                  <a:cubicBezTo>
                    <a:pt x="98734" y="64347"/>
                    <a:pt x="99549" y="62650"/>
                    <a:pt x="99682" y="60803"/>
                  </a:cubicBezTo>
                  <a:cubicBezTo>
                    <a:pt x="99871" y="58159"/>
                    <a:pt x="98639" y="55620"/>
                    <a:pt x="96446" y="54137"/>
                  </a:cubicBezTo>
                  <a:lnTo>
                    <a:pt x="18388" y="1280"/>
                  </a:lnTo>
                  <a:cubicBezTo>
                    <a:pt x="17142" y="432"/>
                    <a:pt x="15688" y="1"/>
                    <a:pt x="14233" y="1"/>
                  </a:cubicBezTo>
                  <a:close/>
                </a:path>
              </a:pathLst>
            </a:custGeom>
            <a:solidFill>
              <a:srgbClr val="2EE6C4">
                <a:alpha val="447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65"/>
            <p:cNvSpPr/>
            <p:nvPr/>
          </p:nvSpPr>
          <p:spPr>
            <a:xfrm rot="-1236723">
              <a:off x="-2116626" y="-589399"/>
              <a:ext cx="4589808" cy="2185503"/>
            </a:xfrm>
            <a:custGeom>
              <a:rect b="b" l="l" r="r" t="t"/>
              <a:pathLst>
                <a:path extrusionOk="0" h="70199" w="147426">
                  <a:moveTo>
                    <a:pt x="10785" y="1"/>
                  </a:moveTo>
                  <a:lnTo>
                    <a:pt x="1" y="12836"/>
                  </a:lnTo>
                  <a:lnTo>
                    <a:pt x="1" y="46342"/>
                  </a:lnTo>
                  <a:lnTo>
                    <a:pt x="133677" y="70027"/>
                  </a:lnTo>
                  <a:cubicBezTo>
                    <a:pt x="134325" y="70141"/>
                    <a:pt x="134974" y="70198"/>
                    <a:pt x="135619" y="70198"/>
                  </a:cubicBezTo>
                  <a:cubicBezTo>
                    <a:pt x="136144" y="70198"/>
                    <a:pt x="136671" y="70159"/>
                    <a:pt x="137192" y="70084"/>
                  </a:cubicBezTo>
                  <a:cubicBezTo>
                    <a:pt x="139859" y="69705"/>
                    <a:pt x="142342" y="68359"/>
                    <a:pt x="144128" y="66232"/>
                  </a:cubicBezTo>
                  <a:cubicBezTo>
                    <a:pt x="146687" y="63190"/>
                    <a:pt x="147426" y="59020"/>
                    <a:pt x="146071" y="55287"/>
                  </a:cubicBezTo>
                  <a:lnTo>
                    <a:pt x="125996" y="1"/>
                  </a:lnTo>
                  <a:lnTo>
                    <a:pt x="102340" y="1"/>
                  </a:lnTo>
                  <a:lnTo>
                    <a:pt x="118596" y="44769"/>
                  </a:lnTo>
                  <a:lnTo>
                    <a:pt x="17289" y="26822"/>
                  </a:lnTo>
                  <a:lnTo>
                    <a:pt x="39832" y="1"/>
                  </a:lnTo>
                  <a:close/>
                </a:path>
              </a:pathLst>
            </a:custGeom>
            <a:solidFill>
              <a:srgbClr val="2EE6C4">
                <a:alpha val="447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65"/>
            <p:cNvSpPr/>
            <p:nvPr/>
          </p:nvSpPr>
          <p:spPr>
            <a:xfrm>
              <a:off x="6583675" y="0"/>
              <a:ext cx="959475" cy="574975"/>
            </a:xfrm>
            <a:custGeom>
              <a:rect b="b" l="l" r="r" t="t"/>
              <a:pathLst>
                <a:path extrusionOk="0" h="22999" w="38379">
                  <a:moveTo>
                    <a:pt x="1" y="1"/>
                  </a:moveTo>
                  <a:lnTo>
                    <a:pt x="28154" y="21999"/>
                  </a:lnTo>
                  <a:cubicBezTo>
                    <a:pt x="28552" y="22312"/>
                    <a:pt x="28992" y="22554"/>
                    <a:pt x="29458" y="22719"/>
                  </a:cubicBezTo>
                  <a:cubicBezTo>
                    <a:pt x="29969" y="22904"/>
                    <a:pt x="30509" y="22998"/>
                    <a:pt x="31054" y="22998"/>
                  </a:cubicBezTo>
                  <a:cubicBezTo>
                    <a:pt x="31651" y="22998"/>
                    <a:pt x="32248" y="22885"/>
                    <a:pt x="32817" y="22657"/>
                  </a:cubicBezTo>
                  <a:cubicBezTo>
                    <a:pt x="34375" y="22023"/>
                    <a:pt x="35484" y="20610"/>
                    <a:pt x="35716" y="18943"/>
                  </a:cubicBezTo>
                  <a:lnTo>
                    <a:pt x="38378" y="1"/>
                  </a:lnTo>
                  <a:lnTo>
                    <a:pt x="28865" y="1"/>
                  </a:lnTo>
                  <a:lnTo>
                    <a:pt x="27524" y="9552"/>
                  </a:lnTo>
                  <a:lnTo>
                    <a:pt x="15301" y="1"/>
                  </a:lnTo>
                  <a:close/>
                </a:path>
              </a:pathLst>
            </a:custGeom>
            <a:solidFill>
              <a:srgbClr val="2EE6C4">
                <a:alpha val="447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2" name="Google Shape;1592;p65"/>
          <p:cNvGrpSpPr/>
          <p:nvPr/>
        </p:nvGrpSpPr>
        <p:grpSpPr>
          <a:xfrm>
            <a:off x="317250" y="100236"/>
            <a:ext cx="8509400" cy="5119132"/>
            <a:chOff x="317250" y="100236"/>
            <a:chExt cx="8509400" cy="5119132"/>
          </a:xfrm>
        </p:grpSpPr>
        <p:sp>
          <p:nvSpPr>
            <p:cNvPr id="1593" name="Google Shape;1593;p65"/>
            <p:cNvSpPr/>
            <p:nvPr/>
          </p:nvSpPr>
          <p:spPr>
            <a:xfrm>
              <a:off x="4459872" y="268825"/>
              <a:ext cx="224104" cy="112149"/>
            </a:xfrm>
            <a:custGeom>
              <a:rect b="b" l="l" r="r" t="t"/>
              <a:pathLst>
                <a:path extrusionOk="0" h="1153" w="2304">
                  <a:moveTo>
                    <a:pt x="0" y="1"/>
                  </a:moveTo>
                  <a:lnTo>
                    <a:pt x="1152" y="1153"/>
                  </a:lnTo>
                  <a:lnTo>
                    <a:pt x="2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65"/>
            <p:cNvSpPr/>
            <p:nvPr/>
          </p:nvSpPr>
          <p:spPr>
            <a:xfrm>
              <a:off x="4459872" y="4762622"/>
              <a:ext cx="224104" cy="112052"/>
            </a:xfrm>
            <a:custGeom>
              <a:rect b="b" l="l" r="r" t="t"/>
              <a:pathLst>
                <a:path extrusionOk="0" h="1152" w="2304">
                  <a:moveTo>
                    <a:pt x="1152" y="1"/>
                  </a:moveTo>
                  <a:lnTo>
                    <a:pt x="0" y="1152"/>
                  </a:lnTo>
                  <a:lnTo>
                    <a:pt x="2303" y="1152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65"/>
            <p:cNvSpPr/>
            <p:nvPr/>
          </p:nvSpPr>
          <p:spPr>
            <a:xfrm>
              <a:off x="7706505" y="455700"/>
              <a:ext cx="423266" cy="416913"/>
            </a:xfrm>
            <a:custGeom>
              <a:rect b="b" l="l" r="r" t="t"/>
              <a:pathLst>
                <a:path extrusionOk="0" h="7153" w="7262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65"/>
            <p:cNvSpPr/>
            <p:nvPr/>
          </p:nvSpPr>
          <p:spPr>
            <a:xfrm>
              <a:off x="1402600" y="100236"/>
              <a:ext cx="224103" cy="218722"/>
            </a:xfrm>
            <a:custGeom>
              <a:rect b="b" l="l" r="r" t="t"/>
              <a:pathLst>
                <a:path extrusionOk="0" h="4889" w="5009">
                  <a:moveTo>
                    <a:pt x="1573" y="0"/>
                  </a:moveTo>
                  <a:cubicBezTo>
                    <a:pt x="1513" y="0"/>
                    <a:pt x="1452" y="13"/>
                    <a:pt x="1393" y="41"/>
                  </a:cubicBezTo>
                  <a:cubicBezTo>
                    <a:pt x="1179" y="137"/>
                    <a:pt x="1085" y="392"/>
                    <a:pt x="1186" y="606"/>
                  </a:cubicBezTo>
                  <a:lnTo>
                    <a:pt x="1939" y="2236"/>
                  </a:lnTo>
                  <a:lnTo>
                    <a:pt x="308" y="2993"/>
                  </a:lnTo>
                  <a:cubicBezTo>
                    <a:pt x="94" y="3089"/>
                    <a:pt x="1" y="3344"/>
                    <a:pt x="101" y="3555"/>
                  </a:cubicBezTo>
                  <a:cubicBezTo>
                    <a:pt x="171" y="3711"/>
                    <a:pt x="325" y="3803"/>
                    <a:pt x="486" y="3803"/>
                  </a:cubicBezTo>
                  <a:cubicBezTo>
                    <a:pt x="547" y="3803"/>
                    <a:pt x="608" y="3790"/>
                    <a:pt x="667" y="3763"/>
                  </a:cubicBezTo>
                  <a:lnTo>
                    <a:pt x="2297" y="3009"/>
                  </a:lnTo>
                  <a:lnTo>
                    <a:pt x="3054" y="4643"/>
                  </a:lnTo>
                  <a:cubicBezTo>
                    <a:pt x="3124" y="4797"/>
                    <a:pt x="3279" y="4889"/>
                    <a:pt x="3441" y="4889"/>
                  </a:cubicBezTo>
                  <a:cubicBezTo>
                    <a:pt x="3500" y="4889"/>
                    <a:pt x="3559" y="4877"/>
                    <a:pt x="3616" y="4850"/>
                  </a:cubicBezTo>
                  <a:cubicBezTo>
                    <a:pt x="3830" y="4750"/>
                    <a:pt x="3924" y="4499"/>
                    <a:pt x="3827" y="4285"/>
                  </a:cubicBezTo>
                  <a:lnTo>
                    <a:pt x="3070" y="2652"/>
                  </a:lnTo>
                  <a:lnTo>
                    <a:pt x="4704" y="1898"/>
                  </a:lnTo>
                  <a:cubicBezTo>
                    <a:pt x="4914" y="1798"/>
                    <a:pt x="5008" y="1547"/>
                    <a:pt x="4911" y="1332"/>
                  </a:cubicBezTo>
                  <a:cubicBezTo>
                    <a:pt x="4838" y="1177"/>
                    <a:pt x="4686" y="1085"/>
                    <a:pt x="4526" y="1085"/>
                  </a:cubicBezTo>
                  <a:cubicBezTo>
                    <a:pt x="4465" y="1085"/>
                    <a:pt x="4404" y="1098"/>
                    <a:pt x="4346" y="1125"/>
                  </a:cubicBezTo>
                  <a:lnTo>
                    <a:pt x="2712" y="1878"/>
                  </a:lnTo>
                  <a:lnTo>
                    <a:pt x="1959" y="248"/>
                  </a:lnTo>
                  <a:cubicBezTo>
                    <a:pt x="1886" y="92"/>
                    <a:pt x="173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97" name="Google Shape;1597;p65"/>
            <p:cNvGrpSpPr/>
            <p:nvPr/>
          </p:nvGrpSpPr>
          <p:grpSpPr>
            <a:xfrm>
              <a:off x="317250" y="268825"/>
              <a:ext cx="8509400" cy="4605850"/>
              <a:chOff x="317250" y="268825"/>
              <a:chExt cx="8509400" cy="4605850"/>
            </a:xfrm>
          </p:grpSpPr>
          <p:sp>
            <p:nvSpPr>
              <p:cNvPr id="1598" name="Google Shape;1598;p65"/>
              <p:cNvSpPr/>
              <p:nvPr/>
            </p:nvSpPr>
            <p:spPr>
              <a:xfrm>
                <a:off x="317250" y="268825"/>
                <a:ext cx="157100" cy="4605850"/>
              </a:xfrm>
              <a:custGeom>
                <a:rect b="b" l="l" r="r" t="t"/>
                <a:pathLst>
                  <a:path extrusionOk="0" h="184234" w="6284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9" name="Google Shape;1599;p65"/>
              <p:cNvSpPr/>
              <p:nvPr/>
            </p:nvSpPr>
            <p:spPr>
              <a:xfrm rot="10800000">
                <a:off x="8669550" y="268825"/>
                <a:ext cx="157100" cy="4605850"/>
              </a:xfrm>
              <a:custGeom>
                <a:rect b="b" l="l" r="r" t="t"/>
                <a:pathLst>
                  <a:path extrusionOk="0" h="184234" w="6284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00" name="Google Shape;1600;p65"/>
            <p:cNvSpPr/>
            <p:nvPr/>
          </p:nvSpPr>
          <p:spPr>
            <a:xfrm rot="-3000083">
              <a:off x="935724" y="4747579"/>
              <a:ext cx="496882" cy="342676"/>
            </a:xfrm>
            <a:custGeom>
              <a:rect b="b" l="l" r="r" t="t"/>
              <a:pathLst>
                <a:path extrusionOk="0" h="11031" w="15995">
                  <a:moveTo>
                    <a:pt x="4510" y="1"/>
                  </a:moveTo>
                  <a:cubicBezTo>
                    <a:pt x="4478" y="1"/>
                    <a:pt x="4445" y="5"/>
                    <a:pt x="4412" y="12"/>
                  </a:cubicBezTo>
                  <a:lnTo>
                    <a:pt x="368" y="990"/>
                  </a:lnTo>
                  <a:cubicBezTo>
                    <a:pt x="141" y="1047"/>
                    <a:pt x="0" y="1274"/>
                    <a:pt x="54" y="1502"/>
                  </a:cubicBezTo>
                  <a:cubicBezTo>
                    <a:pt x="102" y="1698"/>
                    <a:pt x="276" y="1829"/>
                    <a:pt x="467" y="1829"/>
                  </a:cubicBezTo>
                  <a:cubicBezTo>
                    <a:pt x="501" y="1829"/>
                    <a:pt x="535" y="1825"/>
                    <a:pt x="569" y="1817"/>
                  </a:cubicBezTo>
                  <a:lnTo>
                    <a:pt x="4198" y="939"/>
                  </a:lnTo>
                  <a:lnTo>
                    <a:pt x="5075" y="4572"/>
                  </a:lnTo>
                  <a:cubicBezTo>
                    <a:pt x="5120" y="4765"/>
                    <a:pt x="5295" y="4896"/>
                    <a:pt x="5486" y="4896"/>
                  </a:cubicBezTo>
                  <a:cubicBezTo>
                    <a:pt x="5519" y="4896"/>
                    <a:pt x="5553" y="4892"/>
                    <a:pt x="5587" y="4883"/>
                  </a:cubicBezTo>
                  <a:lnTo>
                    <a:pt x="9219" y="4009"/>
                  </a:lnTo>
                  <a:lnTo>
                    <a:pt x="10093" y="7638"/>
                  </a:lnTo>
                  <a:cubicBezTo>
                    <a:pt x="10141" y="7833"/>
                    <a:pt x="10315" y="7964"/>
                    <a:pt x="10509" y="7964"/>
                  </a:cubicBezTo>
                  <a:cubicBezTo>
                    <a:pt x="10542" y="7964"/>
                    <a:pt x="10575" y="7960"/>
                    <a:pt x="10608" y="7952"/>
                  </a:cubicBezTo>
                  <a:lnTo>
                    <a:pt x="14237" y="7076"/>
                  </a:lnTo>
                  <a:lnTo>
                    <a:pt x="15114" y="10704"/>
                  </a:lnTo>
                  <a:cubicBezTo>
                    <a:pt x="15160" y="10899"/>
                    <a:pt x="15336" y="11030"/>
                    <a:pt x="15528" y="11030"/>
                  </a:cubicBezTo>
                  <a:cubicBezTo>
                    <a:pt x="15560" y="11030"/>
                    <a:pt x="15593" y="11026"/>
                    <a:pt x="15626" y="11019"/>
                  </a:cubicBezTo>
                  <a:cubicBezTo>
                    <a:pt x="15858" y="10962"/>
                    <a:pt x="15994" y="10734"/>
                    <a:pt x="15941" y="10503"/>
                  </a:cubicBezTo>
                  <a:lnTo>
                    <a:pt x="14963" y="6463"/>
                  </a:lnTo>
                  <a:cubicBezTo>
                    <a:pt x="14918" y="6267"/>
                    <a:pt x="14744" y="6136"/>
                    <a:pt x="14554" y="6136"/>
                  </a:cubicBezTo>
                  <a:cubicBezTo>
                    <a:pt x="14520" y="6136"/>
                    <a:pt x="14486" y="6140"/>
                    <a:pt x="14452" y="6149"/>
                  </a:cubicBezTo>
                  <a:lnTo>
                    <a:pt x="10823" y="7025"/>
                  </a:lnTo>
                  <a:lnTo>
                    <a:pt x="9945" y="3393"/>
                  </a:lnTo>
                  <a:cubicBezTo>
                    <a:pt x="9897" y="3200"/>
                    <a:pt x="9726" y="3069"/>
                    <a:pt x="9534" y="3069"/>
                  </a:cubicBezTo>
                  <a:cubicBezTo>
                    <a:pt x="9500" y="3069"/>
                    <a:pt x="9465" y="3073"/>
                    <a:pt x="9430" y="3082"/>
                  </a:cubicBezTo>
                  <a:lnTo>
                    <a:pt x="5801" y="3955"/>
                  </a:lnTo>
                  <a:lnTo>
                    <a:pt x="4924" y="327"/>
                  </a:lnTo>
                  <a:cubicBezTo>
                    <a:pt x="4879" y="132"/>
                    <a:pt x="4703" y="1"/>
                    <a:pt x="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65"/>
            <p:cNvSpPr/>
            <p:nvPr/>
          </p:nvSpPr>
          <p:spPr>
            <a:xfrm>
              <a:off x="7649030" y="4686859"/>
              <a:ext cx="336421" cy="336596"/>
            </a:xfrm>
            <a:custGeom>
              <a:rect b="b" l="l" r="r" t="t"/>
              <a:pathLst>
                <a:path extrusionOk="0" h="5775" w="5772">
                  <a:moveTo>
                    <a:pt x="2886" y="854"/>
                  </a:moveTo>
                  <a:cubicBezTo>
                    <a:pt x="4008" y="854"/>
                    <a:pt x="4921" y="1765"/>
                    <a:pt x="4921" y="2890"/>
                  </a:cubicBezTo>
                  <a:cubicBezTo>
                    <a:pt x="4921" y="4011"/>
                    <a:pt x="4008" y="4924"/>
                    <a:pt x="2886" y="4924"/>
                  </a:cubicBezTo>
                  <a:cubicBezTo>
                    <a:pt x="1765" y="4924"/>
                    <a:pt x="851" y="4011"/>
                    <a:pt x="851" y="2890"/>
                  </a:cubicBezTo>
                  <a:cubicBezTo>
                    <a:pt x="851" y="1765"/>
                    <a:pt x="1765" y="854"/>
                    <a:pt x="2886" y="854"/>
                  </a:cubicBezTo>
                  <a:close/>
                  <a:moveTo>
                    <a:pt x="2886" y="1"/>
                  </a:moveTo>
                  <a:cubicBezTo>
                    <a:pt x="1296" y="1"/>
                    <a:pt x="1" y="1296"/>
                    <a:pt x="1" y="2890"/>
                  </a:cubicBezTo>
                  <a:cubicBezTo>
                    <a:pt x="1" y="4479"/>
                    <a:pt x="1296" y="5774"/>
                    <a:pt x="2886" y="5774"/>
                  </a:cubicBezTo>
                  <a:cubicBezTo>
                    <a:pt x="4480" y="5774"/>
                    <a:pt x="5771" y="4479"/>
                    <a:pt x="5771" y="2890"/>
                  </a:cubicBezTo>
                  <a:cubicBezTo>
                    <a:pt x="5771" y="1296"/>
                    <a:pt x="4480" y="1"/>
                    <a:pt x="2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02" name="Google Shape;1602;p65"/>
          <p:cNvSpPr txBox="1"/>
          <p:nvPr>
            <p:ph type="title"/>
          </p:nvPr>
        </p:nvSpPr>
        <p:spPr>
          <a:xfrm>
            <a:off x="5238250" y="1658400"/>
            <a:ext cx="20907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i="0"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03" name="Google Shape;1603;p65"/>
          <p:cNvSpPr txBox="1"/>
          <p:nvPr>
            <p:ph idx="1" type="subTitle"/>
          </p:nvPr>
        </p:nvSpPr>
        <p:spPr>
          <a:xfrm>
            <a:off x="5238250" y="3480175"/>
            <a:ext cx="2498400" cy="8883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04" name="Google Shape;1604;p65"/>
          <p:cNvSpPr txBox="1"/>
          <p:nvPr>
            <p:ph idx="2" type="ctrTitle"/>
          </p:nvPr>
        </p:nvSpPr>
        <p:spPr>
          <a:xfrm>
            <a:off x="720050" y="349067"/>
            <a:ext cx="7265400" cy="8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MAIN_POINT_1_1_2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6" name="Google Shape;1606;p66"/>
          <p:cNvGrpSpPr/>
          <p:nvPr/>
        </p:nvGrpSpPr>
        <p:grpSpPr>
          <a:xfrm>
            <a:off x="317250" y="100236"/>
            <a:ext cx="8509400" cy="5119132"/>
            <a:chOff x="317250" y="100236"/>
            <a:chExt cx="8509400" cy="5119132"/>
          </a:xfrm>
        </p:grpSpPr>
        <p:sp>
          <p:nvSpPr>
            <p:cNvPr id="1607" name="Google Shape;1607;p66"/>
            <p:cNvSpPr/>
            <p:nvPr/>
          </p:nvSpPr>
          <p:spPr>
            <a:xfrm>
              <a:off x="4459872" y="268825"/>
              <a:ext cx="224104" cy="112149"/>
            </a:xfrm>
            <a:custGeom>
              <a:rect b="b" l="l" r="r" t="t"/>
              <a:pathLst>
                <a:path extrusionOk="0" h="1153" w="2304">
                  <a:moveTo>
                    <a:pt x="0" y="1"/>
                  </a:moveTo>
                  <a:lnTo>
                    <a:pt x="1152" y="1153"/>
                  </a:lnTo>
                  <a:lnTo>
                    <a:pt x="2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66"/>
            <p:cNvSpPr/>
            <p:nvPr/>
          </p:nvSpPr>
          <p:spPr>
            <a:xfrm>
              <a:off x="4459872" y="4762622"/>
              <a:ext cx="224104" cy="112052"/>
            </a:xfrm>
            <a:custGeom>
              <a:rect b="b" l="l" r="r" t="t"/>
              <a:pathLst>
                <a:path extrusionOk="0" h="1152" w="2304">
                  <a:moveTo>
                    <a:pt x="1152" y="1"/>
                  </a:moveTo>
                  <a:lnTo>
                    <a:pt x="0" y="1152"/>
                  </a:lnTo>
                  <a:lnTo>
                    <a:pt x="2303" y="1152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66"/>
            <p:cNvSpPr/>
            <p:nvPr/>
          </p:nvSpPr>
          <p:spPr>
            <a:xfrm>
              <a:off x="7706505" y="455700"/>
              <a:ext cx="423266" cy="416913"/>
            </a:xfrm>
            <a:custGeom>
              <a:rect b="b" l="l" r="r" t="t"/>
              <a:pathLst>
                <a:path extrusionOk="0" h="7153" w="7262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66"/>
            <p:cNvSpPr/>
            <p:nvPr/>
          </p:nvSpPr>
          <p:spPr>
            <a:xfrm>
              <a:off x="1402600" y="100236"/>
              <a:ext cx="224103" cy="218722"/>
            </a:xfrm>
            <a:custGeom>
              <a:rect b="b" l="l" r="r" t="t"/>
              <a:pathLst>
                <a:path extrusionOk="0" h="4889" w="5009">
                  <a:moveTo>
                    <a:pt x="1573" y="0"/>
                  </a:moveTo>
                  <a:cubicBezTo>
                    <a:pt x="1513" y="0"/>
                    <a:pt x="1452" y="13"/>
                    <a:pt x="1393" y="41"/>
                  </a:cubicBezTo>
                  <a:cubicBezTo>
                    <a:pt x="1179" y="137"/>
                    <a:pt x="1085" y="392"/>
                    <a:pt x="1186" y="606"/>
                  </a:cubicBezTo>
                  <a:lnTo>
                    <a:pt x="1939" y="2236"/>
                  </a:lnTo>
                  <a:lnTo>
                    <a:pt x="308" y="2993"/>
                  </a:lnTo>
                  <a:cubicBezTo>
                    <a:pt x="94" y="3089"/>
                    <a:pt x="1" y="3344"/>
                    <a:pt x="101" y="3555"/>
                  </a:cubicBezTo>
                  <a:cubicBezTo>
                    <a:pt x="171" y="3711"/>
                    <a:pt x="325" y="3803"/>
                    <a:pt x="486" y="3803"/>
                  </a:cubicBezTo>
                  <a:cubicBezTo>
                    <a:pt x="547" y="3803"/>
                    <a:pt x="608" y="3790"/>
                    <a:pt x="667" y="3763"/>
                  </a:cubicBezTo>
                  <a:lnTo>
                    <a:pt x="2297" y="3009"/>
                  </a:lnTo>
                  <a:lnTo>
                    <a:pt x="3054" y="4643"/>
                  </a:lnTo>
                  <a:cubicBezTo>
                    <a:pt x="3124" y="4797"/>
                    <a:pt x="3279" y="4889"/>
                    <a:pt x="3441" y="4889"/>
                  </a:cubicBezTo>
                  <a:cubicBezTo>
                    <a:pt x="3500" y="4889"/>
                    <a:pt x="3559" y="4877"/>
                    <a:pt x="3616" y="4850"/>
                  </a:cubicBezTo>
                  <a:cubicBezTo>
                    <a:pt x="3830" y="4750"/>
                    <a:pt x="3924" y="4499"/>
                    <a:pt x="3827" y="4285"/>
                  </a:cubicBezTo>
                  <a:lnTo>
                    <a:pt x="3070" y="2652"/>
                  </a:lnTo>
                  <a:lnTo>
                    <a:pt x="4704" y="1898"/>
                  </a:lnTo>
                  <a:cubicBezTo>
                    <a:pt x="4914" y="1798"/>
                    <a:pt x="5008" y="1547"/>
                    <a:pt x="4911" y="1332"/>
                  </a:cubicBezTo>
                  <a:cubicBezTo>
                    <a:pt x="4838" y="1177"/>
                    <a:pt x="4686" y="1085"/>
                    <a:pt x="4526" y="1085"/>
                  </a:cubicBezTo>
                  <a:cubicBezTo>
                    <a:pt x="4465" y="1085"/>
                    <a:pt x="4404" y="1098"/>
                    <a:pt x="4346" y="1125"/>
                  </a:cubicBezTo>
                  <a:lnTo>
                    <a:pt x="2712" y="1878"/>
                  </a:lnTo>
                  <a:lnTo>
                    <a:pt x="1959" y="248"/>
                  </a:lnTo>
                  <a:cubicBezTo>
                    <a:pt x="1886" y="92"/>
                    <a:pt x="173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11" name="Google Shape;1611;p66"/>
            <p:cNvGrpSpPr/>
            <p:nvPr/>
          </p:nvGrpSpPr>
          <p:grpSpPr>
            <a:xfrm>
              <a:off x="317250" y="268825"/>
              <a:ext cx="8509400" cy="4605850"/>
              <a:chOff x="317250" y="268825"/>
              <a:chExt cx="8509400" cy="4605850"/>
            </a:xfrm>
          </p:grpSpPr>
          <p:sp>
            <p:nvSpPr>
              <p:cNvPr id="1612" name="Google Shape;1612;p66"/>
              <p:cNvSpPr/>
              <p:nvPr/>
            </p:nvSpPr>
            <p:spPr>
              <a:xfrm>
                <a:off x="317250" y="268825"/>
                <a:ext cx="157100" cy="4605850"/>
              </a:xfrm>
              <a:custGeom>
                <a:rect b="b" l="l" r="r" t="t"/>
                <a:pathLst>
                  <a:path extrusionOk="0" h="184234" w="6284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3" name="Google Shape;1613;p66"/>
              <p:cNvSpPr/>
              <p:nvPr/>
            </p:nvSpPr>
            <p:spPr>
              <a:xfrm rot="10800000">
                <a:off x="8669550" y="268825"/>
                <a:ext cx="157100" cy="4605850"/>
              </a:xfrm>
              <a:custGeom>
                <a:rect b="b" l="l" r="r" t="t"/>
                <a:pathLst>
                  <a:path extrusionOk="0" h="184234" w="6284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14" name="Google Shape;1614;p66"/>
            <p:cNvSpPr/>
            <p:nvPr/>
          </p:nvSpPr>
          <p:spPr>
            <a:xfrm rot="-3000083">
              <a:off x="935724" y="4747579"/>
              <a:ext cx="496882" cy="342676"/>
            </a:xfrm>
            <a:custGeom>
              <a:rect b="b" l="l" r="r" t="t"/>
              <a:pathLst>
                <a:path extrusionOk="0" h="11031" w="15995">
                  <a:moveTo>
                    <a:pt x="4510" y="1"/>
                  </a:moveTo>
                  <a:cubicBezTo>
                    <a:pt x="4478" y="1"/>
                    <a:pt x="4445" y="5"/>
                    <a:pt x="4412" y="12"/>
                  </a:cubicBezTo>
                  <a:lnTo>
                    <a:pt x="368" y="990"/>
                  </a:lnTo>
                  <a:cubicBezTo>
                    <a:pt x="141" y="1047"/>
                    <a:pt x="0" y="1274"/>
                    <a:pt x="54" y="1502"/>
                  </a:cubicBezTo>
                  <a:cubicBezTo>
                    <a:pt x="102" y="1698"/>
                    <a:pt x="276" y="1829"/>
                    <a:pt x="467" y="1829"/>
                  </a:cubicBezTo>
                  <a:cubicBezTo>
                    <a:pt x="501" y="1829"/>
                    <a:pt x="535" y="1825"/>
                    <a:pt x="569" y="1817"/>
                  </a:cubicBezTo>
                  <a:lnTo>
                    <a:pt x="4198" y="939"/>
                  </a:lnTo>
                  <a:lnTo>
                    <a:pt x="5075" y="4572"/>
                  </a:lnTo>
                  <a:cubicBezTo>
                    <a:pt x="5120" y="4765"/>
                    <a:pt x="5295" y="4896"/>
                    <a:pt x="5486" y="4896"/>
                  </a:cubicBezTo>
                  <a:cubicBezTo>
                    <a:pt x="5519" y="4896"/>
                    <a:pt x="5553" y="4892"/>
                    <a:pt x="5587" y="4883"/>
                  </a:cubicBezTo>
                  <a:lnTo>
                    <a:pt x="9219" y="4009"/>
                  </a:lnTo>
                  <a:lnTo>
                    <a:pt x="10093" y="7638"/>
                  </a:lnTo>
                  <a:cubicBezTo>
                    <a:pt x="10141" y="7833"/>
                    <a:pt x="10315" y="7964"/>
                    <a:pt x="10509" y="7964"/>
                  </a:cubicBezTo>
                  <a:cubicBezTo>
                    <a:pt x="10542" y="7964"/>
                    <a:pt x="10575" y="7960"/>
                    <a:pt x="10608" y="7952"/>
                  </a:cubicBezTo>
                  <a:lnTo>
                    <a:pt x="14237" y="7076"/>
                  </a:lnTo>
                  <a:lnTo>
                    <a:pt x="15114" y="10704"/>
                  </a:lnTo>
                  <a:cubicBezTo>
                    <a:pt x="15160" y="10899"/>
                    <a:pt x="15336" y="11030"/>
                    <a:pt x="15528" y="11030"/>
                  </a:cubicBezTo>
                  <a:cubicBezTo>
                    <a:pt x="15560" y="11030"/>
                    <a:pt x="15593" y="11026"/>
                    <a:pt x="15626" y="11019"/>
                  </a:cubicBezTo>
                  <a:cubicBezTo>
                    <a:pt x="15858" y="10962"/>
                    <a:pt x="15994" y="10734"/>
                    <a:pt x="15941" y="10503"/>
                  </a:cubicBezTo>
                  <a:lnTo>
                    <a:pt x="14963" y="6463"/>
                  </a:lnTo>
                  <a:cubicBezTo>
                    <a:pt x="14918" y="6267"/>
                    <a:pt x="14744" y="6136"/>
                    <a:pt x="14554" y="6136"/>
                  </a:cubicBezTo>
                  <a:cubicBezTo>
                    <a:pt x="14520" y="6136"/>
                    <a:pt x="14486" y="6140"/>
                    <a:pt x="14452" y="6149"/>
                  </a:cubicBezTo>
                  <a:lnTo>
                    <a:pt x="10823" y="7025"/>
                  </a:lnTo>
                  <a:lnTo>
                    <a:pt x="9945" y="3393"/>
                  </a:lnTo>
                  <a:cubicBezTo>
                    <a:pt x="9897" y="3200"/>
                    <a:pt x="9726" y="3069"/>
                    <a:pt x="9534" y="3069"/>
                  </a:cubicBezTo>
                  <a:cubicBezTo>
                    <a:pt x="9500" y="3069"/>
                    <a:pt x="9465" y="3073"/>
                    <a:pt x="9430" y="3082"/>
                  </a:cubicBezTo>
                  <a:lnTo>
                    <a:pt x="5801" y="3955"/>
                  </a:lnTo>
                  <a:lnTo>
                    <a:pt x="4924" y="327"/>
                  </a:lnTo>
                  <a:cubicBezTo>
                    <a:pt x="4879" y="132"/>
                    <a:pt x="4703" y="1"/>
                    <a:pt x="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66"/>
            <p:cNvSpPr/>
            <p:nvPr/>
          </p:nvSpPr>
          <p:spPr>
            <a:xfrm>
              <a:off x="7649030" y="4686859"/>
              <a:ext cx="336421" cy="336596"/>
            </a:xfrm>
            <a:custGeom>
              <a:rect b="b" l="l" r="r" t="t"/>
              <a:pathLst>
                <a:path extrusionOk="0" h="5775" w="5772">
                  <a:moveTo>
                    <a:pt x="2886" y="854"/>
                  </a:moveTo>
                  <a:cubicBezTo>
                    <a:pt x="4008" y="854"/>
                    <a:pt x="4921" y="1765"/>
                    <a:pt x="4921" y="2890"/>
                  </a:cubicBezTo>
                  <a:cubicBezTo>
                    <a:pt x="4921" y="4011"/>
                    <a:pt x="4008" y="4924"/>
                    <a:pt x="2886" y="4924"/>
                  </a:cubicBezTo>
                  <a:cubicBezTo>
                    <a:pt x="1765" y="4924"/>
                    <a:pt x="851" y="4011"/>
                    <a:pt x="851" y="2890"/>
                  </a:cubicBezTo>
                  <a:cubicBezTo>
                    <a:pt x="851" y="1765"/>
                    <a:pt x="1765" y="854"/>
                    <a:pt x="2886" y="854"/>
                  </a:cubicBezTo>
                  <a:close/>
                  <a:moveTo>
                    <a:pt x="2886" y="1"/>
                  </a:moveTo>
                  <a:cubicBezTo>
                    <a:pt x="1296" y="1"/>
                    <a:pt x="1" y="1296"/>
                    <a:pt x="1" y="2890"/>
                  </a:cubicBezTo>
                  <a:cubicBezTo>
                    <a:pt x="1" y="4479"/>
                    <a:pt x="1296" y="5774"/>
                    <a:pt x="2886" y="5774"/>
                  </a:cubicBezTo>
                  <a:cubicBezTo>
                    <a:pt x="4480" y="5774"/>
                    <a:pt x="5771" y="4479"/>
                    <a:pt x="5771" y="2890"/>
                  </a:cubicBezTo>
                  <a:cubicBezTo>
                    <a:pt x="5771" y="1296"/>
                    <a:pt x="4480" y="1"/>
                    <a:pt x="2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16" name="Google Shape;1616;p66"/>
          <p:cNvGrpSpPr/>
          <p:nvPr/>
        </p:nvGrpSpPr>
        <p:grpSpPr>
          <a:xfrm>
            <a:off x="2418563" y="0"/>
            <a:ext cx="6160813" cy="5143500"/>
            <a:chOff x="2415963" y="0"/>
            <a:chExt cx="6160813" cy="5143500"/>
          </a:xfrm>
        </p:grpSpPr>
        <p:sp>
          <p:nvSpPr>
            <p:cNvPr id="1617" name="Google Shape;1617;p66"/>
            <p:cNvSpPr/>
            <p:nvPr/>
          </p:nvSpPr>
          <p:spPr>
            <a:xfrm>
              <a:off x="6080000" y="2532050"/>
              <a:ext cx="2496775" cy="2611450"/>
            </a:xfrm>
            <a:custGeom>
              <a:rect b="b" l="l" r="r" t="t"/>
              <a:pathLst>
                <a:path extrusionOk="0" h="104458" w="99871">
                  <a:moveTo>
                    <a:pt x="20710" y="20753"/>
                  </a:moveTo>
                  <a:lnTo>
                    <a:pt x="77504" y="59211"/>
                  </a:lnTo>
                  <a:lnTo>
                    <a:pt x="15797" y="89169"/>
                  </a:lnTo>
                  <a:lnTo>
                    <a:pt x="20710" y="20753"/>
                  </a:lnTo>
                  <a:close/>
                  <a:moveTo>
                    <a:pt x="14233" y="1"/>
                  </a:moveTo>
                  <a:cubicBezTo>
                    <a:pt x="13129" y="1"/>
                    <a:pt x="12021" y="248"/>
                    <a:pt x="10997" y="750"/>
                  </a:cubicBezTo>
                  <a:cubicBezTo>
                    <a:pt x="8609" y="1905"/>
                    <a:pt x="7027" y="4241"/>
                    <a:pt x="6838" y="6885"/>
                  </a:cubicBezTo>
                  <a:lnTo>
                    <a:pt x="90" y="100914"/>
                  </a:lnTo>
                  <a:cubicBezTo>
                    <a:pt x="0" y="102151"/>
                    <a:pt x="228" y="103363"/>
                    <a:pt x="716" y="104458"/>
                  </a:cubicBezTo>
                  <a:lnTo>
                    <a:pt x="18242" y="104458"/>
                  </a:lnTo>
                  <a:lnTo>
                    <a:pt x="95527" y="66938"/>
                  </a:lnTo>
                  <a:cubicBezTo>
                    <a:pt x="96242" y="66593"/>
                    <a:pt x="96892" y="66138"/>
                    <a:pt x="97445" y="65598"/>
                  </a:cubicBezTo>
                  <a:cubicBezTo>
                    <a:pt x="98734" y="64347"/>
                    <a:pt x="99549" y="62650"/>
                    <a:pt x="99682" y="60803"/>
                  </a:cubicBezTo>
                  <a:cubicBezTo>
                    <a:pt x="99871" y="58159"/>
                    <a:pt x="98639" y="55620"/>
                    <a:pt x="96446" y="54137"/>
                  </a:cubicBezTo>
                  <a:lnTo>
                    <a:pt x="18388" y="1280"/>
                  </a:lnTo>
                  <a:cubicBezTo>
                    <a:pt x="17142" y="432"/>
                    <a:pt x="15688" y="1"/>
                    <a:pt x="14233" y="1"/>
                  </a:cubicBezTo>
                  <a:close/>
                </a:path>
              </a:pathLst>
            </a:custGeom>
            <a:solidFill>
              <a:srgbClr val="2EE6C4">
                <a:alpha val="450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66"/>
            <p:cNvSpPr/>
            <p:nvPr/>
          </p:nvSpPr>
          <p:spPr>
            <a:xfrm>
              <a:off x="2415963" y="0"/>
              <a:ext cx="959475" cy="574975"/>
            </a:xfrm>
            <a:custGeom>
              <a:rect b="b" l="l" r="r" t="t"/>
              <a:pathLst>
                <a:path extrusionOk="0" h="22999" w="38379">
                  <a:moveTo>
                    <a:pt x="1" y="1"/>
                  </a:moveTo>
                  <a:lnTo>
                    <a:pt x="28154" y="21999"/>
                  </a:lnTo>
                  <a:cubicBezTo>
                    <a:pt x="28552" y="22312"/>
                    <a:pt x="28992" y="22554"/>
                    <a:pt x="29458" y="22719"/>
                  </a:cubicBezTo>
                  <a:cubicBezTo>
                    <a:pt x="29969" y="22904"/>
                    <a:pt x="30509" y="22998"/>
                    <a:pt x="31054" y="22998"/>
                  </a:cubicBezTo>
                  <a:cubicBezTo>
                    <a:pt x="31651" y="22998"/>
                    <a:pt x="32248" y="22885"/>
                    <a:pt x="32817" y="22657"/>
                  </a:cubicBezTo>
                  <a:cubicBezTo>
                    <a:pt x="34375" y="22023"/>
                    <a:pt x="35484" y="20610"/>
                    <a:pt x="35716" y="18943"/>
                  </a:cubicBezTo>
                  <a:lnTo>
                    <a:pt x="38378" y="1"/>
                  </a:lnTo>
                  <a:lnTo>
                    <a:pt x="28865" y="1"/>
                  </a:lnTo>
                  <a:lnTo>
                    <a:pt x="27524" y="9552"/>
                  </a:lnTo>
                  <a:lnTo>
                    <a:pt x="15301" y="1"/>
                  </a:lnTo>
                  <a:close/>
                </a:path>
              </a:pathLst>
            </a:custGeom>
            <a:solidFill>
              <a:srgbClr val="2EE6C4">
                <a:alpha val="450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19" name="Google Shape;1619;p66"/>
          <p:cNvSpPr txBox="1"/>
          <p:nvPr>
            <p:ph type="title"/>
          </p:nvPr>
        </p:nvSpPr>
        <p:spPr>
          <a:xfrm>
            <a:off x="2934650" y="1658400"/>
            <a:ext cx="13503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7200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200"/>
              <a:buNone/>
              <a:defRPr i="0" sz="2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20" name="Google Shape;1620;p66"/>
          <p:cNvSpPr txBox="1"/>
          <p:nvPr>
            <p:ph idx="1" type="subTitle"/>
          </p:nvPr>
        </p:nvSpPr>
        <p:spPr>
          <a:xfrm>
            <a:off x="1511850" y="3525933"/>
            <a:ext cx="2772900" cy="888300"/>
          </a:xfrm>
          <a:prstGeom prst="rect">
            <a:avLst/>
          </a:prstGeom>
        </p:spPr>
        <p:txBody>
          <a:bodyPr anchorCtr="0" anchor="ctr" bIns="91425" lIns="91425" spcFirstLastPara="1" rIns="7200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621" name="Google Shape;1621;p66"/>
          <p:cNvSpPr txBox="1"/>
          <p:nvPr>
            <p:ph idx="2" type="ctrTitle"/>
          </p:nvPr>
        </p:nvSpPr>
        <p:spPr>
          <a:xfrm>
            <a:off x="720050" y="349067"/>
            <a:ext cx="7265400" cy="8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5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622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3" name="Google Shape;1623;p67"/>
          <p:cNvGrpSpPr/>
          <p:nvPr/>
        </p:nvGrpSpPr>
        <p:grpSpPr>
          <a:xfrm>
            <a:off x="2600" y="0"/>
            <a:ext cx="9138638" cy="5143500"/>
            <a:chOff x="2600" y="0"/>
            <a:chExt cx="9138638" cy="5143500"/>
          </a:xfrm>
        </p:grpSpPr>
        <p:sp>
          <p:nvSpPr>
            <p:cNvPr id="1624" name="Google Shape;1624;p67"/>
            <p:cNvSpPr/>
            <p:nvPr/>
          </p:nvSpPr>
          <p:spPr>
            <a:xfrm>
              <a:off x="2325975" y="325725"/>
              <a:ext cx="4491900" cy="4491900"/>
            </a:xfrm>
            <a:prstGeom prst="ellipse">
              <a:avLst/>
            </a:prstGeom>
            <a:solidFill>
              <a:srgbClr val="2EE6C4">
                <a:alpha val="450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25" name="Google Shape;1625;p67"/>
            <p:cNvGrpSpPr/>
            <p:nvPr/>
          </p:nvGrpSpPr>
          <p:grpSpPr>
            <a:xfrm>
              <a:off x="2600" y="0"/>
              <a:ext cx="9138638" cy="5143500"/>
              <a:chOff x="0" y="0"/>
              <a:chExt cx="9138638" cy="5143500"/>
            </a:xfrm>
          </p:grpSpPr>
          <p:sp>
            <p:nvSpPr>
              <p:cNvPr id="1626" name="Google Shape;1626;p67"/>
              <p:cNvSpPr/>
              <p:nvPr/>
            </p:nvSpPr>
            <p:spPr>
              <a:xfrm>
                <a:off x="5744400" y="2532050"/>
                <a:ext cx="2496775" cy="2611450"/>
              </a:xfrm>
              <a:custGeom>
                <a:rect b="b" l="l" r="r" t="t"/>
                <a:pathLst>
                  <a:path extrusionOk="0" h="104458" w="99871">
                    <a:moveTo>
                      <a:pt x="20710" y="20753"/>
                    </a:moveTo>
                    <a:lnTo>
                      <a:pt x="77504" y="59211"/>
                    </a:lnTo>
                    <a:lnTo>
                      <a:pt x="15797" y="89169"/>
                    </a:lnTo>
                    <a:lnTo>
                      <a:pt x="20710" y="20753"/>
                    </a:lnTo>
                    <a:close/>
                    <a:moveTo>
                      <a:pt x="14233" y="1"/>
                    </a:moveTo>
                    <a:cubicBezTo>
                      <a:pt x="13129" y="1"/>
                      <a:pt x="12021" y="248"/>
                      <a:pt x="10997" y="750"/>
                    </a:cubicBezTo>
                    <a:cubicBezTo>
                      <a:pt x="8609" y="1905"/>
                      <a:pt x="7027" y="4241"/>
                      <a:pt x="6838" y="6885"/>
                    </a:cubicBezTo>
                    <a:lnTo>
                      <a:pt x="90" y="100914"/>
                    </a:lnTo>
                    <a:cubicBezTo>
                      <a:pt x="0" y="102151"/>
                      <a:pt x="228" y="103363"/>
                      <a:pt x="716" y="104458"/>
                    </a:cubicBezTo>
                    <a:lnTo>
                      <a:pt x="18242" y="104458"/>
                    </a:lnTo>
                    <a:lnTo>
                      <a:pt x="95527" y="66938"/>
                    </a:lnTo>
                    <a:cubicBezTo>
                      <a:pt x="96242" y="66593"/>
                      <a:pt x="96892" y="66138"/>
                      <a:pt x="97445" y="65598"/>
                    </a:cubicBezTo>
                    <a:cubicBezTo>
                      <a:pt x="98734" y="64347"/>
                      <a:pt x="99549" y="62650"/>
                      <a:pt x="99682" y="60803"/>
                    </a:cubicBezTo>
                    <a:cubicBezTo>
                      <a:pt x="99871" y="58159"/>
                      <a:pt x="98639" y="55620"/>
                      <a:pt x="96446" y="54137"/>
                    </a:cubicBezTo>
                    <a:lnTo>
                      <a:pt x="18388" y="1280"/>
                    </a:lnTo>
                    <a:cubicBezTo>
                      <a:pt x="17142" y="432"/>
                      <a:pt x="15688" y="1"/>
                      <a:pt x="14233" y="1"/>
                    </a:cubicBezTo>
                    <a:close/>
                  </a:path>
                </a:pathLst>
              </a:custGeom>
              <a:solidFill>
                <a:srgbClr val="2EE6C4">
                  <a:alpha val="450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7" name="Google Shape;1627;p67"/>
              <p:cNvSpPr/>
              <p:nvPr/>
            </p:nvSpPr>
            <p:spPr>
              <a:xfrm>
                <a:off x="0" y="0"/>
                <a:ext cx="4590109" cy="2185646"/>
              </a:xfrm>
              <a:custGeom>
                <a:rect b="b" l="l" r="r" t="t"/>
                <a:pathLst>
                  <a:path extrusionOk="0" h="70199" w="147426">
                    <a:moveTo>
                      <a:pt x="10785" y="1"/>
                    </a:moveTo>
                    <a:lnTo>
                      <a:pt x="1" y="12836"/>
                    </a:lnTo>
                    <a:lnTo>
                      <a:pt x="1" y="46342"/>
                    </a:lnTo>
                    <a:lnTo>
                      <a:pt x="133677" y="70027"/>
                    </a:lnTo>
                    <a:cubicBezTo>
                      <a:pt x="134325" y="70141"/>
                      <a:pt x="134974" y="70198"/>
                      <a:pt x="135619" y="70198"/>
                    </a:cubicBezTo>
                    <a:cubicBezTo>
                      <a:pt x="136144" y="70198"/>
                      <a:pt x="136671" y="70159"/>
                      <a:pt x="137192" y="70084"/>
                    </a:cubicBezTo>
                    <a:cubicBezTo>
                      <a:pt x="139859" y="69705"/>
                      <a:pt x="142342" y="68359"/>
                      <a:pt x="144128" y="66232"/>
                    </a:cubicBezTo>
                    <a:cubicBezTo>
                      <a:pt x="146687" y="63190"/>
                      <a:pt x="147426" y="59020"/>
                      <a:pt x="146071" y="55287"/>
                    </a:cubicBezTo>
                    <a:lnTo>
                      <a:pt x="125996" y="1"/>
                    </a:lnTo>
                    <a:lnTo>
                      <a:pt x="102340" y="1"/>
                    </a:lnTo>
                    <a:lnTo>
                      <a:pt x="118596" y="44769"/>
                    </a:lnTo>
                    <a:lnTo>
                      <a:pt x="17289" y="26822"/>
                    </a:lnTo>
                    <a:lnTo>
                      <a:pt x="39832" y="1"/>
                    </a:lnTo>
                    <a:close/>
                  </a:path>
                </a:pathLst>
              </a:custGeom>
              <a:solidFill>
                <a:srgbClr val="2EE6C4">
                  <a:alpha val="450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8" name="Google Shape;1628;p67"/>
              <p:cNvSpPr/>
              <p:nvPr/>
            </p:nvSpPr>
            <p:spPr>
              <a:xfrm>
                <a:off x="6583675" y="0"/>
                <a:ext cx="959475" cy="574975"/>
              </a:xfrm>
              <a:custGeom>
                <a:rect b="b" l="l" r="r" t="t"/>
                <a:pathLst>
                  <a:path extrusionOk="0" h="22999" w="38379">
                    <a:moveTo>
                      <a:pt x="1" y="1"/>
                    </a:moveTo>
                    <a:lnTo>
                      <a:pt x="28154" y="21999"/>
                    </a:lnTo>
                    <a:cubicBezTo>
                      <a:pt x="28552" y="22312"/>
                      <a:pt x="28992" y="22554"/>
                      <a:pt x="29458" y="22719"/>
                    </a:cubicBezTo>
                    <a:cubicBezTo>
                      <a:pt x="29969" y="22904"/>
                      <a:pt x="30509" y="22998"/>
                      <a:pt x="31054" y="22998"/>
                    </a:cubicBezTo>
                    <a:cubicBezTo>
                      <a:pt x="31651" y="22998"/>
                      <a:pt x="32248" y="22885"/>
                      <a:pt x="32817" y="22657"/>
                    </a:cubicBezTo>
                    <a:cubicBezTo>
                      <a:pt x="34375" y="22023"/>
                      <a:pt x="35484" y="20610"/>
                      <a:pt x="35716" y="18943"/>
                    </a:cubicBezTo>
                    <a:lnTo>
                      <a:pt x="38378" y="1"/>
                    </a:lnTo>
                    <a:lnTo>
                      <a:pt x="28865" y="1"/>
                    </a:lnTo>
                    <a:lnTo>
                      <a:pt x="27524" y="9552"/>
                    </a:lnTo>
                    <a:lnTo>
                      <a:pt x="15301" y="1"/>
                    </a:lnTo>
                    <a:close/>
                  </a:path>
                </a:pathLst>
              </a:custGeom>
              <a:solidFill>
                <a:srgbClr val="2EE6C4">
                  <a:alpha val="450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9" name="Google Shape;1629;p67"/>
              <p:cNvSpPr/>
              <p:nvPr/>
            </p:nvSpPr>
            <p:spPr>
              <a:xfrm rot="10800000">
                <a:off x="8357563" y="268825"/>
                <a:ext cx="781075" cy="995825"/>
              </a:xfrm>
              <a:custGeom>
                <a:rect b="b" l="l" r="r" t="t"/>
                <a:pathLst>
                  <a:path extrusionOk="0" h="39833" w="31243">
                    <a:moveTo>
                      <a:pt x="1" y="1"/>
                    </a:moveTo>
                    <a:lnTo>
                      <a:pt x="1" y="7491"/>
                    </a:lnTo>
                    <a:lnTo>
                      <a:pt x="21885" y="22311"/>
                    </a:lnTo>
                    <a:lnTo>
                      <a:pt x="1" y="32938"/>
                    </a:lnTo>
                    <a:lnTo>
                      <a:pt x="1" y="39832"/>
                    </a:lnTo>
                    <a:lnTo>
                      <a:pt x="29423" y="25547"/>
                    </a:lnTo>
                    <a:cubicBezTo>
                      <a:pt x="29727" y="25400"/>
                      <a:pt x="29996" y="25210"/>
                      <a:pt x="30229" y="24983"/>
                    </a:cubicBezTo>
                    <a:cubicBezTo>
                      <a:pt x="30769" y="24462"/>
                      <a:pt x="31110" y="23751"/>
                      <a:pt x="31167" y="22979"/>
                    </a:cubicBezTo>
                    <a:cubicBezTo>
                      <a:pt x="31242" y="21871"/>
                      <a:pt x="30726" y="20810"/>
                      <a:pt x="29812" y="20189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E6C4">
                  <a:alpha val="450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630" name="Google Shape;1630;p67"/>
          <p:cNvGrpSpPr/>
          <p:nvPr/>
        </p:nvGrpSpPr>
        <p:grpSpPr>
          <a:xfrm>
            <a:off x="317250" y="100236"/>
            <a:ext cx="8509400" cy="5119132"/>
            <a:chOff x="317250" y="100236"/>
            <a:chExt cx="8509400" cy="5119132"/>
          </a:xfrm>
        </p:grpSpPr>
        <p:sp>
          <p:nvSpPr>
            <p:cNvPr id="1631" name="Google Shape;1631;p67"/>
            <p:cNvSpPr/>
            <p:nvPr/>
          </p:nvSpPr>
          <p:spPr>
            <a:xfrm>
              <a:off x="4459872" y="268825"/>
              <a:ext cx="224104" cy="112149"/>
            </a:xfrm>
            <a:custGeom>
              <a:rect b="b" l="l" r="r" t="t"/>
              <a:pathLst>
                <a:path extrusionOk="0" h="1153" w="2304">
                  <a:moveTo>
                    <a:pt x="0" y="1"/>
                  </a:moveTo>
                  <a:lnTo>
                    <a:pt x="1152" y="1153"/>
                  </a:lnTo>
                  <a:lnTo>
                    <a:pt x="2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67"/>
            <p:cNvSpPr/>
            <p:nvPr/>
          </p:nvSpPr>
          <p:spPr>
            <a:xfrm>
              <a:off x="4459872" y="4762622"/>
              <a:ext cx="224104" cy="112052"/>
            </a:xfrm>
            <a:custGeom>
              <a:rect b="b" l="l" r="r" t="t"/>
              <a:pathLst>
                <a:path extrusionOk="0" h="1152" w="2304">
                  <a:moveTo>
                    <a:pt x="1152" y="1"/>
                  </a:moveTo>
                  <a:lnTo>
                    <a:pt x="0" y="1152"/>
                  </a:lnTo>
                  <a:lnTo>
                    <a:pt x="2303" y="1152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67"/>
            <p:cNvSpPr/>
            <p:nvPr/>
          </p:nvSpPr>
          <p:spPr>
            <a:xfrm>
              <a:off x="7706505" y="455700"/>
              <a:ext cx="423266" cy="416913"/>
            </a:xfrm>
            <a:custGeom>
              <a:rect b="b" l="l" r="r" t="t"/>
              <a:pathLst>
                <a:path extrusionOk="0" h="7153" w="7262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67"/>
            <p:cNvSpPr/>
            <p:nvPr/>
          </p:nvSpPr>
          <p:spPr>
            <a:xfrm>
              <a:off x="1402600" y="100236"/>
              <a:ext cx="224103" cy="218722"/>
            </a:xfrm>
            <a:custGeom>
              <a:rect b="b" l="l" r="r" t="t"/>
              <a:pathLst>
                <a:path extrusionOk="0" h="4889" w="5009">
                  <a:moveTo>
                    <a:pt x="1573" y="0"/>
                  </a:moveTo>
                  <a:cubicBezTo>
                    <a:pt x="1513" y="0"/>
                    <a:pt x="1452" y="13"/>
                    <a:pt x="1393" y="41"/>
                  </a:cubicBezTo>
                  <a:cubicBezTo>
                    <a:pt x="1179" y="137"/>
                    <a:pt x="1085" y="392"/>
                    <a:pt x="1186" y="606"/>
                  </a:cubicBezTo>
                  <a:lnTo>
                    <a:pt x="1939" y="2236"/>
                  </a:lnTo>
                  <a:lnTo>
                    <a:pt x="308" y="2993"/>
                  </a:lnTo>
                  <a:cubicBezTo>
                    <a:pt x="94" y="3089"/>
                    <a:pt x="1" y="3344"/>
                    <a:pt x="101" y="3555"/>
                  </a:cubicBezTo>
                  <a:cubicBezTo>
                    <a:pt x="171" y="3711"/>
                    <a:pt x="325" y="3803"/>
                    <a:pt x="486" y="3803"/>
                  </a:cubicBezTo>
                  <a:cubicBezTo>
                    <a:pt x="547" y="3803"/>
                    <a:pt x="608" y="3790"/>
                    <a:pt x="667" y="3763"/>
                  </a:cubicBezTo>
                  <a:lnTo>
                    <a:pt x="2297" y="3009"/>
                  </a:lnTo>
                  <a:lnTo>
                    <a:pt x="3054" y="4643"/>
                  </a:lnTo>
                  <a:cubicBezTo>
                    <a:pt x="3124" y="4797"/>
                    <a:pt x="3279" y="4889"/>
                    <a:pt x="3441" y="4889"/>
                  </a:cubicBezTo>
                  <a:cubicBezTo>
                    <a:pt x="3500" y="4889"/>
                    <a:pt x="3559" y="4877"/>
                    <a:pt x="3616" y="4850"/>
                  </a:cubicBezTo>
                  <a:cubicBezTo>
                    <a:pt x="3830" y="4750"/>
                    <a:pt x="3924" y="4499"/>
                    <a:pt x="3827" y="4285"/>
                  </a:cubicBezTo>
                  <a:lnTo>
                    <a:pt x="3070" y="2652"/>
                  </a:lnTo>
                  <a:lnTo>
                    <a:pt x="4704" y="1898"/>
                  </a:lnTo>
                  <a:cubicBezTo>
                    <a:pt x="4914" y="1798"/>
                    <a:pt x="5008" y="1547"/>
                    <a:pt x="4911" y="1332"/>
                  </a:cubicBezTo>
                  <a:cubicBezTo>
                    <a:pt x="4838" y="1177"/>
                    <a:pt x="4686" y="1085"/>
                    <a:pt x="4526" y="1085"/>
                  </a:cubicBezTo>
                  <a:cubicBezTo>
                    <a:pt x="4465" y="1085"/>
                    <a:pt x="4404" y="1098"/>
                    <a:pt x="4346" y="1125"/>
                  </a:cubicBezTo>
                  <a:lnTo>
                    <a:pt x="2712" y="1878"/>
                  </a:lnTo>
                  <a:lnTo>
                    <a:pt x="1959" y="248"/>
                  </a:lnTo>
                  <a:cubicBezTo>
                    <a:pt x="1886" y="92"/>
                    <a:pt x="173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35" name="Google Shape;1635;p67"/>
            <p:cNvGrpSpPr/>
            <p:nvPr/>
          </p:nvGrpSpPr>
          <p:grpSpPr>
            <a:xfrm>
              <a:off x="317250" y="268825"/>
              <a:ext cx="8509400" cy="4605850"/>
              <a:chOff x="317250" y="268825"/>
              <a:chExt cx="8509400" cy="4605850"/>
            </a:xfrm>
          </p:grpSpPr>
          <p:sp>
            <p:nvSpPr>
              <p:cNvPr id="1636" name="Google Shape;1636;p67"/>
              <p:cNvSpPr/>
              <p:nvPr/>
            </p:nvSpPr>
            <p:spPr>
              <a:xfrm>
                <a:off x="317250" y="268825"/>
                <a:ext cx="157100" cy="4605850"/>
              </a:xfrm>
              <a:custGeom>
                <a:rect b="b" l="l" r="r" t="t"/>
                <a:pathLst>
                  <a:path extrusionOk="0" h="184234" w="6284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7" name="Google Shape;1637;p67"/>
              <p:cNvSpPr/>
              <p:nvPr/>
            </p:nvSpPr>
            <p:spPr>
              <a:xfrm rot="10800000">
                <a:off x="8669550" y="268825"/>
                <a:ext cx="157100" cy="4605850"/>
              </a:xfrm>
              <a:custGeom>
                <a:rect b="b" l="l" r="r" t="t"/>
                <a:pathLst>
                  <a:path extrusionOk="0" h="184234" w="6284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38" name="Google Shape;1638;p67"/>
            <p:cNvSpPr/>
            <p:nvPr/>
          </p:nvSpPr>
          <p:spPr>
            <a:xfrm rot="-3000083">
              <a:off x="935724" y="4747579"/>
              <a:ext cx="496882" cy="342676"/>
            </a:xfrm>
            <a:custGeom>
              <a:rect b="b" l="l" r="r" t="t"/>
              <a:pathLst>
                <a:path extrusionOk="0" h="11031" w="15995">
                  <a:moveTo>
                    <a:pt x="4510" y="1"/>
                  </a:moveTo>
                  <a:cubicBezTo>
                    <a:pt x="4478" y="1"/>
                    <a:pt x="4445" y="5"/>
                    <a:pt x="4412" y="12"/>
                  </a:cubicBezTo>
                  <a:lnTo>
                    <a:pt x="368" y="990"/>
                  </a:lnTo>
                  <a:cubicBezTo>
                    <a:pt x="141" y="1047"/>
                    <a:pt x="0" y="1274"/>
                    <a:pt x="54" y="1502"/>
                  </a:cubicBezTo>
                  <a:cubicBezTo>
                    <a:pt x="102" y="1698"/>
                    <a:pt x="276" y="1829"/>
                    <a:pt x="467" y="1829"/>
                  </a:cubicBezTo>
                  <a:cubicBezTo>
                    <a:pt x="501" y="1829"/>
                    <a:pt x="535" y="1825"/>
                    <a:pt x="569" y="1817"/>
                  </a:cubicBezTo>
                  <a:lnTo>
                    <a:pt x="4198" y="939"/>
                  </a:lnTo>
                  <a:lnTo>
                    <a:pt x="5075" y="4572"/>
                  </a:lnTo>
                  <a:cubicBezTo>
                    <a:pt x="5120" y="4765"/>
                    <a:pt x="5295" y="4896"/>
                    <a:pt x="5486" y="4896"/>
                  </a:cubicBezTo>
                  <a:cubicBezTo>
                    <a:pt x="5519" y="4896"/>
                    <a:pt x="5553" y="4892"/>
                    <a:pt x="5587" y="4883"/>
                  </a:cubicBezTo>
                  <a:lnTo>
                    <a:pt x="9219" y="4009"/>
                  </a:lnTo>
                  <a:lnTo>
                    <a:pt x="10093" y="7638"/>
                  </a:lnTo>
                  <a:cubicBezTo>
                    <a:pt x="10141" y="7833"/>
                    <a:pt x="10315" y="7964"/>
                    <a:pt x="10509" y="7964"/>
                  </a:cubicBezTo>
                  <a:cubicBezTo>
                    <a:pt x="10542" y="7964"/>
                    <a:pt x="10575" y="7960"/>
                    <a:pt x="10608" y="7952"/>
                  </a:cubicBezTo>
                  <a:lnTo>
                    <a:pt x="14237" y="7076"/>
                  </a:lnTo>
                  <a:lnTo>
                    <a:pt x="15114" y="10704"/>
                  </a:lnTo>
                  <a:cubicBezTo>
                    <a:pt x="15160" y="10899"/>
                    <a:pt x="15336" y="11030"/>
                    <a:pt x="15528" y="11030"/>
                  </a:cubicBezTo>
                  <a:cubicBezTo>
                    <a:pt x="15560" y="11030"/>
                    <a:pt x="15593" y="11026"/>
                    <a:pt x="15626" y="11019"/>
                  </a:cubicBezTo>
                  <a:cubicBezTo>
                    <a:pt x="15858" y="10962"/>
                    <a:pt x="15994" y="10734"/>
                    <a:pt x="15941" y="10503"/>
                  </a:cubicBezTo>
                  <a:lnTo>
                    <a:pt x="14963" y="6463"/>
                  </a:lnTo>
                  <a:cubicBezTo>
                    <a:pt x="14918" y="6267"/>
                    <a:pt x="14744" y="6136"/>
                    <a:pt x="14554" y="6136"/>
                  </a:cubicBezTo>
                  <a:cubicBezTo>
                    <a:pt x="14520" y="6136"/>
                    <a:pt x="14486" y="6140"/>
                    <a:pt x="14452" y="6149"/>
                  </a:cubicBezTo>
                  <a:lnTo>
                    <a:pt x="10823" y="7025"/>
                  </a:lnTo>
                  <a:lnTo>
                    <a:pt x="9945" y="3393"/>
                  </a:lnTo>
                  <a:cubicBezTo>
                    <a:pt x="9897" y="3200"/>
                    <a:pt x="9726" y="3069"/>
                    <a:pt x="9534" y="3069"/>
                  </a:cubicBezTo>
                  <a:cubicBezTo>
                    <a:pt x="9500" y="3069"/>
                    <a:pt x="9465" y="3073"/>
                    <a:pt x="9430" y="3082"/>
                  </a:cubicBezTo>
                  <a:lnTo>
                    <a:pt x="5801" y="3955"/>
                  </a:lnTo>
                  <a:lnTo>
                    <a:pt x="4924" y="327"/>
                  </a:lnTo>
                  <a:cubicBezTo>
                    <a:pt x="4879" y="132"/>
                    <a:pt x="4703" y="1"/>
                    <a:pt x="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67"/>
            <p:cNvSpPr/>
            <p:nvPr/>
          </p:nvSpPr>
          <p:spPr>
            <a:xfrm>
              <a:off x="7649030" y="4686859"/>
              <a:ext cx="336421" cy="336596"/>
            </a:xfrm>
            <a:custGeom>
              <a:rect b="b" l="l" r="r" t="t"/>
              <a:pathLst>
                <a:path extrusionOk="0" h="5775" w="5772">
                  <a:moveTo>
                    <a:pt x="2886" y="854"/>
                  </a:moveTo>
                  <a:cubicBezTo>
                    <a:pt x="4008" y="854"/>
                    <a:pt x="4921" y="1765"/>
                    <a:pt x="4921" y="2890"/>
                  </a:cubicBezTo>
                  <a:cubicBezTo>
                    <a:pt x="4921" y="4011"/>
                    <a:pt x="4008" y="4924"/>
                    <a:pt x="2886" y="4924"/>
                  </a:cubicBezTo>
                  <a:cubicBezTo>
                    <a:pt x="1765" y="4924"/>
                    <a:pt x="851" y="4011"/>
                    <a:pt x="851" y="2890"/>
                  </a:cubicBezTo>
                  <a:cubicBezTo>
                    <a:pt x="851" y="1765"/>
                    <a:pt x="1765" y="854"/>
                    <a:pt x="2886" y="854"/>
                  </a:cubicBezTo>
                  <a:close/>
                  <a:moveTo>
                    <a:pt x="2886" y="1"/>
                  </a:moveTo>
                  <a:cubicBezTo>
                    <a:pt x="1296" y="1"/>
                    <a:pt x="1" y="1296"/>
                    <a:pt x="1" y="2890"/>
                  </a:cubicBezTo>
                  <a:cubicBezTo>
                    <a:pt x="1" y="4479"/>
                    <a:pt x="1296" y="5774"/>
                    <a:pt x="2886" y="5774"/>
                  </a:cubicBezTo>
                  <a:cubicBezTo>
                    <a:pt x="4480" y="5774"/>
                    <a:pt x="5771" y="4479"/>
                    <a:pt x="5771" y="2890"/>
                  </a:cubicBezTo>
                  <a:cubicBezTo>
                    <a:pt x="5771" y="1296"/>
                    <a:pt x="4480" y="1"/>
                    <a:pt x="2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40" name="Google Shape;1640;p67"/>
          <p:cNvSpPr txBox="1"/>
          <p:nvPr>
            <p:ph type="title"/>
          </p:nvPr>
        </p:nvSpPr>
        <p:spPr>
          <a:xfrm>
            <a:off x="725275" y="822175"/>
            <a:ext cx="5511300" cy="138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b="0"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b="0"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b="0"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b="0"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b="0"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b="0"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b="0"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b="0" sz="4200"/>
            </a:lvl9pPr>
          </a:lstStyle>
          <a:p/>
        </p:txBody>
      </p:sp>
      <p:sp>
        <p:nvSpPr>
          <p:cNvPr id="1641" name="Google Shape;1641;p67"/>
          <p:cNvSpPr txBox="1"/>
          <p:nvPr>
            <p:ph idx="1" type="subTitle"/>
          </p:nvPr>
        </p:nvSpPr>
        <p:spPr>
          <a:xfrm>
            <a:off x="725275" y="2159225"/>
            <a:ext cx="4322700" cy="11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42" name="Google Shape;1642;p67"/>
          <p:cNvSpPr txBox="1"/>
          <p:nvPr/>
        </p:nvSpPr>
        <p:spPr>
          <a:xfrm>
            <a:off x="5628450" y="1155025"/>
            <a:ext cx="27960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rPr>
              <a:t>CREDITS: This presentation template was created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rPr>
              <a:t>, including icons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rPr>
              <a:t>, and infographics &amp; images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sz="1200">
              <a:solidFill>
                <a:schemeClr val="accent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">
  <p:cSld name="CUSTOM_9_1_1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643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4" name="Google Shape;1644;p68"/>
          <p:cNvGrpSpPr/>
          <p:nvPr/>
        </p:nvGrpSpPr>
        <p:grpSpPr>
          <a:xfrm>
            <a:off x="317250" y="100236"/>
            <a:ext cx="8509400" cy="5119132"/>
            <a:chOff x="317250" y="100236"/>
            <a:chExt cx="8509400" cy="5119132"/>
          </a:xfrm>
        </p:grpSpPr>
        <p:sp>
          <p:nvSpPr>
            <p:cNvPr id="1645" name="Google Shape;1645;p68"/>
            <p:cNvSpPr/>
            <p:nvPr/>
          </p:nvSpPr>
          <p:spPr>
            <a:xfrm>
              <a:off x="4459872" y="268825"/>
              <a:ext cx="224104" cy="112149"/>
            </a:xfrm>
            <a:custGeom>
              <a:rect b="b" l="l" r="r" t="t"/>
              <a:pathLst>
                <a:path extrusionOk="0" h="1153" w="2304">
                  <a:moveTo>
                    <a:pt x="0" y="1"/>
                  </a:moveTo>
                  <a:lnTo>
                    <a:pt x="1152" y="1153"/>
                  </a:lnTo>
                  <a:lnTo>
                    <a:pt x="2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68"/>
            <p:cNvSpPr/>
            <p:nvPr/>
          </p:nvSpPr>
          <p:spPr>
            <a:xfrm>
              <a:off x="4459872" y="4762622"/>
              <a:ext cx="224104" cy="112052"/>
            </a:xfrm>
            <a:custGeom>
              <a:rect b="b" l="l" r="r" t="t"/>
              <a:pathLst>
                <a:path extrusionOk="0" h="1152" w="2304">
                  <a:moveTo>
                    <a:pt x="1152" y="1"/>
                  </a:moveTo>
                  <a:lnTo>
                    <a:pt x="0" y="1152"/>
                  </a:lnTo>
                  <a:lnTo>
                    <a:pt x="2303" y="1152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68"/>
            <p:cNvSpPr/>
            <p:nvPr/>
          </p:nvSpPr>
          <p:spPr>
            <a:xfrm>
              <a:off x="7706505" y="455700"/>
              <a:ext cx="423266" cy="416913"/>
            </a:xfrm>
            <a:custGeom>
              <a:rect b="b" l="l" r="r" t="t"/>
              <a:pathLst>
                <a:path extrusionOk="0" h="7153" w="7262">
                  <a:moveTo>
                    <a:pt x="2404" y="973"/>
                  </a:moveTo>
                  <a:lnTo>
                    <a:pt x="6233" y="2353"/>
                  </a:lnTo>
                  <a:lnTo>
                    <a:pt x="4855" y="6183"/>
                  </a:lnTo>
                  <a:lnTo>
                    <a:pt x="1025" y="4803"/>
                  </a:lnTo>
                  <a:lnTo>
                    <a:pt x="2404" y="973"/>
                  </a:lnTo>
                  <a:close/>
                  <a:moveTo>
                    <a:pt x="2150" y="1"/>
                  </a:moveTo>
                  <a:cubicBezTo>
                    <a:pt x="1975" y="1"/>
                    <a:pt x="1811" y="110"/>
                    <a:pt x="1748" y="284"/>
                  </a:cubicBezTo>
                  <a:lnTo>
                    <a:pt x="81" y="4914"/>
                  </a:lnTo>
                  <a:cubicBezTo>
                    <a:pt x="1" y="5135"/>
                    <a:pt x="115" y="5379"/>
                    <a:pt x="336" y="5459"/>
                  </a:cubicBezTo>
                  <a:lnTo>
                    <a:pt x="4968" y="7126"/>
                  </a:lnTo>
                  <a:cubicBezTo>
                    <a:pt x="5016" y="7144"/>
                    <a:pt x="5065" y="7152"/>
                    <a:pt x="5113" y="7152"/>
                  </a:cubicBezTo>
                  <a:cubicBezTo>
                    <a:pt x="5286" y="7152"/>
                    <a:pt x="5447" y="7045"/>
                    <a:pt x="5510" y="6872"/>
                  </a:cubicBezTo>
                  <a:lnTo>
                    <a:pt x="7181" y="2239"/>
                  </a:lnTo>
                  <a:cubicBezTo>
                    <a:pt x="7262" y="2018"/>
                    <a:pt x="7144" y="1774"/>
                    <a:pt x="6923" y="1696"/>
                  </a:cubicBezTo>
                  <a:lnTo>
                    <a:pt x="2293" y="26"/>
                  </a:lnTo>
                  <a:cubicBezTo>
                    <a:pt x="2246" y="9"/>
                    <a:pt x="2198" y="1"/>
                    <a:pt x="2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68"/>
            <p:cNvSpPr/>
            <p:nvPr/>
          </p:nvSpPr>
          <p:spPr>
            <a:xfrm>
              <a:off x="1402600" y="100236"/>
              <a:ext cx="224103" cy="218722"/>
            </a:xfrm>
            <a:custGeom>
              <a:rect b="b" l="l" r="r" t="t"/>
              <a:pathLst>
                <a:path extrusionOk="0" h="4889" w="5009">
                  <a:moveTo>
                    <a:pt x="1573" y="0"/>
                  </a:moveTo>
                  <a:cubicBezTo>
                    <a:pt x="1513" y="0"/>
                    <a:pt x="1452" y="13"/>
                    <a:pt x="1393" y="41"/>
                  </a:cubicBezTo>
                  <a:cubicBezTo>
                    <a:pt x="1179" y="137"/>
                    <a:pt x="1085" y="392"/>
                    <a:pt x="1186" y="606"/>
                  </a:cubicBezTo>
                  <a:lnTo>
                    <a:pt x="1939" y="2236"/>
                  </a:lnTo>
                  <a:lnTo>
                    <a:pt x="308" y="2993"/>
                  </a:lnTo>
                  <a:cubicBezTo>
                    <a:pt x="94" y="3089"/>
                    <a:pt x="1" y="3344"/>
                    <a:pt x="101" y="3555"/>
                  </a:cubicBezTo>
                  <a:cubicBezTo>
                    <a:pt x="171" y="3711"/>
                    <a:pt x="325" y="3803"/>
                    <a:pt x="486" y="3803"/>
                  </a:cubicBezTo>
                  <a:cubicBezTo>
                    <a:pt x="547" y="3803"/>
                    <a:pt x="608" y="3790"/>
                    <a:pt x="667" y="3763"/>
                  </a:cubicBezTo>
                  <a:lnTo>
                    <a:pt x="2297" y="3009"/>
                  </a:lnTo>
                  <a:lnTo>
                    <a:pt x="3054" y="4643"/>
                  </a:lnTo>
                  <a:cubicBezTo>
                    <a:pt x="3124" y="4797"/>
                    <a:pt x="3279" y="4889"/>
                    <a:pt x="3441" y="4889"/>
                  </a:cubicBezTo>
                  <a:cubicBezTo>
                    <a:pt x="3500" y="4889"/>
                    <a:pt x="3559" y="4877"/>
                    <a:pt x="3616" y="4850"/>
                  </a:cubicBezTo>
                  <a:cubicBezTo>
                    <a:pt x="3830" y="4750"/>
                    <a:pt x="3924" y="4499"/>
                    <a:pt x="3827" y="4285"/>
                  </a:cubicBezTo>
                  <a:lnTo>
                    <a:pt x="3070" y="2652"/>
                  </a:lnTo>
                  <a:lnTo>
                    <a:pt x="4704" y="1898"/>
                  </a:lnTo>
                  <a:cubicBezTo>
                    <a:pt x="4914" y="1798"/>
                    <a:pt x="5008" y="1547"/>
                    <a:pt x="4911" y="1332"/>
                  </a:cubicBezTo>
                  <a:cubicBezTo>
                    <a:pt x="4838" y="1177"/>
                    <a:pt x="4686" y="1085"/>
                    <a:pt x="4526" y="1085"/>
                  </a:cubicBezTo>
                  <a:cubicBezTo>
                    <a:pt x="4465" y="1085"/>
                    <a:pt x="4404" y="1098"/>
                    <a:pt x="4346" y="1125"/>
                  </a:cubicBezTo>
                  <a:lnTo>
                    <a:pt x="2712" y="1878"/>
                  </a:lnTo>
                  <a:lnTo>
                    <a:pt x="1959" y="248"/>
                  </a:lnTo>
                  <a:cubicBezTo>
                    <a:pt x="1886" y="92"/>
                    <a:pt x="173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49" name="Google Shape;1649;p68"/>
            <p:cNvGrpSpPr/>
            <p:nvPr/>
          </p:nvGrpSpPr>
          <p:grpSpPr>
            <a:xfrm>
              <a:off x="317250" y="268825"/>
              <a:ext cx="8509400" cy="4605850"/>
              <a:chOff x="317250" y="268825"/>
              <a:chExt cx="8509400" cy="4605850"/>
            </a:xfrm>
          </p:grpSpPr>
          <p:sp>
            <p:nvSpPr>
              <p:cNvPr id="1650" name="Google Shape;1650;p68"/>
              <p:cNvSpPr/>
              <p:nvPr/>
            </p:nvSpPr>
            <p:spPr>
              <a:xfrm>
                <a:off x="317250" y="268825"/>
                <a:ext cx="157100" cy="4605850"/>
              </a:xfrm>
              <a:custGeom>
                <a:rect b="b" l="l" r="r" t="t"/>
                <a:pathLst>
                  <a:path extrusionOk="0" h="184234" w="6284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1" name="Google Shape;1651;p68"/>
              <p:cNvSpPr/>
              <p:nvPr/>
            </p:nvSpPr>
            <p:spPr>
              <a:xfrm rot="10800000">
                <a:off x="8669550" y="268825"/>
                <a:ext cx="157100" cy="4605850"/>
              </a:xfrm>
              <a:custGeom>
                <a:rect b="b" l="l" r="r" t="t"/>
                <a:pathLst>
                  <a:path extrusionOk="0" h="184234" w="6284">
                    <a:moveTo>
                      <a:pt x="1" y="0"/>
                    </a:moveTo>
                    <a:lnTo>
                      <a:pt x="1" y="184233"/>
                    </a:lnTo>
                    <a:lnTo>
                      <a:pt x="6283" y="184233"/>
                    </a:lnTo>
                    <a:lnTo>
                      <a:pt x="6283" y="182906"/>
                    </a:lnTo>
                    <a:lnTo>
                      <a:pt x="1328" y="182906"/>
                    </a:lnTo>
                    <a:lnTo>
                      <a:pt x="1328" y="1332"/>
                    </a:lnTo>
                    <a:lnTo>
                      <a:pt x="6283" y="1332"/>
                    </a:lnTo>
                    <a:lnTo>
                      <a:pt x="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52" name="Google Shape;1652;p68"/>
            <p:cNvSpPr/>
            <p:nvPr/>
          </p:nvSpPr>
          <p:spPr>
            <a:xfrm rot="-3000083">
              <a:off x="935724" y="4747579"/>
              <a:ext cx="496882" cy="342676"/>
            </a:xfrm>
            <a:custGeom>
              <a:rect b="b" l="l" r="r" t="t"/>
              <a:pathLst>
                <a:path extrusionOk="0" h="11031" w="15995">
                  <a:moveTo>
                    <a:pt x="4510" y="1"/>
                  </a:moveTo>
                  <a:cubicBezTo>
                    <a:pt x="4478" y="1"/>
                    <a:pt x="4445" y="5"/>
                    <a:pt x="4412" y="12"/>
                  </a:cubicBezTo>
                  <a:lnTo>
                    <a:pt x="368" y="990"/>
                  </a:lnTo>
                  <a:cubicBezTo>
                    <a:pt x="141" y="1047"/>
                    <a:pt x="0" y="1274"/>
                    <a:pt x="54" y="1502"/>
                  </a:cubicBezTo>
                  <a:cubicBezTo>
                    <a:pt x="102" y="1698"/>
                    <a:pt x="276" y="1829"/>
                    <a:pt x="467" y="1829"/>
                  </a:cubicBezTo>
                  <a:cubicBezTo>
                    <a:pt x="501" y="1829"/>
                    <a:pt x="535" y="1825"/>
                    <a:pt x="569" y="1817"/>
                  </a:cubicBezTo>
                  <a:lnTo>
                    <a:pt x="4198" y="939"/>
                  </a:lnTo>
                  <a:lnTo>
                    <a:pt x="5075" y="4572"/>
                  </a:lnTo>
                  <a:cubicBezTo>
                    <a:pt x="5120" y="4765"/>
                    <a:pt x="5295" y="4896"/>
                    <a:pt x="5486" y="4896"/>
                  </a:cubicBezTo>
                  <a:cubicBezTo>
                    <a:pt x="5519" y="4896"/>
                    <a:pt x="5553" y="4892"/>
                    <a:pt x="5587" y="4883"/>
                  </a:cubicBezTo>
                  <a:lnTo>
                    <a:pt x="9219" y="4009"/>
                  </a:lnTo>
                  <a:lnTo>
                    <a:pt x="10093" y="7638"/>
                  </a:lnTo>
                  <a:cubicBezTo>
                    <a:pt x="10141" y="7833"/>
                    <a:pt x="10315" y="7964"/>
                    <a:pt x="10509" y="7964"/>
                  </a:cubicBezTo>
                  <a:cubicBezTo>
                    <a:pt x="10542" y="7964"/>
                    <a:pt x="10575" y="7960"/>
                    <a:pt x="10608" y="7952"/>
                  </a:cubicBezTo>
                  <a:lnTo>
                    <a:pt x="14237" y="7076"/>
                  </a:lnTo>
                  <a:lnTo>
                    <a:pt x="15114" y="10704"/>
                  </a:lnTo>
                  <a:cubicBezTo>
                    <a:pt x="15160" y="10899"/>
                    <a:pt x="15336" y="11030"/>
                    <a:pt x="15528" y="11030"/>
                  </a:cubicBezTo>
                  <a:cubicBezTo>
                    <a:pt x="15560" y="11030"/>
                    <a:pt x="15593" y="11026"/>
                    <a:pt x="15626" y="11019"/>
                  </a:cubicBezTo>
                  <a:cubicBezTo>
                    <a:pt x="15858" y="10962"/>
                    <a:pt x="15994" y="10734"/>
                    <a:pt x="15941" y="10503"/>
                  </a:cubicBezTo>
                  <a:lnTo>
                    <a:pt x="14963" y="6463"/>
                  </a:lnTo>
                  <a:cubicBezTo>
                    <a:pt x="14918" y="6267"/>
                    <a:pt x="14744" y="6136"/>
                    <a:pt x="14554" y="6136"/>
                  </a:cubicBezTo>
                  <a:cubicBezTo>
                    <a:pt x="14520" y="6136"/>
                    <a:pt x="14486" y="6140"/>
                    <a:pt x="14452" y="6149"/>
                  </a:cubicBezTo>
                  <a:lnTo>
                    <a:pt x="10823" y="7025"/>
                  </a:lnTo>
                  <a:lnTo>
                    <a:pt x="9945" y="3393"/>
                  </a:lnTo>
                  <a:cubicBezTo>
                    <a:pt x="9897" y="3200"/>
                    <a:pt x="9726" y="3069"/>
                    <a:pt x="9534" y="3069"/>
                  </a:cubicBezTo>
                  <a:cubicBezTo>
                    <a:pt x="9500" y="3069"/>
                    <a:pt x="9465" y="3073"/>
                    <a:pt x="9430" y="3082"/>
                  </a:cubicBezTo>
                  <a:lnTo>
                    <a:pt x="5801" y="3955"/>
                  </a:lnTo>
                  <a:lnTo>
                    <a:pt x="4924" y="327"/>
                  </a:lnTo>
                  <a:cubicBezTo>
                    <a:pt x="4879" y="132"/>
                    <a:pt x="4703" y="1"/>
                    <a:pt x="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68"/>
            <p:cNvSpPr/>
            <p:nvPr/>
          </p:nvSpPr>
          <p:spPr>
            <a:xfrm>
              <a:off x="7649030" y="4686859"/>
              <a:ext cx="336421" cy="336596"/>
            </a:xfrm>
            <a:custGeom>
              <a:rect b="b" l="l" r="r" t="t"/>
              <a:pathLst>
                <a:path extrusionOk="0" h="5775" w="5772">
                  <a:moveTo>
                    <a:pt x="2886" y="854"/>
                  </a:moveTo>
                  <a:cubicBezTo>
                    <a:pt x="4008" y="854"/>
                    <a:pt x="4921" y="1765"/>
                    <a:pt x="4921" y="2890"/>
                  </a:cubicBezTo>
                  <a:cubicBezTo>
                    <a:pt x="4921" y="4011"/>
                    <a:pt x="4008" y="4924"/>
                    <a:pt x="2886" y="4924"/>
                  </a:cubicBezTo>
                  <a:cubicBezTo>
                    <a:pt x="1765" y="4924"/>
                    <a:pt x="851" y="4011"/>
                    <a:pt x="851" y="2890"/>
                  </a:cubicBezTo>
                  <a:cubicBezTo>
                    <a:pt x="851" y="1765"/>
                    <a:pt x="1765" y="854"/>
                    <a:pt x="2886" y="854"/>
                  </a:cubicBezTo>
                  <a:close/>
                  <a:moveTo>
                    <a:pt x="2886" y="1"/>
                  </a:moveTo>
                  <a:cubicBezTo>
                    <a:pt x="1296" y="1"/>
                    <a:pt x="1" y="1296"/>
                    <a:pt x="1" y="2890"/>
                  </a:cubicBezTo>
                  <a:cubicBezTo>
                    <a:pt x="1" y="4479"/>
                    <a:pt x="1296" y="5774"/>
                    <a:pt x="2886" y="5774"/>
                  </a:cubicBezTo>
                  <a:cubicBezTo>
                    <a:pt x="4480" y="5774"/>
                    <a:pt x="5771" y="4479"/>
                    <a:pt x="5771" y="2890"/>
                  </a:cubicBezTo>
                  <a:cubicBezTo>
                    <a:pt x="5771" y="1296"/>
                    <a:pt x="4480" y="1"/>
                    <a:pt x="2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654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con título 1">
  <p:cSld name="TITLE_1">
    <p:spTree>
      <p:nvGrpSpPr>
        <p:cNvPr id="1655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p7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57" name="Google Shape;1657;p7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58" name="Google Shape;1658;p7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TITLE_2">
    <p:spTree>
      <p:nvGrpSpPr>
        <p:cNvPr id="1659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p71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1661" name="Google Shape;1661;p71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662" name="Google Shape;1662;p7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3" name="Google Shape;1663;p7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4" name="Google Shape;1664;p7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3">
    <p:bg>
      <p:bgPr>
        <a:solidFill>
          <a:srgbClr val="4C5C64"/>
        </a:solidFill>
      </p:bgPr>
    </p:bg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p72"/>
          <p:cNvSpPr txBox="1"/>
          <p:nvPr>
            <p:ph type="ctrTitle"/>
          </p:nvPr>
        </p:nvSpPr>
        <p:spPr>
          <a:xfrm>
            <a:off x="-44575" y="766625"/>
            <a:ext cx="9188700" cy="251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osis"/>
              <a:buNone/>
              <a:defRPr b="1" i="0" sz="80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5200">
                <a:solidFill>
                  <a:srgbClr val="FFFFFF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5200">
                <a:solidFill>
                  <a:srgbClr val="FFFFFF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5200">
                <a:solidFill>
                  <a:srgbClr val="FFFFFF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5200">
                <a:solidFill>
                  <a:srgbClr val="FFFFFF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5200">
                <a:solidFill>
                  <a:srgbClr val="FFFFFF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5200">
                <a:solidFill>
                  <a:srgbClr val="FFFFFF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5200">
                <a:solidFill>
                  <a:srgbClr val="FFFFFF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5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667" name="Google Shape;1667;p72"/>
          <p:cNvSpPr txBox="1"/>
          <p:nvPr>
            <p:ph idx="1" type="subTitle"/>
          </p:nvPr>
        </p:nvSpPr>
        <p:spPr>
          <a:xfrm>
            <a:off x="311700" y="3276600"/>
            <a:ext cx="85206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b="0" i="0" sz="2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b="0" i="0" sz="2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b="0" i="0" sz="2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b="0" i="0" sz="2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b="0" i="0" sz="2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b="0" i="0" sz="2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b="0" i="0" sz="2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b="0" i="0" sz="2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b="0" i="0" sz="2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668" name="Google Shape;1668;p7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slide">
  <p:cSld name="blank_slide">
    <p:bg>
      <p:bgPr>
        <a:noFill/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/>
          <p:nvPr>
            <p:ph idx="12" type="sldNum"/>
          </p:nvPr>
        </p:nvSpPr>
        <p:spPr>
          <a:xfrm>
            <a:off x="8556782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 1">
  <p:cSld name="TITLE_4">
    <p:spTree>
      <p:nvGrpSpPr>
        <p:cNvPr id="1669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p73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71" name="Google Shape;1671;p73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672" name="Google Shape;1672;p7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73" name="Google Shape;1673;p7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74" name="Google Shape;1674;p7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5">
    <p:bg>
      <p:bgPr>
        <a:solidFill>
          <a:srgbClr val="4C5C64"/>
        </a:solidFill>
      </p:bgPr>
    </p:bg>
    <p:spTree>
      <p:nvGrpSpPr>
        <p:cNvPr id="1675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p74"/>
          <p:cNvSpPr txBox="1"/>
          <p:nvPr>
            <p:ph type="ctrTitle"/>
          </p:nvPr>
        </p:nvSpPr>
        <p:spPr>
          <a:xfrm>
            <a:off x="-44575" y="766625"/>
            <a:ext cx="9188700" cy="251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osis"/>
              <a:buNone/>
              <a:defRPr b="1" i="0" sz="80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5200">
                <a:solidFill>
                  <a:srgbClr val="FFFFFF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5200">
                <a:solidFill>
                  <a:srgbClr val="FFFFFF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5200">
                <a:solidFill>
                  <a:srgbClr val="FFFFFF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5200">
                <a:solidFill>
                  <a:srgbClr val="FFFFFF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5200">
                <a:solidFill>
                  <a:srgbClr val="FFFFFF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5200">
                <a:solidFill>
                  <a:srgbClr val="FFFFFF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5200">
                <a:solidFill>
                  <a:srgbClr val="FFFFFF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5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677" name="Google Shape;1677;p74"/>
          <p:cNvSpPr txBox="1"/>
          <p:nvPr>
            <p:ph idx="1" type="subTitle"/>
          </p:nvPr>
        </p:nvSpPr>
        <p:spPr>
          <a:xfrm>
            <a:off x="311700" y="3276600"/>
            <a:ext cx="85206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b="0" i="0" sz="2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b="0" i="0" sz="2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b="0" i="0" sz="2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b="0" i="0" sz="2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b="0" i="0" sz="2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b="0" i="0" sz="2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b="0" i="0" sz="2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b="0" i="0" sz="2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b="0" i="0" sz="2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678" name="Google Shape;1678;p7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6">
    <p:bg>
      <p:bgPr>
        <a:solidFill>
          <a:srgbClr val="4C5C64"/>
        </a:solidFill>
      </p:bgPr>
    </p:bg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75"/>
          <p:cNvSpPr txBox="1"/>
          <p:nvPr>
            <p:ph type="ctrTitle"/>
          </p:nvPr>
        </p:nvSpPr>
        <p:spPr>
          <a:xfrm>
            <a:off x="-44575" y="766625"/>
            <a:ext cx="9188700" cy="251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osis"/>
              <a:buNone/>
              <a:defRPr b="1" i="0" sz="80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5200">
                <a:solidFill>
                  <a:srgbClr val="FFFFFF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5200">
                <a:solidFill>
                  <a:srgbClr val="FFFFFF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5200">
                <a:solidFill>
                  <a:srgbClr val="FFFFFF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5200">
                <a:solidFill>
                  <a:srgbClr val="FFFFFF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5200">
                <a:solidFill>
                  <a:srgbClr val="FFFFFF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5200">
                <a:solidFill>
                  <a:srgbClr val="FFFFFF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5200">
                <a:solidFill>
                  <a:srgbClr val="FFFFFF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5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681" name="Google Shape;1681;p75"/>
          <p:cNvSpPr txBox="1"/>
          <p:nvPr>
            <p:ph idx="1" type="subTitle"/>
          </p:nvPr>
        </p:nvSpPr>
        <p:spPr>
          <a:xfrm>
            <a:off x="311700" y="3276600"/>
            <a:ext cx="85206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b="0" i="0" sz="2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b="0" i="0" sz="2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b="0" i="0" sz="2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b="0" i="0" sz="2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b="0" i="0" sz="2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b="0" i="0" sz="2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b="0" i="0" sz="2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b="0" i="0" sz="2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b="0" i="0" sz="2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682" name="Google Shape;1682;p7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3">
  <p:cSld name="TITLE_7">
    <p:bg>
      <p:bgPr>
        <a:solidFill>
          <a:srgbClr val="4C5C64"/>
        </a:solidFill>
      </p:bgPr>
    </p:bg>
    <p:spTree>
      <p:nvGrpSpPr>
        <p:cNvPr id="1683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p76"/>
          <p:cNvSpPr txBox="1"/>
          <p:nvPr>
            <p:ph type="ctrTitle"/>
          </p:nvPr>
        </p:nvSpPr>
        <p:spPr>
          <a:xfrm>
            <a:off x="-44575" y="766625"/>
            <a:ext cx="9188700" cy="251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osis"/>
              <a:buNone/>
              <a:defRPr b="1" i="0" sz="80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5200">
                <a:solidFill>
                  <a:srgbClr val="FFFFFF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5200">
                <a:solidFill>
                  <a:srgbClr val="FFFFFF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5200">
                <a:solidFill>
                  <a:srgbClr val="FFFFFF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5200">
                <a:solidFill>
                  <a:srgbClr val="FFFFFF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5200">
                <a:solidFill>
                  <a:srgbClr val="FFFFFF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5200">
                <a:solidFill>
                  <a:srgbClr val="FFFFFF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5200">
                <a:solidFill>
                  <a:srgbClr val="FFFFFF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5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685" name="Google Shape;1685;p76"/>
          <p:cNvSpPr txBox="1"/>
          <p:nvPr>
            <p:ph idx="1" type="subTitle"/>
          </p:nvPr>
        </p:nvSpPr>
        <p:spPr>
          <a:xfrm>
            <a:off x="311700" y="3276600"/>
            <a:ext cx="85206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b="0" i="0" sz="2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b="0" i="0" sz="2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b="0" i="0" sz="2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b="0" i="0" sz="2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b="0" i="0" sz="2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b="0" i="0" sz="2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b="0" i="0" sz="2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b="0" i="0" sz="2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b="0" i="0" sz="2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686" name="Google Shape;1686;p7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87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p77"/>
          <p:cNvSpPr txBox="1"/>
          <p:nvPr>
            <p:ph type="title"/>
          </p:nvPr>
        </p:nvSpPr>
        <p:spPr>
          <a:xfrm>
            <a:off x="202720" y="60093"/>
            <a:ext cx="8738700" cy="1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800"/>
              <a:buNone/>
              <a:defRPr b="0" i="0" sz="3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1689" name="Google Shape;1689;p77"/>
          <p:cNvSpPr txBox="1"/>
          <p:nvPr>
            <p:ph idx="1" type="body"/>
          </p:nvPr>
        </p:nvSpPr>
        <p:spPr>
          <a:xfrm>
            <a:off x="2126276" y="1632848"/>
            <a:ext cx="4891500" cy="21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228600" lvl="1" marL="9144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90" name="Google Shape;1690;p77"/>
          <p:cNvSpPr txBox="1"/>
          <p:nvPr>
            <p:ph idx="11" type="ftr"/>
          </p:nvPr>
        </p:nvSpPr>
        <p:spPr>
          <a:xfrm>
            <a:off x="8217614" y="4930139"/>
            <a:ext cx="7623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"/>
              <a:buNone/>
              <a:defRPr b="0" i="0" sz="1400">
                <a:solidFill>
                  <a:srgbClr val="00A2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400"/>
              <a:buNone/>
              <a:defRPr sz="4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400"/>
              <a:buNone/>
              <a:defRPr sz="4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400"/>
              <a:buNone/>
              <a:defRPr sz="4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400"/>
              <a:buNone/>
              <a:defRPr sz="4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400"/>
              <a:buNone/>
              <a:defRPr sz="4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400"/>
              <a:buNone/>
              <a:defRPr sz="4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400"/>
              <a:buNone/>
              <a:defRPr sz="4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400"/>
              <a:buNone/>
              <a:defRPr sz="400"/>
            </a:lvl9pPr>
          </a:lstStyle>
          <a:p/>
        </p:txBody>
      </p:sp>
      <p:sp>
        <p:nvSpPr>
          <p:cNvPr id="1691" name="Google Shape;1691;p77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"/>
              <a:buNone/>
              <a:defRPr sz="400"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400"/>
              <a:buNone/>
              <a:defRPr sz="4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400"/>
              <a:buNone/>
              <a:defRPr sz="4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400"/>
              <a:buNone/>
              <a:defRPr sz="4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400"/>
              <a:buNone/>
              <a:defRPr sz="4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400"/>
              <a:buNone/>
              <a:defRPr sz="4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400"/>
              <a:buNone/>
              <a:defRPr sz="4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400"/>
              <a:buNone/>
              <a:defRPr sz="4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400"/>
              <a:buNone/>
              <a:defRPr sz="400"/>
            </a:lvl9pPr>
          </a:lstStyle>
          <a:p/>
        </p:txBody>
      </p:sp>
      <p:sp>
        <p:nvSpPr>
          <p:cNvPr id="1692" name="Google Shape;1692;p77"/>
          <p:cNvSpPr txBox="1"/>
          <p:nvPr>
            <p:ph idx="12" type="sldNum"/>
          </p:nvPr>
        </p:nvSpPr>
        <p:spPr>
          <a:xfrm>
            <a:off x="6583681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 sz="400"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 sz="400"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 sz="400"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 sz="400"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 sz="400"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 sz="400"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 sz="400"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 sz="400"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 sz="4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 2">
  <p:cSld name="TITLE_8"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p78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1695" name="Google Shape;1695;p78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696" name="Google Shape;1696;p7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7" name="Google Shape;1697;p7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8" name="Google Shape;1698;p7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con título 2">
  <p:cSld name="TITLE_9">
    <p:spTree>
      <p:nvGrpSpPr>
        <p:cNvPr id="1699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p7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01" name="Google Shape;1701;p7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02" name="Google Shape;1702;p7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07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p8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09" name="Google Shape;1709;p8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10" name="Google Shape;1710;p8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1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p8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13" name="Google Shape;1713;p8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14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16" name="Google Shape;1716;p8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17" name="Google Shape;1717;p8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b="1" i="0" sz="5100" u="none" cap="none" strike="noStrike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0"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9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9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9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9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9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9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9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9" name="Google Shape;69;p9"/>
          <p:cNvSpPr/>
          <p:nvPr/>
        </p:nvSpPr>
        <p:spPr>
          <a:xfrm>
            <a:off x="8468475" y="152350"/>
            <a:ext cx="454500" cy="365399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9"/>
          <p:cNvSpPr/>
          <p:nvPr/>
        </p:nvSpPr>
        <p:spPr>
          <a:xfrm>
            <a:off x="8468475" y="517700"/>
            <a:ext cx="454500" cy="89099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9"/>
          <p:cNvSpPr txBox="1"/>
          <p:nvPr>
            <p:ph idx="12" type="sldNum"/>
          </p:nvPr>
        </p:nvSpPr>
        <p:spPr>
          <a:xfrm>
            <a:off x="8421382" y="1382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  <p:sp>
        <p:nvSpPr>
          <p:cNvPr id="72" name="Google Shape;72;p9"/>
          <p:cNvSpPr txBox="1"/>
          <p:nvPr/>
        </p:nvSpPr>
        <p:spPr>
          <a:xfrm>
            <a:off x="6819375" y="4714900"/>
            <a:ext cx="2236799" cy="3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Open Sans"/>
              <a:buNone/>
            </a:pPr>
            <a:r>
              <a:rPr b="0" i="0" lang="en" sz="10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freegoogleslidestemplates.com</a:t>
            </a:r>
            <a:endParaRPr/>
          </a:p>
        </p:txBody>
      </p:sp>
      <p:grpSp>
        <p:nvGrpSpPr>
          <p:cNvPr id="73" name="Google Shape;73;p9"/>
          <p:cNvGrpSpPr/>
          <p:nvPr/>
        </p:nvGrpSpPr>
        <p:grpSpPr>
          <a:xfrm>
            <a:off x="197969" y="4683258"/>
            <a:ext cx="297191" cy="365406"/>
            <a:chOff x="2149550" y="2870305"/>
            <a:chExt cx="378394" cy="465249"/>
          </a:xfrm>
        </p:grpSpPr>
        <p:sp>
          <p:nvSpPr>
            <p:cNvPr id="74" name="Google Shape;74;p9"/>
            <p:cNvSpPr/>
            <p:nvPr/>
          </p:nvSpPr>
          <p:spPr>
            <a:xfrm>
              <a:off x="2149568" y="2870305"/>
              <a:ext cx="378374" cy="465249"/>
            </a:xfrm>
            <a:custGeom>
              <a:rect b="b" l="l" r="r" t="t"/>
              <a:pathLst>
                <a:path extrusionOk="0" h="120000" w="120000">
                  <a:moveTo>
                    <a:pt x="117432" y="53748"/>
                  </a:moveTo>
                  <a:cubicBezTo>
                    <a:pt x="119484" y="54588"/>
                    <a:pt x="118980" y="55836"/>
                    <a:pt x="120000" y="57504"/>
                  </a:cubicBezTo>
                  <a:lnTo>
                    <a:pt x="120000" y="110832"/>
                  </a:lnTo>
                  <a:cubicBezTo>
                    <a:pt x="120000" y="115836"/>
                    <a:pt x="114876" y="120000"/>
                    <a:pt x="108720" y="120000"/>
                  </a:cubicBezTo>
                  <a:lnTo>
                    <a:pt x="11280" y="120000"/>
                  </a:lnTo>
                  <a:cubicBezTo>
                    <a:pt x="4104" y="120000"/>
                    <a:pt x="0" y="115836"/>
                    <a:pt x="0" y="110832"/>
                  </a:cubicBezTo>
                  <a:lnTo>
                    <a:pt x="0" y="8328"/>
                  </a:lnTo>
                  <a:cubicBezTo>
                    <a:pt x="0" y="3336"/>
                    <a:pt x="4104" y="0"/>
                    <a:pt x="10260" y="0"/>
                  </a:cubicBezTo>
                  <a:lnTo>
                    <a:pt x="84108" y="0"/>
                  </a:lnTo>
                  <a:cubicBezTo>
                    <a:pt x="86148" y="1668"/>
                    <a:pt x="86148" y="5004"/>
                    <a:pt x="86148" y="7500"/>
                  </a:cubicBezTo>
                  <a:lnTo>
                    <a:pt x="86148" y="26664"/>
                  </a:lnTo>
                  <a:cubicBezTo>
                    <a:pt x="86148" y="29172"/>
                    <a:pt x="89232" y="30828"/>
                    <a:pt x="90252" y="32496"/>
                  </a:cubicBezTo>
                  <a:cubicBezTo>
                    <a:pt x="97440" y="37500"/>
                    <a:pt x="103584" y="42504"/>
                    <a:pt x="109740" y="47496"/>
                  </a:cubicBezTo>
                  <a:cubicBezTo>
                    <a:pt x="110772" y="49164"/>
                    <a:pt x="112008" y="48744"/>
                    <a:pt x="115584" y="51744"/>
                  </a:cubicBezTo>
                </a:path>
              </a:pathLst>
            </a:custGeom>
            <a:solidFill>
              <a:srgbClr val="F7B600"/>
            </a:solidFill>
            <a:ln cap="flat" cmpd="sng" w="12700">
              <a:solidFill>
                <a:srgbClr val="FFC92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9"/>
            <p:cNvSpPr/>
            <p:nvPr/>
          </p:nvSpPr>
          <p:spPr>
            <a:xfrm>
              <a:off x="2414965" y="2870305"/>
              <a:ext cx="112979" cy="125769"/>
            </a:xfrm>
            <a:custGeom>
              <a:rect b="b" l="l" r="r" t="t"/>
              <a:pathLst>
                <a:path extrusionOk="0" h="120000" w="120000">
                  <a:moveTo>
                    <a:pt x="0" y="104615"/>
                  </a:moveTo>
                  <a:cubicBezTo>
                    <a:pt x="0" y="70769"/>
                    <a:pt x="0" y="33846"/>
                    <a:pt x="0" y="0"/>
                  </a:cubicBezTo>
                  <a:cubicBezTo>
                    <a:pt x="41142" y="33846"/>
                    <a:pt x="82285" y="67692"/>
                    <a:pt x="120000" y="104615"/>
                  </a:cubicBezTo>
                  <a:cubicBezTo>
                    <a:pt x="113142" y="110769"/>
                    <a:pt x="109714" y="110769"/>
                    <a:pt x="102857" y="110769"/>
                  </a:cubicBezTo>
                  <a:cubicBezTo>
                    <a:pt x="68571" y="110769"/>
                    <a:pt x="34285" y="120000"/>
                    <a:pt x="0" y="104615"/>
                  </a:cubicBezTo>
                  <a:close/>
                </a:path>
              </a:pathLst>
            </a:custGeom>
            <a:solidFill>
              <a:srgbClr val="FEE06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9"/>
            <p:cNvSpPr/>
            <p:nvPr/>
          </p:nvSpPr>
          <p:spPr>
            <a:xfrm>
              <a:off x="2414965" y="2980086"/>
              <a:ext cx="112975" cy="1129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cubicBezTo>
                    <a:pt x="112344" y="108684"/>
                    <a:pt x="17484" y="23088"/>
                    <a:pt x="0" y="0"/>
                  </a:cubicBezTo>
                  <a:close/>
                </a:path>
              </a:pathLst>
            </a:custGeom>
            <a:solidFill>
              <a:srgbClr val="D59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9"/>
            <p:cNvSpPr/>
            <p:nvPr/>
          </p:nvSpPr>
          <p:spPr>
            <a:xfrm>
              <a:off x="2149550" y="3036900"/>
              <a:ext cx="378300" cy="22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rPr b="0" i="0" lang="en" sz="8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FGST</a:t>
              </a:r>
              <a:endParaRPr/>
            </a:p>
          </p:txBody>
        </p:sp>
      </p:grp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18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Google Shape;1719;p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20" name="Google Shape;1720;p8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21" name="Google Shape;1721;p8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22" name="Google Shape;1722;p8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23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p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25" name="Google Shape;1725;p8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726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8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28" name="Google Shape;1728;p8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29" name="Google Shape;1729;p8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730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p8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732" name="Google Shape;1732;p8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33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p8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5" name="Google Shape;1735;p8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36" name="Google Shape;1736;p8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737" name="Google Shape;1737;p8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38" name="Google Shape;1738;p8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739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Google Shape;1740;p8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741" name="Google Shape;1741;p8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742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p9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44" name="Google Shape;1744;p9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45" name="Google Shape;1745;p9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46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Google Shape;1747;p9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6_2">
    <p:spTree>
      <p:nvGrpSpPr>
        <p:cNvPr id="1748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Google Shape;1749;p92"/>
          <p:cNvSpPr txBox="1"/>
          <p:nvPr>
            <p:ph type="title"/>
          </p:nvPr>
        </p:nvSpPr>
        <p:spPr>
          <a:xfrm>
            <a:off x="608803" y="343757"/>
            <a:ext cx="77175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1750" name="Google Shape;1750;p92"/>
          <p:cNvGrpSpPr/>
          <p:nvPr/>
        </p:nvGrpSpPr>
        <p:grpSpPr>
          <a:xfrm>
            <a:off x="7666213" y="199"/>
            <a:ext cx="1477791" cy="1646810"/>
            <a:chOff x="7666213" y="199"/>
            <a:chExt cx="1477791" cy="1646810"/>
          </a:xfrm>
        </p:grpSpPr>
        <p:grpSp>
          <p:nvGrpSpPr>
            <p:cNvPr id="1751" name="Google Shape;1751;p92"/>
            <p:cNvGrpSpPr/>
            <p:nvPr/>
          </p:nvGrpSpPr>
          <p:grpSpPr>
            <a:xfrm flipH="1" rot="-5400000">
              <a:off x="8667607" y="485206"/>
              <a:ext cx="474807" cy="477976"/>
              <a:chOff x="458271" y="4665278"/>
              <a:chExt cx="474807" cy="477976"/>
            </a:xfrm>
          </p:grpSpPr>
          <p:sp>
            <p:nvSpPr>
              <p:cNvPr id="1752" name="Google Shape;1752;p92"/>
              <p:cNvSpPr/>
              <p:nvPr/>
            </p:nvSpPr>
            <p:spPr>
              <a:xfrm>
                <a:off x="458271" y="4665278"/>
                <a:ext cx="474807" cy="477976"/>
              </a:xfrm>
              <a:custGeom>
                <a:rect b="b" l="l" r="r" t="t"/>
                <a:pathLst>
                  <a:path extrusionOk="0" h="25340" w="25172">
                    <a:moveTo>
                      <a:pt x="0" y="1"/>
                    </a:moveTo>
                    <a:lnTo>
                      <a:pt x="0" y="25339"/>
                    </a:lnTo>
                    <a:lnTo>
                      <a:pt x="25171" y="25339"/>
                    </a:lnTo>
                    <a:lnTo>
                      <a:pt x="2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3" name="Google Shape;1753;p92"/>
              <p:cNvSpPr/>
              <p:nvPr/>
            </p:nvSpPr>
            <p:spPr>
              <a:xfrm>
                <a:off x="718353" y="4936829"/>
                <a:ext cx="184739" cy="158087"/>
              </a:xfrm>
              <a:custGeom>
                <a:rect b="b" l="l" r="r" t="t"/>
                <a:pathLst>
                  <a:path extrusionOk="0" h="8381" w="9794">
                    <a:moveTo>
                      <a:pt x="5609" y="0"/>
                    </a:moveTo>
                    <a:cubicBezTo>
                      <a:pt x="1884" y="0"/>
                      <a:pt x="1" y="4499"/>
                      <a:pt x="2637" y="7135"/>
                    </a:cubicBezTo>
                    <a:cubicBezTo>
                      <a:pt x="3491" y="7995"/>
                      <a:pt x="4544" y="8381"/>
                      <a:pt x="5578" y="8381"/>
                    </a:cubicBezTo>
                    <a:cubicBezTo>
                      <a:pt x="7714" y="8381"/>
                      <a:pt x="9765" y="6736"/>
                      <a:pt x="9793" y="4227"/>
                    </a:cubicBezTo>
                    <a:cubicBezTo>
                      <a:pt x="9793" y="1904"/>
                      <a:pt x="7931" y="0"/>
                      <a:pt x="56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4" name="Google Shape;1754;p92"/>
              <p:cNvSpPr/>
              <p:nvPr/>
            </p:nvSpPr>
            <p:spPr>
              <a:xfrm>
                <a:off x="478398" y="4936829"/>
                <a:ext cx="184720" cy="158087"/>
              </a:xfrm>
              <a:custGeom>
                <a:rect b="b" l="l" r="r" t="t"/>
                <a:pathLst>
                  <a:path extrusionOk="0" h="8381" w="9793">
                    <a:moveTo>
                      <a:pt x="5608" y="0"/>
                    </a:moveTo>
                    <a:cubicBezTo>
                      <a:pt x="1884" y="0"/>
                      <a:pt x="0" y="4499"/>
                      <a:pt x="2637" y="7135"/>
                    </a:cubicBezTo>
                    <a:cubicBezTo>
                      <a:pt x="3490" y="7995"/>
                      <a:pt x="4544" y="8381"/>
                      <a:pt x="5578" y="8381"/>
                    </a:cubicBezTo>
                    <a:cubicBezTo>
                      <a:pt x="7713" y="8381"/>
                      <a:pt x="9764" y="6736"/>
                      <a:pt x="9793" y="4227"/>
                    </a:cubicBezTo>
                    <a:cubicBezTo>
                      <a:pt x="9793" y="1904"/>
                      <a:pt x="7930" y="0"/>
                      <a:pt x="5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5" name="Google Shape;1755;p92"/>
              <p:cNvSpPr/>
              <p:nvPr/>
            </p:nvSpPr>
            <p:spPr>
              <a:xfrm>
                <a:off x="478398" y="4712642"/>
                <a:ext cx="185117" cy="157879"/>
              </a:xfrm>
              <a:custGeom>
                <a:rect b="b" l="l" r="r" t="t"/>
                <a:pathLst>
                  <a:path extrusionOk="0" h="8370" w="9814">
                    <a:moveTo>
                      <a:pt x="5608" y="0"/>
                    </a:moveTo>
                    <a:cubicBezTo>
                      <a:pt x="1884" y="0"/>
                      <a:pt x="0" y="4478"/>
                      <a:pt x="2637" y="7115"/>
                    </a:cubicBezTo>
                    <a:cubicBezTo>
                      <a:pt x="3490" y="7982"/>
                      <a:pt x="4544" y="8370"/>
                      <a:pt x="5578" y="8370"/>
                    </a:cubicBezTo>
                    <a:cubicBezTo>
                      <a:pt x="7714" y="8370"/>
                      <a:pt x="9764" y="6715"/>
                      <a:pt x="9793" y="4206"/>
                    </a:cubicBezTo>
                    <a:cubicBezTo>
                      <a:pt x="9814" y="1884"/>
                      <a:pt x="7930" y="0"/>
                      <a:pt x="5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6" name="Google Shape;1756;p92"/>
              <p:cNvSpPr/>
              <p:nvPr/>
            </p:nvSpPr>
            <p:spPr>
              <a:xfrm>
                <a:off x="718353" y="4712642"/>
                <a:ext cx="184739" cy="157879"/>
              </a:xfrm>
              <a:custGeom>
                <a:rect b="b" l="l" r="r" t="t"/>
                <a:pathLst>
                  <a:path extrusionOk="0" h="8370" w="9794">
                    <a:moveTo>
                      <a:pt x="5609" y="0"/>
                    </a:moveTo>
                    <a:cubicBezTo>
                      <a:pt x="1884" y="0"/>
                      <a:pt x="1" y="4478"/>
                      <a:pt x="2637" y="7115"/>
                    </a:cubicBezTo>
                    <a:cubicBezTo>
                      <a:pt x="3491" y="7982"/>
                      <a:pt x="4545" y="8370"/>
                      <a:pt x="5579" y="8370"/>
                    </a:cubicBezTo>
                    <a:cubicBezTo>
                      <a:pt x="7714" y="8370"/>
                      <a:pt x="9765" y="6715"/>
                      <a:pt x="9793" y="4206"/>
                    </a:cubicBezTo>
                    <a:cubicBezTo>
                      <a:pt x="9793" y="1884"/>
                      <a:pt x="7931" y="0"/>
                      <a:pt x="56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57" name="Google Shape;1757;p92"/>
            <p:cNvGrpSpPr/>
            <p:nvPr/>
          </p:nvGrpSpPr>
          <p:grpSpPr>
            <a:xfrm flipH="1" rot="-5400000">
              <a:off x="8667607" y="-889"/>
              <a:ext cx="474807" cy="477976"/>
              <a:chOff x="826" y="4665278"/>
              <a:chExt cx="474807" cy="477976"/>
            </a:xfrm>
          </p:grpSpPr>
          <p:sp>
            <p:nvSpPr>
              <p:cNvPr id="1758" name="Google Shape;1758;p92"/>
              <p:cNvSpPr/>
              <p:nvPr/>
            </p:nvSpPr>
            <p:spPr>
              <a:xfrm>
                <a:off x="826" y="4665278"/>
                <a:ext cx="474807" cy="477976"/>
              </a:xfrm>
              <a:custGeom>
                <a:rect b="b" l="l" r="r" t="t"/>
                <a:pathLst>
                  <a:path extrusionOk="0" h="25340" w="25172">
                    <a:moveTo>
                      <a:pt x="1" y="1"/>
                    </a:moveTo>
                    <a:lnTo>
                      <a:pt x="1" y="25339"/>
                    </a:lnTo>
                    <a:lnTo>
                      <a:pt x="25172" y="25339"/>
                    </a:lnTo>
                    <a:lnTo>
                      <a:pt x="2517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9" name="Google Shape;1759;p92"/>
              <p:cNvSpPr/>
              <p:nvPr/>
            </p:nvSpPr>
            <p:spPr>
              <a:xfrm>
                <a:off x="246327" y="4936829"/>
                <a:ext cx="184720" cy="158087"/>
              </a:xfrm>
              <a:custGeom>
                <a:rect b="b" l="l" r="r" t="t"/>
                <a:pathLst>
                  <a:path extrusionOk="0" h="8381" w="9793">
                    <a:moveTo>
                      <a:pt x="5587" y="0"/>
                    </a:moveTo>
                    <a:cubicBezTo>
                      <a:pt x="1863" y="0"/>
                      <a:pt x="0" y="4499"/>
                      <a:pt x="2616" y="7135"/>
                    </a:cubicBezTo>
                    <a:cubicBezTo>
                      <a:pt x="3476" y="7995"/>
                      <a:pt x="4534" y="8381"/>
                      <a:pt x="5571" y="8381"/>
                    </a:cubicBezTo>
                    <a:cubicBezTo>
                      <a:pt x="7711" y="8381"/>
                      <a:pt x="9758" y="6736"/>
                      <a:pt x="9772" y="4227"/>
                    </a:cubicBezTo>
                    <a:cubicBezTo>
                      <a:pt x="9793" y="1904"/>
                      <a:pt x="7909" y="0"/>
                      <a:pt x="55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0" name="Google Shape;1760;p92"/>
              <p:cNvSpPr/>
              <p:nvPr/>
            </p:nvSpPr>
            <p:spPr>
              <a:xfrm>
                <a:off x="21349" y="4936829"/>
                <a:ext cx="184739" cy="158087"/>
              </a:xfrm>
              <a:custGeom>
                <a:rect b="b" l="l" r="r" t="t"/>
                <a:pathLst>
                  <a:path extrusionOk="0" h="8381" w="9794">
                    <a:moveTo>
                      <a:pt x="5608" y="0"/>
                    </a:moveTo>
                    <a:cubicBezTo>
                      <a:pt x="1884" y="0"/>
                      <a:pt x="1" y="4478"/>
                      <a:pt x="2616" y="7135"/>
                    </a:cubicBezTo>
                    <a:cubicBezTo>
                      <a:pt x="3470" y="7995"/>
                      <a:pt x="4526" y="8381"/>
                      <a:pt x="5562" y="8381"/>
                    </a:cubicBezTo>
                    <a:cubicBezTo>
                      <a:pt x="7702" y="8381"/>
                      <a:pt x="9758" y="6736"/>
                      <a:pt x="9772" y="4227"/>
                    </a:cubicBezTo>
                    <a:cubicBezTo>
                      <a:pt x="9793" y="1904"/>
                      <a:pt x="7910" y="21"/>
                      <a:pt x="56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1" name="Google Shape;1761;p92"/>
              <p:cNvSpPr/>
              <p:nvPr/>
            </p:nvSpPr>
            <p:spPr>
              <a:xfrm>
                <a:off x="21462" y="4712642"/>
                <a:ext cx="184626" cy="157879"/>
              </a:xfrm>
              <a:custGeom>
                <a:rect b="b" l="l" r="r" t="t"/>
                <a:pathLst>
                  <a:path extrusionOk="0" h="8370" w="9788">
                    <a:moveTo>
                      <a:pt x="5577" y="0"/>
                    </a:moveTo>
                    <a:cubicBezTo>
                      <a:pt x="1869" y="0"/>
                      <a:pt x="1" y="4484"/>
                      <a:pt x="2610" y="7115"/>
                    </a:cubicBezTo>
                    <a:cubicBezTo>
                      <a:pt x="3464" y="7982"/>
                      <a:pt x="4520" y="8370"/>
                      <a:pt x="5556" y="8370"/>
                    </a:cubicBezTo>
                    <a:cubicBezTo>
                      <a:pt x="7696" y="8370"/>
                      <a:pt x="9752" y="6715"/>
                      <a:pt x="9766" y="4206"/>
                    </a:cubicBezTo>
                    <a:cubicBezTo>
                      <a:pt x="9787" y="1884"/>
                      <a:pt x="7904" y="0"/>
                      <a:pt x="5602" y="0"/>
                    </a:cubicBezTo>
                    <a:cubicBezTo>
                      <a:pt x="5594" y="0"/>
                      <a:pt x="5585" y="0"/>
                      <a:pt x="55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2" name="Google Shape;1762;p92"/>
              <p:cNvSpPr/>
              <p:nvPr/>
            </p:nvSpPr>
            <p:spPr>
              <a:xfrm>
                <a:off x="246327" y="4712642"/>
                <a:ext cx="184720" cy="157879"/>
              </a:xfrm>
              <a:custGeom>
                <a:rect b="b" l="l" r="r" t="t"/>
                <a:pathLst>
                  <a:path extrusionOk="0" h="8370" w="9793">
                    <a:moveTo>
                      <a:pt x="5587" y="0"/>
                    </a:moveTo>
                    <a:cubicBezTo>
                      <a:pt x="1863" y="0"/>
                      <a:pt x="0" y="4478"/>
                      <a:pt x="2616" y="7115"/>
                    </a:cubicBezTo>
                    <a:cubicBezTo>
                      <a:pt x="3469" y="7982"/>
                      <a:pt x="4525" y="8370"/>
                      <a:pt x="5562" y="8370"/>
                    </a:cubicBezTo>
                    <a:cubicBezTo>
                      <a:pt x="7702" y="8370"/>
                      <a:pt x="9758" y="6715"/>
                      <a:pt x="9772" y="4206"/>
                    </a:cubicBezTo>
                    <a:cubicBezTo>
                      <a:pt x="9793" y="1884"/>
                      <a:pt x="7909" y="0"/>
                      <a:pt x="55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63" name="Google Shape;1763;p92"/>
            <p:cNvGrpSpPr/>
            <p:nvPr/>
          </p:nvGrpSpPr>
          <p:grpSpPr>
            <a:xfrm flipH="1" rot="-5400000">
              <a:off x="7796975" y="-129992"/>
              <a:ext cx="241394" cy="502919"/>
              <a:chOff x="826" y="3727523"/>
              <a:chExt cx="226576" cy="485068"/>
            </a:xfrm>
          </p:grpSpPr>
          <p:sp>
            <p:nvSpPr>
              <p:cNvPr id="1764" name="Google Shape;1764;p92"/>
              <p:cNvSpPr/>
              <p:nvPr/>
            </p:nvSpPr>
            <p:spPr>
              <a:xfrm>
                <a:off x="826" y="3727523"/>
                <a:ext cx="226576" cy="485068"/>
              </a:xfrm>
              <a:custGeom>
                <a:rect b="b" l="l" r="r" t="t"/>
                <a:pathLst>
                  <a:path extrusionOk="0" h="25716" w="12012">
                    <a:moveTo>
                      <a:pt x="1" y="0"/>
                    </a:moveTo>
                    <a:lnTo>
                      <a:pt x="1" y="25715"/>
                    </a:lnTo>
                    <a:lnTo>
                      <a:pt x="12011" y="25715"/>
                    </a:lnTo>
                    <a:lnTo>
                      <a:pt x="120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5" name="Google Shape;1765;p92"/>
              <p:cNvSpPr/>
              <p:nvPr/>
            </p:nvSpPr>
            <p:spPr>
              <a:xfrm>
                <a:off x="7937" y="3766192"/>
                <a:ext cx="185513" cy="159067"/>
              </a:xfrm>
              <a:custGeom>
                <a:rect b="b" l="l" r="r" t="t"/>
                <a:pathLst>
                  <a:path extrusionOk="0" h="8433" w="9835">
                    <a:moveTo>
                      <a:pt x="5629" y="1"/>
                    </a:moveTo>
                    <a:cubicBezTo>
                      <a:pt x="1884" y="1"/>
                      <a:pt x="0" y="4520"/>
                      <a:pt x="2637" y="7177"/>
                    </a:cubicBezTo>
                    <a:cubicBezTo>
                      <a:pt x="3490" y="8045"/>
                      <a:pt x="4549" y="8433"/>
                      <a:pt x="5589" y="8433"/>
                    </a:cubicBezTo>
                    <a:cubicBezTo>
                      <a:pt x="7736" y="8433"/>
                      <a:pt x="9806" y="6778"/>
                      <a:pt x="9835" y="4269"/>
                    </a:cubicBezTo>
                    <a:cubicBezTo>
                      <a:pt x="9835" y="1926"/>
                      <a:pt x="7951" y="22"/>
                      <a:pt x="56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6" name="Google Shape;1766;p92"/>
              <p:cNvSpPr/>
              <p:nvPr/>
            </p:nvSpPr>
            <p:spPr>
              <a:xfrm>
                <a:off x="7937" y="4002602"/>
                <a:ext cx="185513" cy="158973"/>
              </a:xfrm>
              <a:custGeom>
                <a:rect b="b" l="l" r="r" t="t"/>
                <a:pathLst>
                  <a:path extrusionOk="0" h="8428" w="9835">
                    <a:moveTo>
                      <a:pt x="5629" y="1"/>
                    </a:moveTo>
                    <a:cubicBezTo>
                      <a:pt x="1884" y="1"/>
                      <a:pt x="0" y="4499"/>
                      <a:pt x="2637" y="7178"/>
                    </a:cubicBezTo>
                    <a:cubicBezTo>
                      <a:pt x="3494" y="8041"/>
                      <a:pt x="4550" y="8428"/>
                      <a:pt x="5586" y="8428"/>
                    </a:cubicBezTo>
                    <a:cubicBezTo>
                      <a:pt x="7738" y="8428"/>
                      <a:pt x="9806" y="6762"/>
                      <a:pt x="9835" y="4248"/>
                    </a:cubicBezTo>
                    <a:cubicBezTo>
                      <a:pt x="9835" y="1905"/>
                      <a:pt x="7951" y="1"/>
                      <a:pt x="56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67" name="Google Shape;1767;p92"/>
            <p:cNvGrpSpPr/>
            <p:nvPr/>
          </p:nvGrpSpPr>
          <p:grpSpPr>
            <a:xfrm flipH="1" rot="-5400000">
              <a:off x="8681033" y="1184038"/>
              <a:ext cx="674108" cy="251833"/>
              <a:chOff x="933070" y="4891426"/>
              <a:chExt cx="674108" cy="251833"/>
            </a:xfrm>
          </p:grpSpPr>
          <p:sp>
            <p:nvSpPr>
              <p:cNvPr id="1768" name="Google Shape;1768;p92"/>
              <p:cNvSpPr/>
              <p:nvPr/>
            </p:nvSpPr>
            <p:spPr>
              <a:xfrm>
                <a:off x="933070" y="4891426"/>
                <a:ext cx="674108" cy="251833"/>
              </a:xfrm>
              <a:custGeom>
                <a:rect b="b" l="l" r="r" t="t"/>
                <a:pathLst>
                  <a:path extrusionOk="0" h="13351" w="35738">
                    <a:moveTo>
                      <a:pt x="0" y="1"/>
                    </a:moveTo>
                    <a:lnTo>
                      <a:pt x="0" y="13350"/>
                    </a:lnTo>
                    <a:lnTo>
                      <a:pt x="35738" y="13350"/>
                    </a:lnTo>
                    <a:lnTo>
                      <a:pt x="3573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9" name="Google Shape;1769;p92"/>
              <p:cNvSpPr/>
              <p:nvPr/>
            </p:nvSpPr>
            <p:spPr>
              <a:xfrm>
                <a:off x="935560" y="4939545"/>
                <a:ext cx="190134" cy="162670"/>
              </a:xfrm>
              <a:custGeom>
                <a:rect b="b" l="l" r="r" t="t"/>
                <a:pathLst>
                  <a:path extrusionOk="0" h="8624" w="10080">
                    <a:moveTo>
                      <a:pt x="5726" y="0"/>
                    </a:moveTo>
                    <a:cubicBezTo>
                      <a:pt x="4662" y="0"/>
                      <a:pt x="3576" y="396"/>
                      <a:pt x="2693" y="1279"/>
                    </a:cubicBezTo>
                    <a:cubicBezTo>
                      <a:pt x="0" y="4014"/>
                      <a:pt x="1952" y="8623"/>
                      <a:pt x="5785" y="8623"/>
                    </a:cubicBezTo>
                    <a:cubicBezTo>
                      <a:pt x="5793" y="8623"/>
                      <a:pt x="5802" y="8623"/>
                      <a:pt x="5811" y="8623"/>
                    </a:cubicBezTo>
                    <a:cubicBezTo>
                      <a:pt x="8175" y="8602"/>
                      <a:pt x="10079" y="6677"/>
                      <a:pt x="10058" y="4313"/>
                    </a:cubicBezTo>
                    <a:cubicBezTo>
                      <a:pt x="10058" y="1713"/>
                      <a:pt x="7940" y="0"/>
                      <a:pt x="57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0" name="Google Shape;1770;p92"/>
              <p:cNvSpPr/>
              <p:nvPr/>
            </p:nvSpPr>
            <p:spPr>
              <a:xfrm>
                <a:off x="1165254" y="4939545"/>
                <a:ext cx="190134" cy="162670"/>
              </a:xfrm>
              <a:custGeom>
                <a:rect b="b" l="l" r="r" t="t"/>
                <a:pathLst>
                  <a:path extrusionOk="0" h="8624" w="10080">
                    <a:moveTo>
                      <a:pt x="5717" y="0"/>
                    </a:moveTo>
                    <a:cubicBezTo>
                      <a:pt x="4653" y="0"/>
                      <a:pt x="3570" y="396"/>
                      <a:pt x="2694" y="1279"/>
                    </a:cubicBezTo>
                    <a:cubicBezTo>
                      <a:pt x="1" y="4014"/>
                      <a:pt x="1952" y="8623"/>
                      <a:pt x="5764" y="8623"/>
                    </a:cubicBezTo>
                    <a:cubicBezTo>
                      <a:pt x="5773" y="8623"/>
                      <a:pt x="5782" y="8623"/>
                      <a:pt x="5790" y="8623"/>
                    </a:cubicBezTo>
                    <a:cubicBezTo>
                      <a:pt x="8155" y="8602"/>
                      <a:pt x="10080" y="6677"/>
                      <a:pt x="10059" y="4313"/>
                    </a:cubicBezTo>
                    <a:cubicBezTo>
                      <a:pt x="10059" y="1713"/>
                      <a:pt x="7931" y="0"/>
                      <a:pt x="57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1" name="Google Shape;1771;p92"/>
              <p:cNvSpPr/>
              <p:nvPr/>
            </p:nvSpPr>
            <p:spPr>
              <a:xfrm>
                <a:off x="1389157" y="4939545"/>
                <a:ext cx="190021" cy="162670"/>
              </a:xfrm>
              <a:custGeom>
                <a:rect b="b" l="l" r="r" t="t"/>
                <a:pathLst>
                  <a:path extrusionOk="0" h="8624" w="10074">
                    <a:moveTo>
                      <a:pt x="5711" y="0"/>
                    </a:moveTo>
                    <a:cubicBezTo>
                      <a:pt x="4647" y="0"/>
                      <a:pt x="3564" y="396"/>
                      <a:pt x="2687" y="1279"/>
                    </a:cubicBezTo>
                    <a:cubicBezTo>
                      <a:pt x="0" y="4008"/>
                      <a:pt x="1938" y="8623"/>
                      <a:pt x="5753" y="8623"/>
                    </a:cubicBezTo>
                    <a:cubicBezTo>
                      <a:pt x="5771" y="8623"/>
                      <a:pt x="5788" y="8623"/>
                      <a:pt x="5805" y="8623"/>
                    </a:cubicBezTo>
                    <a:cubicBezTo>
                      <a:pt x="8169" y="8602"/>
                      <a:pt x="10073" y="6677"/>
                      <a:pt x="10052" y="4313"/>
                    </a:cubicBezTo>
                    <a:cubicBezTo>
                      <a:pt x="10052" y="1713"/>
                      <a:pt x="7924" y="0"/>
                      <a:pt x="57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72" name="Google Shape;1772;p92"/>
            <p:cNvGrpSpPr/>
            <p:nvPr/>
          </p:nvGrpSpPr>
          <p:grpSpPr>
            <a:xfrm flipH="1" rot="-5400000">
              <a:off x="7936518" y="246274"/>
              <a:ext cx="961845" cy="469695"/>
              <a:chOff x="53" y="4203889"/>
              <a:chExt cx="933015" cy="469695"/>
            </a:xfrm>
          </p:grpSpPr>
          <p:sp>
            <p:nvSpPr>
              <p:cNvPr id="1773" name="Google Shape;1773;p92"/>
              <p:cNvSpPr/>
              <p:nvPr/>
            </p:nvSpPr>
            <p:spPr>
              <a:xfrm>
                <a:off x="53" y="4203889"/>
                <a:ext cx="933015" cy="469695"/>
              </a:xfrm>
              <a:custGeom>
                <a:rect b="b" l="l" r="r" t="t"/>
                <a:pathLst>
                  <a:path extrusionOk="0" h="24901" w="49464">
                    <a:moveTo>
                      <a:pt x="0" y="1"/>
                    </a:moveTo>
                    <a:lnTo>
                      <a:pt x="0" y="24900"/>
                    </a:lnTo>
                    <a:lnTo>
                      <a:pt x="49463" y="24900"/>
                    </a:lnTo>
                    <a:lnTo>
                      <a:pt x="494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4" name="Google Shape;1774;p92"/>
              <p:cNvSpPr/>
              <p:nvPr/>
            </p:nvSpPr>
            <p:spPr>
              <a:xfrm>
                <a:off x="35572" y="4232070"/>
                <a:ext cx="186305" cy="159313"/>
              </a:xfrm>
              <a:custGeom>
                <a:rect b="b" l="l" r="r" t="t"/>
                <a:pathLst>
                  <a:path extrusionOk="0" h="8446" w="9877">
                    <a:moveTo>
                      <a:pt x="4253" y="1"/>
                    </a:moveTo>
                    <a:cubicBezTo>
                      <a:pt x="2096" y="1"/>
                      <a:pt x="35" y="1663"/>
                      <a:pt x="21" y="4198"/>
                    </a:cubicBezTo>
                    <a:cubicBezTo>
                      <a:pt x="0" y="6542"/>
                      <a:pt x="1883" y="8446"/>
                      <a:pt x="4227" y="8446"/>
                    </a:cubicBezTo>
                    <a:cubicBezTo>
                      <a:pt x="7972" y="8446"/>
                      <a:pt x="9876" y="3926"/>
                      <a:pt x="7240" y="1269"/>
                    </a:cubicBezTo>
                    <a:cubicBezTo>
                      <a:pt x="6371" y="393"/>
                      <a:pt x="5301" y="1"/>
                      <a:pt x="42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5" name="Google Shape;1775;p92"/>
              <p:cNvSpPr/>
              <p:nvPr/>
            </p:nvSpPr>
            <p:spPr>
              <a:xfrm>
                <a:off x="259739" y="4232334"/>
                <a:ext cx="185909" cy="159049"/>
              </a:xfrm>
              <a:custGeom>
                <a:rect b="b" l="l" r="r" t="t"/>
                <a:pathLst>
                  <a:path extrusionOk="0" h="8432" w="9856">
                    <a:moveTo>
                      <a:pt x="4270" y="0"/>
                    </a:moveTo>
                    <a:cubicBezTo>
                      <a:pt x="2122" y="0"/>
                      <a:pt x="50" y="1660"/>
                      <a:pt x="22" y="4184"/>
                    </a:cubicBezTo>
                    <a:cubicBezTo>
                      <a:pt x="1" y="6507"/>
                      <a:pt x="1884" y="8432"/>
                      <a:pt x="4227" y="8432"/>
                    </a:cubicBezTo>
                    <a:cubicBezTo>
                      <a:pt x="7973" y="8432"/>
                      <a:pt x="9856" y="3912"/>
                      <a:pt x="7219" y="1255"/>
                    </a:cubicBezTo>
                    <a:cubicBezTo>
                      <a:pt x="6367" y="389"/>
                      <a:pt x="5310" y="0"/>
                      <a:pt x="42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6" name="Google Shape;1776;p92"/>
              <p:cNvSpPr/>
              <p:nvPr/>
            </p:nvSpPr>
            <p:spPr>
              <a:xfrm>
                <a:off x="477209" y="4232334"/>
                <a:ext cx="186305" cy="159049"/>
              </a:xfrm>
              <a:custGeom>
                <a:rect b="b" l="l" r="r" t="t"/>
                <a:pathLst>
                  <a:path extrusionOk="0" h="8432" w="9877">
                    <a:moveTo>
                      <a:pt x="4277" y="0"/>
                    </a:moveTo>
                    <a:cubicBezTo>
                      <a:pt x="2122" y="0"/>
                      <a:pt x="50" y="1660"/>
                      <a:pt x="22" y="4184"/>
                    </a:cubicBezTo>
                    <a:cubicBezTo>
                      <a:pt x="1" y="6507"/>
                      <a:pt x="1905" y="8432"/>
                      <a:pt x="4248" y="8432"/>
                    </a:cubicBezTo>
                    <a:cubicBezTo>
                      <a:pt x="7993" y="8432"/>
                      <a:pt x="9877" y="3912"/>
                      <a:pt x="7240" y="1255"/>
                    </a:cubicBezTo>
                    <a:cubicBezTo>
                      <a:pt x="6381" y="389"/>
                      <a:pt x="5319" y="0"/>
                      <a:pt x="4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7" name="Google Shape;1777;p92"/>
              <p:cNvSpPr/>
              <p:nvPr/>
            </p:nvSpPr>
            <p:spPr>
              <a:xfrm>
                <a:off x="704545" y="4232165"/>
                <a:ext cx="186305" cy="159218"/>
              </a:xfrm>
              <a:custGeom>
                <a:rect b="b" l="l" r="r" t="t"/>
                <a:pathLst>
                  <a:path extrusionOk="0" h="8441" w="9877">
                    <a:moveTo>
                      <a:pt x="4276" y="0"/>
                    </a:moveTo>
                    <a:cubicBezTo>
                      <a:pt x="2121" y="0"/>
                      <a:pt x="50" y="1669"/>
                      <a:pt x="22" y="4193"/>
                    </a:cubicBezTo>
                    <a:cubicBezTo>
                      <a:pt x="1" y="6537"/>
                      <a:pt x="1905" y="8441"/>
                      <a:pt x="4248" y="8441"/>
                    </a:cubicBezTo>
                    <a:cubicBezTo>
                      <a:pt x="7993" y="8441"/>
                      <a:pt x="9877" y="3921"/>
                      <a:pt x="7240" y="1264"/>
                    </a:cubicBezTo>
                    <a:cubicBezTo>
                      <a:pt x="6381" y="391"/>
                      <a:pt x="5319" y="0"/>
                      <a:pt x="4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8" name="Google Shape;1778;p92"/>
              <p:cNvSpPr/>
              <p:nvPr/>
            </p:nvSpPr>
            <p:spPr>
              <a:xfrm>
                <a:off x="35572" y="4473215"/>
                <a:ext cx="186305" cy="159313"/>
              </a:xfrm>
              <a:custGeom>
                <a:rect b="b" l="l" r="r" t="t"/>
                <a:pathLst>
                  <a:path extrusionOk="0" h="8446" w="9877">
                    <a:moveTo>
                      <a:pt x="4253" y="1"/>
                    </a:moveTo>
                    <a:cubicBezTo>
                      <a:pt x="2096" y="1"/>
                      <a:pt x="35" y="1664"/>
                      <a:pt x="21" y="4199"/>
                    </a:cubicBezTo>
                    <a:cubicBezTo>
                      <a:pt x="0" y="6542"/>
                      <a:pt x="1883" y="8446"/>
                      <a:pt x="4227" y="8446"/>
                    </a:cubicBezTo>
                    <a:cubicBezTo>
                      <a:pt x="7972" y="8446"/>
                      <a:pt x="9876" y="3926"/>
                      <a:pt x="7240" y="1269"/>
                    </a:cubicBezTo>
                    <a:cubicBezTo>
                      <a:pt x="6371" y="393"/>
                      <a:pt x="5301" y="1"/>
                      <a:pt x="42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9" name="Google Shape;1779;p92"/>
              <p:cNvSpPr/>
              <p:nvPr/>
            </p:nvSpPr>
            <p:spPr>
              <a:xfrm>
                <a:off x="259739" y="4473479"/>
                <a:ext cx="185909" cy="159049"/>
              </a:xfrm>
              <a:custGeom>
                <a:rect b="b" l="l" r="r" t="t"/>
                <a:pathLst>
                  <a:path extrusionOk="0" h="8432" w="9856">
                    <a:moveTo>
                      <a:pt x="4270" y="1"/>
                    </a:moveTo>
                    <a:cubicBezTo>
                      <a:pt x="2122" y="1"/>
                      <a:pt x="50" y="1660"/>
                      <a:pt x="22" y="4185"/>
                    </a:cubicBezTo>
                    <a:cubicBezTo>
                      <a:pt x="1" y="6507"/>
                      <a:pt x="1884" y="8432"/>
                      <a:pt x="4227" y="8432"/>
                    </a:cubicBezTo>
                    <a:cubicBezTo>
                      <a:pt x="7973" y="8432"/>
                      <a:pt x="9856" y="3912"/>
                      <a:pt x="7219" y="1255"/>
                    </a:cubicBezTo>
                    <a:cubicBezTo>
                      <a:pt x="6367" y="389"/>
                      <a:pt x="5310" y="1"/>
                      <a:pt x="42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0" name="Google Shape;1780;p92"/>
              <p:cNvSpPr/>
              <p:nvPr/>
            </p:nvSpPr>
            <p:spPr>
              <a:xfrm>
                <a:off x="477209" y="4473479"/>
                <a:ext cx="186305" cy="159049"/>
              </a:xfrm>
              <a:custGeom>
                <a:rect b="b" l="l" r="r" t="t"/>
                <a:pathLst>
                  <a:path extrusionOk="0" h="8432" w="9877">
                    <a:moveTo>
                      <a:pt x="4277" y="1"/>
                    </a:moveTo>
                    <a:cubicBezTo>
                      <a:pt x="2122" y="1"/>
                      <a:pt x="50" y="1660"/>
                      <a:pt x="22" y="4185"/>
                    </a:cubicBezTo>
                    <a:cubicBezTo>
                      <a:pt x="1" y="6507"/>
                      <a:pt x="1905" y="8432"/>
                      <a:pt x="4248" y="8432"/>
                    </a:cubicBezTo>
                    <a:cubicBezTo>
                      <a:pt x="7993" y="8432"/>
                      <a:pt x="9877" y="3912"/>
                      <a:pt x="7240" y="1255"/>
                    </a:cubicBezTo>
                    <a:cubicBezTo>
                      <a:pt x="6381" y="389"/>
                      <a:pt x="5319" y="1"/>
                      <a:pt x="4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1" name="Google Shape;1781;p92"/>
              <p:cNvSpPr/>
              <p:nvPr/>
            </p:nvSpPr>
            <p:spPr>
              <a:xfrm>
                <a:off x="704942" y="4471894"/>
                <a:ext cx="159067" cy="160633"/>
              </a:xfrm>
              <a:custGeom>
                <a:rect b="b" l="l" r="r" t="t"/>
                <a:pathLst>
                  <a:path extrusionOk="0" h="8516" w="8433">
                    <a:moveTo>
                      <a:pt x="4206" y="0"/>
                    </a:moveTo>
                    <a:cubicBezTo>
                      <a:pt x="1884" y="0"/>
                      <a:pt x="1" y="1904"/>
                      <a:pt x="1" y="4269"/>
                    </a:cubicBezTo>
                    <a:cubicBezTo>
                      <a:pt x="1" y="6612"/>
                      <a:pt x="1884" y="8516"/>
                      <a:pt x="4206" y="8516"/>
                    </a:cubicBezTo>
                    <a:cubicBezTo>
                      <a:pt x="6550" y="8516"/>
                      <a:pt x="8433" y="6612"/>
                      <a:pt x="8433" y="4269"/>
                    </a:cubicBezTo>
                    <a:cubicBezTo>
                      <a:pt x="8433" y="1904"/>
                      <a:pt x="6550" y="0"/>
                      <a:pt x="4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1">
  <p:cSld name="TITLE_AND_BODY_1">
    <p:spTree>
      <p:nvGrpSpPr>
        <p:cNvPr id="1782" name="Shape 1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" name="Google Shape;1783;p93"/>
          <p:cNvSpPr txBox="1"/>
          <p:nvPr>
            <p:ph type="title"/>
          </p:nvPr>
        </p:nvSpPr>
        <p:spPr>
          <a:xfrm>
            <a:off x="621750" y="484543"/>
            <a:ext cx="3950100" cy="91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784" name="Google Shape;1784;p93"/>
          <p:cNvSpPr txBox="1"/>
          <p:nvPr>
            <p:ph idx="1" type="body"/>
          </p:nvPr>
        </p:nvSpPr>
        <p:spPr>
          <a:xfrm>
            <a:off x="1764750" y="1832725"/>
            <a:ext cx="5614500" cy="27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2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2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2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/>
            </a:lvl9pPr>
          </a:lstStyle>
          <a:p/>
        </p:txBody>
      </p:sp>
      <p:grpSp>
        <p:nvGrpSpPr>
          <p:cNvPr id="1785" name="Google Shape;1785;p93"/>
          <p:cNvGrpSpPr/>
          <p:nvPr/>
        </p:nvGrpSpPr>
        <p:grpSpPr>
          <a:xfrm>
            <a:off x="6010139" y="-3"/>
            <a:ext cx="3133864" cy="1647011"/>
            <a:chOff x="6010139" y="-3"/>
            <a:chExt cx="3133864" cy="1647011"/>
          </a:xfrm>
        </p:grpSpPr>
        <p:grpSp>
          <p:nvGrpSpPr>
            <p:cNvPr id="1786" name="Google Shape;1786;p93"/>
            <p:cNvGrpSpPr/>
            <p:nvPr/>
          </p:nvGrpSpPr>
          <p:grpSpPr>
            <a:xfrm flipH="1" rot="-5400000">
              <a:off x="8667607" y="485206"/>
              <a:ext cx="474807" cy="477976"/>
              <a:chOff x="458271" y="4665278"/>
              <a:chExt cx="474807" cy="477976"/>
            </a:xfrm>
          </p:grpSpPr>
          <p:sp>
            <p:nvSpPr>
              <p:cNvPr id="1787" name="Google Shape;1787;p93"/>
              <p:cNvSpPr/>
              <p:nvPr/>
            </p:nvSpPr>
            <p:spPr>
              <a:xfrm>
                <a:off x="458271" y="4665278"/>
                <a:ext cx="474807" cy="477976"/>
              </a:xfrm>
              <a:custGeom>
                <a:rect b="b" l="l" r="r" t="t"/>
                <a:pathLst>
                  <a:path extrusionOk="0" h="25340" w="25172">
                    <a:moveTo>
                      <a:pt x="0" y="1"/>
                    </a:moveTo>
                    <a:lnTo>
                      <a:pt x="0" y="25339"/>
                    </a:lnTo>
                    <a:lnTo>
                      <a:pt x="25171" y="25339"/>
                    </a:lnTo>
                    <a:lnTo>
                      <a:pt x="2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8" name="Google Shape;1788;p93"/>
              <p:cNvSpPr/>
              <p:nvPr/>
            </p:nvSpPr>
            <p:spPr>
              <a:xfrm>
                <a:off x="718353" y="4936829"/>
                <a:ext cx="184739" cy="158087"/>
              </a:xfrm>
              <a:custGeom>
                <a:rect b="b" l="l" r="r" t="t"/>
                <a:pathLst>
                  <a:path extrusionOk="0" h="8381" w="9794">
                    <a:moveTo>
                      <a:pt x="5609" y="0"/>
                    </a:moveTo>
                    <a:cubicBezTo>
                      <a:pt x="1884" y="0"/>
                      <a:pt x="1" y="4499"/>
                      <a:pt x="2637" y="7135"/>
                    </a:cubicBezTo>
                    <a:cubicBezTo>
                      <a:pt x="3491" y="7995"/>
                      <a:pt x="4544" y="8381"/>
                      <a:pt x="5578" y="8381"/>
                    </a:cubicBezTo>
                    <a:cubicBezTo>
                      <a:pt x="7714" y="8381"/>
                      <a:pt x="9765" y="6736"/>
                      <a:pt x="9793" y="4227"/>
                    </a:cubicBezTo>
                    <a:cubicBezTo>
                      <a:pt x="9793" y="1904"/>
                      <a:pt x="7931" y="0"/>
                      <a:pt x="56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9" name="Google Shape;1789;p93"/>
              <p:cNvSpPr/>
              <p:nvPr/>
            </p:nvSpPr>
            <p:spPr>
              <a:xfrm>
                <a:off x="478398" y="4936829"/>
                <a:ext cx="184720" cy="158087"/>
              </a:xfrm>
              <a:custGeom>
                <a:rect b="b" l="l" r="r" t="t"/>
                <a:pathLst>
                  <a:path extrusionOk="0" h="8381" w="9793">
                    <a:moveTo>
                      <a:pt x="5608" y="0"/>
                    </a:moveTo>
                    <a:cubicBezTo>
                      <a:pt x="1884" y="0"/>
                      <a:pt x="0" y="4499"/>
                      <a:pt x="2637" y="7135"/>
                    </a:cubicBezTo>
                    <a:cubicBezTo>
                      <a:pt x="3490" y="7995"/>
                      <a:pt x="4544" y="8381"/>
                      <a:pt x="5578" y="8381"/>
                    </a:cubicBezTo>
                    <a:cubicBezTo>
                      <a:pt x="7713" y="8381"/>
                      <a:pt x="9764" y="6736"/>
                      <a:pt x="9793" y="4227"/>
                    </a:cubicBezTo>
                    <a:cubicBezTo>
                      <a:pt x="9793" y="1904"/>
                      <a:pt x="7930" y="0"/>
                      <a:pt x="5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0" name="Google Shape;1790;p93"/>
              <p:cNvSpPr/>
              <p:nvPr/>
            </p:nvSpPr>
            <p:spPr>
              <a:xfrm>
                <a:off x="478398" y="4712642"/>
                <a:ext cx="185117" cy="157879"/>
              </a:xfrm>
              <a:custGeom>
                <a:rect b="b" l="l" r="r" t="t"/>
                <a:pathLst>
                  <a:path extrusionOk="0" h="8370" w="9814">
                    <a:moveTo>
                      <a:pt x="5608" y="0"/>
                    </a:moveTo>
                    <a:cubicBezTo>
                      <a:pt x="1884" y="0"/>
                      <a:pt x="0" y="4478"/>
                      <a:pt x="2637" y="7115"/>
                    </a:cubicBezTo>
                    <a:cubicBezTo>
                      <a:pt x="3490" y="7982"/>
                      <a:pt x="4544" y="8370"/>
                      <a:pt x="5578" y="8370"/>
                    </a:cubicBezTo>
                    <a:cubicBezTo>
                      <a:pt x="7714" y="8370"/>
                      <a:pt x="9764" y="6715"/>
                      <a:pt x="9793" y="4206"/>
                    </a:cubicBezTo>
                    <a:cubicBezTo>
                      <a:pt x="9814" y="1884"/>
                      <a:pt x="7930" y="0"/>
                      <a:pt x="5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1" name="Google Shape;1791;p93"/>
              <p:cNvSpPr/>
              <p:nvPr/>
            </p:nvSpPr>
            <p:spPr>
              <a:xfrm>
                <a:off x="718353" y="4712642"/>
                <a:ext cx="184739" cy="157879"/>
              </a:xfrm>
              <a:custGeom>
                <a:rect b="b" l="l" r="r" t="t"/>
                <a:pathLst>
                  <a:path extrusionOk="0" h="8370" w="9794">
                    <a:moveTo>
                      <a:pt x="5609" y="0"/>
                    </a:moveTo>
                    <a:cubicBezTo>
                      <a:pt x="1884" y="0"/>
                      <a:pt x="1" y="4478"/>
                      <a:pt x="2637" y="7115"/>
                    </a:cubicBezTo>
                    <a:cubicBezTo>
                      <a:pt x="3491" y="7982"/>
                      <a:pt x="4545" y="8370"/>
                      <a:pt x="5579" y="8370"/>
                    </a:cubicBezTo>
                    <a:cubicBezTo>
                      <a:pt x="7714" y="8370"/>
                      <a:pt x="9765" y="6715"/>
                      <a:pt x="9793" y="4206"/>
                    </a:cubicBezTo>
                    <a:cubicBezTo>
                      <a:pt x="9793" y="1884"/>
                      <a:pt x="7931" y="0"/>
                      <a:pt x="56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92" name="Google Shape;1792;p93"/>
            <p:cNvGrpSpPr/>
            <p:nvPr/>
          </p:nvGrpSpPr>
          <p:grpSpPr>
            <a:xfrm flipH="1" rot="-5400000">
              <a:off x="8667607" y="-889"/>
              <a:ext cx="474807" cy="477976"/>
              <a:chOff x="826" y="4665278"/>
              <a:chExt cx="474807" cy="477976"/>
            </a:xfrm>
          </p:grpSpPr>
          <p:sp>
            <p:nvSpPr>
              <p:cNvPr id="1793" name="Google Shape;1793;p93"/>
              <p:cNvSpPr/>
              <p:nvPr/>
            </p:nvSpPr>
            <p:spPr>
              <a:xfrm>
                <a:off x="826" y="4665278"/>
                <a:ext cx="474807" cy="477976"/>
              </a:xfrm>
              <a:custGeom>
                <a:rect b="b" l="l" r="r" t="t"/>
                <a:pathLst>
                  <a:path extrusionOk="0" h="25340" w="25172">
                    <a:moveTo>
                      <a:pt x="1" y="1"/>
                    </a:moveTo>
                    <a:lnTo>
                      <a:pt x="1" y="25339"/>
                    </a:lnTo>
                    <a:lnTo>
                      <a:pt x="25172" y="25339"/>
                    </a:lnTo>
                    <a:lnTo>
                      <a:pt x="2517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4" name="Google Shape;1794;p93"/>
              <p:cNvSpPr/>
              <p:nvPr/>
            </p:nvSpPr>
            <p:spPr>
              <a:xfrm>
                <a:off x="246327" y="4936829"/>
                <a:ext cx="184720" cy="158087"/>
              </a:xfrm>
              <a:custGeom>
                <a:rect b="b" l="l" r="r" t="t"/>
                <a:pathLst>
                  <a:path extrusionOk="0" h="8381" w="9793">
                    <a:moveTo>
                      <a:pt x="5587" y="0"/>
                    </a:moveTo>
                    <a:cubicBezTo>
                      <a:pt x="1863" y="0"/>
                      <a:pt x="0" y="4499"/>
                      <a:pt x="2616" y="7135"/>
                    </a:cubicBezTo>
                    <a:cubicBezTo>
                      <a:pt x="3476" y="7995"/>
                      <a:pt x="4534" y="8381"/>
                      <a:pt x="5571" y="8381"/>
                    </a:cubicBezTo>
                    <a:cubicBezTo>
                      <a:pt x="7711" y="8381"/>
                      <a:pt x="9758" y="6736"/>
                      <a:pt x="9772" y="4227"/>
                    </a:cubicBezTo>
                    <a:cubicBezTo>
                      <a:pt x="9793" y="1904"/>
                      <a:pt x="7909" y="0"/>
                      <a:pt x="55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5" name="Google Shape;1795;p93"/>
              <p:cNvSpPr/>
              <p:nvPr/>
            </p:nvSpPr>
            <p:spPr>
              <a:xfrm>
                <a:off x="21349" y="4936829"/>
                <a:ext cx="184739" cy="158087"/>
              </a:xfrm>
              <a:custGeom>
                <a:rect b="b" l="l" r="r" t="t"/>
                <a:pathLst>
                  <a:path extrusionOk="0" h="8381" w="9794">
                    <a:moveTo>
                      <a:pt x="5608" y="0"/>
                    </a:moveTo>
                    <a:cubicBezTo>
                      <a:pt x="1884" y="0"/>
                      <a:pt x="1" y="4478"/>
                      <a:pt x="2616" y="7135"/>
                    </a:cubicBezTo>
                    <a:cubicBezTo>
                      <a:pt x="3470" y="7995"/>
                      <a:pt x="4526" y="8381"/>
                      <a:pt x="5562" y="8381"/>
                    </a:cubicBezTo>
                    <a:cubicBezTo>
                      <a:pt x="7702" y="8381"/>
                      <a:pt x="9758" y="6736"/>
                      <a:pt x="9772" y="4227"/>
                    </a:cubicBezTo>
                    <a:cubicBezTo>
                      <a:pt x="9793" y="1904"/>
                      <a:pt x="7910" y="21"/>
                      <a:pt x="56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6" name="Google Shape;1796;p93"/>
              <p:cNvSpPr/>
              <p:nvPr/>
            </p:nvSpPr>
            <p:spPr>
              <a:xfrm>
                <a:off x="21462" y="4712642"/>
                <a:ext cx="184626" cy="157879"/>
              </a:xfrm>
              <a:custGeom>
                <a:rect b="b" l="l" r="r" t="t"/>
                <a:pathLst>
                  <a:path extrusionOk="0" h="8370" w="9788">
                    <a:moveTo>
                      <a:pt x="5577" y="0"/>
                    </a:moveTo>
                    <a:cubicBezTo>
                      <a:pt x="1869" y="0"/>
                      <a:pt x="1" y="4484"/>
                      <a:pt x="2610" y="7115"/>
                    </a:cubicBezTo>
                    <a:cubicBezTo>
                      <a:pt x="3464" y="7982"/>
                      <a:pt x="4520" y="8370"/>
                      <a:pt x="5556" y="8370"/>
                    </a:cubicBezTo>
                    <a:cubicBezTo>
                      <a:pt x="7696" y="8370"/>
                      <a:pt x="9752" y="6715"/>
                      <a:pt x="9766" y="4206"/>
                    </a:cubicBezTo>
                    <a:cubicBezTo>
                      <a:pt x="9787" y="1884"/>
                      <a:pt x="7904" y="0"/>
                      <a:pt x="5602" y="0"/>
                    </a:cubicBezTo>
                    <a:cubicBezTo>
                      <a:pt x="5594" y="0"/>
                      <a:pt x="5585" y="0"/>
                      <a:pt x="55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7" name="Google Shape;1797;p93"/>
              <p:cNvSpPr/>
              <p:nvPr/>
            </p:nvSpPr>
            <p:spPr>
              <a:xfrm>
                <a:off x="246327" y="4712642"/>
                <a:ext cx="184720" cy="157879"/>
              </a:xfrm>
              <a:custGeom>
                <a:rect b="b" l="l" r="r" t="t"/>
                <a:pathLst>
                  <a:path extrusionOk="0" h="8370" w="9793">
                    <a:moveTo>
                      <a:pt x="5587" y="0"/>
                    </a:moveTo>
                    <a:cubicBezTo>
                      <a:pt x="1863" y="0"/>
                      <a:pt x="0" y="4478"/>
                      <a:pt x="2616" y="7115"/>
                    </a:cubicBezTo>
                    <a:cubicBezTo>
                      <a:pt x="3469" y="7982"/>
                      <a:pt x="4525" y="8370"/>
                      <a:pt x="5562" y="8370"/>
                    </a:cubicBezTo>
                    <a:cubicBezTo>
                      <a:pt x="7702" y="8370"/>
                      <a:pt x="9758" y="6715"/>
                      <a:pt x="9772" y="4206"/>
                    </a:cubicBezTo>
                    <a:cubicBezTo>
                      <a:pt x="9793" y="1884"/>
                      <a:pt x="7909" y="0"/>
                      <a:pt x="55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98" name="Google Shape;1798;p93"/>
            <p:cNvGrpSpPr/>
            <p:nvPr/>
          </p:nvGrpSpPr>
          <p:grpSpPr>
            <a:xfrm flipH="1" rot="-5400000">
              <a:off x="7796975" y="-129992"/>
              <a:ext cx="241394" cy="502919"/>
              <a:chOff x="826" y="3727523"/>
              <a:chExt cx="226576" cy="485068"/>
            </a:xfrm>
          </p:grpSpPr>
          <p:sp>
            <p:nvSpPr>
              <p:cNvPr id="1799" name="Google Shape;1799;p93"/>
              <p:cNvSpPr/>
              <p:nvPr/>
            </p:nvSpPr>
            <p:spPr>
              <a:xfrm>
                <a:off x="826" y="3727523"/>
                <a:ext cx="226576" cy="485068"/>
              </a:xfrm>
              <a:custGeom>
                <a:rect b="b" l="l" r="r" t="t"/>
                <a:pathLst>
                  <a:path extrusionOk="0" h="25716" w="12012">
                    <a:moveTo>
                      <a:pt x="1" y="0"/>
                    </a:moveTo>
                    <a:lnTo>
                      <a:pt x="1" y="25715"/>
                    </a:lnTo>
                    <a:lnTo>
                      <a:pt x="12011" y="25715"/>
                    </a:lnTo>
                    <a:lnTo>
                      <a:pt x="120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0" name="Google Shape;1800;p93"/>
              <p:cNvSpPr/>
              <p:nvPr/>
            </p:nvSpPr>
            <p:spPr>
              <a:xfrm>
                <a:off x="7937" y="3766192"/>
                <a:ext cx="185513" cy="159067"/>
              </a:xfrm>
              <a:custGeom>
                <a:rect b="b" l="l" r="r" t="t"/>
                <a:pathLst>
                  <a:path extrusionOk="0" h="8433" w="9835">
                    <a:moveTo>
                      <a:pt x="5629" y="1"/>
                    </a:moveTo>
                    <a:cubicBezTo>
                      <a:pt x="1884" y="1"/>
                      <a:pt x="0" y="4520"/>
                      <a:pt x="2637" y="7177"/>
                    </a:cubicBezTo>
                    <a:cubicBezTo>
                      <a:pt x="3490" y="8045"/>
                      <a:pt x="4549" y="8433"/>
                      <a:pt x="5589" y="8433"/>
                    </a:cubicBezTo>
                    <a:cubicBezTo>
                      <a:pt x="7736" y="8433"/>
                      <a:pt x="9806" y="6778"/>
                      <a:pt x="9835" y="4269"/>
                    </a:cubicBezTo>
                    <a:cubicBezTo>
                      <a:pt x="9835" y="1926"/>
                      <a:pt x="7951" y="22"/>
                      <a:pt x="56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1" name="Google Shape;1801;p93"/>
              <p:cNvSpPr/>
              <p:nvPr/>
            </p:nvSpPr>
            <p:spPr>
              <a:xfrm>
                <a:off x="7937" y="4002602"/>
                <a:ext cx="185513" cy="158973"/>
              </a:xfrm>
              <a:custGeom>
                <a:rect b="b" l="l" r="r" t="t"/>
                <a:pathLst>
                  <a:path extrusionOk="0" h="8428" w="9835">
                    <a:moveTo>
                      <a:pt x="5629" y="1"/>
                    </a:moveTo>
                    <a:cubicBezTo>
                      <a:pt x="1884" y="1"/>
                      <a:pt x="0" y="4499"/>
                      <a:pt x="2637" y="7178"/>
                    </a:cubicBezTo>
                    <a:cubicBezTo>
                      <a:pt x="3494" y="8041"/>
                      <a:pt x="4550" y="8428"/>
                      <a:pt x="5586" y="8428"/>
                    </a:cubicBezTo>
                    <a:cubicBezTo>
                      <a:pt x="7738" y="8428"/>
                      <a:pt x="9806" y="6762"/>
                      <a:pt x="9835" y="4248"/>
                    </a:cubicBezTo>
                    <a:cubicBezTo>
                      <a:pt x="9835" y="1905"/>
                      <a:pt x="7951" y="1"/>
                      <a:pt x="56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02" name="Google Shape;1802;p93"/>
            <p:cNvGrpSpPr/>
            <p:nvPr/>
          </p:nvGrpSpPr>
          <p:grpSpPr>
            <a:xfrm flipH="1" rot="-5400000">
              <a:off x="7807034" y="113479"/>
              <a:ext cx="221276" cy="502919"/>
              <a:chOff x="226597" y="3727523"/>
              <a:chExt cx="226161" cy="485068"/>
            </a:xfrm>
          </p:grpSpPr>
          <p:sp>
            <p:nvSpPr>
              <p:cNvPr id="1803" name="Google Shape;1803;p93"/>
              <p:cNvSpPr/>
              <p:nvPr/>
            </p:nvSpPr>
            <p:spPr>
              <a:xfrm>
                <a:off x="226597" y="3727523"/>
                <a:ext cx="226161" cy="485068"/>
              </a:xfrm>
              <a:custGeom>
                <a:rect b="b" l="l" r="r" t="t"/>
                <a:pathLst>
                  <a:path extrusionOk="0" h="25716" w="11990">
                    <a:moveTo>
                      <a:pt x="0" y="0"/>
                    </a:moveTo>
                    <a:lnTo>
                      <a:pt x="0" y="25715"/>
                    </a:lnTo>
                    <a:lnTo>
                      <a:pt x="11989" y="25715"/>
                    </a:lnTo>
                    <a:lnTo>
                      <a:pt x="119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4" name="Google Shape;1804;p93"/>
              <p:cNvSpPr/>
              <p:nvPr/>
            </p:nvSpPr>
            <p:spPr>
              <a:xfrm>
                <a:off x="232123" y="3766192"/>
                <a:ext cx="185513" cy="159067"/>
              </a:xfrm>
              <a:custGeom>
                <a:rect b="b" l="l" r="r" t="t"/>
                <a:pathLst>
                  <a:path extrusionOk="0" h="8433" w="9835">
                    <a:moveTo>
                      <a:pt x="5629" y="1"/>
                    </a:moveTo>
                    <a:cubicBezTo>
                      <a:pt x="1883" y="1"/>
                      <a:pt x="0" y="4520"/>
                      <a:pt x="2636" y="7177"/>
                    </a:cubicBezTo>
                    <a:cubicBezTo>
                      <a:pt x="3497" y="8045"/>
                      <a:pt x="4557" y="8433"/>
                      <a:pt x="5598" y="8433"/>
                    </a:cubicBezTo>
                    <a:cubicBezTo>
                      <a:pt x="7746" y="8433"/>
                      <a:pt x="9806" y="6778"/>
                      <a:pt x="9834" y="4269"/>
                    </a:cubicBezTo>
                    <a:cubicBezTo>
                      <a:pt x="9834" y="1926"/>
                      <a:pt x="7951" y="22"/>
                      <a:pt x="56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5" name="Google Shape;1805;p93"/>
              <p:cNvSpPr/>
              <p:nvPr/>
            </p:nvSpPr>
            <p:spPr>
              <a:xfrm>
                <a:off x="232123" y="4002998"/>
                <a:ext cx="185909" cy="159067"/>
              </a:xfrm>
              <a:custGeom>
                <a:rect b="b" l="l" r="r" t="t"/>
                <a:pathLst>
                  <a:path extrusionOk="0" h="8433" w="9856">
                    <a:moveTo>
                      <a:pt x="5629" y="1"/>
                    </a:moveTo>
                    <a:cubicBezTo>
                      <a:pt x="1883" y="1"/>
                      <a:pt x="0" y="4520"/>
                      <a:pt x="2636" y="7178"/>
                    </a:cubicBezTo>
                    <a:cubicBezTo>
                      <a:pt x="3490" y="8045"/>
                      <a:pt x="4548" y="8433"/>
                      <a:pt x="5588" y="8433"/>
                    </a:cubicBezTo>
                    <a:cubicBezTo>
                      <a:pt x="7736" y="8433"/>
                      <a:pt x="9806" y="6778"/>
                      <a:pt x="9834" y="4269"/>
                    </a:cubicBezTo>
                    <a:cubicBezTo>
                      <a:pt x="9855" y="1926"/>
                      <a:pt x="7951" y="22"/>
                      <a:pt x="56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06" name="Google Shape;1806;p93"/>
            <p:cNvGrpSpPr/>
            <p:nvPr/>
          </p:nvGrpSpPr>
          <p:grpSpPr>
            <a:xfrm flipH="1" rot="-5400000">
              <a:off x="8681033" y="1184038"/>
              <a:ext cx="674108" cy="251833"/>
              <a:chOff x="933070" y="4891426"/>
              <a:chExt cx="674108" cy="251833"/>
            </a:xfrm>
          </p:grpSpPr>
          <p:sp>
            <p:nvSpPr>
              <p:cNvPr id="1807" name="Google Shape;1807;p93"/>
              <p:cNvSpPr/>
              <p:nvPr/>
            </p:nvSpPr>
            <p:spPr>
              <a:xfrm>
                <a:off x="933070" y="4891426"/>
                <a:ext cx="674108" cy="251833"/>
              </a:xfrm>
              <a:custGeom>
                <a:rect b="b" l="l" r="r" t="t"/>
                <a:pathLst>
                  <a:path extrusionOk="0" h="13351" w="35738">
                    <a:moveTo>
                      <a:pt x="0" y="1"/>
                    </a:moveTo>
                    <a:lnTo>
                      <a:pt x="0" y="13350"/>
                    </a:lnTo>
                    <a:lnTo>
                      <a:pt x="35738" y="13350"/>
                    </a:lnTo>
                    <a:lnTo>
                      <a:pt x="3573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8" name="Google Shape;1808;p93"/>
              <p:cNvSpPr/>
              <p:nvPr/>
            </p:nvSpPr>
            <p:spPr>
              <a:xfrm>
                <a:off x="935560" y="4939545"/>
                <a:ext cx="190134" cy="162670"/>
              </a:xfrm>
              <a:custGeom>
                <a:rect b="b" l="l" r="r" t="t"/>
                <a:pathLst>
                  <a:path extrusionOk="0" h="8624" w="10080">
                    <a:moveTo>
                      <a:pt x="5726" y="0"/>
                    </a:moveTo>
                    <a:cubicBezTo>
                      <a:pt x="4662" y="0"/>
                      <a:pt x="3576" y="396"/>
                      <a:pt x="2693" y="1279"/>
                    </a:cubicBezTo>
                    <a:cubicBezTo>
                      <a:pt x="0" y="4014"/>
                      <a:pt x="1952" y="8623"/>
                      <a:pt x="5785" y="8623"/>
                    </a:cubicBezTo>
                    <a:cubicBezTo>
                      <a:pt x="5793" y="8623"/>
                      <a:pt x="5802" y="8623"/>
                      <a:pt x="5811" y="8623"/>
                    </a:cubicBezTo>
                    <a:cubicBezTo>
                      <a:pt x="8175" y="8602"/>
                      <a:pt x="10079" y="6677"/>
                      <a:pt x="10058" y="4313"/>
                    </a:cubicBezTo>
                    <a:cubicBezTo>
                      <a:pt x="10058" y="1713"/>
                      <a:pt x="7940" y="0"/>
                      <a:pt x="57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9" name="Google Shape;1809;p93"/>
              <p:cNvSpPr/>
              <p:nvPr/>
            </p:nvSpPr>
            <p:spPr>
              <a:xfrm>
                <a:off x="1165254" y="4939545"/>
                <a:ext cx="190134" cy="162670"/>
              </a:xfrm>
              <a:custGeom>
                <a:rect b="b" l="l" r="r" t="t"/>
                <a:pathLst>
                  <a:path extrusionOk="0" h="8624" w="10080">
                    <a:moveTo>
                      <a:pt x="5717" y="0"/>
                    </a:moveTo>
                    <a:cubicBezTo>
                      <a:pt x="4653" y="0"/>
                      <a:pt x="3570" y="396"/>
                      <a:pt x="2694" y="1279"/>
                    </a:cubicBezTo>
                    <a:cubicBezTo>
                      <a:pt x="1" y="4014"/>
                      <a:pt x="1952" y="8623"/>
                      <a:pt x="5764" y="8623"/>
                    </a:cubicBezTo>
                    <a:cubicBezTo>
                      <a:pt x="5773" y="8623"/>
                      <a:pt x="5782" y="8623"/>
                      <a:pt x="5790" y="8623"/>
                    </a:cubicBezTo>
                    <a:cubicBezTo>
                      <a:pt x="8155" y="8602"/>
                      <a:pt x="10080" y="6677"/>
                      <a:pt x="10059" y="4313"/>
                    </a:cubicBezTo>
                    <a:cubicBezTo>
                      <a:pt x="10059" y="1713"/>
                      <a:pt x="7931" y="0"/>
                      <a:pt x="57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0" name="Google Shape;1810;p93"/>
              <p:cNvSpPr/>
              <p:nvPr/>
            </p:nvSpPr>
            <p:spPr>
              <a:xfrm>
                <a:off x="1389157" y="4939545"/>
                <a:ext cx="190021" cy="162670"/>
              </a:xfrm>
              <a:custGeom>
                <a:rect b="b" l="l" r="r" t="t"/>
                <a:pathLst>
                  <a:path extrusionOk="0" h="8624" w="10074">
                    <a:moveTo>
                      <a:pt x="5711" y="0"/>
                    </a:moveTo>
                    <a:cubicBezTo>
                      <a:pt x="4647" y="0"/>
                      <a:pt x="3564" y="396"/>
                      <a:pt x="2687" y="1279"/>
                    </a:cubicBezTo>
                    <a:cubicBezTo>
                      <a:pt x="0" y="4008"/>
                      <a:pt x="1938" y="8623"/>
                      <a:pt x="5753" y="8623"/>
                    </a:cubicBezTo>
                    <a:cubicBezTo>
                      <a:pt x="5771" y="8623"/>
                      <a:pt x="5788" y="8623"/>
                      <a:pt x="5805" y="8623"/>
                    </a:cubicBezTo>
                    <a:cubicBezTo>
                      <a:pt x="8169" y="8602"/>
                      <a:pt x="10073" y="6677"/>
                      <a:pt x="10052" y="4313"/>
                    </a:cubicBezTo>
                    <a:cubicBezTo>
                      <a:pt x="10052" y="1713"/>
                      <a:pt x="7924" y="0"/>
                      <a:pt x="57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11" name="Google Shape;1811;p93"/>
            <p:cNvGrpSpPr/>
            <p:nvPr/>
          </p:nvGrpSpPr>
          <p:grpSpPr>
            <a:xfrm flipH="1" rot="-5400000">
              <a:off x="6358831" y="-348695"/>
              <a:ext cx="232084" cy="929469"/>
              <a:chOff x="53" y="1196432"/>
              <a:chExt cx="232084" cy="929469"/>
            </a:xfrm>
          </p:grpSpPr>
          <p:sp>
            <p:nvSpPr>
              <p:cNvPr id="1812" name="Google Shape;1812;p93"/>
              <p:cNvSpPr/>
              <p:nvPr/>
            </p:nvSpPr>
            <p:spPr>
              <a:xfrm>
                <a:off x="53" y="1196432"/>
                <a:ext cx="232084" cy="929469"/>
              </a:xfrm>
              <a:custGeom>
                <a:rect b="b" l="l" r="r" t="t"/>
                <a:pathLst>
                  <a:path extrusionOk="0" h="49276" w="12304">
                    <a:moveTo>
                      <a:pt x="0" y="0"/>
                    </a:moveTo>
                    <a:lnTo>
                      <a:pt x="0" y="49275"/>
                    </a:lnTo>
                    <a:lnTo>
                      <a:pt x="12303" y="49275"/>
                    </a:lnTo>
                    <a:lnTo>
                      <a:pt x="1230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3" name="Google Shape;1813;p93"/>
              <p:cNvSpPr/>
              <p:nvPr/>
            </p:nvSpPr>
            <p:spPr>
              <a:xfrm>
                <a:off x="35572" y="1250097"/>
                <a:ext cx="187871" cy="160652"/>
              </a:xfrm>
              <a:custGeom>
                <a:rect b="b" l="l" r="r" t="t"/>
                <a:pathLst>
                  <a:path extrusionOk="0" h="8517" w="9960">
                    <a:moveTo>
                      <a:pt x="4307" y="0"/>
                    </a:moveTo>
                    <a:cubicBezTo>
                      <a:pt x="2136" y="0"/>
                      <a:pt x="49" y="1677"/>
                      <a:pt x="21" y="4227"/>
                    </a:cubicBezTo>
                    <a:cubicBezTo>
                      <a:pt x="0" y="6592"/>
                      <a:pt x="1904" y="8517"/>
                      <a:pt x="4269" y="8517"/>
                    </a:cubicBezTo>
                    <a:cubicBezTo>
                      <a:pt x="8056" y="8517"/>
                      <a:pt x="9960" y="3955"/>
                      <a:pt x="7302" y="1277"/>
                    </a:cubicBezTo>
                    <a:cubicBezTo>
                      <a:pt x="6434" y="395"/>
                      <a:pt x="5361" y="0"/>
                      <a:pt x="43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4" name="Google Shape;1814;p93"/>
              <p:cNvSpPr/>
              <p:nvPr/>
            </p:nvSpPr>
            <p:spPr>
              <a:xfrm>
                <a:off x="35572" y="1913150"/>
                <a:ext cx="187871" cy="160671"/>
              </a:xfrm>
              <a:custGeom>
                <a:rect b="b" l="l" r="r" t="t"/>
                <a:pathLst>
                  <a:path extrusionOk="0" h="8518" w="9960">
                    <a:moveTo>
                      <a:pt x="4307" y="1"/>
                    </a:moveTo>
                    <a:cubicBezTo>
                      <a:pt x="2136" y="1"/>
                      <a:pt x="49" y="1678"/>
                      <a:pt x="21" y="4228"/>
                    </a:cubicBezTo>
                    <a:cubicBezTo>
                      <a:pt x="0" y="6592"/>
                      <a:pt x="1904" y="8517"/>
                      <a:pt x="4269" y="8517"/>
                    </a:cubicBezTo>
                    <a:cubicBezTo>
                      <a:pt x="8056" y="8517"/>
                      <a:pt x="9960" y="3956"/>
                      <a:pt x="7302" y="1278"/>
                    </a:cubicBezTo>
                    <a:cubicBezTo>
                      <a:pt x="6434" y="396"/>
                      <a:pt x="5361" y="1"/>
                      <a:pt x="43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5" name="Google Shape;1815;p93"/>
              <p:cNvSpPr/>
              <p:nvPr/>
            </p:nvSpPr>
            <p:spPr>
              <a:xfrm>
                <a:off x="35572" y="1461910"/>
                <a:ext cx="187871" cy="160784"/>
              </a:xfrm>
              <a:custGeom>
                <a:rect b="b" l="l" r="r" t="t"/>
                <a:pathLst>
                  <a:path extrusionOk="0" h="8524" w="9960">
                    <a:moveTo>
                      <a:pt x="4306" y="1"/>
                    </a:moveTo>
                    <a:cubicBezTo>
                      <a:pt x="2125" y="1"/>
                      <a:pt x="35" y="1679"/>
                      <a:pt x="21" y="4234"/>
                    </a:cubicBezTo>
                    <a:cubicBezTo>
                      <a:pt x="0" y="6599"/>
                      <a:pt x="1904" y="8524"/>
                      <a:pt x="4269" y="8524"/>
                    </a:cubicBezTo>
                    <a:cubicBezTo>
                      <a:pt x="8056" y="8524"/>
                      <a:pt x="9960" y="3962"/>
                      <a:pt x="7302" y="1263"/>
                    </a:cubicBezTo>
                    <a:cubicBezTo>
                      <a:pt x="6431" y="391"/>
                      <a:pt x="5358" y="1"/>
                      <a:pt x="43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6" name="Google Shape;1816;p93"/>
              <p:cNvSpPr/>
              <p:nvPr/>
            </p:nvSpPr>
            <p:spPr>
              <a:xfrm>
                <a:off x="35572" y="1693981"/>
                <a:ext cx="187871" cy="160784"/>
              </a:xfrm>
              <a:custGeom>
                <a:rect b="b" l="l" r="r" t="t"/>
                <a:pathLst>
                  <a:path extrusionOk="0" h="8524" w="9960">
                    <a:moveTo>
                      <a:pt x="4319" y="1"/>
                    </a:moveTo>
                    <a:cubicBezTo>
                      <a:pt x="2144" y="1"/>
                      <a:pt x="49" y="1680"/>
                      <a:pt x="21" y="4234"/>
                    </a:cubicBezTo>
                    <a:cubicBezTo>
                      <a:pt x="0" y="6578"/>
                      <a:pt x="1904" y="8524"/>
                      <a:pt x="4269" y="8524"/>
                    </a:cubicBezTo>
                    <a:cubicBezTo>
                      <a:pt x="8056" y="8524"/>
                      <a:pt x="9960" y="3962"/>
                      <a:pt x="7302" y="1263"/>
                    </a:cubicBezTo>
                    <a:cubicBezTo>
                      <a:pt x="6438" y="392"/>
                      <a:pt x="5369" y="1"/>
                      <a:pt x="43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17" name="Google Shape;1817;p93"/>
            <p:cNvGrpSpPr/>
            <p:nvPr/>
          </p:nvGrpSpPr>
          <p:grpSpPr>
            <a:xfrm flipH="1" rot="-5400000">
              <a:off x="6946203" y="7099"/>
              <a:ext cx="466111" cy="451908"/>
              <a:chOff x="53" y="2125905"/>
              <a:chExt cx="466111" cy="451908"/>
            </a:xfrm>
          </p:grpSpPr>
          <p:sp>
            <p:nvSpPr>
              <p:cNvPr id="1818" name="Google Shape;1818;p93"/>
              <p:cNvSpPr/>
              <p:nvPr/>
            </p:nvSpPr>
            <p:spPr>
              <a:xfrm>
                <a:off x="53" y="2125905"/>
                <a:ext cx="466111" cy="451908"/>
              </a:xfrm>
              <a:custGeom>
                <a:rect b="b" l="l" r="r" t="t"/>
                <a:pathLst>
                  <a:path extrusionOk="0" h="23958" w="24711">
                    <a:moveTo>
                      <a:pt x="0" y="0"/>
                    </a:moveTo>
                    <a:lnTo>
                      <a:pt x="0" y="23958"/>
                    </a:lnTo>
                    <a:lnTo>
                      <a:pt x="24711" y="23958"/>
                    </a:lnTo>
                    <a:lnTo>
                      <a:pt x="247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9" name="Google Shape;1819;p93"/>
              <p:cNvSpPr/>
              <p:nvPr/>
            </p:nvSpPr>
            <p:spPr>
              <a:xfrm>
                <a:off x="37930" y="2150578"/>
                <a:ext cx="181967" cy="156106"/>
              </a:xfrm>
              <a:custGeom>
                <a:rect b="b" l="l" r="r" t="t"/>
                <a:pathLst>
                  <a:path extrusionOk="0" h="8276" w="9647">
                    <a:moveTo>
                      <a:pt x="4170" y="0"/>
                    </a:moveTo>
                    <a:cubicBezTo>
                      <a:pt x="2058" y="0"/>
                      <a:pt x="36" y="1627"/>
                      <a:pt x="22" y="4111"/>
                    </a:cubicBezTo>
                    <a:cubicBezTo>
                      <a:pt x="1" y="6392"/>
                      <a:pt x="1863" y="8254"/>
                      <a:pt x="4144" y="8275"/>
                    </a:cubicBezTo>
                    <a:cubicBezTo>
                      <a:pt x="7805" y="8254"/>
                      <a:pt x="9646" y="3839"/>
                      <a:pt x="7073" y="1224"/>
                    </a:cubicBezTo>
                    <a:cubicBezTo>
                      <a:pt x="6228" y="379"/>
                      <a:pt x="5189" y="0"/>
                      <a:pt x="41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0" name="Google Shape;1820;p93"/>
              <p:cNvSpPr/>
              <p:nvPr/>
            </p:nvSpPr>
            <p:spPr>
              <a:xfrm>
                <a:off x="275131" y="2150578"/>
                <a:ext cx="182363" cy="156106"/>
              </a:xfrm>
              <a:custGeom>
                <a:rect b="b" l="l" r="r" t="t"/>
                <a:pathLst>
                  <a:path extrusionOk="0" h="8276" w="9668">
                    <a:moveTo>
                      <a:pt x="4179" y="0"/>
                    </a:moveTo>
                    <a:cubicBezTo>
                      <a:pt x="2068" y="0"/>
                      <a:pt x="36" y="1627"/>
                      <a:pt x="22" y="4111"/>
                    </a:cubicBezTo>
                    <a:cubicBezTo>
                      <a:pt x="1" y="6392"/>
                      <a:pt x="1863" y="8254"/>
                      <a:pt x="4144" y="8275"/>
                    </a:cubicBezTo>
                    <a:cubicBezTo>
                      <a:pt x="7805" y="8275"/>
                      <a:pt x="9667" y="3839"/>
                      <a:pt x="7073" y="1224"/>
                    </a:cubicBezTo>
                    <a:cubicBezTo>
                      <a:pt x="6235" y="379"/>
                      <a:pt x="5198" y="0"/>
                      <a:pt x="41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1" name="Google Shape;1821;p93"/>
              <p:cNvSpPr/>
              <p:nvPr/>
            </p:nvSpPr>
            <p:spPr>
              <a:xfrm>
                <a:off x="275131" y="2386724"/>
                <a:ext cx="181967" cy="155974"/>
              </a:xfrm>
              <a:custGeom>
                <a:rect b="b" l="l" r="r" t="t"/>
                <a:pathLst>
                  <a:path extrusionOk="0" h="8269" w="9647">
                    <a:moveTo>
                      <a:pt x="4171" y="0"/>
                    </a:moveTo>
                    <a:cubicBezTo>
                      <a:pt x="2069" y="0"/>
                      <a:pt x="50" y="1626"/>
                      <a:pt x="22" y="4105"/>
                    </a:cubicBezTo>
                    <a:cubicBezTo>
                      <a:pt x="1" y="6385"/>
                      <a:pt x="1842" y="8248"/>
                      <a:pt x="4144" y="8268"/>
                    </a:cubicBezTo>
                    <a:cubicBezTo>
                      <a:pt x="7805" y="8268"/>
                      <a:pt x="9647" y="3854"/>
                      <a:pt x="7073" y="1238"/>
                    </a:cubicBezTo>
                    <a:cubicBezTo>
                      <a:pt x="6232" y="383"/>
                      <a:pt x="5192" y="0"/>
                      <a:pt x="41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2" name="Google Shape;1822;p93"/>
              <p:cNvSpPr/>
              <p:nvPr/>
            </p:nvSpPr>
            <p:spPr>
              <a:xfrm>
                <a:off x="37930" y="2386724"/>
                <a:ext cx="181967" cy="155974"/>
              </a:xfrm>
              <a:custGeom>
                <a:rect b="b" l="l" r="r" t="t"/>
                <a:pathLst>
                  <a:path extrusionOk="0" h="8269" w="9647">
                    <a:moveTo>
                      <a:pt x="4167" y="0"/>
                    </a:moveTo>
                    <a:cubicBezTo>
                      <a:pt x="2060" y="0"/>
                      <a:pt x="36" y="1626"/>
                      <a:pt x="22" y="4105"/>
                    </a:cubicBezTo>
                    <a:cubicBezTo>
                      <a:pt x="1" y="6385"/>
                      <a:pt x="1842" y="8248"/>
                      <a:pt x="4144" y="8268"/>
                    </a:cubicBezTo>
                    <a:cubicBezTo>
                      <a:pt x="7805" y="8268"/>
                      <a:pt x="9646" y="3833"/>
                      <a:pt x="7073" y="1238"/>
                    </a:cubicBezTo>
                    <a:cubicBezTo>
                      <a:pt x="6232" y="383"/>
                      <a:pt x="5189" y="0"/>
                      <a:pt x="41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23" name="Google Shape;1823;p93"/>
            <p:cNvGrpSpPr/>
            <p:nvPr/>
          </p:nvGrpSpPr>
          <p:grpSpPr>
            <a:xfrm flipH="1" rot="-5400000">
              <a:off x="7937338" y="245858"/>
              <a:ext cx="960220" cy="469695"/>
              <a:chOff x="646" y="4203901"/>
              <a:chExt cx="960220" cy="469695"/>
            </a:xfrm>
          </p:grpSpPr>
          <p:sp>
            <p:nvSpPr>
              <p:cNvPr id="1824" name="Google Shape;1824;p93"/>
              <p:cNvSpPr/>
              <p:nvPr/>
            </p:nvSpPr>
            <p:spPr>
              <a:xfrm>
                <a:off x="646" y="4203901"/>
                <a:ext cx="960220" cy="469695"/>
              </a:xfrm>
              <a:custGeom>
                <a:rect b="b" l="l" r="r" t="t"/>
                <a:pathLst>
                  <a:path extrusionOk="0" h="24901" w="49464">
                    <a:moveTo>
                      <a:pt x="0" y="1"/>
                    </a:moveTo>
                    <a:lnTo>
                      <a:pt x="0" y="24900"/>
                    </a:lnTo>
                    <a:lnTo>
                      <a:pt x="49463" y="24900"/>
                    </a:lnTo>
                    <a:lnTo>
                      <a:pt x="494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5" name="Google Shape;1825;p93"/>
              <p:cNvSpPr/>
              <p:nvPr/>
            </p:nvSpPr>
            <p:spPr>
              <a:xfrm>
                <a:off x="35572" y="4232070"/>
                <a:ext cx="186305" cy="159313"/>
              </a:xfrm>
              <a:custGeom>
                <a:rect b="b" l="l" r="r" t="t"/>
                <a:pathLst>
                  <a:path extrusionOk="0" h="8446" w="9877">
                    <a:moveTo>
                      <a:pt x="4253" y="1"/>
                    </a:moveTo>
                    <a:cubicBezTo>
                      <a:pt x="2096" y="1"/>
                      <a:pt x="35" y="1663"/>
                      <a:pt x="21" y="4198"/>
                    </a:cubicBezTo>
                    <a:cubicBezTo>
                      <a:pt x="0" y="6542"/>
                      <a:pt x="1883" y="8446"/>
                      <a:pt x="4227" y="8446"/>
                    </a:cubicBezTo>
                    <a:cubicBezTo>
                      <a:pt x="7972" y="8446"/>
                      <a:pt x="9876" y="3926"/>
                      <a:pt x="7240" y="1269"/>
                    </a:cubicBezTo>
                    <a:cubicBezTo>
                      <a:pt x="6371" y="393"/>
                      <a:pt x="5301" y="1"/>
                      <a:pt x="42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6" name="Google Shape;1826;p93"/>
              <p:cNvSpPr/>
              <p:nvPr/>
            </p:nvSpPr>
            <p:spPr>
              <a:xfrm>
                <a:off x="259739" y="4232334"/>
                <a:ext cx="185909" cy="159049"/>
              </a:xfrm>
              <a:custGeom>
                <a:rect b="b" l="l" r="r" t="t"/>
                <a:pathLst>
                  <a:path extrusionOk="0" h="8432" w="9856">
                    <a:moveTo>
                      <a:pt x="4270" y="0"/>
                    </a:moveTo>
                    <a:cubicBezTo>
                      <a:pt x="2122" y="0"/>
                      <a:pt x="50" y="1660"/>
                      <a:pt x="22" y="4184"/>
                    </a:cubicBezTo>
                    <a:cubicBezTo>
                      <a:pt x="1" y="6507"/>
                      <a:pt x="1884" y="8432"/>
                      <a:pt x="4227" y="8432"/>
                    </a:cubicBezTo>
                    <a:cubicBezTo>
                      <a:pt x="7973" y="8432"/>
                      <a:pt x="9856" y="3912"/>
                      <a:pt x="7219" y="1255"/>
                    </a:cubicBezTo>
                    <a:cubicBezTo>
                      <a:pt x="6367" y="389"/>
                      <a:pt x="5310" y="0"/>
                      <a:pt x="42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7" name="Google Shape;1827;p93"/>
              <p:cNvSpPr/>
              <p:nvPr/>
            </p:nvSpPr>
            <p:spPr>
              <a:xfrm>
                <a:off x="477209" y="4232334"/>
                <a:ext cx="186305" cy="159049"/>
              </a:xfrm>
              <a:custGeom>
                <a:rect b="b" l="l" r="r" t="t"/>
                <a:pathLst>
                  <a:path extrusionOk="0" h="8432" w="9877">
                    <a:moveTo>
                      <a:pt x="4277" y="0"/>
                    </a:moveTo>
                    <a:cubicBezTo>
                      <a:pt x="2122" y="0"/>
                      <a:pt x="50" y="1660"/>
                      <a:pt x="22" y="4184"/>
                    </a:cubicBezTo>
                    <a:cubicBezTo>
                      <a:pt x="1" y="6507"/>
                      <a:pt x="1905" y="8432"/>
                      <a:pt x="4248" y="8432"/>
                    </a:cubicBezTo>
                    <a:cubicBezTo>
                      <a:pt x="7993" y="8432"/>
                      <a:pt x="9877" y="3912"/>
                      <a:pt x="7240" y="1255"/>
                    </a:cubicBezTo>
                    <a:cubicBezTo>
                      <a:pt x="6381" y="389"/>
                      <a:pt x="5319" y="0"/>
                      <a:pt x="4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8" name="Google Shape;1828;p93"/>
              <p:cNvSpPr/>
              <p:nvPr/>
            </p:nvSpPr>
            <p:spPr>
              <a:xfrm>
                <a:off x="704545" y="4232165"/>
                <a:ext cx="186305" cy="159218"/>
              </a:xfrm>
              <a:custGeom>
                <a:rect b="b" l="l" r="r" t="t"/>
                <a:pathLst>
                  <a:path extrusionOk="0" h="8441" w="9877">
                    <a:moveTo>
                      <a:pt x="4276" y="0"/>
                    </a:moveTo>
                    <a:cubicBezTo>
                      <a:pt x="2121" y="0"/>
                      <a:pt x="50" y="1669"/>
                      <a:pt x="22" y="4193"/>
                    </a:cubicBezTo>
                    <a:cubicBezTo>
                      <a:pt x="1" y="6537"/>
                      <a:pt x="1905" y="8441"/>
                      <a:pt x="4248" y="8441"/>
                    </a:cubicBezTo>
                    <a:cubicBezTo>
                      <a:pt x="7993" y="8441"/>
                      <a:pt x="9877" y="3921"/>
                      <a:pt x="7240" y="1264"/>
                    </a:cubicBezTo>
                    <a:cubicBezTo>
                      <a:pt x="6381" y="391"/>
                      <a:pt x="5319" y="0"/>
                      <a:pt x="4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9" name="Google Shape;1829;p93"/>
              <p:cNvSpPr/>
              <p:nvPr/>
            </p:nvSpPr>
            <p:spPr>
              <a:xfrm>
                <a:off x="35572" y="4473215"/>
                <a:ext cx="186305" cy="159313"/>
              </a:xfrm>
              <a:custGeom>
                <a:rect b="b" l="l" r="r" t="t"/>
                <a:pathLst>
                  <a:path extrusionOk="0" h="8446" w="9877">
                    <a:moveTo>
                      <a:pt x="4253" y="1"/>
                    </a:moveTo>
                    <a:cubicBezTo>
                      <a:pt x="2096" y="1"/>
                      <a:pt x="35" y="1664"/>
                      <a:pt x="21" y="4199"/>
                    </a:cubicBezTo>
                    <a:cubicBezTo>
                      <a:pt x="0" y="6542"/>
                      <a:pt x="1883" y="8446"/>
                      <a:pt x="4227" y="8446"/>
                    </a:cubicBezTo>
                    <a:cubicBezTo>
                      <a:pt x="7972" y="8446"/>
                      <a:pt x="9876" y="3926"/>
                      <a:pt x="7240" y="1269"/>
                    </a:cubicBezTo>
                    <a:cubicBezTo>
                      <a:pt x="6371" y="393"/>
                      <a:pt x="5301" y="1"/>
                      <a:pt x="42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0" name="Google Shape;1830;p93"/>
              <p:cNvSpPr/>
              <p:nvPr/>
            </p:nvSpPr>
            <p:spPr>
              <a:xfrm>
                <a:off x="259739" y="4473479"/>
                <a:ext cx="185909" cy="159049"/>
              </a:xfrm>
              <a:custGeom>
                <a:rect b="b" l="l" r="r" t="t"/>
                <a:pathLst>
                  <a:path extrusionOk="0" h="8432" w="9856">
                    <a:moveTo>
                      <a:pt x="4270" y="1"/>
                    </a:moveTo>
                    <a:cubicBezTo>
                      <a:pt x="2122" y="1"/>
                      <a:pt x="50" y="1660"/>
                      <a:pt x="22" y="4185"/>
                    </a:cubicBezTo>
                    <a:cubicBezTo>
                      <a:pt x="1" y="6507"/>
                      <a:pt x="1884" y="8432"/>
                      <a:pt x="4227" y="8432"/>
                    </a:cubicBezTo>
                    <a:cubicBezTo>
                      <a:pt x="7973" y="8432"/>
                      <a:pt x="9856" y="3912"/>
                      <a:pt x="7219" y="1255"/>
                    </a:cubicBezTo>
                    <a:cubicBezTo>
                      <a:pt x="6367" y="389"/>
                      <a:pt x="5310" y="1"/>
                      <a:pt x="42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1" name="Google Shape;1831;p93"/>
              <p:cNvSpPr/>
              <p:nvPr/>
            </p:nvSpPr>
            <p:spPr>
              <a:xfrm>
                <a:off x="477209" y="4473479"/>
                <a:ext cx="186305" cy="159049"/>
              </a:xfrm>
              <a:custGeom>
                <a:rect b="b" l="l" r="r" t="t"/>
                <a:pathLst>
                  <a:path extrusionOk="0" h="8432" w="9877">
                    <a:moveTo>
                      <a:pt x="4277" y="1"/>
                    </a:moveTo>
                    <a:cubicBezTo>
                      <a:pt x="2122" y="1"/>
                      <a:pt x="50" y="1660"/>
                      <a:pt x="22" y="4185"/>
                    </a:cubicBezTo>
                    <a:cubicBezTo>
                      <a:pt x="1" y="6507"/>
                      <a:pt x="1905" y="8432"/>
                      <a:pt x="4248" y="8432"/>
                    </a:cubicBezTo>
                    <a:cubicBezTo>
                      <a:pt x="7993" y="8432"/>
                      <a:pt x="9877" y="3912"/>
                      <a:pt x="7240" y="1255"/>
                    </a:cubicBezTo>
                    <a:cubicBezTo>
                      <a:pt x="6381" y="389"/>
                      <a:pt x="5319" y="1"/>
                      <a:pt x="4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2" name="Google Shape;1832;p93"/>
              <p:cNvSpPr/>
              <p:nvPr/>
            </p:nvSpPr>
            <p:spPr>
              <a:xfrm>
                <a:off x="704942" y="4471894"/>
                <a:ext cx="159067" cy="160633"/>
              </a:xfrm>
              <a:custGeom>
                <a:rect b="b" l="l" r="r" t="t"/>
                <a:pathLst>
                  <a:path extrusionOk="0" h="8516" w="8433">
                    <a:moveTo>
                      <a:pt x="4206" y="0"/>
                    </a:moveTo>
                    <a:cubicBezTo>
                      <a:pt x="1884" y="0"/>
                      <a:pt x="1" y="1904"/>
                      <a:pt x="1" y="4269"/>
                    </a:cubicBezTo>
                    <a:cubicBezTo>
                      <a:pt x="1" y="6612"/>
                      <a:pt x="1884" y="8516"/>
                      <a:pt x="4206" y="8516"/>
                    </a:cubicBezTo>
                    <a:cubicBezTo>
                      <a:pt x="6550" y="8516"/>
                      <a:pt x="8433" y="6612"/>
                      <a:pt x="8433" y="4269"/>
                    </a:cubicBezTo>
                    <a:cubicBezTo>
                      <a:pt x="8433" y="1904"/>
                      <a:pt x="6550" y="0"/>
                      <a:pt x="4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33" name="Google Shape;1833;p93"/>
            <p:cNvGrpSpPr/>
            <p:nvPr/>
          </p:nvGrpSpPr>
          <p:grpSpPr>
            <a:xfrm flipH="1" rot="-5400000">
              <a:off x="7084278" y="336042"/>
              <a:ext cx="903023" cy="233273"/>
              <a:chOff x="1222" y="3501752"/>
              <a:chExt cx="903023" cy="233273"/>
            </a:xfrm>
          </p:grpSpPr>
          <p:sp>
            <p:nvSpPr>
              <p:cNvPr id="1834" name="Google Shape;1834;p93"/>
              <p:cNvSpPr/>
              <p:nvPr/>
            </p:nvSpPr>
            <p:spPr>
              <a:xfrm>
                <a:off x="1222" y="3501752"/>
                <a:ext cx="903023" cy="233273"/>
              </a:xfrm>
              <a:custGeom>
                <a:rect b="b" l="l" r="r" t="t"/>
                <a:pathLst>
                  <a:path extrusionOk="0" h="12367" w="47874">
                    <a:moveTo>
                      <a:pt x="1" y="1"/>
                    </a:moveTo>
                    <a:lnTo>
                      <a:pt x="1" y="12367"/>
                    </a:lnTo>
                    <a:lnTo>
                      <a:pt x="47874" y="12367"/>
                    </a:lnTo>
                    <a:lnTo>
                      <a:pt x="4787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5" name="Google Shape;1835;p93"/>
              <p:cNvSpPr/>
              <p:nvPr/>
            </p:nvSpPr>
            <p:spPr>
              <a:xfrm>
                <a:off x="7372" y="3537837"/>
                <a:ext cx="190021" cy="162463"/>
              </a:xfrm>
              <a:custGeom>
                <a:rect b="b" l="l" r="r" t="t"/>
                <a:pathLst>
                  <a:path extrusionOk="0" h="8613" w="10074">
                    <a:moveTo>
                      <a:pt x="5724" y="0"/>
                    </a:moveTo>
                    <a:cubicBezTo>
                      <a:pt x="4659" y="0"/>
                      <a:pt x="3572" y="398"/>
                      <a:pt x="2688" y="1289"/>
                    </a:cubicBezTo>
                    <a:cubicBezTo>
                      <a:pt x="1" y="3997"/>
                      <a:pt x="1938" y="8613"/>
                      <a:pt x="5754" y="8613"/>
                    </a:cubicBezTo>
                    <a:cubicBezTo>
                      <a:pt x="5771" y="8613"/>
                      <a:pt x="5788" y="8613"/>
                      <a:pt x="5805" y="8612"/>
                    </a:cubicBezTo>
                    <a:cubicBezTo>
                      <a:pt x="8170" y="8591"/>
                      <a:pt x="10074" y="6667"/>
                      <a:pt x="10053" y="4302"/>
                    </a:cubicBezTo>
                    <a:cubicBezTo>
                      <a:pt x="10053" y="1717"/>
                      <a:pt x="7936" y="0"/>
                      <a:pt x="57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6" name="Google Shape;1836;p93"/>
              <p:cNvSpPr/>
              <p:nvPr/>
            </p:nvSpPr>
            <p:spPr>
              <a:xfrm>
                <a:off x="663726" y="3537837"/>
                <a:ext cx="189625" cy="162463"/>
              </a:xfrm>
              <a:custGeom>
                <a:rect b="b" l="l" r="r" t="t"/>
                <a:pathLst>
                  <a:path extrusionOk="0" h="8613" w="10053">
                    <a:moveTo>
                      <a:pt x="5710" y="0"/>
                    </a:moveTo>
                    <a:cubicBezTo>
                      <a:pt x="4648" y="0"/>
                      <a:pt x="3565" y="398"/>
                      <a:pt x="2688" y="1289"/>
                    </a:cubicBezTo>
                    <a:cubicBezTo>
                      <a:pt x="1" y="3997"/>
                      <a:pt x="1917" y="8613"/>
                      <a:pt x="5733" y="8613"/>
                    </a:cubicBezTo>
                    <a:cubicBezTo>
                      <a:pt x="5750" y="8613"/>
                      <a:pt x="5767" y="8613"/>
                      <a:pt x="5784" y="8612"/>
                    </a:cubicBezTo>
                    <a:cubicBezTo>
                      <a:pt x="8149" y="8591"/>
                      <a:pt x="10053" y="6667"/>
                      <a:pt x="10053" y="4302"/>
                    </a:cubicBezTo>
                    <a:cubicBezTo>
                      <a:pt x="10039" y="1717"/>
                      <a:pt x="7918" y="0"/>
                      <a:pt x="57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7" name="Google Shape;1837;p93"/>
              <p:cNvSpPr/>
              <p:nvPr/>
            </p:nvSpPr>
            <p:spPr>
              <a:xfrm>
                <a:off x="216958" y="3537837"/>
                <a:ext cx="190021" cy="162463"/>
              </a:xfrm>
              <a:custGeom>
                <a:rect b="b" l="l" r="r" t="t"/>
                <a:pathLst>
                  <a:path extrusionOk="0" h="8613" w="10074">
                    <a:moveTo>
                      <a:pt x="5730" y="0"/>
                    </a:moveTo>
                    <a:cubicBezTo>
                      <a:pt x="4668" y="0"/>
                      <a:pt x="3585" y="398"/>
                      <a:pt x="2708" y="1289"/>
                    </a:cubicBezTo>
                    <a:cubicBezTo>
                      <a:pt x="0" y="3997"/>
                      <a:pt x="1937" y="8613"/>
                      <a:pt x="5753" y="8613"/>
                    </a:cubicBezTo>
                    <a:cubicBezTo>
                      <a:pt x="5770" y="8613"/>
                      <a:pt x="5788" y="8613"/>
                      <a:pt x="5805" y="8612"/>
                    </a:cubicBezTo>
                    <a:cubicBezTo>
                      <a:pt x="8169" y="8591"/>
                      <a:pt x="10073" y="6667"/>
                      <a:pt x="10052" y="4302"/>
                    </a:cubicBezTo>
                    <a:cubicBezTo>
                      <a:pt x="10052" y="1717"/>
                      <a:pt x="7936" y="0"/>
                      <a:pt x="57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8" name="Google Shape;1838;p93"/>
              <p:cNvSpPr/>
              <p:nvPr/>
            </p:nvSpPr>
            <p:spPr>
              <a:xfrm>
                <a:off x="446651" y="3537837"/>
                <a:ext cx="189625" cy="162463"/>
              </a:xfrm>
              <a:custGeom>
                <a:rect b="b" l="l" r="r" t="t"/>
                <a:pathLst>
                  <a:path extrusionOk="0" h="8613" w="10053">
                    <a:moveTo>
                      <a:pt x="5715" y="0"/>
                    </a:moveTo>
                    <a:cubicBezTo>
                      <a:pt x="4650" y="0"/>
                      <a:pt x="3565" y="398"/>
                      <a:pt x="2688" y="1289"/>
                    </a:cubicBezTo>
                    <a:cubicBezTo>
                      <a:pt x="1" y="3997"/>
                      <a:pt x="1938" y="8613"/>
                      <a:pt x="5733" y="8613"/>
                    </a:cubicBezTo>
                    <a:cubicBezTo>
                      <a:pt x="5750" y="8613"/>
                      <a:pt x="5767" y="8613"/>
                      <a:pt x="5784" y="8612"/>
                    </a:cubicBezTo>
                    <a:cubicBezTo>
                      <a:pt x="8149" y="8591"/>
                      <a:pt x="10053" y="6667"/>
                      <a:pt x="10053" y="4302"/>
                    </a:cubicBezTo>
                    <a:cubicBezTo>
                      <a:pt x="10053" y="1717"/>
                      <a:pt x="7927" y="0"/>
                      <a:pt x="57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839" name="Google Shape;1839;p93"/>
          <p:cNvGrpSpPr/>
          <p:nvPr/>
        </p:nvGrpSpPr>
        <p:grpSpPr>
          <a:xfrm>
            <a:off x="-3114" y="1245317"/>
            <a:ext cx="1413174" cy="3902496"/>
            <a:chOff x="-3114" y="1245317"/>
            <a:chExt cx="1413174" cy="3902496"/>
          </a:xfrm>
        </p:grpSpPr>
        <p:grpSp>
          <p:nvGrpSpPr>
            <p:cNvPr id="1840" name="Google Shape;1840;p93"/>
            <p:cNvGrpSpPr/>
            <p:nvPr/>
          </p:nvGrpSpPr>
          <p:grpSpPr>
            <a:xfrm flipH="1">
              <a:off x="85" y="4189048"/>
              <a:ext cx="474807" cy="477976"/>
              <a:chOff x="8210487" y="-177"/>
              <a:chExt cx="474807" cy="477976"/>
            </a:xfrm>
          </p:grpSpPr>
          <p:sp>
            <p:nvSpPr>
              <p:cNvPr id="1841" name="Google Shape;1841;p93"/>
              <p:cNvSpPr/>
              <p:nvPr/>
            </p:nvSpPr>
            <p:spPr>
              <a:xfrm rot="10800000">
                <a:off x="8210487" y="-177"/>
                <a:ext cx="474807" cy="477976"/>
              </a:xfrm>
              <a:custGeom>
                <a:rect b="b" l="l" r="r" t="t"/>
                <a:pathLst>
                  <a:path extrusionOk="0" h="25340" w="25172">
                    <a:moveTo>
                      <a:pt x="0" y="1"/>
                    </a:moveTo>
                    <a:lnTo>
                      <a:pt x="0" y="25339"/>
                    </a:lnTo>
                    <a:lnTo>
                      <a:pt x="25171" y="25339"/>
                    </a:lnTo>
                    <a:lnTo>
                      <a:pt x="25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2" name="Google Shape;1842;p93"/>
              <p:cNvSpPr/>
              <p:nvPr/>
            </p:nvSpPr>
            <p:spPr>
              <a:xfrm rot="10800000">
                <a:off x="8240473" y="48161"/>
                <a:ext cx="184739" cy="158087"/>
              </a:xfrm>
              <a:custGeom>
                <a:rect b="b" l="l" r="r" t="t"/>
                <a:pathLst>
                  <a:path extrusionOk="0" h="8381" w="9794">
                    <a:moveTo>
                      <a:pt x="5609" y="0"/>
                    </a:moveTo>
                    <a:cubicBezTo>
                      <a:pt x="1884" y="0"/>
                      <a:pt x="1" y="4499"/>
                      <a:pt x="2637" y="7135"/>
                    </a:cubicBezTo>
                    <a:cubicBezTo>
                      <a:pt x="3491" y="7995"/>
                      <a:pt x="4544" y="8381"/>
                      <a:pt x="5578" y="8381"/>
                    </a:cubicBezTo>
                    <a:cubicBezTo>
                      <a:pt x="7714" y="8381"/>
                      <a:pt x="9765" y="6736"/>
                      <a:pt x="9793" y="4227"/>
                    </a:cubicBezTo>
                    <a:cubicBezTo>
                      <a:pt x="9793" y="1904"/>
                      <a:pt x="7931" y="0"/>
                      <a:pt x="56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3" name="Google Shape;1843;p93"/>
              <p:cNvSpPr/>
              <p:nvPr/>
            </p:nvSpPr>
            <p:spPr>
              <a:xfrm rot="10800000">
                <a:off x="8480447" y="48161"/>
                <a:ext cx="184720" cy="158087"/>
              </a:xfrm>
              <a:custGeom>
                <a:rect b="b" l="l" r="r" t="t"/>
                <a:pathLst>
                  <a:path extrusionOk="0" h="8381" w="9793">
                    <a:moveTo>
                      <a:pt x="5608" y="0"/>
                    </a:moveTo>
                    <a:cubicBezTo>
                      <a:pt x="1884" y="0"/>
                      <a:pt x="0" y="4499"/>
                      <a:pt x="2637" y="7135"/>
                    </a:cubicBezTo>
                    <a:cubicBezTo>
                      <a:pt x="3490" y="7995"/>
                      <a:pt x="4544" y="8381"/>
                      <a:pt x="5578" y="8381"/>
                    </a:cubicBezTo>
                    <a:cubicBezTo>
                      <a:pt x="7713" y="8381"/>
                      <a:pt x="9764" y="6736"/>
                      <a:pt x="9793" y="4227"/>
                    </a:cubicBezTo>
                    <a:cubicBezTo>
                      <a:pt x="9793" y="1904"/>
                      <a:pt x="7930" y="0"/>
                      <a:pt x="5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4" name="Google Shape;1844;p93"/>
              <p:cNvSpPr/>
              <p:nvPr/>
            </p:nvSpPr>
            <p:spPr>
              <a:xfrm rot="10800000">
                <a:off x="8480051" y="272555"/>
                <a:ext cx="185117" cy="157879"/>
              </a:xfrm>
              <a:custGeom>
                <a:rect b="b" l="l" r="r" t="t"/>
                <a:pathLst>
                  <a:path extrusionOk="0" h="8370" w="9814">
                    <a:moveTo>
                      <a:pt x="5608" y="0"/>
                    </a:moveTo>
                    <a:cubicBezTo>
                      <a:pt x="1884" y="0"/>
                      <a:pt x="0" y="4478"/>
                      <a:pt x="2637" y="7115"/>
                    </a:cubicBezTo>
                    <a:cubicBezTo>
                      <a:pt x="3490" y="7982"/>
                      <a:pt x="4544" y="8370"/>
                      <a:pt x="5578" y="8370"/>
                    </a:cubicBezTo>
                    <a:cubicBezTo>
                      <a:pt x="7714" y="8370"/>
                      <a:pt x="9764" y="6715"/>
                      <a:pt x="9793" y="4206"/>
                    </a:cubicBezTo>
                    <a:cubicBezTo>
                      <a:pt x="9814" y="1884"/>
                      <a:pt x="7930" y="0"/>
                      <a:pt x="5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5" name="Google Shape;1845;p93"/>
              <p:cNvSpPr/>
              <p:nvPr/>
            </p:nvSpPr>
            <p:spPr>
              <a:xfrm rot="10800000">
                <a:off x="8240473" y="272555"/>
                <a:ext cx="184739" cy="157879"/>
              </a:xfrm>
              <a:custGeom>
                <a:rect b="b" l="l" r="r" t="t"/>
                <a:pathLst>
                  <a:path extrusionOk="0" h="8370" w="9794">
                    <a:moveTo>
                      <a:pt x="5609" y="0"/>
                    </a:moveTo>
                    <a:cubicBezTo>
                      <a:pt x="1884" y="0"/>
                      <a:pt x="1" y="4478"/>
                      <a:pt x="2637" y="7115"/>
                    </a:cubicBezTo>
                    <a:cubicBezTo>
                      <a:pt x="3491" y="7982"/>
                      <a:pt x="4545" y="8370"/>
                      <a:pt x="5579" y="8370"/>
                    </a:cubicBezTo>
                    <a:cubicBezTo>
                      <a:pt x="7714" y="8370"/>
                      <a:pt x="9765" y="6715"/>
                      <a:pt x="9793" y="4206"/>
                    </a:cubicBezTo>
                    <a:cubicBezTo>
                      <a:pt x="9793" y="1884"/>
                      <a:pt x="7931" y="0"/>
                      <a:pt x="56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6" name="Google Shape;1846;p93"/>
            <p:cNvGrpSpPr/>
            <p:nvPr/>
          </p:nvGrpSpPr>
          <p:grpSpPr>
            <a:xfrm flipH="1">
              <a:off x="943704" y="4678648"/>
              <a:ext cx="466355" cy="466361"/>
              <a:chOff x="8667932" y="-177"/>
              <a:chExt cx="474807" cy="477976"/>
            </a:xfrm>
          </p:grpSpPr>
          <p:sp>
            <p:nvSpPr>
              <p:cNvPr id="1847" name="Google Shape;1847;p93"/>
              <p:cNvSpPr/>
              <p:nvPr/>
            </p:nvSpPr>
            <p:spPr>
              <a:xfrm rot="10800000">
                <a:off x="8667932" y="-177"/>
                <a:ext cx="474807" cy="477976"/>
              </a:xfrm>
              <a:custGeom>
                <a:rect b="b" l="l" r="r" t="t"/>
                <a:pathLst>
                  <a:path extrusionOk="0" h="25340" w="25172">
                    <a:moveTo>
                      <a:pt x="1" y="1"/>
                    </a:moveTo>
                    <a:lnTo>
                      <a:pt x="1" y="25339"/>
                    </a:lnTo>
                    <a:lnTo>
                      <a:pt x="25172" y="25339"/>
                    </a:lnTo>
                    <a:lnTo>
                      <a:pt x="2517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8" name="Google Shape;1848;p93"/>
              <p:cNvSpPr/>
              <p:nvPr/>
            </p:nvSpPr>
            <p:spPr>
              <a:xfrm rot="10800000">
                <a:off x="8712517" y="48161"/>
                <a:ext cx="184720" cy="158087"/>
              </a:xfrm>
              <a:custGeom>
                <a:rect b="b" l="l" r="r" t="t"/>
                <a:pathLst>
                  <a:path extrusionOk="0" h="8381" w="9793">
                    <a:moveTo>
                      <a:pt x="5587" y="0"/>
                    </a:moveTo>
                    <a:cubicBezTo>
                      <a:pt x="1863" y="0"/>
                      <a:pt x="0" y="4499"/>
                      <a:pt x="2616" y="7135"/>
                    </a:cubicBezTo>
                    <a:cubicBezTo>
                      <a:pt x="3476" y="7995"/>
                      <a:pt x="4534" y="8381"/>
                      <a:pt x="5571" y="8381"/>
                    </a:cubicBezTo>
                    <a:cubicBezTo>
                      <a:pt x="7711" y="8381"/>
                      <a:pt x="9758" y="6736"/>
                      <a:pt x="9772" y="4227"/>
                    </a:cubicBezTo>
                    <a:cubicBezTo>
                      <a:pt x="9793" y="1904"/>
                      <a:pt x="7909" y="0"/>
                      <a:pt x="55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9" name="Google Shape;1849;p93"/>
              <p:cNvSpPr/>
              <p:nvPr/>
            </p:nvSpPr>
            <p:spPr>
              <a:xfrm rot="10800000">
                <a:off x="8937477" y="48161"/>
                <a:ext cx="184739" cy="158087"/>
              </a:xfrm>
              <a:custGeom>
                <a:rect b="b" l="l" r="r" t="t"/>
                <a:pathLst>
                  <a:path extrusionOk="0" h="8381" w="9794">
                    <a:moveTo>
                      <a:pt x="5608" y="0"/>
                    </a:moveTo>
                    <a:cubicBezTo>
                      <a:pt x="1884" y="0"/>
                      <a:pt x="1" y="4478"/>
                      <a:pt x="2616" y="7135"/>
                    </a:cubicBezTo>
                    <a:cubicBezTo>
                      <a:pt x="3470" y="7995"/>
                      <a:pt x="4526" y="8381"/>
                      <a:pt x="5562" y="8381"/>
                    </a:cubicBezTo>
                    <a:cubicBezTo>
                      <a:pt x="7702" y="8381"/>
                      <a:pt x="9758" y="6736"/>
                      <a:pt x="9772" y="4227"/>
                    </a:cubicBezTo>
                    <a:cubicBezTo>
                      <a:pt x="9793" y="1904"/>
                      <a:pt x="7910" y="21"/>
                      <a:pt x="56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0" name="Google Shape;1850;p93"/>
              <p:cNvSpPr/>
              <p:nvPr/>
            </p:nvSpPr>
            <p:spPr>
              <a:xfrm rot="10800000">
                <a:off x="8937477" y="272555"/>
                <a:ext cx="184626" cy="157879"/>
              </a:xfrm>
              <a:custGeom>
                <a:rect b="b" l="l" r="r" t="t"/>
                <a:pathLst>
                  <a:path extrusionOk="0" h="8370" w="9788">
                    <a:moveTo>
                      <a:pt x="5577" y="0"/>
                    </a:moveTo>
                    <a:cubicBezTo>
                      <a:pt x="1869" y="0"/>
                      <a:pt x="1" y="4484"/>
                      <a:pt x="2610" y="7115"/>
                    </a:cubicBezTo>
                    <a:cubicBezTo>
                      <a:pt x="3464" y="7982"/>
                      <a:pt x="4520" y="8370"/>
                      <a:pt x="5556" y="8370"/>
                    </a:cubicBezTo>
                    <a:cubicBezTo>
                      <a:pt x="7696" y="8370"/>
                      <a:pt x="9752" y="6715"/>
                      <a:pt x="9766" y="4206"/>
                    </a:cubicBezTo>
                    <a:cubicBezTo>
                      <a:pt x="9787" y="1884"/>
                      <a:pt x="7904" y="0"/>
                      <a:pt x="5602" y="0"/>
                    </a:cubicBezTo>
                    <a:cubicBezTo>
                      <a:pt x="5594" y="0"/>
                      <a:pt x="5585" y="0"/>
                      <a:pt x="55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1" name="Google Shape;1851;p93"/>
              <p:cNvSpPr/>
              <p:nvPr/>
            </p:nvSpPr>
            <p:spPr>
              <a:xfrm rot="10800000">
                <a:off x="8712517" y="272555"/>
                <a:ext cx="184720" cy="157879"/>
              </a:xfrm>
              <a:custGeom>
                <a:rect b="b" l="l" r="r" t="t"/>
                <a:pathLst>
                  <a:path extrusionOk="0" h="8370" w="9793">
                    <a:moveTo>
                      <a:pt x="5587" y="0"/>
                    </a:moveTo>
                    <a:cubicBezTo>
                      <a:pt x="1863" y="0"/>
                      <a:pt x="0" y="4478"/>
                      <a:pt x="2616" y="7115"/>
                    </a:cubicBezTo>
                    <a:cubicBezTo>
                      <a:pt x="3469" y="7982"/>
                      <a:pt x="4525" y="8370"/>
                      <a:pt x="5562" y="8370"/>
                    </a:cubicBezTo>
                    <a:cubicBezTo>
                      <a:pt x="7702" y="8370"/>
                      <a:pt x="9758" y="6715"/>
                      <a:pt x="9772" y="4206"/>
                    </a:cubicBezTo>
                    <a:cubicBezTo>
                      <a:pt x="9793" y="1884"/>
                      <a:pt x="7909" y="0"/>
                      <a:pt x="55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52" name="Google Shape;1852;p93"/>
            <p:cNvGrpSpPr/>
            <p:nvPr/>
          </p:nvGrpSpPr>
          <p:grpSpPr>
            <a:xfrm flipH="1">
              <a:off x="253772" y="2230527"/>
              <a:ext cx="222118" cy="519023"/>
              <a:chOff x="8928865" y="930489"/>
              <a:chExt cx="215648" cy="485068"/>
            </a:xfrm>
          </p:grpSpPr>
          <p:sp>
            <p:nvSpPr>
              <p:cNvPr id="1853" name="Google Shape;1853;p93"/>
              <p:cNvSpPr/>
              <p:nvPr/>
            </p:nvSpPr>
            <p:spPr>
              <a:xfrm rot="10800000">
                <a:off x="8928865" y="930489"/>
                <a:ext cx="213874" cy="485068"/>
              </a:xfrm>
              <a:custGeom>
                <a:rect b="b" l="l" r="r" t="t"/>
                <a:pathLst>
                  <a:path extrusionOk="0" h="25716" w="12012">
                    <a:moveTo>
                      <a:pt x="1" y="0"/>
                    </a:moveTo>
                    <a:lnTo>
                      <a:pt x="1" y="25715"/>
                    </a:lnTo>
                    <a:lnTo>
                      <a:pt x="12011" y="25715"/>
                    </a:lnTo>
                    <a:lnTo>
                      <a:pt x="120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4" name="Google Shape;1854;p93"/>
              <p:cNvSpPr/>
              <p:nvPr/>
            </p:nvSpPr>
            <p:spPr>
              <a:xfrm rot="10800000">
                <a:off x="8959001" y="1217817"/>
                <a:ext cx="185513" cy="159067"/>
              </a:xfrm>
              <a:custGeom>
                <a:rect b="b" l="l" r="r" t="t"/>
                <a:pathLst>
                  <a:path extrusionOk="0" h="8433" w="9835">
                    <a:moveTo>
                      <a:pt x="5629" y="1"/>
                    </a:moveTo>
                    <a:cubicBezTo>
                      <a:pt x="1884" y="1"/>
                      <a:pt x="0" y="4520"/>
                      <a:pt x="2637" y="7177"/>
                    </a:cubicBezTo>
                    <a:cubicBezTo>
                      <a:pt x="3490" y="8045"/>
                      <a:pt x="4549" y="8433"/>
                      <a:pt x="5589" y="8433"/>
                    </a:cubicBezTo>
                    <a:cubicBezTo>
                      <a:pt x="7736" y="8433"/>
                      <a:pt x="9806" y="6778"/>
                      <a:pt x="9835" y="4269"/>
                    </a:cubicBezTo>
                    <a:cubicBezTo>
                      <a:pt x="9835" y="1926"/>
                      <a:pt x="7951" y="22"/>
                      <a:pt x="56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5" name="Google Shape;1855;p93"/>
              <p:cNvSpPr/>
              <p:nvPr/>
            </p:nvSpPr>
            <p:spPr>
              <a:xfrm rot="10800000">
                <a:off x="8959001" y="981501"/>
                <a:ext cx="185513" cy="158973"/>
              </a:xfrm>
              <a:custGeom>
                <a:rect b="b" l="l" r="r" t="t"/>
                <a:pathLst>
                  <a:path extrusionOk="0" h="8428" w="9835">
                    <a:moveTo>
                      <a:pt x="5629" y="1"/>
                    </a:moveTo>
                    <a:cubicBezTo>
                      <a:pt x="1884" y="1"/>
                      <a:pt x="0" y="4499"/>
                      <a:pt x="2637" y="7178"/>
                    </a:cubicBezTo>
                    <a:cubicBezTo>
                      <a:pt x="3494" y="8041"/>
                      <a:pt x="4550" y="8428"/>
                      <a:pt x="5586" y="8428"/>
                    </a:cubicBezTo>
                    <a:cubicBezTo>
                      <a:pt x="7738" y="8428"/>
                      <a:pt x="9806" y="6762"/>
                      <a:pt x="9835" y="4248"/>
                    </a:cubicBezTo>
                    <a:cubicBezTo>
                      <a:pt x="9835" y="1905"/>
                      <a:pt x="7951" y="1"/>
                      <a:pt x="56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56" name="Google Shape;1856;p93"/>
            <p:cNvGrpSpPr/>
            <p:nvPr/>
          </p:nvGrpSpPr>
          <p:grpSpPr>
            <a:xfrm flipH="1">
              <a:off x="10" y="2231053"/>
              <a:ext cx="241789" cy="518489"/>
              <a:chOff x="8690807" y="930485"/>
              <a:chExt cx="226161" cy="485068"/>
            </a:xfrm>
          </p:grpSpPr>
          <p:sp>
            <p:nvSpPr>
              <p:cNvPr id="1857" name="Google Shape;1857;p93"/>
              <p:cNvSpPr/>
              <p:nvPr/>
            </p:nvSpPr>
            <p:spPr>
              <a:xfrm rot="10800000">
                <a:off x="8690807" y="930485"/>
                <a:ext cx="226161" cy="485068"/>
              </a:xfrm>
              <a:custGeom>
                <a:rect b="b" l="l" r="r" t="t"/>
                <a:pathLst>
                  <a:path extrusionOk="0" h="25716" w="11990">
                    <a:moveTo>
                      <a:pt x="0" y="0"/>
                    </a:moveTo>
                    <a:lnTo>
                      <a:pt x="0" y="25715"/>
                    </a:lnTo>
                    <a:lnTo>
                      <a:pt x="11989" y="25715"/>
                    </a:lnTo>
                    <a:lnTo>
                      <a:pt x="119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8" name="Google Shape;1858;p93"/>
              <p:cNvSpPr/>
              <p:nvPr/>
            </p:nvSpPr>
            <p:spPr>
              <a:xfrm rot="10800000">
                <a:off x="8725929" y="1217817"/>
                <a:ext cx="185513" cy="159067"/>
              </a:xfrm>
              <a:custGeom>
                <a:rect b="b" l="l" r="r" t="t"/>
                <a:pathLst>
                  <a:path extrusionOk="0" h="8433" w="9835">
                    <a:moveTo>
                      <a:pt x="5629" y="1"/>
                    </a:moveTo>
                    <a:cubicBezTo>
                      <a:pt x="1883" y="1"/>
                      <a:pt x="0" y="4520"/>
                      <a:pt x="2636" y="7177"/>
                    </a:cubicBezTo>
                    <a:cubicBezTo>
                      <a:pt x="3497" y="8045"/>
                      <a:pt x="4557" y="8433"/>
                      <a:pt x="5598" y="8433"/>
                    </a:cubicBezTo>
                    <a:cubicBezTo>
                      <a:pt x="7746" y="8433"/>
                      <a:pt x="9806" y="6778"/>
                      <a:pt x="9834" y="4269"/>
                    </a:cubicBezTo>
                    <a:cubicBezTo>
                      <a:pt x="9834" y="1926"/>
                      <a:pt x="7951" y="22"/>
                      <a:pt x="56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9" name="Google Shape;1859;p93"/>
              <p:cNvSpPr/>
              <p:nvPr/>
            </p:nvSpPr>
            <p:spPr>
              <a:xfrm rot="10800000">
                <a:off x="8725533" y="981011"/>
                <a:ext cx="185909" cy="159067"/>
              </a:xfrm>
              <a:custGeom>
                <a:rect b="b" l="l" r="r" t="t"/>
                <a:pathLst>
                  <a:path extrusionOk="0" h="8433" w="9856">
                    <a:moveTo>
                      <a:pt x="5629" y="1"/>
                    </a:moveTo>
                    <a:cubicBezTo>
                      <a:pt x="1883" y="1"/>
                      <a:pt x="0" y="4520"/>
                      <a:pt x="2636" y="7178"/>
                    </a:cubicBezTo>
                    <a:cubicBezTo>
                      <a:pt x="3490" y="8045"/>
                      <a:pt x="4548" y="8433"/>
                      <a:pt x="5588" y="8433"/>
                    </a:cubicBezTo>
                    <a:cubicBezTo>
                      <a:pt x="7736" y="8433"/>
                      <a:pt x="9806" y="6778"/>
                      <a:pt x="9834" y="4269"/>
                    </a:cubicBezTo>
                    <a:cubicBezTo>
                      <a:pt x="9855" y="1926"/>
                      <a:pt x="7951" y="22"/>
                      <a:pt x="56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60" name="Google Shape;1860;p93"/>
            <p:cNvGrpSpPr/>
            <p:nvPr/>
          </p:nvGrpSpPr>
          <p:grpSpPr>
            <a:xfrm flipH="1">
              <a:off x="485507" y="3972004"/>
              <a:ext cx="229726" cy="695027"/>
              <a:chOff x="8447683" y="1640135"/>
              <a:chExt cx="229726" cy="695027"/>
            </a:xfrm>
          </p:grpSpPr>
          <p:sp>
            <p:nvSpPr>
              <p:cNvPr id="1861" name="Google Shape;1861;p93"/>
              <p:cNvSpPr/>
              <p:nvPr/>
            </p:nvSpPr>
            <p:spPr>
              <a:xfrm rot="10800000">
                <a:off x="8447683" y="1640135"/>
                <a:ext cx="229726" cy="695027"/>
              </a:xfrm>
              <a:custGeom>
                <a:rect b="b" l="l" r="r" t="t"/>
                <a:pathLst>
                  <a:path extrusionOk="0" h="36847" w="12179">
                    <a:moveTo>
                      <a:pt x="1" y="0"/>
                    </a:moveTo>
                    <a:lnTo>
                      <a:pt x="1" y="36847"/>
                    </a:lnTo>
                    <a:lnTo>
                      <a:pt x="12178" y="36847"/>
                    </a:lnTo>
                    <a:lnTo>
                      <a:pt x="121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2" name="Google Shape;1862;p93"/>
              <p:cNvSpPr/>
              <p:nvPr/>
            </p:nvSpPr>
            <p:spPr>
              <a:xfrm rot="10800000">
                <a:off x="8455189" y="2150836"/>
                <a:ext cx="187871" cy="160878"/>
              </a:xfrm>
              <a:custGeom>
                <a:rect b="b" l="l" r="r" t="t"/>
                <a:pathLst>
                  <a:path extrusionOk="0" h="8529" w="9960">
                    <a:moveTo>
                      <a:pt x="4307" y="0"/>
                    </a:moveTo>
                    <a:cubicBezTo>
                      <a:pt x="2136" y="0"/>
                      <a:pt x="49" y="1668"/>
                      <a:pt x="21" y="4218"/>
                    </a:cubicBezTo>
                    <a:cubicBezTo>
                      <a:pt x="0" y="6583"/>
                      <a:pt x="1904" y="8508"/>
                      <a:pt x="4269" y="8528"/>
                    </a:cubicBezTo>
                    <a:cubicBezTo>
                      <a:pt x="8056" y="8528"/>
                      <a:pt x="9960" y="3967"/>
                      <a:pt x="7302" y="1268"/>
                    </a:cubicBezTo>
                    <a:cubicBezTo>
                      <a:pt x="6434" y="393"/>
                      <a:pt x="5361" y="0"/>
                      <a:pt x="43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3" name="Google Shape;1863;p93"/>
              <p:cNvSpPr/>
              <p:nvPr/>
            </p:nvSpPr>
            <p:spPr>
              <a:xfrm rot="10800000">
                <a:off x="8455189" y="1913238"/>
                <a:ext cx="187871" cy="160652"/>
              </a:xfrm>
              <a:custGeom>
                <a:rect b="b" l="l" r="r" t="t"/>
                <a:pathLst>
                  <a:path extrusionOk="0" h="8517" w="9960">
                    <a:moveTo>
                      <a:pt x="4293" y="0"/>
                    </a:moveTo>
                    <a:cubicBezTo>
                      <a:pt x="2117" y="0"/>
                      <a:pt x="35" y="1677"/>
                      <a:pt x="21" y="4227"/>
                    </a:cubicBezTo>
                    <a:cubicBezTo>
                      <a:pt x="0" y="6591"/>
                      <a:pt x="1904" y="8516"/>
                      <a:pt x="4269" y="8516"/>
                    </a:cubicBezTo>
                    <a:cubicBezTo>
                      <a:pt x="8056" y="8516"/>
                      <a:pt x="9960" y="3955"/>
                      <a:pt x="7302" y="1277"/>
                    </a:cubicBezTo>
                    <a:cubicBezTo>
                      <a:pt x="6427" y="395"/>
                      <a:pt x="5349" y="0"/>
                      <a:pt x="42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4" name="Google Shape;1864;p93"/>
              <p:cNvSpPr/>
              <p:nvPr/>
            </p:nvSpPr>
            <p:spPr>
              <a:xfrm rot="10800000">
                <a:off x="8455189" y="1674848"/>
                <a:ext cx="187871" cy="161048"/>
              </a:xfrm>
              <a:custGeom>
                <a:rect b="b" l="l" r="r" t="t"/>
                <a:pathLst>
                  <a:path extrusionOk="0" h="8538" w="9960">
                    <a:moveTo>
                      <a:pt x="4293" y="0"/>
                    </a:moveTo>
                    <a:cubicBezTo>
                      <a:pt x="2117" y="0"/>
                      <a:pt x="35" y="1677"/>
                      <a:pt x="21" y="4227"/>
                    </a:cubicBezTo>
                    <a:cubicBezTo>
                      <a:pt x="0" y="6591"/>
                      <a:pt x="1904" y="8516"/>
                      <a:pt x="4269" y="8537"/>
                    </a:cubicBezTo>
                    <a:cubicBezTo>
                      <a:pt x="8056" y="8537"/>
                      <a:pt x="9960" y="3955"/>
                      <a:pt x="7302" y="1277"/>
                    </a:cubicBezTo>
                    <a:cubicBezTo>
                      <a:pt x="6427" y="395"/>
                      <a:pt x="5349" y="0"/>
                      <a:pt x="42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65" name="Google Shape;1865;p93"/>
            <p:cNvGrpSpPr/>
            <p:nvPr/>
          </p:nvGrpSpPr>
          <p:grpSpPr>
            <a:xfrm flipH="1">
              <a:off x="7" y="1245317"/>
              <a:ext cx="241809" cy="974734"/>
              <a:chOff x="8911428" y="3017176"/>
              <a:chExt cx="232084" cy="929469"/>
            </a:xfrm>
          </p:grpSpPr>
          <p:sp>
            <p:nvSpPr>
              <p:cNvPr id="1866" name="Google Shape;1866;p93"/>
              <p:cNvSpPr/>
              <p:nvPr/>
            </p:nvSpPr>
            <p:spPr>
              <a:xfrm rot="10800000">
                <a:off x="8911428" y="3017176"/>
                <a:ext cx="232084" cy="929469"/>
              </a:xfrm>
              <a:custGeom>
                <a:rect b="b" l="l" r="r" t="t"/>
                <a:pathLst>
                  <a:path extrusionOk="0" h="49276" w="12304">
                    <a:moveTo>
                      <a:pt x="0" y="0"/>
                    </a:moveTo>
                    <a:lnTo>
                      <a:pt x="0" y="49275"/>
                    </a:lnTo>
                    <a:lnTo>
                      <a:pt x="12303" y="49275"/>
                    </a:lnTo>
                    <a:lnTo>
                      <a:pt x="1230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7" name="Google Shape;1867;p93"/>
              <p:cNvSpPr/>
              <p:nvPr/>
            </p:nvSpPr>
            <p:spPr>
              <a:xfrm rot="10800000">
                <a:off x="8920123" y="3732328"/>
                <a:ext cx="187871" cy="160652"/>
              </a:xfrm>
              <a:custGeom>
                <a:rect b="b" l="l" r="r" t="t"/>
                <a:pathLst>
                  <a:path extrusionOk="0" h="8517" w="9960">
                    <a:moveTo>
                      <a:pt x="4307" y="0"/>
                    </a:moveTo>
                    <a:cubicBezTo>
                      <a:pt x="2136" y="0"/>
                      <a:pt x="49" y="1677"/>
                      <a:pt x="21" y="4227"/>
                    </a:cubicBezTo>
                    <a:cubicBezTo>
                      <a:pt x="0" y="6592"/>
                      <a:pt x="1904" y="8517"/>
                      <a:pt x="4269" y="8517"/>
                    </a:cubicBezTo>
                    <a:cubicBezTo>
                      <a:pt x="8056" y="8517"/>
                      <a:pt x="9960" y="3955"/>
                      <a:pt x="7302" y="1277"/>
                    </a:cubicBezTo>
                    <a:cubicBezTo>
                      <a:pt x="6434" y="395"/>
                      <a:pt x="5361" y="0"/>
                      <a:pt x="43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8" name="Google Shape;1868;p93"/>
              <p:cNvSpPr/>
              <p:nvPr/>
            </p:nvSpPr>
            <p:spPr>
              <a:xfrm rot="10800000">
                <a:off x="8920123" y="3069256"/>
                <a:ext cx="187871" cy="160671"/>
              </a:xfrm>
              <a:custGeom>
                <a:rect b="b" l="l" r="r" t="t"/>
                <a:pathLst>
                  <a:path extrusionOk="0" h="8518" w="9960">
                    <a:moveTo>
                      <a:pt x="4307" y="1"/>
                    </a:moveTo>
                    <a:cubicBezTo>
                      <a:pt x="2136" y="1"/>
                      <a:pt x="49" y="1678"/>
                      <a:pt x="21" y="4228"/>
                    </a:cubicBezTo>
                    <a:cubicBezTo>
                      <a:pt x="0" y="6592"/>
                      <a:pt x="1904" y="8517"/>
                      <a:pt x="4269" y="8517"/>
                    </a:cubicBezTo>
                    <a:cubicBezTo>
                      <a:pt x="8056" y="8517"/>
                      <a:pt x="9960" y="3956"/>
                      <a:pt x="7302" y="1278"/>
                    </a:cubicBezTo>
                    <a:cubicBezTo>
                      <a:pt x="6434" y="396"/>
                      <a:pt x="5361" y="1"/>
                      <a:pt x="43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9" name="Google Shape;1869;p93"/>
              <p:cNvSpPr/>
              <p:nvPr/>
            </p:nvSpPr>
            <p:spPr>
              <a:xfrm rot="10800000">
                <a:off x="8920123" y="3520383"/>
                <a:ext cx="187871" cy="160784"/>
              </a:xfrm>
              <a:custGeom>
                <a:rect b="b" l="l" r="r" t="t"/>
                <a:pathLst>
                  <a:path extrusionOk="0" h="8524" w="9960">
                    <a:moveTo>
                      <a:pt x="4306" y="1"/>
                    </a:moveTo>
                    <a:cubicBezTo>
                      <a:pt x="2125" y="1"/>
                      <a:pt x="35" y="1679"/>
                      <a:pt x="21" y="4234"/>
                    </a:cubicBezTo>
                    <a:cubicBezTo>
                      <a:pt x="0" y="6599"/>
                      <a:pt x="1904" y="8524"/>
                      <a:pt x="4269" y="8524"/>
                    </a:cubicBezTo>
                    <a:cubicBezTo>
                      <a:pt x="8056" y="8524"/>
                      <a:pt x="9960" y="3962"/>
                      <a:pt x="7302" y="1263"/>
                    </a:cubicBezTo>
                    <a:cubicBezTo>
                      <a:pt x="6431" y="391"/>
                      <a:pt x="5358" y="1"/>
                      <a:pt x="43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0" name="Google Shape;1870;p93"/>
              <p:cNvSpPr/>
              <p:nvPr/>
            </p:nvSpPr>
            <p:spPr>
              <a:xfrm rot="10800000">
                <a:off x="8920123" y="3288312"/>
                <a:ext cx="187871" cy="160784"/>
              </a:xfrm>
              <a:custGeom>
                <a:rect b="b" l="l" r="r" t="t"/>
                <a:pathLst>
                  <a:path extrusionOk="0" h="8524" w="9960">
                    <a:moveTo>
                      <a:pt x="4319" y="1"/>
                    </a:moveTo>
                    <a:cubicBezTo>
                      <a:pt x="2144" y="1"/>
                      <a:pt x="49" y="1680"/>
                      <a:pt x="21" y="4234"/>
                    </a:cubicBezTo>
                    <a:cubicBezTo>
                      <a:pt x="0" y="6578"/>
                      <a:pt x="1904" y="8524"/>
                      <a:pt x="4269" y="8524"/>
                    </a:cubicBezTo>
                    <a:cubicBezTo>
                      <a:pt x="8056" y="8524"/>
                      <a:pt x="9960" y="3962"/>
                      <a:pt x="7302" y="1263"/>
                    </a:cubicBezTo>
                    <a:cubicBezTo>
                      <a:pt x="6438" y="392"/>
                      <a:pt x="5369" y="1"/>
                      <a:pt x="43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71" name="Google Shape;1871;p93"/>
            <p:cNvGrpSpPr/>
            <p:nvPr/>
          </p:nvGrpSpPr>
          <p:grpSpPr>
            <a:xfrm flipH="1">
              <a:off x="-1534" y="2760119"/>
              <a:ext cx="475480" cy="456834"/>
              <a:chOff x="8677401" y="2565264"/>
              <a:chExt cx="466111" cy="451908"/>
            </a:xfrm>
          </p:grpSpPr>
          <p:sp>
            <p:nvSpPr>
              <p:cNvPr id="1872" name="Google Shape;1872;p93"/>
              <p:cNvSpPr/>
              <p:nvPr/>
            </p:nvSpPr>
            <p:spPr>
              <a:xfrm rot="10800000">
                <a:off x="8677401" y="2565264"/>
                <a:ext cx="466111" cy="451908"/>
              </a:xfrm>
              <a:custGeom>
                <a:rect b="b" l="l" r="r" t="t"/>
                <a:pathLst>
                  <a:path extrusionOk="0" h="23958" w="24711">
                    <a:moveTo>
                      <a:pt x="0" y="0"/>
                    </a:moveTo>
                    <a:lnTo>
                      <a:pt x="0" y="23958"/>
                    </a:lnTo>
                    <a:lnTo>
                      <a:pt x="24711" y="23958"/>
                    </a:lnTo>
                    <a:lnTo>
                      <a:pt x="247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3" name="Google Shape;1873;p93"/>
              <p:cNvSpPr/>
              <p:nvPr/>
            </p:nvSpPr>
            <p:spPr>
              <a:xfrm rot="10800000">
                <a:off x="8923669" y="2836392"/>
                <a:ext cx="181967" cy="156106"/>
              </a:xfrm>
              <a:custGeom>
                <a:rect b="b" l="l" r="r" t="t"/>
                <a:pathLst>
                  <a:path extrusionOk="0" h="8276" w="9647">
                    <a:moveTo>
                      <a:pt x="4170" y="0"/>
                    </a:moveTo>
                    <a:cubicBezTo>
                      <a:pt x="2058" y="0"/>
                      <a:pt x="36" y="1627"/>
                      <a:pt x="22" y="4111"/>
                    </a:cubicBezTo>
                    <a:cubicBezTo>
                      <a:pt x="1" y="6392"/>
                      <a:pt x="1863" y="8254"/>
                      <a:pt x="4144" y="8275"/>
                    </a:cubicBezTo>
                    <a:cubicBezTo>
                      <a:pt x="7805" y="8254"/>
                      <a:pt x="9646" y="3839"/>
                      <a:pt x="7073" y="1224"/>
                    </a:cubicBezTo>
                    <a:cubicBezTo>
                      <a:pt x="6228" y="379"/>
                      <a:pt x="5189" y="0"/>
                      <a:pt x="41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4" name="Google Shape;1874;p93"/>
              <p:cNvSpPr/>
              <p:nvPr/>
            </p:nvSpPr>
            <p:spPr>
              <a:xfrm rot="10800000">
                <a:off x="8686072" y="2836392"/>
                <a:ext cx="182363" cy="156106"/>
              </a:xfrm>
              <a:custGeom>
                <a:rect b="b" l="l" r="r" t="t"/>
                <a:pathLst>
                  <a:path extrusionOk="0" h="8276" w="9668">
                    <a:moveTo>
                      <a:pt x="4179" y="0"/>
                    </a:moveTo>
                    <a:cubicBezTo>
                      <a:pt x="2068" y="0"/>
                      <a:pt x="36" y="1627"/>
                      <a:pt x="22" y="4111"/>
                    </a:cubicBezTo>
                    <a:cubicBezTo>
                      <a:pt x="1" y="6392"/>
                      <a:pt x="1863" y="8254"/>
                      <a:pt x="4144" y="8275"/>
                    </a:cubicBezTo>
                    <a:cubicBezTo>
                      <a:pt x="7805" y="8275"/>
                      <a:pt x="9667" y="3839"/>
                      <a:pt x="7073" y="1224"/>
                    </a:cubicBezTo>
                    <a:cubicBezTo>
                      <a:pt x="6235" y="379"/>
                      <a:pt x="5198" y="0"/>
                      <a:pt x="41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5" name="Google Shape;1875;p93"/>
              <p:cNvSpPr/>
              <p:nvPr/>
            </p:nvSpPr>
            <p:spPr>
              <a:xfrm rot="10800000">
                <a:off x="8686468" y="2600379"/>
                <a:ext cx="181967" cy="155974"/>
              </a:xfrm>
              <a:custGeom>
                <a:rect b="b" l="l" r="r" t="t"/>
                <a:pathLst>
                  <a:path extrusionOk="0" h="8269" w="9647">
                    <a:moveTo>
                      <a:pt x="4171" y="0"/>
                    </a:moveTo>
                    <a:cubicBezTo>
                      <a:pt x="2069" y="0"/>
                      <a:pt x="50" y="1626"/>
                      <a:pt x="22" y="4105"/>
                    </a:cubicBezTo>
                    <a:cubicBezTo>
                      <a:pt x="1" y="6385"/>
                      <a:pt x="1842" y="8248"/>
                      <a:pt x="4144" y="8268"/>
                    </a:cubicBezTo>
                    <a:cubicBezTo>
                      <a:pt x="7805" y="8268"/>
                      <a:pt x="9647" y="3854"/>
                      <a:pt x="7073" y="1238"/>
                    </a:cubicBezTo>
                    <a:cubicBezTo>
                      <a:pt x="6232" y="383"/>
                      <a:pt x="5192" y="0"/>
                      <a:pt x="41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6" name="Google Shape;1876;p93"/>
              <p:cNvSpPr/>
              <p:nvPr/>
            </p:nvSpPr>
            <p:spPr>
              <a:xfrm rot="10800000">
                <a:off x="8923669" y="2600379"/>
                <a:ext cx="181967" cy="155974"/>
              </a:xfrm>
              <a:custGeom>
                <a:rect b="b" l="l" r="r" t="t"/>
                <a:pathLst>
                  <a:path extrusionOk="0" h="8269" w="9647">
                    <a:moveTo>
                      <a:pt x="4167" y="0"/>
                    </a:moveTo>
                    <a:cubicBezTo>
                      <a:pt x="2060" y="0"/>
                      <a:pt x="36" y="1626"/>
                      <a:pt x="22" y="4105"/>
                    </a:cubicBezTo>
                    <a:cubicBezTo>
                      <a:pt x="1" y="6385"/>
                      <a:pt x="1842" y="8248"/>
                      <a:pt x="4144" y="8268"/>
                    </a:cubicBezTo>
                    <a:cubicBezTo>
                      <a:pt x="7805" y="8268"/>
                      <a:pt x="9646" y="3833"/>
                      <a:pt x="7073" y="1238"/>
                    </a:cubicBezTo>
                    <a:cubicBezTo>
                      <a:pt x="6232" y="383"/>
                      <a:pt x="5189" y="0"/>
                      <a:pt x="41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77" name="Google Shape;1877;p93"/>
            <p:cNvGrpSpPr/>
            <p:nvPr/>
          </p:nvGrpSpPr>
          <p:grpSpPr>
            <a:xfrm flipH="1">
              <a:off x="-400" y="3227523"/>
              <a:ext cx="475496" cy="950965"/>
              <a:chOff x="8677401" y="1641329"/>
              <a:chExt cx="464942" cy="928676"/>
            </a:xfrm>
          </p:grpSpPr>
          <p:sp>
            <p:nvSpPr>
              <p:cNvPr id="1878" name="Google Shape;1878;p93"/>
              <p:cNvSpPr/>
              <p:nvPr/>
            </p:nvSpPr>
            <p:spPr>
              <a:xfrm rot="10800000">
                <a:off x="8677401" y="1641329"/>
                <a:ext cx="464942" cy="928676"/>
              </a:xfrm>
              <a:custGeom>
                <a:rect b="b" l="l" r="r" t="t"/>
                <a:pathLst>
                  <a:path extrusionOk="0" h="49234" w="24649">
                    <a:moveTo>
                      <a:pt x="1" y="1"/>
                    </a:moveTo>
                    <a:lnTo>
                      <a:pt x="1" y="49234"/>
                    </a:lnTo>
                    <a:lnTo>
                      <a:pt x="24649" y="49234"/>
                    </a:lnTo>
                    <a:lnTo>
                      <a:pt x="246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9" name="Google Shape;1879;p93"/>
              <p:cNvSpPr/>
              <p:nvPr/>
            </p:nvSpPr>
            <p:spPr>
              <a:xfrm rot="10800000">
                <a:off x="8681960" y="2382436"/>
                <a:ext cx="188040" cy="160727"/>
              </a:xfrm>
              <a:custGeom>
                <a:rect b="b" l="l" r="r" t="t"/>
                <a:pathLst>
                  <a:path extrusionOk="0" h="8521" w="9969">
                    <a:moveTo>
                      <a:pt x="4299" y="0"/>
                    </a:moveTo>
                    <a:cubicBezTo>
                      <a:pt x="4282" y="0"/>
                      <a:pt x="4265" y="0"/>
                      <a:pt x="4248" y="0"/>
                    </a:cubicBezTo>
                    <a:cubicBezTo>
                      <a:pt x="1904" y="0"/>
                      <a:pt x="0" y="1904"/>
                      <a:pt x="21" y="4248"/>
                    </a:cubicBezTo>
                    <a:cubicBezTo>
                      <a:pt x="21" y="6817"/>
                      <a:pt x="2117" y="8520"/>
                      <a:pt x="4303" y="8520"/>
                    </a:cubicBezTo>
                    <a:cubicBezTo>
                      <a:pt x="5357" y="8520"/>
                      <a:pt x="6431" y="8125"/>
                      <a:pt x="7302" y="7240"/>
                    </a:cubicBezTo>
                    <a:cubicBezTo>
                      <a:pt x="9968" y="4553"/>
                      <a:pt x="8052" y="0"/>
                      <a:pt x="4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0" name="Google Shape;1880;p93"/>
              <p:cNvSpPr/>
              <p:nvPr/>
            </p:nvSpPr>
            <p:spPr>
              <a:xfrm rot="10800000">
                <a:off x="8681960" y="2145121"/>
                <a:ext cx="188040" cy="160841"/>
              </a:xfrm>
              <a:custGeom>
                <a:rect b="b" l="l" r="r" t="t"/>
                <a:pathLst>
                  <a:path extrusionOk="0" h="8527" w="9969">
                    <a:moveTo>
                      <a:pt x="4299" y="0"/>
                    </a:moveTo>
                    <a:cubicBezTo>
                      <a:pt x="4282" y="0"/>
                      <a:pt x="4265" y="0"/>
                      <a:pt x="4248" y="0"/>
                    </a:cubicBezTo>
                    <a:cubicBezTo>
                      <a:pt x="1904" y="0"/>
                      <a:pt x="0" y="1925"/>
                      <a:pt x="21" y="4248"/>
                    </a:cubicBezTo>
                    <a:cubicBezTo>
                      <a:pt x="21" y="6822"/>
                      <a:pt x="2125" y="8527"/>
                      <a:pt x="4315" y="8527"/>
                    </a:cubicBezTo>
                    <a:cubicBezTo>
                      <a:pt x="5365" y="8527"/>
                      <a:pt x="6435" y="8135"/>
                      <a:pt x="7302" y="7261"/>
                    </a:cubicBezTo>
                    <a:cubicBezTo>
                      <a:pt x="9968" y="4553"/>
                      <a:pt x="8052" y="0"/>
                      <a:pt x="4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1" name="Google Shape;1881;p93"/>
              <p:cNvSpPr/>
              <p:nvPr/>
            </p:nvSpPr>
            <p:spPr>
              <a:xfrm rot="10800000">
                <a:off x="8681564" y="1907825"/>
                <a:ext cx="188436" cy="160935"/>
              </a:xfrm>
              <a:custGeom>
                <a:rect b="b" l="l" r="r" t="t"/>
                <a:pathLst>
                  <a:path extrusionOk="0" h="8532" w="9990">
                    <a:moveTo>
                      <a:pt x="4299" y="0"/>
                    </a:moveTo>
                    <a:cubicBezTo>
                      <a:pt x="4282" y="0"/>
                      <a:pt x="4265" y="0"/>
                      <a:pt x="4248" y="1"/>
                    </a:cubicBezTo>
                    <a:cubicBezTo>
                      <a:pt x="1904" y="1"/>
                      <a:pt x="0" y="1926"/>
                      <a:pt x="21" y="4269"/>
                    </a:cubicBezTo>
                    <a:cubicBezTo>
                      <a:pt x="21" y="6839"/>
                      <a:pt x="2127" y="8532"/>
                      <a:pt x="4319" y="8532"/>
                    </a:cubicBezTo>
                    <a:cubicBezTo>
                      <a:pt x="5376" y="8532"/>
                      <a:pt x="6452" y="8139"/>
                      <a:pt x="7323" y="7261"/>
                    </a:cubicBezTo>
                    <a:cubicBezTo>
                      <a:pt x="9989" y="4553"/>
                      <a:pt x="8073" y="0"/>
                      <a:pt x="4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2" name="Google Shape;1882;p93"/>
              <p:cNvSpPr/>
              <p:nvPr/>
            </p:nvSpPr>
            <p:spPr>
              <a:xfrm rot="10800000">
                <a:off x="8681564" y="1678206"/>
                <a:ext cx="188436" cy="160859"/>
              </a:xfrm>
              <a:custGeom>
                <a:rect b="b" l="l" r="r" t="t"/>
                <a:pathLst>
                  <a:path extrusionOk="0" h="8528" w="9990">
                    <a:moveTo>
                      <a:pt x="4299" y="1"/>
                    </a:moveTo>
                    <a:cubicBezTo>
                      <a:pt x="4282" y="1"/>
                      <a:pt x="4265" y="1"/>
                      <a:pt x="4248" y="1"/>
                    </a:cubicBezTo>
                    <a:cubicBezTo>
                      <a:pt x="1904" y="1"/>
                      <a:pt x="0" y="1926"/>
                      <a:pt x="21" y="4249"/>
                    </a:cubicBezTo>
                    <a:cubicBezTo>
                      <a:pt x="21" y="6823"/>
                      <a:pt x="2125" y="8527"/>
                      <a:pt x="4322" y="8527"/>
                    </a:cubicBezTo>
                    <a:cubicBezTo>
                      <a:pt x="5375" y="8527"/>
                      <a:pt x="6449" y="8136"/>
                      <a:pt x="7323" y="7262"/>
                    </a:cubicBezTo>
                    <a:cubicBezTo>
                      <a:pt x="9989" y="4554"/>
                      <a:pt x="8073" y="1"/>
                      <a:pt x="42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3" name="Google Shape;1883;p93"/>
              <p:cNvSpPr/>
              <p:nvPr/>
            </p:nvSpPr>
            <p:spPr>
              <a:xfrm rot="10800000">
                <a:off x="8920349" y="2382436"/>
                <a:ext cx="188040" cy="160727"/>
              </a:xfrm>
              <a:custGeom>
                <a:rect b="b" l="l" r="r" t="t"/>
                <a:pathLst>
                  <a:path extrusionOk="0" h="8521" w="9969">
                    <a:moveTo>
                      <a:pt x="4279" y="0"/>
                    </a:moveTo>
                    <a:cubicBezTo>
                      <a:pt x="4261" y="0"/>
                      <a:pt x="4244" y="0"/>
                      <a:pt x="4227" y="0"/>
                    </a:cubicBezTo>
                    <a:cubicBezTo>
                      <a:pt x="1883" y="0"/>
                      <a:pt x="0" y="1904"/>
                      <a:pt x="0" y="4248"/>
                    </a:cubicBezTo>
                    <a:cubicBezTo>
                      <a:pt x="0" y="6817"/>
                      <a:pt x="2106" y="8520"/>
                      <a:pt x="4298" y="8520"/>
                    </a:cubicBezTo>
                    <a:cubicBezTo>
                      <a:pt x="5355" y="8520"/>
                      <a:pt x="6432" y="8125"/>
                      <a:pt x="7303" y="7240"/>
                    </a:cubicBezTo>
                    <a:cubicBezTo>
                      <a:pt x="9969" y="4553"/>
                      <a:pt x="8052" y="0"/>
                      <a:pt x="42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4" name="Google Shape;1884;p93"/>
              <p:cNvSpPr/>
              <p:nvPr/>
            </p:nvSpPr>
            <p:spPr>
              <a:xfrm rot="10800000">
                <a:off x="8920349" y="2145121"/>
                <a:ext cx="188040" cy="160841"/>
              </a:xfrm>
              <a:custGeom>
                <a:rect b="b" l="l" r="r" t="t"/>
                <a:pathLst>
                  <a:path extrusionOk="0" h="8527" w="9969">
                    <a:moveTo>
                      <a:pt x="4279" y="0"/>
                    </a:moveTo>
                    <a:cubicBezTo>
                      <a:pt x="4261" y="0"/>
                      <a:pt x="4244" y="0"/>
                      <a:pt x="4227" y="0"/>
                    </a:cubicBezTo>
                    <a:cubicBezTo>
                      <a:pt x="1883" y="0"/>
                      <a:pt x="0" y="1905"/>
                      <a:pt x="0" y="4248"/>
                    </a:cubicBezTo>
                    <a:cubicBezTo>
                      <a:pt x="0" y="6822"/>
                      <a:pt x="2114" y="8527"/>
                      <a:pt x="4310" y="8527"/>
                    </a:cubicBezTo>
                    <a:cubicBezTo>
                      <a:pt x="5363" y="8527"/>
                      <a:pt x="6435" y="8135"/>
                      <a:pt x="7303" y="7261"/>
                    </a:cubicBezTo>
                    <a:cubicBezTo>
                      <a:pt x="9969" y="4553"/>
                      <a:pt x="8052" y="0"/>
                      <a:pt x="42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5" name="Google Shape;1885;p93"/>
              <p:cNvSpPr/>
              <p:nvPr/>
            </p:nvSpPr>
            <p:spPr>
              <a:xfrm rot="10800000">
                <a:off x="8920349" y="1907825"/>
                <a:ext cx="188040" cy="160935"/>
              </a:xfrm>
              <a:custGeom>
                <a:rect b="b" l="l" r="r" t="t"/>
                <a:pathLst>
                  <a:path extrusionOk="0" h="8532" w="9969">
                    <a:moveTo>
                      <a:pt x="4279" y="0"/>
                    </a:moveTo>
                    <a:cubicBezTo>
                      <a:pt x="4261" y="0"/>
                      <a:pt x="4244" y="0"/>
                      <a:pt x="4227" y="1"/>
                    </a:cubicBezTo>
                    <a:cubicBezTo>
                      <a:pt x="1883" y="1"/>
                      <a:pt x="0" y="1926"/>
                      <a:pt x="0" y="4269"/>
                    </a:cubicBezTo>
                    <a:cubicBezTo>
                      <a:pt x="0" y="6839"/>
                      <a:pt x="2106" y="8532"/>
                      <a:pt x="4298" y="8532"/>
                    </a:cubicBezTo>
                    <a:cubicBezTo>
                      <a:pt x="5355" y="8532"/>
                      <a:pt x="6432" y="8139"/>
                      <a:pt x="7303" y="7261"/>
                    </a:cubicBezTo>
                    <a:cubicBezTo>
                      <a:pt x="9969" y="4553"/>
                      <a:pt x="8052" y="0"/>
                      <a:pt x="42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6" name="Google Shape;1886;p93"/>
              <p:cNvSpPr/>
              <p:nvPr/>
            </p:nvSpPr>
            <p:spPr>
              <a:xfrm rot="10800000">
                <a:off x="8920349" y="1678206"/>
                <a:ext cx="188040" cy="160859"/>
              </a:xfrm>
              <a:custGeom>
                <a:rect b="b" l="l" r="r" t="t"/>
                <a:pathLst>
                  <a:path extrusionOk="0" h="8528" w="9969">
                    <a:moveTo>
                      <a:pt x="4279" y="1"/>
                    </a:moveTo>
                    <a:cubicBezTo>
                      <a:pt x="4261" y="1"/>
                      <a:pt x="4244" y="1"/>
                      <a:pt x="4227" y="1"/>
                    </a:cubicBezTo>
                    <a:cubicBezTo>
                      <a:pt x="1883" y="1"/>
                      <a:pt x="0" y="1905"/>
                      <a:pt x="0" y="4249"/>
                    </a:cubicBezTo>
                    <a:cubicBezTo>
                      <a:pt x="0" y="6823"/>
                      <a:pt x="2114" y="8527"/>
                      <a:pt x="4310" y="8527"/>
                    </a:cubicBezTo>
                    <a:cubicBezTo>
                      <a:pt x="5363" y="8527"/>
                      <a:pt x="6435" y="8136"/>
                      <a:pt x="7303" y="7262"/>
                    </a:cubicBezTo>
                    <a:cubicBezTo>
                      <a:pt x="9969" y="4554"/>
                      <a:pt x="8052" y="1"/>
                      <a:pt x="42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87" name="Google Shape;1887;p93"/>
            <p:cNvGrpSpPr/>
            <p:nvPr/>
          </p:nvGrpSpPr>
          <p:grpSpPr>
            <a:xfrm flipH="1">
              <a:off x="-3114" y="4678117"/>
              <a:ext cx="933015" cy="469695"/>
              <a:chOff x="8210498" y="469492"/>
              <a:chExt cx="933015" cy="469695"/>
            </a:xfrm>
          </p:grpSpPr>
          <p:sp>
            <p:nvSpPr>
              <p:cNvPr id="1888" name="Google Shape;1888;p93"/>
              <p:cNvSpPr/>
              <p:nvPr/>
            </p:nvSpPr>
            <p:spPr>
              <a:xfrm rot="10800000">
                <a:off x="8210498" y="469492"/>
                <a:ext cx="933015" cy="469695"/>
              </a:xfrm>
              <a:custGeom>
                <a:rect b="b" l="l" r="r" t="t"/>
                <a:pathLst>
                  <a:path extrusionOk="0" h="24901" w="49464">
                    <a:moveTo>
                      <a:pt x="0" y="1"/>
                    </a:moveTo>
                    <a:lnTo>
                      <a:pt x="0" y="24900"/>
                    </a:lnTo>
                    <a:lnTo>
                      <a:pt x="49463" y="24900"/>
                    </a:lnTo>
                    <a:lnTo>
                      <a:pt x="494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9" name="Google Shape;1889;p93"/>
              <p:cNvSpPr/>
              <p:nvPr/>
            </p:nvSpPr>
            <p:spPr>
              <a:xfrm rot="10800000">
                <a:off x="8921689" y="751694"/>
                <a:ext cx="186305" cy="159313"/>
              </a:xfrm>
              <a:custGeom>
                <a:rect b="b" l="l" r="r" t="t"/>
                <a:pathLst>
                  <a:path extrusionOk="0" h="8446" w="9877">
                    <a:moveTo>
                      <a:pt x="4253" y="1"/>
                    </a:moveTo>
                    <a:cubicBezTo>
                      <a:pt x="2096" y="1"/>
                      <a:pt x="35" y="1663"/>
                      <a:pt x="21" y="4198"/>
                    </a:cubicBezTo>
                    <a:cubicBezTo>
                      <a:pt x="0" y="6542"/>
                      <a:pt x="1883" y="8446"/>
                      <a:pt x="4227" y="8446"/>
                    </a:cubicBezTo>
                    <a:cubicBezTo>
                      <a:pt x="7972" y="8446"/>
                      <a:pt x="9876" y="3926"/>
                      <a:pt x="7240" y="1269"/>
                    </a:cubicBezTo>
                    <a:cubicBezTo>
                      <a:pt x="6371" y="393"/>
                      <a:pt x="5301" y="1"/>
                      <a:pt x="42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0" name="Google Shape;1890;p93"/>
              <p:cNvSpPr/>
              <p:nvPr/>
            </p:nvSpPr>
            <p:spPr>
              <a:xfrm rot="10800000">
                <a:off x="8697918" y="751694"/>
                <a:ext cx="185909" cy="159049"/>
              </a:xfrm>
              <a:custGeom>
                <a:rect b="b" l="l" r="r" t="t"/>
                <a:pathLst>
                  <a:path extrusionOk="0" h="8432" w="9856">
                    <a:moveTo>
                      <a:pt x="4270" y="0"/>
                    </a:moveTo>
                    <a:cubicBezTo>
                      <a:pt x="2122" y="0"/>
                      <a:pt x="50" y="1660"/>
                      <a:pt x="22" y="4184"/>
                    </a:cubicBezTo>
                    <a:cubicBezTo>
                      <a:pt x="1" y="6507"/>
                      <a:pt x="1884" y="8432"/>
                      <a:pt x="4227" y="8432"/>
                    </a:cubicBezTo>
                    <a:cubicBezTo>
                      <a:pt x="7973" y="8432"/>
                      <a:pt x="9856" y="3912"/>
                      <a:pt x="7219" y="1255"/>
                    </a:cubicBezTo>
                    <a:cubicBezTo>
                      <a:pt x="6367" y="389"/>
                      <a:pt x="5310" y="0"/>
                      <a:pt x="42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1" name="Google Shape;1891;p93"/>
              <p:cNvSpPr/>
              <p:nvPr/>
            </p:nvSpPr>
            <p:spPr>
              <a:xfrm rot="10800000">
                <a:off x="8480051" y="751694"/>
                <a:ext cx="186305" cy="159049"/>
              </a:xfrm>
              <a:custGeom>
                <a:rect b="b" l="l" r="r" t="t"/>
                <a:pathLst>
                  <a:path extrusionOk="0" h="8432" w="9877">
                    <a:moveTo>
                      <a:pt x="4277" y="0"/>
                    </a:moveTo>
                    <a:cubicBezTo>
                      <a:pt x="2122" y="0"/>
                      <a:pt x="50" y="1660"/>
                      <a:pt x="22" y="4184"/>
                    </a:cubicBezTo>
                    <a:cubicBezTo>
                      <a:pt x="1" y="6507"/>
                      <a:pt x="1905" y="8432"/>
                      <a:pt x="4248" y="8432"/>
                    </a:cubicBezTo>
                    <a:cubicBezTo>
                      <a:pt x="7993" y="8432"/>
                      <a:pt x="9877" y="3912"/>
                      <a:pt x="7240" y="1255"/>
                    </a:cubicBezTo>
                    <a:cubicBezTo>
                      <a:pt x="6381" y="389"/>
                      <a:pt x="5319" y="0"/>
                      <a:pt x="4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2" name="Google Shape;1892;p93"/>
              <p:cNvSpPr/>
              <p:nvPr/>
            </p:nvSpPr>
            <p:spPr>
              <a:xfrm rot="10800000">
                <a:off x="8252715" y="751694"/>
                <a:ext cx="186305" cy="159218"/>
              </a:xfrm>
              <a:custGeom>
                <a:rect b="b" l="l" r="r" t="t"/>
                <a:pathLst>
                  <a:path extrusionOk="0" h="8441" w="9877">
                    <a:moveTo>
                      <a:pt x="4276" y="0"/>
                    </a:moveTo>
                    <a:cubicBezTo>
                      <a:pt x="2121" y="0"/>
                      <a:pt x="50" y="1669"/>
                      <a:pt x="22" y="4193"/>
                    </a:cubicBezTo>
                    <a:cubicBezTo>
                      <a:pt x="1" y="6537"/>
                      <a:pt x="1905" y="8441"/>
                      <a:pt x="4248" y="8441"/>
                    </a:cubicBezTo>
                    <a:cubicBezTo>
                      <a:pt x="7993" y="8441"/>
                      <a:pt x="9877" y="3921"/>
                      <a:pt x="7240" y="1264"/>
                    </a:cubicBezTo>
                    <a:cubicBezTo>
                      <a:pt x="6381" y="391"/>
                      <a:pt x="5319" y="0"/>
                      <a:pt x="4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3" name="Google Shape;1893;p93"/>
              <p:cNvSpPr/>
              <p:nvPr/>
            </p:nvSpPr>
            <p:spPr>
              <a:xfrm rot="10800000">
                <a:off x="8921689" y="510549"/>
                <a:ext cx="186305" cy="159313"/>
              </a:xfrm>
              <a:custGeom>
                <a:rect b="b" l="l" r="r" t="t"/>
                <a:pathLst>
                  <a:path extrusionOk="0" h="8446" w="9877">
                    <a:moveTo>
                      <a:pt x="4253" y="1"/>
                    </a:moveTo>
                    <a:cubicBezTo>
                      <a:pt x="2096" y="1"/>
                      <a:pt x="35" y="1664"/>
                      <a:pt x="21" y="4199"/>
                    </a:cubicBezTo>
                    <a:cubicBezTo>
                      <a:pt x="0" y="6542"/>
                      <a:pt x="1883" y="8446"/>
                      <a:pt x="4227" y="8446"/>
                    </a:cubicBezTo>
                    <a:cubicBezTo>
                      <a:pt x="7972" y="8446"/>
                      <a:pt x="9876" y="3926"/>
                      <a:pt x="7240" y="1269"/>
                    </a:cubicBezTo>
                    <a:cubicBezTo>
                      <a:pt x="6371" y="393"/>
                      <a:pt x="5301" y="1"/>
                      <a:pt x="42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4" name="Google Shape;1894;p93"/>
              <p:cNvSpPr/>
              <p:nvPr/>
            </p:nvSpPr>
            <p:spPr>
              <a:xfrm rot="10800000">
                <a:off x="8697918" y="510549"/>
                <a:ext cx="185909" cy="159049"/>
              </a:xfrm>
              <a:custGeom>
                <a:rect b="b" l="l" r="r" t="t"/>
                <a:pathLst>
                  <a:path extrusionOk="0" h="8432" w="9856">
                    <a:moveTo>
                      <a:pt x="4270" y="1"/>
                    </a:moveTo>
                    <a:cubicBezTo>
                      <a:pt x="2122" y="1"/>
                      <a:pt x="50" y="1660"/>
                      <a:pt x="22" y="4185"/>
                    </a:cubicBezTo>
                    <a:cubicBezTo>
                      <a:pt x="1" y="6507"/>
                      <a:pt x="1884" y="8432"/>
                      <a:pt x="4227" y="8432"/>
                    </a:cubicBezTo>
                    <a:cubicBezTo>
                      <a:pt x="7973" y="8432"/>
                      <a:pt x="9856" y="3912"/>
                      <a:pt x="7219" y="1255"/>
                    </a:cubicBezTo>
                    <a:cubicBezTo>
                      <a:pt x="6367" y="389"/>
                      <a:pt x="5310" y="1"/>
                      <a:pt x="42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5" name="Google Shape;1895;p93"/>
              <p:cNvSpPr/>
              <p:nvPr/>
            </p:nvSpPr>
            <p:spPr>
              <a:xfrm rot="10800000">
                <a:off x="8480051" y="510549"/>
                <a:ext cx="186305" cy="159049"/>
              </a:xfrm>
              <a:custGeom>
                <a:rect b="b" l="l" r="r" t="t"/>
                <a:pathLst>
                  <a:path extrusionOk="0" h="8432" w="9877">
                    <a:moveTo>
                      <a:pt x="4277" y="1"/>
                    </a:moveTo>
                    <a:cubicBezTo>
                      <a:pt x="2122" y="1"/>
                      <a:pt x="50" y="1660"/>
                      <a:pt x="22" y="4185"/>
                    </a:cubicBezTo>
                    <a:cubicBezTo>
                      <a:pt x="1" y="6507"/>
                      <a:pt x="1905" y="8432"/>
                      <a:pt x="4248" y="8432"/>
                    </a:cubicBezTo>
                    <a:cubicBezTo>
                      <a:pt x="7993" y="8432"/>
                      <a:pt x="9877" y="3912"/>
                      <a:pt x="7240" y="1255"/>
                    </a:cubicBezTo>
                    <a:cubicBezTo>
                      <a:pt x="6381" y="389"/>
                      <a:pt x="5319" y="1"/>
                      <a:pt x="4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6" name="Google Shape;1896;p93"/>
              <p:cNvSpPr/>
              <p:nvPr/>
            </p:nvSpPr>
            <p:spPr>
              <a:xfrm rot="10800000">
                <a:off x="8279556" y="510549"/>
                <a:ext cx="159067" cy="160633"/>
              </a:xfrm>
              <a:custGeom>
                <a:rect b="b" l="l" r="r" t="t"/>
                <a:pathLst>
                  <a:path extrusionOk="0" h="8516" w="8433">
                    <a:moveTo>
                      <a:pt x="4206" y="0"/>
                    </a:moveTo>
                    <a:cubicBezTo>
                      <a:pt x="1884" y="0"/>
                      <a:pt x="1" y="1904"/>
                      <a:pt x="1" y="4269"/>
                    </a:cubicBezTo>
                    <a:cubicBezTo>
                      <a:pt x="1" y="6612"/>
                      <a:pt x="1884" y="8516"/>
                      <a:pt x="4206" y="8516"/>
                    </a:cubicBezTo>
                    <a:cubicBezTo>
                      <a:pt x="6550" y="8516"/>
                      <a:pt x="8433" y="6612"/>
                      <a:pt x="8433" y="4269"/>
                    </a:cubicBezTo>
                    <a:cubicBezTo>
                      <a:pt x="8433" y="1904"/>
                      <a:pt x="6550" y="0"/>
                      <a:pt x="4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0" name="Google Shape;80;p1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15">
    <p:spTree>
      <p:nvGrpSpPr>
        <p:cNvPr id="1897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" name="Google Shape;1898;p94"/>
          <p:cNvSpPr txBox="1"/>
          <p:nvPr>
            <p:ph idx="1" type="subTitle"/>
          </p:nvPr>
        </p:nvSpPr>
        <p:spPr>
          <a:xfrm>
            <a:off x="933450" y="2665725"/>
            <a:ext cx="2952900" cy="345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9pPr>
          </a:lstStyle>
          <a:p/>
        </p:txBody>
      </p:sp>
      <p:sp>
        <p:nvSpPr>
          <p:cNvPr id="1899" name="Google Shape;1899;p94"/>
          <p:cNvSpPr txBox="1"/>
          <p:nvPr>
            <p:ph idx="2" type="subTitle"/>
          </p:nvPr>
        </p:nvSpPr>
        <p:spPr>
          <a:xfrm>
            <a:off x="933450" y="3023323"/>
            <a:ext cx="2952900" cy="885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/>
            </a:lvl2pPr>
            <a:lvl3pPr lvl="2" rtl="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/>
            </a:lvl3pPr>
            <a:lvl4pPr lvl="3" rtl="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/>
            </a:lvl4pPr>
            <a:lvl5pPr lvl="4" rtl="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/>
            </a:lvl5pPr>
            <a:lvl6pPr lvl="5" rtl="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/>
            </a:lvl6pPr>
            <a:lvl7pPr lvl="6" rtl="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/>
            </a:lvl7pPr>
            <a:lvl8pPr lvl="7" rtl="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/>
            </a:lvl8pPr>
            <a:lvl9pPr lvl="8" rtl="0" algn="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/>
            </a:lvl9pPr>
          </a:lstStyle>
          <a:p/>
        </p:txBody>
      </p:sp>
      <p:sp>
        <p:nvSpPr>
          <p:cNvPr id="1900" name="Google Shape;1900;p94"/>
          <p:cNvSpPr txBox="1"/>
          <p:nvPr>
            <p:ph idx="3" type="subTitle"/>
          </p:nvPr>
        </p:nvSpPr>
        <p:spPr>
          <a:xfrm>
            <a:off x="5257775" y="2665725"/>
            <a:ext cx="2952900" cy="345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9pPr>
          </a:lstStyle>
          <a:p/>
        </p:txBody>
      </p:sp>
      <p:sp>
        <p:nvSpPr>
          <p:cNvPr id="1901" name="Google Shape;1901;p94"/>
          <p:cNvSpPr txBox="1"/>
          <p:nvPr>
            <p:ph idx="4" type="subTitle"/>
          </p:nvPr>
        </p:nvSpPr>
        <p:spPr>
          <a:xfrm>
            <a:off x="5257775" y="3023323"/>
            <a:ext cx="2952900" cy="885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/>
            </a:lvl9pPr>
          </a:lstStyle>
          <a:p/>
        </p:txBody>
      </p:sp>
      <p:sp>
        <p:nvSpPr>
          <p:cNvPr id="1902" name="Google Shape;1902;p94"/>
          <p:cNvSpPr txBox="1"/>
          <p:nvPr>
            <p:ph type="title"/>
          </p:nvPr>
        </p:nvSpPr>
        <p:spPr>
          <a:xfrm>
            <a:off x="720000" y="347573"/>
            <a:ext cx="7704000" cy="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lanquin Dark"/>
              <a:buNone/>
              <a:defRPr>
                <a:solidFill>
                  <a:schemeClr val="accent3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lanquin Dark"/>
              <a:buNone/>
              <a:defRPr>
                <a:solidFill>
                  <a:schemeClr val="accent3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lanquin Dark"/>
              <a:buNone/>
              <a:defRPr>
                <a:solidFill>
                  <a:schemeClr val="accent3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lanquin Dark"/>
              <a:buNone/>
              <a:defRPr>
                <a:solidFill>
                  <a:schemeClr val="accent3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lanquin Dark"/>
              <a:buNone/>
              <a:defRPr>
                <a:solidFill>
                  <a:schemeClr val="accent3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lanquin Dark"/>
              <a:buNone/>
              <a:defRPr>
                <a:solidFill>
                  <a:schemeClr val="accent3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lanquin Dark"/>
              <a:buNone/>
              <a:defRPr>
                <a:solidFill>
                  <a:schemeClr val="accent3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Palanquin Dark"/>
              <a:buNone/>
              <a:defRPr>
                <a:solidFill>
                  <a:schemeClr val="accent3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grpSp>
        <p:nvGrpSpPr>
          <p:cNvPr id="1903" name="Google Shape;1903;p94"/>
          <p:cNvGrpSpPr/>
          <p:nvPr/>
        </p:nvGrpSpPr>
        <p:grpSpPr>
          <a:xfrm flipH="1" rot="10800000">
            <a:off x="8055056" y="-7"/>
            <a:ext cx="1088940" cy="1673186"/>
            <a:chOff x="8055062" y="3470318"/>
            <a:chExt cx="1088940" cy="1673186"/>
          </a:xfrm>
        </p:grpSpPr>
        <p:grpSp>
          <p:nvGrpSpPr>
            <p:cNvPr id="1904" name="Google Shape;1904;p94"/>
            <p:cNvGrpSpPr/>
            <p:nvPr/>
          </p:nvGrpSpPr>
          <p:grpSpPr>
            <a:xfrm flipH="1">
              <a:off x="8669196" y="4665528"/>
              <a:ext cx="474807" cy="477976"/>
              <a:chOff x="826" y="4665278"/>
              <a:chExt cx="474807" cy="477976"/>
            </a:xfrm>
          </p:grpSpPr>
          <p:sp>
            <p:nvSpPr>
              <p:cNvPr id="1905" name="Google Shape;1905;p94"/>
              <p:cNvSpPr/>
              <p:nvPr/>
            </p:nvSpPr>
            <p:spPr>
              <a:xfrm>
                <a:off x="826" y="4665278"/>
                <a:ext cx="474807" cy="477976"/>
              </a:xfrm>
              <a:custGeom>
                <a:rect b="b" l="l" r="r" t="t"/>
                <a:pathLst>
                  <a:path extrusionOk="0" h="25340" w="25172">
                    <a:moveTo>
                      <a:pt x="1" y="1"/>
                    </a:moveTo>
                    <a:lnTo>
                      <a:pt x="1" y="25339"/>
                    </a:lnTo>
                    <a:lnTo>
                      <a:pt x="25172" y="25339"/>
                    </a:lnTo>
                    <a:lnTo>
                      <a:pt x="2517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6" name="Google Shape;1906;p94"/>
              <p:cNvSpPr/>
              <p:nvPr/>
            </p:nvSpPr>
            <p:spPr>
              <a:xfrm>
                <a:off x="246327" y="4936829"/>
                <a:ext cx="184720" cy="158087"/>
              </a:xfrm>
              <a:custGeom>
                <a:rect b="b" l="l" r="r" t="t"/>
                <a:pathLst>
                  <a:path extrusionOk="0" h="8381" w="9793">
                    <a:moveTo>
                      <a:pt x="5587" y="0"/>
                    </a:moveTo>
                    <a:cubicBezTo>
                      <a:pt x="1863" y="0"/>
                      <a:pt x="0" y="4499"/>
                      <a:pt x="2616" y="7135"/>
                    </a:cubicBezTo>
                    <a:cubicBezTo>
                      <a:pt x="3476" y="7995"/>
                      <a:pt x="4534" y="8381"/>
                      <a:pt x="5571" y="8381"/>
                    </a:cubicBezTo>
                    <a:cubicBezTo>
                      <a:pt x="7711" y="8381"/>
                      <a:pt x="9758" y="6736"/>
                      <a:pt x="9772" y="4227"/>
                    </a:cubicBezTo>
                    <a:cubicBezTo>
                      <a:pt x="9793" y="1904"/>
                      <a:pt x="7909" y="0"/>
                      <a:pt x="55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7" name="Google Shape;1907;p94"/>
              <p:cNvSpPr/>
              <p:nvPr/>
            </p:nvSpPr>
            <p:spPr>
              <a:xfrm>
                <a:off x="21349" y="4936829"/>
                <a:ext cx="184739" cy="158087"/>
              </a:xfrm>
              <a:custGeom>
                <a:rect b="b" l="l" r="r" t="t"/>
                <a:pathLst>
                  <a:path extrusionOk="0" h="8381" w="9794">
                    <a:moveTo>
                      <a:pt x="5608" y="0"/>
                    </a:moveTo>
                    <a:cubicBezTo>
                      <a:pt x="1884" y="0"/>
                      <a:pt x="1" y="4478"/>
                      <a:pt x="2616" y="7135"/>
                    </a:cubicBezTo>
                    <a:cubicBezTo>
                      <a:pt x="3470" y="7995"/>
                      <a:pt x="4526" y="8381"/>
                      <a:pt x="5562" y="8381"/>
                    </a:cubicBezTo>
                    <a:cubicBezTo>
                      <a:pt x="7702" y="8381"/>
                      <a:pt x="9758" y="6736"/>
                      <a:pt x="9772" y="4227"/>
                    </a:cubicBezTo>
                    <a:cubicBezTo>
                      <a:pt x="9793" y="1904"/>
                      <a:pt x="7910" y="21"/>
                      <a:pt x="5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8" name="Google Shape;1908;p94"/>
              <p:cNvSpPr/>
              <p:nvPr/>
            </p:nvSpPr>
            <p:spPr>
              <a:xfrm>
                <a:off x="21462" y="4712642"/>
                <a:ext cx="184626" cy="157879"/>
              </a:xfrm>
              <a:custGeom>
                <a:rect b="b" l="l" r="r" t="t"/>
                <a:pathLst>
                  <a:path extrusionOk="0" h="8370" w="9788">
                    <a:moveTo>
                      <a:pt x="5577" y="0"/>
                    </a:moveTo>
                    <a:cubicBezTo>
                      <a:pt x="1869" y="0"/>
                      <a:pt x="1" y="4484"/>
                      <a:pt x="2610" y="7115"/>
                    </a:cubicBezTo>
                    <a:cubicBezTo>
                      <a:pt x="3464" y="7982"/>
                      <a:pt x="4520" y="8370"/>
                      <a:pt x="5556" y="8370"/>
                    </a:cubicBezTo>
                    <a:cubicBezTo>
                      <a:pt x="7696" y="8370"/>
                      <a:pt x="9752" y="6715"/>
                      <a:pt x="9766" y="4206"/>
                    </a:cubicBezTo>
                    <a:cubicBezTo>
                      <a:pt x="9787" y="1884"/>
                      <a:pt x="7904" y="0"/>
                      <a:pt x="5602" y="0"/>
                    </a:cubicBezTo>
                    <a:cubicBezTo>
                      <a:pt x="5594" y="0"/>
                      <a:pt x="5585" y="0"/>
                      <a:pt x="55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9" name="Google Shape;1909;p94"/>
              <p:cNvSpPr/>
              <p:nvPr/>
            </p:nvSpPr>
            <p:spPr>
              <a:xfrm>
                <a:off x="246327" y="4712642"/>
                <a:ext cx="184720" cy="157879"/>
              </a:xfrm>
              <a:custGeom>
                <a:rect b="b" l="l" r="r" t="t"/>
                <a:pathLst>
                  <a:path extrusionOk="0" h="8370" w="9793">
                    <a:moveTo>
                      <a:pt x="5587" y="0"/>
                    </a:moveTo>
                    <a:cubicBezTo>
                      <a:pt x="1863" y="0"/>
                      <a:pt x="0" y="4478"/>
                      <a:pt x="2616" y="7115"/>
                    </a:cubicBezTo>
                    <a:cubicBezTo>
                      <a:pt x="3469" y="7982"/>
                      <a:pt x="4525" y="8370"/>
                      <a:pt x="5562" y="8370"/>
                    </a:cubicBezTo>
                    <a:cubicBezTo>
                      <a:pt x="7702" y="8370"/>
                      <a:pt x="9758" y="6715"/>
                      <a:pt x="9772" y="4206"/>
                    </a:cubicBezTo>
                    <a:cubicBezTo>
                      <a:pt x="9793" y="1884"/>
                      <a:pt x="7909" y="0"/>
                      <a:pt x="55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10" name="Google Shape;1910;p94"/>
            <p:cNvGrpSpPr/>
            <p:nvPr/>
          </p:nvGrpSpPr>
          <p:grpSpPr>
            <a:xfrm flipH="1">
              <a:off x="8055062" y="4914901"/>
              <a:ext cx="604136" cy="228589"/>
              <a:chOff x="933070" y="4891426"/>
              <a:chExt cx="674108" cy="251833"/>
            </a:xfrm>
          </p:grpSpPr>
          <p:sp>
            <p:nvSpPr>
              <p:cNvPr id="1911" name="Google Shape;1911;p94"/>
              <p:cNvSpPr/>
              <p:nvPr/>
            </p:nvSpPr>
            <p:spPr>
              <a:xfrm>
                <a:off x="933070" y="4891426"/>
                <a:ext cx="674108" cy="251833"/>
              </a:xfrm>
              <a:custGeom>
                <a:rect b="b" l="l" r="r" t="t"/>
                <a:pathLst>
                  <a:path extrusionOk="0" h="13351" w="35738">
                    <a:moveTo>
                      <a:pt x="0" y="1"/>
                    </a:moveTo>
                    <a:lnTo>
                      <a:pt x="0" y="13350"/>
                    </a:lnTo>
                    <a:lnTo>
                      <a:pt x="35738" y="13350"/>
                    </a:lnTo>
                    <a:lnTo>
                      <a:pt x="357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2" name="Google Shape;1912;p94"/>
              <p:cNvSpPr/>
              <p:nvPr/>
            </p:nvSpPr>
            <p:spPr>
              <a:xfrm>
                <a:off x="935560" y="4939545"/>
                <a:ext cx="190134" cy="162670"/>
              </a:xfrm>
              <a:custGeom>
                <a:rect b="b" l="l" r="r" t="t"/>
                <a:pathLst>
                  <a:path extrusionOk="0" h="8624" w="10080">
                    <a:moveTo>
                      <a:pt x="5726" y="0"/>
                    </a:moveTo>
                    <a:cubicBezTo>
                      <a:pt x="4662" y="0"/>
                      <a:pt x="3576" y="396"/>
                      <a:pt x="2693" y="1279"/>
                    </a:cubicBezTo>
                    <a:cubicBezTo>
                      <a:pt x="0" y="4014"/>
                      <a:pt x="1952" y="8623"/>
                      <a:pt x="5785" y="8623"/>
                    </a:cubicBezTo>
                    <a:cubicBezTo>
                      <a:pt x="5793" y="8623"/>
                      <a:pt x="5802" y="8623"/>
                      <a:pt x="5811" y="8623"/>
                    </a:cubicBezTo>
                    <a:cubicBezTo>
                      <a:pt x="8175" y="8602"/>
                      <a:pt x="10079" y="6677"/>
                      <a:pt x="10058" y="4313"/>
                    </a:cubicBezTo>
                    <a:cubicBezTo>
                      <a:pt x="10058" y="1713"/>
                      <a:pt x="7940" y="0"/>
                      <a:pt x="57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3" name="Google Shape;1913;p94"/>
              <p:cNvSpPr/>
              <p:nvPr/>
            </p:nvSpPr>
            <p:spPr>
              <a:xfrm>
                <a:off x="1165254" y="4939545"/>
                <a:ext cx="190134" cy="162670"/>
              </a:xfrm>
              <a:custGeom>
                <a:rect b="b" l="l" r="r" t="t"/>
                <a:pathLst>
                  <a:path extrusionOk="0" h="8624" w="10080">
                    <a:moveTo>
                      <a:pt x="5717" y="0"/>
                    </a:moveTo>
                    <a:cubicBezTo>
                      <a:pt x="4653" y="0"/>
                      <a:pt x="3570" y="396"/>
                      <a:pt x="2694" y="1279"/>
                    </a:cubicBezTo>
                    <a:cubicBezTo>
                      <a:pt x="1" y="4014"/>
                      <a:pt x="1952" y="8623"/>
                      <a:pt x="5764" y="8623"/>
                    </a:cubicBezTo>
                    <a:cubicBezTo>
                      <a:pt x="5773" y="8623"/>
                      <a:pt x="5782" y="8623"/>
                      <a:pt x="5790" y="8623"/>
                    </a:cubicBezTo>
                    <a:cubicBezTo>
                      <a:pt x="8155" y="8602"/>
                      <a:pt x="10080" y="6677"/>
                      <a:pt x="10059" y="4313"/>
                    </a:cubicBezTo>
                    <a:cubicBezTo>
                      <a:pt x="10059" y="1713"/>
                      <a:pt x="7931" y="0"/>
                      <a:pt x="57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4" name="Google Shape;1914;p94"/>
              <p:cNvSpPr/>
              <p:nvPr/>
            </p:nvSpPr>
            <p:spPr>
              <a:xfrm>
                <a:off x="1389157" y="4939545"/>
                <a:ext cx="190021" cy="162670"/>
              </a:xfrm>
              <a:custGeom>
                <a:rect b="b" l="l" r="r" t="t"/>
                <a:pathLst>
                  <a:path extrusionOk="0" h="8624" w="10074">
                    <a:moveTo>
                      <a:pt x="5711" y="0"/>
                    </a:moveTo>
                    <a:cubicBezTo>
                      <a:pt x="4647" y="0"/>
                      <a:pt x="3564" y="396"/>
                      <a:pt x="2687" y="1279"/>
                    </a:cubicBezTo>
                    <a:cubicBezTo>
                      <a:pt x="0" y="4008"/>
                      <a:pt x="1938" y="8623"/>
                      <a:pt x="5753" y="8623"/>
                    </a:cubicBezTo>
                    <a:cubicBezTo>
                      <a:pt x="5771" y="8623"/>
                      <a:pt x="5788" y="8623"/>
                      <a:pt x="5805" y="8623"/>
                    </a:cubicBezTo>
                    <a:cubicBezTo>
                      <a:pt x="8169" y="8602"/>
                      <a:pt x="10073" y="6677"/>
                      <a:pt x="10052" y="4313"/>
                    </a:cubicBezTo>
                    <a:cubicBezTo>
                      <a:pt x="10052" y="1713"/>
                      <a:pt x="7924" y="0"/>
                      <a:pt x="57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15" name="Google Shape;1915;p94"/>
            <p:cNvGrpSpPr/>
            <p:nvPr/>
          </p:nvGrpSpPr>
          <p:grpSpPr>
            <a:xfrm flipH="1">
              <a:off x="8915398" y="3470318"/>
              <a:ext cx="228596" cy="697200"/>
              <a:chOff x="1374708" y="3733824"/>
              <a:chExt cx="229330" cy="695045"/>
            </a:xfrm>
          </p:grpSpPr>
          <p:sp>
            <p:nvSpPr>
              <p:cNvPr id="1916" name="Google Shape;1916;p94"/>
              <p:cNvSpPr/>
              <p:nvPr/>
            </p:nvSpPr>
            <p:spPr>
              <a:xfrm>
                <a:off x="1374708" y="3733824"/>
                <a:ext cx="229330" cy="695045"/>
              </a:xfrm>
              <a:custGeom>
                <a:rect b="b" l="l" r="r" t="t"/>
                <a:pathLst>
                  <a:path extrusionOk="0" h="36848" w="12158">
                    <a:moveTo>
                      <a:pt x="1" y="1"/>
                    </a:moveTo>
                    <a:lnTo>
                      <a:pt x="1" y="36847"/>
                    </a:lnTo>
                    <a:lnTo>
                      <a:pt x="12158" y="36847"/>
                    </a:lnTo>
                    <a:lnTo>
                      <a:pt x="1215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7" name="Google Shape;1917;p94"/>
              <p:cNvSpPr/>
              <p:nvPr/>
            </p:nvSpPr>
            <p:spPr>
              <a:xfrm>
                <a:off x="1409057" y="3763816"/>
                <a:ext cx="187871" cy="161048"/>
              </a:xfrm>
              <a:custGeom>
                <a:rect b="b" l="l" r="r" t="t"/>
                <a:pathLst>
                  <a:path extrusionOk="0" h="8538" w="9960">
                    <a:moveTo>
                      <a:pt x="4286" y="1"/>
                    </a:moveTo>
                    <a:cubicBezTo>
                      <a:pt x="2115" y="1"/>
                      <a:pt x="28" y="1678"/>
                      <a:pt x="0" y="4228"/>
                    </a:cubicBezTo>
                    <a:cubicBezTo>
                      <a:pt x="0" y="6592"/>
                      <a:pt x="1904" y="8517"/>
                      <a:pt x="4269" y="8538"/>
                    </a:cubicBezTo>
                    <a:cubicBezTo>
                      <a:pt x="8056" y="8517"/>
                      <a:pt x="9960" y="3956"/>
                      <a:pt x="7282" y="1277"/>
                    </a:cubicBezTo>
                    <a:cubicBezTo>
                      <a:pt x="6414" y="396"/>
                      <a:pt x="5340" y="1"/>
                      <a:pt x="42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8" name="Google Shape;1918;p94"/>
              <p:cNvSpPr/>
              <p:nvPr/>
            </p:nvSpPr>
            <p:spPr>
              <a:xfrm>
                <a:off x="1409057" y="4001810"/>
                <a:ext cx="187871" cy="160652"/>
              </a:xfrm>
              <a:custGeom>
                <a:rect b="b" l="l" r="r" t="t"/>
                <a:pathLst>
                  <a:path extrusionOk="0" h="8517" w="9960">
                    <a:moveTo>
                      <a:pt x="4286" y="1"/>
                    </a:moveTo>
                    <a:cubicBezTo>
                      <a:pt x="2115" y="1"/>
                      <a:pt x="28" y="1678"/>
                      <a:pt x="0" y="4228"/>
                    </a:cubicBezTo>
                    <a:cubicBezTo>
                      <a:pt x="0" y="6592"/>
                      <a:pt x="1904" y="8517"/>
                      <a:pt x="4269" y="8517"/>
                    </a:cubicBezTo>
                    <a:cubicBezTo>
                      <a:pt x="8056" y="8517"/>
                      <a:pt x="9960" y="3956"/>
                      <a:pt x="7282" y="1277"/>
                    </a:cubicBezTo>
                    <a:cubicBezTo>
                      <a:pt x="6414" y="396"/>
                      <a:pt x="5340" y="1"/>
                      <a:pt x="42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9" name="Google Shape;1919;p94"/>
              <p:cNvSpPr/>
              <p:nvPr/>
            </p:nvSpPr>
            <p:spPr>
              <a:xfrm>
                <a:off x="1409057" y="4239691"/>
                <a:ext cx="187871" cy="160765"/>
              </a:xfrm>
              <a:custGeom>
                <a:rect b="b" l="l" r="r" t="t"/>
                <a:pathLst>
                  <a:path extrusionOk="0" h="8523" w="9960">
                    <a:moveTo>
                      <a:pt x="4299" y="0"/>
                    </a:moveTo>
                    <a:cubicBezTo>
                      <a:pt x="2123" y="0"/>
                      <a:pt x="29" y="1679"/>
                      <a:pt x="0" y="4234"/>
                    </a:cubicBezTo>
                    <a:cubicBezTo>
                      <a:pt x="0" y="6577"/>
                      <a:pt x="1904" y="8523"/>
                      <a:pt x="4269" y="8523"/>
                    </a:cubicBezTo>
                    <a:cubicBezTo>
                      <a:pt x="8056" y="8523"/>
                      <a:pt x="9960" y="3962"/>
                      <a:pt x="7282" y="1262"/>
                    </a:cubicBezTo>
                    <a:cubicBezTo>
                      <a:pt x="6417" y="391"/>
                      <a:pt x="5348" y="0"/>
                      <a:pt x="42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20" name="Google Shape;1920;p94"/>
            <p:cNvGrpSpPr/>
            <p:nvPr/>
          </p:nvGrpSpPr>
          <p:grpSpPr>
            <a:xfrm flipH="1">
              <a:off x="8669196" y="4177529"/>
              <a:ext cx="474807" cy="477976"/>
              <a:chOff x="826" y="4665278"/>
              <a:chExt cx="474807" cy="477976"/>
            </a:xfrm>
          </p:grpSpPr>
          <p:sp>
            <p:nvSpPr>
              <p:cNvPr id="1921" name="Google Shape;1921;p94"/>
              <p:cNvSpPr/>
              <p:nvPr/>
            </p:nvSpPr>
            <p:spPr>
              <a:xfrm>
                <a:off x="826" y="4665278"/>
                <a:ext cx="474807" cy="477976"/>
              </a:xfrm>
              <a:custGeom>
                <a:rect b="b" l="l" r="r" t="t"/>
                <a:pathLst>
                  <a:path extrusionOk="0" h="25340" w="25172">
                    <a:moveTo>
                      <a:pt x="1" y="1"/>
                    </a:moveTo>
                    <a:lnTo>
                      <a:pt x="1" y="25339"/>
                    </a:lnTo>
                    <a:lnTo>
                      <a:pt x="25172" y="25339"/>
                    </a:lnTo>
                    <a:lnTo>
                      <a:pt x="2517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2" name="Google Shape;1922;p94"/>
              <p:cNvSpPr/>
              <p:nvPr/>
            </p:nvSpPr>
            <p:spPr>
              <a:xfrm>
                <a:off x="246327" y="4936829"/>
                <a:ext cx="184720" cy="158087"/>
              </a:xfrm>
              <a:custGeom>
                <a:rect b="b" l="l" r="r" t="t"/>
                <a:pathLst>
                  <a:path extrusionOk="0" h="8381" w="9793">
                    <a:moveTo>
                      <a:pt x="5587" y="0"/>
                    </a:moveTo>
                    <a:cubicBezTo>
                      <a:pt x="1863" y="0"/>
                      <a:pt x="0" y="4499"/>
                      <a:pt x="2616" y="7135"/>
                    </a:cubicBezTo>
                    <a:cubicBezTo>
                      <a:pt x="3476" y="7995"/>
                      <a:pt x="4534" y="8381"/>
                      <a:pt x="5571" y="8381"/>
                    </a:cubicBezTo>
                    <a:cubicBezTo>
                      <a:pt x="7711" y="8381"/>
                      <a:pt x="9758" y="6736"/>
                      <a:pt x="9772" y="4227"/>
                    </a:cubicBezTo>
                    <a:cubicBezTo>
                      <a:pt x="9793" y="1904"/>
                      <a:pt x="7909" y="0"/>
                      <a:pt x="55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3" name="Google Shape;1923;p94"/>
              <p:cNvSpPr/>
              <p:nvPr/>
            </p:nvSpPr>
            <p:spPr>
              <a:xfrm>
                <a:off x="21349" y="4936829"/>
                <a:ext cx="184739" cy="158087"/>
              </a:xfrm>
              <a:custGeom>
                <a:rect b="b" l="l" r="r" t="t"/>
                <a:pathLst>
                  <a:path extrusionOk="0" h="8381" w="9794">
                    <a:moveTo>
                      <a:pt x="5608" y="0"/>
                    </a:moveTo>
                    <a:cubicBezTo>
                      <a:pt x="1884" y="0"/>
                      <a:pt x="1" y="4478"/>
                      <a:pt x="2616" y="7135"/>
                    </a:cubicBezTo>
                    <a:cubicBezTo>
                      <a:pt x="3470" y="7995"/>
                      <a:pt x="4526" y="8381"/>
                      <a:pt x="5562" y="8381"/>
                    </a:cubicBezTo>
                    <a:cubicBezTo>
                      <a:pt x="7702" y="8381"/>
                      <a:pt x="9758" y="6736"/>
                      <a:pt x="9772" y="4227"/>
                    </a:cubicBezTo>
                    <a:cubicBezTo>
                      <a:pt x="9793" y="1904"/>
                      <a:pt x="7910" y="21"/>
                      <a:pt x="5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4" name="Google Shape;1924;p94"/>
              <p:cNvSpPr/>
              <p:nvPr/>
            </p:nvSpPr>
            <p:spPr>
              <a:xfrm>
                <a:off x="21462" y="4712642"/>
                <a:ext cx="184626" cy="157879"/>
              </a:xfrm>
              <a:custGeom>
                <a:rect b="b" l="l" r="r" t="t"/>
                <a:pathLst>
                  <a:path extrusionOk="0" h="8370" w="9788">
                    <a:moveTo>
                      <a:pt x="5577" y="0"/>
                    </a:moveTo>
                    <a:cubicBezTo>
                      <a:pt x="1869" y="0"/>
                      <a:pt x="1" y="4484"/>
                      <a:pt x="2610" y="7115"/>
                    </a:cubicBezTo>
                    <a:cubicBezTo>
                      <a:pt x="3464" y="7982"/>
                      <a:pt x="4520" y="8370"/>
                      <a:pt x="5556" y="8370"/>
                    </a:cubicBezTo>
                    <a:cubicBezTo>
                      <a:pt x="7696" y="8370"/>
                      <a:pt x="9752" y="6715"/>
                      <a:pt x="9766" y="4206"/>
                    </a:cubicBezTo>
                    <a:cubicBezTo>
                      <a:pt x="9787" y="1884"/>
                      <a:pt x="7904" y="0"/>
                      <a:pt x="5602" y="0"/>
                    </a:cubicBezTo>
                    <a:cubicBezTo>
                      <a:pt x="5594" y="0"/>
                      <a:pt x="5585" y="0"/>
                      <a:pt x="55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5" name="Google Shape;1925;p94"/>
              <p:cNvSpPr/>
              <p:nvPr/>
            </p:nvSpPr>
            <p:spPr>
              <a:xfrm>
                <a:off x="246327" y="4712642"/>
                <a:ext cx="184720" cy="157879"/>
              </a:xfrm>
              <a:custGeom>
                <a:rect b="b" l="l" r="r" t="t"/>
                <a:pathLst>
                  <a:path extrusionOk="0" h="8370" w="9793">
                    <a:moveTo>
                      <a:pt x="5587" y="0"/>
                    </a:moveTo>
                    <a:cubicBezTo>
                      <a:pt x="1863" y="0"/>
                      <a:pt x="0" y="4478"/>
                      <a:pt x="2616" y="7115"/>
                    </a:cubicBezTo>
                    <a:cubicBezTo>
                      <a:pt x="3469" y="7982"/>
                      <a:pt x="4525" y="8370"/>
                      <a:pt x="5562" y="8370"/>
                    </a:cubicBezTo>
                    <a:cubicBezTo>
                      <a:pt x="7702" y="8370"/>
                      <a:pt x="9758" y="6715"/>
                      <a:pt x="9772" y="4206"/>
                    </a:cubicBezTo>
                    <a:cubicBezTo>
                      <a:pt x="9793" y="1884"/>
                      <a:pt x="7909" y="0"/>
                      <a:pt x="55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926" name="Google Shape;1926;p94"/>
          <p:cNvGrpSpPr/>
          <p:nvPr/>
        </p:nvGrpSpPr>
        <p:grpSpPr>
          <a:xfrm flipH="1" rot="10800000">
            <a:off x="12" y="3075673"/>
            <a:ext cx="1607279" cy="2067822"/>
            <a:chOff x="-282" y="-14"/>
            <a:chExt cx="1607279" cy="2067822"/>
          </a:xfrm>
        </p:grpSpPr>
        <p:grpSp>
          <p:nvGrpSpPr>
            <p:cNvPr id="1927" name="Google Shape;1927;p94"/>
            <p:cNvGrpSpPr/>
            <p:nvPr/>
          </p:nvGrpSpPr>
          <p:grpSpPr>
            <a:xfrm rot="10800000">
              <a:off x="-282" y="1390366"/>
              <a:ext cx="228026" cy="677442"/>
              <a:chOff x="466156" y="2807915"/>
              <a:chExt cx="229726" cy="695027"/>
            </a:xfrm>
          </p:grpSpPr>
          <p:sp>
            <p:nvSpPr>
              <p:cNvPr id="1928" name="Google Shape;1928;p94"/>
              <p:cNvSpPr/>
              <p:nvPr/>
            </p:nvSpPr>
            <p:spPr>
              <a:xfrm>
                <a:off x="466156" y="2807915"/>
                <a:ext cx="229726" cy="695027"/>
              </a:xfrm>
              <a:custGeom>
                <a:rect b="b" l="l" r="r" t="t"/>
                <a:pathLst>
                  <a:path extrusionOk="0" h="36847" w="12179">
                    <a:moveTo>
                      <a:pt x="1" y="0"/>
                    </a:moveTo>
                    <a:lnTo>
                      <a:pt x="1" y="36847"/>
                    </a:lnTo>
                    <a:lnTo>
                      <a:pt x="12178" y="36847"/>
                    </a:lnTo>
                    <a:lnTo>
                      <a:pt x="121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9" name="Google Shape;1929;p94"/>
              <p:cNvSpPr/>
              <p:nvPr/>
            </p:nvSpPr>
            <p:spPr>
              <a:xfrm>
                <a:off x="500505" y="2831362"/>
                <a:ext cx="187871" cy="160878"/>
              </a:xfrm>
              <a:custGeom>
                <a:rect b="b" l="l" r="r" t="t"/>
                <a:pathLst>
                  <a:path extrusionOk="0" h="8529" w="9960">
                    <a:moveTo>
                      <a:pt x="4307" y="0"/>
                    </a:moveTo>
                    <a:cubicBezTo>
                      <a:pt x="2136" y="0"/>
                      <a:pt x="49" y="1668"/>
                      <a:pt x="21" y="4218"/>
                    </a:cubicBezTo>
                    <a:cubicBezTo>
                      <a:pt x="0" y="6583"/>
                      <a:pt x="1904" y="8508"/>
                      <a:pt x="4269" y="8528"/>
                    </a:cubicBezTo>
                    <a:cubicBezTo>
                      <a:pt x="8056" y="8528"/>
                      <a:pt x="9960" y="3967"/>
                      <a:pt x="7302" y="1268"/>
                    </a:cubicBezTo>
                    <a:cubicBezTo>
                      <a:pt x="6434" y="393"/>
                      <a:pt x="5361" y="0"/>
                      <a:pt x="43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0" name="Google Shape;1930;p94"/>
              <p:cNvSpPr/>
              <p:nvPr/>
            </p:nvSpPr>
            <p:spPr>
              <a:xfrm>
                <a:off x="500505" y="3069186"/>
                <a:ext cx="187871" cy="160652"/>
              </a:xfrm>
              <a:custGeom>
                <a:rect b="b" l="l" r="r" t="t"/>
                <a:pathLst>
                  <a:path extrusionOk="0" h="8517" w="9960">
                    <a:moveTo>
                      <a:pt x="4293" y="0"/>
                    </a:moveTo>
                    <a:cubicBezTo>
                      <a:pt x="2117" y="0"/>
                      <a:pt x="35" y="1677"/>
                      <a:pt x="21" y="4227"/>
                    </a:cubicBezTo>
                    <a:cubicBezTo>
                      <a:pt x="0" y="6591"/>
                      <a:pt x="1904" y="8516"/>
                      <a:pt x="4269" y="8516"/>
                    </a:cubicBezTo>
                    <a:cubicBezTo>
                      <a:pt x="8056" y="8516"/>
                      <a:pt x="9960" y="3955"/>
                      <a:pt x="7302" y="1277"/>
                    </a:cubicBezTo>
                    <a:cubicBezTo>
                      <a:pt x="6427" y="395"/>
                      <a:pt x="5349" y="0"/>
                      <a:pt x="42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1" name="Google Shape;1931;p94"/>
              <p:cNvSpPr/>
              <p:nvPr/>
            </p:nvSpPr>
            <p:spPr>
              <a:xfrm>
                <a:off x="500505" y="3307181"/>
                <a:ext cx="187871" cy="161048"/>
              </a:xfrm>
              <a:custGeom>
                <a:rect b="b" l="l" r="r" t="t"/>
                <a:pathLst>
                  <a:path extrusionOk="0" h="8538" w="9960">
                    <a:moveTo>
                      <a:pt x="4293" y="0"/>
                    </a:moveTo>
                    <a:cubicBezTo>
                      <a:pt x="2117" y="0"/>
                      <a:pt x="35" y="1677"/>
                      <a:pt x="21" y="4227"/>
                    </a:cubicBezTo>
                    <a:cubicBezTo>
                      <a:pt x="0" y="6591"/>
                      <a:pt x="1904" y="8516"/>
                      <a:pt x="4269" y="8537"/>
                    </a:cubicBezTo>
                    <a:cubicBezTo>
                      <a:pt x="8056" y="8537"/>
                      <a:pt x="9960" y="3955"/>
                      <a:pt x="7302" y="1277"/>
                    </a:cubicBezTo>
                    <a:cubicBezTo>
                      <a:pt x="6427" y="395"/>
                      <a:pt x="5349" y="0"/>
                      <a:pt x="42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32" name="Google Shape;1932;p94"/>
            <p:cNvGrpSpPr/>
            <p:nvPr/>
          </p:nvGrpSpPr>
          <p:grpSpPr>
            <a:xfrm rot="10800000">
              <a:off x="-43" y="-14"/>
              <a:ext cx="898120" cy="455933"/>
              <a:chOff x="53" y="4203889"/>
              <a:chExt cx="933015" cy="469695"/>
            </a:xfrm>
          </p:grpSpPr>
          <p:sp>
            <p:nvSpPr>
              <p:cNvPr id="1933" name="Google Shape;1933;p94"/>
              <p:cNvSpPr/>
              <p:nvPr/>
            </p:nvSpPr>
            <p:spPr>
              <a:xfrm>
                <a:off x="53" y="4203889"/>
                <a:ext cx="933015" cy="469695"/>
              </a:xfrm>
              <a:custGeom>
                <a:rect b="b" l="l" r="r" t="t"/>
                <a:pathLst>
                  <a:path extrusionOk="0" h="24901" w="49464">
                    <a:moveTo>
                      <a:pt x="0" y="1"/>
                    </a:moveTo>
                    <a:lnTo>
                      <a:pt x="0" y="24900"/>
                    </a:lnTo>
                    <a:lnTo>
                      <a:pt x="49463" y="24900"/>
                    </a:lnTo>
                    <a:lnTo>
                      <a:pt x="4946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4" name="Google Shape;1934;p94"/>
              <p:cNvSpPr/>
              <p:nvPr/>
            </p:nvSpPr>
            <p:spPr>
              <a:xfrm>
                <a:off x="35572" y="4232070"/>
                <a:ext cx="186305" cy="159313"/>
              </a:xfrm>
              <a:custGeom>
                <a:rect b="b" l="l" r="r" t="t"/>
                <a:pathLst>
                  <a:path extrusionOk="0" h="8446" w="9877">
                    <a:moveTo>
                      <a:pt x="4253" y="1"/>
                    </a:moveTo>
                    <a:cubicBezTo>
                      <a:pt x="2096" y="1"/>
                      <a:pt x="35" y="1663"/>
                      <a:pt x="21" y="4198"/>
                    </a:cubicBezTo>
                    <a:cubicBezTo>
                      <a:pt x="0" y="6542"/>
                      <a:pt x="1883" y="8446"/>
                      <a:pt x="4227" y="8446"/>
                    </a:cubicBezTo>
                    <a:cubicBezTo>
                      <a:pt x="7972" y="8446"/>
                      <a:pt x="9876" y="3926"/>
                      <a:pt x="7240" y="1269"/>
                    </a:cubicBezTo>
                    <a:cubicBezTo>
                      <a:pt x="6371" y="393"/>
                      <a:pt x="5301" y="1"/>
                      <a:pt x="42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5" name="Google Shape;1935;p94"/>
              <p:cNvSpPr/>
              <p:nvPr/>
            </p:nvSpPr>
            <p:spPr>
              <a:xfrm>
                <a:off x="259739" y="4232334"/>
                <a:ext cx="185909" cy="159049"/>
              </a:xfrm>
              <a:custGeom>
                <a:rect b="b" l="l" r="r" t="t"/>
                <a:pathLst>
                  <a:path extrusionOk="0" h="8432" w="9856">
                    <a:moveTo>
                      <a:pt x="4270" y="0"/>
                    </a:moveTo>
                    <a:cubicBezTo>
                      <a:pt x="2122" y="0"/>
                      <a:pt x="50" y="1660"/>
                      <a:pt x="22" y="4184"/>
                    </a:cubicBezTo>
                    <a:cubicBezTo>
                      <a:pt x="1" y="6507"/>
                      <a:pt x="1884" y="8432"/>
                      <a:pt x="4227" y="8432"/>
                    </a:cubicBezTo>
                    <a:cubicBezTo>
                      <a:pt x="7973" y="8432"/>
                      <a:pt x="9856" y="3912"/>
                      <a:pt x="7219" y="1255"/>
                    </a:cubicBezTo>
                    <a:cubicBezTo>
                      <a:pt x="6367" y="389"/>
                      <a:pt x="531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6" name="Google Shape;1936;p94"/>
              <p:cNvSpPr/>
              <p:nvPr/>
            </p:nvSpPr>
            <p:spPr>
              <a:xfrm>
                <a:off x="477209" y="4232334"/>
                <a:ext cx="186305" cy="159049"/>
              </a:xfrm>
              <a:custGeom>
                <a:rect b="b" l="l" r="r" t="t"/>
                <a:pathLst>
                  <a:path extrusionOk="0" h="8432" w="9877">
                    <a:moveTo>
                      <a:pt x="4277" y="0"/>
                    </a:moveTo>
                    <a:cubicBezTo>
                      <a:pt x="2122" y="0"/>
                      <a:pt x="50" y="1660"/>
                      <a:pt x="22" y="4184"/>
                    </a:cubicBezTo>
                    <a:cubicBezTo>
                      <a:pt x="1" y="6507"/>
                      <a:pt x="1905" y="8432"/>
                      <a:pt x="4248" y="8432"/>
                    </a:cubicBezTo>
                    <a:cubicBezTo>
                      <a:pt x="7993" y="8432"/>
                      <a:pt x="9877" y="3912"/>
                      <a:pt x="7240" y="1255"/>
                    </a:cubicBezTo>
                    <a:cubicBezTo>
                      <a:pt x="6381" y="389"/>
                      <a:pt x="5319" y="0"/>
                      <a:pt x="42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7" name="Google Shape;1937;p94"/>
              <p:cNvSpPr/>
              <p:nvPr/>
            </p:nvSpPr>
            <p:spPr>
              <a:xfrm>
                <a:off x="704545" y="4232165"/>
                <a:ext cx="186305" cy="159218"/>
              </a:xfrm>
              <a:custGeom>
                <a:rect b="b" l="l" r="r" t="t"/>
                <a:pathLst>
                  <a:path extrusionOk="0" h="8441" w="9877">
                    <a:moveTo>
                      <a:pt x="4276" y="0"/>
                    </a:moveTo>
                    <a:cubicBezTo>
                      <a:pt x="2121" y="0"/>
                      <a:pt x="50" y="1669"/>
                      <a:pt x="22" y="4193"/>
                    </a:cubicBezTo>
                    <a:cubicBezTo>
                      <a:pt x="1" y="6537"/>
                      <a:pt x="1905" y="8441"/>
                      <a:pt x="4248" y="8441"/>
                    </a:cubicBezTo>
                    <a:cubicBezTo>
                      <a:pt x="7993" y="8441"/>
                      <a:pt x="9877" y="3921"/>
                      <a:pt x="7240" y="1264"/>
                    </a:cubicBezTo>
                    <a:cubicBezTo>
                      <a:pt x="6381" y="391"/>
                      <a:pt x="5319" y="0"/>
                      <a:pt x="42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8" name="Google Shape;1938;p94"/>
              <p:cNvSpPr/>
              <p:nvPr/>
            </p:nvSpPr>
            <p:spPr>
              <a:xfrm>
                <a:off x="35572" y="4473215"/>
                <a:ext cx="186305" cy="159313"/>
              </a:xfrm>
              <a:custGeom>
                <a:rect b="b" l="l" r="r" t="t"/>
                <a:pathLst>
                  <a:path extrusionOk="0" h="8446" w="9877">
                    <a:moveTo>
                      <a:pt x="4253" y="1"/>
                    </a:moveTo>
                    <a:cubicBezTo>
                      <a:pt x="2096" y="1"/>
                      <a:pt x="35" y="1664"/>
                      <a:pt x="21" y="4199"/>
                    </a:cubicBezTo>
                    <a:cubicBezTo>
                      <a:pt x="0" y="6542"/>
                      <a:pt x="1883" y="8446"/>
                      <a:pt x="4227" y="8446"/>
                    </a:cubicBezTo>
                    <a:cubicBezTo>
                      <a:pt x="7972" y="8446"/>
                      <a:pt x="9876" y="3926"/>
                      <a:pt x="7240" y="1269"/>
                    </a:cubicBezTo>
                    <a:cubicBezTo>
                      <a:pt x="6371" y="393"/>
                      <a:pt x="5301" y="1"/>
                      <a:pt x="42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9" name="Google Shape;1939;p94"/>
              <p:cNvSpPr/>
              <p:nvPr/>
            </p:nvSpPr>
            <p:spPr>
              <a:xfrm>
                <a:off x="259739" y="4473479"/>
                <a:ext cx="185909" cy="159049"/>
              </a:xfrm>
              <a:custGeom>
                <a:rect b="b" l="l" r="r" t="t"/>
                <a:pathLst>
                  <a:path extrusionOk="0" h="8432" w="9856">
                    <a:moveTo>
                      <a:pt x="4270" y="1"/>
                    </a:moveTo>
                    <a:cubicBezTo>
                      <a:pt x="2122" y="1"/>
                      <a:pt x="50" y="1660"/>
                      <a:pt x="22" y="4185"/>
                    </a:cubicBezTo>
                    <a:cubicBezTo>
                      <a:pt x="1" y="6507"/>
                      <a:pt x="1884" y="8432"/>
                      <a:pt x="4227" y="8432"/>
                    </a:cubicBezTo>
                    <a:cubicBezTo>
                      <a:pt x="7973" y="8432"/>
                      <a:pt x="9856" y="3912"/>
                      <a:pt x="7219" y="1255"/>
                    </a:cubicBezTo>
                    <a:cubicBezTo>
                      <a:pt x="6367" y="389"/>
                      <a:pt x="5310" y="1"/>
                      <a:pt x="42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0" name="Google Shape;1940;p94"/>
              <p:cNvSpPr/>
              <p:nvPr/>
            </p:nvSpPr>
            <p:spPr>
              <a:xfrm>
                <a:off x="477209" y="4473479"/>
                <a:ext cx="186305" cy="159049"/>
              </a:xfrm>
              <a:custGeom>
                <a:rect b="b" l="l" r="r" t="t"/>
                <a:pathLst>
                  <a:path extrusionOk="0" h="8432" w="9877">
                    <a:moveTo>
                      <a:pt x="4277" y="1"/>
                    </a:moveTo>
                    <a:cubicBezTo>
                      <a:pt x="2122" y="1"/>
                      <a:pt x="50" y="1660"/>
                      <a:pt x="22" y="4185"/>
                    </a:cubicBezTo>
                    <a:cubicBezTo>
                      <a:pt x="1" y="6507"/>
                      <a:pt x="1905" y="8432"/>
                      <a:pt x="4248" y="8432"/>
                    </a:cubicBezTo>
                    <a:cubicBezTo>
                      <a:pt x="7993" y="8432"/>
                      <a:pt x="9877" y="3912"/>
                      <a:pt x="7240" y="1255"/>
                    </a:cubicBezTo>
                    <a:cubicBezTo>
                      <a:pt x="6381" y="389"/>
                      <a:pt x="5319" y="1"/>
                      <a:pt x="42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1" name="Google Shape;1941;p94"/>
              <p:cNvSpPr/>
              <p:nvPr/>
            </p:nvSpPr>
            <p:spPr>
              <a:xfrm>
                <a:off x="704942" y="4471894"/>
                <a:ext cx="159067" cy="160633"/>
              </a:xfrm>
              <a:custGeom>
                <a:rect b="b" l="l" r="r" t="t"/>
                <a:pathLst>
                  <a:path extrusionOk="0" h="8516" w="8433">
                    <a:moveTo>
                      <a:pt x="4206" y="0"/>
                    </a:moveTo>
                    <a:cubicBezTo>
                      <a:pt x="1884" y="0"/>
                      <a:pt x="1" y="1904"/>
                      <a:pt x="1" y="4269"/>
                    </a:cubicBezTo>
                    <a:cubicBezTo>
                      <a:pt x="1" y="6612"/>
                      <a:pt x="1884" y="8516"/>
                      <a:pt x="4206" y="8516"/>
                    </a:cubicBezTo>
                    <a:cubicBezTo>
                      <a:pt x="6550" y="8516"/>
                      <a:pt x="8433" y="6612"/>
                      <a:pt x="8433" y="4269"/>
                    </a:cubicBezTo>
                    <a:cubicBezTo>
                      <a:pt x="8433" y="1904"/>
                      <a:pt x="6550" y="0"/>
                      <a:pt x="42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2" name="Google Shape;1942;p94"/>
            <p:cNvGrpSpPr/>
            <p:nvPr/>
          </p:nvGrpSpPr>
          <p:grpSpPr>
            <a:xfrm rot="10800000">
              <a:off x="-9" y="465945"/>
              <a:ext cx="457177" cy="914375"/>
              <a:chOff x="1222" y="2573071"/>
              <a:chExt cx="464942" cy="928676"/>
            </a:xfrm>
          </p:grpSpPr>
          <p:sp>
            <p:nvSpPr>
              <p:cNvPr id="1943" name="Google Shape;1943;p94"/>
              <p:cNvSpPr/>
              <p:nvPr/>
            </p:nvSpPr>
            <p:spPr>
              <a:xfrm>
                <a:off x="1222" y="2573071"/>
                <a:ext cx="464942" cy="928676"/>
              </a:xfrm>
              <a:custGeom>
                <a:rect b="b" l="l" r="r" t="t"/>
                <a:pathLst>
                  <a:path extrusionOk="0" h="49234" w="24649">
                    <a:moveTo>
                      <a:pt x="1" y="1"/>
                    </a:moveTo>
                    <a:lnTo>
                      <a:pt x="1" y="49234"/>
                    </a:lnTo>
                    <a:lnTo>
                      <a:pt x="24649" y="49234"/>
                    </a:lnTo>
                    <a:lnTo>
                      <a:pt x="2464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4" name="Google Shape;1944;p94"/>
              <p:cNvSpPr/>
              <p:nvPr/>
            </p:nvSpPr>
            <p:spPr>
              <a:xfrm>
                <a:off x="273565" y="2599913"/>
                <a:ext cx="188040" cy="160727"/>
              </a:xfrm>
              <a:custGeom>
                <a:rect b="b" l="l" r="r" t="t"/>
                <a:pathLst>
                  <a:path extrusionOk="0" h="8521" w="9969">
                    <a:moveTo>
                      <a:pt x="4299" y="0"/>
                    </a:moveTo>
                    <a:cubicBezTo>
                      <a:pt x="4282" y="0"/>
                      <a:pt x="4265" y="0"/>
                      <a:pt x="4248" y="0"/>
                    </a:cubicBezTo>
                    <a:cubicBezTo>
                      <a:pt x="1904" y="0"/>
                      <a:pt x="0" y="1904"/>
                      <a:pt x="21" y="4248"/>
                    </a:cubicBezTo>
                    <a:cubicBezTo>
                      <a:pt x="21" y="6817"/>
                      <a:pt x="2117" y="8520"/>
                      <a:pt x="4303" y="8520"/>
                    </a:cubicBezTo>
                    <a:cubicBezTo>
                      <a:pt x="5357" y="8520"/>
                      <a:pt x="6431" y="8125"/>
                      <a:pt x="7302" y="7240"/>
                    </a:cubicBezTo>
                    <a:cubicBezTo>
                      <a:pt x="9968" y="4553"/>
                      <a:pt x="8052" y="0"/>
                      <a:pt x="42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5" name="Google Shape;1945;p94"/>
              <p:cNvSpPr/>
              <p:nvPr/>
            </p:nvSpPr>
            <p:spPr>
              <a:xfrm>
                <a:off x="273565" y="2837115"/>
                <a:ext cx="188040" cy="160841"/>
              </a:xfrm>
              <a:custGeom>
                <a:rect b="b" l="l" r="r" t="t"/>
                <a:pathLst>
                  <a:path extrusionOk="0" h="8527" w="9969">
                    <a:moveTo>
                      <a:pt x="4299" y="0"/>
                    </a:moveTo>
                    <a:cubicBezTo>
                      <a:pt x="4282" y="0"/>
                      <a:pt x="4265" y="0"/>
                      <a:pt x="4248" y="0"/>
                    </a:cubicBezTo>
                    <a:cubicBezTo>
                      <a:pt x="1904" y="0"/>
                      <a:pt x="0" y="1925"/>
                      <a:pt x="21" y="4248"/>
                    </a:cubicBezTo>
                    <a:cubicBezTo>
                      <a:pt x="21" y="6822"/>
                      <a:pt x="2125" y="8527"/>
                      <a:pt x="4315" y="8527"/>
                    </a:cubicBezTo>
                    <a:cubicBezTo>
                      <a:pt x="5365" y="8527"/>
                      <a:pt x="6435" y="8135"/>
                      <a:pt x="7302" y="7261"/>
                    </a:cubicBezTo>
                    <a:cubicBezTo>
                      <a:pt x="9968" y="4553"/>
                      <a:pt x="8052" y="0"/>
                      <a:pt x="42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6" name="Google Shape;1946;p94"/>
              <p:cNvSpPr/>
              <p:nvPr/>
            </p:nvSpPr>
            <p:spPr>
              <a:xfrm>
                <a:off x="273565" y="3074317"/>
                <a:ext cx="188436" cy="160935"/>
              </a:xfrm>
              <a:custGeom>
                <a:rect b="b" l="l" r="r" t="t"/>
                <a:pathLst>
                  <a:path extrusionOk="0" h="8532" w="9990">
                    <a:moveTo>
                      <a:pt x="4299" y="0"/>
                    </a:moveTo>
                    <a:cubicBezTo>
                      <a:pt x="4282" y="0"/>
                      <a:pt x="4265" y="0"/>
                      <a:pt x="4248" y="1"/>
                    </a:cubicBezTo>
                    <a:cubicBezTo>
                      <a:pt x="1904" y="1"/>
                      <a:pt x="0" y="1926"/>
                      <a:pt x="21" y="4269"/>
                    </a:cubicBezTo>
                    <a:cubicBezTo>
                      <a:pt x="21" y="6839"/>
                      <a:pt x="2127" y="8532"/>
                      <a:pt x="4319" y="8532"/>
                    </a:cubicBezTo>
                    <a:cubicBezTo>
                      <a:pt x="5376" y="8532"/>
                      <a:pt x="6452" y="8139"/>
                      <a:pt x="7323" y="7261"/>
                    </a:cubicBezTo>
                    <a:cubicBezTo>
                      <a:pt x="9989" y="4553"/>
                      <a:pt x="8073" y="0"/>
                      <a:pt x="42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7" name="Google Shape;1947;p94"/>
              <p:cNvSpPr/>
              <p:nvPr/>
            </p:nvSpPr>
            <p:spPr>
              <a:xfrm>
                <a:off x="273565" y="3304012"/>
                <a:ext cx="188436" cy="160859"/>
              </a:xfrm>
              <a:custGeom>
                <a:rect b="b" l="l" r="r" t="t"/>
                <a:pathLst>
                  <a:path extrusionOk="0" h="8528" w="9990">
                    <a:moveTo>
                      <a:pt x="4299" y="1"/>
                    </a:moveTo>
                    <a:cubicBezTo>
                      <a:pt x="4282" y="1"/>
                      <a:pt x="4265" y="1"/>
                      <a:pt x="4248" y="1"/>
                    </a:cubicBezTo>
                    <a:cubicBezTo>
                      <a:pt x="1904" y="1"/>
                      <a:pt x="0" y="1926"/>
                      <a:pt x="21" y="4249"/>
                    </a:cubicBezTo>
                    <a:cubicBezTo>
                      <a:pt x="21" y="6823"/>
                      <a:pt x="2125" y="8527"/>
                      <a:pt x="4322" y="8527"/>
                    </a:cubicBezTo>
                    <a:cubicBezTo>
                      <a:pt x="5375" y="8527"/>
                      <a:pt x="6449" y="8136"/>
                      <a:pt x="7323" y="7262"/>
                    </a:cubicBezTo>
                    <a:cubicBezTo>
                      <a:pt x="9989" y="4554"/>
                      <a:pt x="8073" y="1"/>
                      <a:pt x="42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8" name="Google Shape;1948;p94"/>
              <p:cNvSpPr/>
              <p:nvPr/>
            </p:nvSpPr>
            <p:spPr>
              <a:xfrm>
                <a:off x="35176" y="2599913"/>
                <a:ext cx="188040" cy="160727"/>
              </a:xfrm>
              <a:custGeom>
                <a:rect b="b" l="l" r="r" t="t"/>
                <a:pathLst>
                  <a:path extrusionOk="0" h="8521" w="9969">
                    <a:moveTo>
                      <a:pt x="4279" y="0"/>
                    </a:moveTo>
                    <a:cubicBezTo>
                      <a:pt x="4261" y="0"/>
                      <a:pt x="4244" y="0"/>
                      <a:pt x="4227" y="0"/>
                    </a:cubicBezTo>
                    <a:cubicBezTo>
                      <a:pt x="1883" y="0"/>
                      <a:pt x="0" y="1904"/>
                      <a:pt x="0" y="4248"/>
                    </a:cubicBezTo>
                    <a:cubicBezTo>
                      <a:pt x="0" y="6817"/>
                      <a:pt x="2106" y="8520"/>
                      <a:pt x="4298" y="8520"/>
                    </a:cubicBezTo>
                    <a:cubicBezTo>
                      <a:pt x="5355" y="8520"/>
                      <a:pt x="6432" y="8125"/>
                      <a:pt x="7303" y="7240"/>
                    </a:cubicBezTo>
                    <a:cubicBezTo>
                      <a:pt x="9969" y="4553"/>
                      <a:pt x="8052" y="0"/>
                      <a:pt x="42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9" name="Google Shape;1949;p94"/>
              <p:cNvSpPr/>
              <p:nvPr/>
            </p:nvSpPr>
            <p:spPr>
              <a:xfrm>
                <a:off x="35176" y="2837115"/>
                <a:ext cx="188040" cy="160841"/>
              </a:xfrm>
              <a:custGeom>
                <a:rect b="b" l="l" r="r" t="t"/>
                <a:pathLst>
                  <a:path extrusionOk="0" h="8527" w="9969">
                    <a:moveTo>
                      <a:pt x="4279" y="0"/>
                    </a:moveTo>
                    <a:cubicBezTo>
                      <a:pt x="4261" y="0"/>
                      <a:pt x="4244" y="0"/>
                      <a:pt x="4227" y="0"/>
                    </a:cubicBezTo>
                    <a:cubicBezTo>
                      <a:pt x="1883" y="0"/>
                      <a:pt x="0" y="1905"/>
                      <a:pt x="0" y="4248"/>
                    </a:cubicBezTo>
                    <a:cubicBezTo>
                      <a:pt x="0" y="6822"/>
                      <a:pt x="2114" y="8527"/>
                      <a:pt x="4310" y="8527"/>
                    </a:cubicBezTo>
                    <a:cubicBezTo>
                      <a:pt x="5363" y="8527"/>
                      <a:pt x="6435" y="8135"/>
                      <a:pt x="7303" y="7261"/>
                    </a:cubicBezTo>
                    <a:cubicBezTo>
                      <a:pt x="9969" y="4553"/>
                      <a:pt x="8052" y="0"/>
                      <a:pt x="42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0" name="Google Shape;1950;p94"/>
              <p:cNvSpPr/>
              <p:nvPr/>
            </p:nvSpPr>
            <p:spPr>
              <a:xfrm>
                <a:off x="35176" y="3074317"/>
                <a:ext cx="188040" cy="160935"/>
              </a:xfrm>
              <a:custGeom>
                <a:rect b="b" l="l" r="r" t="t"/>
                <a:pathLst>
                  <a:path extrusionOk="0" h="8532" w="9969">
                    <a:moveTo>
                      <a:pt x="4279" y="0"/>
                    </a:moveTo>
                    <a:cubicBezTo>
                      <a:pt x="4261" y="0"/>
                      <a:pt x="4244" y="0"/>
                      <a:pt x="4227" y="1"/>
                    </a:cubicBezTo>
                    <a:cubicBezTo>
                      <a:pt x="1883" y="1"/>
                      <a:pt x="0" y="1926"/>
                      <a:pt x="0" y="4269"/>
                    </a:cubicBezTo>
                    <a:cubicBezTo>
                      <a:pt x="0" y="6839"/>
                      <a:pt x="2106" y="8532"/>
                      <a:pt x="4298" y="8532"/>
                    </a:cubicBezTo>
                    <a:cubicBezTo>
                      <a:pt x="5355" y="8532"/>
                      <a:pt x="6432" y="8139"/>
                      <a:pt x="7303" y="7261"/>
                    </a:cubicBezTo>
                    <a:cubicBezTo>
                      <a:pt x="9969" y="4553"/>
                      <a:pt x="8052" y="0"/>
                      <a:pt x="42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1" name="Google Shape;1951;p94"/>
              <p:cNvSpPr/>
              <p:nvPr/>
            </p:nvSpPr>
            <p:spPr>
              <a:xfrm>
                <a:off x="35176" y="3304012"/>
                <a:ext cx="188040" cy="160859"/>
              </a:xfrm>
              <a:custGeom>
                <a:rect b="b" l="l" r="r" t="t"/>
                <a:pathLst>
                  <a:path extrusionOk="0" h="8528" w="9969">
                    <a:moveTo>
                      <a:pt x="4279" y="1"/>
                    </a:moveTo>
                    <a:cubicBezTo>
                      <a:pt x="4261" y="1"/>
                      <a:pt x="4244" y="1"/>
                      <a:pt x="4227" y="1"/>
                    </a:cubicBezTo>
                    <a:cubicBezTo>
                      <a:pt x="1883" y="1"/>
                      <a:pt x="0" y="1905"/>
                      <a:pt x="0" y="4249"/>
                    </a:cubicBezTo>
                    <a:cubicBezTo>
                      <a:pt x="0" y="6823"/>
                      <a:pt x="2114" y="8527"/>
                      <a:pt x="4310" y="8527"/>
                    </a:cubicBezTo>
                    <a:cubicBezTo>
                      <a:pt x="5363" y="8527"/>
                      <a:pt x="6435" y="8136"/>
                      <a:pt x="7303" y="7262"/>
                    </a:cubicBezTo>
                    <a:cubicBezTo>
                      <a:pt x="9969" y="4554"/>
                      <a:pt x="8052" y="1"/>
                      <a:pt x="42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52" name="Google Shape;1952;p94"/>
            <p:cNvGrpSpPr/>
            <p:nvPr/>
          </p:nvGrpSpPr>
          <p:grpSpPr>
            <a:xfrm rot="10800000">
              <a:off x="468320" y="465926"/>
              <a:ext cx="429765" cy="439877"/>
              <a:chOff x="226372" y="1293347"/>
              <a:chExt cx="456614" cy="467010"/>
            </a:xfrm>
          </p:grpSpPr>
          <p:sp>
            <p:nvSpPr>
              <p:cNvPr id="1953" name="Google Shape;1953;p94"/>
              <p:cNvSpPr/>
              <p:nvPr/>
            </p:nvSpPr>
            <p:spPr>
              <a:xfrm>
                <a:off x="226372" y="1293347"/>
                <a:ext cx="456614" cy="467010"/>
              </a:xfrm>
              <a:custGeom>
                <a:rect b="b" l="l" r="r" t="t"/>
                <a:pathLst>
                  <a:path extrusionOk="0" h="25381" w="24816">
                    <a:moveTo>
                      <a:pt x="0" y="0"/>
                    </a:moveTo>
                    <a:lnTo>
                      <a:pt x="0" y="25380"/>
                    </a:lnTo>
                    <a:lnTo>
                      <a:pt x="24815" y="25380"/>
                    </a:lnTo>
                    <a:lnTo>
                      <a:pt x="248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4" name="Google Shape;1954;p94"/>
              <p:cNvSpPr/>
              <p:nvPr/>
            </p:nvSpPr>
            <p:spPr>
              <a:xfrm>
                <a:off x="469286" y="1573194"/>
                <a:ext cx="182510" cy="156179"/>
              </a:xfrm>
              <a:custGeom>
                <a:rect b="b" l="l" r="r" t="t"/>
                <a:pathLst>
                  <a:path extrusionOk="0" h="8488" w="9919">
                    <a:moveTo>
                      <a:pt x="5671" y="0"/>
                    </a:moveTo>
                    <a:cubicBezTo>
                      <a:pt x="1905" y="0"/>
                      <a:pt x="1" y="4541"/>
                      <a:pt x="2658" y="7219"/>
                    </a:cubicBezTo>
                    <a:cubicBezTo>
                      <a:pt x="3520" y="8095"/>
                      <a:pt x="4588" y="8487"/>
                      <a:pt x="5637" y="8487"/>
                    </a:cubicBezTo>
                    <a:cubicBezTo>
                      <a:pt x="7794" y="8487"/>
                      <a:pt x="9870" y="6824"/>
                      <a:pt x="9898" y="4290"/>
                    </a:cubicBezTo>
                    <a:cubicBezTo>
                      <a:pt x="9919" y="1925"/>
                      <a:pt x="8015" y="21"/>
                      <a:pt x="56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5" name="Google Shape;1955;p94"/>
              <p:cNvSpPr/>
              <p:nvPr/>
            </p:nvSpPr>
            <p:spPr>
              <a:xfrm>
                <a:off x="231763" y="1573194"/>
                <a:ext cx="182491" cy="156179"/>
              </a:xfrm>
              <a:custGeom>
                <a:rect b="b" l="l" r="r" t="t"/>
                <a:pathLst>
                  <a:path extrusionOk="0" h="8488" w="9918">
                    <a:moveTo>
                      <a:pt x="5670" y="0"/>
                    </a:moveTo>
                    <a:cubicBezTo>
                      <a:pt x="1904" y="0"/>
                      <a:pt x="0" y="4541"/>
                      <a:pt x="2636" y="7219"/>
                    </a:cubicBezTo>
                    <a:cubicBezTo>
                      <a:pt x="3505" y="8095"/>
                      <a:pt x="4578" y="8487"/>
                      <a:pt x="5629" y="8487"/>
                    </a:cubicBezTo>
                    <a:cubicBezTo>
                      <a:pt x="7793" y="8487"/>
                      <a:pt x="9869" y="6824"/>
                      <a:pt x="9897" y="4290"/>
                    </a:cubicBezTo>
                    <a:cubicBezTo>
                      <a:pt x="9918" y="1946"/>
                      <a:pt x="8014" y="21"/>
                      <a:pt x="56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6" name="Google Shape;1956;p94"/>
              <p:cNvSpPr/>
              <p:nvPr/>
            </p:nvSpPr>
            <p:spPr>
              <a:xfrm>
                <a:off x="469286" y="1337199"/>
                <a:ext cx="182510" cy="155793"/>
              </a:xfrm>
              <a:custGeom>
                <a:rect b="b" l="l" r="r" t="t"/>
                <a:pathLst>
                  <a:path extrusionOk="0" h="8467" w="9919">
                    <a:moveTo>
                      <a:pt x="5671" y="0"/>
                    </a:moveTo>
                    <a:cubicBezTo>
                      <a:pt x="1905" y="0"/>
                      <a:pt x="1" y="4540"/>
                      <a:pt x="2658" y="7198"/>
                    </a:cubicBezTo>
                    <a:cubicBezTo>
                      <a:pt x="3520" y="8074"/>
                      <a:pt x="4588" y="8466"/>
                      <a:pt x="5637" y="8466"/>
                    </a:cubicBezTo>
                    <a:cubicBezTo>
                      <a:pt x="7794" y="8466"/>
                      <a:pt x="9870" y="6803"/>
                      <a:pt x="9898" y="4268"/>
                    </a:cubicBezTo>
                    <a:cubicBezTo>
                      <a:pt x="9919" y="1925"/>
                      <a:pt x="8015" y="0"/>
                      <a:pt x="56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7" name="Google Shape;1957;p94"/>
              <p:cNvSpPr/>
              <p:nvPr/>
            </p:nvSpPr>
            <p:spPr>
              <a:xfrm>
                <a:off x="231874" y="1337180"/>
                <a:ext cx="182381" cy="155811"/>
              </a:xfrm>
              <a:custGeom>
                <a:rect b="b" l="l" r="r" t="t"/>
                <a:pathLst>
                  <a:path extrusionOk="0" h="8468" w="9912">
                    <a:moveTo>
                      <a:pt x="5638" y="1"/>
                    </a:moveTo>
                    <a:cubicBezTo>
                      <a:pt x="1889" y="1"/>
                      <a:pt x="0" y="4527"/>
                      <a:pt x="2630" y="7199"/>
                    </a:cubicBezTo>
                    <a:cubicBezTo>
                      <a:pt x="3499" y="8075"/>
                      <a:pt x="4572" y="8467"/>
                      <a:pt x="5623" y="8467"/>
                    </a:cubicBezTo>
                    <a:cubicBezTo>
                      <a:pt x="7787" y="8467"/>
                      <a:pt x="9863" y="6804"/>
                      <a:pt x="9891" y="4269"/>
                    </a:cubicBezTo>
                    <a:cubicBezTo>
                      <a:pt x="9912" y="1926"/>
                      <a:pt x="8008" y="1"/>
                      <a:pt x="5664" y="1"/>
                    </a:cubicBezTo>
                    <a:cubicBezTo>
                      <a:pt x="5656" y="1"/>
                      <a:pt x="5647" y="1"/>
                      <a:pt x="56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58" name="Google Shape;1958;p94"/>
            <p:cNvGrpSpPr/>
            <p:nvPr/>
          </p:nvGrpSpPr>
          <p:grpSpPr>
            <a:xfrm rot="-5400000">
              <a:off x="1143234" y="-234430"/>
              <a:ext cx="229330" cy="698195"/>
              <a:chOff x="933070" y="4201135"/>
              <a:chExt cx="229330" cy="698195"/>
            </a:xfrm>
          </p:grpSpPr>
          <p:sp>
            <p:nvSpPr>
              <p:cNvPr id="1959" name="Google Shape;1959;p94"/>
              <p:cNvSpPr/>
              <p:nvPr/>
            </p:nvSpPr>
            <p:spPr>
              <a:xfrm>
                <a:off x="933070" y="4201135"/>
                <a:ext cx="229330" cy="698195"/>
              </a:xfrm>
              <a:custGeom>
                <a:rect b="b" l="l" r="r" t="t"/>
                <a:pathLst>
                  <a:path extrusionOk="0" h="37015" w="12158">
                    <a:moveTo>
                      <a:pt x="0" y="0"/>
                    </a:moveTo>
                    <a:lnTo>
                      <a:pt x="0" y="37014"/>
                    </a:lnTo>
                    <a:lnTo>
                      <a:pt x="12157" y="37014"/>
                    </a:lnTo>
                    <a:lnTo>
                      <a:pt x="1215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0" name="Google Shape;1960;p94"/>
              <p:cNvSpPr/>
              <p:nvPr/>
            </p:nvSpPr>
            <p:spPr>
              <a:xfrm>
                <a:off x="967004" y="4230939"/>
                <a:ext cx="181967" cy="155710"/>
              </a:xfrm>
              <a:custGeom>
                <a:rect b="b" l="l" r="r" t="t"/>
                <a:pathLst>
                  <a:path extrusionOk="0" h="8255" w="9647">
                    <a:moveTo>
                      <a:pt x="4181" y="0"/>
                    </a:moveTo>
                    <a:cubicBezTo>
                      <a:pt x="2075" y="0"/>
                      <a:pt x="50" y="1622"/>
                      <a:pt x="22" y="4091"/>
                    </a:cubicBezTo>
                    <a:cubicBezTo>
                      <a:pt x="1" y="6371"/>
                      <a:pt x="1842" y="8234"/>
                      <a:pt x="4144" y="8255"/>
                    </a:cubicBezTo>
                    <a:cubicBezTo>
                      <a:pt x="7805" y="8255"/>
                      <a:pt x="9647" y="3840"/>
                      <a:pt x="7073" y="1224"/>
                    </a:cubicBezTo>
                    <a:cubicBezTo>
                      <a:pt x="6235" y="379"/>
                      <a:pt x="5198" y="0"/>
                      <a:pt x="41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1" name="Google Shape;1961;p94"/>
              <p:cNvSpPr/>
              <p:nvPr/>
            </p:nvSpPr>
            <p:spPr>
              <a:xfrm>
                <a:off x="967004" y="4461029"/>
                <a:ext cx="181967" cy="155729"/>
              </a:xfrm>
              <a:custGeom>
                <a:rect b="b" l="l" r="r" t="t"/>
                <a:pathLst>
                  <a:path extrusionOk="0" h="8256" w="9647">
                    <a:moveTo>
                      <a:pt x="4181" y="0"/>
                    </a:moveTo>
                    <a:cubicBezTo>
                      <a:pt x="2075" y="0"/>
                      <a:pt x="50" y="1623"/>
                      <a:pt x="22" y="4091"/>
                    </a:cubicBezTo>
                    <a:cubicBezTo>
                      <a:pt x="1" y="6372"/>
                      <a:pt x="1842" y="8234"/>
                      <a:pt x="4144" y="8255"/>
                    </a:cubicBezTo>
                    <a:cubicBezTo>
                      <a:pt x="7805" y="8255"/>
                      <a:pt x="9647" y="3840"/>
                      <a:pt x="7073" y="1225"/>
                    </a:cubicBezTo>
                    <a:cubicBezTo>
                      <a:pt x="6235" y="379"/>
                      <a:pt x="5198" y="0"/>
                      <a:pt x="41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2" name="Google Shape;1962;p94"/>
              <p:cNvSpPr/>
              <p:nvPr/>
            </p:nvSpPr>
            <p:spPr>
              <a:xfrm>
                <a:off x="967004" y="4691120"/>
                <a:ext cx="181967" cy="155729"/>
              </a:xfrm>
              <a:custGeom>
                <a:rect b="b" l="l" r="r" t="t"/>
                <a:pathLst>
                  <a:path extrusionOk="0" h="8256" w="9647">
                    <a:moveTo>
                      <a:pt x="4181" y="1"/>
                    </a:moveTo>
                    <a:cubicBezTo>
                      <a:pt x="2075" y="1"/>
                      <a:pt x="50" y="1623"/>
                      <a:pt x="22" y="4092"/>
                    </a:cubicBezTo>
                    <a:cubicBezTo>
                      <a:pt x="1" y="6372"/>
                      <a:pt x="1842" y="8235"/>
                      <a:pt x="4144" y="8256"/>
                    </a:cubicBezTo>
                    <a:cubicBezTo>
                      <a:pt x="7805" y="8256"/>
                      <a:pt x="9647" y="3841"/>
                      <a:pt x="7073" y="1225"/>
                    </a:cubicBezTo>
                    <a:cubicBezTo>
                      <a:pt x="6235" y="380"/>
                      <a:pt x="5198" y="1"/>
                      <a:pt x="4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63" name="Google Shape;1963;p94"/>
            <p:cNvGrpSpPr/>
            <p:nvPr/>
          </p:nvGrpSpPr>
          <p:grpSpPr>
            <a:xfrm rot="10800000">
              <a:off x="468329" y="915755"/>
              <a:ext cx="229330" cy="233669"/>
              <a:chOff x="922016" y="2348885"/>
              <a:chExt cx="229330" cy="233669"/>
            </a:xfrm>
          </p:grpSpPr>
          <p:sp>
            <p:nvSpPr>
              <p:cNvPr id="1964" name="Google Shape;1964;p94"/>
              <p:cNvSpPr/>
              <p:nvPr/>
            </p:nvSpPr>
            <p:spPr>
              <a:xfrm>
                <a:off x="922016" y="2348885"/>
                <a:ext cx="229330" cy="233669"/>
              </a:xfrm>
              <a:custGeom>
                <a:rect b="b" l="l" r="r" t="t"/>
                <a:pathLst>
                  <a:path extrusionOk="0" h="12388" w="12158">
                    <a:moveTo>
                      <a:pt x="1" y="1"/>
                    </a:moveTo>
                    <a:lnTo>
                      <a:pt x="1" y="12388"/>
                    </a:lnTo>
                    <a:lnTo>
                      <a:pt x="12157" y="12388"/>
                    </a:lnTo>
                    <a:lnTo>
                      <a:pt x="1215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5" name="Google Shape;1965;p94"/>
              <p:cNvSpPr/>
              <p:nvPr/>
            </p:nvSpPr>
            <p:spPr>
              <a:xfrm>
                <a:off x="963062" y="2391251"/>
                <a:ext cx="176044" cy="150655"/>
              </a:xfrm>
              <a:custGeom>
                <a:rect b="b" l="l" r="r" t="t"/>
                <a:pathLst>
                  <a:path extrusionOk="0" h="7987" w="9333">
                    <a:moveTo>
                      <a:pt x="4041" y="0"/>
                    </a:moveTo>
                    <a:cubicBezTo>
                      <a:pt x="2006" y="0"/>
                      <a:pt x="50" y="1566"/>
                      <a:pt x="22" y="3948"/>
                    </a:cubicBezTo>
                    <a:cubicBezTo>
                      <a:pt x="1" y="6166"/>
                      <a:pt x="1800" y="7966"/>
                      <a:pt x="3997" y="7987"/>
                    </a:cubicBezTo>
                    <a:cubicBezTo>
                      <a:pt x="7554" y="7987"/>
                      <a:pt x="9333" y="3718"/>
                      <a:pt x="6843" y="1186"/>
                    </a:cubicBezTo>
                    <a:cubicBezTo>
                      <a:pt x="6030" y="367"/>
                      <a:pt x="5027" y="0"/>
                      <a:pt x="404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66" name="Google Shape;1966;p94"/>
            <p:cNvGrpSpPr/>
            <p:nvPr/>
          </p:nvGrpSpPr>
          <p:grpSpPr>
            <a:xfrm rot="10800000">
              <a:off x="237740" y="1390361"/>
              <a:ext cx="219446" cy="230421"/>
              <a:chOff x="922016" y="2348885"/>
              <a:chExt cx="229330" cy="233669"/>
            </a:xfrm>
          </p:grpSpPr>
          <p:sp>
            <p:nvSpPr>
              <p:cNvPr id="1967" name="Google Shape;1967;p94"/>
              <p:cNvSpPr/>
              <p:nvPr/>
            </p:nvSpPr>
            <p:spPr>
              <a:xfrm>
                <a:off x="922016" y="2348885"/>
                <a:ext cx="229330" cy="233669"/>
              </a:xfrm>
              <a:custGeom>
                <a:rect b="b" l="l" r="r" t="t"/>
                <a:pathLst>
                  <a:path extrusionOk="0" h="12388" w="12158">
                    <a:moveTo>
                      <a:pt x="1" y="1"/>
                    </a:moveTo>
                    <a:lnTo>
                      <a:pt x="1" y="12388"/>
                    </a:lnTo>
                    <a:lnTo>
                      <a:pt x="12157" y="12388"/>
                    </a:lnTo>
                    <a:lnTo>
                      <a:pt x="1215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8" name="Google Shape;1968;p94"/>
              <p:cNvSpPr/>
              <p:nvPr/>
            </p:nvSpPr>
            <p:spPr>
              <a:xfrm>
                <a:off x="963062" y="2391251"/>
                <a:ext cx="176044" cy="150655"/>
              </a:xfrm>
              <a:custGeom>
                <a:rect b="b" l="l" r="r" t="t"/>
                <a:pathLst>
                  <a:path extrusionOk="0" h="7987" w="9333">
                    <a:moveTo>
                      <a:pt x="4041" y="0"/>
                    </a:moveTo>
                    <a:cubicBezTo>
                      <a:pt x="2006" y="0"/>
                      <a:pt x="50" y="1566"/>
                      <a:pt x="22" y="3948"/>
                    </a:cubicBezTo>
                    <a:cubicBezTo>
                      <a:pt x="1" y="6166"/>
                      <a:pt x="1800" y="7966"/>
                      <a:pt x="3997" y="7987"/>
                    </a:cubicBezTo>
                    <a:cubicBezTo>
                      <a:pt x="7554" y="7987"/>
                      <a:pt x="9333" y="3718"/>
                      <a:pt x="6843" y="1186"/>
                    </a:cubicBezTo>
                    <a:cubicBezTo>
                      <a:pt x="6030" y="367"/>
                      <a:pt x="5027" y="0"/>
                      <a:pt x="404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69" name="Google Shape;1969;p94"/>
            <p:cNvGrpSpPr/>
            <p:nvPr/>
          </p:nvGrpSpPr>
          <p:grpSpPr>
            <a:xfrm rot="10800000">
              <a:off x="909246" y="239339"/>
              <a:ext cx="228872" cy="667545"/>
              <a:chOff x="933070" y="4201135"/>
              <a:chExt cx="229330" cy="698195"/>
            </a:xfrm>
          </p:grpSpPr>
          <p:sp>
            <p:nvSpPr>
              <p:cNvPr id="1970" name="Google Shape;1970;p94"/>
              <p:cNvSpPr/>
              <p:nvPr/>
            </p:nvSpPr>
            <p:spPr>
              <a:xfrm>
                <a:off x="933070" y="4201135"/>
                <a:ext cx="229330" cy="698195"/>
              </a:xfrm>
              <a:custGeom>
                <a:rect b="b" l="l" r="r" t="t"/>
                <a:pathLst>
                  <a:path extrusionOk="0" h="37015" w="12158">
                    <a:moveTo>
                      <a:pt x="0" y="0"/>
                    </a:moveTo>
                    <a:lnTo>
                      <a:pt x="0" y="37014"/>
                    </a:lnTo>
                    <a:lnTo>
                      <a:pt x="12157" y="37014"/>
                    </a:lnTo>
                    <a:lnTo>
                      <a:pt x="1215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1" name="Google Shape;1971;p94"/>
              <p:cNvSpPr/>
              <p:nvPr/>
            </p:nvSpPr>
            <p:spPr>
              <a:xfrm>
                <a:off x="967004" y="4230939"/>
                <a:ext cx="181967" cy="155710"/>
              </a:xfrm>
              <a:custGeom>
                <a:rect b="b" l="l" r="r" t="t"/>
                <a:pathLst>
                  <a:path extrusionOk="0" h="8255" w="9647">
                    <a:moveTo>
                      <a:pt x="4181" y="0"/>
                    </a:moveTo>
                    <a:cubicBezTo>
                      <a:pt x="2075" y="0"/>
                      <a:pt x="50" y="1622"/>
                      <a:pt x="22" y="4091"/>
                    </a:cubicBezTo>
                    <a:cubicBezTo>
                      <a:pt x="1" y="6371"/>
                      <a:pt x="1842" y="8234"/>
                      <a:pt x="4144" y="8255"/>
                    </a:cubicBezTo>
                    <a:cubicBezTo>
                      <a:pt x="7805" y="8255"/>
                      <a:pt x="9647" y="3840"/>
                      <a:pt x="7073" y="1224"/>
                    </a:cubicBezTo>
                    <a:cubicBezTo>
                      <a:pt x="6235" y="379"/>
                      <a:pt x="5198" y="0"/>
                      <a:pt x="41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2" name="Google Shape;1972;p94"/>
              <p:cNvSpPr/>
              <p:nvPr/>
            </p:nvSpPr>
            <p:spPr>
              <a:xfrm>
                <a:off x="967004" y="4461029"/>
                <a:ext cx="181967" cy="155729"/>
              </a:xfrm>
              <a:custGeom>
                <a:rect b="b" l="l" r="r" t="t"/>
                <a:pathLst>
                  <a:path extrusionOk="0" h="8256" w="9647">
                    <a:moveTo>
                      <a:pt x="4181" y="0"/>
                    </a:moveTo>
                    <a:cubicBezTo>
                      <a:pt x="2075" y="0"/>
                      <a:pt x="50" y="1623"/>
                      <a:pt x="22" y="4091"/>
                    </a:cubicBezTo>
                    <a:cubicBezTo>
                      <a:pt x="1" y="6372"/>
                      <a:pt x="1842" y="8234"/>
                      <a:pt x="4144" y="8255"/>
                    </a:cubicBezTo>
                    <a:cubicBezTo>
                      <a:pt x="7805" y="8255"/>
                      <a:pt x="9647" y="3840"/>
                      <a:pt x="7073" y="1225"/>
                    </a:cubicBezTo>
                    <a:cubicBezTo>
                      <a:pt x="6235" y="379"/>
                      <a:pt x="5198" y="0"/>
                      <a:pt x="41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3" name="Google Shape;1973;p94"/>
              <p:cNvSpPr/>
              <p:nvPr/>
            </p:nvSpPr>
            <p:spPr>
              <a:xfrm>
                <a:off x="967004" y="4691120"/>
                <a:ext cx="181967" cy="155729"/>
              </a:xfrm>
              <a:custGeom>
                <a:rect b="b" l="l" r="r" t="t"/>
                <a:pathLst>
                  <a:path extrusionOk="0" h="8256" w="9647">
                    <a:moveTo>
                      <a:pt x="4181" y="1"/>
                    </a:moveTo>
                    <a:cubicBezTo>
                      <a:pt x="2075" y="1"/>
                      <a:pt x="50" y="1623"/>
                      <a:pt x="22" y="4092"/>
                    </a:cubicBezTo>
                    <a:cubicBezTo>
                      <a:pt x="1" y="6372"/>
                      <a:pt x="1842" y="8235"/>
                      <a:pt x="4144" y="8256"/>
                    </a:cubicBezTo>
                    <a:cubicBezTo>
                      <a:pt x="7805" y="8256"/>
                      <a:pt x="9647" y="3841"/>
                      <a:pt x="7073" y="1225"/>
                    </a:cubicBezTo>
                    <a:cubicBezTo>
                      <a:pt x="6235" y="380"/>
                      <a:pt x="5198" y="1"/>
                      <a:pt x="4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1974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p9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76" name="Google Shape;1976;p95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977" name="Google Shape;1977;p95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978" name="Google Shape;1978;p9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9" name="Google Shape;1979;p9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0" name="Google Shape;1980;p9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ally Blank">
  <p:cSld name="Really Blank">
    <p:spTree>
      <p:nvGrpSpPr>
        <p:cNvPr id="198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>
  <p:cSld name="Title &amp; Bullets">
    <p:spTree>
      <p:nvGrpSpPr>
        <p:cNvPr id="1982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" name="Google Shape;1983;p97"/>
          <p:cNvSpPr txBox="1"/>
          <p:nvPr>
            <p:ph type="title"/>
          </p:nvPr>
        </p:nvSpPr>
        <p:spPr>
          <a:xfrm>
            <a:off x="892969" y="133945"/>
            <a:ext cx="73581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5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15900" lvl="1" marL="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5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44500" lvl="2" marL="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5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60400" lvl="3" marL="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5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889000" lvl="4" marL="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5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1104900" lvl="5" marL="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5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1320800" lvl="6" marL="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5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549400" lvl="7" marL="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5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765300" lvl="8" marL="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5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984" name="Google Shape;1984;p97"/>
          <p:cNvSpPr txBox="1"/>
          <p:nvPr>
            <p:ph idx="1" type="body"/>
          </p:nvPr>
        </p:nvSpPr>
        <p:spPr>
          <a:xfrm>
            <a:off x="892969" y="1460004"/>
            <a:ext cx="7358100" cy="30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81000" lvl="0" marL="457200" marR="0" rtl="0" algn="l">
              <a:spcBef>
                <a:spcPts val="2700"/>
              </a:spcBef>
              <a:spcAft>
                <a:spcPts val="0"/>
              </a:spcAft>
              <a:buSzPts val="2400"/>
              <a:buFont typeface="Helvetica Neue"/>
              <a:buChar char="•"/>
              <a:defRPr b="0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spcBef>
                <a:spcPts val="2700"/>
              </a:spcBef>
              <a:spcAft>
                <a:spcPts val="0"/>
              </a:spcAft>
              <a:buSzPts val="2400"/>
              <a:buFont typeface="Helvetica Neue"/>
              <a:buChar char="•"/>
              <a:defRPr b="0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81000" lvl="2" marL="1371600" marR="0" rtl="0" algn="l">
              <a:spcBef>
                <a:spcPts val="2700"/>
              </a:spcBef>
              <a:spcAft>
                <a:spcPts val="0"/>
              </a:spcAft>
              <a:buSzPts val="2400"/>
              <a:buFont typeface="Helvetica Neue"/>
              <a:buChar char="•"/>
              <a:defRPr b="0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81000" lvl="3" marL="1828800" marR="0" rtl="0" algn="l">
              <a:spcBef>
                <a:spcPts val="2700"/>
              </a:spcBef>
              <a:spcAft>
                <a:spcPts val="0"/>
              </a:spcAft>
              <a:buSzPts val="2400"/>
              <a:buFont typeface="Helvetica Neue"/>
              <a:buChar char="•"/>
              <a:defRPr b="0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81000" lvl="4" marL="2286000" marR="0" rtl="0" algn="l">
              <a:spcBef>
                <a:spcPts val="2700"/>
              </a:spcBef>
              <a:spcAft>
                <a:spcPts val="0"/>
              </a:spcAft>
              <a:buSzPts val="2400"/>
              <a:buFont typeface="Helvetica Neue"/>
              <a:buChar char="•"/>
              <a:defRPr b="0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81000" lvl="5" marL="2743200" marR="0" rtl="0" algn="l">
              <a:spcBef>
                <a:spcPts val="2700"/>
              </a:spcBef>
              <a:spcAft>
                <a:spcPts val="0"/>
              </a:spcAft>
              <a:buSzPts val="2400"/>
              <a:buFont typeface="Helvetica Neue"/>
              <a:buChar char="•"/>
              <a:defRPr b="0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81000" lvl="6" marL="3200400" marR="0" rtl="0" algn="l">
              <a:spcBef>
                <a:spcPts val="2700"/>
              </a:spcBef>
              <a:spcAft>
                <a:spcPts val="0"/>
              </a:spcAft>
              <a:buSzPts val="2400"/>
              <a:buFont typeface="Helvetica Neue"/>
              <a:buChar char="•"/>
              <a:defRPr b="0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81000" lvl="7" marL="3657600" marR="0" rtl="0" algn="l">
              <a:spcBef>
                <a:spcPts val="2700"/>
              </a:spcBef>
              <a:spcAft>
                <a:spcPts val="0"/>
              </a:spcAft>
              <a:buSzPts val="2400"/>
              <a:buFont typeface="Helvetica Neue"/>
              <a:buChar char="•"/>
              <a:defRPr b="0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81000" lvl="8" marL="4114800" marR="0" rtl="0" algn="l">
              <a:spcBef>
                <a:spcPts val="2700"/>
              </a:spcBef>
              <a:spcAft>
                <a:spcPts val="1200"/>
              </a:spcAft>
              <a:buSzPts val="2400"/>
              <a:buFont typeface="Helvetica Neue"/>
              <a:buChar char="•"/>
              <a:defRPr b="0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985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Google Shape;1986;p98"/>
          <p:cNvSpPr txBox="1"/>
          <p:nvPr>
            <p:ph type="title"/>
          </p:nvPr>
        </p:nvSpPr>
        <p:spPr>
          <a:xfrm>
            <a:off x="892969" y="133945"/>
            <a:ext cx="73581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5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15900" lvl="1" marL="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5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44500" lvl="2" marL="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5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60400" lvl="3" marL="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5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889000" lvl="4" marL="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5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1104900" lvl="5" marL="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5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1320800" lvl="6" marL="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5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549400" lvl="7" marL="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5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765300" lvl="8" marL="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5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987" name="Google Shape;1987;p98"/>
          <p:cNvSpPr txBox="1"/>
          <p:nvPr>
            <p:ph idx="1" type="body"/>
          </p:nvPr>
        </p:nvSpPr>
        <p:spPr>
          <a:xfrm>
            <a:off x="892969" y="1460004"/>
            <a:ext cx="7358100" cy="30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81000" lvl="0" marL="457200" marR="0" rtl="0" algn="l">
              <a:spcBef>
                <a:spcPts val="2700"/>
              </a:spcBef>
              <a:spcAft>
                <a:spcPts val="0"/>
              </a:spcAft>
              <a:buSzPts val="2400"/>
              <a:buFont typeface="Helvetica Neue"/>
              <a:buChar char="•"/>
              <a:defRPr b="0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spcBef>
                <a:spcPts val="2700"/>
              </a:spcBef>
              <a:spcAft>
                <a:spcPts val="0"/>
              </a:spcAft>
              <a:buSzPts val="2400"/>
              <a:buFont typeface="Helvetica Neue"/>
              <a:buChar char="•"/>
              <a:defRPr b="0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81000" lvl="2" marL="1371600" marR="0" rtl="0" algn="l">
              <a:spcBef>
                <a:spcPts val="2700"/>
              </a:spcBef>
              <a:spcAft>
                <a:spcPts val="0"/>
              </a:spcAft>
              <a:buSzPts val="2400"/>
              <a:buFont typeface="Helvetica Neue"/>
              <a:buChar char="•"/>
              <a:defRPr b="0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81000" lvl="3" marL="1828800" marR="0" rtl="0" algn="l">
              <a:spcBef>
                <a:spcPts val="2700"/>
              </a:spcBef>
              <a:spcAft>
                <a:spcPts val="0"/>
              </a:spcAft>
              <a:buSzPts val="2400"/>
              <a:buFont typeface="Helvetica Neue"/>
              <a:buChar char="•"/>
              <a:defRPr b="0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81000" lvl="4" marL="2286000" marR="0" rtl="0" algn="l">
              <a:spcBef>
                <a:spcPts val="2700"/>
              </a:spcBef>
              <a:spcAft>
                <a:spcPts val="0"/>
              </a:spcAft>
              <a:buSzPts val="2400"/>
              <a:buFont typeface="Helvetica Neue"/>
              <a:buChar char="•"/>
              <a:defRPr b="0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81000" lvl="5" marL="2743200" marR="0" rtl="0" algn="l">
              <a:spcBef>
                <a:spcPts val="2700"/>
              </a:spcBef>
              <a:spcAft>
                <a:spcPts val="0"/>
              </a:spcAft>
              <a:buSzPts val="2400"/>
              <a:buFont typeface="Helvetica Neue"/>
              <a:buChar char="•"/>
              <a:defRPr b="0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81000" lvl="6" marL="3200400" marR="0" rtl="0" algn="l">
              <a:spcBef>
                <a:spcPts val="2700"/>
              </a:spcBef>
              <a:spcAft>
                <a:spcPts val="0"/>
              </a:spcAft>
              <a:buSzPts val="2400"/>
              <a:buFont typeface="Helvetica Neue"/>
              <a:buChar char="•"/>
              <a:defRPr b="0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81000" lvl="7" marL="3657600" marR="0" rtl="0" algn="l">
              <a:spcBef>
                <a:spcPts val="2700"/>
              </a:spcBef>
              <a:spcAft>
                <a:spcPts val="0"/>
              </a:spcAft>
              <a:buSzPts val="2400"/>
              <a:buFont typeface="Helvetica Neue"/>
              <a:buChar char="•"/>
              <a:defRPr b="0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81000" lvl="8" marL="4114800" marR="0" rtl="0" algn="l">
              <a:spcBef>
                <a:spcPts val="2700"/>
              </a:spcBef>
              <a:spcAft>
                <a:spcPts val="1200"/>
              </a:spcAft>
              <a:buSzPts val="2400"/>
              <a:buFont typeface="Helvetica Neue"/>
              <a:buChar char="•"/>
              <a:defRPr b="0" i="0" sz="2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988" name="Google Shape;1988;p98"/>
          <p:cNvSpPr txBox="1"/>
          <p:nvPr>
            <p:ph idx="10" type="dt"/>
          </p:nvPr>
        </p:nvSpPr>
        <p:spPr>
          <a:xfrm>
            <a:off x="457199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sz="23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15900" lvl="1" marL="0" marR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23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44500" lvl="2" marL="0" marR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23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60400" lvl="3" marL="0" marR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23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889000" lvl="4" marL="0" marR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23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1104900" lvl="5" marL="0" marR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23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1320800" lvl="6" marL="0" marR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23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549400" lvl="7" marL="0" marR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23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765300" lvl="8" marL="0" marR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23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989" name="Google Shape;1989;p98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sz="23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15900" lvl="1" marL="0" marR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23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44500" lvl="2" marL="0" marR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23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60400" lvl="3" marL="0" marR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23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889000" lvl="4" marL="0" marR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23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1104900" lvl="5" marL="0" marR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23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1320800" lvl="6" marL="0" marR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23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549400" lvl="7" marL="0" marR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23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765300" lvl="8" marL="0" marR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23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990" name="Google Shape;1990;p98"/>
          <p:cNvSpPr txBox="1"/>
          <p:nvPr>
            <p:ph idx="12" type="sldNum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1900" lIns="83800" spcFirstLastPara="1" rIns="83800" wrap="square" tIns="41900">
            <a:normAutofit/>
          </a:bodyPr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39.xml"/><Relationship Id="rId16" Type="http://schemas.openxmlformats.org/officeDocument/2006/relationships/theme" Target="../theme/theme5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68.xml"/><Relationship Id="rId27" Type="http://schemas.openxmlformats.org/officeDocument/2006/relationships/slideLayout" Target="../slideLayouts/slideLayout67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29" Type="http://schemas.openxmlformats.org/officeDocument/2006/relationships/slideLayout" Target="../slideLayouts/slideLayout69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Relationship Id="rId31" Type="http://schemas.openxmlformats.org/officeDocument/2006/relationships/slideLayout" Target="../slideLayouts/slideLayout71.xml"/><Relationship Id="rId30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51.xml"/><Relationship Id="rId33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50.xml"/><Relationship Id="rId32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53.xml"/><Relationship Id="rId35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52.xml"/><Relationship Id="rId34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55.xml"/><Relationship Id="rId37" Type="http://schemas.openxmlformats.org/officeDocument/2006/relationships/theme" Target="../theme/theme4.xml"/><Relationship Id="rId14" Type="http://schemas.openxmlformats.org/officeDocument/2006/relationships/slideLayout" Target="../slideLayouts/slideLayout54.xml"/><Relationship Id="rId36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58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9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3.xml"/><Relationship Id="rId8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92.xml"/><Relationship Id="rId19" Type="http://schemas.openxmlformats.org/officeDocument/2006/relationships/theme" Target="../theme/theme3.xml"/><Relationship Id="rId18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1" name="Google Shape;1101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2" name="Google Shape;1102;p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207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Squada One"/>
              <a:buNone/>
              <a:defRPr sz="4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Squada One"/>
              <a:buNone/>
              <a:defRPr sz="4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Squada One"/>
              <a:buNone/>
              <a:defRPr sz="4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Squada One"/>
              <a:buNone/>
              <a:defRPr sz="4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Squada One"/>
              <a:buNone/>
              <a:defRPr sz="4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Squada One"/>
              <a:buNone/>
              <a:defRPr sz="4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Squada One"/>
              <a:buNone/>
              <a:defRPr sz="4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Squada One"/>
              <a:buNone/>
              <a:defRPr sz="4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Squada One"/>
              <a:buNone/>
              <a:defRPr sz="48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1209" name="Google Shape;1209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Barlow"/>
              <a:buChar char="●"/>
              <a:defRPr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Barlow"/>
              <a:buChar char="○"/>
              <a:defRPr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Barlow"/>
              <a:buChar char="■"/>
              <a:defRPr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Barlow"/>
              <a:buChar char="●"/>
              <a:defRPr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Barlow"/>
              <a:buChar char="○"/>
              <a:defRPr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Barlow"/>
              <a:buChar char="■"/>
              <a:defRPr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Barlow"/>
              <a:buChar char="●"/>
              <a:defRPr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Barlow"/>
              <a:buChar char="○"/>
              <a:defRPr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Barlow"/>
              <a:buChar char="■"/>
              <a:defRPr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713" r:id="rId26"/>
    <p:sldLayoutId id="2147483714" r:id="rId27"/>
    <p:sldLayoutId id="2147483715" r:id="rId28"/>
    <p:sldLayoutId id="2147483716" r:id="rId29"/>
    <p:sldLayoutId id="2147483717" r:id="rId30"/>
    <p:sldLayoutId id="2147483718" r:id="rId31"/>
    <p:sldLayoutId id="2147483719" r:id="rId32"/>
    <p:sldLayoutId id="2147483720" r:id="rId33"/>
    <p:sldLayoutId id="2147483721" r:id="rId34"/>
    <p:sldLayoutId id="2147483722" r:id="rId35"/>
    <p:sldLayoutId id="2147483723" r:id="rId3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703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p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05" name="Google Shape;1705;p8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06" name="Google Shape;1706;p8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8.png"/><Relationship Id="rId5" Type="http://schemas.openxmlformats.org/officeDocument/2006/relationships/image" Target="../media/image12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Relationship Id="rId4" Type="http://schemas.openxmlformats.org/officeDocument/2006/relationships/image" Target="../media/image16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luccla.com/5388/frameworks-la-gamificacion-mda-sgm-gdf" TargetMode="External"/><Relationship Id="rId4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drive.google.com/file/d/1liThUIm3DObXQjucQOndJaKFCVcLtPng/view?usp=sharing" TargetMode="External"/><Relationship Id="rId4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Relationship Id="rId4" Type="http://schemas.openxmlformats.org/officeDocument/2006/relationships/image" Target="../media/image28.png"/><Relationship Id="rId5" Type="http://schemas.openxmlformats.org/officeDocument/2006/relationships/image" Target="../media/image20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jamboard.google.com/d/1D2LcsxZZ5ocajkeTfrx4p1PgevJ5ShCG86XDpm15Stk/edit?usp=sharing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rive.google.com/file/d/12t0bE0qftSlc-2ANa8naRXMox_GUveew/view?usp=sharing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94" name="Shape 1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5" name="Google Shape;1995;p99"/>
          <p:cNvSpPr/>
          <p:nvPr/>
        </p:nvSpPr>
        <p:spPr>
          <a:xfrm>
            <a:off x="262050" y="180900"/>
            <a:ext cx="8619900" cy="4781700"/>
          </a:xfrm>
          <a:prstGeom prst="rect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6" name="Google Shape;1996;p99"/>
          <p:cNvSpPr txBox="1"/>
          <p:nvPr>
            <p:ph type="ctrTitle"/>
          </p:nvPr>
        </p:nvSpPr>
        <p:spPr>
          <a:xfrm>
            <a:off x="311700" y="200250"/>
            <a:ext cx="85206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300">
                <a:solidFill>
                  <a:srgbClr val="434343"/>
                </a:solidFill>
              </a:rPr>
              <a:t>BLOQUES:</a:t>
            </a:r>
            <a:endParaRPr b="1" sz="12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997" name="Google Shape;1997;p99"/>
          <p:cNvSpPr/>
          <p:nvPr/>
        </p:nvSpPr>
        <p:spPr>
          <a:xfrm>
            <a:off x="526225" y="1048800"/>
            <a:ext cx="1183500" cy="550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osis"/>
                <a:ea typeface="Dosis"/>
                <a:cs typeface="Dosis"/>
                <a:sym typeface="Dosis"/>
              </a:rPr>
              <a:t>SESIÓN 1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1998" name="Google Shape;1998;p99"/>
          <p:cNvCxnSpPr/>
          <p:nvPr/>
        </p:nvCxnSpPr>
        <p:spPr>
          <a:xfrm>
            <a:off x="385625" y="884775"/>
            <a:ext cx="80259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999" name="Google Shape;1999;p99"/>
          <p:cNvCxnSpPr/>
          <p:nvPr/>
        </p:nvCxnSpPr>
        <p:spPr>
          <a:xfrm>
            <a:off x="371600" y="1833875"/>
            <a:ext cx="80259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000" name="Google Shape;2000;p99"/>
          <p:cNvCxnSpPr/>
          <p:nvPr/>
        </p:nvCxnSpPr>
        <p:spPr>
          <a:xfrm>
            <a:off x="371600" y="2689225"/>
            <a:ext cx="80259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2001" name="Google Shape;2001;p99"/>
          <p:cNvSpPr/>
          <p:nvPr/>
        </p:nvSpPr>
        <p:spPr>
          <a:xfrm>
            <a:off x="526225" y="1915875"/>
            <a:ext cx="1183500" cy="550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osis"/>
                <a:ea typeface="Dosis"/>
                <a:cs typeface="Dosis"/>
                <a:sym typeface="Dosis"/>
              </a:rPr>
              <a:t>SESIÓN 2.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002" name="Google Shape;2002;p99"/>
          <p:cNvSpPr/>
          <p:nvPr/>
        </p:nvSpPr>
        <p:spPr>
          <a:xfrm>
            <a:off x="526225" y="3023213"/>
            <a:ext cx="1183500" cy="550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osis"/>
                <a:ea typeface="Dosis"/>
                <a:cs typeface="Dosis"/>
                <a:sym typeface="Dosis"/>
              </a:rPr>
              <a:t>SESIÓN 3.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2003" name="Google Shape;2003;p99"/>
          <p:cNvCxnSpPr/>
          <p:nvPr/>
        </p:nvCxnSpPr>
        <p:spPr>
          <a:xfrm>
            <a:off x="453700" y="4130575"/>
            <a:ext cx="80259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2004" name="Google Shape;2004;p99"/>
          <p:cNvSpPr/>
          <p:nvPr/>
        </p:nvSpPr>
        <p:spPr>
          <a:xfrm>
            <a:off x="526225" y="4259475"/>
            <a:ext cx="1183500" cy="550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osis"/>
                <a:ea typeface="Dosis"/>
                <a:cs typeface="Dosis"/>
                <a:sym typeface="Dosis"/>
              </a:rPr>
              <a:t>SESIÓN 4.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005" name="Google Shape;2005;p99"/>
          <p:cNvSpPr/>
          <p:nvPr/>
        </p:nvSpPr>
        <p:spPr>
          <a:xfrm>
            <a:off x="2154300" y="987775"/>
            <a:ext cx="5296200" cy="7431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1425" wrap="square" tIns="91425">
            <a:noAutofit/>
          </a:bodyPr>
          <a:lstStyle/>
          <a:p>
            <a:pPr indent="-3810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Dosis"/>
              <a:buAutoNum type="arabicPeriod"/>
            </a:pPr>
            <a:r>
              <a:rPr lang="en" sz="24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Bases del juego, ABJ y gamificación.</a:t>
            </a:r>
            <a:endParaRPr sz="24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Casa: Analiza un juego. </a:t>
            </a:r>
            <a:endParaRPr sz="24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006" name="Google Shape;2006;p99"/>
          <p:cNvSpPr/>
          <p:nvPr/>
        </p:nvSpPr>
        <p:spPr>
          <a:xfrm>
            <a:off x="7567875" y="1083925"/>
            <a:ext cx="1183500" cy="550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osis"/>
                <a:ea typeface="Dosis"/>
                <a:cs typeface="Dosis"/>
                <a:sym typeface="Dosis"/>
              </a:rPr>
              <a:t>RETO 1.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007" name="Google Shape;2007;p99"/>
          <p:cNvSpPr/>
          <p:nvPr/>
        </p:nvSpPr>
        <p:spPr>
          <a:xfrm>
            <a:off x="2095800" y="1833875"/>
            <a:ext cx="5296200" cy="7431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2. Diseña un juego. La gamificación. Psicología y ejemplos.  Casa: Empatiza</a:t>
            </a:r>
            <a:endParaRPr sz="24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008" name="Google Shape;2008;p99"/>
          <p:cNvSpPr/>
          <p:nvPr/>
        </p:nvSpPr>
        <p:spPr>
          <a:xfrm>
            <a:off x="7509375" y="1930025"/>
            <a:ext cx="1183500" cy="550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osis"/>
                <a:ea typeface="Dosis"/>
                <a:cs typeface="Dosis"/>
                <a:sym typeface="Dosis"/>
              </a:rPr>
              <a:t>RETO 2.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009" name="Google Shape;2009;p99"/>
          <p:cNvSpPr/>
          <p:nvPr/>
        </p:nvSpPr>
        <p:spPr>
          <a:xfrm>
            <a:off x="2095800" y="2610675"/>
            <a:ext cx="5296200" cy="13497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3. El modelo MDA. Estética..</a:t>
            </a:r>
            <a:endParaRPr sz="24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4. Herramientas TIC.</a:t>
            </a:r>
            <a:endParaRPr sz="24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Casa: Define</a:t>
            </a:r>
            <a:endParaRPr sz="24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010" name="Google Shape;2010;p99"/>
          <p:cNvSpPr/>
          <p:nvPr/>
        </p:nvSpPr>
        <p:spPr>
          <a:xfrm>
            <a:off x="2095800" y="4160825"/>
            <a:ext cx="5296200" cy="7431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5. Narrativa, Mecánicas y dinámicas.</a:t>
            </a:r>
            <a:endParaRPr sz="24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011" name="Google Shape;2011;p99"/>
          <p:cNvSpPr/>
          <p:nvPr/>
        </p:nvSpPr>
        <p:spPr>
          <a:xfrm>
            <a:off x="7567875" y="2649463"/>
            <a:ext cx="1183500" cy="550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osis"/>
                <a:ea typeface="Dosis"/>
                <a:cs typeface="Dosis"/>
                <a:sym typeface="Dosis"/>
              </a:rPr>
              <a:t>RETO 3.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012" name="Google Shape;2012;p99"/>
          <p:cNvSpPr/>
          <p:nvPr/>
        </p:nvSpPr>
        <p:spPr>
          <a:xfrm>
            <a:off x="7509375" y="3474338"/>
            <a:ext cx="1183500" cy="550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osis"/>
                <a:ea typeface="Dosis"/>
                <a:cs typeface="Dosis"/>
                <a:sym typeface="Dosis"/>
              </a:rPr>
              <a:t>RETO 4.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013" name="Google Shape;2013;p99"/>
          <p:cNvSpPr/>
          <p:nvPr/>
        </p:nvSpPr>
        <p:spPr>
          <a:xfrm>
            <a:off x="7509375" y="4235988"/>
            <a:ext cx="1183500" cy="550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osis"/>
                <a:ea typeface="Dosis"/>
                <a:cs typeface="Dosis"/>
                <a:sym typeface="Dosis"/>
              </a:rPr>
              <a:t>RETO 5.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8" name="Shape 2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" name="Google Shape;2099;p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25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3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4" name="Google Shape;2104;p109"/>
          <p:cNvPicPr preferRelativeResize="0"/>
          <p:nvPr/>
        </p:nvPicPr>
        <p:blipFill rotWithShape="1">
          <a:blip r:embed="rId3">
            <a:alphaModFix/>
          </a:blip>
          <a:srcRect b="63512" l="74947" r="6503" t="30340"/>
          <a:stretch/>
        </p:blipFill>
        <p:spPr>
          <a:xfrm>
            <a:off x="1090425" y="140200"/>
            <a:ext cx="4679774" cy="872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5" name="Google Shape;2105;p109"/>
          <p:cNvPicPr preferRelativeResize="0"/>
          <p:nvPr/>
        </p:nvPicPr>
        <p:blipFill rotWithShape="1">
          <a:blip r:embed="rId3">
            <a:alphaModFix/>
          </a:blip>
          <a:srcRect b="43838" l="75134" r="8318" t="43074"/>
          <a:stretch/>
        </p:blipFill>
        <p:spPr>
          <a:xfrm>
            <a:off x="408275" y="1211675"/>
            <a:ext cx="4174776" cy="185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6" name="Google Shape;2106;p109"/>
          <p:cNvPicPr preferRelativeResize="0"/>
          <p:nvPr/>
        </p:nvPicPr>
        <p:blipFill rotWithShape="1">
          <a:blip r:embed="rId3">
            <a:alphaModFix/>
          </a:blip>
          <a:srcRect b="9569" l="75504" r="7947" t="60196"/>
          <a:stretch/>
        </p:blipFill>
        <p:spPr>
          <a:xfrm>
            <a:off x="4754400" y="728350"/>
            <a:ext cx="4174776" cy="4290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0" name="Shape 2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Google Shape;2111;p110"/>
          <p:cNvSpPr/>
          <p:nvPr/>
        </p:nvSpPr>
        <p:spPr>
          <a:xfrm>
            <a:off x="3234325" y="206819"/>
            <a:ext cx="2632200" cy="4180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2" name="Google Shape;2112;p110"/>
          <p:cNvSpPr txBox="1"/>
          <p:nvPr/>
        </p:nvSpPr>
        <p:spPr>
          <a:xfrm>
            <a:off x="7986350" y="1692419"/>
            <a:ext cx="644100" cy="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0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3" name="Google Shape;2113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350" y="987400"/>
            <a:ext cx="2080500" cy="2176801"/>
          </a:xfrm>
          <a:prstGeom prst="rect">
            <a:avLst/>
          </a:prstGeom>
          <a:noFill/>
          <a:ln>
            <a:noFill/>
          </a:ln>
        </p:spPr>
      </p:pic>
      <p:sp>
        <p:nvSpPr>
          <p:cNvPr id="2114" name="Google Shape;2114;p110"/>
          <p:cNvSpPr txBox="1"/>
          <p:nvPr>
            <p:ph idx="4294967295" type="title"/>
          </p:nvPr>
        </p:nvSpPr>
        <p:spPr>
          <a:xfrm>
            <a:off x="399625" y="3735513"/>
            <a:ext cx="2772000" cy="6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Dosis"/>
              <a:buNone/>
            </a:pPr>
            <a:r>
              <a:rPr b="1" lang="en" sz="2500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TAREAS/ RETOS</a:t>
            </a:r>
            <a:endParaRPr b="1" sz="2500">
              <a:solidFill>
                <a:srgbClr val="666666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Dosis"/>
              <a:buNone/>
            </a:pPr>
            <a:r>
              <a:rPr b="1" lang="en" sz="2500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PUNTOS  XP</a:t>
            </a:r>
            <a:endParaRPr b="1" sz="2500">
              <a:solidFill>
                <a:srgbClr val="66666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2115" name="Google Shape;2115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2350" y="2601869"/>
            <a:ext cx="846000" cy="1012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6" name="Google Shape;2116;p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50349" y="2444853"/>
            <a:ext cx="748125" cy="1169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7" name="Google Shape;2117;p1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56227" y="1220858"/>
            <a:ext cx="943500" cy="9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8" name="Google Shape;2118;p1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986425" y="2444855"/>
            <a:ext cx="846000" cy="84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9" name="Google Shape;2119;p110"/>
          <p:cNvSpPr txBox="1"/>
          <p:nvPr>
            <p:ph idx="4294967295" type="title"/>
          </p:nvPr>
        </p:nvSpPr>
        <p:spPr>
          <a:xfrm>
            <a:off x="3164425" y="3735513"/>
            <a:ext cx="2772000" cy="6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Dosis"/>
              <a:buNone/>
            </a:pPr>
            <a:r>
              <a:rPr b="1" lang="en" sz="2500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INSIGNIAS</a:t>
            </a:r>
            <a:endParaRPr b="1" sz="2500">
              <a:solidFill>
                <a:srgbClr val="66666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120" name="Google Shape;2120;p110"/>
          <p:cNvSpPr/>
          <p:nvPr/>
        </p:nvSpPr>
        <p:spPr>
          <a:xfrm>
            <a:off x="6055575" y="171363"/>
            <a:ext cx="2632200" cy="4119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1" name="Google Shape;2121;p110"/>
          <p:cNvSpPr txBox="1"/>
          <p:nvPr/>
        </p:nvSpPr>
        <p:spPr>
          <a:xfrm>
            <a:off x="1340550" y="142075"/>
            <a:ext cx="644100" cy="8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en" sz="5000" u="none" cap="none" strike="noStrike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P</a:t>
            </a:r>
            <a:endParaRPr b="1" i="0" sz="5000" u="none" cap="none" strike="noStrike">
              <a:solidFill>
                <a:srgbClr val="00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122" name="Google Shape;2122;p110"/>
          <p:cNvSpPr txBox="1"/>
          <p:nvPr/>
        </p:nvSpPr>
        <p:spPr>
          <a:xfrm>
            <a:off x="4163275" y="94731"/>
            <a:ext cx="644100" cy="8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en" sz="5000" u="none" cap="none" strike="noStrike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B</a:t>
            </a:r>
            <a:endParaRPr b="1" i="0" sz="5000" u="none" cap="none" strike="noStrike">
              <a:solidFill>
                <a:srgbClr val="00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123" name="Google Shape;2123;p110"/>
          <p:cNvSpPr txBox="1"/>
          <p:nvPr/>
        </p:nvSpPr>
        <p:spPr>
          <a:xfrm>
            <a:off x="7116200" y="94731"/>
            <a:ext cx="644100" cy="8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en" sz="5000" u="none" cap="none" strike="noStrike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L</a:t>
            </a:r>
            <a:endParaRPr b="1" i="0" sz="5000" u="none" cap="none" strike="noStrike">
              <a:solidFill>
                <a:srgbClr val="00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2124" name="Google Shape;2124;p1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16471" y="987400"/>
            <a:ext cx="2510400" cy="84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5" name="Google Shape;2125;p110"/>
          <p:cNvSpPr/>
          <p:nvPr/>
        </p:nvSpPr>
        <p:spPr>
          <a:xfrm>
            <a:off x="413075" y="206926"/>
            <a:ext cx="2632200" cy="4389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6" name="Google Shape;2126;p110"/>
          <p:cNvSpPr txBox="1"/>
          <p:nvPr>
            <p:ph idx="4294967295" type="title"/>
          </p:nvPr>
        </p:nvSpPr>
        <p:spPr>
          <a:xfrm>
            <a:off x="6116475" y="3735513"/>
            <a:ext cx="2772000" cy="6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Dosis"/>
              <a:buNone/>
            </a:pPr>
            <a:r>
              <a:rPr b="1" lang="en" sz="2500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CLASIFICACIONES</a:t>
            </a:r>
            <a:endParaRPr b="1" sz="2500">
              <a:solidFill>
                <a:srgbClr val="66666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2127" name="Google Shape;2127;p110"/>
          <p:cNvPicPr preferRelativeResize="0"/>
          <p:nvPr/>
        </p:nvPicPr>
        <p:blipFill rotWithShape="1">
          <a:blip r:embed="rId9">
            <a:alphaModFix/>
          </a:blip>
          <a:srcRect b="0" l="0" r="9321" t="0"/>
          <a:stretch/>
        </p:blipFill>
        <p:spPr>
          <a:xfrm>
            <a:off x="6233475" y="2046475"/>
            <a:ext cx="2276401" cy="86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2" name="Google Shape;2132;p111"/>
          <p:cNvPicPr preferRelativeResize="0"/>
          <p:nvPr/>
        </p:nvPicPr>
        <p:blipFill rotWithShape="1">
          <a:blip r:embed="rId3">
            <a:alphaModFix/>
          </a:blip>
          <a:srcRect b="2575" l="24885" r="53480" t="47894"/>
          <a:stretch/>
        </p:blipFill>
        <p:spPr>
          <a:xfrm>
            <a:off x="636575" y="349100"/>
            <a:ext cx="3495475" cy="45015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3" name="Google Shape;2133;p111"/>
          <p:cNvSpPr txBox="1"/>
          <p:nvPr>
            <p:ph type="ctrTitle"/>
          </p:nvPr>
        </p:nvSpPr>
        <p:spPr>
          <a:xfrm>
            <a:off x="4315950" y="349105"/>
            <a:ext cx="3669600" cy="24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¿Qué estados emocionales estamos produciendo en nuestros alumnos usando estos componentes?</a:t>
            </a:r>
            <a:endParaRPr/>
          </a:p>
        </p:txBody>
      </p:sp>
      <p:sp>
        <p:nvSpPr>
          <p:cNvPr id="2134" name="Google Shape;2134;p111"/>
          <p:cNvSpPr/>
          <p:nvPr/>
        </p:nvSpPr>
        <p:spPr>
          <a:xfrm>
            <a:off x="4315950" y="3030075"/>
            <a:ext cx="1387800" cy="10314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LOGRAR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PUNTOS EXPERIENCIA</a:t>
            </a:r>
            <a:endParaRPr/>
          </a:p>
        </p:txBody>
      </p:sp>
      <p:sp>
        <p:nvSpPr>
          <p:cNvPr id="2135" name="Google Shape;2135;p111"/>
          <p:cNvSpPr/>
          <p:nvPr/>
        </p:nvSpPr>
        <p:spPr>
          <a:xfrm>
            <a:off x="5957938" y="3030075"/>
            <a:ext cx="1387800" cy="10314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LOGRAR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INSIGNIAS</a:t>
            </a:r>
            <a:endParaRPr/>
          </a:p>
        </p:txBody>
      </p:sp>
      <p:sp>
        <p:nvSpPr>
          <p:cNvPr id="2136" name="Google Shape;2136;p111"/>
          <p:cNvSpPr/>
          <p:nvPr/>
        </p:nvSpPr>
        <p:spPr>
          <a:xfrm>
            <a:off x="7599950" y="3030075"/>
            <a:ext cx="1387800" cy="10314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TENER BUENA CLASIFICACIÓN</a:t>
            </a:r>
            <a:endParaRPr sz="1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0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1" name="Google Shape;2141;p112"/>
          <p:cNvPicPr preferRelativeResize="0"/>
          <p:nvPr/>
        </p:nvPicPr>
        <p:blipFill rotWithShape="1">
          <a:blip r:embed="rId3">
            <a:alphaModFix/>
          </a:blip>
          <a:srcRect b="73209" l="0" r="0" t="0"/>
          <a:stretch/>
        </p:blipFill>
        <p:spPr>
          <a:xfrm>
            <a:off x="270938" y="1725725"/>
            <a:ext cx="8602123" cy="129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2" name="Google Shape;2142;p112"/>
          <p:cNvSpPr/>
          <p:nvPr/>
        </p:nvSpPr>
        <p:spPr>
          <a:xfrm>
            <a:off x="623100" y="1635650"/>
            <a:ext cx="1807200" cy="16512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6" name="Shape 2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7" name="Google Shape;2147;p113"/>
          <p:cNvPicPr preferRelativeResize="0"/>
          <p:nvPr/>
        </p:nvPicPr>
        <p:blipFill rotWithShape="1">
          <a:blip r:embed="rId3">
            <a:alphaModFix/>
          </a:blip>
          <a:srcRect b="73209" l="0" r="0" t="0"/>
          <a:stretch/>
        </p:blipFill>
        <p:spPr>
          <a:xfrm>
            <a:off x="270938" y="1725725"/>
            <a:ext cx="8602123" cy="129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8" name="Google Shape;2148;p113"/>
          <p:cNvSpPr/>
          <p:nvPr/>
        </p:nvSpPr>
        <p:spPr>
          <a:xfrm>
            <a:off x="6495825" y="1903175"/>
            <a:ext cx="1402200" cy="12963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49" name="Google Shape;2149;p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0475" y="4205925"/>
            <a:ext cx="800750" cy="80075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50" name="Google Shape;2150;p1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95725" y="831500"/>
            <a:ext cx="894225" cy="89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1" name="Google Shape;2151;p1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10400" y="0"/>
            <a:ext cx="894225" cy="89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5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6" name="Google Shape;2156;p114"/>
          <p:cNvPicPr preferRelativeResize="0"/>
          <p:nvPr/>
        </p:nvPicPr>
        <p:blipFill rotWithShape="1">
          <a:blip r:embed="rId3">
            <a:alphaModFix/>
          </a:blip>
          <a:srcRect b="2575" l="24885" r="53480" t="47894"/>
          <a:stretch/>
        </p:blipFill>
        <p:spPr>
          <a:xfrm>
            <a:off x="636575" y="349100"/>
            <a:ext cx="3495475" cy="45015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7" name="Google Shape;2157;p114"/>
          <p:cNvSpPr txBox="1"/>
          <p:nvPr>
            <p:ph type="ctrTitle"/>
          </p:nvPr>
        </p:nvSpPr>
        <p:spPr>
          <a:xfrm>
            <a:off x="4315950" y="349105"/>
            <a:ext cx="3669600" cy="24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¿Qué estados emocionales estamos produciendo en nuestros alumnos usando estos componentes?</a:t>
            </a:r>
            <a:endParaRPr/>
          </a:p>
        </p:txBody>
      </p:sp>
      <p:sp>
        <p:nvSpPr>
          <p:cNvPr id="2158" name="Google Shape;2158;p114"/>
          <p:cNvSpPr/>
          <p:nvPr/>
        </p:nvSpPr>
        <p:spPr>
          <a:xfrm>
            <a:off x="4315950" y="3030075"/>
            <a:ext cx="1387800" cy="10314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LOGRAN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PUNTOS EXPERIENCIA</a:t>
            </a:r>
            <a:endParaRPr/>
          </a:p>
        </p:txBody>
      </p:sp>
      <p:sp>
        <p:nvSpPr>
          <p:cNvPr id="2159" name="Google Shape;2159;p114"/>
          <p:cNvSpPr/>
          <p:nvPr/>
        </p:nvSpPr>
        <p:spPr>
          <a:xfrm>
            <a:off x="5957938" y="3030075"/>
            <a:ext cx="1387800" cy="10314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LOGRAR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INSIGNIAS</a:t>
            </a:r>
            <a:endParaRPr/>
          </a:p>
        </p:txBody>
      </p:sp>
      <p:sp>
        <p:nvSpPr>
          <p:cNvPr id="2160" name="Google Shape;2160;p114"/>
          <p:cNvSpPr/>
          <p:nvPr/>
        </p:nvSpPr>
        <p:spPr>
          <a:xfrm>
            <a:off x="7599950" y="3030075"/>
            <a:ext cx="1387800" cy="10314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NO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TENER BUENA CLASIFICACIÓN</a:t>
            </a:r>
            <a:endParaRPr sz="1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4" name="Shape 2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" name="Google Shape;2165;p115"/>
          <p:cNvSpPr/>
          <p:nvPr/>
        </p:nvSpPr>
        <p:spPr>
          <a:xfrm rot="5400000">
            <a:off x="2133075" y="-173600"/>
            <a:ext cx="739200" cy="11532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2166" name="Google Shape;2166;p115"/>
          <p:cNvSpPr/>
          <p:nvPr/>
        </p:nvSpPr>
        <p:spPr>
          <a:xfrm rot="5400000">
            <a:off x="2133075" y="687872"/>
            <a:ext cx="739200" cy="11532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2167" name="Google Shape;2167;p115"/>
          <p:cNvSpPr/>
          <p:nvPr/>
        </p:nvSpPr>
        <p:spPr>
          <a:xfrm rot="5400000">
            <a:off x="2133075" y="1549343"/>
            <a:ext cx="739200" cy="11532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2168" name="Google Shape;2168;p115"/>
          <p:cNvSpPr/>
          <p:nvPr/>
        </p:nvSpPr>
        <p:spPr>
          <a:xfrm rot="5400000">
            <a:off x="3432575" y="-205628"/>
            <a:ext cx="727500" cy="11421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2169" name="Google Shape;2169;p115"/>
          <p:cNvSpPr/>
          <p:nvPr/>
        </p:nvSpPr>
        <p:spPr>
          <a:xfrm rot="5400000">
            <a:off x="3432575" y="642277"/>
            <a:ext cx="727500" cy="11421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2170" name="Google Shape;2170;p115"/>
          <p:cNvSpPr/>
          <p:nvPr/>
        </p:nvSpPr>
        <p:spPr>
          <a:xfrm rot="5400000">
            <a:off x="3432575" y="1490182"/>
            <a:ext cx="727500" cy="11421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2171" name="Google Shape;2171;p115"/>
          <p:cNvSpPr/>
          <p:nvPr/>
        </p:nvSpPr>
        <p:spPr>
          <a:xfrm rot="5400000">
            <a:off x="3432575" y="2338088"/>
            <a:ext cx="727500" cy="11421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2172" name="Google Shape;2172;p115"/>
          <p:cNvSpPr/>
          <p:nvPr/>
        </p:nvSpPr>
        <p:spPr>
          <a:xfrm rot="5400000">
            <a:off x="832677" y="-173901"/>
            <a:ext cx="740100" cy="11547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2173" name="Google Shape;2173;p115"/>
          <p:cNvSpPr/>
          <p:nvPr/>
        </p:nvSpPr>
        <p:spPr>
          <a:xfrm>
            <a:off x="627743" y="33399"/>
            <a:ext cx="1143600" cy="7467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72850" lIns="72850" spcFirstLastPara="1" rIns="72850" wrap="square" tIns="7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Dosis"/>
                <a:ea typeface="Dosis"/>
                <a:cs typeface="Dosis"/>
                <a:sym typeface="Dosis"/>
              </a:rPr>
              <a:t>MUNDO</a:t>
            </a:r>
            <a:endParaRPr b="1" sz="8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Dosis"/>
                <a:ea typeface="Dosis"/>
                <a:cs typeface="Dosis"/>
                <a:sym typeface="Dosis"/>
              </a:rPr>
              <a:t>Donde tiene lugar el </a:t>
            </a:r>
            <a:endParaRPr b="1" sz="8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Dosis"/>
                <a:ea typeface="Dosis"/>
                <a:cs typeface="Dosis"/>
                <a:sym typeface="Dosis"/>
              </a:rPr>
              <a:t>sistema gamificado</a:t>
            </a:r>
            <a:endParaRPr b="1" sz="8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174" name="Google Shape;2174;p115"/>
          <p:cNvSpPr/>
          <p:nvPr/>
        </p:nvSpPr>
        <p:spPr>
          <a:xfrm rot="5400000">
            <a:off x="832677" y="1551588"/>
            <a:ext cx="740100" cy="11547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2175" name="Google Shape;2175;p115"/>
          <p:cNvSpPr/>
          <p:nvPr/>
        </p:nvSpPr>
        <p:spPr>
          <a:xfrm rot="5400000">
            <a:off x="832677" y="2414333"/>
            <a:ext cx="740100" cy="11547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2176" name="Google Shape;2176;p115"/>
          <p:cNvSpPr/>
          <p:nvPr/>
        </p:nvSpPr>
        <p:spPr>
          <a:xfrm rot="5400000">
            <a:off x="832677" y="3277077"/>
            <a:ext cx="740100" cy="11547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2177" name="Google Shape;2177;p115"/>
          <p:cNvSpPr/>
          <p:nvPr/>
        </p:nvSpPr>
        <p:spPr>
          <a:xfrm rot="5400000">
            <a:off x="832677" y="4139822"/>
            <a:ext cx="740100" cy="11547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2178" name="Google Shape;2178;p115"/>
          <p:cNvSpPr/>
          <p:nvPr/>
        </p:nvSpPr>
        <p:spPr>
          <a:xfrm rot="5400000">
            <a:off x="2241200" y="3240984"/>
            <a:ext cx="659400" cy="11421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2179" name="Google Shape;2179;p115"/>
          <p:cNvSpPr/>
          <p:nvPr/>
        </p:nvSpPr>
        <p:spPr>
          <a:xfrm rot="5400000">
            <a:off x="2241200" y="4009557"/>
            <a:ext cx="659400" cy="11421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2180" name="Google Shape;2180;p115"/>
          <p:cNvSpPr/>
          <p:nvPr/>
        </p:nvSpPr>
        <p:spPr>
          <a:xfrm>
            <a:off x="627743" y="895291"/>
            <a:ext cx="1143600" cy="7467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TUTORIAL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Aprendizaje donde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el jugador desarrolla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habilidades iniciales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181" name="Google Shape;2181;p115"/>
          <p:cNvSpPr/>
          <p:nvPr/>
        </p:nvSpPr>
        <p:spPr>
          <a:xfrm>
            <a:off x="630893" y="1757191"/>
            <a:ext cx="1143600" cy="7467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REGLAS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Reglas que mantienen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el sistema estable.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182" name="Google Shape;2182;p115"/>
          <p:cNvSpPr/>
          <p:nvPr/>
        </p:nvSpPr>
        <p:spPr>
          <a:xfrm>
            <a:off x="630893" y="2618221"/>
            <a:ext cx="1143600" cy="7467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AVATAR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Representación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virtual del jugador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183" name="Google Shape;2183;p115"/>
          <p:cNvSpPr/>
          <p:nvPr/>
        </p:nvSpPr>
        <p:spPr>
          <a:xfrm>
            <a:off x="630893" y="3482677"/>
            <a:ext cx="1143600" cy="7467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NIVELES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Representación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virtual del jugador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184" name="Google Shape;2184;p115"/>
          <p:cNvSpPr/>
          <p:nvPr/>
        </p:nvSpPr>
        <p:spPr>
          <a:xfrm>
            <a:off x="630893" y="4343708"/>
            <a:ext cx="1143600" cy="7467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RETOS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Misión con objetivo 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concreto que lleva 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a conseguir algún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tipo de recompensa.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185" name="Google Shape;2185;p115"/>
          <p:cNvSpPr/>
          <p:nvPr/>
        </p:nvSpPr>
        <p:spPr>
          <a:xfrm>
            <a:off x="2005332" y="3479299"/>
            <a:ext cx="1131000" cy="6654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LEADERBOARD RELATIVO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Muestra la posición 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relativa del jugador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respecto al resto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186" name="Google Shape;2186;p115"/>
          <p:cNvSpPr/>
          <p:nvPr/>
        </p:nvSpPr>
        <p:spPr>
          <a:xfrm>
            <a:off x="2005332" y="4247887"/>
            <a:ext cx="1131000" cy="6654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INSIGNIAS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Logro desbloqueado bajo ciertas circunstancias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187" name="Google Shape;2187;p115"/>
          <p:cNvSpPr/>
          <p:nvPr/>
        </p:nvSpPr>
        <p:spPr>
          <a:xfrm>
            <a:off x="1930227" y="33400"/>
            <a:ext cx="1142100" cy="7458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RECOMPENSAS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FIJAS Y VARIABLES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Se adquieren según una condición fija conocida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o desconocida.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188" name="Google Shape;2188;p115"/>
          <p:cNvSpPr/>
          <p:nvPr/>
        </p:nvSpPr>
        <p:spPr>
          <a:xfrm>
            <a:off x="1933372" y="891467"/>
            <a:ext cx="1142100" cy="7458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PUNTOS XP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Puntos que aumentan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el nivel del jugador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189" name="Google Shape;2189;p115"/>
          <p:cNvSpPr/>
          <p:nvPr/>
        </p:nvSpPr>
        <p:spPr>
          <a:xfrm>
            <a:off x="1933372" y="1754648"/>
            <a:ext cx="1142100" cy="7458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MARCADOR HUD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Marcador  muestra 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como le va al jugador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 en ese momento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190" name="Google Shape;2190;p115"/>
          <p:cNvSpPr/>
          <p:nvPr/>
        </p:nvSpPr>
        <p:spPr>
          <a:xfrm>
            <a:off x="3232315" y="2"/>
            <a:ext cx="1131000" cy="7341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EQUIPAMIENTO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Items que tiene el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jugador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191" name="Google Shape;2191;p115"/>
          <p:cNvSpPr/>
          <p:nvPr/>
        </p:nvSpPr>
        <p:spPr>
          <a:xfrm>
            <a:off x="3232315" y="846222"/>
            <a:ext cx="1131000" cy="7341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BIENES VIRTUALES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Bienes que pueden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ser comprados en el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juego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192" name="Google Shape;2192;p115"/>
          <p:cNvSpPr/>
          <p:nvPr/>
        </p:nvSpPr>
        <p:spPr>
          <a:xfrm>
            <a:off x="3232315" y="1694135"/>
            <a:ext cx="1131000" cy="7341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HABILIDADES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Mecánicas que 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modifican las características del jugador.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193" name="Google Shape;2193;p115"/>
          <p:cNvSpPr/>
          <p:nvPr/>
        </p:nvSpPr>
        <p:spPr>
          <a:xfrm>
            <a:off x="3232315" y="2542056"/>
            <a:ext cx="1131000" cy="7341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CUSTOMIZACIÓN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Permite customizar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 su apariencia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virtual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194" name="Google Shape;2194;p115"/>
          <p:cNvSpPr/>
          <p:nvPr/>
        </p:nvSpPr>
        <p:spPr>
          <a:xfrm rot="5400000">
            <a:off x="1350687" y="335840"/>
            <a:ext cx="626700" cy="135000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NIVEL 1</a:t>
            </a:r>
            <a:endParaRPr sz="800"/>
          </a:p>
        </p:txBody>
      </p:sp>
      <p:sp>
        <p:nvSpPr>
          <p:cNvPr id="2195" name="Google Shape;2195;p115"/>
          <p:cNvSpPr/>
          <p:nvPr/>
        </p:nvSpPr>
        <p:spPr>
          <a:xfrm rot="5400000">
            <a:off x="1350687" y="1202113"/>
            <a:ext cx="626700" cy="135000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NIVEL 1</a:t>
            </a:r>
            <a:endParaRPr sz="800"/>
          </a:p>
        </p:txBody>
      </p:sp>
      <p:sp>
        <p:nvSpPr>
          <p:cNvPr id="2196" name="Google Shape;2196;p115"/>
          <p:cNvSpPr/>
          <p:nvPr/>
        </p:nvSpPr>
        <p:spPr>
          <a:xfrm rot="5400000">
            <a:off x="1350687" y="2060544"/>
            <a:ext cx="626700" cy="135000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NIVEL 1</a:t>
            </a:r>
            <a:endParaRPr sz="800"/>
          </a:p>
        </p:txBody>
      </p:sp>
      <p:sp>
        <p:nvSpPr>
          <p:cNvPr id="2197" name="Google Shape;2197;p115"/>
          <p:cNvSpPr/>
          <p:nvPr/>
        </p:nvSpPr>
        <p:spPr>
          <a:xfrm rot="5400000">
            <a:off x="1350687" y="2926816"/>
            <a:ext cx="626700" cy="135000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NIVEL 1</a:t>
            </a:r>
            <a:endParaRPr sz="800"/>
          </a:p>
        </p:txBody>
      </p:sp>
      <p:sp>
        <p:nvSpPr>
          <p:cNvPr id="2198" name="Google Shape;2198;p115"/>
          <p:cNvSpPr/>
          <p:nvPr/>
        </p:nvSpPr>
        <p:spPr>
          <a:xfrm rot="5400000">
            <a:off x="1350687" y="3756427"/>
            <a:ext cx="626700" cy="135000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NIVEL 1</a:t>
            </a:r>
            <a:endParaRPr sz="800"/>
          </a:p>
        </p:txBody>
      </p:sp>
      <p:sp>
        <p:nvSpPr>
          <p:cNvPr id="2199" name="Google Shape;2199;p115"/>
          <p:cNvSpPr/>
          <p:nvPr/>
        </p:nvSpPr>
        <p:spPr>
          <a:xfrm rot="5400000">
            <a:off x="1350687" y="4622700"/>
            <a:ext cx="626700" cy="135000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NIVEL 1</a:t>
            </a:r>
            <a:endParaRPr sz="800"/>
          </a:p>
        </p:txBody>
      </p:sp>
      <p:sp>
        <p:nvSpPr>
          <p:cNvPr id="2200" name="Google Shape;2200;p115"/>
          <p:cNvSpPr/>
          <p:nvPr/>
        </p:nvSpPr>
        <p:spPr>
          <a:xfrm rot="5400000">
            <a:off x="2747891" y="3746925"/>
            <a:ext cx="558600" cy="1335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NIVEL 2</a:t>
            </a:r>
            <a:endParaRPr sz="800"/>
          </a:p>
        </p:txBody>
      </p:sp>
      <p:sp>
        <p:nvSpPr>
          <p:cNvPr id="2201" name="Google Shape;2201;p115"/>
          <p:cNvSpPr/>
          <p:nvPr/>
        </p:nvSpPr>
        <p:spPr>
          <a:xfrm rot="5400000">
            <a:off x="2747891" y="4538020"/>
            <a:ext cx="558600" cy="1335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NIVEL 2</a:t>
            </a:r>
            <a:endParaRPr sz="800"/>
          </a:p>
        </p:txBody>
      </p:sp>
      <p:sp>
        <p:nvSpPr>
          <p:cNvPr id="2202" name="Google Shape;2202;p115"/>
          <p:cNvSpPr/>
          <p:nvPr/>
        </p:nvSpPr>
        <p:spPr>
          <a:xfrm rot="5400000">
            <a:off x="2645334" y="335457"/>
            <a:ext cx="626100" cy="1350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NIVEL 2</a:t>
            </a:r>
            <a:endParaRPr sz="800"/>
          </a:p>
        </p:txBody>
      </p:sp>
      <p:sp>
        <p:nvSpPr>
          <p:cNvPr id="2203" name="Google Shape;2203;p115"/>
          <p:cNvSpPr/>
          <p:nvPr/>
        </p:nvSpPr>
        <p:spPr>
          <a:xfrm rot="5400000">
            <a:off x="2645334" y="1200452"/>
            <a:ext cx="626100" cy="1350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NIVEL 2</a:t>
            </a:r>
            <a:endParaRPr sz="800"/>
          </a:p>
        </p:txBody>
      </p:sp>
      <p:sp>
        <p:nvSpPr>
          <p:cNvPr id="2204" name="Google Shape;2204;p115"/>
          <p:cNvSpPr/>
          <p:nvPr/>
        </p:nvSpPr>
        <p:spPr>
          <a:xfrm rot="5400000">
            <a:off x="2645334" y="2057616"/>
            <a:ext cx="626100" cy="1350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NIVEL 2</a:t>
            </a:r>
            <a:endParaRPr sz="800"/>
          </a:p>
        </p:txBody>
      </p:sp>
      <p:sp>
        <p:nvSpPr>
          <p:cNvPr id="2205" name="Google Shape;2205;p115"/>
          <p:cNvSpPr/>
          <p:nvPr/>
        </p:nvSpPr>
        <p:spPr>
          <a:xfrm rot="5400000">
            <a:off x="3939639" y="268771"/>
            <a:ext cx="616200" cy="1335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NIVEL 3</a:t>
            </a:r>
            <a:endParaRPr sz="800"/>
          </a:p>
        </p:txBody>
      </p:sp>
      <p:sp>
        <p:nvSpPr>
          <p:cNvPr id="2206" name="Google Shape;2206;p115"/>
          <p:cNvSpPr/>
          <p:nvPr/>
        </p:nvSpPr>
        <p:spPr>
          <a:xfrm rot="5400000">
            <a:off x="3939639" y="1120144"/>
            <a:ext cx="616200" cy="1335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NIVEL 3</a:t>
            </a:r>
            <a:endParaRPr sz="800"/>
          </a:p>
        </p:txBody>
      </p:sp>
      <p:sp>
        <p:nvSpPr>
          <p:cNvPr id="2207" name="Google Shape;2207;p115"/>
          <p:cNvSpPr/>
          <p:nvPr/>
        </p:nvSpPr>
        <p:spPr>
          <a:xfrm rot="5400000">
            <a:off x="3939639" y="1996246"/>
            <a:ext cx="616200" cy="1335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NIVEL 3</a:t>
            </a:r>
            <a:endParaRPr sz="800"/>
          </a:p>
        </p:txBody>
      </p:sp>
      <p:sp>
        <p:nvSpPr>
          <p:cNvPr id="2208" name="Google Shape;2208;p115"/>
          <p:cNvSpPr/>
          <p:nvPr/>
        </p:nvSpPr>
        <p:spPr>
          <a:xfrm rot="5400000">
            <a:off x="3939639" y="2868997"/>
            <a:ext cx="616200" cy="1335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NIVEL 3</a:t>
            </a:r>
            <a:endParaRPr sz="800"/>
          </a:p>
        </p:txBody>
      </p:sp>
      <p:sp>
        <p:nvSpPr>
          <p:cNvPr id="2209" name="Google Shape;2209;p115"/>
          <p:cNvSpPr/>
          <p:nvPr/>
        </p:nvSpPr>
        <p:spPr>
          <a:xfrm rot="5400000">
            <a:off x="2131502" y="2413378"/>
            <a:ext cx="739200" cy="11532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2210" name="Google Shape;2210;p115"/>
          <p:cNvSpPr/>
          <p:nvPr/>
        </p:nvSpPr>
        <p:spPr>
          <a:xfrm>
            <a:off x="1930227" y="2616969"/>
            <a:ext cx="1142100" cy="7458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LEADERBOARD ABSOUTO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Muestra los jugadores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del TOP 5-10-15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211" name="Google Shape;2211;p115"/>
          <p:cNvSpPr/>
          <p:nvPr/>
        </p:nvSpPr>
        <p:spPr>
          <a:xfrm rot="5400000">
            <a:off x="2648684" y="2895612"/>
            <a:ext cx="626100" cy="1350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NIVEL 2</a:t>
            </a:r>
            <a:endParaRPr sz="800"/>
          </a:p>
        </p:txBody>
      </p:sp>
      <p:sp>
        <p:nvSpPr>
          <p:cNvPr id="2212" name="Google Shape;2212;p115"/>
          <p:cNvSpPr/>
          <p:nvPr/>
        </p:nvSpPr>
        <p:spPr>
          <a:xfrm rot="5400000">
            <a:off x="4628300" y="-170978"/>
            <a:ext cx="726600" cy="10719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2213" name="Google Shape;2213;p115"/>
          <p:cNvSpPr/>
          <p:nvPr/>
        </p:nvSpPr>
        <p:spPr>
          <a:xfrm rot="5400000">
            <a:off x="4628300" y="675965"/>
            <a:ext cx="726600" cy="10719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2214" name="Google Shape;2214;p115"/>
          <p:cNvSpPr/>
          <p:nvPr/>
        </p:nvSpPr>
        <p:spPr>
          <a:xfrm rot="5400000">
            <a:off x="4628300" y="1522908"/>
            <a:ext cx="726600" cy="10719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2215" name="Google Shape;2215;p115"/>
          <p:cNvSpPr/>
          <p:nvPr/>
        </p:nvSpPr>
        <p:spPr>
          <a:xfrm rot="5400000">
            <a:off x="4628300" y="2369851"/>
            <a:ext cx="726600" cy="10719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2216" name="Google Shape;2216;p115"/>
          <p:cNvSpPr/>
          <p:nvPr/>
        </p:nvSpPr>
        <p:spPr>
          <a:xfrm rot="5400000">
            <a:off x="4628300" y="3216794"/>
            <a:ext cx="726600" cy="10719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2217" name="Google Shape;2217;p115"/>
          <p:cNvSpPr/>
          <p:nvPr/>
        </p:nvSpPr>
        <p:spPr>
          <a:xfrm rot="5400000">
            <a:off x="4628300" y="4063738"/>
            <a:ext cx="726600" cy="10719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2218" name="Google Shape;2218;p115"/>
          <p:cNvSpPr/>
          <p:nvPr/>
        </p:nvSpPr>
        <p:spPr>
          <a:xfrm>
            <a:off x="3237368" y="4268619"/>
            <a:ext cx="1071900" cy="6975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POWER UP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Efecto positivo y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limitado en las acciones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del jugador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219" name="Google Shape;2219;p115"/>
          <p:cNvSpPr/>
          <p:nvPr/>
        </p:nvSpPr>
        <p:spPr>
          <a:xfrm>
            <a:off x="4460644" y="5"/>
            <a:ext cx="1061700" cy="7332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RECOMPENSAS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ALEATORIAS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Recompanesas que 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se dan de forma 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aleatoria.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220" name="Google Shape;2220;p115"/>
          <p:cNvSpPr/>
          <p:nvPr/>
        </p:nvSpPr>
        <p:spPr>
          <a:xfrm>
            <a:off x="4460644" y="845265"/>
            <a:ext cx="1061700" cy="7332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ITEM DE ACCESO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Item que desbloquea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contenido especial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221" name="Google Shape;2221;p115"/>
          <p:cNvSpPr/>
          <p:nvPr/>
        </p:nvSpPr>
        <p:spPr>
          <a:xfrm>
            <a:off x="4460644" y="1693889"/>
            <a:ext cx="1061700" cy="7332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SALVAVIDAS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Da a los jugadadores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un descanso después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de un nivel difícil.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222" name="Google Shape;2222;p115"/>
          <p:cNvSpPr/>
          <p:nvPr/>
        </p:nvSpPr>
        <p:spPr>
          <a:xfrm>
            <a:off x="4460644" y="2539150"/>
            <a:ext cx="1061700" cy="7332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REGALOS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Mecánica colaborativa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que aumenta la 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interacción entre iguales.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223" name="Google Shape;2223;p115"/>
          <p:cNvSpPr/>
          <p:nvPr/>
        </p:nvSpPr>
        <p:spPr>
          <a:xfrm>
            <a:off x="4460644" y="3386101"/>
            <a:ext cx="1061700" cy="7332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EVENTOS ESPECIALES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Eventos limitados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que tienen lugar una 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vez cada tiempo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224" name="Google Shape;2224;p115"/>
          <p:cNvSpPr/>
          <p:nvPr/>
        </p:nvSpPr>
        <p:spPr>
          <a:xfrm>
            <a:off x="4460644" y="4233060"/>
            <a:ext cx="1061700" cy="7332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HUEVOS DE PASCUA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Secretos especiales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que todavia no se han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revelado.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225" name="Google Shape;2225;p115"/>
          <p:cNvSpPr/>
          <p:nvPr/>
        </p:nvSpPr>
        <p:spPr>
          <a:xfrm rot="5400000">
            <a:off x="3916006" y="4554921"/>
            <a:ext cx="585300" cy="1266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NIVEL 3</a:t>
            </a:r>
            <a:endParaRPr sz="800"/>
          </a:p>
        </p:txBody>
      </p:sp>
      <p:sp>
        <p:nvSpPr>
          <p:cNvPr id="2226" name="Google Shape;2226;p115"/>
          <p:cNvSpPr/>
          <p:nvPr/>
        </p:nvSpPr>
        <p:spPr>
          <a:xfrm rot="5400000">
            <a:off x="5112135" y="301405"/>
            <a:ext cx="615300" cy="125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NIVEL 4</a:t>
            </a:r>
            <a:endParaRPr sz="800"/>
          </a:p>
        </p:txBody>
      </p:sp>
      <p:sp>
        <p:nvSpPr>
          <p:cNvPr id="2227" name="Google Shape;2227;p115"/>
          <p:cNvSpPr/>
          <p:nvPr/>
        </p:nvSpPr>
        <p:spPr>
          <a:xfrm rot="5400000">
            <a:off x="5112135" y="1151812"/>
            <a:ext cx="615300" cy="125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NIVEL 4</a:t>
            </a:r>
            <a:endParaRPr sz="800"/>
          </a:p>
        </p:txBody>
      </p:sp>
      <p:sp>
        <p:nvSpPr>
          <p:cNvPr id="2228" name="Google Shape;2228;p115"/>
          <p:cNvSpPr/>
          <p:nvPr/>
        </p:nvSpPr>
        <p:spPr>
          <a:xfrm rot="5400000">
            <a:off x="5112135" y="1966228"/>
            <a:ext cx="615300" cy="125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NIVEL 4</a:t>
            </a:r>
            <a:endParaRPr sz="800"/>
          </a:p>
        </p:txBody>
      </p:sp>
      <p:sp>
        <p:nvSpPr>
          <p:cNvPr id="2229" name="Google Shape;2229;p115"/>
          <p:cNvSpPr/>
          <p:nvPr/>
        </p:nvSpPr>
        <p:spPr>
          <a:xfrm rot="5400000">
            <a:off x="5112135" y="2816635"/>
            <a:ext cx="615300" cy="125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NIVEL 4</a:t>
            </a:r>
            <a:endParaRPr sz="800"/>
          </a:p>
        </p:txBody>
      </p:sp>
      <p:sp>
        <p:nvSpPr>
          <p:cNvPr id="2230" name="Google Shape;2230;p115"/>
          <p:cNvSpPr/>
          <p:nvPr/>
        </p:nvSpPr>
        <p:spPr>
          <a:xfrm rot="5400000">
            <a:off x="5112135" y="3691743"/>
            <a:ext cx="615300" cy="125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NIVEL 4</a:t>
            </a:r>
            <a:endParaRPr sz="800"/>
          </a:p>
        </p:txBody>
      </p:sp>
      <p:sp>
        <p:nvSpPr>
          <p:cNvPr id="2231" name="Google Shape;2231;p115"/>
          <p:cNvSpPr/>
          <p:nvPr/>
        </p:nvSpPr>
        <p:spPr>
          <a:xfrm rot="5400000">
            <a:off x="5112135" y="4563504"/>
            <a:ext cx="615300" cy="125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NIVEL 4</a:t>
            </a:r>
            <a:endParaRPr sz="800"/>
          </a:p>
        </p:txBody>
      </p:sp>
      <p:sp>
        <p:nvSpPr>
          <p:cNvPr id="2232" name="Google Shape;2232;p115"/>
          <p:cNvSpPr/>
          <p:nvPr/>
        </p:nvSpPr>
        <p:spPr>
          <a:xfrm rot="5400000">
            <a:off x="3427850" y="3287036"/>
            <a:ext cx="691200" cy="10821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2233" name="Google Shape;2233;p115"/>
          <p:cNvSpPr/>
          <p:nvPr/>
        </p:nvSpPr>
        <p:spPr>
          <a:xfrm>
            <a:off x="3238844" y="3479299"/>
            <a:ext cx="1071900" cy="6975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MONEDA 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Real o ficticia que 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sirve como dinero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en el juego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234" name="Google Shape;2234;p115"/>
          <p:cNvSpPr/>
          <p:nvPr/>
        </p:nvSpPr>
        <p:spPr>
          <a:xfrm rot="5400000">
            <a:off x="3908432" y="3767258"/>
            <a:ext cx="585300" cy="1266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NIVEL 3</a:t>
            </a:r>
            <a:endParaRPr sz="800"/>
          </a:p>
        </p:txBody>
      </p:sp>
      <p:sp>
        <p:nvSpPr>
          <p:cNvPr id="2235" name="Google Shape;2235;p115"/>
          <p:cNvSpPr/>
          <p:nvPr/>
        </p:nvSpPr>
        <p:spPr>
          <a:xfrm rot="5400000">
            <a:off x="5886950" y="-183349"/>
            <a:ext cx="718200" cy="11517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2236" name="Google Shape;2236;p115"/>
          <p:cNvSpPr/>
          <p:nvPr/>
        </p:nvSpPr>
        <p:spPr>
          <a:xfrm rot="5400000">
            <a:off x="5886950" y="653861"/>
            <a:ext cx="718200" cy="11517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2237" name="Google Shape;2237;p115"/>
          <p:cNvSpPr/>
          <p:nvPr/>
        </p:nvSpPr>
        <p:spPr>
          <a:xfrm rot="5400000">
            <a:off x="5886950" y="1491071"/>
            <a:ext cx="718200" cy="11517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2238" name="Google Shape;2238;p115"/>
          <p:cNvSpPr/>
          <p:nvPr/>
        </p:nvSpPr>
        <p:spPr>
          <a:xfrm rot="5400000">
            <a:off x="7519200" y="-496476"/>
            <a:ext cx="707400" cy="18165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2239" name="Google Shape;2239;p115"/>
          <p:cNvSpPr/>
          <p:nvPr/>
        </p:nvSpPr>
        <p:spPr>
          <a:xfrm rot="5400000">
            <a:off x="7519200" y="328431"/>
            <a:ext cx="707400" cy="18165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2240" name="Google Shape;2240;p115"/>
          <p:cNvSpPr/>
          <p:nvPr/>
        </p:nvSpPr>
        <p:spPr>
          <a:xfrm rot="5400000">
            <a:off x="7519200" y="1153338"/>
            <a:ext cx="707400" cy="18165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2241" name="Google Shape;2241;p115"/>
          <p:cNvSpPr/>
          <p:nvPr/>
        </p:nvSpPr>
        <p:spPr>
          <a:xfrm rot="5400000">
            <a:off x="7519200" y="1978245"/>
            <a:ext cx="707400" cy="18165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2242" name="Google Shape;2242;p115"/>
          <p:cNvSpPr/>
          <p:nvPr/>
        </p:nvSpPr>
        <p:spPr>
          <a:xfrm>
            <a:off x="5674242" y="33401"/>
            <a:ext cx="1140300" cy="7248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EQUIPOS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Grupos de jugadores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con identificación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243" name="Google Shape;2243;p115"/>
          <p:cNvSpPr/>
          <p:nvPr/>
        </p:nvSpPr>
        <p:spPr>
          <a:xfrm>
            <a:off x="5677384" y="867302"/>
            <a:ext cx="1140300" cy="7248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FREE LUNCH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Recmpensas obtenidas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por la acción de otros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244" name="Google Shape;2244;p115"/>
          <p:cNvSpPr/>
          <p:nvPr/>
        </p:nvSpPr>
        <p:spPr>
          <a:xfrm>
            <a:off x="5677384" y="1706173"/>
            <a:ext cx="1140300" cy="7248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RANKING SOCIAL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Ranking relativo focalizado en la parte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social del jugador.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245" name="Google Shape;2245;p115"/>
          <p:cNvSpPr/>
          <p:nvPr/>
        </p:nvSpPr>
        <p:spPr>
          <a:xfrm>
            <a:off x="6975559" y="56449"/>
            <a:ext cx="1799100" cy="7143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RETO EPICO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Reto especial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solo para pros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246" name="Google Shape;2246;p115"/>
          <p:cNvSpPr/>
          <p:nvPr/>
        </p:nvSpPr>
        <p:spPr>
          <a:xfrm>
            <a:off x="6975559" y="879717"/>
            <a:ext cx="1799100" cy="7143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JUGADOR vs JUGADOR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Permite la comeptición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entre jugadores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247" name="Google Shape;2247;p115"/>
          <p:cNvSpPr/>
          <p:nvPr/>
        </p:nvSpPr>
        <p:spPr>
          <a:xfrm>
            <a:off x="6975559" y="1704631"/>
            <a:ext cx="1799100" cy="7143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ITEM VANIDOSO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Item raro que 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representa status o 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habilidad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248" name="Google Shape;2248;p115"/>
          <p:cNvSpPr/>
          <p:nvPr/>
        </p:nvSpPr>
        <p:spPr>
          <a:xfrm>
            <a:off x="6975559" y="2529553"/>
            <a:ext cx="1799100" cy="7143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EMBAJADOR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Experto del juego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actúa como mentor.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249" name="Google Shape;2249;p115"/>
          <p:cNvSpPr/>
          <p:nvPr/>
        </p:nvSpPr>
        <p:spPr>
          <a:xfrm rot="5400000">
            <a:off x="6397023" y="325166"/>
            <a:ext cx="608400" cy="1347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NIVEL 5</a:t>
            </a:r>
            <a:endParaRPr sz="800"/>
          </a:p>
        </p:txBody>
      </p:sp>
      <p:sp>
        <p:nvSpPr>
          <p:cNvPr id="2250" name="Google Shape;2250;p115"/>
          <p:cNvSpPr/>
          <p:nvPr/>
        </p:nvSpPr>
        <p:spPr>
          <a:xfrm rot="5400000">
            <a:off x="6397023" y="1165800"/>
            <a:ext cx="608400" cy="1347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NIVEL 5</a:t>
            </a:r>
            <a:endParaRPr sz="800"/>
          </a:p>
        </p:txBody>
      </p:sp>
      <p:sp>
        <p:nvSpPr>
          <p:cNvPr id="2251" name="Google Shape;2251;p115"/>
          <p:cNvSpPr/>
          <p:nvPr/>
        </p:nvSpPr>
        <p:spPr>
          <a:xfrm rot="5400000">
            <a:off x="6397023" y="1998824"/>
            <a:ext cx="608400" cy="1347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NIVEL 5</a:t>
            </a:r>
            <a:endParaRPr sz="800"/>
          </a:p>
        </p:txBody>
      </p:sp>
      <p:sp>
        <p:nvSpPr>
          <p:cNvPr id="2252" name="Google Shape;2252;p115"/>
          <p:cNvSpPr/>
          <p:nvPr/>
        </p:nvSpPr>
        <p:spPr>
          <a:xfrm rot="5400000">
            <a:off x="8291272" y="276775"/>
            <a:ext cx="599400" cy="2121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NIVEL 6</a:t>
            </a:r>
            <a:endParaRPr sz="800"/>
          </a:p>
        </p:txBody>
      </p:sp>
      <p:sp>
        <p:nvSpPr>
          <p:cNvPr id="2253" name="Google Shape;2253;p115"/>
          <p:cNvSpPr/>
          <p:nvPr/>
        </p:nvSpPr>
        <p:spPr>
          <a:xfrm rot="5400000">
            <a:off x="8291272" y="1105055"/>
            <a:ext cx="599400" cy="2121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NIVEL 6</a:t>
            </a:r>
            <a:endParaRPr sz="800"/>
          </a:p>
        </p:txBody>
      </p:sp>
      <p:sp>
        <p:nvSpPr>
          <p:cNvPr id="2254" name="Google Shape;2254;p115"/>
          <p:cNvSpPr/>
          <p:nvPr/>
        </p:nvSpPr>
        <p:spPr>
          <a:xfrm rot="5400000">
            <a:off x="8291272" y="1957394"/>
            <a:ext cx="599400" cy="2121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NIVEL 6</a:t>
            </a:r>
            <a:endParaRPr sz="800"/>
          </a:p>
        </p:txBody>
      </p:sp>
      <p:sp>
        <p:nvSpPr>
          <p:cNvPr id="2255" name="Google Shape;2255;p115"/>
          <p:cNvSpPr/>
          <p:nvPr/>
        </p:nvSpPr>
        <p:spPr>
          <a:xfrm rot="5400000">
            <a:off x="8291272" y="2806473"/>
            <a:ext cx="599400" cy="2121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NIVEL 6</a:t>
            </a:r>
            <a:endParaRPr sz="800"/>
          </a:p>
        </p:txBody>
      </p:sp>
      <p:sp>
        <p:nvSpPr>
          <p:cNvPr id="2256" name="Google Shape;2256;p115"/>
          <p:cNvSpPr/>
          <p:nvPr/>
        </p:nvSpPr>
        <p:spPr>
          <a:xfrm rot="5400000">
            <a:off x="5885379" y="2330772"/>
            <a:ext cx="718200" cy="11517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2257" name="Google Shape;2257;p115"/>
          <p:cNvSpPr/>
          <p:nvPr/>
        </p:nvSpPr>
        <p:spPr>
          <a:xfrm>
            <a:off x="5674242" y="2544209"/>
            <a:ext cx="1140300" cy="7248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AREA SOCIAL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Areas que permten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la interacción social</a:t>
            </a:r>
            <a:endParaRPr b="1" sz="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258" name="Google Shape;2258;p115"/>
          <p:cNvSpPr/>
          <p:nvPr/>
        </p:nvSpPr>
        <p:spPr>
          <a:xfrm rot="5400000">
            <a:off x="6400370" y="2813220"/>
            <a:ext cx="608400" cy="1347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50" lIns="72850" spcFirstLastPara="1" rIns="72850" wrap="square" tIns="7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NIVEL 5</a:t>
            </a:r>
            <a:endParaRPr sz="800"/>
          </a:p>
        </p:txBody>
      </p:sp>
      <p:sp>
        <p:nvSpPr>
          <p:cNvPr id="2259" name="Google Shape;2259;p115"/>
          <p:cNvSpPr/>
          <p:nvPr/>
        </p:nvSpPr>
        <p:spPr>
          <a:xfrm>
            <a:off x="5766827" y="3442825"/>
            <a:ext cx="3187200" cy="1523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2475" lIns="92475" spcFirstLastPara="1" rIns="92475" wrap="square" tIns="924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Dosis"/>
                <a:ea typeface="Dosis"/>
                <a:cs typeface="Dosis"/>
                <a:sym typeface="Dosis"/>
              </a:rPr>
              <a:t>35 MECÁNICAS </a:t>
            </a:r>
            <a:endParaRPr b="1" sz="3000"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2260" name="Google Shape;2260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4975" y="4469414"/>
            <a:ext cx="1082100" cy="31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64" name="Shape 2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" name="Google Shape;2265;p116"/>
          <p:cNvSpPr txBox="1"/>
          <p:nvPr/>
        </p:nvSpPr>
        <p:spPr>
          <a:xfrm>
            <a:off x="311700" y="93475"/>
            <a:ext cx="85206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 sz="335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FLUJO DE DISEÑO</a:t>
            </a:r>
            <a:endParaRPr sz="335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2266" name="Google Shape;2266;p116"/>
          <p:cNvSpPr/>
          <p:nvPr/>
        </p:nvSpPr>
        <p:spPr>
          <a:xfrm>
            <a:off x="6223475" y="1302950"/>
            <a:ext cx="1936200" cy="29421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MECÁNICAS</a:t>
            </a:r>
            <a:endParaRPr sz="24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Y </a:t>
            </a:r>
            <a:endParaRPr sz="24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COMPONENTES</a:t>
            </a:r>
            <a:endParaRPr sz="22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2267" name="Google Shape;2267;p116"/>
          <p:cNvSpPr/>
          <p:nvPr/>
        </p:nvSpPr>
        <p:spPr>
          <a:xfrm>
            <a:off x="476250" y="1348100"/>
            <a:ext cx="1728600" cy="29421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ANÁLISIS,</a:t>
            </a:r>
            <a:endParaRPr sz="23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OBJETIVO</a:t>
            </a:r>
            <a:endParaRPr sz="23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E </a:t>
            </a:r>
            <a:endParaRPr sz="23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INDICADORES</a:t>
            </a:r>
            <a:endParaRPr sz="23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2268" name="Google Shape;2268;p116"/>
          <p:cNvSpPr/>
          <p:nvPr/>
        </p:nvSpPr>
        <p:spPr>
          <a:xfrm>
            <a:off x="2300825" y="1348100"/>
            <a:ext cx="1865400" cy="29421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NARRATIVA</a:t>
            </a:r>
            <a:endParaRPr sz="28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Y </a:t>
            </a:r>
            <a:endParaRPr sz="28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ESTÉTICA</a:t>
            </a:r>
            <a:endParaRPr sz="28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(RESPUESTA EMOCIONAL)</a:t>
            </a:r>
            <a:endParaRPr sz="19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2269" name="Google Shape;2269;p116"/>
          <p:cNvSpPr/>
          <p:nvPr/>
        </p:nvSpPr>
        <p:spPr>
          <a:xfrm>
            <a:off x="4262150" y="1348088"/>
            <a:ext cx="1865400" cy="29421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DINÁMICAS</a:t>
            </a:r>
            <a:endParaRPr sz="28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2270" name="Google Shape;2270;p116"/>
          <p:cNvSpPr/>
          <p:nvPr/>
        </p:nvSpPr>
        <p:spPr>
          <a:xfrm>
            <a:off x="810025" y="3902450"/>
            <a:ext cx="6573600" cy="342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1" name="Google Shape;2271;p116"/>
          <p:cNvSpPr/>
          <p:nvPr/>
        </p:nvSpPr>
        <p:spPr>
          <a:xfrm>
            <a:off x="6127550" y="1199375"/>
            <a:ext cx="2305500" cy="36918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2275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" name="Google Shape;2276;p117"/>
          <p:cNvSpPr txBox="1"/>
          <p:nvPr>
            <p:ph type="ctrTitle"/>
          </p:nvPr>
        </p:nvSpPr>
        <p:spPr>
          <a:xfrm>
            <a:off x="-44700" y="2505300"/>
            <a:ext cx="9188700" cy="251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osis"/>
              <a:buNone/>
            </a:pPr>
            <a:r>
              <a:t/>
            </a:r>
            <a:endParaRPr sz="4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osis"/>
              <a:buNone/>
            </a:pPr>
            <a:r>
              <a:rPr lang="en"/>
              <a:t>¿CÓMO GAMIFICAR?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osis"/>
              <a:buNone/>
            </a:pPr>
            <a:r>
              <a:rPr lang="en"/>
              <a:t>MODELOS</a:t>
            </a:r>
            <a:endParaRPr/>
          </a:p>
        </p:txBody>
      </p:sp>
      <p:pic>
        <p:nvPicPr>
          <p:cNvPr id="2277" name="Google Shape;2277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1750" y="204725"/>
            <a:ext cx="2200501" cy="2200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17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p100"/>
          <p:cNvSpPr txBox="1"/>
          <p:nvPr>
            <p:ph type="ctrTitle"/>
          </p:nvPr>
        </p:nvSpPr>
        <p:spPr>
          <a:xfrm>
            <a:off x="311700" y="1371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Dosis"/>
              <a:buNone/>
            </a:pPr>
            <a:r>
              <a:rPr b="1" lang="en" sz="3800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PROCESO</a:t>
            </a:r>
            <a:endParaRPr/>
          </a:p>
        </p:txBody>
      </p:sp>
      <p:sp>
        <p:nvSpPr>
          <p:cNvPr id="2019" name="Google Shape;2019;p100"/>
          <p:cNvSpPr/>
          <p:nvPr/>
        </p:nvSpPr>
        <p:spPr>
          <a:xfrm>
            <a:off x="6223475" y="1302950"/>
            <a:ext cx="1936200" cy="2942100"/>
          </a:xfrm>
          <a:prstGeom prst="roundRect">
            <a:avLst>
              <a:gd fmla="val 16667" name="adj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MECÁNICAS</a:t>
            </a:r>
            <a:endParaRPr b="1" sz="25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2020" name="Google Shape;2020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5175" y="0"/>
            <a:ext cx="1408825" cy="1408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1" name="Google Shape;2021;p100"/>
          <p:cNvSpPr/>
          <p:nvPr/>
        </p:nvSpPr>
        <p:spPr>
          <a:xfrm>
            <a:off x="476250" y="1348100"/>
            <a:ext cx="1728600" cy="29421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Dosis"/>
                <a:ea typeface="Dosis"/>
                <a:cs typeface="Dosis"/>
                <a:sym typeface="Dosis"/>
              </a:rPr>
              <a:t>ANÁLISIS,</a:t>
            </a:r>
            <a:endParaRPr b="1" sz="25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Dosis"/>
                <a:ea typeface="Dosis"/>
                <a:cs typeface="Dosis"/>
                <a:sym typeface="Dosis"/>
              </a:rPr>
              <a:t>OBJETIVO</a:t>
            </a:r>
            <a:endParaRPr b="1" sz="25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Dosis"/>
                <a:ea typeface="Dosis"/>
                <a:cs typeface="Dosis"/>
                <a:sym typeface="Dosis"/>
              </a:rPr>
              <a:t>E </a:t>
            </a:r>
            <a:endParaRPr b="1" sz="25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Dosis"/>
                <a:ea typeface="Dosis"/>
                <a:cs typeface="Dosis"/>
                <a:sym typeface="Dosis"/>
              </a:rPr>
              <a:t>INDICADORES</a:t>
            </a:r>
            <a:endParaRPr b="1" sz="18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022" name="Google Shape;2022;p100"/>
          <p:cNvSpPr/>
          <p:nvPr/>
        </p:nvSpPr>
        <p:spPr>
          <a:xfrm>
            <a:off x="2300825" y="1348100"/>
            <a:ext cx="1865400" cy="29421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Dosis"/>
                <a:ea typeface="Dosis"/>
                <a:cs typeface="Dosis"/>
                <a:sym typeface="Dosis"/>
              </a:rPr>
              <a:t>NARRATIVA</a:t>
            </a:r>
            <a:endParaRPr b="1" sz="25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Dosis"/>
                <a:ea typeface="Dosis"/>
                <a:cs typeface="Dosis"/>
                <a:sym typeface="Dosis"/>
              </a:rPr>
              <a:t>Y </a:t>
            </a:r>
            <a:endParaRPr b="1" sz="25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Dosis"/>
                <a:ea typeface="Dosis"/>
                <a:cs typeface="Dosis"/>
                <a:sym typeface="Dosis"/>
              </a:rPr>
              <a:t>ESTÉTICA</a:t>
            </a:r>
            <a:endParaRPr b="1" sz="25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023" name="Google Shape;2023;p100"/>
          <p:cNvSpPr/>
          <p:nvPr/>
        </p:nvSpPr>
        <p:spPr>
          <a:xfrm>
            <a:off x="4262150" y="1348088"/>
            <a:ext cx="1865400" cy="2942100"/>
          </a:xfrm>
          <a:prstGeom prst="roundRect">
            <a:avLst>
              <a:gd fmla="val 16667" name="adj"/>
            </a:avLst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Dosis"/>
                <a:ea typeface="Dosis"/>
                <a:cs typeface="Dosis"/>
                <a:sym typeface="Dosis"/>
              </a:rPr>
              <a:t>DINÁMICAS</a:t>
            </a:r>
            <a:endParaRPr b="1" sz="25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024" name="Google Shape;2024;p100"/>
          <p:cNvSpPr/>
          <p:nvPr/>
        </p:nvSpPr>
        <p:spPr>
          <a:xfrm>
            <a:off x="2240150" y="974175"/>
            <a:ext cx="4085100" cy="349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2281" name="Shape 2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2" name="Google Shape;2282;p118"/>
          <p:cNvSpPr txBox="1"/>
          <p:nvPr>
            <p:ph type="ctrTitle"/>
          </p:nvPr>
        </p:nvSpPr>
        <p:spPr>
          <a:xfrm>
            <a:off x="84175" y="2692775"/>
            <a:ext cx="9188700" cy="251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Dosis"/>
              <a:buNone/>
            </a:pPr>
            <a:r>
              <a:t/>
            </a:r>
            <a:endParaRPr sz="4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Dosis"/>
              <a:buNone/>
            </a:pPr>
            <a:r>
              <a:rPr lang="en"/>
              <a:t>MODELOS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Dosis"/>
              <a:buNone/>
            </a:pPr>
            <a:r>
              <a:t/>
            </a:r>
            <a:endParaRPr/>
          </a:p>
          <a:p>
            <a:pPr indent="-333375" lvl="0" marL="76200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50"/>
              <a:buFont typeface="Open Sans"/>
              <a:buChar char="●"/>
            </a:pPr>
            <a:r>
              <a:rPr b="0" i="1" lang="en" sz="165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MDA FRAMEWORK</a:t>
            </a:r>
            <a:r>
              <a:rPr b="0" lang="en" sz="165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, de Robin Hunicke, Marc LeBlanc y Robert Zubek</a:t>
            </a:r>
            <a:endParaRPr b="0" sz="165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3375" lvl="0" marL="76200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50"/>
              <a:buFont typeface="Open Sans"/>
              <a:buChar char="●"/>
            </a:pPr>
            <a:r>
              <a:rPr b="0" i="1" lang="en" sz="165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SIMPLE GAMIFICATION FRAMEWORK</a:t>
            </a:r>
            <a:r>
              <a:rPr b="0" lang="en" sz="165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, de Andrzej Marczewsky</a:t>
            </a:r>
            <a:endParaRPr b="0" sz="165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3375" lvl="0" marL="76200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50"/>
              <a:buFont typeface="Open Sans"/>
              <a:buChar char="●"/>
            </a:pPr>
            <a:r>
              <a:rPr b="0" i="1" lang="en" sz="165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GAMIFICATION DESIGN FRAMEWORK (6D-PJ-DMC)</a:t>
            </a:r>
            <a:r>
              <a:rPr b="0" lang="en" sz="165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, de Kevin Werbach y Dan Hunter</a:t>
            </a:r>
            <a:endParaRPr/>
          </a:p>
        </p:txBody>
      </p:sp>
      <p:pic>
        <p:nvPicPr>
          <p:cNvPr id="2283" name="Google Shape;2283;p11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5063" y="2379100"/>
            <a:ext cx="593876" cy="593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7" name="Shape 2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8" name="Google Shape;2288;p119"/>
          <p:cNvSpPr/>
          <p:nvPr/>
        </p:nvSpPr>
        <p:spPr>
          <a:xfrm>
            <a:off x="8300" y="4677425"/>
            <a:ext cx="9144000" cy="466200"/>
          </a:xfrm>
          <a:prstGeom prst="rect">
            <a:avLst/>
          </a:prstGeom>
          <a:solidFill>
            <a:srgbClr val="8E7CC3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9" name="Google Shape;2289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8099" y="4717825"/>
            <a:ext cx="451500" cy="34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0" name="Google Shape;2290;p119"/>
          <p:cNvSpPr txBox="1"/>
          <p:nvPr>
            <p:ph idx="4294967295" type="title"/>
          </p:nvPr>
        </p:nvSpPr>
        <p:spPr>
          <a:xfrm>
            <a:off x="391375" y="15625"/>
            <a:ext cx="8637900" cy="15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Dosis"/>
              <a:buNone/>
            </a:pPr>
            <a:r>
              <a:rPr b="1" lang="en" sz="6000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Crea una experiencia</a:t>
            </a:r>
            <a:endParaRPr sz="6000">
              <a:solidFill>
                <a:srgbClr val="000000"/>
              </a:solidFill>
            </a:endParaRPr>
          </a:p>
        </p:txBody>
      </p:sp>
      <p:sp>
        <p:nvSpPr>
          <p:cNvPr id="2291" name="Google Shape;2291;p119"/>
          <p:cNvSpPr/>
          <p:nvPr/>
        </p:nvSpPr>
        <p:spPr>
          <a:xfrm>
            <a:off x="597275" y="1328025"/>
            <a:ext cx="3731100" cy="32181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92" name="Google Shape;2292;p119"/>
          <p:cNvCxnSpPr/>
          <p:nvPr/>
        </p:nvCxnSpPr>
        <p:spPr>
          <a:xfrm flipH="1" rot="10800000">
            <a:off x="1700450" y="2663050"/>
            <a:ext cx="1531800" cy="14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93" name="Google Shape;2293;p119"/>
          <p:cNvCxnSpPr/>
          <p:nvPr/>
        </p:nvCxnSpPr>
        <p:spPr>
          <a:xfrm flipH="1" rot="10800000">
            <a:off x="1131300" y="3639875"/>
            <a:ext cx="2691300" cy="21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94" name="Google Shape;2294;p119"/>
          <p:cNvCxnSpPr/>
          <p:nvPr/>
        </p:nvCxnSpPr>
        <p:spPr>
          <a:xfrm>
            <a:off x="3321425" y="2677150"/>
            <a:ext cx="5244000" cy="42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295" name="Google Shape;2295;p119"/>
          <p:cNvCxnSpPr/>
          <p:nvPr/>
        </p:nvCxnSpPr>
        <p:spPr>
          <a:xfrm>
            <a:off x="3881350" y="3636275"/>
            <a:ext cx="4698300" cy="24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296" name="Google Shape;2296;p119"/>
          <p:cNvSpPr txBox="1"/>
          <p:nvPr/>
        </p:nvSpPr>
        <p:spPr>
          <a:xfrm>
            <a:off x="1904225" y="2068925"/>
            <a:ext cx="11736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Dosis"/>
                <a:ea typeface="Dosis"/>
                <a:cs typeface="Dosis"/>
                <a:sym typeface="Dosis"/>
              </a:rPr>
              <a:t>Dinámicas</a:t>
            </a:r>
            <a:endParaRPr b="1" sz="18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297" name="Google Shape;2297;p119"/>
          <p:cNvSpPr txBox="1"/>
          <p:nvPr/>
        </p:nvSpPr>
        <p:spPr>
          <a:xfrm>
            <a:off x="1904225" y="2925413"/>
            <a:ext cx="11736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Dosis"/>
                <a:ea typeface="Dosis"/>
                <a:cs typeface="Dosis"/>
                <a:sym typeface="Dosis"/>
              </a:rPr>
              <a:t>Mecánicas</a:t>
            </a:r>
            <a:endParaRPr b="1" sz="18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298" name="Google Shape;2298;p119"/>
          <p:cNvSpPr txBox="1"/>
          <p:nvPr/>
        </p:nvSpPr>
        <p:spPr>
          <a:xfrm>
            <a:off x="1749625" y="3801425"/>
            <a:ext cx="15717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Dosis"/>
                <a:ea typeface="Dosis"/>
                <a:cs typeface="Dosis"/>
                <a:sym typeface="Dosis"/>
              </a:rPr>
              <a:t>Componentes</a:t>
            </a:r>
            <a:endParaRPr b="1" sz="18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299" name="Google Shape;2299;p119"/>
          <p:cNvSpPr txBox="1"/>
          <p:nvPr/>
        </p:nvSpPr>
        <p:spPr>
          <a:xfrm>
            <a:off x="3581950" y="1538625"/>
            <a:ext cx="1140000" cy="10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osis"/>
                <a:ea typeface="Dosis"/>
                <a:cs typeface="Dosis"/>
                <a:sym typeface="Dosis"/>
              </a:rPr>
              <a:t>Limitaciones</a:t>
            </a:r>
            <a:endParaRPr sz="12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osis"/>
                <a:ea typeface="Dosis"/>
                <a:cs typeface="Dosis"/>
                <a:sym typeface="Dosis"/>
              </a:rPr>
              <a:t>Emociones</a:t>
            </a:r>
            <a:endParaRPr sz="12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osis"/>
                <a:ea typeface="Dosis"/>
                <a:cs typeface="Dosis"/>
                <a:sym typeface="Dosis"/>
              </a:rPr>
              <a:t>Narración</a:t>
            </a:r>
            <a:endParaRPr sz="12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osis"/>
                <a:ea typeface="Dosis"/>
                <a:cs typeface="Dosis"/>
                <a:sym typeface="Dosis"/>
              </a:rPr>
              <a:t>Progreso</a:t>
            </a:r>
            <a:endParaRPr sz="12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osis"/>
                <a:ea typeface="Dosis"/>
                <a:cs typeface="Dosis"/>
                <a:sym typeface="Dosis"/>
              </a:rPr>
              <a:t>Relaciones</a:t>
            </a:r>
            <a:endParaRPr sz="12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300" name="Google Shape;2300;p119"/>
          <p:cNvSpPr txBox="1"/>
          <p:nvPr/>
        </p:nvSpPr>
        <p:spPr>
          <a:xfrm>
            <a:off x="4359725" y="2598425"/>
            <a:ext cx="1140000" cy="10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osis"/>
                <a:ea typeface="Dosis"/>
                <a:cs typeface="Dosis"/>
                <a:sym typeface="Dosis"/>
              </a:rPr>
              <a:t>Retos</a:t>
            </a:r>
            <a:endParaRPr sz="12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osis"/>
                <a:ea typeface="Dosis"/>
                <a:cs typeface="Dosis"/>
                <a:sym typeface="Dosis"/>
              </a:rPr>
              <a:t>Competición</a:t>
            </a:r>
            <a:endParaRPr sz="12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osis"/>
                <a:ea typeface="Dosis"/>
                <a:cs typeface="Dosis"/>
                <a:sym typeface="Dosis"/>
              </a:rPr>
              <a:t>Cooperación</a:t>
            </a:r>
            <a:endParaRPr sz="12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osis"/>
                <a:ea typeface="Dosis"/>
                <a:cs typeface="Dosis"/>
                <a:sym typeface="Dosis"/>
              </a:rPr>
              <a:t>Feedback</a:t>
            </a:r>
            <a:endParaRPr sz="12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osis"/>
                <a:ea typeface="Dosis"/>
                <a:cs typeface="Dosis"/>
                <a:sym typeface="Dosis"/>
              </a:rPr>
              <a:t>Recompensas</a:t>
            </a:r>
            <a:endParaRPr sz="12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301" name="Google Shape;2301;p119"/>
          <p:cNvSpPr txBox="1"/>
          <p:nvPr/>
        </p:nvSpPr>
        <p:spPr>
          <a:xfrm>
            <a:off x="5373425" y="3636275"/>
            <a:ext cx="1140000" cy="10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osis"/>
                <a:ea typeface="Dosis"/>
                <a:cs typeface="Dosis"/>
                <a:sym typeface="Dosis"/>
              </a:rPr>
              <a:t>Logros</a:t>
            </a:r>
            <a:endParaRPr sz="12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osis"/>
                <a:ea typeface="Dosis"/>
                <a:cs typeface="Dosis"/>
                <a:sym typeface="Dosis"/>
              </a:rPr>
              <a:t>Avatares</a:t>
            </a:r>
            <a:endParaRPr sz="12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osis"/>
                <a:ea typeface="Dosis"/>
                <a:cs typeface="Dosis"/>
                <a:sym typeface="Dosis"/>
              </a:rPr>
              <a:t>Niveles</a:t>
            </a:r>
            <a:endParaRPr sz="12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osis"/>
                <a:ea typeface="Dosis"/>
                <a:cs typeface="Dosis"/>
                <a:sym typeface="Dosis"/>
              </a:rPr>
              <a:t>Rankings</a:t>
            </a:r>
            <a:endParaRPr sz="12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osis"/>
                <a:ea typeface="Dosis"/>
                <a:cs typeface="Dosis"/>
                <a:sym typeface="Dosis"/>
              </a:rPr>
              <a:t>Puntos</a:t>
            </a:r>
            <a:endParaRPr sz="12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302" name="Google Shape;2302;p119"/>
          <p:cNvSpPr/>
          <p:nvPr/>
        </p:nvSpPr>
        <p:spPr>
          <a:xfrm>
            <a:off x="8300" y="4677425"/>
            <a:ext cx="9144000" cy="466200"/>
          </a:xfrm>
          <a:prstGeom prst="rect">
            <a:avLst/>
          </a:prstGeom>
          <a:solidFill>
            <a:srgbClr val="8E7CC3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/>
                                        <p:tgtEl>
                                          <p:spTgt spid="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6" name="Shape 2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7" name="Google Shape;2307;p120"/>
          <p:cNvSpPr txBox="1"/>
          <p:nvPr/>
        </p:nvSpPr>
        <p:spPr>
          <a:xfrm>
            <a:off x="0" y="1163600"/>
            <a:ext cx="9188700" cy="3232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latin typeface="Dosis"/>
                <a:ea typeface="Dosis"/>
                <a:cs typeface="Dosis"/>
                <a:sym typeface="Dosis"/>
              </a:rPr>
              <a:t>MDA</a:t>
            </a:r>
            <a:endParaRPr b="1" sz="200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308" name="Google Shape;2308;p120"/>
          <p:cNvSpPr/>
          <p:nvPr/>
        </p:nvSpPr>
        <p:spPr>
          <a:xfrm rot="-1919848">
            <a:off x="621431" y="4026823"/>
            <a:ext cx="2073292" cy="72586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EECE1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Dosis"/>
                <a:ea typeface="Dosis"/>
                <a:cs typeface="Dosis"/>
                <a:sym typeface="Dosis"/>
              </a:rPr>
              <a:t>MECÁNICAS</a:t>
            </a:r>
            <a:endParaRPr b="1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309" name="Google Shape;2309;p120"/>
          <p:cNvSpPr/>
          <p:nvPr/>
        </p:nvSpPr>
        <p:spPr>
          <a:xfrm rot="-2700000">
            <a:off x="2964901" y="4187719"/>
            <a:ext cx="1918946" cy="72591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EECE1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Dosis"/>
                <a:ea typeface="Dosis"/>
                <a:cs typeface="Dosis"/>
                <a:sym typeface="Dosis"/>
              </a:rPr>
              <a:t>DINÁMICAS</a:t>
            </a:r>
            <a:endParaRPr b="1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310" name="Google Shape;2310;p120"/>
          <p:cNvSpPr/>
          <p:nvPr/>
        </p:nvSpPr>
        <p:spPr>
          <a:xfrm flipH="1" rot="3124282">
            <a:off x="6154718" y="4001664"/>
            <a:ext cx="1376815" cy="81421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EECE1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Dosis"/>
                <a:ea typeface="Dosis"/>
                <a:cs typeface="Dosis"/>
                <a:sym typeface="Dosis"/>
              </a:rPr>
              <a:t>      ESTÉTICA</a:t>
            </a:r>
            <a:endParaRPr b="1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311" name="Google Shape;2311;p120"/>
          <p:cNvSpPr txBox="1"/>
          <p:nvPr/>
        </p:nvSpPr>
        <p:spPr>
          <a:xfrm>
            <a:off x="669775" y="0"/>
            <a:ext cx="8028000" cy="16575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ESTÉTICA, </a:t>
            </a:r>
            <a:r>
              <a:rPr b="1" lang="en" sz="5000">
                <a:latin typeface="Dosis"/>
                <a:ea typeface="Dosis"/>
                <a:cs typeface="Dosis"/>
                <a:sym typeface="Dosis"/>
              </a:rPr>
              <a:t>NARRATIVA,</a:t>
            </a:r>
            <a:r>
              <a:rPr b="1" lang="en" sz="5000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 DINÁMICAS Y MECÁNICAS</a:t>
            </a:r>
            <a:endParaRPr b="1" sz="5000">
              <a:solidFill>
                <a:srgbClr val="00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2312" name="Google Shape;2312;p12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3775" y="4253725"/>
            <a:ext cx="593876" cy="593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6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7" name="Google Shape;2317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625" y="152400"/>
            <a:ext cx="7835753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n de creative commons" id="2318" name="Google Shape;2318;p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70575" y="152388"/>
            <a:ext cx="1447325" cy="50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E7CC3"/>
        </a:solidFill>
      </p:bgPr>
    </p:bg>
    <p:spTree>
      <p:nvGrpSpPr>
        <p:cNvPr id="2322" name="Shape 2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p122"/>
          <p:cNvSpPr txBox="1"/>
          <p:nvPr>
            <p:ph type="ctrTitle"/>
          </p:nvPr>
        </p:nvSpPr>
        <p:spPr>
          <a:xfrm>
            <a:off x="8300" y="847600"/>
            <a:ext cx="5605200" cy="251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Dosis"/>
              <a:buNone/>
            </a:pPr>
            <a:r>
              <a:rPr lang="en" sz="4000"/>
              <a:t>BIBLIOGRAFÍA</a:t>
            </a:r>
            <a:endParaRPr sz="4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Dosis"/>
              <a:buNone/>
            </a:pPr>
            <a:r>
              <a:t/>
            </a:r>
            <a:endParaRPr sz="4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Dosis"/>
              <a:buNone/>
            </a:pPr>
            <a:r>
              <a:t/>
            </a:r>
            <a:endParaRPr sz="4000"/>
          </a:p>
        </p:txBody>
      </p:sp>
      <p:sp>
        <p:nvSpPr>
          <p:cNvPr id="2324" name="Google Shape;2324;p122"/>
          <p:cNvSpPr/>
          <p:nvPr/>
        </p:nvSpPr>
        <p:spPr>
          <a:xfrm>
            <a:off x="8300" y="4677425"/>
            <a:ext cx="9144000" cy="46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5" name="Google Shape;2325;p122"/>
          <p:cNvSpPr/>
          <p:nvPr/>
        </p:nvSpPr>
        <p:spPr>
          <a:xfrm>
            <a:off x="8300" y="4677425"/>
            <a:ext cx="9144000" cy="466200"/>
          </a:xfrm>
          <a:prstGeom prst="rect">
            <a:avLst/>
          </a:prstGeom>
          <a:solidFill>
            <a:srgbClr val="8E7CC3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6" name="Google Shape;2326;p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8099" y="4717825"/>
            <a:ext cx="451500" cy="34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7" name="Google Shape;2327;p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500" y="133875"/>
            <a:ext cx="1401225" cy="1401251"/>
          </a:xfrm>
          <a:prstGeom prst="rect">
            <a:avLst/>
          </a:prstGeom>
          <a:noFill/>
          <a:ln>
            <a:noFill/>
          </a:ln>
        </p:spPr>
      </p:pic>
      <p:sp>
        <p:nvSpPr>
          <p:cNvPr id="2328" name="Google Shape;2328;p122"/>
          <p:cNvSpPr txBox="1"/>
          <p:nvPr/>
        </p:nvSpPr>
        <p:spPr>
          <a:xfrm>
            <a:off x="5443775" y="1416425"/>
            <a:ext cx="3321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@javiesping</a:t>
            </a:r>
            <a:endParaRPr sz="24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2329" name="Google Shape;2329;p1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49550" y="1909300"/>
            <a:ext cx="297000" cy="2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0" name="Google Shape;2330;p1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62351" y="2131973"/>
            <a:ext cx="1725895" cy="265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1" name="Google Shape;2331;p1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2695" y="2206308"/>
            <a:ext cx="1886300" cy="286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2028" name="Shape 2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9" name="Google Shape;2029;p101"/>
          <p:cNvSpPr txBox="1"/>
          <p:nvPr>
            <p:ph type="ctrTitle"/>
          </p:nvPr>
        </p:nvSpPr>
        <p:spPr>
          <a:xfrm>
            <a:off x="1930225" y="327325"/>
            <a:ext cx="59580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¿CÓMO TE ENCUENTRAS AHORA MISMO?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030" name="Google Shape;2030;p101"/>
          <p:cNvPicPr preferRelativeResize="0"/>
          <p:nvPr/>
        </p:nvPicPr>
        <p:blipFill rotWithShape="1">
          <a:blip r:embed="rId3">
            <a:alphaModFix/>
          </a:blip>
          <a:srcRect b="6537" l="14757" r="12435" t="9759"/>
          <a:stretch/>
        </p:blipFill>
        <p:spPr>
          <a:xfrm>
            <a:off x="977200" y="905125"/>
            <a:ext cx="4697201" cy="4050101"/>
          </a:xfrm>
          <a:prstGeom prst="rect">
            <a:avLst/>
          </a:prstGeom>
          <a:noFill/>
          <a:ln>
            <a:noFill/>
          </a:ln>
        </p:spPr>
      </p:pic>
      <p:sp>
        <p:nvSpPr>
          <p:cNvPr id="2031" name="Google Shape;2031;p101"/>
          <p:cNvSpPr txBox="1"/>
          <p:nvPr/>
        </p:nvSpPr>
        <p:spPr>
          <a:xfrm>
            <a:off x="5763675" y="2371650"/>
            <a:ext cx="3109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2"/>
                </a:solidFill>
                <a:highlight>
                  <a:srgbClr val="FFFFFF"/>
                </a:highlight>
                <a:latin typeface="Squada One"/>
                <a:ea typeface="Squada One"/>
                <a:cs typeface="Squada One"/>
                <a:sym typeface="Squada One"/>
              </a:rPr>
              <a:t>http://bit.ly/midetuestado</a:t>
            </a:r>
            <a:endParaRPr sz="2400">
              <a:solidFill>
                <a:schemeClr val="lt2"/>
              </a:solidFill>
              <a:highlight>
                <a:srgbClr val="FFFFFF"/>
              </a:highlight>
              <a:latin typeface="Squada One"/>
              <a:ea typeface="Squada One"/>
              <a:cs typeface="Squada One"/>
              <a:sym typeface="Squada On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2035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6" name="Google Shape;2036;p10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20273" l="0" r="0" t="17058"/>
          <a:stretch/>
        </p:blipFill>
        <p:spPr>
          <a:xfrm>
            <a:off x="1085175" y="245450"/>
            <a:ext cx="6015325" cy="4741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2040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Google Shape;2041;p103"/>
          <p:cNvSpPr txBox="1"/>
          <p:nvPr>
            <p:ph type="ctrTitle"/>
          </p:nvPr>
        </p:nvSpPr>
        <p:spPr>
          <a:xfrm>
            <a:off x="1930225" y="327325"/>
            <a:ext cx="59580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¿DÓNDE SE ENCUENTRAN TUS ALUMNOS SI LES DICES QUE VAMOS A JUGAR …?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042" name="Google Shape;2042;p103"/>
          <p:cNvPicPr preferRelativeResize="0"/>
          <p:nvPr/>
        </p:nvPicPr>
        <p:blipFill rotWithShape="1">
          <a:blip r:embed="rId3">
            <a:alphaModFix/>
          </a:blip>
          <a:srcRect b="6537" l="14757" r="12435" t="9759"/>
          <a:stretch/>
        </p:blipFill>
        <p:spPr>
          <a:xfrm>
            <a:off x="2321500" y="1574400"/>
            <a:ext cx="3806700" cy="328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3" name="Google Shape;2043;p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4850" y="1574404"/>
            <a:ext cx="2221125" cy="75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2047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p104"/>
          <p:cNvSpPr txBox="1"/>
          <p:nvPr>
            <p:ph idx="1" type="subTitle"/>
          </p:nvPr>
        </p:nvSpPr>
        <p:spPr>
          <a:xfrm>
            <a:off x="1529421" y="2038963"/>
            <a:ext cx="6085200" cy="121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/>
              <a:t>“¿Cuál crees que es el estado mental/emocional ÓPTIMO para el aprendizaje?</a:t>
            </a:r>
            <a:endParaRPr b="1" sz="2600"/>
          </a:p>
        </p:txBody>
      </p:sp>
      <p:sp>
        <p:nvSpPr>
          <p:cNvPr id="2049" name="Google Shape;2049;p104"/>
          <p:cNvSpPr txBox="1"/>
          <p:nvPr>
            <p:ph type="ctrTitle"/>
          </p:nvPr>
        </p:nvSpPr>
        <p:spPr>
          <a:xfrm>
            <a:off x="4575313" y="3150138"/>
            <a:ext cx="60852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PREGUNTA</a:t>
            </a:r>
            <a:endParaRPr/>
          </a:p>
        </p:txBody>
      </p:sp>
      <p:sp>
        <p:nvSpPr>
          <p:cNvPr id="2050" name="Google Shape;2050;p104"/>
          <p:cNvSpPr/>
          <p:nvPr/>
        </p:nvSpPr>
        <p:spPr>
          <a:xfrm>
            <a:off x="487688" y="3449988"/>
            <a:ext cx="2321700" cy="1089000"/>
          </a:xfrm>
          <a:prstGeom prst="roundRect">
            <a:avLst>
              <a:gd fmla="val 16667" name="adj"/>
            </a:avLst>
          </a:prstGeom>
          <a:solidFill>
            <a:srgbClr val="3D85C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EXCITACIÓN</a:t>
            </a:r>
            <a:endParaRPr b="1" sz="24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051" name="Google Shape;2051;p104"/>
          <p:cNvSpPr/>
          <p:nvPr/>
        </p:nvSpPr>
        <p:spPr>
          <a:xfrm>
            <a:off x="3568638" y="409013"/>
            <a:ext cx="2321700" cy="1089000"/>
          </a:xfrm>
          <a:prstGeom prst="roundRect">
            <a:avLst>
              <a:gd fmla="val 16667" name="adj"/>
            </a:avLst>
          </a:prstGeom>
          <a:solidFill>
            <a:srgbClr val="3D85C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SERENIDAD</a:t>
            </a:r>
            <a:endParaRPr b="1" sz="24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052" name="Google Shape;2052;p104"/>
          <p:cNvSpPr/>
          <p:nvPr/>
        </p:nvSpPr>
        <p:spPr>
          <a:xfrm>
            <a:off x="6306913" y="3449988"/>
            <a:ext cx="2321700" cy="1089000"/>
          </a:xfrm>
          <a:prstGeom prst="roundRect">
            <a:avLst>
              <a:gd fmla="val 16667" name="adj"/>
            </a:avLst>
          </a:prstGeom>
          <a:solidFill>
            <a:srgbClr val="3D85C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INCERTIDUMBRE</a:t>
            </a:r>
            <a:endParaRPr b="1" sz="21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56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p105"/>
          <p:cNvSpPr txBox="1"/>
          <p:nvPr/>
        </p:nvSpPr>
        <p:spPr>
          <a:xfrm>
            <a:off x="256600" y="337950"/>
            <a:ext cx="85206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 sz="335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FLUJO DE DISEÑO</a:t>
            </a:r>
            <a:endParaRPr sz="335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2058" name="Google Shape;2058;p105"/>
          <p:cNvSpPr/>
          <p:nvPr/>
        </p:nvSpPr>
        <p:spPr>
          <a:xfrm>
            <a:off x="6223475" y="1302950"/>
            <a:ext cx="1936200" cy="29421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MECÁNICAS</a:t>
            </a:r>
            <a:endParaRPr sz="24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Y </a:t>
            </a:r>
            <a:endParaRPr sz="24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COMPONENTES</a:t>
            </a:r>
            <a:endParaRPr sz="22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2059" name="Google Shape;2059;p105"/>
          <p:cNvSpPr/>
          <p:nvPr/>
        </p:nvSpPr>
        <p:spPr>
          <a:xfrm>
            <a:off x="256600" y="1348100"/>
            <a:ext cx="1948200" cy="29421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ANÁLISIS CRÍTICO DE LOS PARTICIPANTES,</a:t>
            </a:r>
            <a:endParaRPr sz="23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OBJETIVO</a:t>
            </a:r>
            <a:endParaRPr sz="23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E </a:t>
            </a:r>
            <a:endParaRPr sz="23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INDICADORES</a:t>
            </a:r>
            <a:endParaRPr sz="23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2060" name="Google Shape;2060;p105"/>
          <p:cNvSpPr/>
          <p:nvPr/>
        </p:nvSpPr>
        <p:spPr>
          <a:xfrm>
            <a:off x="2300825" y="1348100"/>
            <a:ext cx="1865400" cy="29421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NARRATIVA</a:t>
            </a:r>
            <a:endParaRPr sz="28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Y </a:t>
            </a:r>
            <a:endParaRPr sz="28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ESTÉTICA</a:t>
            </a:r>
            <a:endParaRPr sz="28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(RESPUESTA EMOCIONAL)</a:t>
            </a:r>
            <a:endParaRPr sz="19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2061" name="Google Shape;2061;p105"/>
          <p:cNvSpPr/>
          <p:nvPr/>
        </p:nvSpPr>
        <p:spPr>
          <a:xfrm>
            <a:off x="4262150" y="1348088"/>
            <a:ext cx="1865400" cy="29421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rPr>
              <a:t>DINÁMICAS</a:t>
            </a:r>
            <a:endParaRPr sz="28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2062" name="Google Shape;2062;p105"/>
          <p:cNvSpPr/>
          <p:nvPr/>
        </p:nvSpPr>
        <p:spPr>
          <a:xfrm>
            <a:off x="256700" y="1261400"/>
            <a:ext cx="1948200" cy="31155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3" name="Google Shape;2063;p105"/>
          <p:cNvSpPr/>
          <p:nvPr/>
        </p:nvSpPr>
        <p:spPr>
          <a:xfrm>
            <a:off x="810025" y="3902450"/>
            <a:ext cx="6573600" cy="342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4" name="Google Shape;2064;p105"/>
          <p:cNvSpPr/>
          <p:nvPr/>
        </p:nvSpPr>
        <p:spPr>
          <a:xfrm>
            <a:off x="548146" y="4245045"/>
            <a:ext cx="1506300" cy="636600"/>
          </a:xfrm>
          <a:prstGeom prst="roundRect">
            <a:avLst>
              <a:gd fmla="val 16667" name="adj"/>
            </a:avLst>
          </a:prstGeom>
          <a:solidFill>
            <a:srgbClr val="3D85C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RIGOR</a:t>
            </a:r>
            <a:endParaRPr b="1" sz="24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065" name="Google Shape;2065;p105"/>
          <p:cNvSpPr/>
          <p:nvPr/>
        </p:nvSpPr>
        <p:spPr>
          <a:xfrm>
            <a:off x="587396" y="1105620"/>
            <a:ext cx="1506300" cy="636600"/>
          </a:xfrm>
          <a:prstGeom prst="roundRect">
            <a:avLst>
              <a:gd fmla="val 16667" name="adj"/>
            </a:avLst>
          </a:prstGeom>
          <a:solidFill>
            <a:srgbClr val="3D85C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COHERENCIA</a:t>
            </a:r>
            <a:endParaRPr b="1" sz="16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9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p106"/>
          <p:cNvSpPr txBox="1"/>
          <p:nvPr/>
        </p:nvSpPr>
        <p:spPr>
          <a:xfrm>
            <a:off x="327125" y="882650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MDA</a:t>
            </a:r>
            <a:endParaRPr b="1" sz="36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2071" name="Google Shape;2071;p10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3197" y="882647"/>
            <a:ext cx="4950776" cy="85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2" name="Google Shape;2072;p106"/>
          <p:cNvSpPr txBox="1"/>
          <p:nvPr/>
        </p:nvSpPr>
        <p:spPr>
          <a:xfrm>
            <a:off x="463950" y="226567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WERBACH</a:t>
            </a:r>
            <a:endParaRPr b="1" sz="30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073" name="Google Shape;2073;p106"/>
          <p:cNvSpPr/>
          <p:nvPr/>
        </p:nvSpPr>
        <p:spPr>
          <a:xfrm>
            <a:off x="3463950" y="1738850"/>
            <a:ext cx="3731100" cy="3218100"/>
          </a:xfrm>
          <a:prstGeom prst="triangle">
            <a:avLst>
              <a:gd fmla="val 50000" name="adj"/>
            </a:avLst>
          </a:prstGeom>
          <a:solidFill>
            <a:srgbClr val="FFAB40"/>
          </a:solidFill>
          <a:ln cap="flat" cmpd="sng" w="381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74" name="Google Shape;2074;p106"/>
          <p:cNvCxnSpPr/>
          <p:nvPr/>
        </p:nvCxnSpPr>
        <p:spPr>
          <a:xfrm flipH="1" rot="10800000">
            <a:off x="4567125" y="3073875"/>
            <a:ext cx="1531800" cy="14100"/>
          </a:xfrm>
          <a:prstGeom prst="straightConnector1">
            <a:avLst/>
          </a:prstGeom>
          <a:noFill/>
          <a:ln cap="flat" cmpd="sng" w="38100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75" name="Google Shape;2075;p106"/>
          <p:cNvCxnSpPr/>
          <p:nvPr/>
        </p:nvCxnSpPr>
        <p:spPr>
          <a:xfrm flipH="1" rot="10800000">
            <a:off x="3997975" y="4050700"/>
            <a:ext cx="2691300" cy="21000"/>
          </a:xfrm>
          <a:prstGeom prst="straightConnector1">
            <a:avLst/>
          </a:prstGeom>
          <a:noFill/>
          <a:ln cap="flat" cmpd="sng" w="38100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76" name="Google Shape;2076;p106"/>
          <p:cNvCxnSpPr/>
          <p:nvPr/>
        </p:nvCxnSpPr>
        <p:spPr>
          <a:xfrm>
            <a:off x="6188100" y="3087975"/>
            <a:ext cx="5244000" cy="42000"/>
          </a:xfrm>
          <a:prstGeom prst="straightConnector1">
            <a:avLst/>
          </a:prstGeom>
          <a:noFill/>
          <a:ln cap="flat" cmpd="sng" w="38100">
            <a:solidFill>
              <a:srgbClr val="595959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077" name="Google Shape;2077;p106"/>
          <p:cNvCxnSpPr/>
          <p:nvPr/>
        </p:nvCxnSpPr>
        <p:spPr>
          <a:xfrm>
            <a:off x="6748025" y="4047100"/>
            <a:ext cx="4698300" cy="24600"/>
          </a:xfrm>
          <a:prstGeom prst="straightConnector1">
            <a:avLst/>
          </a:prstGeom>
          <a:noFill/>
          <a:ln cap="flat" cmpd="sng" w="38100">
            <a:solidFill>
              <a:srgbClr val="595959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078" name="Google Shape;2078;p106"/>
          <p:cNvSpPr txBox="1"/>
          <p:nvPr/>
        </p:nvSpPr>
        <p:spPr>
          <a:xfrm>
            <a:off x="4770900" y="2479750"/>
            <a:ext cx="11736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Dinámicas</a:t>
            </a:r>
            <a:endParaRPr b="1" sz="18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079" name="Google Shape;2079;p106"/>
          <p:cNvSpPr txBox="1"/>
          <p:nvPr/>
        </p:nvSpPr>
        <p:spPr>
          <a:xfrm>
            <a:off x="4770900" y="3336238"/>
            <a:ext cx="11736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Mecánicas</a:t>
            </a:r>
            <a:endParaRPr b="1" sz="18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080" name="Google Shape;2080;p106"/>
          <p:cNvSpPr txBox="1"/>
          <p:nvPr/>
        </p:nvSpPr>
        <p:spPr>
          <a:xfrm>
            <a:off x="4616300" y="4212250"/>
            <a:ext cx="15717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Componentes</a:t>
            </a:r>
            <a:endParaRPr b="1" sz="18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081" name="Google Shape;2081;p106"/>
          <p:cNvSpPr txBox="1"/>
          <p:nvPr/>
        </p:nvSpPr>
        <p:spPr>
          <a:xfrm>
            <a:off x="6448625" y="1949450"/>
            <a:ext cx="1140000" cy="10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Limitaciones</a:t>
            </a:r>
            <a:endParaRPr sz="12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Emociones</a:t>
            </a:r>
            <a:endParaRPr sz="12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Narración</a:t>
            </a:r>
            <a:endParaRPr sz="12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Progreso</a:t>
            </a:r>
            <a:endParaRPr sz="12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Relaciones</a:t>
            </a:r>
            <a:endParaRPr sz="12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082" name="Google Shape;2082;p106"/>
          <p:cNvSpPr txBox="1"/>
          <p:nvPr/>
        </p:nvSpPr>
        <p:spPr>
          <a:xfrm>
            <a:off x="7226400" y="3009250"/>
            <a:ext cx="1140000" cy="10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Retos</a:t>
            </a:r>
            <a:endParaRPr sz="12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Competición</a:t>
            </a:r>
            <a:endParaRPr sz="12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Cooperación</a:t>
            </a:r>
            <a:endParaRPr sz="12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Feedback</a:t>
            </a:r>
            <a:endParaRPr sz="12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Recompensas</a:t>
            </a:r>
            <a:endParaRPr sz="12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083" name="Google Shape;2083;p106"/>
          <p:cNvSpPr txBox="1"/>
          <p:nvPr/>
        </p:nvSpPr>
        <p:spPr>
          <a:xfrm>
            <a:off x="8240100" y="4047100"/>
            <a:ext cx="1140000" cy="10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Logros</a:t>
            </a:r>
            <a:endParaRPr sz="12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Avatares</a:t>
            </a:r>
            <a:endParaRPr sz="12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Niveles</a:t>
            </a:r>
            <a:endParaRPr sz="12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Rankings</a:t>
            </a:r>
            <a:endParaRPr sz="12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Puntos</a:t>
            </a:r>
            <a:endParaRPr sz="12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2084" name="Google Shape;2084;p1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8575" y="1766158"/>
            <a:ext cx="3000003" cy="3051989"/>
          </a:xfrm>
          <a:prstGeom prst="rect">
            <a:avLst/>
          </a:prstGeom>
          <a:noFill/>
          <a:ln>
            <a:noFill/>
          </a:ln>
        </p:spPr>
      </p:pic>
      <p:sp>
        <p:nvSpPr>
          <p:cNvPr id="2085" name="Google Shape;2085;p106"/>
          <p:cNvSpPr txBox="1"/>
          <p:nvPr/>
        </p:nvSpPr>
        <p:spPr>
          <a:xfrm>
            <a:off x="327125" y="3699363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777777"/>
                </a:solidFill>
                <a:highlight>
                  <a:srgbClr val="FFFFFF"/>
                </a:highlight>
              </a:rPr>
              <a:t> </a:t>
            </a:r>
            <a:r>
              <a:rPr b="1" lang="en" sz="3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MARCZEWSKY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9" name="Shape 2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0" name="Google Shape;2090;p107"/>
          <p:cNvSpPr txBox="1"/>
          <p:nvPr/>
        </p:nvSpPr>
        <p:spPr>
          <a:xfrm>
            <a:off x="2544925" y="151850"/>
            <a:ext cx="3612600" cy="8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LEBLANC</a:t>
            </a:r>
            <a:endParaRPr b="1" sz="54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091" name="Google Shape;2091;p107"/>
          <p:cNvSpPr/>
          <p:nvPr/>
        </p:nvSpPr>
        <p:spPr>
          <a:xfrm>
            <a:off x="6273837" y="3340963"/>
            <a:ext cx="2321700" cy="1089000"/>
          </a:xfrm>
          <a:prstGeom prst="roundRect">
            <a:avLst>
              <a:gd fmla="val 16667" name="adj"/>
            </a:avLst>
          </a:prstGeom>
          <a:solidFill>
            <a:srgbClr val="3D85C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ESTÉTICA</a:t>
            </a:r>
            <a:endParaRPr b="1" sz="24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092" name="Google Shape;2092;p107"/>
          <p:cNvSpPr/>
          <p:nvPr/>
        </p:nvSpPr>
        <p:spPr>
          <a:xfrm>
            <a:off x="3479532" y="3340950"/>
            <a:ext cx="2321700" cy="1089000"/>
          </a:xfrm>
          <a:prstGeom prst="roundRect">
            <a:avLst>
              <a:gd fmla="val 16667" name="adj"/>
            </a:avLst>
          </a:prstGeom>
          <a:solidFill>
            <a:srgbClr val="3D85C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DINÁMICAS</a:t>
            </a:r>
            <a:endParaRPr b="1" sz="24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093" name="Google Shape;2093;p107"/>
          <p:cNvSpPr/>
          <p:nvPr/>
        </p:nvSpPr>
        <p:spPr>
          <a:xfrm>
            <a:off x="783663" y="3340963"/>
            <a:ext cx="2321700" cy="1089000"/>
          </a:xfrm>
          <a:prstGeom prst="roundRect">
            <a:avLst>
              <a:gd fmla="val 16667" name="adj"/>
            </a:avLst>
          </a:prstGeom>
          <a:solidFill>
            <a:srgbClr val="3D85C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MECÁNICAS</a:t>
            </a:r>
            <a:endParaRPr b="1" sz="24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094" name="Google Shape;2094;p107"/>
          <p:cNvSpPr txBox="1"/>
          <p:nvPr/>
        </p:nvSpPr>
        <p:spPr>
          <a:xfrm>
            <a:off x="1050425" y="1350900"/>
            <a:ext cx="7179900" cy="182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MDA</a:t>
            </a:r>
            <a:endParaRPr sz="15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Geek Pride Day by Slidesgo">
  <a:themeElements>
    <a:clrScheme name="Simple Light">
      <a:dk1>
        <a:srgbClr val="6E3DCF"/>
      </a:dk1>
      <a:lt1>
        <a:srgbClr val="2EE6C4"/>
      </a:lt1>
      <a:dk2>
        <a:srgbClr val="FF0098"/>
      </a:dk2>
      <a:lt2>
        <a:srgbClr val="2D0066"/>
      </a:lt2>
      <a:accent1>
        <a:srgbClr val="20124D"/>
      </a:accent1>
      <a:accent2>
        <a:srgbClr val="FFFFFF"/>
      </a:accent2>
      <a:accent3>
        <a:srgbClr val="20124D"/>
      </a:accent3>
      <a:accent4>
        <a:srgbClr val="6E3DCF"/>
      </a:accent4>
      <a:accent5>
        <a:srgbClr val="2EE6C4"/>
      </a:accent5>
      <a:accent6>
        <a:srgbClr val="FF0098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