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6" r:id="rId5"/>
    <p:sldId id="275" r:id="rId6"/>
    <p:sldId id="258" r:id="rId7"/>
    <p:sldId id="271" r:id="rId8"/>
    <p:sldId id="272" r:id="rId9"/>
    <p:sldId id="277" r:id="rId10"/>
    <p:sldId id="269" r:id="rId11"/>
    <p:sldId id="278" r:id="rId12"/>
    <p:sldId id="279" r:id="rId13"/>
    <p:sldId id="274" r:id="rId14"/>
    <p:sldId id="273" r:id="rId15"/>
    <p:sldId id="259" r:id="rId16"/>
    <p:sldId id="260" r:id="rId17"/>
    <p:sldId id="262" r:id="rId18"/>
    <p:sldId id="261" r:id="rId19"/>
    <p:sldId id="263" r:id="rId20"/>
    <p:sldId id="264" r:id="rId21"/>
    <p:sldId id="265" r:id="rId22"/>
    <p:sldId id="266" r:id="rId23"/>
    <p:sldId id="267" r:id="rId24"/>
    <p:sldId id="268" r:id="rId25"/>
    <p:sldId id="280" r:id="rId26"/>
    <p:sldId id="281" r:id="rId27"/>
    <p:sldId id="282" r:id="rId28"/>
    <p:sldId id="283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610-BE7E-40CB-935B-5D26DE5D3AE9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69EF-87EB-4A33-A220-CC6BAC8458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610-BE7E-40CB-935B-5D26DE5D3AE9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69EF-87EB-4A33-A220-CC6BAC8458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610-BE7E-40CB-935B-5D26DE5D3AE9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69EF-87EB-4A33-A220-CC6BAC8458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610-BE7E-40CB-935B-5D26DE5D3AE9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69EF-87EB-4A33-A220-CC6BAC8458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610-BE7E-40CB-935B-5D26DE5D3AE9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69EF-87EB-4A33-A220-CC6BAC8458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610-BE7E-40CB-935B-5D26DE5D3AE9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69EF-87EB-4A33-A220-CC6BAC8458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610-BE7E-40CB-935B-5D26DE5D3AE9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69EF-87EB-4A33-A220-CC6BAC8458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610-BE7E-40CB-935B-5D26DE5D3AE9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69EF-87EB-4A33-A220-CC6BAC8458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610-BE7E-40CB-935B-5D26DE5D3AE9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69EF-87EB-4A33-A220-CC6BAC8458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610-BE7E-40CB-935B-5D26DE5D3AE9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69EF-87EB-4A33-A220-CC6BAC8458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610-BE7E-40CB-935B-5D26DE5D3AE9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A69EF-87EB-4A33-A220-CC6BAC8458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5E610-BE7E-40CB-935B-5D26DE5D3AE9}" type="datetimeFigureOut">
              <a:rPr lang="es-ES" smtClean="0"/>
              <a:pPr/>
              <a:t>25/04/2019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A69EF-87EB-4A33-A220-CC6BAC8458E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5576" y="548681"/>
            <a:ext cx="7702624" cy="305177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s-ES" sz="8000" dirty="0" smtClean="0">
                <a:latin typeface="Algerian" pitchFamily="82" charset="0"/>
              </a:rPr>
              <a:t>SEMINARIO ABN </a:t>
            </a:r>
            <a:endParaRPr lang="es-ES" sz="8000" dirty="0">
              <a:latin typeface="Algerian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CEIP ALEJANDRO RODRÍGUEZ DE VALCÁRCEL </a:t>
            </a:r>
          </a:p>
          <a:p>
            <a:r>
              <a:rPr lang="es-ES" dirty="0" smtClean="0"/>
              <a:t>(COVARRUBIAS)</a:t>
            </a:r>
          </a:p>
          <a:p>
            <a:r>
              <a:rPr lang="es-ES" dirty="0" smtClean="0"/>
              <a:t>CURSO 2018-2019</a:t>
            </a:r>
          </a:p>
          <a:p>
            <a:endParaRPr lang="es-E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CONTAR DIVERSOS TIPOS DE OBJETOS- REPRESENTACIONES</a:t>
            </a:r>
            <a:endParaRPr lang="es-ES" dirty="0"/>
          </a:p>
        </p:txBody>
      </p:sp>
      <p:pic>
        <p:nvPicPr>
          <p:cNvPr id="8" name="7 Marcador de contenido" descr="thumbnail_20190325_1115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 Marcador de contenido" descr="20190325_1108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478320" y="1051795"/>
            <a:ext cx="4164806" cy="4824509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 descr="20190325_111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450" y="1600200"/>
            <a:ext cx="6037099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ASOCI</a:t>
            </a:r>
            <a:endParaRPr lang="es-ES" dirty="0"/>
          </a:p>
        </p:txBody>
      </p:sp>
      <p:pic>
        <p:nvPicPr>
          <p:cNvPr id="4" name="3 Imagen" descr="20190325_1109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916832"/>
            <a:ext cx="6912768" cy="4353098"/>
          </a:xfrm>
          <a:prstGeom prst="rect">
            <a:avLst/>
          </a:prstGeom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1259632" y="332656"/>
            <a:ext cx="6400800" cy="14199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ASOCIAR OBJETO - NÚMERO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AMIGO DEL 10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NUEVAS FORMAS DE PONER LA FECHA:</a:t>
            </a:r>
            <a:endParaRPr lang="es-ES" dirty="0"/>
          </a:p>
        </p:txBody>
      </p:sp>
      <p:pic>
        <p:nvPicPr>
          <p:cNvPr id="6" name="5 Marcador de contenido" descr="thumbnail_Capture+_2019-03-25-19-24-3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00808"/>
            <a:ext cx="4004360" cy="1518320"/>
          </a:xfrm>
        </p:spPr>
      </p:pic>
      <p:pic>
        <p:nvPicPr>
          <p:cNvPr id="7" name="6 Imagen" descr="thumbnail_Capture+_2019-03-25-19-13-58.png"/>
          <p:cNvPicPr>
            <a:picLocks noChangeAspect="1"/>
          </p:cNvPicPr>
          <p:nvPr/>
        </p:nvPicPr>
        <p:blipFill>
          <a:blip r:embed="rId3" cstate="print"/>
          <a:srcRect t="33200" b="43700"/>
          <a:stretch>
            <a:fillRect/>
          </a:stretch>
        </p:blipFill>
        <p:spPr>
          <a:xfrm>
            <a:off x="4572000" y="2780928"/>
            <a:ext cx="4138944" cy="1584176"/>
          </a:xfrm>
          <a:prstGeom prst="rect">
            <a:avLst/>
          </a:prstGeom>
        </p:spPr>
      </p:pic>
      <p:pic>
        <p:nvPicPr>
          <p:cNvPr id="8" name="7 Imagen" descr="IMG-20181109-WA00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789040"/>
            <a:ext cx="3707904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AMIGOS DEL 10 </a:t>
            </a:r>
            <a:endParaRPr lang="es-ES" dirty="0"/>
          </a:p>
        </p:txBody>
      </p:sp>
      <p:pic>
        <p:nvPicPr>
          <p:cNvPr id="4" name="3 Marcador de contenido" descr="IMG-20190109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MG-20190109-WA00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5651683">
            <a:off x="4181382" y="1709301"/>
            <a:ext cx="3084306" cy="5483210"/>
          </a:xfrm>
          <a:prstGeom prst="rect">
            <a:avLst/>
          </a:prstGeom>
        </p:spPr>
      </p:pic>
      <p:pic>
        <p:nvPicPr>
          <p:cNvPr id="6" name="5 Imagen" descr="IMG-20190109-WA0006.jpg"/>
          <p:cNvPicPr>
            <a:picLocks noChangeAspect="1"/>
          </p:cNvPicPr>
          <p:nvPr/>
        </p:nvPicPr>
        <p:blipFill>
          <a:blip r:embed="rId3" cstate="print"/>
          <a:srcRect l="28266" r="14263"/>
          <a:stretch>
            <a:fillRect/>
          </a:stretch>
        </p:blipFill>
        <p:spPr>
          <a:xfrm rot="14871718">
            <a:off x="2278323" y="-937361"/>
            <a:ext cx="1872142" cy="5791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MÁQUINA DE SUMAR Y RESTAR</a:t>
            </a:r>
            <a:endParaRPr lang="es-ES" dirty="0"/>
          </a:p>
        </p:txBody>
      </p:sp>
      <p:pic>
        <p:nvPicPr>
          <p:cNvPr id="4" name="3 Marcador de contenido" descr="IMG-20190110-WA0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450" y="1600200"/>
            <a:ext cx="6037099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ESCALERAS</a:t>
            </a:r>
            <a:endParaRPr lang="es-ES" dirty="0"/>
          </a:p>
        </p:txBody>
      </p:sp>
      <p:pic>
        <p:nvPicPr>
          <p:cNvPr id="4" name="3 Marcador de contenido" descr="IMG-20190130-WA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21372" y="1600200"/>
            <a:ext cx="3747864" cy="4997152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TABLA PITAGÓRICA</a:t>
            </a:r>
            <a:endParaRPr lang="es-ES" dirty="0"/>
          </a:p>
        </p:txBody>
      </p:sp>
      <p:pic>
        <p:nvPicPr>
          <p:cNvPr id="4" name="3 Marcador de contenido" descr="20190220_14552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628800"/>
            <a:ext cx="3394472" cy="4525963"/>
          </a:xfrm>
        </p:spPr>
      </p:pic>
      <p:pic>
        <p:nvPicPr>
          <p:cNvPr id="5" name="4 Imagen" descr="20190220_151836.jpg"/>
          <p:cNvPicPr>
            <a:picLocks noChangeAspect="1"/>
          </p:cNvPicPr>
          <p:nvPr/>
        </p:nvPicPr>
        <p:blipFill>
          <a:blip r:embed="rId3" cstate="print"/>
          <a:srcRect b="15163"/>
          <a:stretch>
            <a:fillRect/>
          </a:stretch>
        </p:blipFill>
        <p:spPr>
          <a:xfrm>
            <a:off x="4499992" y="1675995"/>
            <a:ext cx="4032448" cy="456131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MATERIAL USADO EN INFANTIL</a:t>
            </a:r>
            <a:endParaRPr lang="es-ES" dirty="0"/>
          </a:p>
        </p:txBody>
      </p:sp>
      <p:pic>
        <p:nvPicPr>
          <p:cNvPr id="4" name="3 Marcador de contenido" descr="20190325_1110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TABLAS DE MULTIPLICAR CON VASOS</a:t>
            </a:r>
            <a:endParaRPr lang="es-ES" dirty="0"/>
          </a:p>
        </p:txBody>
      </p:sp>
      <p:pic>
        <p:nvPicPr>
          <p:cNvPr id="4" name="3 Marcador de contenido" descr="thumbnail_20190326_124219_resiz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TABLAS DE MULTIPLICAR CON PALILLOS</a:t>
            </a:r>
            <a:endParaRPr lang="es-ES" dirty="0"/>
          </a:p>
        </p:txBody>
      </p:sp>
      <p:pic>
        <p:nvPicPr>
          <p:cNvPr id="4" name="3 Marcador de contenido" descr="thumbnail_20190325_1158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459"/>
          <a:stretch>
            <a:fillRect/>
          </a:stretch>
        </p:blipFill>
        <p:spPr>
          <a:xfrm>
            <a:off x="2051720" y="1628800"/>
            <a:ext cx="4073500" cy="4754662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RESOLUCIÓN DE PROBLEMAS:</a:t>
            </a:r>
            <a:endParaRPr lang="es-ES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1" t="7356" r="10885" b="8877"/>
          <a:stretch/>
        </p:blipFill>
        <p:spPr>
          <a:xfrm>
            <a:off x="2483768" y="1460730"/>
            <a:ext cx="3816424" cy="5298712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01678" y="-93366"/>
            <a:ext cx="5148418" cy="6864558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“PRUEBAS” CONTENIDOS ABN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0" t="24496" r="25643" b="12833"/>
          <a:stretch/>
        </p:blipFill>
        <p:spPr bwMode="auto">
          <a:xfrm>
            <a:off x="755576" y="1568653"/>
            <a:ext cx="7056784" cy="452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3" t="24829" r="24619" b="12329"/>
          <a:stretch/>
        </p:blipFill>
        <p:spPr bwMode="auto">
          <a:xfrm>
            <a:off x="539552" y="620688"/>
            <a:ext cx="7920880" cy="5495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23" t="22775" r="24427" b="14383"/>
          <a:stretch/>
        </p:blipFill>
        <p:spPr bwMode="auto">
          <a:xfrm>
            <a:off x="539552" y="404664"/>
            <a:ext cx="7776864" cy="54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CONCLUSIONES DE LAS PRUEBAS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r>
              <a:rPr lang="es-ES" dirty="0" smtClean="0"/>
              <a:t>Ningún alumno empeoro en puntuación, </a:t>
            </a:r>
            <a:r>
              <a:rPr lang="es-ES" b="1" dirty="0" smtClean="0"/>
              <a:t>igualaron o mejoraron sus resultados.</a:t>
            </a:r>
          </a:p>
          <a:p>
            <a:r>
              <a:rPr lang="es-ES" b="1" dirty="0" smtClean="0"/>
              <a:t>Todos mejoraron los tiempos </a:t>
            </a:r>
            <a:r>
              <a:rPr lang="es-ES" dirty="0" smtClean="0"/>
              <a:t>de ejecución de la prueba.</a:t>
            </a:r>
          </a:p>
          <a:p>
            <a:pPr>
              <a:buNone/>
            </a:pPr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REFLEXIONES DE LOS MAESTROS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¿HAN INTRODUCIDO ALGUNA RUTINA ABN EN TUS RUTINAS DE AULA?</a:t>
            </a:r>
          </a:p>
          <a:p>
            <a:pPr marL="0" indent="0">
              <a:buNone/>
            </a:pPr>
            <a:r>
              <a:rPr lang="es-ES" dirty="0" smtClean="0"/>
              <a:t>Todos los maestros se han implicado en la iniciación del ABN en el aula, especialmente trabajando la descomposición de los números, los amigos, vecinos y las operaciones básicas. Han innovado a la hora de poner la fecha de formas originales y </a:t>
            </a:r>
            <a:r>
              <a:rPr lang="es-ES" dirty="0"/>
              <a:t>t</a:t>
            </a:r>
            <a:r>
              <a:rPr lang="es-ES" dirty="0" smtClean="0"/>
              <a:t>ambién se han redactado unos pasos para la resolución de problemas.</a:t>
            </a:r>
            <a:endParaRPr lang="es-E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REFLEXIONES DE LOS MAESTROS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¿QUÉ PUNTOS FUERTES HAN ENCONTRADO?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/>
              <a:t>-Práctico.</a:t>
            </a:r>
          </a:p>
          <a:p>
            <a:pPr marL="0" indent="0">
              <a:buNone/>
            </a:pPr>
            <a:r>
              <a:rPr lang="es-ES" dirty="0" smtClean="0"/>
              <a:t>-Funcional.</a:t>
            </a:r>
          </a:p>
          <a:p>
            <a:pPr marL="0" indent="0">
              <a:buNone/>
            </a:pPr>
            <a:r>
              <a:rPr lang="es-ES" dirty="0" smtClean="0"/>
              <a:t>-Motivador.</a:t>
            </a:r>
          </a:p>
          <a:p>
            <a:pPr marL="0" indent="0">
              <a:buNone/>
            </a:pPr>
            <a:r>
              <a:rPr lang="es-ES" dirty="0" smtClean="0"/>
              <a:t>-Manipulativo.</a:t>
            </a:r>
          </a:p>
          <a:p>
            <a:pPr marL="0" indent="0">
              <a:buNone/>
            </a:pPr>
            <a:r>
              <a:rPr lang="es-ES" dirty="0" smtClean="0"/>
              <a:t>-Mejoran la agilidad mental.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5502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90325_1101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406798"/>
            <a:ext cx="4680520" cy="6240694"/>
          </a:xfr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REFLEXIONES DE LOS MAESTROS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¿QUÉ PUNTOS </a:t>
            </a:r>
            <a:r>
              <a:rPr lang="es-ES" dirty="0" smtClean="0"/>
              <a:t>DÉBILES HAN </a:t>
            </a:r>
            <a:r>
              <a:rPr lang="es-ES" dirty="0"/>
              <a:t>ENCONTRADO</a:t>
            </a:r>
            <a:r>
              <a:rPr lang="es-ES" dirty="0" smtClean="0"/>
              <a:t>?</a:t>
            </a:r>
          </a:p>
          <a:p>
            <a:pPr marL="0" indent="0">
              <a:buNone/>
            </a:pPr>
            <a:r>
              <a:rPr lang="es-ES" dirty="0" smtClean="0"/>
              <a:t>-Ha resultado más complicado iniciar actividades ABN en los cursos superiores pues no tenían esa base y mezclaban con método tradicional.</a:t>
            </a:r>
          </a:p>
          <a:p>
            <a:pPr marL="0" indent="0">
              <a:buNone/>
            </a:pPr>
            <a:r>
              <a:rPr lang="es-ES" dirty="0" smtClean="0"/>
              <a:t>-Proceso lento.</a:t>
            </a:r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858900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REFLEXIONES DE LOS MAESTROS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" dirty="0" smtClean="0"/>
              <a:t>¿QUÉ OPINARÍAN DE SEGUIR INTRODUCIENDO ABN EL CURSO QUE VIENE?</a:t>
            </a:r>
          </a:p>
          <a:p>
            <a:pPr marL="0" indent="0">
              <a:buNone/>
            </a:pPr>
            <a:r>
              <a:rPr lang="es-ES" dirty="0" smtClean="0"/>
              <a:t>Todos los maestros seguirían con actividades ABN el curso que viene siempre que fuese una línea de centro y se empezase por el primer ciclo (en infantil ya se utiliza) de forma paulatina.</a:t>
            </a:r>
          </a:p>
          <a:p>
            <a:pPr marL="0" indent="0">
              <a:buNone/>
            </a:pPr>
            <a:r>
              <a:rPr lang="es-ES" dirty="0" smtClean="0"/>
              <a:t>En cursos superiores se mantendrían actividades (2/3) semanales con el objetivo de que manipulen materiales y ampliarles las posibilidades de resolver operaciones y problemas.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8713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90325_1110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2127084" y="-102746"/>
            <a:ext cx="5204710" cy="73716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DESCOMPOSICIÓN</a:t>
            </a:r>
            <a:endParaRPr lang="es-ES" dirty="0"/>
          </a:p>
        </p:txBody>
      </p:sp>
      <p:pic>
        <p:nvPicPr>
          <p:cNvPr id="4" name="3 Marcador de contenido" descr="20190325_1110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r="10417"/>
          <a:stretch>
            <a:fillRect/>
          </a:stretch>
        </p:blipFill>
        <p:spPr>
          <a:xfrm rot="5400000">
            <a:off x="2425183" y="895296"/>
            <a:ext cx="3888434" cy="578748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CASAS DE LAS FAMILIAS</a:t>
            </a:r>
            <a:endParaRPr lang="es-ES" dirty="0"/>
          </a:p>
        </p:txBody>
      </p:sp>
      <p:pic>
        <p:nvPicPr>
          <p:cNvPr id="4" name="3 Marcador de contenido" descr="20190325_1100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450" y="1600200"/>
            <a:ext cx="6037099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LA CASITA DEL 100</a:t>
            </a:r>
            <a:endParaRPr lang="es-ES" dirty="0"/>
          </a:p>
        </p:txBody>
      </p:sp>
      <p:pic>
        <p:nvPicPr>
          <p:cNvPr id="4" name="3 Marcador de contenido" descr="20190325_11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450" y="1600200"/>
            <a:ext cx="6037099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ASOCIAR NÚMERO - CANTIDAD</a:t>
            </a:r>
            <a:endParaRPr lang="es-ES" dirty="0"/>
          </a:p>
        </p:txBody>
      </p:sp>
      <p:pic>
        <p:nvPicPr>
          <p:cNvPr id="4" name="3 Marcador de contenido" descr="20190325_1105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3450" y="1600200"/>
            <a:ext cx="6037099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20190325_1112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343108" y="113275"/>
            <a:ext cx="5204711" cy="693961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319</Words>
  <Application>Microsoft Office PowerPoint</Application>
  <PresentationFormat>Presentación en pantalla (4:3)</PresentationFormat>
  <Paragraphs>46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SEMINARIO ABN </vt:lpstr>
      <vt:lpstr>MATERIAL USADO EN INFANTIL</vt:lpstr>
      <vt:lpstr>Presentación de PowerPoint</vt:lpstr>
      <vt:lpstr>Presentación de PowerPoint</vt:lpstr>
      <vt:lpstr>DESCOMPOSICIÓN</vt:lpstr>
      <vt:lpstr>CASAS DE LAS FAMILIAS</vt:lpstr>
      <vt:lpstr>LA CASITA DEL 100</vt:lpstr>
      <vt:lpstr>ASOCIAR NÚMERO - CANTIDAD</vt:lpstr>
      <vt:lpstr>Presentación de PowerPoint</vt:lpstr>
      <vt:lpstr> CONTAR DIVERSOS TIPOS DE OBJETOS- REPRESENTACIONES</vt:lpstr>
      <vt:lpstr>Presentación de PowerPoint</vt:lpstr>
      <vt:lpstr>Presentación de PowerPoint</vt:lpstr>
      <vt:lpstr>ASOCI</vt:lpstr>
      <vt:lpstr>NUEVAS FORMAS DE PONER LA FECHA:</vt:lpstr>
      <vt:lpstr>AMIGOS DEL 10 </vt:lpstr>
      <vt:lpstr>Presentación de PowerPoint</vt:lpstr>
      <vt:lpstr>MÁQUINA DE SUMAR Y RESTAR</vt:lpstr>
      <vt:lpstr>ESCALERAS</vt:lpstr>
      <vt:lpstr>TABLA PITAGÓRICA</vt:lpstr>
      <vt:lpstr>TABLAS DE MULTIPLICAR CON VASOS</vt:lpstr>
      <vt:lpstr>TABLAS DE MULTIPLICAR CON PALILLOS</vt:lpstr>
      <vt:lpstr>RESOLUCIÓN DE PROBLEMAS:</vt:lpstr>
      <vt:lpstr>Presentación de PowerPoint</vt:lpstr>
      <vt:lpstr>“PRUEBAS” CONTENIDOS ABN</vt:lpstr>
      <vt:lpstr>Presentación de PowerPoint</vt:lpstr>
      <vt:lpstr>Presentación de PowerPoint</vt:lpstr>
      <vt:lpstr>CONCLUSIONES DE LAS PRUEBAS</vt:lpstr>
      <vt:lpstr>REFLEXIONES DE LOS MAESTROS</vt:lpstr>
      <vt:lpstr>REFLEXIONES DE LOS MAESTROS</vt:lpstr>
      <vt:lpstr>REFLEXIONES DE LOS MAESTROS</vt:lpstr>
      <vt:lpstr>REFLEXIONES DE LOS MAESTROS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SEMINARIO ABN </dc:title>
  <dc:creator>Usuario</dc:creator>
  <cp:lastModifiedBy>Ordenador</cp:lastModifiedBy>
  <cp:revision>11</cp:revision>
  <dcterms:created xsi:type="dcterms:W3CDTF">2019-03-25T09:47:15Z</dcterms:created>
  <dcterms:modified xsi:type="dcterms:W3CDTF">2019-04-25T12:48:44Z</dcterms:modified>
</cp:coreProperties>
</file>