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71" r:id="rId4"/>
    <p:sldId id="277" r:id="rId5"/>
    <p:sldId id="279" r:id="rId6"/>
    <p:sldId id="274" r:id="rId7"/>
    <p:sldId id="282" r:id="rId8"/>
    <p:sldId id="284" r:id="rId9"/>
    <p:sldId id="288" r:id="rId10"/>
    <p:sldId id="275" r:id="rId11"/>
    <p:sldId id="286" r:id="rId12"/>
    <p:sldId id="290" r:id="rId13"/>
    <p:sldId id="289" r:id="rId14"/>
    <p:sldId id="276" r:id="rId1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66256-3964-8913-AE29-7E716B23B66D}" v="6" dt="2023-05-31T08:56:19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YUGUEROS SUAREZ" userId="S::dyugueros@educa.jcyl.es::c89e63f6-ad44-4832-96ba-c469acd12738" providerId="AD" clId="Web-{21A66256-3964-8913-AE29-7E716B23B66D}"/>
    <pc:docChg chg="addSld delSld modSld">
      <pc:chgData name="DOLORES YUGUEROS SUAREZ" userId="S::dyugueros@educa.jcyl.es::c89e63f6-ad44-4832-96ba-c469acd12738" providerId="AD" clId="Web-{21A66256-3964-8913-AE29-7E716B23B66D}" dt="2023-05-31T08:56:19.208" v="5"/>
      <pc:docMkLst>
        <pc:docMk/>
      </pc:docMkLst>
      <pc:sldChg chg="addSp delSp modSp add del">
        <pc:chgData name="DOLORES YUGUEROS SUAREZ" userId="S::dyugueros@educa.jcyl.es::c89e63f6-ad44-4832-96ba-c469acd12738" providerId="AD" clId="Web-{21A66256-3964-8913-AE29-7E716B23B66D}" dt="2023-05-31T08:56:19.208" v="5"/>
        <pc:sldMkLst>
          <pc:docMk/>
          <pc:sldMk cId="0" sldId="256"/>
        </pc:sldMkLst>
        <pc:picChg chg="add del mod">
          <ac:chgData name="DOLORES YUGUEROS SUAREZ" userId="S::dyugueros@educa.jcyl.es::c89e63f6-ad44-4832-96ba-c469acd12738" providerId="AD" clId="Web-{21A66256-3964-8913-AE29-7E716B23B66D}" dt="2023-05-31T08:51:09.965" v="3"/>
          <ac:picMkLst>
            <pc:docMk/>
            <pc:sldMk cId="0" sldId="256"/>
            <ac:picMk id="6" creationId="{8A31E10F-E1C8-2F82-8A55-A82B2AB7A969}"/>
          </ac:picMkLst>
        </pc:picChg>
        <pc:picChg chg="add mod">
          <ac:chgData name="DOLORES YUGUEROS SUAREZ" userId="S::dyugueros@educa.jcyl.es::c89e63f6-ad44-4832-96ba-c469acd12738" providerId="AD" clId="Web-{21A66256-3964-8913-AE29-7E716B23B66D}" dt="2023-05-31T08:50:56.949" v="2" actId="1076"/>
          <ac:picMkLst>
            <pc:docMk/>
            <pc:sldMk cId="0" sldId="256"/>
            <ac:picMk id="8" creationId="{C6645418-169E-4817-D9E1-B317A8D5BC5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hyperlink" Target="http://villaromanaerasmus.blogspot.com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villaromanaerasmus.blogspot.com/" TargetMode="External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869E53-DF1D-4921-B08C-C25688BBA310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F23FC-0C65-47F7-971C-B50E3BAA581C}">
      <dgm:prSet phldrT="[Texto]"/>
      <dgm:spPr/>
      <dgm:t>
        <a:bodyPr/>
        <a:lstStyle/>
        <a:p>
          <a:r>
            <a:rPr lang="es-ES" dirty="0"/>
            <a:t>Movilidades</a:t>
          </a:r>
        </a:p>
      </dgm:t>
    </dgm:pt>
    <dgm:pt modelId="{0B773A02-E9EE-498E-95D1-D1816C6D7B1A}" type="parTrans" cxnId="{EA437579-D646-4D5A-9CFE-E2289681E9F0}">
      <dgm:prSet/>
      <dgm:spPr/>
      <dgm:t>
        <a:bodyPr/>
        <a:lstStyle/>
        <a:p>
          <a:endParaRPr lang="es-ES"/>
        </a:p>
      </dgm:t>
    </dgm:pt>
    <dgm:pt modelId="{80114308-7829-44F3-8AC0-B89788C0C6FF}" type="sibTrans" cxnId="{EA437579-D646-4D5A-9CFE-E2289681E9F0}">
      <dgm:prSet/>
      <dgm:spPr/>
      <dgm:t>
        <a:bodyPr/>
        <a:lstStyle/>
        <a:p>
          <a:endParaRPr lang="es-ES"/>
        </a:p>
      </dgm:t>
    </dgm:pt>
    <dgm:pt modelId="{2F42DFF5-9A51-4235-9DE6-E87A32B1E123}">
      <dgm:prSet phldrT="[Texto]" custT="1"/>
      <dgm:spPr/>
      <dgm:t>
        <a:bodyPr/>
        <a:lstStyle/>
        <a:p>
          <a:endParaRPr lang="es-ES" sz="1600" dirty="0"/>
        </a:p>
        <a:p>
          <a:endParaRPr lang="es-ES" sz="1600" dirty="0"/>
        </a:p>
        <a:p>
          <a:r>
            <a:rPr lang="es-ES" sz="1600" dirty="0"/>
            <a:t>Creación de materiales TIC </a:t>
          </a:r>
        </a:p>
        <a:p>
          <a:r>
            <a:rPr lang="es-ES" sz="1600" dirty="0"/>
            <a:t>Metodologías innovadoras del S. XXI </a:t>
          </a:r>
        </a:p>
        <a:p>
          <a:r>
            <a:rPr lang="es-ES" sz="1600" dirty="0"/>
            <a:t>Reuniones informativas</a:t>
          </a:r>
        </a:p>
        <a:p>
          <a:r>
            <a:rPr lang="es-ES" sz="1600" dirty="0"/>
            <a:t>Celebración Día de Europa</a:t>
          </a:r>
        </a:p>
        <a:p>
          <a:r>
            <a:rPr lang="es-ES" sz="1600" dirty="0"/>
            <a:t>Rincón Erasmus+</a:t>
          </a:r>
        </a:p>
        <a:p>
          <a:r>
            <a:rPr lang="es-ES" sz="1600" dirty="0"/>
            <a:t>Blog </a:t>
          </a:r>
          <a:r>
            <a:rPr lang="es-ES" sz="16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http://villaromanaerasmus.blogspot.com/</a:t>
          </a:r>
          <a:endParaRPr lang="es-ES" sz="1600" dirty="0">
            <a:solidFill>
              <a:schemeClr val="bg1"/>
            </a:solidFill>
          </a:endParaRPr>
        </a:p>
        <a:p>
          <a:endParaRPr lang="es-ES" sz="1200" dirty="0"/>
        </a:p>
        <a:p>
          <a:endParaRPr lang="es-ES" sz="700" dirty="0"/>
        </a:p>
        <a:p>
          <a:endParaRPr lang="es-ES" sz="700" dirty="0"/>
        </a:p>
      </dgm:t>
    </dgm:pt>
    <dgm:pt modelId="{E4E2B447-1072-49BC-A93F-5CF3FC47AE3F}" type="parTrans" cxnId="{1666A454-D4D3-4FC5-879B-2D1972F2D8C9}">
      <dgm:prSet/>
      <dgm:spPr/>
      <dgm:t>
        <a:bodyPr/>
        <a:lstStyle/>
        <a:p>
          <a:endParaRPr lang="es-ES"/>
        </a:p>
      </dgm:t>
    </dgm:pt>
    <dgm:pt modelId="{1011D1ED-3093-4B16-8D91-741C5E605799}" type="sibTrans" cxnId="{1666A454-D4D3-4FC5-879B-2D1972F2D8C9}">
      <dgm:prSet/>
      <dgm:spPr/>
      <dgm:t>
        <a:bodyPr/>
        <a:lstStyle/>
        <a:p>
          <a:endParaRPr lang="es-ES"/>
        </a:p>
      </dgm:t>
    </dgm:pt>
    <dgm:pt modelId="{C2580AB3-AB5E-43F6-8E72-E4CC0B92EBBE}">
      <dgm:prSet phldrT="[Texto]" custT="1"/>
      <dgm:spPr/>
      <dgm:t>
        <a:bodyPr/>
        <a:lstStyle/>
        <a:p>
          <a:endParaRPr lang="es-ES" sz="2800" dirty="0"/>
        </a:p>
      </dgm:t>
    </dgm:pt>
    <dgm:pt modelId="{6EBF27AC-B0B6-40C8-9D52-5C483A4D983F}" type="sibTrans" cxnId="{85F23B15-DF85-44D4-8DB9-1075B740F12C}">
      <dgm:prSet/>
      <dgm:spPr/>
      <dgm:t>
        <a:bodyPr/>
        <a:lstStyle/>
        <a:p>
          <a:endParaRPr lang="es-ES"/>
        </a:p>
      </dgm:t>
    </dgm:pt>
    <dgm:pt modelId="{CFD63599-AACD-4FD0-B254-B1E72E9851D3}" type="parTrans" cxnId="{85F23B15-DF85-44D4-8DB9-1075B740F12C}">
      <dgm:prSet/>
      <dgm:spPr/>
      <dgm:t>
        <a:bodyPr/>
        <a:lstStyle/>
        <a:p>
          <a:endParaRPr lang="es-ES"/>
        </a:p>
      </dgm:t>
    </dgm:pt>
    <dgm:pt modelId="{17B6AED0-50B8-43C5-BD4A-0626211F35A9}" type="pres">
      <dgm:prSet presAssocID="{1C869E53-DF1D-4921-B08C-C25688BBA31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0DD5DC-DD69-4491-AEC1-4055F020E183}" type="pres">
      <dgm:prSet presAssocID="{C2580AB3-AB5E-43F6-8E72-E4CC0B92EBBE}" presName="root" presStyleCnt="0">
        <dgm:presLayoutVars>
          <dgm:chMax/>
          <dgm:chPref val="4"/>
        </dgm:presLayoutVars>
      </dgm:prSet>
      <dgm:spPr/>
    </dgm:pt>
    <dgm:pt modelId="{0F82C4B8-29A1-44C4-87C6-B923E75182F6}" type="pres">
      <dgm:prSet presAssocID="{C2580AB3-AB5E-43F6-8E72-E4CC0B92EBBE}" presName="rootComposite" presStyleCnt="0">
        <dgm:presLayoutVars/>
      </dgm:prSet>
      <dgm:spPr/>
    </dgm:pt>
    <dgm:pt modelId="{9E379ECD-7C81-4917-94FF-5F2771D37A88}" type="pres">
      <dgm:prSet presAssocID="{C2580AB3-AB5E-43F6-8E72-E4CC0B92EBBE}" presName="rootText" presStyleLbl="node0" presStyleIdx="0" presStyleCnt="1" custFlipVert="0" custFlipHor="0" custScaleX="2764" custScaleY="15098" custLinFactNeighborX="31065" custLinFactNeighborY="77095">
        <dgm:presLayoutVars>
          <dgm:chMax/>
          <dgm:chPref val="4"/>
        </dgm:presLayoutVars>
      </dgm:prSet>
      <dgm:spPr/>
    </dgm:pt>
    <dgm:pt modelId="{A8DA920C-A464-4AA7-8952-FEAAF6C18EE1}" type="pres">
      <dgm:prSet presAssocID="{C2580AB3-AB5E-43F6-8E72-E4CC0B92EBBE}" presName="childShape" presStyleCnt="0">
        <dgm:presLayoutVars>
          <dgm:chMax val="0"/>
          <dgm:chPref val="0"/>
        </dgm:presLayoutVars>
      </dgm:prSet>
      <dgm:spPr/>
    </dgm:pt>
    <dgm:pt modelId="{83DFF32F-A2CC-4D6F-AF9D-5FEAD47D8E1E}" type="pres">
      <dgm:prSet presAssocID="{F1DF23FC-0C65-47F7-971C-B50E3BAA581C}" presName="childComposite" presStyleCnt="0">
        <dgm:presLayoutVars>
          <dgm:chMax val="0"/>
          <dgm:chPref val="0"/>
        </dgm:presLayoutVars>
      </dgm:prSet>
      <dgm:spPr/>
    </dgm:pt>
    <dgm:pt modelId="{011B50F7-79D9-4A9F-A24A-6CF204F508FB}" type="pres">
      <dgm:prSet presAssocID="{F1DF23FC-0C65-47F7-971C-B50E3BAA581C}" presName="Image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A3177F6-9450-4E03-9F57-91759F70713E}" type="pres">
      <dgm:prSet presAssocID="{F1DF23FC-0C65-47F7-971C-B50E3BAA581C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9D172696-1328-40C8-9D6C-15E1EEE3EFF9}" type="pres">
      <dgm:prSet presAssocID="{2F42DFF5-9A51-4235-9DE6-E87A32B1E123}" presName="childComposite" presStyleCnt="0">
        <dgm:presLayoutVars>
          <dgm:chMax val="0"/>
          <dgm:chPref val="0"/>
        </dgm:presLayoutVars>
      </dgm:prSet>
      <dgm:spPr/>
    </dgm:pt>
    <dgm:pt modelId="{ECA79659-E356-4349-9C81-813745330430}" type="pres">
      <dgm:prSet presAssocID="{2F42DFF5-9A51-4235-9DE6-E87A32B1E123}" presName="Image" presStyleLbl="node1" presStyleIdx="1" presStyleCnt="2" custLinFactNeighborX="3126" custLinFactNeighborY="-2499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902AC0BC-775D-4A14-B30B-FB75ECE8E088}" type="pres">
      <dgm:prSet presAssocID="{2F42DFF5-9A51-4235-9DE6-E87A32B1E123}" presName="childText" presStyleLbl="lnNode1" presStyleIdx="1" presStyleCnt="2" custScaleX="99804" custScaleY="316163" custLinFactNeighborX="-251" custLinFactNeighborY="-3124">
        <dgm:presLayoutVars>
          <dgm:chMax val="0"/>
          <dgm:chPref val="0"/>
          <dgm:bulletEnabled val="1"/>
        </dgm:presLayoutVars>
      </dgm:prSet>
      <dgm:spPr/>
    </dgm:pt>
  </dgm:ptLst>
  <dgm:cxnLst>
    <dgm:cxn modelId="{85F23B15-DF85-44D4-8DB9-1075B740F12C}" srcId="{1C869E53-DF1D-4921-B08C-C25688BBA310}" destId="{C2580AB3-AB5E-43F6-8E72-E4CC0B92EBBE}" srcOrd="0" destOrd="0" parTransId="{CFD63599-AACD-4FD0-B254-B1E72E9851D3}" sibTransId="{6EBF27AC-B0B6-40C8-9D52-5C483A4D983F}"/>
    <dgm:cxn modelId="{1666A454-D4D3-4FC5-879B-2D1972F2D8C9}" srcId="{C2580AB3-AB5E-43F6-8E72-E4CC0B92EBBE}" destId="{2F42DFF5-9A51-4235-9DE6-E87A32B1E123}" srcOrd="1" destOrd="0" parTransId="{E4E2B447-1072-49BC-A93F-5CF3FC47AE3F}" sibTransId="{1011D1ED-3093-4B16-8D91-741C5E605799}"/>
    <dgm:cxn modelId="{EA437579-D646-4D5A-9CFE-E2289681E9F0}" srcId="{C2580AB3-AB5E-43F6-8E72-E4CC0B92EBBE}" destId="{F1DF23FC-0C65-47F7-971C-B50E3BAA581C}" srcOrd="0" destOrd="0" parTransId="{0B773A02-E9EE-498E-95D1-D1816C6D7B1A}" sibTransId="{80114308-7829-44F3-8AC0-B89788C0C6FF}"/>
    <dgm:cxn modelId="{8EC8075A-F814-44E0-9EEA-E1EEB067AC07}" type="presOf" srcId="{2F42DFF5-9A51-4235-9DE6-E87A32B1E123}" destId="{902AC0BC-775D-4A14-B30B-FB75ECE8E088}" srcOrd="0" destOrd="0" presId="urn:microsoft.com/office/officeart/2008/layout/PictureAccentList"/>
    <dgm:cxn modelId="{D69FD57D-E33D-4F0E-BFDA-1F82F8A2190A}" type="presOf" srcId="{1C869E53-DF1D-4921-B08C-C25688BBA310}" destId="{17B6AED0-50B8-43C5-BD4A-0626211F35A9}" srcOrd="0" destOrd="0" presId="urn:microsoft.com/office/officeart/2008/layout/PictureAccentList"/>
    <dgm:cxn modelId="{6AC9DDF0-BD3B-4744-B252-DE385ECA4896}" type="presOf" srcId="{F1DF23FC-0C65-47F7-971C-B50E3BAA581C}" destId="{1A3177F6-9450-4E03-9F57-91759F70713E}" srcOrd="0" destOrd="0" presId="urn:microsoft.com/office/officeart/2008/layout/PictureAccentList"/>
    <dgm:cxn modelId="{BC4639FA-263C-4302-9B8D-4FB190B8A608}" type="presOf" srcId="{C2580AB3-AB5E-43F6-8E72-E4CC0B92EBBE}" destId="{9E379ECD-7C81-4917-94FF-5F2771D37A88}" srcOrd="0" destOrd="0" presId="urn:microsoft.com/office/officeart/2008/layout/PictureAccentList"/>
    <dgm:cxn modelId="{0AFADD68-F821-4928-A7D3-E56C92DE1FDA}" type="presParOf" srcId="{17B6AED0-50B8-43C5-BD4A-0626211F35A9}" destId="{DC0DD5DC-DD69-4491-AEC1-4055F020E183}" srcOrd="0" destOrd="0" presId="urn:microsoft.com/office/officeart/2008/layout/PictureAccentList"/>
    <dgm:cxn modelId="{E2384FCA-2439-4AA2-BE8E-16CC04B9B646}" type="presParOf" srcId="{DC0DD5DC-DD69-4491-AEC1-4055F020E183}" destId="{0F82C4B8-29A1-44C4-87C6-B923E75182F6}" srcOrd="0" destOrd="0" presId="urn:microsoft.com/office/officeart/2008/layout/PictureAccentList"/>
    <dgm:cxn modelId="{4E1818E1-0C99-4401-AD9C-AB3A7EF62B05}" type="presParOf" srcId="{0F82C4B8-29A1-44C4-87C6-B923E75182F6}" destId="{9E379ECD-7C81-4917-94FF-5F2771D37A88}" srcOrd="0" destOrd="0" presId="urn:microsoft.com/office/officeart/2008/layout/PictureAccentList"/>
    <dgm:cxn modelId="{E0423A2C-FE3A-470C-BA86-BEC6F7491858}" type="presParOf" srcId="{DC0DD5DC-DD69-4491-AEC1-4055F020E183}" destId="{A8DA920C-A464-4AA7-8952-FEAAF6C18EE1}" srcOrd="1" destOrd="0" presId="urn:microsoft.com/office/officeart/2008/layout/PictureAccentList"/>
    <dgm:cxn modelId="{CD5FFE2F-AF76-4873-B265-2CC9F2AC2FE5}" type="presParOf" srcId="{A8DA920C-A464-4AA7-8952-FEAAF6C18EE1}" destId="{83DFF32F-A2CC-4D6F-AF9D-5FEAD47D8E1E}" srcOrd="0" destOrd="0" presId="urn:microsoft.com/office/officeart/2008/layout/PictureAccentList"/>
    <dgm:cxn modelId="{46C39D6C-ADD7-46D1-8DFF-0198B3484184}" type="presParOf" srcId="{83DFF32F-A2CC-4D6F-AF9D-5FEAD47D8E1E}" destId="{011B50F7-79D9-4A9F-A24A-6CF204F508FB}" srcOrd="0" destOrd="0" presId="urn:microsoft.com/office/officeart/2008/layout/PictureAccentList"/>
    <dgm:cxn modelId="{60F47A32-B516-4910-8CE8-E4B66B16F388}" type="presParOf" srcId="{83DFF32F-A2CC-4D6F-AF9D-5FEAD47D8E1E}" destId="{1A3177F6-9450-4E03-9F57-91759F70713E}" srcOrd="1" destOrd="0" presId="urn:microsoft.com/office/officeart/2008/layout/PictureAccentList"/>
    <dgm:cxn modelId="{27F3B04A-5D08-49F8-8D46-B85BD22BFED0}" type="presParOf" srcId="{A8DA920C-A464-4AA7-8952-FEAAF6C18EE1}" destId="{9D172696-1328-40C8-9D6C-15E1EEE3EFF9}" srcOrd="1" destOrd="0" presId="urn:microsoft.com/office/officeart/2008/layout/PictureAccentList"/>
    <dgm:cxn modelId="{6057DBA7-37EB-4A06-A967-2C4BE0502FD6}" type="presParOf" srcId="{9D172696-1328-40C8-9D6C-15E1EEE3EFF9}" destId="{ECA79659-E356-4349-9C81-813745330430}" srcOrd="0" destOrd="0" presId="urn:microsoft.com/office/officeart/2008/layout/PictureAccentList"/>
    <dgm:cxn modelId="{DFEF7148-AA0C-4E49-97F6-678E359068DD}" type="presParOf" srcId="{9D172696-1328-40C8-9D6C-15E1EEE3EFF9}" destId="{902AC0BC-775D-4A14-B30B-FB75ECE8E08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79ECD-7C81-4917-94FF-5F2771D37A88}">
      <dsp:nvSpPr>
        <dsp:cNvPr id="0" name=""/>
        <dsp:cNvSpPr/>
      </dsp:nvSpPr>
      <dsp:spPr>
        <a:xfrm>
          <a:off x="6008589" y="627324"/>
          <a:ext cx="190149" cy="122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dirty="0"/>
        </a:p>
      </dsp:txBody>
      <dsp:txXfrm>
        <a:off x="6012187" y="630922"/>
        <a:ext cx="182953" cy="115656"/>
      </dsp:txXfrm>
    </dsp:sp>
    <dsp:sp modelId="{011B50F7-79D9-4A9F-A24A-6CF204F508FB}">
      <dsp:nvSpPr>
        <dsp:cNvPr id="0" name=""/>
        <dsp:cNvSpPr/>
      </dsp:nvSpPr>
      <dsp:spPr>
        <a:xfrm>
          <a:off x="526807" y="269320"/>
          <a:ext cx="813702" cy="81370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177F6-9450-4E03-9F57-91759F70713E}">
      <dsp:nvSpPr>
        <dsp:cNvPr id="0" name=""/>
        <dsp:cNvSpPr/>
      </dsp:nvSpPr>
      <dsp:spPr>
        <a:xfrm>
          <a:off x="1389331" y="269320"/>
          <a:ext cx="6016963" cy="81370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Movilidades</a:t>
          </a:r>
        </a:p>
      </dsp:txBody>
      <dsp:txXfrm>
        <a:off x="1429060" y="309049"/>
        <a:ext cx="5937505" cy="734244"/>
      </dsp:txXfrm>
    </dsp:sp>
    <dsp:sp modelId="{ECA79659-E356-4349-9C81-813745330430}">
      <dsp:nvSpPr>
        <dsp:cNvPr id="0" name=""/>
        <dsp:cNvSpPr/>
      </dsp:nvSpPr>
      <dsp:spPr>
        <a:xfrm>
          <a:off x="558140" y="1856735"/>
          <a:ext cx="813702" cy="81370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AC0BC-775D-4A14-B30B-FB75ECE8E088}">
      <dsp:nvSpPr>
        <dsp:cNvPr id="0" name=""/>
        <dsp:cNvSpPr/>
      </dsp:nvSpPr>
      <dsp:spPr>
        <a:xfrm>
          <a:off x="1386022" y="1155246"/>
          <a:ext cx="6005170" cy="257262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Creación de materiales TIC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Metodologías innovadoras del S. XXI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Reuniones informativas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Celebración Día de Europa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Rincón Erasmus+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Blog </a:t>
          </a:r>
          <a:r>
            <a:rPr lang="es-ES" sz="160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http://villaromanaerasmus.blogspot.com/</a:t>
          </a:r>
          <a:endParaRPr lang="es-ES" sz="1600" kern="1200" dirty="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 dirty="0"/>
        </a:p>
      </dsp:txBody>
      <dsp:txXfrm>
        <a:off x="1511630" y="1280854"/>
        <a:ext cx="5753954" cy="2321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33BC4-9B18-4252-944A-B89EEAAC411E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81D4-59C0-47E3-B3E8-FD54000059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4CAD6-2982-4D08-A606-4BC2F1A63044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BFEDA-D090-4475-BB6A-2EF41B01842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360CA-F422-4A71-A6C8-42D8DF5FA158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FB488-31F0-46FA-88BA-51C52CFE58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6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DF58-B313-401E-AE6D-A2E480B8A890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25A4C-BABB-4AA3-82E3-9FBF6A0B27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9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DD018-B739-4BD7-BA2D-A05E83166ED4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321BF-C4ED-492C-9BC5-EE28B6340A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3BA1-383A-4D91-B31C-EDCA914E44B9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B708-9BB3-4109-8D97-C15ABC58F8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45E51-EC5F-4350-AF02-0EEC9D2342FE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C64EE-7B2F-480B-AB4F-B85E105D5E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2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DF013-420C-4202-B1FE-CF7A9EE209CA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CAE75-41A6-439C-A90F-773D4FCFC89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5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4CA1-F6D6-4E0E-B808-340EBAB6CD23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3A6BF-A944-4750-8F01-32DAAA43C39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1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fld id="{662B29E5-43BC-49BC-AD39-6CECAB6A761D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574AEC-F92F-4AE8-9AC8-DA953FFEC09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3E61-6956-4280-A552-B6D152EF8284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93AA6-3CC9-4A95-8225-D80D07E9A5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Editar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67046D2-76D9-4F7F-A24C-A8AD31349252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 dirty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B190463-3ACD-41C9-9018-DA2F88DD59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7" r:id="rId2"/>
    <p:sldLayoutId id="2147483673" r:id="rId3"/>
    <p:sldLayoutId id="2147483668" r:id="rId4"/>
    <p:sldLayoutId id="2147483669" r:id="rId5"/>
    <p:sldLayoutId id="2147483670" r:id="rId6"/>
    <p:sldLayoutId id="2147483674" r:id="rId7"/>
    <p:sldLayoutId id="2147483675" r:id="rId8"/>
    <p:sldLayoutId id="2147483676" r:id="rId9"/>
    <p:sldLayoutId id="2147483671" r:id="rId10"/>
    <p:sldLayoutId id="2147483677" r:id="rId11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1" fontAlgn="base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s-altenhagen.de/2-Willkommen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2dimel.g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academy.eu/" TargetMode="External"/><Relationship Id="rId2" Type="http://schemas.openxmlformats.org/officeDocument/2006/relationships/hyperlink" Target="https://www.pmserasmusplu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educationgateway.eu/es/pub/index.htm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epie.es/educacion-escolar/school-gateway.html#contenid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llaromanaerasmus.blogspot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erasmusconsorcio.blogspot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c-international.eu/erasmusplus" TargetMode="External"/><Relationship Id="rId2" Type="http://schemas.openxmlformats.org/officeDocument/2006/relationships/hyperlink" Target="https://padlet.com/petra_koukal/9bnyrfg7yjl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coursescroatia.com/" TargetMode="External"/><Relationship Id="rId2" Type="http://schemas.openxmlformats.org/officeDocument/2006/relationships/hyperlink" Target="https://padlet.com/petra_koukal/9bnyrfg7yjl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lfe.info/" TargetMode="External"/><Relationship Id="rId2" Type="http://schemas.openxmlformats.org/officeDocument/2006/relationships/hyperlink" Target="https://padlet.com/petra_koukal/9bnyrfg7yjl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future.eu/" TargetMode="External"/><Relationship Id="rId2" Type="http://schemas.openxmlformats.org/officeDocument/2006/relationships/hyperlink" Target="https://padlet.com/petra_koukal/9bnyrfg7yjl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3770" y="1240349"/>
            <a:ext cx="10926763" cy="260795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>
                <a:latin typeface="Freestyle Script" panose="030804020302050B0404" pitchFamily="66" charset="0"/>
              </a:rPr>
              <a:t>CONSORCIO ERASMUS+ </a:t>
            </a:r>
            <a:br>
              <a:rPr lang="es-ES" b="1" dirty="0">
                <a:latin typeface="Freestyle Script" panose="030804020302050B0404" pitchFamily="66" charset="0"/>
              </a:rPr>
            </a:br>
            <a:r>
              <a:rPr lang="es-ES" b="1" dirty="0">
                <a:latin typeface="Freestyle Script" panose="030804020302050B0404" pitchFamily="66" charset="0"/>
              </a:rPr>
              <a:t>CFIE KA121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6063" y="3848307"/>
            <a:ext cx="11107737" cy="1769344"/>
          </a:xfrm>
        </p:spPr>
        <p:txBody>
          <a:bodyPr rtlCol="0">
            <a:normAutofit/>
          </a:bodyPr>
          <a:lstStyle/>
          <a:p>
            <a:pPr algn="r" fontAlgn="auto">
              <a:defRPr/>
            </a:pPr>
            <a:endParaRPr lang="es-ES" sz="4000" dirty="0"/>
          </a:p>
          <a:p>
            <a:pPr algn="ctr" fontAlgn="auto">
              <a:defRPr/>
            </a:pPr>
            <a:r>
              <a:rPr lang="es-ES" sz="3600" b="1" dirty="0"/>
              <a:t>Dra. Elena Pérez Barrioluengo</a:t>
            </a:r>
          </a:p>
          <a:p>
            <a:pPr fontAlgn="auto">
              <a:defRPr/>
            </a:pPr>
            <a:endParaRPr lang="es-ES" dirty="0"/>
          </a:p>
        </p:txBody>
      </p:sp>
      <p:pic>
        <p:nvPicPr>
          <p:cNvPr id="819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77" y="5613185"/>
            <a:ext cx="1917821" cy="54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01EAF4-75AD-FB7D-6A36-41173701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451" y="5571871"/>
            <a:ext cx="1139241" cy="5892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6B130B-4B80-CAA3-850C-4EDF1484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422" y="5722676"/>
            <a:ext cx="1548605" cy="4110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8E2A71-D486-B852-F005-82208BD15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51577"/>
            <a:ext cx="1652134" cy="1652134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C6645418-169E-4817-D9E1-B317A8D5B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659" y="5689984"/>
            <a:ext cx="838200" cy="295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7200" b="1" dirty="0">
                <a:latin typeface="Freestyle Script" panose="030804020302050B0404" pitchFamily="66" charset="0"/>
              </a:rPr>
              <a:t>Periodos de Observación: Bielefeld, Alemania</a:t>
            </a:r>
            <a:endParaRPr lang="es-ES" sz="7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279" y="1911577"/>
            <a:ext cx="5450503" cy="40878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91DCC87-E07A-A177-BA61-4C3AD90E8AFD}"/>
              </a:ext>
            </a:extLst>
          </p:cNvPr>
          <p:cNvSpPr txBox="1"/>
          <p:nvPr/>
        </p:nvSpPr>
        <p:spPr>
          <a:xfrm>
            <a:off x="7003065" y="5424008"/>
            <a:ext cx="4699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https://gs-altenhagen.de/2-Willkommen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2E399A-EA38-9949-5936-9D314E725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065" y="1911577"/>
            <a:ext cx="3941629" cy="295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2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7200" b="1" dirty="0">
                <a:latin typeface="Freestyle Script" panose="030804020302050B0404" pitchFamily="66" charset="0"/>
              </a:rPr>
              <a:t>Periodos de Observación: Atenas, Grecia</a:t>
            </a:r>
            <a:endParaRPr lang="es-ES" sz="7200" dirty="0"/>
          </a:p>
        </p:txBody>
      </p:sp>
      <p:pic>
        <p:nvPicPr>
          <p:cNvPr id="6" name="Marcador de contenido 9">
            <a:extLst>
              <a:ext uri="{FF2B5EF4-FFF2-40B4-BE49-F238E27FC236}">
                <a16:creationId xmlns:a16="http://schemas.microsoft.com/office/drawing/2014/main" id="{952F3FF9-D174-917A-C52F-E29194D0C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1" t="-1" r="29466" b="-917"/>
          <a:stretch/>
        </p:blipFill>
        <p:spPr>
          <a:xfrm>
            <a:off x="6541290" y="1911577"/>
            <a:ext cx="4614073" cy="4106451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8A94D12-1B72-335B-6CD0-10D22E6EC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6637" y="2309729"/>
            <a:ext cx="4917267" cy="27659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469C7E-40D8-AE06-5C6E-A51AB3DBDD7D}"/>
              </a:ext>
            </a:extLst>
          </p:cNvPr>
          <p:cNvSpPr txBox="1"/>
          <p:nvPr/>
        </p:nvSpPr>
        <p:spPr>
          <a:xfrm>
            <a:off x="2134485" y="564869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4"/>
              </a:rPr>
              <a:t>https://www.2dimel.gr/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5004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7200" b="1" dirty="0">
                <a:latin typeface="Freestyle Script" panose="030804020302050B0404" pitchFamily="66" charset="0"/>
              </a:rPr>
              <a:t>Sugerencias</a:t>
            </a:r>
            <a:endParaRPr lang="es-ES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9BBDEA-E6A3-7787-1C0D-CF81BFB5E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hlinkClick r:id="rId2"/>
              </a:rPr>
              <a:t>https://www.pmserasmusplus.com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hlinkClick r:id="rId3"/>
              </a:rPr>
              <a:t>https://www.teacheracademy.eu/</a:t>
            </a:r>
            <a:r>
              <a:rPr lang="es-ES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F2BCB2-3453-1E4D-D4BD-539B19BCE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5" t="11815" r="8504" b="40928"/>
          <a:stretch/>
        </p:blipFill>
        <p:spPr>
          <a:xfrm>
            <a:off x="5004872" y="4464850"/>
            <a:ext cx="5900855" cy="18403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E5C6F64-4C55-5232-C7F7-13A9372E2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14" r="2310" b="29529"/>
          <a:stretch/>
        </p:blipFill>
        <p:spPr>
          <a:xfrm>
            <a:off x="5254906" y="2131064"/>
            <a:ext cx="5486400" cy="18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41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D61D6-DF98-DBFB-93B1-B7B584F0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7200" b="1" dirty="0">
                <a:latin typeface="Freestyle Script" panose="030804020302050B0404" pitchFamily="66" charset="0"/>
              </a:rPr>
              <a:t>School Education Gateway</a:t>
            </a:r>
            <a:endParaRPr lang="es-ES" sz="72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C8BD5B3-9861-C8C4-BF9D-AB5C31F6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5" t="11651" r="1003" b="5482"/>
          <a:stretch/>
        </p:blipFill>
        <p:spPr>
          <a:xfrm>
            <a:off x="2617807" y="2063914"/>
            <a:ext cx="6956386" cy="3333509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F519301-F721-8E91-EACE-2D7EBC9D17E7}"/>
              </a:ext>
            </a:extLst>
          </p:cNvPr>
          <p:cNvSpPr txBox="1"/>
          <p:nvPr/>
        </p:nvSpPr>
        <p:spPr>
          <a:xfrm>
            <a:off x="3163994" y="5692715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https://www.schooleducationgateway.eu/es/pub/index.htm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94CA18-479C-2D80-2241-AF9A57087A22}"/>
              </a:ext>
            </a:extLst>
          </p:cNvPr>
          <p:cNvSpPr txBox="1"/>
          <p:nvPr/>
        </p:nvSpPr>
        <p:spPr>
          <a:xfrm>
            <a:off x="2934551" y="1748943"/>
            <a:ext cx="695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4"/>
              </a:rPr>
              <a:t>http://sepie.es/educacion-escolar/school-gateway.html#contenido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8593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1BE3993C-0451-E055-1FF1-16C073695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669" y="2164453"/>
            <a:ext cx="8874018" cy="2529094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E1C0A42-7779-C7C2-6B83-A45AADDB011D}"/>
              </a:ext>
            </a:extLst>
          </p:cNvPr>
          <p:cNvSpPr txBox="1"/>
          <p:nvPr/>
        </p:nvSpPr>
        <p:spPr>
          <a:xfrm>
            <a:off x="4098470" y="4537267"/>
            <a:ext cx="55535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2800" dirty="0"/>
          </a:p>
          <a:p>
            <a:endParaRPr lang="es-ES" sz="2800" dirty="0"/>
          </a:p>
          <a:p>
            <a:r>
              <a:rPr lang="es-ES" sz="2800" dirty="0"/>
              <a:t>eperezbarrioluengo@educa.jcyl.es</a:t>
            </a:r>
          </a:p>
        </p:txBody>
      </p:sp>
      <p:pic>
        <p:nvPicPr>
          <p:cNvPr id="1026" name="Picture 2" descr="Correo electrónico seguro, práctico y eficaz">
            <a:extLst>
              <a:ext uri="{FF2B5EF4-FFF2-40B4-BE49-F238E27FC236}">
                <a16:creationId xmlns:a16="http://schemas.microsoft.com/office/drawing/2014/main" id="{9FE79F96-2A0C-536E-73B2-3E2237884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89" y="5229764"/>
            <a:ext cx="935681" cy="93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F5E576-21CE-915D-1B39-4EE065029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575" y="0"/>
            <a:ext cx="1555445" cy="15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4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0FE5-6110-6BDA-F8EC-9C7DCA0C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71" y="287338"/>
            <a:ext cx="10269992" cy="1449387"/>
          </a:xfrm>
        </p:spPr>
        <p:txBody>
          <a:bodyPr>
            <a:noAutofit/>
          </a:bodyPr>
          <a:lstStyle/>
          <a:p>
            <a:pPr algn="ctr"/>
            <a:r>
              <a:rPr lang="es-E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eestyle Script" panose="030804020302050B0404" pitchFamily="66" charset="0"/>
              </a:rPr>
              <a:t>Proyectos Movilidad Educación Escolar</a:t>
            </a:r>
            <a:endParaRPr lang="es-ES" sz="8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0CED98-02BA-0B2C-B85F-943D493FD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1" t="37963" r="14826" b="17497"/>
          <a:stretch/>
        </p:blipFill>
        <p:spPr>
          <a:xfrm>
            <a:off x="1277258" y="2046514"/>
            <a:ext cx="9380376" cy="42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0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3271" y="423622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es-E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eestyle Script" panose="030804020302050B0404" pitchFamily="66" charset="0"/>
              </a:rPr>
              <a:t>Actividades</a:t>
            </a:r>
            <a:endParaRPr lang="es-ES" sz="80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327739"/>
              </p:ext>
            </p:extLst>
          </p:nvPr>
        </p:nvGraphicFramePr>
        <p:xfrm>
          <a:off x="1593669" y="1956391"/>
          <a:ext cx="7933103" cy="3753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759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EEFA39-983B-F7FB-C48E-AE33FC4F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>
            <a:normAutofit/>
          </a:bodyPr>
          <a:lstStyle/>
          <a:p>
            <a:br>
              <a:rPr lang="es-ES" b="1" i="0" dirty="0">
                <a:solidFill>
                  <a:srgbClr val="333332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42BF3C-DCA1-AB00-8ED2-AC3ECB3D1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3"/>
          <a:stretch/>
        </p:blipFill>
        <p:spPr>
          <a:xfrm>
            <a:off x="4627719" y="462118"/>
            <a:ext cx="6526525" cy="5933763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94445C-EF89-2AF0-2E63-24471898A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609" y="414670"/>
            <a:ext cx="3200400" cy="6071190"/>
          </a:xfrm>
        </p:spPr>
        <p:txBody>
          <a:bodyPr wrap="square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i="0" dirty="0">
                <a:solidFill>
                  <a:schemeClr val="bg1"/>
                </a:solidFill>
                <a:effectLst/>
                <a:latin typeface="Freestyle Script" panose="030804020302050B0404" pitchFamily="66" charset="0"/>
              </a:rPr>
              <a:t> </a:t>
            </a:r>
            <a:r>
              <a:rPr lang="es-ES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es-ES" sz="2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PROYECTOS ERASMUS +</a:t>
            </a:r>
          </a:p>
          <a:p>
            <a:pPr algn="ctr">
              <a:lnSpc>
                <a:spcPct val="100000"/>
              </a:lnSpc>
            </a:pPr>
            <a:r>
              <a:rPr lang="es-ES" sz="2800" dirty="0">
                <a:solidFill>
                  <a:schemeClr val="bg1"/>
                </a:solidFill>
                <a:latin typeface="Freestyle Script" panose="030804020302050B0404" pitchFamily="66" charset="0"/>
              </a:rPr>
              <a:t>“</a:t>
            </a:r>
            <a:r>
              <a:rPr lang="es-ES" sz="2800" i="0" dirty="0">
                <a:solidFill>
                  <a:schemeClr val="bg1"/>
                </a:solidFill>
                <a:effectLst/>
                <a:latin typeface="Freestyle Script" panose="030804020302050B0404" pitchFamily="66" charset="0"/>
              </a:rPr>
              <a:t>Desarrollo de las competencias comunicativas en un entorno cultural europeo”</a:t>
            </a:r>
            <a:endParaRPr lang="es-ES" sz="2800" dirty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latin typeface="Freestyle Script" panose="030804020302050B0404" pitchFamily="66" charset="0"/>
              </a:rPr>
              <a:t>“</a:t>
            </a:r>
            <a:r>
              <a:rPr lang="es-ES" sz="2800" i="0" dirty="0">
                <a:solidFill>
                  <a:schemeClr val="bg1"/>
                </a:solidFill>
                <a:effectLst/>
                <a:latin typeface="Freestyle Script" panose="030804020302050B0404" pitchFamily="66" charset="0"/>
              </a:rPr>
              <a:t>Desarrollo de las competencias social y tecnológica en un entorno plurilingüe”</a:t>
            </a:r>
            <a:endParaRPr lang="es-ES" sz="2800" dirty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r>
              <a:rPr lang="es-ES" sz="2800" i="0" dirty="0">
                <a:solidFill>
                  <a:schemeClr val="bg1"/>
                </a:solidFill>
                <a:effectLst/>
                <a:latin typeface="Freestyle Script" panose="030804020302050B0404" pitchFamily="66" charset="0"/>
              </a:rPr>
              <a:t>"Las TIC como medio de aprendizaje en un contexto de Educación Bilingüe”</a:t>
            </a:r>
          </a:p>
          <a:p>
            <a:pPr algn="ctr"/>
            <a:r>
              <a:rPr lang="es-ES" sz="2800" i="0" dirty="0">
                <a:solidFill>
                  <a:schemeClr val="bg1"/>
                </a:solidFill>
                <a:effectLst/>
                <a:latin typeface="Freestyle Script" panose="030804020302050B0404" pitchFamily="66" charset="0"/>
              </a:rPr>
              <a:t>“La formación tecnológica del docente del S.XXI</a:t>
            </a:r>
            <a:r>
              <a:rPr lang="es-ES" sz="2800" dirty="0">
                <a:solidFill>
                  <a:schemeClr val="bg1"/>
                </a:solidFill>
                <a:latin typeface="Freestyle Script" panose="030804020302050B0404" pitchFamily="66" charset="0"/>
              </a:rPr>
              <a:t>”</a:t>
            </a:r>
            <a:endParaRPr lang="es-ES" sz="2800" i="0" dirty="0">
              <a:solidFill>
                <a:schemeClr val="bg1"/>
              </a:solidFill>
              <a:effectLst/>
              <a:latin typeface="Freestyle Script" panose="030804020302050B04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702014-1FF2-E462-A8AA-939A8E30231E}"/>
              </a:ext>
            </a:extLst>
          </p:cNvPr>
          <p:cNvSpPr txBox="1"/>
          <p:nvPr/>
        </p:nvSpPr>
        <p:spPr>
          <a:xfrm>
            <a:off x="5486400" y="6139543"/>
            <a:ext cx="7136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https://villaromanaerasmus.blogspot.com/</a:t>
            </a:r>
            <a:endParaRPr lang="es-E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4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EEFA39-983B-F7FB-C48E-AE33FC4F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>
            <a:normAutofit/>
          </a:bodyPr>
          <a:lstStyle/>
          <a:p>
            <a:br>
              <a:rPr lang="es-ES" b="1" i="0" dirty="0">
                <a:solidFill>
                  <a:srgbClr val="333332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94445C-EF89-2AF0-2E63-24471898A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609" y="414670"/>
            <a:ext cx="3200400" cy="5741581"/>
          </a:xfrm>
        </p:spPr>
        <p:txBody>
          <a:bodyPr wrap="square" anchor="t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CONSORCIO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“Estrategias Educativas Europeas para la organización y gestión de los centros educativos de Educación Infantil y Primaria y de Secundaria en el marco de la mejora de la calidad de la educación y de la adquisición de competencias”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93F069-6F4B-D367-7ACD-9F8B8AC17472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/>
              <a:t> 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4B4191-9348-C52D-81A9-D0D8E8CA2C89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</a:p>
        </p:txBody>
      </p:sp>
      <p:pic>
        <p:nvPicPr>
          <p:cNvPr id="1026" name="Picture 2" descr="Resultado de imagen de cra villaquilambre LOGO">
            <a:extLst>
              <a:ext uri="{FF2B5EF4-FFF2-40B4-BE49-F238E27FC236}">
                <a16:creationId xmlns:a16="http://schemas.microsoft.com/office/drawing/2014/main" id="{E265AF39-B327-DEBA-20AB-455999C3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33" y="5682122"/>
            <a:ext cx="1305679" cy="94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C262A22-689A-DC72-86F4-0F7F381B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83" y="5735363"/>
            <a:ext cx="1220741" cy="8417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43FD676-F834-32F6-3D1E-F1E7804F9D98}"/>
              </a:ext>
            </a:extLst>
          </p:cNvPr>
          <p:cNvSpPr txBox="1"/>
          <p:nvPr/>
        </p:nvSpPr>
        <p:spPr>
          <a:xfrm>
            <a:off x="4876801" y="4831310"/>
            <a:ext cx="5448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hlinkClick r:id="rId4"/>
              </a:rPr>
              <a:t>https://erasmusconsorcio.blogspot.com/</a:t>
            </a:r>
            <a:endParaRPr lang="es-ES" sz="24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8F9D20-32EB-FDA8-A047-CD0498CA0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032" y="5908800"/>
            <a:ext cx="2721520" cy="6683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2D02105-27B6-22D1-DB29-F267D53FC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854" y="5245956"/>
            <a:ext cx="1324885" cy="13248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9772EFA-DF9B-7975-9734-C6C7E346C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857" y="893135"/>
            <a:ext cx="6208120" cy="345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9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7200" b="1" dirty="0">
                <a:latin typeface="Freestyle Script" panose="030804020302050B0404" pitchFamily="66" charset="0"/>
              </a:rPr>
              <a:t>Cursos de Formación: Praga, República Checa </a:t>
            </a:r>
            <a:endParaRPr lang="es-ES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7714" y="1846263"/>
            <a:ext cx="10937649" cy="4022725"/>
          </a:xfrm>
        </p:spPr>
        <p:txBody>
          <a:bodyPr/>
          <a:lstStyle/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/>
          </a:p>
          <a:p>
            <a:endParaRPr lang="es-ES" sz="1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9EB146-E7E2-E3BA-08F9-6A7F370DACED}"/>
              </a:ext>
            </a:extLst>
          </p:cNvPr>
          <p:cNvSpPr txBox="1"/>
          <p:nvPr/>
        </p:nvSpPr>
        <p:spPr>
          <a:xfrm>
            <a:off x="3972869" y="5650228"/>
            <a:ext cx="4846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https://www.itc-international.eu/erasmusplus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C5D795-9A74-C139-79C8-48DCF1F71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8" t="11361" r="15336" b="3676"/>
          <a:stretch/>
        </p:blipFill>
        <p:spPr>
          <a:xfrm>
            <a:off x="3500544" y="1846263"/>
            <a:ext cx="5190911" cy="35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Freestyle Script" panose="030804020302050B0404" pitchFamily="66" charset="0"/>
              </a:rPr>
              <a:t>Cursos de Formación: Split, Croacia </a:t>
            </a:r>
            <a:endParaRPr lang="es-ES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7714" y="1846263"/>
            <a:ext cx="10937649" cy="4022725"/>
          </a:xfrm>
        </p:spPr>
        <p:txBody>
          <a:bodyPr/>
          <a:lstStyle/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/>
          </a:p>
          <a:p>
            <a:endParaRPr lang="es-ES" sz="1400" i="1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389FE3-771F-82FA-F15F-E2F3BD80094D}"/>
              </a:ext>
            </a:extLst>
          </p:cNvPr>
          <p:cNvSpPr txBox="1"/>
          <p:nvPr/>
        </p:nvSpPr>
        <p:spPr>
          <a:xfrm>
            <a:off x="3912780" y="5849706"/>
            <a:ext cx="6027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https://erasmuscoursescroatia.com/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CD4343-9B98-CA50-288D-15D8F9957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4" t="9768" r="8997" b="5891"/>
          <a:stretch/>
        </p:blipFill>
        <p:spPr>
          <a:xfrm>
            <a:off x="2532274" y="1846263"/>
            <a:ext cx="6951968" cy="38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96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Freestyle Script" panose="030804020302050B0404" pitchFamily="66" charset="0"/>
              </a:rPr>
              <a:t>Cursos de Formación: Estocolmo, Suecia </a:t>
            </a:r>
            <a:endParaRPr lang="es-ES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7714" y="1846263"/>
            <a:ext cx="10937649" cy="4022725"/>
          </a:xfrm>
        </p:spPr>
        <p:txBody>
          <a:bodyPr/>
          <a:lstStyle/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/>
          </a:p>
          <a:p>
            <a:endParaRPr lang="es-ES" sz="1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D0288A-2A5C-9921-6E80-568B97EC1D06}"/>
              </a:ext>
            </a:extLst>
          </p:cNvPr>
          <p:cNvSpPr txBox="1"/>
          <p:nvPr/>
        </p:nvSpPr>
        <p:spPr>
          <a:xfrm>
            <a:off x="5057591" y="573893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http://mlfe.info/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9D43D9-B820-00FA-F018-938D04A6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5" t="11784" r="5221" b="4949"/>
          <a:stretch/>
        </p:blipFill>
        <p:spPr>
          <a:xfrm>
            <a:off x="2530548" y="1872844"/>
            <a:ext cx="6847369" cy="35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64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Freestyle Script" panose="030804020302050B0404" pitchFamily="66" charset="0"/>
              </a:rPr>
              <a:t>Cursos de Formación: Helsinki, Finlandia </a:t>
            </a:r>
            <a:endParaRPr lang="es-ES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7714" y="1846263"/>
            <a:ext cx="10937649" cy="4022725"/>
          </a:xfrm>
        </p:spPr>
        <p:txBody>
          <a:bodyPr/>
          <a:lstStyle/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>
              <a:hlinkClick r:id="rId2"/>
            </a:endParaRPr>
          </a:p>
          <a:p>
            <a:endParaRPr lang="es-ES" sz="1400" dirty="0"/>
          </a:p>
          <a:p>
            <a:endParaRPr lang="es-ES" sz="1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A0025B-EA2E-0B45-3740-A81268F0422D}"/>
              </a:ext>
            </a:extLst>
          </p:cNvPr>
          <p:cNvSpPr txBox="1"/>
          <p:nvPr/>
        </p:nvSpPr>
        <p:spPr>
          <a:xfrm>
            <a:off x="4937974" y="561451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https://www.edufuture.eu/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D7F7AF-4184-97E6-5D19-546A1DA54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" t="11737" r="2355" b="6397"/>
          <a:stretch/>
        </p:blipFill>
        <p:spPr>
          <a:xfrm>
            <a:off x="2251541" y="1846263"/>
            <a:ext cx="7749244" cy="36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561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arrollo de las competencias comunicativas en un entorno.pp" id="{7221E344-219C-4005-A11D-1F1094A80A3B}" vid="{CBDB20BD-A948-482D-96F2-62C885B3317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Desarrollo de las competencias comunicativas en un entorno.pp</Template>
  <TotalTime>521</TotalTime>
  <Words>301</Words>
  <Application>Microsoft Office PowerPoint</Application>
  <PresentationFormat>Panorámica</PresentationFormat>
  <Paragraphs>94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Retrospección</vt:lpstr>
      <vt:lpstr>CONSORCIO ERASMUS+  CFIE KA121</vt:lpstr>
      <vt:lpstr>Proyectos Movilidad Educación Escolar</vt:lpstr>
      <vt:lpstr>Actividades</vt:lpstr>
      <vt:lpstr> </vt:lpstr>
      <vt:lpstr> </vt:lpstr>
      <vt:lpstr>Cursos de Formación: Praga, República Checa </vt:lpstr>
      <vt:lpstr>Cursos de Formación: Split, Croacia </vt:lpstr>
      <vt:lpstr>Cursos de Formación: Estocolmo, Suecia </vt:lpstr>
      <vt:lpstr>Cursos de Formación: Helsinki, Finlandia </vt:lpstr>
      <vt:lpstr>Periodos de Observación: Bielefeld, Alemania</vt:lpstr>
      <vt:lpstr>Periodos de Observación: Atenas, Grecia</vt:lpstr>
      <vt:lpstr>Sugerencias</vt:lpstr>
      <vt:lpstr>School Education Gateway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de las competencias comunicativas  en un entorno cultural europeo</dc:title>
  <dc:creator>tyler-pc</dc:creator>
  <cp:lastModifiedBy>DOLORES YUGUEROS SUAREZ</cp:lastModifiedBy>
  <cp:revision>55</cp:revision>
  <dcterms:created xsi:type="dcterms:W3CDTF">2019-11-10T12:00:31Z</dcterms:created>
  <dcterms:modified xsi:type="dcterms:W3CDTF">2023-05-31T08:56:22Z</dcterms:modified>
</cp:coreProperties>
</file>