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74" r:id="rId7"/>
    <p:sldId id="260" r:id="rId8"/>
    <p:sldId id="261" r:id="rId9"/>
    <p:sldId id="262" r:id="rId10"/>
    <p:sldId id="263" r:id="rId11"/>
    <p:sldId id="265" r:id="rId12"/>
    <p:sldId id="267" r:id="rId13"/>
    <p:sldId id="268" r:id="rId14"/>
    <p:sldId id="269" r:id="rId15"/>
    <p:sldId id="270" r:id="rId16"/>
    <p:sldId id="271" r:id="rId17"/>
    <p:sldId id="276" r:id="rId18"/>
    <p:sldId id="277" r:id="rId19"/>
    <p:sldId id="275" r:id="rId20"/>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CF61E0-419B-4AFE-8B6E-BAFF1362F023}" v="2" dt="2021-01-14T17:19:00.191"/>
    <p1510:client id="{28B189C2-FEA8-8FE6-8DD1-0ECA76781C18}" v="859" dt="2021-01-14T16:34:59.761"/>
    <p1510:client id="{54E4D010-9103-1383-4650-82A8D07C6B5F}" v="5" dt="2021-01-12T16:27:22.543"/>
    <p1510:client id="{6E754CF3-5DA7-8F5F-4EF5-75B4D6155700}" v="13" dt="2021-01-12T11:37:39.196"/>
    <p1510:client id="{99CB534B-1971-4E87-BC6C-5B309E6EA36B}" v="328" dt="2020-12-29T16:50:53.226"/>
    <p1510:client id="{C1FCBA4C-3FBB-C596-EEE1-EE1EF00CBFD4}" v="1024" dt="2021-01-07T18:30:15.197"/>
    <p1510:client id="{DDFD66B4-171C-880C-8223-C7F46F200F2E}" v="5" dt="2021-01-13T17:57:27.547"/>
    <p1510:client id="{ECF0B2C2-9C4B-B79B-1363-365872BFF91A}" v="1428" dt="2021-01-10T11:46:26.578"/>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Estilo claro 3 - Acento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A CABEZON GONZALEZ" userId="S::rosa.cabgon@educa.jcyl.es::0a00e01a-2be8-4a37-a1f1-dc3085fc4674" providerId="AD" clId="Web-{22CF61E0-419B-4AFE-8B6E-BAFF1362F023}"/>
    <pc:docChg chg="addSld delSld">
      <pc:chgData name="ROSA CABEZON GONZALEZ" userId="S::rosa.cabgon@educa.jcyl.es::0a00e01a-2be8-4a37-a1f1-dc3085fc4674" providerId="AD" clId="Web-{22CF61E0-419B-4AFE-8B6E-BAFF1362F023}" dt="2021-01-14T17:19:00.191" v="1"/>
      <pc:docMkLst>
        <pc:docMk/>
      </pc:docMkLst>
      <pc:sldChg chg="new del">
        <pc:chgData name="ROSA CABEZON GONZALEZ" userId="S::rosa.cabgon@educa.jcyl.es::0a00e01a-2be8-4a37-a1f1-dc3085fc4674" providerId="AD" clId="Web-{22CF61E0-419B-4AFE-8B6E-BAFF1362F023}" dt="2021-01-14T17:19:00.191" v="1"/>
        <pc:sldMkLst>
          <pc:docMk/>
          <pc:sldMk cId="4022480489" sldId="278"/>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71018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977606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632785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863065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884600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653269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164179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03176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37855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907767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043629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1/14/2021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2620189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hyperlink" Target="https://educajcyl-my.sharepoint.com/personal/danutai_tur_educa_jcyl_es/_layouts/15/doc.aspx?sourcedoc=%7b28fb1c0c-03a0-44d8-9c0d-01cf1fa6c30a%7d&amp;action=edit"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https://educajcyl-my.sharepoint.com/:w:/r/personal/danutai_tur_educa_jcyl_es/_layouts/15/Doc.aspx?sourcedoc=%7BD0D2D756-F6DD-43E4-8D08-DB78058903EE%7D&amp;file=Communication%20Skills.docx&amp;action=default&amp;mobileredirect=tru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p:cNvSpPr>
            <a:spLocks noGrp="1"/>
          </p:cNvSpPr>
          <p:nvPr>
            <p:ph type="title"/>
          </p:nvPr>
        </p:nvSpPr>
        <p:spPr>
          <a:xfrm>
            <a:off x="958506" y="800392"/>
            <a:ext cx="10264697" cy="1212102"/>
          </a:xfrm>
        </p:spPr>
        <p:txBody>
          <a:bodyPr vert="horz" lIns="91440" tIns="45720" rIns="91440" bIns="45720" rtlCol="0" anchor="ctr">
            <a:normAutofit/>
          </a:bodyPr>
          <a:lstStyle/>
          <a:p>
            <a:r>
              <a:rPr lang="en-GB" sz="4000" kern="1200">
                <a:solidFill>
                  <a:srgbClr val="FFFFFF"/>
                </a:solidFill>
                <a:latin typeface="+mj-lt"/>
                <a:ea typeface="+mj-ea"/>
                <a:cs typeface="+mj-cs"/>
              </a:rPr>
              <a:t>What are your skills?- </a:t>
            </a:r>
            <a:endParaRPr lang="en-GB" sz="4000" kern="1200">
              <a:solidFill>
                <a:srgbClr val="FFFFFF"/>
              </a:solidFill>
              <a:latin typeface="+mj-lt"/>
              <a:cs typeface="Calibri Light"/>
            </a:endParaRPr>
          </a:p>
        </p:txBody>
      </p:sp>
      <p:sp>
        <p:nvSpPr>
          <p:cNvPr id="3" name="Subtítulo 2"/>
          <p:cNvSpPr>
            <a:spLocks noGrp="1"/>
          </p:cNvSpPr>
          <p:nvPr>
            <p:ph sz="half" idx="1"/>
          </p:nvPr>
        </p:nvSpPr>
        <p:spPr>
          <a:xfrm>
            <a:off x="1367624" y="2490436"/>
            <a:ext cx="9708995" cy="3567173"/>
          </a:xfrm>
        </p:spPr>
        <p:txBody>
          <a:bodyPr vert="horz" lIns="91440" tIns="45720" rIns="91440" bIns="45720" rtlCol="0" anchor="ctr">
            <a:normAutofit lnSpcReduction="10000"/>
          </a:bodyPr>
          <a:lstStyle/>
          <a:p>
            <a:pPr marL="0" indent="0" algn="ctr">
              <a:buNone/>
            </a:pPr>
            <a:r>
              <a:rPr lang="en-GB" sz="3000" b="1"/>
              <a:t>Soft Skills </a:t>
            </a:r>
            <a:r>
              <a:rPr lang="en-GB" sz="3000"/>
              <a:t>and</a:t>
            </a:r>
            <a:r>
              <a:rPr lang="en-GB" sz="3000" b="1"/>
              <a:t> Hard Skills</a:t>
            </a:r>
            <a:endParaRPr lang="en-GB" sz="3000" b="1">
              <a:cs typeface="Calibri"/>
            </a:endParaRPr>
          </a:p>
          <a:p>
            <a:r>
              <a:rPr lang="en-GB" sz="2400" b="1">
                <a:solidFill>
                  <a:srgbClr val="FF0000"/>
                </a:solidFill>
              </a:rPr>
              <a:t>Soft skills</a:t>
            </a:r>
            <a:r>
              <a:rPr lang="en-GB" sz="2400"/>
              <a:t> relate more to emotional intelligence and are natural abilities that help us interact well with others. </a:t>
            </a:r>
            <a:endParaRPr lang="en-GB" sz="2400">
              <a:cs typeface="Calibri" panose="020F0502020204030204"/>
            </a:endParaRPr>
          </a:p>
          <a:p>
            <a:pPr algn="ctr"/>
            <a:endParaRPr lang="en-GB" sz="2400">
              <a:cs typeface="Calibri" panose="020F0502020204030204"/>
            </a:endParaRPr>
          </a:p>
          <a:p>
            <a:r>
              <a:rPr lang="en-GB" sz="2400" b="1">
                <a:solidFill>
                  <a:srgbClr val="FF0000"/>
                </a:solidFill>
              </a:rPr>
              <a:t>Hard skills</a:t>
            </a:r>
            <a:r>
              <a:rPr lang="en-GB" sz="2400"/>
              <a:t>, on the other hand, are usually job-specific skills that are learned through education or training.</a:t>
            </a:r>
            <a:endParaRPr lang="en-GB" sz="2400">
              <a:cs typeface="Calibri" panose="020F0502020204030204"/>
            </a:endParaRPr>
          </a:p>
          <a:p>
            <a:pPr marL="0" indent="0" algn="ctr">
              <a:buNone/>
            </a:pPr>
            <a:endParaRPr lang="en-GB" sz="2400">
              <a:cs typeface="Calibri" panose="020F0502020204030204"/>
            </a:endParaRPr>
          </a:p>
          <a:p>
            <a:pPr marL="0" indent="0">
              <a:buNone/>
            </a:pPr>
            <a:r>
              <a:rPr lang="en-GB" sz="2000" b="1">
                <a:solidFill>
                  <a:srgbClr val="002060"/>
                </a:solidFill>
              </a:rPr>
              <a:t>*A survey presented by SMB World found that nearly 72% of CEOs believe that soft skills are more important to the success of their business than hard skills.</a:t>
            </a:r>
            <a:endParaRPr lang="en-GB" sz="2000" b="1">
              <a:solidFill>
                <a:srgbClr val="002060"/>
              </a:solidFill>
              <a:cs typeface="Calibri" panose="020F0502020204030204"/>
            </a:endParaRPr>
          </a:p>
          <a:p>
            <a:pPr algn="ctr"/>
            <a:endParaRPr lang="en-US" sz="2400"/>
          </a:p>
        </p:txBody>
      </p:sp>
    </p:spTree>
    <p:extLst>
      <p:ext uri="{BB962C8B-B14F-4D97-AF65-F5344CB8AC3E}">
        <p14:creationId xmlns:p14="http://schemas.microsoft.com/office/powerpoint/2010/main" val="24062731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8">
            <a:extLst>
              <a:ext uri="{FF2B5EF4-FFF2-40B4-BE49-F238E27FC236}">
                <a16:creationId xmlns:a16="http://schemas.microsoft.com/office/drawing/2014/main" id="{1A5ACB9A-B0E5-4B85-B616-BAAFCBF066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10">
            <a:extLst>
              <a:ext uri="{FF2B5EF4-FFF2-40B4-BE49-F238E27FC236}">
                <a16:creationId xmlns:a16="http://schemas.microsoft.com/office/drawing/2014/main" id="{72E88C85-0C12-45AB-AB38-7DD8508C1CC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0"/>
            <a:ext cx="12191996" cy="6858000"/>
            <a:chOff x="1" y="0"/>
            <a:chExt cx="12191996" cy="6858000"/>
          </a:xfrm>
        </p:grpSpPr>
        <p:sp>
          <p:nvSpPr>
            <p:cNvPr id="12" name="Rectangle 11">
              <a:extLst>
                <a:ext uri="{FF2B5EF4-FFF2-40B4-BE49-F238E27FC236}">
                  <a16:creationId xmlns:a16="http://schemas.microsoft.com/office/drawing/2014/main" id="{442F1C99-DC89-4C0E-9645-78ED266B8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rgbClr val="FFFFFF"/>
            </a:solidFill>
            <a:ln w="0">
              <a:noFill/>
              <a:prstDash val="solid"/>
              <a:round/>
              <a:headEnd/>
              <a:tailEnd/>
            </a:ln>
          </p:spPr>
          <p:txBody>
            <a:bodyPr rtlCol="0" anchor="ctr"/>
            <a:lstStyle/>
            <a:p>
              <a:pPr algn="ctr" defTabSz="457200"/>
              <a:endParaRPr lang="en-US">
                <a:solidFill>
                  <a:schemeClr val="tx1"/>
                </a:solidFill>
              </a:endParaRPr>
            </a:p>
          </p:txBody>
        </p:sp>
        <p:sp>
          <p:nvSpPr>
            <p:cNvPr id="13" name="Rectangle 12">
              <a:extLst>
                <a:ext uri="{FF2B5EF4-FFF2-40B4-BE49-F238E27FC236}">
                  <a16:creationId xmlns:a16="http://schemas.microsoft.com/office/drawing/2014/main" id="{49EB5FB3-6DE8-43D7-9A37-2E1189B12C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chemeClr val="accent1">
                <a:lumMod val="50000"/>
                <a:alpha val="25000"/>
              </a:schemeClr>
            </a:solidFill>
            <a:ln w="0">
              <a:noFill/>
              <a:prstDash val="solid"/>
              <a:round/>
              <a:headEnd/>
              <a:tailEnd/>
            </a:ln>
          </p:spPr>
          <p:txBody>
            <a:bodyPr rtlCol="0" anchor="ctr"/>
            <a:lstStyle/>
            <a:p>
              <a:pPr algn="ctr" defTabSz="457200"/>
              <a:endParaRPr lang="en-US">
                <a:solidFill>
                  <a:schemeClr val="tx1"/>
                </a:solidFill>
              </a:endParaRPr>
            </a:p>
          </p:txBody>
        </p:sp>
      </p:grpSp>
      <p:sp useBgFill="1">
        <p:nvSpPr>
          <p:cNvPr id="8" name="Freeform: Shape 14">
            <a:extLst>
              <a:ext uri="{FF2B5EF4-FFF2-40B4-BE49-F238E27FC236}">
                <a16:creationId xmlns:a16="http://schemas.microsoft.com/office/drawing/2014/main" id="{21CD0CBD-C727-43F9-BDFE-34D6D1A97D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91999" cy="6551875"/>
          </a:xfrm>
          <a:custGeom>
            <a:avLst/>
            <a:gdLst>
              <a:gd name="connsiteX0" fmla="*/ 0 w 12191999"/>
              <a:gd name="connsiteY0" fmla="*/ 0 h 6551875"/>
              <a:gd name="connsiteX1" fmla="*/ 12191999 w 12191999"/>
              <a:gd name="connsiteY1" fmla="*/ 0 h 6551875"/>
              <a:gd name="connsiteX2" fmla="*/ 12191999 w 12191999"/>
              <a:gd name="connsiteY2" fmla="*/ 6181404 h 6551875"/>
              <a:gd name="connsiteX3" fmla="*/ 12190147 w 12191999"/>
              <a:gd name="connsiteY3" fmla="*/ 6181361 h 6551875"/>
              <a:gd name="connsiteX4" fmla="*/ 12129821 w 12191999"/>
              <a:gd name="connsiteY4" fmla="*/ 6173424 h 6551875"/>
              <a:gd name="connsiteX5" fmla="*/ 12077433 w 12191999"/>
              <a:gd name="connsiteY5" fmla="*/ 6162311 h 6551875"/>
              <a:gd name="connsiteX6" fmla="*/ 12031397 w 12191999"/>
              <a:gd name="connsiteY6" fmla="*/ 6148023 h 6551875"/>
              <a:gd name="connsiteX7" fmla="*/ 11990121 w 12191999"/>
              <a:gd name="connsiteY7" fmla="*/ 6132148 h 6551875"/>
              <a:gd name="connsiteX8" fmla="*/ 11953609 w 12191999"/>
              <a:gd name="connsiteY8" fmla="*/ 6113098 h 6551875"/>
              <a:gd name="connsiteX9" fmla="*/ 11915509 w 12191999"/>
              <a:gd name="connsiteY9" fmla="*/ 6094048 h 6551875"/>
              <a:gd name="connsiteX10" fmla="*/ 11877409 w 12191999"/>
              <a:gd name="connsiteY10" fmla="*/ 6074998 h 6551875"/>
              <a:gd name="connsiteX11" fmla="*/ 11840897 w 12191999"/>
              <a:gd name="connsiteY11" fmla="*/ 6059123 h 6551875"/>
              <a:gd name="connsiteX12" fmla="*/ 11799621 w 12191999"/>
              <a:gd name="connsiteY12" fmla="*/ 6043248 h 6551875"/>
              <a:gd name="connsiteX13" fmla="*/ 11753583 w 12191999"/>
              <a:gd name="connsiteY13" fmla="*/ 6027373 h 6551875"/>
              <a:gd name="connsiteX14" fmla="*/ 11701197 w 12191999"/>
              <a:gd name="connsiteY14" fmla="*/ 6016261 h 6551875"/>
              <a:gd name="connsiteX15" fmla="*/ 11640871 w 12191999"/>
              <a:gd name="connsiteY15" fmla="*/ 6009911 h 6551875"/>
              <a:gd name="connsiteX16" fmla="*/ 11572609 w 12191999"/>
              <a:gd name="connsiteY16" fmla="*/ 6006736 h 6551875"/>
              <a:gd name="connsiteX17" fmla="*/ 11504347 w 12191999"/>
              <a:gd name="connsiteY17" fmla="*/ 6009911 h 6551875"/>
              <a:gd name="connsiteX18" fmla="*/ 11444021 w 12191999"/>
              <a:gd name="connsiteY18" fmla="*/ 6016261 h 6551875"/>
              <a:gd name="connsiteX19" fmla="*/ 11391633 w 12191999"/>
              <a:gd name="connsiteY19" fmla="*/ 6027373 h 6551875"/>
              <a:gd name="connsiteX20" fmla="*/ 11345597 w 12191999"/>
              <a:gd name="connsiteY20" fmla="*/ 6043248 h 6551875"/>
              <a:gd name="connsiteX21" fmla="*/ 11304321 w 12191999"/>
              <a:gd name="connsiteY21" fmla="*/ 6059123 h 6551875"/>
              <a:gd name="connsiteX22" fmla="*/ 11267809 w 12191999"/>
              <a:gd name="connsiteY22" fmla="*/ 6074998 h 6551875"/>
              <a:gd name="connsiteX23" fmla="*/ 11229709 w 12191999"/>
              <a:gd name="connsiteY23" fmla="*/ 6094048 h 6551875"/>
              <a:gd name="connsiteX24" fmla="*/ 11191609 w 12191999"/>
              <a:gd name="connsiteY24" fmla="*/ 6113098 h 6551875"/>
              <a:gd name="connsiteX25" fmla="*/ 11155097 w 12191999"/>
              <a:gd name="connsiteY25" fmla="*/ 6132148 h 6551875"/>
              <a:gd name="connsiteX26" fmla="*/ 11113821 w 12191999"/>
              <a:gd name="connsiteY26" fmla="*/ 6148023 h 6551875"/>
              <a:gd name="connsiteX27" fmla="*/ 11067783 w 12191999"/>
              <a:gd name="connsiteY27" fmla="*/ 6162311 h 6551875"/>
              <a:gd name="connsiteX28" fmla="*/ 11015397 w 12191999"/>
              <a:gd name="connsiteY28" fmla="*/ 6173423 h 6551875"/>
              <a:gd name="connsiteX29" fmla="*/ 10955071 w 12191999"/>
              <a:gd name="connsiteY29" fmla="*/ 6181361 h 6551875"/>
              <a:gd name="connsiteX30" fmla="*/ 10886809 w 12191999"/>
              <a:gd name="connsiteY30" fmla="*/ 6182948 h 6551875"/>
              <a:gd name="connsiteX31" fmla="*/ 10818547 w 12191999"/>
              <a:gd name="connsiteY31" fmla="*/ 6181361 h 6551875"/>
              <a:gd name="connsiteX32" fmla="*/ 10758221 w 12191999"/>
              <a:gd name="connsiteY32" fmla="*/ 6173423 h 6551875"/>
              <a:gd name="connsiteX33" fmla="*/ 10705833 w 12191999"/>
              <a:gd name="connsiteY33" fmla="*/ 6162311 h 6551875"/>
              <a:gd name="connsiteX34" fmla="*/ 10659797 w 12191999"/>
              <a:gd name="connsiteY34" fmla="*/ 6148023 h 6551875"/>
              <a:gd name="connsiteX35" fmla="*/ 10618521 w 12191999"/>
              <a:gd name="connsiteY35" fmla="*/ 6132148 h 6551875"/>
              <a:gd name="connsiteX36" fmla="*/ 10582009 w 12191999"/>
              <a:gd name="connsiteY36" fmla="*/ 6113098 h 6551875"/>
              <a:gd name="connsiteX37" fmla="*/ 10543909 w 12191999"/>
              <a:gd name="connsiteY37" fmla="*/ 6094048 h 6551875"/>
              <a:gd name="connsiteX38" fmla="*/ 10505809 w 12191999"/>
              <a:gd name="connsiteY38" fmla="*/ 6074998 h 6551875"/>
              <a:gd name="connsiteX39" fmla="*/ 10469297 w 12191999"/>
              <a:gd name="connsiteY39" fmla="*/ 6059123 h 6551875"/>
              <a:gd name="connsiteX40" fmla="*/ 10428021 w 12191999"/>
              <a:gd name="connsiteY40" fmla="*/ 6043248 h 6551875"/>
              <a:gd name="connsiteX41" fmla="*/ 10381983 w 12191999"/>
              <a:gd name="connsiteY41" fmla="*/ 6027373 h 6551875"/>
              <a:gd name="connsiteX42" fmla="*/ 10329597 w 12191999"/>
              <a:gd name="connsiteY42" fmla="*/ 6016261 h 6551875"/>
              <a:gd name="connsiteX43" fmla="*/ 10269271 w 12191999"/>
              <a:gd name="connsiteY43" fmla="*/ 6009911 h 6551875"/>
              <a:gd name="connsiteX44" fmla="*/ 10201009 w 12191999"/>
              <a:gd name="connsiteY44" fmla="*/ 6006736 h 6551875"/>
              <a:gd name="connsiteX45" fmla="*/ 10132747 w 12191999"/>
              <a:gd name="connsiteY45" fmla="*/ 6009911 h 6551875"/>
              <a:gd name="connsiteX46" fmla="*/ 10072421 w 12191999"/>
              <a:gd name="connsiteY46" fmla="*/ 6016261 h 6551875"/>
              <a:gd name="connsiteX47" fmla="*/ 10020033 w 12191999"/>
              <a:gd name="connsiteY47" fmla="*/ 6027373 h 6551875"/>
              <a:gd name="connsiteX48" fmla="*/ 9973997 w 12191999"/>
              <a:gd name="connsiteY48" fmla="*/ 6043248 h 6551875"/>
              <a:gd name="connsiteX49" fmla="*/ 9932721 w 12191999"/>
              <a:gd name="connsiteY49" fmla="*/ 6059123 h 6551875"/>
              <a:gd name="connsiteX50" fmla="*/ 9896209 w 12191999"/>
              <a:gd name="connsiteY50" fmla="*/ 6074998 h 6551875"/>
              <a:gd name="connsiteX51" fmla="*/ 9820009 w 12191999"/>
              <a:gd name="connsiteY51" fmla="*/ 6113098 h 6551875"/>
              <a:gd name="connsiteX52" fmla="*/ 9783497 w 12191999"/>
              <a:gd name="connsiteY52" fmla="*/ 6132148 h 6551875"/>
              <a:gd name="connsiteX53" fmla="*/ 9742221 w 12191999"/>
              <a:gd name="connsiteY53" fmla="*/ 6148023 h 6551875"/>
              <a:gd name="connsiteX54" fmla="*/ 9696183 w 12191999"/>
              <a:gd name="connsiteY54" fmla="*/ 6162311 h 6551875"/>
              <a:gd name="connsiteX55" fmla="*/ 9643797 w 12191999"/>
              <a:gd name="connsiteY55" fmla="*/ 6173423 h 6551875"/>
              <a:gd name="connsiteX56" fmla="*/ 9583471 w 12191999"/>
              <a:gd name="connsiteY56" fmla="*/ 6181361 h 6551875"/>
              <a:gd name="connsiteX57" fmla="*/ 9515209 w 12191999"/>
              <a:gd name="connsiteY57" fmla="*/ 6182948 h 6551875"/>
              <a:gd name="connsiteX58" fmla="*/ 9446947 w 12191999"/>
              <a:gd name="connsiteY58" fmla="*/ 6181361 h 6551875"/>
              <a:gd name="connsiteX59" fmla="*/ 9386621 w 12191999"/>
              <a:gd name="connsiteY59" fmla="*/ 6173423 h 6551875"/>
              <a:gd name="connsiteX60" fmla="*/ 9334233 w 12191999"/>
              <a:gd name="connsiteY60" fmla="*/ 6162311 h 6551875"/>
              <a:gd name="connsiteX61" fmla="*/ 9288197 w 12191999"/>
              <a:gd name="connsiteY61" fmla="*/ 6148023 h 6551875"/>
              <a:gd name="connsiteX62" fmla="*/ 9246921 w 12191999"/>
              <a:gd name="connsiteY62" fmla="*/ 6132148 h 6551875"/>
              <a:gd name="connsiteX63" fmla="*/ 9210409 w 12191999"/>
              <a:gd name="connsiteY63" fmla="*/ 6113098 h 6551875"/>
              <a:gd name="connsiteX64" fmla="*/ 9172309 w 12191999"/>
              <a:gd name="connsiteY64" fmla="*/ 6094048 h 6551875"/>
              <a:gd name="connsiteX65" fmla="*/ 9134209 w 12191999"/>
              <a:gd name="connsiteY65" fmla="*/ 6074998 h 6551875"/>
              <a:gd name="connsiteX66" fmla="*/ 9097697 w 12191999"/>
              <a:gd name="connsiteY66" fmla="*/ 6059123 h 6551875"/>
              <a:gd name="connsiteX67" fmla="*/ 9056421 w 12191999"/>
              <a:gd name="connsiteY67" fmla="*/ 6043248 h 6551875"/>
              <a:gd name="connsiteX68" fmla="*/ 9010383 w 12191999"/>
              <a:gd name="connsiteY68" fmla="*/ 6027373 h 6551875"/>
              <a:gd name="connsiteX69" fmla="*/ 8957997 w 12191999"/>
              <a:gd name="connsiteY69" fmla="*/ 6016261 h 6551875"/>
              <a:gd name="connsiteX70" fmla="*/ 8897671 w 12191999"/>
              <a:gd name="connsiteY70" fmla="*/ 6009911 h 6551875"/>
              <a:gd name="connsiteX71" fmla="*/ 8827821 w 12191999"/>
              <a:gd name="connsiteY71" fmla="*/ 6006736 h 6551875"/>
              <a:gd name="connsiteX72" fmla="*/ 8761147 w 12191999"/>
              <a:gd name="connsiteY72" fmla="*/ 6009911 h 6551875"/>
              <a:gd name="connsiteX73" fmla="*/ 8700821 w 12191999"/>
              <a:gd name="connsiteY73" fmla="*/ 6016261 h 6551875"/>
              <a:gd name="connsiteX74" fmla="*/ 8648433 w 12191999"/>
              <a:gd name="connsiteY74" fmla="*/ 6027373 h 6551875"/>
              <a:gd name="connsiteX75" fmla="*/ 8602397 w 12191999"/>
              <a:gd name="connsiteY75" fmla="*/ 6043248 h 6551875"/>
              <a:gd name="connsiteX76" fmla="*/ 8561121 w 12191999"/>
              <a:gd name="connsiteY76" fmla="*/ 6059123 h 6551875"/>
              <a:gd name="connsiteX77" fmla="*/ 8524609 w 12191999"/>
              <a:gd name="connsiteY77" fmla="*/ 6074998 h 6551875"/>
              <a:gd name="connsiteX78" fmla="*/ 8486509 w 12191999"/>
              <a:gd name="connsiteY78" fmla="*/ 6094048 h 6551875"/>
              <a:gd name="connsiteX79" fmla="*/ 8448409 w 12191999"/>
              <a:gd name="connsiteY79" fmla="*/ 6113098 h 6551875"/>
              <a:gd name="connsiteX80" fmla="*/ 8411897 w 12191999"/>
              <a:gd name="connsiteY80" fmla="*/ 6132148 h 6551875"/>
              <a:gd name="connsiteX81" fmla="*/ 8370622 w 12191999"/>
              <a:gd name="connsiteY81" fmla="*/ 6148023 h 6551875"/>
              <a:gd name="connsiteX82" fmla="*/ 8324584 w 12191999"/>
              <a:gd name="connsiteY82" fmla="*/ 6162311 h 6551875"/>
              <a:gd name="connsiteX83" fmla="*/ 8272197 w 12191999"/>
              <a:gd name="connsiteY83" fmla="*/ 6173423 h 6551875"/>
              <a:gd name="connsiteX84" fmla="*/ 8211872 w 12191999"/>
              <a:gd name="connsiteY84" fmla="*/ 6181361 h 6551875"/>
              <a:gd name="connsiteX85" fmla="*/ 8143609 w 12191999"/>
              <a:gd name="connsiteY85" fmla="*/ 6182948 h 6551875"/>
              <a:gd name="connsiteX86" fmla="*/ 8075347 w 12191999"/>
              <a:gd name="connsiteY86" fmla="*/ 6181361 h 6551875"/>
              <a:gd name="connsiteX87" fmla="*/ 8015022 w 12191999"/>
              <a:gd name="connsiteY87" fmla="*/ 6173423 h 6551875"/>
              <a:gd name="connsiteX88" fmla="*/ 7962634 w 12191999"/>
              <a:gd name="connsiteY88" fmla="*/ 6162311 h 6551875"/>
              <a:gd name="connsiteX89" fmla="*/ 7916597 w 12191999"/>
              <a:gd name="connsiteY89" fmla="*/ 6148023 h 6551875"/>
              <a:gd name="connsiteX90" fmla="*/ 7875322 w 12191999"/>
              <a:gd name="connsiteY90" fmla="*/ 6132148 h 6551875"/>
              <a:gd name="connsiteX91" fmla="*/ 7838809 w 12191999"/>
              <a:gd name="connsiteY91" fmla="*/ 6113098 h 6551875"/>
              <a:gd name="connsiteX92" fmla="*/ 7800709 w 12191999"/>
              <a:gd name="connsiteY92" fmla="*/ 6094048 h 6551875"/>
              <a:gd name="connsiteX93" fmla="*/ 7762609 w 12191999"/>
              <a:gd name="connsiteY93" fmla="*/ 6074998 h 6551875"/>
              <a:gd name="connsiteX94" fmla="*/ 7726097 w 12191999"/>
              <a:gd name="connsiteY94" fmla="*/ 6059123 h 6551875"/>
              <a:gd name="connsiteX95" fmla="*/ 7684822 w 12191999"/>
              <a:gd name="connsiteY95" fmla="*/ 6043248 h 6551875"/>
              <a:gd name="connsiteX96" fmla="*/ 7638784 w 12191999"/>
              <a:gd name="connsiteY96" fmla="*/ 6027373 h 6551875"/>
              <a:gd name="connsiteX97" fmla="*/ 7586397 w 12191999"/>
              <a:gd name="connsiteY97" fmla="*/ 6016261 h 6551875"/>
              <a:gd name="connsiteX98" fmla="*/ 7526072 w 12191999"/>
              <a:gd name="connsiteY98" fmla="*/ 6009911 h 6551875"/>
              <a:gd name="connsiteX99" fmla="*/ 7457809 w 12191999"/>
              <a:gd name="connsiteY99" fmla="*/ 6006736 h 6551875"/>
              <a:gd name="connsiteX100" fmla="*/ 7389547 w 12191999"/>
              <a:gd name="connsiteY100" fmla="*/ 6009911 h 6551875"/>
              <a:gd name="connsiteX101" fmla="*/ 7329222 w 12191999"/>
              <a:gd name="connsiteY101" fmla="*/ 6016261 h 6551875"/>
              <a:gd name="connsiteX102" fmla="*/ 7276834 w 12191999"/>
              <a:gd name="connsiteY102" fmla="*/ 6027373 h 6551875"/>
              <a:gd name="connsiteX103" fmla="*/ 7230797 w 12191999"/>
              <a:gd name="connsiteY103" fmla="*/ 6043248 h 6551875"/>
              <a:gd name="connsiteX104" fmla="*/ 7189522 w 12191999"/>
              <a:gd name="connsiteY104" fmla="*/ 6059123 h 6551875"/>
              <a:gd name="connsiteX105" fmla="*/ 7153009 w 12191999"/>
              <a:gd name="connsiteY105" fmla="*/ 6074998 h 6551875"/>
              <a:gd name="connsiteX106" fmla="*/ 7114909 w 12191999"/>
              <a:gd name="connsiteY106" fmla="*/ 6094048 h 6551875"/>
              <a:gd name="connsiteX107" fmla="*/ 7076809 w 12191999"/>
              <a:gd name="connsiteY107" fmla="*/ 6113098 h 6551875"/>
              <a:gd name="connsiteX108" fmla="*/ 7040297 w 12191999"/>
              <a:gd name="connsiteY108" fmla="*/ 6132148 h 6551875"/>
              <a:gd name="connsiteX109" fmla="*/ 6999022 w 12191999"/>
              <a:gd name="connsiteY109" fmla="*/ 6148023 h 6551875"/>
              <a:gd name="connsiteX110" fmla="*/ 6952984 w 12191999"/>
              <a:gd name="connsiteY110" fmla="*/ 6162311 h 6551875"/>
              <a:gd name="connsiteX111" fmla="*/ 6900597 w 12191999"/>
              <a:gd name="connsiteY111" fmla="*/ 6173423 h 6551875"/>
              <a:gd name="connsiteX112" fmla="*/ 6840272 w 12191999"/>
              <a:gd name="connsiteY112" fmla="*/ 6181361 h 6551875"/>
              <a:gd name="connsiteX113" fmla="*/ 6781800 w 12191999"/>
              <a:gd name="connsiteY113" fmla="*/ 6182721 h 6551875"/>
              <a:gd name="connsiteX114" fmla="*/ 6723328 w 12191999"/>
              <a:gd name="connsiteY114" fmla="*/ 6181361 h 6551875"/>
              <a:gd name="connsiteX115" fmla="*/ 6663003 w 12191999"/>
              <a:gd name="connsiteY115" fmla="*/ 6173423 h 6551875"/>
              <a:gd name="connsiteX116" fmla="*/ 6610615 w 12191999"/>
              <a:gd name="connsiteY116" fmla="*/ 6162311 h 6551875"/>
              <a:gd name="connsiteX117" fmla="*/ 6564578 w 12191999"/>
              <a:gd name="connsiteY117" fmla="*/ 6148023 h 6551875"/>
              <a:gd name="connsiteX118" fmla="*/ 6523303 w 12191999"/>
              <a:gd name="connsiteY118" fmla="*/ 6132148 h 6551875"/>
              <a:gd name="connsiteX119" fmla="*/ 6486790 w 12191999"/>
              <a:gd name="connsiteY119" fmla="*/ 6113098 h 6551875"/>
              <a:gd name="connsiteX120" fmla="*/ 6448690 w 12191999"/>
              <a:gd name="connsiteY120" fmla="*/ 6094048 h 6551875"/>
              <a:gd name="connsiteX121" fmla="*/ 6410590 w 12191999"/>
              <a:gd name="connsiteY121" fmla="*/ 6074998 h 6551875"/>
              <a:gd name="connsiteX122" fmla="*/ 6374078 w 12191999"/>
              <a:gd name="connsiteY122" fmla="*/ 6059123 h 6551875"/>
              <a:gd name="connsiteX123" fmla="*/ 6332803 w 12191999"/>
              <a:gd name="connsiteY123" fmla="*/ 6043248 h 6551875"/>
              <a:gd name="connsiteX124" fmla="*/ 6286765 w 12191999"/>
              <a:gd name="connsiteY124" fmla="*/ 6027373 h 6551875"/>
              <a:gd name="connsiteX125" fmla="*/ 6234378 w 12191999"/>
              <a:gd name="connsiteY125" fmla="*/ 6016261 h 6551875"/>
              <a:gd name="connsiteX126" fmla="*/ 6174053 w 12191999"/>
              <a:gd name="connsiteY126" fmla="*/ 6009911 h 6551875"/>
              <a:gd name="connsiteX127" fmla="*/ 6105790 w 12191999"/>
              <a:gd name="connsiteY127" fmla="*/ 6006736 h 6551875"/>
              <a:gd name="connsiteX128" fmla="*/ 6096000 w 12191999"/>
              <a:gd name="connsiteY128" fmla="*/ 6007191 h 6551875"/>
              <a:gd name="connsiteX129" fmla="*/ 6086211 w 12191999"/>
              <a:gd name="connsiteY129" fmla="*/ 6006736 h 6551875"/>
              <a:gd name="connsiteX130" fmla="*/ 6017949 w 12191999"/>
              <a:gd name="connsiteY130" fmla="*/ 6009911 h 6551875"/>
              <a:gd name="connsiteX131" fmla="*/ 5957622 w 12191999"/>
              <a:gd name="connsiteY131" fmla="*/ 6016261 h 6551875"/>
              <a:gd name="connsiteX132" fmla="*/ 5905235 w 12191999"/>
              <a:gd name="connsiteY132" fmla="*/ 6027373 h 6551875"/>
              <a:gd name="connsiteX133" fmla="*/ 5859197 w 12191999"/>
              <a:gd name="connsiteY133" fmla="*/ 6043248 h 6551875"/>
              <a:gd name="connsiteX134" fmla="*/ 5817922 w 12191999"/>
              <a:gd name="connsiteY134" fmla="*/ 6059123 h 6551875"/>
              <a:gd name="connsiteX135" fmla="*/ 5781409 w 12191999"/>
              <a:gd name="connsiteY135" fmla="*/ 6074998 h 6551875"/>
              <a:gd name="connsiteX136" fmla="*/ 5743309 w 12191999"/>
              <a:gd name="connsiteY136" fmla="*/ 6094048 h 6551875"/>
              <a:gd name="connsiteX137" fmla="*/ 5705211 w 12191999"/>
              <a:gd name="connsiteY137" fmla="*/ 6113098 h 6551875"/>
              <a:gd name="connsiteX138" fmla="*/ 5668697 w 12191999"/>
              <a:gd name="connsiteY138" fmla="*/ 6132148 h 6551875"/>
              <a:gd name="connsiteX139" fmla="*/ 5627422 w 12191999"/>
              <a:gd name="connsiteY139" fmla="*/ 6148023 h 6551875"/>
              <a:gd name="connsiteX140" fmla="*/ 5581384 w 12191999"/>
              <a:gd name="connsiteY140" fmla="*/ 6162311 h 6551875"/>
              <a:gd name="connsiteX141" fmla="*/ 5528997 w 12191999"/>
              <a:gd name="connsiteY141" fmla="*/ 6173423 h 6551875"/>
              <a:gd name="connsiteX142" fmla="*/ 5468672 w 12191999"/>
              <a:gd name="connsiteY142" fmla="*/ 6181361 h 6551875"/>
              <a:gd name="connsiteX143" fmla="*/ 5410200 w 12191999"/>
              <a:gd name="connsiteY143" fmla="*/ 6182721 h 6551875"/>
              <a:gd name="connsiteX144" fmla="*/ 5351728 w 12191999"/>
              <a:gd name="connsiteY144" fmla="*/ 6181361 h 6551875"/>
              <a:gd name="connsiteX145" fmla="*/ 5291402 w 12191999"/>
              <a:gd name="connsiteY145" fmla="*/ 6173423 h 6551875"/>
              <a:gd name="connsiteX146" fmla="*/ 5239015 w 12191999"/>
              <a:gd name="connsiteY146" fmla="*/ 6162311 h 6551875"/>
              <a:gd name="connsiteX147" fmla="*/ 5192979 w 12191999"/>
              <a:gd name="connsiteY147" fmla="*/ 6148023 h 6551875"/>
              <a:gd name="connsiteX148" fmla="*/ 5151703 w 12191999"/>
              <a:gd name="connsiteY148" fmla="*/ 6132148 h 6551875"/>
              <a:gd name="connsiteX149" fmla="*/ 5115190 w 12191999"/>
              <a:gd name="connsiteY149" fmla="*/ 6113098 h 6551875"/>
              <a:gd name="connsiteX150" fmla="*/ 5077092 w 12191999"/>
              <a:gd name="connsiteY150" fmla="*/ 6094048 h 6551875"/>
              <a:gd name="connsiteX151" fmla="*/ 5038990 w 12191999"/>
              <a:gd name="connsiteY151" fmla="*/ 6074998 h 6551875"/>
              <a:gd name="connsiteX152" fmla="*/ 5002479 w 12191999"/>
              <a:gd name="connsiteY152" fmla="*/ 6059123 h 6551875"/>
              <a:gd name="connsiteX153" fmla="*/ 4961203 w 12191999"/>
              <a:gd name="connsiteY153" fmla="*/ 6043248 h 6551875"/>
              <a:gd name="connsiteX154" fmla="*/ 4915166 w 12191999"/>
              <a:gd name="connsiteY154" fmla="*/ 6027373 h 6551875"/>
              <a:gd name="connsiteX155" fmla="*/ 4862778 w 12191999"/>
              <a:gd name="connsiteY155" fmla="*/ 6016261 h 6551875"/>
              <a:gd name="connsiteX156" fmla="*/ 4802454 w 12191999"/>
              <a:gd name="connsiteY156" fmla="*/ 6009911 h 6551875"/>
              <a:gd name="connsiteX157" fmla="*/ 4734190 w 12191999"/>
              <a:gd name="connsiteY157" fmla="*/ 6006736 h 6551875"/>
              <a:gd name="connsiteX158" fmla="*/ 4665929 w 12191999"/>
              <a:gd name="connsiteY158" fmla="*/ 6009911 h 6551875"/>
              <a:gd name="connsiteX159" fmla="*/ 4605603 w 12191999"/>
              <a:gd name="connsiteY159" fmla="*/ 6016261 h 6551875"/>
              <a:gd name="connsiteX160" fmla="*/ 4553217 w 12191999"/>
              <a:gd name="connsiteY160" fmla="*/ 6027373 h 6551875"/>
              <a:gd name="connsiteX161" fmla="*/ 4507178 w 12191999"/>
              <a:gd name="connsiteY161" fmla="*/ 6043248 h 6551875"/>
              <a:gd name="connsiteX162" fmla="*/ 4465903 w 12191999"/>
              <a:gd name="connsiteY162" fmla="*/ 6059123 h 6551875"/>
              <a:gd name="connsiteX163" fmla="*/ 4429390 w 12191999"/>
              <a:gd name="connsiteY163" fmla="*/ 6074998 h 6551875"/>
              <a:gd name="connsiteX164" fmla="*/ 4353190 w 12191999"/>
              <a:gd name="connsiteY164" fmla="*/ 6113098 h 6551875"/>
              <a:gd name="connsiteX165" fmla="*/ 4316678 w 12191999"/>
              <a:gd name="connsiteY165" fmla="*/ 6132148 h 6551875"/>
              <a:gd name="connsiteX166" fmla="*/ 4275403 w 12191999"/>
              <a:gd name="connsiteY166" fmla="*/ 6148023 h 6551875"/>
              <a:gd name="connsiteX167" fmla="*/ 4229365 w 12191999"/>
              <a:gd name="connsiteY167" fmla="*/ 6162311 h 6551875"/>
              <a:gd name="connsiteX168" fmla="*/ 4176978 w 12191999"/>
              <a:gd name="connsiteY168" fmla="*/ 6173423 h 6551875"/>
              <a:gd name="connsiteX169" fmla="*/ 4116653 w 12191999"/>
              <a:gd name="connsiteY169" fmla="*/ 6181361 h 6551875"/>
              <a:gd name="connsiteX170" fmla="*/ 4048390 w 12191999"/>
              <a:gd name="connsiteY170" fmla="*/ 6182948 h 6551875"/>
              <a:gd name="connsiteX171" fmla="*/ 3980128 w 12191999"/>
              <a:gd name="connsiteY171" fmla="*/ 6181361 h 6551875"/>
              <a:gd name="connsiteX172" fmla="*/ 3919803 w 12191999"/>
              <a:gd name="connsiteY172" fmla="*/ 6173423 h 6551875"/>
              <a:gd name="connsiteX173" fmla="*/ 3867415 w 12191999"/>
              <a:gd name="connsiteY173" fmla="*/ 6162311 h 6551875"/>
              <a:gd name="connsiteX174" fmla="*/ 3821378 w 12191999"/>
              <a:gd name="connsiteY174" fmla="*/ 6148023 h 6551875"/>
              <a:gd name="connsiteX175" fmla="*/ 3780103 w 12191999"/>
              <a:gd name="connsiteY175" fmla="*/ 6132148 h 6551875"/>
              <a:gd name="connsiteX176" fmla="*/ 3743590 w 12191999"/>
              <a:gd name="connsiteY176" fmla="*/ 6113098 h 6551875"/>
              <a:gd name="connsiteX177" fmla="*/ 3705490 w 12191999"/>
              <a:gd name="connsiteY177" fmla="*/ 6094048 h 6551875"/>
              <a:gd name="connsiteX178" fmla="*/ 3667390 w 12191999"/>
              <a:gd name="connsiteY178" fmla="*/ 6074998 h 6551875"/>
              <a:gd name="connsiteX179" fmla="*/ 3630878 w 12191999"/>
              <a:gd name="connsiteY179" fmla="*/ 6059123 h 6551875"/>
              <a:gd name="connsiteX180" fmla="*/ 3589603 w 12191999"/>
              <a:gd name="connsiteY180" fmla="*/ 6043248 h 6551875"/>
              <a:gd name="connsiteX181" fmla="*/ 3543565 w 12191999"/>
              <a:gd name="connsiteY181" fmla="*/ 6027373 h 6551875"/>
              <a:gd name="connsiteX182" fmla="*/ 3491178 w 12191999"/>
              <a:gd name="connsiteY182" fmla="*/ 6016261 h 6551875"/>
              <a:gd name="connsiteX183" fmla="*/ 3430853 w 12191999"/>
              <a:gd name="connsiteY183" fmla="*/ 6009911 h 6551875"/>
              <a:gd name="connsiteX184" fmla="*/ 3361003 w 12191999"/>
              <a:gd name="connsiteY184" fmla="*/ 6006736 h 6551875"/>
              <a:gd name="connsiteX185" fmla="*/ 3294328 w 12191999"/>
              <a:gd name="connsiteY185" fmla="*/ 6009911 h 6551875"/>
              <a:gd name="connsiteX186" fmla="*/ 3234003 w 12191999"/>
              <a:gd name="connsiteY186" fmla="*/ 6016261 h 6551875"/>
              <a:gd name="connsiteX187" fmla="*/ 3181615 w 12191999"/>
              <a:gd name="connsiteY187" fmla="*/ 6027373 h 6551875"/>
              <a:gd name="connsiteX188" fmla="*/ 3135578 w 12191999"/>
              <a:gd name="connsiteY188" fmla="*/ 6043248 h 6551875"/>
              <a:gd name="connsiteX189" fmla="*/ 3094303 w 12191999"/>
              <a:gd name="connsiteY189" fmla="*/ 6059123 h 6551875"/>
              <a:gd name="connsiteX190" fmla="*/ 3057790 w 12191999"/>
              <a:gd name="connsiteY190" fmla="*/ 6074998 h 6551875"/>
              <a:gd name="connsiteX191" fmla="*/ 3019690 w 12191999"/>
              <a:gd name="connsiteY191" fmla="*/ 6094048 h 6551875"/>
              <a:gd name="connsiteX192" fmla="*/ 2981590 w 12191999"/>
              <a:gd name="connsiteY192" fmla="*/ 6113098 h 6551875"/>
              <a:gd name="connsiteX193" fmla="*/ 2945078 w 12191999"/>
              <a:gd name="connsiteY193" fmla="*/ 6132148 h 6551875"/>
              <a:gd name="connsiteX194" fmla="*/ 2903803 w 12191999"/>
              <a:gd name="connsiteY194" fmla="*/ 6148023 h 6551875"/>
              <a:gd name="connsiteX195" fmla="*/ 2857765 w 12191999"/>
              <a:gd name="connsiteY195" fmla="*/ 6162311 h 6551875"/>
              <a:gd name="connsiteX196" fmla="*/ 2805378 w 12191999"/>
              <a:gd name="connsiteY196" fmla="*/ 6173423 h 6551875"/>
              <a:gd name="connsiteX197" fmla="*/ 2745053 w 12191999"/>
              <a:gd name="connsiteY197" fmla="*/ 6181361 h 6551875"/>
              <a:gd name="connsiteX198" fmla="*/ 2676790 w 12191999"/>
              <a:gd name="connsiteY198" fmla="*/ 6182948 h 6551875"/>
              <a:gd name="connsiteX199" fmla="*/ 2608528 w 12191999"/>
              <a:gd name="connsiteY199" fmla="*/ 6181361 h 6551875"/>
              <a:gd name="connsiteX200" fmla="*/ 2548203 w 12191999"/>
              <a:gd name="connsiteY200" fmla="*/ 6173423 h 6551875"/>
              <a:gd name="connsiteX201" fmla="*/ 2495815 w 12191999"/>
              <a:gd name="connsiteY201" fmla="*/ 6162311 h 6551875"/>
              <a:gd name="connsiteX202" fmla="*/ 2449778 w 12191999"/>
              <a:gd name="connsiteY202" fmla="*/ 6148023 h 6551875"/>
              <a:gd name="connsiteX203" fmla="*/ 2408503 w 12191999"/>
              <a:gd name="connsiteY203" fmla="*/ 6132148 h 6551875"/>
              <a:gd name="connsiteX204" fmla="*/ 2371990 w 12191999"/>
              <a:gd name="connsiteY204" fmla="*/ 6113098 h 6551875"/>
              <a:gd name="connsiteX205" fmla="*/ 2333890 w 12191999"/>
              <a:gd name="connsiteY205" fmla="*/ 6094048 h 6551875"/>
              <a:gd name="connsiteX206" fmla="*/ 2295790 w 12191999"/>
              <a:gd name="connsiteY206" fmla="*/ 6074998 h 6551875"/>
              <a:gd name="connsiteX207" fmla="*/ 2259278 w 12191999"/>
              <a:gd name="connsiteY207" fmla="*/ 6059123 h 6551875"/>
              <a:gd name="connsiteX208" fmla="*/ 2218003 w 12191999"/>
              <a:gd name="connsiteY208" fmla="*/ 6043248 h 6551875"/>
              <a:gd name="connsiteX209" fmla="*/ 2171965 w 12191999"/>
              <a:gd name="connsiteY209" fmla="*/ 6027373 h 6551875"/>
              <a:gd name="connsiteX210" fmla="*/ 2119578 w 12191999"/>
              <a:gd name="connsiteY210" fmla="*/ 6016261 h 6551875"/>
              <a:gd name="connsiteX211" fmla="*/ 2059253 w 12191999"/>
              <a:gd name="connsiteY211" fmla="*/ 6009911 h 6551875"/>
              <a:gd name="connsiteX212" fmla="*/ 1990990 w 12191999"/>
              <a:gd name="connsiteY212" fmla="*/ 6006736 h 6551875"/>
              <a:gd name="connsiteX213" fmla="*/ 1922728 w 12191999"/>
              <a:gd name="connsiteY213" fmla="*/ 6009911 h 6551875"/>
              <a:gd name="connsiteX214" fmla="*/ 1862403 w 12191999"/>
              <a:gd name="connsiteY214" fmla="*/ 6016261 h 6551875"/>
              <a:gd name="connsiteX215" fmla="*/ 1810015 w 12191999"/>
              <a:gd name="connsiteY215" fmla="*/ 6027373 h 6551875"/>
              <a:gd name="connsiteX216" fmla="*/ 1763978 w 12191999"/>
              <a:gd name="connsiteY216" fmla="*/ 6043248 h 6551875"/>
              <a:gd name="connsiteX217" fmla="*/ 1722703 w 12191999"/>
              <a:gd name="connsiteY217" fmla="*/ 6059123 h 6551875"/>
              <a:gd name="connsiteX218" fmla="*/ 1686190 w 12191999"/>
              <a:gd name="connsiteY218" fmla="*/ 6074998 h 6551875"/>
              <a:gd name="connsiteX219" fmla="*/ 1648090 w 12191999"/>
              <a:gd name="connsiteY219" fmla="*/ 6094048 h 6551875"/>
              <a:gd name="connsiteX220" fmla="*/ 1609990 w 12191999"/>
              <a:gd name="connsiteY220" fmla="*/ 6113098 h 6551875"/>
              <a:gd name="connsiteX221" fmla="*/ 1573478 w 12191999"/>
              <a:gd name="connsiteY221" fmla="*/ 6132148 h 6551875"/>
              <a:gd name="connsiteX222" fmla="*/ 1532203 w 12191999"/>
              <a:gd name="connsiteY222" fmla="*/ 6148023 h 6551875"/>
              <a:gd name="connsiteX223" fmla="*/ 1486165 w 12191999"/>
              <a:gd name="connsiteY223" fmla="*/ 6162311 h 6551875"/>
              <a:gd name="connsiteX224" fmla="*/ 1433778 w 12191999"/>
              <a:gd name="connsiteY224" fmla="*/ 6173423 h 6551875"/>
              <a:gd name="connsiteX225" fmla="*/ 1373453 w 12191999"/>
              <a:gd name="connsiteY225" fmla="*/ 6181361 h 6551875"/>
              <a:gd name="connsiteX226" fmla="*/ 1305190 w 12191999"/>
              <a:gd name="connsiteY226" fmla="*/ 6182948 h 6551875"/>
              <a:gd name="connsiteX227" fmla="*/ 1236928 w 12191999"/>
              <a:gd name="connsiteY227" fmla="*/ 6181361 h 6551875"/>
              <a:gd name="connsiteX228" fmla="*/ 1176603 w 12191999"/>
              <a:gd name="connsiteY228" fmla="*/ 6173423 h 6551875"/>
              <a:gd name="connsiteX229" fmla="*/ 1124215 w 12191999"/>
              <a:gd name="connsiteY229" fmla="*/ 6162311 h 6551875"/>
              <a:gd name="connsiteX230" fmla="*/ 1078178 w 12191999"/>
              <a:gd name="connsiteY230" fmla="*/ 6148023 h 6551875"/>
              <a:gd name="connsiteX231" fmla="*/ 1036903 w 12191999"/>
              <a:gd name="connsiteY231" fmla="*/ 6132148 h 6551875"/>
              <a:gd name="connsiteX232" fmla="*/ 1000390 w 12191999"/>
              <a:gd name="connsiteY232" fmla="*/ 6113098 h 6551875"/>
              <a:gd name="connsiteX233" fmla="*/ 962290 w 12191999"/>
              <a:gd name="connsiteY233" fmla="*/ 6094048 h 6551875"/>
              <a:gd name="connsiteX234" fmla="*/ 924190 w 12191999"/>
              <a:gd name="connsiteY234" fmla="*/ 6074998 h 6551875"/>
              <a:gd name="connsiteX235" fmla="*/ 887678 w 12191999"/>
              <a:gd name="connsiteY235" fmla="*/ 6059123 h 6551875"/>
              <a:gd name="connsiteX236" fmla="*/ 846403 w 12191999"/>
              <a:gd name="connsiteY236" fmla="*/ 6043248 h 6551875"/>
              <a:gd name="connsiteX237" fmla="*/ 800365 w 12191999"/>
              <a:gd name="connsiteY237" fmla="*/ 6027373 h 6551875"/>
              <a:gd name="connsiteX238" fmla="*/ 747978 w 12191999"/>
              <a:gd name="connsiteY238" fmla="*/ 6016261 h 6551875"/>
              <a:gd name="connsiteX239" fmla="*/ 687653 w 12191999"/>
              <a:gd name="connsiteY239" fmla="*/ 6009911 h 6551875"/>
              <a:gd name="connsiteX240" fmla="*/ 619390 w 12191999"/>
              <a:gd name="connsiteY240" fmla="*/ 6006736 h 6551875"/>
              <a:gd name="connsiteX241" fmla="*/ 551128 w 12191999"/>
              <a:gd name="connsiteY241" fmla="*/ 6009911 h 6551875"/>
              <a:gd name="connsiteX242" fmla="*/ 490803 w 12191999"/>
              <a:gd name="connsiteY242" fmla="*/ 6016261 h 6551875"/>
              <a:gd name="connsiteX243" fmla="*/ 438415 w 12191999"/>
              <a:gd name="connsiteY243" fmla="*/ 6027373 h 6551875"/>
              <a:gd name="connsiteX244" fmla="*/ 392378 w 12191999"/>
              <a:gd name="connsiteY244" fmla="*/ 6043248 h 6551875"/>
              <a:gd name="connsiteX245" fmla="*/ 351103 w 12191999"/>
              <a:gd name="connsiteY245" fmla="*/ 6059123 h 6551875"/>
              <a:gd name="connsiteX246" fmla="*/ 314590 w 12191999"/>
              <a:gd name="connsiteY246" fmla="*/ 6074998 h 6551875"/>
              <a:gd name="connsiteX247" fmla="*/ 276490 w 12191999"/>
              <a:gd name="connsiteY247" fmla="*/ 6094048 h 6551875"/>
              <a:gd name="connsiteX248" fmla="*/ 238390 w 12191999"/>
              <a:gd name="connsiteY248" fmla="*/ 6113098 h 6551875"/>
              <a:gd name="connsiteX249" fmla="*/ 201878 w 12191999"/>
              <a:gd name="connsiteY249" fmla="*/ 6132148 h 6551875"/>
              <a:gd name="connsiteX250" fmla="*/ 160603 w 12191999"/>
              <a:gd name="connsiteY250" fmla="*/ 6148023 h 6551875"/>
              <a:gd name="connsiteX251" fmla="*/ 114565 w 12191999"/>
              <a:gd name="connsiteY251" fmla="*/ 6162311 h 6551875"/>
              <a:gd name="connsiteX252" fmla="*/ 62178 w 12191999"/>
              <a:gd name="connsiteY252" fmla="*/ 6173423 h 6551875"/>
              <a:gd name="connsiteX253" fmla="*/ 1853 w 12191999"/>
              <a:gd name="connsiteY253" fmla="*/ 6181361 h 6551875"/>
              <a:gd name="connsiteX254" fmla="*/ 1 w 12191999"/>
              <a:gd name="connsiteY254" fmla="*/ 6181404 h 6551875"/>
              <a:gd name="connsiteX255" fmla="*/ 1 w 12191999"/>
              <a:gd name="connsiteY255" fmla="*/ 6551875 h 6551875"/>
              <a:gd name="connsiteX256" fmla="*/ 0 w 12191999"/>
              <a:gd name="connsiteY256" fmla="*/ 6551875 h 6551875"/>
              <a:gd name="connsiteX257" fmla="*/ 0 w 12191999"/>
              <a:gd name="connsiteY257" fmla="*/ 0 h 6551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Lst>
            <a:rect l="l" t="t" r="r" b="b"/>
            <a:pathLst>
              <a:path w="12191999" h="6551875">
                <a:moveTo>
                  <a:pt x="0" y="0"/>
                </a:moveTo>
                <a:lnTo>
                  <a:pt x="12191999" y="0"/>
                </a:lnTo>
                <a:lnTo>
                  <a:pt x="12191999" y="6181404"/>
                </a:lnTo>
                <a:lnTo>
                  <a:pt x="12190147" y="6181361"/>
                </a:lnTo>
                <a:lnTo>
                  <a:pt x="12129821" y="6173424"/>
                </a:lnTo>
                <a:lnTo>
                  <a:pt x="12077433" y="6162311"/>
                </a:lnTo>
                <a:lnTo>
                  <a:pt x="12031397" y="6148023"/>
                </a:lnTo>
                <a:lnTo>
                  <a:pt x="11990121" y="6132148"/>
                </a:lnTo>
                <a:lnTo>
                  <a:pt x="11953609" y="6113098"/>
                </a:lnTo>
                <a:lnTo>
                  <a:pt x="11915509" y="6094048"/>
                </a:lnTo>
                <a:lnTo>
                  <a:pt x="11877409" y="6074998"/>
                </a:lnTo>
                <a:lnTo>
                  <a:pt x="11840897" y="6059123"/>
                </a:lnTo>
                <a:lnTo>
                  <a:pt x="11799621" y="6043248"/>
                </a:lnTo>
                <a:lnTo>
                  <a:pt x="11753583" y="6027373"/>
                </a:lnTo>
                <a:lnTo>
                  <a:pt x="11701197" y="6016261"/>
                </a:lnTo>
                <a:lnTo>
                  <a:pt x="11640871" y="6009911"/>
                </a:lnTo>
                <a:lnTo>
                  <a:pt x="11572609" y="6006736"/>
                </a:lnTo>
                <a:lnTo>
                  <a:pt x="11504347" y="6009911"/>
                </a:lnTo>
                <a:lnTo>
                  <a:pt x="11444021" y="6016261"/>
                </a:lnTo>
                <a:lnTo>
                  <a:pt x="11391633" y="6027373"/>
                </a:lnTo>
                <a:lnTo>
                  <a:pt x="11345597" y="6043248"/>
                </a:lnTo>
                <a:lnTo>
                  <a:pt x="11304321" y="6059123"/>
                </a:lnTo>
                <a:lnTo>
                  <a:pt x="11267809" y="6074998"/>
                </a:lnTo>
                <a:lnTo>
                  <a:pt x="11229709" y="6094048"/>
                </a:lnTo>
                <a:lnTo>
                  <a:pt x="11191609" y="6113098"/>
                </a:lnTo>
                <a:lnTo>
                  <a:pt x="11155097" y="6132148"/>
                </a:lnTo>
                <a:lnTo>
                  <a:pt x="11113821" y="6148023"/>
                </a:lnTo>
                <a:lnTo>
                  <a:pt x="11067783" y="6162311"/>
                </a:lnTo>
                <a:lnTo>
                  <a:pt x="11015397" y="6173423"/>
                </a:lnTo>
                <a:lnTo>
                  <a:pt x="10955071" y="6181361"/>
                </a:lnTo>
                <a:lnTo>
                  <a:pt x="10886809" y="6182948"/>
                </a:lnTo>
                <a:lnTo>
                  <a:pt x="10818547" y="6181361"/>
                </a:lnTo>
                <a:lnTo>
                  <a:pt x="10758221" y="6173423"/>
                </a:lnTo>
                <a:lnTo>
                  <a:pt x="10705833" y="6162311"/>
                </a:lnTo>
                <a:lnTo>
                  <a:pt x="10659797" y="6148023"/>
                </a:lnTo>
                <a:lnTo>
                  <a:pt x="10618521" y="6132148"/>
                </a:lnTo>
                <a:lnTo>
                  <a:pt x="10582009" y="6113098"/>
                </a:lnTo>
                <a:lnTo>
                  <a:pt x="10543909" y="6094048"/>
                </a:lnTo>
                <a:lnTo>
                  <a:pt x="10505809" y="6074998"/>
                </a:lnTo>
                <a:lnTo>
                  <a:pt x="10469297" y="6059123"/>
                </a:lnTo>
                <a:lnTo>
                  <a:pt x="10428021" y="6043248"/>
                </a:lnTo>
                <a:lnTo>
                  <a:pt x="10381983" y="6027373"/>
                </a:lnTo>
                <a:lnTo>
                  <a:pt x="10329597" y="6016261"/>
                </a:lnTo>
                <a:lnTo>
                  <a:pt x="10269271" y="6009911"/>
                </a:lnTo>
                <a:lnTo>
                  <a:pt x="10201009" y="6006736"/>
                </a:lnTo>
                <a:lnTo>
                  <a:pt x="10132747" y="6009911"/>
                </a:lnTo>
                <a:lnTo>
                  <a:pt x="10072421" y="6016261"/>
                </a:lnTo>
                <a:lnTo>
                  <a:pt x="10020033" y="6027373"/>
                </a:lnTo>
                <a:lnTo>
                  <a:pt x="9973997" y="6043248"/>
                </a:lnTo>
                <a:lnTo>
                  <a:pt x="9932721" y="6059123"/>
                </a:lnTo>
                <a:lnTo>
                  <a:pt x="9896209" y="6074998"/>
                </a:lnTo>
                <a:lnTo>
                  <a:pt x="9820009" y="6113098"/>
                </a:lnTo>
                <a:lnTo>
                  <a:pt x="9783497" y="6132148"/>
                </a:lnTo>
                <a:lnTo>
                  <a:pt x="9742221" y="6148023"/>
                </a:lnTo>
                <a:lnTo>
                  <a:pt x="9696183" y="6162311"/>
                </a:lnTo>
                <a:lnTo>
                  <a:pt x="9643797" y="6173423"/>
                </a:lnTo>
                <a:lnTo>
                  <a:pt x="9583471" y="6181361"/>
                </a:lnTo>
                <a:lnTo>
                  <a:pt x="9515209" y="6182948"/>
                </a:lnTo>
                <a:lnTo>
                  <a:pt x="9446947" y="6181361"/>
                </a:lnTo>
                <a:lnTo>
                  <a:pt x="9386621" y="6173423"/>
                </a:lnTo>
                <a:lnTo>
                  <a:pt x="9334233" y="6162311"/>
                </a:lnTo>
                <a:lnTo>
                  <a:pt x="9288197" y="6148023"/>
                </a:lnTo>
                <a:lnTo>
                  <a:pt x="9246921" y="6132148"/>
                </a:lnTo>
                <a:lnTo>
                  <a:pt x="9210409" y="6113098"/>
                </a:lnTo>
                <a:lnTo>
                  <a:pt x="9172309" y="6094048"/>
                </a:lnTo>
                <a:lnTo>
                  <a:pt x="9134209" y="6074998"/>
                </a:lnTo>
                <a:lnTo>
                  <a:pt x="9097697" y="6059123"/>
                </a:lnTo>
                <a:lnTo>
                  <a:pt x="9056421" y="6043248"/>
                </a:lnTo>
                <a:lnTo>
                  <a:pt x="9010383" y="6027373"/>
                </a:lnTo>
                <a:lnTo>
                  <a:pt x="8957997" y="6016261"/>
                </a:lnTo>
                <a:lnTo>
                  <a:pt x="8897671" y="6009911"/>
                </a:lnTo>
                <a:lnTo>
                  <a:pt x="8827821" y="6006736"/>
                </a:lnTo>
                <a:lnTo>
                  <a:pt x="8761147" y="6009911"/>
                </a:lnTo>
                <a:lnTo>
                  <a:pt x="8700821" y="6016261"/>
                </a:lnTo>
                <a:lnTo>
                  <a:pt x="8648433" y="6027373"/>
                </a:lnTo>
                <a:lnTo>
                  <a:pt x="8602397" y="6043248"/>
                </a:lnTo>
                <a:lnTo>
                  <a:pt x="8561121" y="6059123"/>
                </a:lnTo>
                <a:lnTo>
                  <a:pt x="8524609" y="6074998"/>
                </a:lnTo>
                <a:lnTo>
                  <a:pt x="8486509" y="6094048"/>
                </a:lnTo>
                <a:lnTo>
                  <a:pt x="8448409" y="6113098"/>
                </a:lnTo>
                <a:lnTo>
                  <a:pt x="8411897" y="6132148"/>
                </a:lnTo>
                <a:lnTo>
                  <a:pt x="8370622" y="6148023"/>
                </a:lnTo>
                <a:lnTo>
                  <a:pt x="8324584" y="6162311"/>
                </a:lnTo>
                <a:lnTo>
                  <a:pt x="8272197" y="6173423"/>
                </a:lnTo>
                <a:lnTo>
                  <a:pt x="8211872" y="6181361"/>
                </a:lnTo>
                <a:lnTo>
                  <a:pt x="8143609" y="6182948"/>
                </a:lnTo>
                <a:lnTo>
                  <a:pt x="8075347" y="6181361"/>
                </a:lnTo>
                <a:lnTo>
                  <a:pt x="8015022" y="6173423"/>
                </a:lnTo>
                <a:lnTo>
                  <a:pt x="7962634" y="6162311"/>
                </a:lnTo>
                <a:lnTo>
                  <a:pt x="7916597" y="6148023"/>
                </a:lnTo>
                <a:lnTo>
                  <a:pt x="7875322" y="6132148"/>
                </a:lnTo>
                <a:lnTo>
                  <a:pt x="7838809" y="6113098"/>
                </a:lnTo>
                <a:lnTo>
                  <a:pt x="7800709" y="6094048"/>
                </a:lnTo>
                <a:lnTo>
                  <a:pt x="7762609" y="6074998"/>
                </a:lnTo>
                <a:lnTo>
                  <a:pt x="7726097" y="6059123"/>
                </a:lnTo>
                <a:lnTo>
                  <a:pt x="7684822" y="6043248"/>
                </a:lnTo>
                <a:lnTo>
                  <a:pt x="7638784" y="6027373"/>
                </a:lnTo>
                <a:lnTo>
                  <a:pt x="7586397" y="6016261"/>
                </a:lnTo>
                <a:lnTo>
                  <a:pt x="7526072" y="6009911"/>
                </a:lnTo>
                <a:lnTo>
                  <a:pt x="7457809" y="6006736"/>
                </a:lnTo>
                <a:lnTo>
                  <a:pt x="7389547" y="6009911"/>
                </a:lnTo>
                <a:lnTo>
                  <a:pt x="7329222" y="6016261"/>
                </a:lnTo>
                <a:lnTo>
                  <a:pt x="7276834" y="6027373"/>
                </a:lnTo>
                <a:lnTo>
                  <a:pt x="7230797" y="6043248"/>
                </a:lnTo>
                <a:lnTo>
                  <a:pt x="7189522" y="6059123"/>
                </a:lnTo>
                <a:lnTo>
                  <a:pt x="7153009" y="6074998"/>
                </a:lnTo>
                <a:lnTo>
                  <a:pt x="7114909" y="6094048"/>
                </a:lnTo>
                <a:lnTo>
                  <a:pt x="7076809" y="6113098"/>
                </a:lnTo>
                <a:lnTo>
                  <a:pt x="7040297" y="6132148"/>
                </a:lnTo>
                <a:lnTo>
                  <a:pt x="6999022" y="6148023"/>
                </a:lnTo>
                <a:lnTo>
                  <a:pt x="6952984" y="6162311"/>
                </a:lnTo>
                <a:lnTo>
                  <a:pt x="6900597" y="6173423"/>
                </a:lnTo>
                <a:lnTo>
                  <a:pt x="6840272" y="6181361"/>
                </a:lnTo>
                <a:lnTo>
                  <a:pt x="6781800" y="6182721"/>
                </a:lnTo>
                <a:lnTo>
                  <a:pt x="6723328" y="6181361"/>
                </a:lnTo>
                <a:lnTo>
                  <a:pt x="6663003" y="6173423"/>
                </a:lnTo>
                <a:lnTo>
                  <a:pt x="6610615" y="6162311"/>
                </a:lnTo>
                <a:lnTo>
                  <a:pt x="6564578" y="6148023"/>
                </a:lnTo>
                <a:lnTo>
                  <a:pt x="6523303" y="6132148"/>
                </a:lnTo>
                <a:lnTo>
                  <a:pt x="6486790" y="6113098"/>
                </a:lnTo>
                <a:lnTo>
                  <a:pt x="6448690" y="6094048"/>
                </a:lnTo>
                <a:lnTo>
                  <a:pt x="6410590" y="6074998"/>
                </a:lnTo>
                <a:lnTo>
                  <a:pt x="6374078" y="6059123"/>
                </a:lnTo>
                <a:lnTo>
                  <a:pt x="6332803" y="6043248"/>
                </a:lnTo>
                <a:lnTo>
                  <a:pt x="6286765" y="6027373"/>
                </a:lnTo>
                <a:lnTo>
                  <a:pt x="6234378" y="6016261"/>
                </a:lnTo>
                <a:lnTo>
                  <a:pt x="6174053" y="6009911"/>
                </a:lnTo>
                <a:lnTo>
                  <a:pt x="6105790" y="6006736"/>
                </a:lnTo>
                <a:lnTo>
                  <a:pt x="6096000" y="6007191"/>
                </a:lnTo>
                <a:lnTo>
                  <a:pt x="6086211" y="6006736"/>
                </a:lnTo>
                <a:lnTo>
                  <a:pt x="6017949" y="6009911"/>
                </a:lnTo>
                <a:lnTo>
                  <a:pt x="5957622" y="6016261"/>
                </a:lnTo>
                <a:lnTo>
                  <a:pt x="5905235" y="6027373"/>
                </a:lnTo>
                <a:lnTo>
                  <a:pt x="5859197" y="6043248"/>
                </a:lnTo>
                <a:lnTo>
                  <a:pt x="5817922" y="6059123"/>
                </a:lnTo>
                <a:lnTo>
                  <a:pt x="5781409" y="6074998"/>
                </a:lnTo>
                <a:lnTo>
                  <a:pt x="5743309" y="6094048"/>
                </a:lnTo>
                <a:lnTo>
                  <a:pt x="5705211" y="6113098"/>
                </a:lnTo>
                <a:lnTo>
                  <a:pt x="5668697" y="6132148"/>
                </a:lnTo>
                <a:lnTo>
                  <a:pt x="5627422" y="6148023"/>
                </a:lnTo>
                <a:lnTo>
                  <a:pt x="5581384" y="6162311"/>
                </a:lnTo>
                <a:lnTo>
                  <a:pt x="5528997" y="6173423"/>
                </a:lnTo>
                <a:lnTo>
                  <a:pt x="5468672" y="6181361"/>
                </a:lnTo>
                <a:lnTo>
                  <a:pt x="5410200" y="6182721"/>
                </a:lnTo>
                <a:lnTo>
                  <a:pt x="5351728" y="6181361"/>
                </a:lnTo>
                <a:lnTo>
                  <a:pt x="5291402" y="6173423"/>
                </a:lnTo>
                <a:lnTo>
                  <a:pt x="5239015" y="6162311"/>
                </a:lnTo>
                <a:lnTo>
                  <a:pt x="5192979" y="6148023"/>
                </a:lnTo>
                <a:lnTo>
                  <a:pt x="5151703" y="6132148"/>
                </a:lnTo>
                <a:lnTo>
                  <a:pt x="5115190" y="6113098"/>
                </a:lnTo>
                <a:lnTo>
                  <a:pt x="5077092" y="6094048"/>
                </a:lnTo>
                <a:lnTo>
                  <a:pt x="5038990" y="6074998"/>
                </a:lnTo>
                <a:lnTo>
                  <a:pt x="5002479" y="6059123"/>
                </a:lnTo>
                <a:lnTo>
                  <a:pt x="4961203" y="6043248"/>
                </a:lnTo>
                <a:lnTo>
                  <a:pt x="4915166" y="6027373"/>
                </a:lnTo>
                <a:lnTo>
                  <a:pt x="4862778" y="6016261"/>
                </a:lnTo>
                <a:lnTo>
                  <a:pt x="4802454" y="6009911"/>
                </a:lnTo>
                <a:lnTo>
                  <a:pt x="4734190" y="6006736"/>
                </a:lnTo>
                <a:lnTo>
                  <a:pt x="4665929" y="6009911"/>
                </a:lnTo>
                <a:lnTo>
                  <a:pt x="4605603" y="6016261"/>
                </a:lnTo>
                <a:lnTo>
                  <a:pt x="4553217" y="6027373"/>
                </a:lnTo>
                <a:lnTo>
                  <a:pt x="4507178" y="6043248"/>
                </a:lnTo>
                <a:lnTo>
                  <a:pt x="4465903" y="6059123"/>
                </a:lnTo>
                <a:lnTo>
                  <a:pt x="4429390" y="6074998"/>
                </a:lnTo>
                <a:lnTo>
                  <a:pt x="4353190" y="6113098"/>
                </a:lnTo>
                <a:lnTo>
                  <a:pt x="4316678" y="6132148"/>
                </a:lnTo>
                <a:lnTo>
                  <a:pt x="4275403" y="6148023"/>
                </a:lnTo>
                <a:lnTo>
                  <a:pt x="4229365" y="6162311"/>
                </a:lnTo>
                <a:lnTo>
                  <a:pt x="4176978" y="6173423"/>
                </a:lnTo>
                <a:lnTo>
                  <a:pt x="4116653" y="6181361"/>
                </a:lnTo>
                <a:lnTo>
                  <a:pt x="4048390" y="6182948"/>
                </a:lnTo>
                <a:lnTo>
                  <a:pt x="3980128" y="6181361"/>
                </a:lnTo>
                <a:lnTo>
                  <a:pt x="3919803" y="6173423"/>
                </a:lnTo>
                <a:lnTo>
                  <a:pt x="3867415" y="6162311"/>
                </a:lnTo>
                <a:lnTo>
                  <a:pt x="3821378" y="6148023"/>
                </a:lnTo>
                <a:lnTo>
                  <a:pt x="3780103" y="6132148"/>
                </a:lnTo>
                <a:lnTo>
                  <a:pt x="3743590" y="6113098"/>
                </a:lnTo>
                <a:lnTo>
                  <a:pt x="3705490" y="6094048"/>
                </a:lnTo>
                <a:lnTo>
                  <a:pt x="3667390" y="6074998"/>
                </a:lnTo>
                <a:lnTo>
                  <a:pt x="3630878" y="6059123"/>
                </a:lnTo>
                <a:lnTo>
                  <a:pt x="3589603" y="6043248"/>
                </a:lnTo>
                <a:lnTo>
                  <a:pt x="3543565" y="6027373"/>
                </a:lnTo>
                <a:lnTo>
                  <a:pt x="3491178" y="6016261"/>
                </a:lnTo>
                <a:lnTo>
                  <a:pt x="3430853" y="6009911"/>
                </a:lnTo>
                <a:lnTo>
                  <a:pt x="3361003" y="6006736"/>
                </a:lnTo>
                <a:lnTo>
                  <a:pt x="3294328" y="6009911"/>
                </a:lnTo>
                <a:lnTo>
                  <a:pt x="3234003" y="6016261"/>
                </a:lnTo>
                <a:lnTo>
                  <a:pt x="3181615" y="6027373"/>
                </a:lnTo>
                <a:lnTo>
                  <a:pt x="3135578" y="6043248"/>
                </a:lnTo>
                <a:lnTo>
                  <a:pt x="3094303" y="6059123"/>
                </a:lnTo>
                <a:lnTo>
                  <a:pt x="3057790" y="6074998"/>
                </a:lnTo>
                <a:lnTo>
                  <a:pt x="3019690" y="6094048"/>
                </a:lnTo>
                <a:lnTo>
                  <a:pt x="2981590" y="6113098"/>
                </a:lnTo>
                <a:lnTo>
                  <a:pt x="2945078" y="6132148"/>
                </a:lnTo>
                <a:lnTo>
                  <a:pt x="2903803" y="6148023"/>
                </a:lnTo>
                <a:lnTo>
                  <a:pt x="2857765" y="6162311"/>
                </a:lnTo>
                <a:lnTo>
                  <a:pt x="2805378" y="6173423"/>
                </a:lnTo>
                <a:lnTo>
                  <a:pt x="2745053" y="6181361"/>
                </a:lnTo>
                <a:lnTo>
                  <a:pt x="2676790" y="6182948"/>
                </a:lnTo>
                <a:lnTo>
                  <a:pt x="2608528" y="6181361"/>
                </a:lnTo>
                <a:lnTo>
                  <a:pt x="2548203" y="6173423"/>
                </a:lnTo>
                <a:lnTo>
                  <a:pt x="2495815" y="6162311"/>
                </a:lnTo>
                <a:lnTo>
                  <a:pt x="2449778" y="6148023"/>
                </a:lnTo>
                <a:lnTo>
                  <a:pt x="2408503" y="6132148"/>
                </a:lnTo>
                <a:lnTo>
                  <a:pt x="2371990" y="6113098"/>
                </a:lnTo>
                <a:lnTo>
                  <a:pt x="2333890" y="6094048"/>
                </a:lnTo>
                <a:lnTo>
                  <a:pt x="2295790" y="6074998"/>
                </a:lnTo>
                <a:lnTo>
                  <a:pt x="2259278" y="6059123"/>
                </a:lnTo>
                <a:lnTo>
                  <a:pt x="2218003" y="6043248"/>
                </a:lnTo>
                <a:lnTo>
                  <a:pt x="2171965" y="6027373"/>
                </a:lnTo>
                <a:lnTo>
                  <a:pt x="2119578" y="6016261"/>
                </a:lnTo>
                <a:lnTo>
                  <a:pt x="2059253" y="6009911"/>
                </a:lnTo>
                <a:lnTo>
                  <a:pt x="1990990" y="6006736"/>
                </a:lnTo>
                <a:lnTo>
                  <a:pt x="1922728" y="6009911"/>
                </a:lnTo>
                <a:lnTo>
                  <a:pt x="1862403" y="6016261"/>
                </a:lnTo>
                <a:lnTo>
                  <a:pt x="1810015" y="6027373"/>
                </a:lnTo>
                <a:lnTo>
                  <a:pt x="1763978" y="6043248"/>
                </a:lnTo>
                <a:lnTo>
                  <a:pt x="1722703" y="6059123"/>
                </a:lnTo>
                <a:lnTo>
                  <a:pt x="1686190" y="6074998"/>
                </a:lnTo>
                <a:lnTo>
                  <a:pt x="1648090" y="6094048"/>
                </a:lnTo>
                <a:lnTo>
                  <a:pt x="1609990" y="6113098"/>
                </a:lnTo>
                <a:lnTo>
                  <a:pt x="1573478" y="6132148"/>
                </a:lnTo>
                <a:lnTo>
                  <a:pt x="1532203" y="6148023"/>
                </a:lnTo>
                <a:lnTo>
                  <a:pt x="1486165" y="6162311"/>
                </a:lnTo>
                <a:lnTo>
                  <a:pt x="1433778" y="6173423"/>
                </a:lnTo>
                <a:lnTo>
                  <a:pt x="1373453" y="6181361"/>
                </a:lnTo>
                <a:lnTo>
                  <a:pt x="1305190" y="6182948"/>
                </a:lnTo>
                <a:lnTo>
                  <a:pt x="1236928" y="6181361"/>
                </a:lnTo>
                <a:lnTo>
                  <a:pt x="1176603" y="6173423"/>
                </a:lnTo>
                <a:lnTo>
                  <a:pt x="1124215" y="6162311"/>
                </a:lnTo>
                <a:lnTo>
                  <a:pt x="1078178" y="6148023"/>
                </a:lnTo>
                <a:lnTo>
                  <a:pt x="1036903" y="6132148"/>
                </a:lnTo>
                <a:lnTo>
                  <a:pt x="1000390" y="6113098"/>
                </a:lnTo>
                <a:lnTo>
                  <a:pt x="962290" y="6094048"/>
                </a:lnTo>
                <a:lnTo>
                  <a:pt x="924190" y="6074998"/>
                </a:lnTo>
                <a:lnTo>
                  <a:pt x="887678" y="6059123"/>
                </a:lnTo>
                <a:lnTo>
                  <a:pt x="846403" y="6043248"/>
                </a:lnTo>
                <a:lnTo>
                  <a:pt x="800365" y="6027373"/>
                </a:lnTo>
                <a:lnTo>
                  <a:pt x="747978" y="6016261"/>
                </a:lnTo>
                <a:lnTo>
                  <a:pt x="687653" y="6009911"/>
                </a:lnTo>
                <a:lnTo>
                  <a:pt x="619390" y="6006736"/>
                </a:lnTo>
                <a:lnTo>
                  <a:pt x="551128" y="6009911"/>
                </a:lnTo>
                <a:lnTo>
                  <a:pt x="490803" y="6016261"/>
                </a:lnTo>
                <a:lnTo>
                  <a:pt x="438415" y="6027373"/>
                </a:lnTo>
                <a:lnTo>
                  <a:pt x="392378" y="6043248"/>
                </a:lnTo>
                <a:lnTo>
                  <a:pt x="351103" y="6059123"/>
                </a:lnTo>
                <a:lnTo>
                  <a:pt x="314590" y="6074998"/>
                </a:lnTo>
                <a:lnTo>
                  <a:pt x="276490" y="6094048"/>
                </a:lnTo>
                <a:lnTo>
                  <a:pt x="238390" y="6113098"/>
                </a:lnTo>
                <a:lnTo>
                  <a:pt x="201878" y="6132148"/>
                </a:lnTo>
                <a:lnTo>
                  <a:pt x="160603" y="6148023"/>
                </a:lnTo>
                <a:lnTo>
                  <a:pt x="114565" y="6162311"/>
                </a:lnTo>
                <a:lnTo>
                  <a:pt x="62178" y="6173423"/>
                </a:lnTo>
                <a:lnTo>
                  <a:pt x="1853" y="6181361"/>
                </a:lnTo>
                <a:lnTo>
                  <a:pt x="1" y="6181404"/>
                </a:lnTo>
                <a:lnTo>
                  <a:pt x="1" y="6551875"/>
                </a:lnTo>
                <a:lnTo>
                  <a:pt x="0" y="6551875"/>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D48C31BE-C32E-4F83-8119-B201CE48AF40}"/>
              </a:ext>
            </a:extLst>
          </p:cNvPr>
          <p:cNvSpPr>
            <a:spLocks noGrp="1"/>
          </p:cNvSpPr>
          <p:nvPr>
            <p:ph type="title"/>
          </p:nvPr>
        </p:nvSpPr>
        <p:spPr>
          <a:xfrm>
            <a:off x="766762" y="662399"/>
            <a:ext cx="10780830" cy="1494000"/>
          </a:xfrm>
        </p:spPr>
        <p:txBody>
          <a:bodyPr vert="horz" lIns="91440" tIns="45720" rIns="91440" bIns="45720" rtlCol="0" anchor="t">
            <a:normAutofit fontScale="90000"/>
          </a:bodyPr>
          <a:lstStyle/>
          <a:p>
            <a:br>
              <a:rPr lang="es-ES" sz="1800" b="1"/>
            </a:br>
            <a:r>
              <a:rPr lang="es-ES" sz="3100" b="1">
                <a:solidFill>
                  <a:srgbClr val="FF0000"/>
                </a:solidFill>
                <a:hlinkClick r:id="rId2">
                  <a:extLst>
                    <a:ext uri="{A12FA001-AC4F-418D-AE19-62706E023703}">
                      <ahyp:hlinkClr xmlns:ahyp="http://schemas.microsoft.com/office/drawing/2018/hyperlinkcolor" val="tx"/>
                    </a:ext>
                  </a:extLst>
                </a:hlinkClick>
              </a:rPr>
              <a:t>7-</a:t>
            </a:r>
            <a:r>
              <a:rPr lang="en-GB" sz="3100" b="1">
                <a:solidFill>
                  <a:srgbClr val="FF0000"/>
                </a:solidFill>
                <a:hlinkClick r:id="rId2">
                  <a:extLst>
                    <a:ext uri="{A12FA001-AC4F-418D-AE19-62706E023703}">
                      <ahyp:hlinkClr xmlns:ahyp="http://schemas.microsoft.com/office/drawing/2018/hyperlinkcolor" val="tx"/>
                    </a:ext>
                  </a:extLst>
                </a:hlinkClick>
              </a:rPr>
              <a:t> SOCIAL AND EMOTIONAL INTELLIGENCE SKILLS</a:t>
            </a:r>
            <a:br>
              <a:rPr lang="es-ES" sz="1800" b="1"/>
            </a:br>
            <a:br>
              <a:rPr lang="es-ES" sz="1800" b="1"/>
            </a:br>
            <a:br>
              <a:rPr lang="es-ES" sz="1800" b="1"/>
            </a:br>
            <a:endParaRPr lang="es-ES" sz="1800" b="1">
              <a:cs typeface="Calibri Light"/>
            </a:endParaRPr>
          </a:p>
          <a:p>
            <a:endParaRPr lang="es-ES" sz="1800" b="1"/>
          </a:p>
          <a:p>
            <a:endParaRPr lang="es-ES" sz="1800" b="1"/>
          </a:p>
          <a:p>
            <a:endParaRPr lang="es-ES" sz="1800" b="1">
              <a:cs typeface="Calibri Light"/>
            </a:endParaRPr>
          </a:p>
          <a:p>
            <a:endParaRPr lang="es-ES" sz="1800" b="1">
              <a:cs typeface="Calibri Light"/>
            </a:endParaRPr>
          </a:p>
          <a:p>
            <a:endParaRPr lang="es-ES" sz="1800" b="1">
              <a:cs typeface="Calibri Light"/>
            </a:endParaRPr>
          </a:p>
          <a:p>
            <a:endParaRPr lang="es-ES" sz="1800">
              <a:cs typeface="Calibri Light"/>
            </a:endParaRPr>
          </a:p>
        </p:txBody>
      </p:sp>
      <p:sp>
        <p:nvSpPr>
          <p:cNvPr id="3" name="Marcador de contenido 2">
            <a:extLst>
              <a:ext uri="{FF2B5EF4-FFF2-40B4-BE49-F238E27FC236}">
                <a16:creationId xmlns:a16="http://schemas.microsoft.com/office/drawing/2014/main" id="{79496745-4EAC-4CF5-8E69-316D4A0EFE23}"/>
              </a:ext>
            </a:extLst>
          </p:cNvPr>
          <p:cNvSpPr>
            <a:spLocks noGrp="1"/>
          </p:cNvSpPr>
          <p:nvPr>
            <p:ph idx="1"/>
          </p:nvPr>
        </p:nvSpPr>
        <p:spPr>
          <a:xfrm>
            <a:off x="766763" y="2286002"/>
            <a:ext cx="5014912" cy="3322800"/>
          </a:xfrm>
        </p:spPr>
        <p:txBody>
          <a:bodyPr vert="horz" lIns="91440" tIns="45720" rIns="91440" bIns="45720" rtlCol="0">
            <a:normAutofit/>
          </a:bodyPr>
          <a:lstStyle/>
          <a:p>
            <a:pPr marL="0" indent="0">
              <a:buNone/>
            </a:pPr>
            <a:r>
              <a:rPr lang="en-GB" sz="1700">
                <a:solidFill>
                  <a:schemeClr val="tx1">
                    <a:alpha val="60000"/>
                  </a:schemeClr>
                </a:solidFill>
                <a:ea typeface="+mn-lt"/>
                <a:cs typeface="+mn-lt"/>
              </a:rPr>
              <a:t>Feelings like stress and frustration affect performance as a teacher and interactions with students. Show:</a:t>
            </a:r>
            <a:endParaRPr lang="en-GB" sz="1700">
              <a:solidFill>
                <a:schemeClr val="tx1">
                  <a:alpha val="60000"/>
                </a:schemeClr>
              </a:solidFill>
              <a:cs typeface="Calibri"/>
            </a:endParaRPr>
          </a:p>
          <a:p>
            <a:pPr marL="285750" indent="-285750">
              <a:buFont typeface="Wingdings" panose="020B0604020202020204" pitchFamily="34" charset="0"/>
              <a:buChar char="Ø"/>
            </a:pPr>
            <a:r>
              <a:rPr lang="en-GB" sz="1700">
                <a:solidFill>
                  <a:schemeClr val="tx1">
                    <a:alpha val="60000"/>
                  </a:schemeClr>
                </a:solidFill>
                <a:ea typeface="+mn-lt"/>
                <a:cs typeface="+mn-lt"/>
              </a:rPr>
              <a:t>You're capable of managing your own emotions in high-pressure situations without becoming overwhelmed.</a:t>
            </a:r>
            <a:endParaRPr lang="en-GB" sz="1700">
              <a:solidFill>
                <a:schemeClr val="tx1">
                  <a:alpha val="60000"/>
                </a:schemeClr>
              </a:solidFill>
              <a:cs typeface="Calibri"/>
            </a:endParaRPr>
          </a:p>
          <a:p>
            <a:pPr marL="285750" indent="-285750">
              <a:buFont typeface="Wingdings" panose="020B0604020202020204" pitchFamily="34" charset="0"/>
              <a:buChar char="Ø"/>
            </a:pPr>
            <a:r>
              <a:rPr lang="en-GB" sz="1700">
                <a:solidFill>
                  <a:schemeClr val="tx1">
                    <a:alpha val="60000"/>
                  </a:schemeClr>
                </a:solidFill>
                <a:ea typeface="+mn-lt"/>
                <a:cs typeface="+mn-lt"/>
              </a:rPr>
              <a:t>You can connect with students and create an emotional bond to facilitate a safe, calm and supportive classroom environment. Teachers must be able to de-escalate conflicts, empathize with students who are experiencing extreme emotions, and build trust to facilitate learning. </a:t>
            </a:r>
            <a:endParaRPr lang="en-GB" sz="1700">
              <a:solidFill>
                <a:schemeClr val="tx1">
                  <a:alpha val="60000"/>
                </a:schemeClr>
              </a:solidFill>
              <a:cs typeface="Calibri"/>
            </a:endParaRPr>
          </a:p>
          <a:p>
            <a:endParaRPr lang="es-ES" sz="1700">
              <a:solidFill>
                <a:schemeClr val="tx1">
                  <a:alpha val="60000"/>
                </a:schemeClr>
              </a:solidFill>
              <a:cs typeface="Calibri"/>
            </a:endParaRPr>
          </a:p>
          <a:p>
            <a:endParaRPr lang="es-ES" sz="1700">
              <a:solidFill>
                <a:schemeClr val="tx1">
                  <a:alpha val="60000"/>
                </a:schemeClr>
              </a:solidFill>
              <a:cs typeface="Calibri"/>
            </a:endParaRPr>
          </a:p>
        </p:txBody>
      </p:sp>
      <p:graphicFrame>
        <p:nvGraphicFramePr>
          <p:cNvPr id="4" name="Tabla 4">
            <a:extLst>
              <a:ext uri="{FF2B5EF4-FFF2-40B4-BE49-F238E27FC236}">
                <a16:creationId xmlns:a16="http://schemas.microsoft.com/office/drawing/2014/main" id="{F6796774-77EA-4A51-996D-A1F113EAF920}"/>
              </a:ext>
            </a:extLst>
          </p:cNvPr>
          <p:cNvGraphicFramePr>
            <a:graphicFrameLocks noGrp="1"/>
          </p:cNvGraphicFramePr>
          <p:nvPr>
            <p:extLst>
              <p:ext uri="{D42A27DB-BD31-4B8C-83A1-F6EECF244321}">
                <p14:modId xmlns:p14="http://schemas.microsoft.com/office/powerpoint/2010/main" val="1219579525"/>
              </p:ext>
            </p:extLst>
          </p:nvPr>
        </p:nvGraphicFramePr>
        <p:xfrm>
          <a:off x="6096000" y="2364120"/>
          <a:ext cx="5451593" cy="3167987"/>
        </p:xfrm>
        <a:graphic>
          <a:graphicData uri="http://schemas.openxmlformats.org/drawingml/2006/table">
            <a:tbl>
              <a:tblPr firstRow="1" bandRow="1">
                <a:noFill/>
                <a:tableStyleId>{5C22544A-7EE6-4342-B048-85BDC9FD1C3A}</a:tableStyleId>
              </a:tblPr>
              <a:tblGrid>
                <a:gridCol w="2720358">
                  <a:extLst>
                    <a:ext uri="{9D8B030D-6E8A-4147-A177-3AD203B41FA5}">
                      <a16:colId xmlns:a16="http://schemas.microsoft.com/office/drawing/2014/main" val="464573450"/>
                    </a:ext>
                  </a:extLst>
                </a:gridCol>
                <a:gridCol w="2731235">
                  <a:extLst>
                    <a:ext uri="{9D8B030D-6E8A-4147-A177-3AD203B41FA5}">
                      <a16:colId xmlns:a16="http://schemas.microsoft.com/office/drawing/2014/main" val="1860617200"/>
                    </a:ext>
                  </a:extLst>
                </a:gridCol>
              </a:tblGrid>
              <a:tr h="3167987">
                <a:tc>
                  <a:txBody>
                    <a:bodyPr/>
                    <a:lstStyle/>
                    <a:p>
                      <a:pPr marL="285750" marR="0" lvl="0" indent="-285750" algn="l">
                        <a:lnSpc>
                          <a:spcPct val="150000"/>
                        </a:lnSpc>
                        <a:spcBef>
                          <a:spcPts val="1000"/>
                        </a:spcBef>
                        <a:spcAft>
                          <a:spcPts val="0"/>
                        </a:spcAft>
                        <a:buFont typeface="Wingdings"/>
                        <a:buChar char="Ø"/>
                      </a:pPr>
                      <a:r>
                        <a:rPr lang="en-GB" sz="2100" b="1" i="0" u="none" strike="noStrike" cap="none" spc="60" noProof="0">
                          <a:solidFill>
                            <a:schemeClr val="tx1"/>
                          </a:solidFill>
                          <a:latin typeface="Calibri"/>
                        </a:rPr>
                        <a:t>Empathy </a:t>
                      </a:r>
                    </a:p>
                    <a:p>
                      <a:pPr marL="285750" marR="0" lvl="0" indent="-285750" algn="l">
                        <a:lnSpc>
                          <a:spcPct val="150000"/>
                        </a:lnSpc>
                        <a:spcBef>
                          <a:spcPts val="0"/>
                        </a:spcBef>
                        <a:spcAft>
                          <a:spcPts val="0"/>
                        </a:spcAft>
                        <a:buFont typeface="Wingdings"/>
                        <a:buChar char="Ø"/>
                      </a:pPr>
                      <a:r>
                        <a:rPr lang="en-GB" sz="2100" b="1" i="0" u="none" strike="noStrike" cap="none" spc="60" noProof="0">
                          <a:solidFill>
                            <a:schemeClr val="tx1"/>
                          </a:solidFill>
                        </a:rPr>
                        <a:t>Humour</a:t>
                      </a:r>
                      <a:endParaRPr lang="en-GB" sz="2100" b="1" i="0" u="none" strike="noStrike" cap="none" spc="60" noProof="0" err="1">
                        <a:solidFill>
                          <a:schemeClr val="tx1"/>
                        </a:solidFill>
                        <a:latin typeface="Calibri"/>
                      </a:endParaRPr>
                    </a:p>
                    <a:p>
                      <a:pPr marL="285750" lvl="0" indent="-285750" algn="l">
                        <a:lnSpc>
                          <a:spcPct val="150000"/>
                        </a:lnSpc>
                        <a:spcBef>
                          <a:spcPts val="0"/>
                        </a:spcBef>
                        <a:spcAft>
                          <a:spcPts val="0"/>
                        </a:spcAft>
                        <a:buFont typeface="Wingdings"/>
                        <a:buChar char="Ø"/>
                      </a:pPr>
                      <a:r>
                        <a:rPr lang="en-GB" sz="2100" b="1" i="0" u="none" strike="noStrike" cap="none" spc="60" noProof="0">
                          <a:solidFill>
                            <a:schemeClr val="tx1"/>
                          </a:solidFill>
                        </a:rPr>
                        <a:t>Mentoring</a:t>
                      </a:r>
                      <a:endParaRPr lang="en-GB" sz="2100" b="1" noProof="0">
                        <a:solidFill>
                          <a:schemeClr val="tx1"/>
                        </a:solidFill>
                      </a:endParaRPr>
                    </a:p>
                    <a:p>
                      <a:pPr marL="285750" lvl="0" indent="-285750" algn="l">
                        <a:lnSpc>
                          <a:spcPct val="150000"/>
                        </a:lnSpc>
                        <a:spcBef>
                          <a:spcPts val="0"/>
                        </a:spcBef>
                        <a:spcAft>
                          <a:spcPts val="0"/>
                        </a:spcAft>
                        <a:buFont typeface="Wingdings"/>
                        <a:buChar char="Ø"/>
                      </a:pPr>
                      <a:r>
                        <a:rPr lang="en-GB" sz="2100" b="1" i="0" u="none" strike="noStrike" cap="none" spc="60" noProof="0">
                          <a:solidFill>
                            <a:schemeClr val="tx1"/>
                          </a:solidFill>
                        </a:rPr>
                        <a:t>Networking</a:t>
                      </a:r>
                      <a:endParaRPr lang="en-GB" sz="2100" b="1" noProof="0">
                        <a:solidFill>
                          <a:schemeClr val="tx1"/>
                        </a:solidFill>
                      </a:endParaRPr>
                    </a:p>
                    <a:p>
                      <a:pPr marL="285750" lvl="0" indent="-285750" algn="l">
                        <a:lnSpc>
                          <a:spcPct val="150000"/>
                        </a:lnSpc>
                        <a:spcBef>
                          <a:spcPts val="0"/>
                        </a:spcBef>
                        <a:spcAft>
                          <a:spcPts val="0"/>
                        </a:spcAft>
                        <a:buFont typeface="Wingdings"/>
                        <a:buChar char="Ø"/>
                      </a:pPr>
                      <a:r>
                        <a:rPr lang="en-GB" sz="2100" b="1" i="0" u="none" strike="noStrike" cap="none" spc="60" noProof="0">
                          <a:solidFill>
                            <a:schemeClr val="tx1"/>
                          </a:solidFill>
                        </a:rPr>
                        <a:t>Sensitivity</a:t>
                      </a:r>
                      <a:endParaRPr lang="en-GB" sz="2100" b="1" noProof="0">
                        <a:solidFill>
                          <a:schemeClr val="tx1"/>
                        </a:solidFill>
                      </a:endParaRPr>
                    </a:p>
                  </a:txBody>
                  <a:tcPr marL="191390" marR="191390" marT="125551" marB="125551">
                    <a:lnL w="12700" cmpd="sng">
                      <a:noFill/>
                    </a:lnL>
                    <a:lnR w="12700" cmpd="sng">
                      <a:noFill/>
                    </a:lnR>
                    <a:lnT w="12700" cmpd="sng">
                      <a:noFill/>
                    </a:lnT>
                    <a:lnB w="38100" cmpd="sng">
                      <a:noFill/>
                    </a:lnB>
                    <a:solidFill>
                      <a:schemeClr val="accent6">
                        <a:lumMod val="40000"/>
                        <a:lumOff val="60000"/>
                      </a:schemeClr>
                    </a:solidFill>
                  </a:tcPr>
                </a:tc>
                <a:tc>
                  <a:txBody>
                    <a:bodyPr/>
                    <a:lstStyle/>
                    <a:p>
                      <a:pPr marL="285750" lvl="0" indent="-285750" algn="l">
                        <a:lnSpc>
                          <a:spcPct val="150000"/>
                        </a:lnSpc>
                        <a:spcBef>
                          <a:spcPts val="0"/>
                        </a:spcBef>
                        <a:spcAft>
                          <a:spcPts val="0"/>
                        </a:spcAft>
                        <a:buFont typeface="Wingdings"/>
                        <a:buChar char="Ø"/>
                      </a:pPr>
                      <a:r>
                        <a:rPr lang="en-GB" sz="2100" b="1" i="0" u="none" strike="noStrike" cap="none" spc="60" noProof="0">
                          <a:solidFill>
                            <a:schemeClr val="tx1"/>
                          </a:solidFill>
                          <a:latin typeface="Calibri"/>
                        </a:rPr>
                        <a:t>Patience</a:t>
                      </a:r>
                      <a:endParaRPr lang="en-GB" sz="2100" b="1" i="0" u="none" strike="noStrike" cap="none" spc="60" noProof="0">
                        <a:solidFill>
                          <a:schemeClr val="tx1"/>
                        </a:solidFill>
                      </a:endParaRPr>
                    </a:p>
                    <a:p>
                      <a:pPr marL="285750" lvl="0" indent="-285750" algn="l">
                        <a:lnSpc>
                          <a:spcPct val="150000"/>
                        </a:lnSpc>
                        <a:spcBef>
                          <a:spcPts val="0"/>
                        </a:spcBef>
                        <a:spcAft>
                          <a:spcPts val="0"/>
                        </a:spcAft>
                        <a:buFont typeface="Wingdings"/>
                        <a:buChar char="Ø"/>
                      </a:pPr>
                      <a:r>
                        <a:rPr lang="en-GB" sz="2100" b="1" i="0" u="none" strike="noStrike" cap="none" spc="60" noProof="0">
                          <a:solidFill>
                            <a:schemeClr val="tx1"/>
                          </a:solidFill>
                          <a:latin typeface="Calibri"/>
                        </a:rPr>
                        <a:t>Tolerance</a:t>
                      </a:r>
                      <a:endParaRPr lang="en-GB" sz="2100" b="1" noProof="0">
                        <a:solidFill>
                          <a:schemeClr val="tx1"/>
                        </a:solidFill>
                      </a:endParaRPr>
                    </a:p>
                    <a:p>
                      <a:pPr marL="285750" lvl="0" indent="-285750" algn="l">
                        <a:lnSpc>
                          <a:spcPct val="150000"/>
                        </a:lnSpc>
                        <a:spcBef>
                          <a:spcPts val="0"/>
                        </a:spcBef>
                        <a:spcAft>
                          <a:spcPts val="0"/>
                        </a:spcAft>
                        <a:buFont typeface="Wingdings"/>
                        <a:buChar char="Ø"/>
                      </a:pPr>
                      <a:r>
                        <a:rPr lang="en-GB" sz="2100" b="1" i="0" u="none" strike="noStrike" cap="none" spc="60" noProof="0">
                          <a:solidFill>
                            <a:schemeClr val="tx1"/>
                          </a:solidFill>
                          <a:latin typeface="Calibri"/>
                        </a:rPr>
                        <a:t>Public speaking</a:t>
                      </a:r>
                      <a:endParaRPr lang="en-GB" sz="2100" b="1" noProof="0">
                        <a:solidFill>
                          <a:schemeClr val="tx1"/>
                        </a:solidFill>
                      </a:endParaRPr>
                    </a:p>
                    <a:p>
                      <a:pPr marL="285750" lvl="0" indent="-285750" algn="l">
                        <a:lnSpc>
                          <a:spcPct val="150000"/>
                        </a:lnSpc>
                        <a:spcBef>
                          <a:spcPts val="0"/>
                        </a:spcBef>
                        <a:spcAft>
                          <a:spcPts val="0"/>
                        </a:spcAft>
                        <a:buFont typeface="Wingdings"/>
                        <a:buChar char="Ø"/>
                      </a:pPr>
                      <a:r>
                        <a:rPr lang="en-GB" sz="2100" b="1" i="0" u="none" strike="noStrike" cap="none" spc="60" noProof="0">
                          <a:solidFill>
                            <a:schemeClr val="tx1"/>
                          </a:solidFill>
                          <a:latin typeface="Calibri"/>
                        </a:rPr>
                        <a:t>Positive reinforcement</a:t>
                      </a:r>
                      <a:endParaRPr lang="en-GB" sz="2100" b="1" noProof="0">
                        <a:solidFill>
                          <a:schemeClr val="tx1"/>
                        </a:solidFill>
                      </a:endParaRPr>
                    </a:p>
                    <a:p>
                      <a:pPr marL="285750" lvl="0" indent="-285750" algn="l">
                        <a:lnSpc>
                          <a:spcPct val="150000"/>
                        </a:lnSpc>
                        <a:spcBef>
                          <a:spcPts val="0"/>
                        </a:spcBef>
                        <a:spcAft>
                          <a:spcPts val="0"/>
                        </a:spcAft>
                        <a:buFont typeface="Wingdings"/>
                        <a:buChar char="Ø"/>
                      </a:pPr>
                      <a:r>
                        <a:rPr lang="en-GB" sz="2100" b="1" i="0" u="none" strike="noStrike" cap="none" spc="60" noProof="0">
                          <a:solidFill>
                            <a:schemeClr val="tx1"/>
                          </a:solidFill>
                          <a:latin typeface="Calibri"/>
                        </a:rPr>
                        <a:t>Diplomacy</a:t>
                      </a:r>
                      <a:endParaRPr lang="en-GB" sz="2100" b="1" noProof="0">
                        <a:solidFill>
                          <a:schemeClr val="tx1"/>
                        </a:solidFill>
                      </a:endParaRPr>
                    </a:p>
                  </a:txBody>
                  <a:tcPr marL="191390" marR="191390" marT="125551" marB="125551">
                    <a:lnL w="12700" cmpd="sng">
                      <a:noFill/>
                    </a:lnL>
                    <a:lnR w="12700" cmpd="sng">
                      <a:noFill/>
                    </a:lnR>
                    <a:lnT w="12700" cmpd="sng">
                      <a:noFill/>
                    </a:lnT>
                    <a:lnB w="38100" cmpd="sng">
                      <a:noFill/>
                    </a:lnB>
                    <a:solidFill>
                      <a:schemeClr val="accent6">
                        <a:lumMod val="40000"/>
                        <a:lumOff val="60000"/>
                      </a:schemeClr>
                    </a:solidFill>
                  </a:tcPr>
                </a:tc>
                <a:extLst>
                  <a:ext uri="{0D108BD9-81ED-4DB2-BD59-A6C34878D82A}">
                    <a16:rowId xmlns:a16="http://schemas.microsoft.com/office/drawing/2014/main" val="1975192386"/>
                  </a:ext>
                </a:extLst>
              </a:tr>
            </a:tbl>
          </a:graphicData>
        </a:graphic>
      </p:graphicFrame>
    </p:spTree>
    <p:extLst>
      <p:ext uri="{BB962C8B-B14F-4D97-AF65-F5344CB8AC3E}">
        <p14:creationId xmlns:p14="http://schemas.microsoft.com/office/powerpoint/2010/main" val="6256337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8D31E1B-0407-4223-9642-0B642CBF5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062849"/>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656150"/>
            <a:ext cx="5672667" cy="14315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48C31BE-C32E-4F83-8119-B201CE48AF40}"/>
              </a:ext>
            </a:extLst>
          </p:cNvPr>
          <p:cNvSpPr>
            <a:spLocks noGrp="1"/>
          </p:cNvSpPr>
          <p:nvPr>
            <p:ph type="title"/>
          </p:nvPr>
        </p:nvSpPr>
        <p:spPr>
          <a:xfrm>
            <a:off x="1043631" y="873940"/>
            <a:ext cx="5052369" cy="1035781"/>
          </a:xfrm>
        </p:spPr>
        <p:txBody>
          <a:bodyPr vert="horz" lIns="91440" tIns="45720" rIns="91440" bIns="45720" rtlCol="0" anchor="ctr">
            <a:normAutofit fontScale="90000"/>
          </a:bodyPr>
          <a:lstStyle/>
          <a:p>
            <a:br>
              <a:rPr lang="es-ES" sz="1700" b="1"/>
            </a:br>
            <a:br>
              <a:rPr lang="es-ES" sz="1700" b="1"/>
            </a:br>
            <a:br>
              <a:rPr lang="es-ES" sz="1700" b="1"/>
            </a:br>
            <a:endParaRPr lang="es-ES" sz="1700" b="1">
              <a:cs typeface="Calibri Light"/>
            </a:endParaRPr>
          </a:p>
          <a:p>
            <a:endParaRPr lang="es-ES" sz="1700" b="1"/>
          </a:p>
          <a:p>
            <a:r>
              <a:rPr lang="es-ES" sz="3100" b="1">
                <a:solidFill>
                  <a:srgbClr val="FF0000"/>
                </a:solidFill>
                <a:cs typeface="Calibri Light"/>
              </a:rPr>
              <a:t>8- TIME MANAGEMENT </a:t>
            </a:r>
          </a:p>
          <a:p>
            <a:endParaRPr lang="es-ES" sz="1700" b="1">
              <a:cs typeface="Calibri Light"/>
            </a:endParaRPr>
          </a:p>
          <a:p>
            <a:endParaRPr lang="es-ES" sz="1700" b="1">
              <a:cs typeface="Calibri Light"/>
            </a:endParaRPr>
          </a:p>
          <a:p>
            <a:endParaRPr lang="es-ES" sz="1700" b="1">
              <a:cs typeface="Calibri Light"/>
            </a:endParaRPr>
          </a:p>
          <a:p>
            <a:endParaRPr lang="es-ES" sz="1700">
              <a:cs typeface="Calibri Light"/>
            </a:endParaRPr>
          </a:p>
        </p:txBody>
      </p:sp>
      <p:sp>
        <p:nvSpPr>
          <p:cNvPr id="3" name="Marcador de contenido 2">
            <a:extLst>
              <a:ext uri="{FF2B5EF4-FFF2-40B4-BE49-F238E27FC236}">
                <a16:creationId xmlns:a16="http://schemas.microsoft.com/office/drawing/2014/main" id="{79496745-4EAC-4CF5-8E69-316D4A0EFE23}"/>
              </a:ext>
            </a:extLst>
          </p:cNvPr>
          <p:cNvSpPr>
            <a:spLocks noGrp="1"/>
          </p:cNvSpPr>
          <p:nvPr>
            <p:ph idx="1"/>
          </p:nvPr>
        </p:nvSpPr>
        <p:spPr>
          <a:xfrm>
            <a:off x="283029" y="2524721"/>
            <a:ext cx="6181601" cy="3677123"/>
          </a:xfrm>
        </p:spPr>
        <p:txBody>
          <a:bodyPr vert="horz" lIns="91440" tIns="45720" rIns="91440" bIns="45720" rtlCol="0" anchor="ctr">
            <a:normAutofit/>
          </a:bodyPr>
          <a:lstStyle/>
          <a:p>
            <a:pPr marL="0" indent="0">
              <a:buNone/>
            </a:pPr>
            <a:r>
              <a:rPr lang="en-GB" sz="2000">
                <a:ea typeface="+mn-lt"/>
                <a:cs typeface="+mn-lt"/>
              </a:rPr>
              <a:t>Time management skills demonstrate your ability to work efficiently and productively by using your time wisely.</a:t>
            </a:r>
          </a:p>
          <a:p>
            <a:pPr marL="0" indent="0">
              <a:buNone/>
            </a:pPr>
            <a:r>
              <a:rPr lang="en-GB" sz="2000">
                <a:ea typeface="+mn-lt"/>
                <a:cs typeface="+mn-lt"/>
              </a:rPr>
              <a:t>Employers need to know that you can </a:t>
            </a:r>
            <a:r>
              <a:rPr lang="en-GB" sz="2000" b="1">
                <a:ea typeface="+mn-lt"/>
                <a:cs typeface="+mn-lt"/>
              </a:rPr>
              <a:t>manage </a:t>
            </a:r>
            <a:r>
              <a:rPr lang="en-GB" sz="2000">
                <a:ea typeface="+mn-lt"/>
                <a:cs typeface="+mn-lt"/>
              </a:rPr>
              <a:t>your </a:t>
            </a:r>
            <a:r>
              <a:rPr lang="en-GB" sz="2000" b="1">
                <a:ea typeface="+mn-lt"/>
                <a:cs typeface="+mn-lt"/>
              </a:rPr>
              <a:t>time </a:t>
            </a:r>
            <a:r>
              <a:rPr lang="en-GB" sz="2000">
                <a:ea typeface="+mn-lt"/>
                <a:cs typeface="+mn-lt"/>
              </a:rPr>
              <a:t>and responsibilities concerning your students and your school. The best teachers are self-motivated and find time to go above and beyond for their students</a:t>
            </a:r>
            <a:endParaRPr lang="en-GB" sz="2000">
              <a:cs typeface="Calibri"/>
            </a:endParaRPr>
          </a:p>
          <a:p>
            <a:endParaRPr lang="es-ES" sz="1800">
              <a:ea typeface="+mn-lt"/>
              <a:cs typeface="+mn-lt"/>
            </a:endParaRPr>
          </a:p>
          <a:p>
            <a:endParaRPr lang="es-ES" sz="1800">
              <a:cs typeface="Calibri"/>
            </a:endParaRPr>
          </a:p>
        </p:txBody>
      </p:sp>
      <p:sp>
        <p:nvSpPr>
          <p:cNvPr id="18" name="Rectangle 17">
            <a:extLst>
              <a:ext uri="{FF2B5EF4-FFF2-40B4-BE49-F238E27FC236}">
                <a16:creationId xmlns:a16="http://schemas.microsoft.com/office/drawing/2014/main" id="{70E96339-907C-46C3-99AC-31179B6F0E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16299" y="608401"/>
            <a:ext cx="4637502" cy="5593443"/>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92240"/>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4" name="Tabla 4">
            <a:extLst>
              <a:ext uri="{FF2B5EF4-FFF2-40B4-BE49-F238E27FC236}">
                <a16:creationId xmlns:a16="http://schemas.microsoft.com/office/drawing/2014/main" id="{F6796774-77EA-4A51-996D-A1F113EAF920}"/>
              </a:ext>
            </a:extLst>
          </p:cNvPr>
          <p:cNvGraphicFramePr>
            <a:graphicFrameLocks noGrp="1"/>
          </p:cNvGraphicFramePr>
          <p:nvPr>
            <p:extLst>
              <p:ext uri="{D42A27DB-BD31-4B8C-83A1-F6EECF244321}">
                <p14:modId xmlns:p14="http://schemas.microsoft.com/office/powerpoint/2010/main" val="745586399"/>
              </p:ext>
            </p:extLst>
          </p:nvPr>
        </p:nvGraphicFramePr>
        <p:xfrm>
          <a:off x="6930493" y="1891771"/>
          <a:ext cx="4662303" cy="3134743"/>
        </p:xfrm>
        <a:graphic>
          <a:graphicData uri="http://schemas.openxmlformats.org/drawingml/2006/table">
            <a:tbl>
              <a:tblPr firstRow="1" bandRow="1">
                <a:noFill/>
                <a:tableStyleId>{5C22544A-7EE6-4342-B048-85BDC9FD1C3A}</a:tableStyleId>
              </a:tblPr>
              <a:tblGrid>
                <a:gridCol w="2276649">
                  <a:extLst>
                    <a:ext uri="{9D8B030D-6E8A-4147-A177-3AD203B41FA5}">
                      <a16:colId xmlns:a16="http://schemas.microsoft.com/office/drawing/2014/main" val="464573450"/>
                    </a:ext>
                  </a:extLst>
                </a:gridCol>
                <a:gridCol w="2385654">
                  <a:extLst>
                    <a:ext uri="{9D8B030D-6E8A-4147-A177-3AD203B41FA5}">
                      <a16:colId xmlns:a16="http://schemas.microsoft.com/office/drawing/2014/main" val="1860617200"/>
                    </a:ext>
                  </a:extLst>
                </a:gridCol>
              </a:tblGrid>
              <a:tr h="3134743">
                <a:tc>
                  <a:txBody>
                    <a:bodyPr/>
                    <a:lstStyle/>
                    <a:p>
                      <a:pPr marL="285750" marR="0" lvl="0" indent="-285750" algn="l">
                        <a:lnSpc>
                          <a:spcPct val="150000"/>
                        </a:lnSpc>
                        <a:spcBef>
                          <a:spcPts val="1000"/>
                        </a:spcBef>
                        <a:spcAft>
                          <a:spcPts val="0"/>
                        </a:spcAft>
                        <a:buFont typeface="Wingdings"/>
                        <a:buChar char="Ø"/>
                      </a:pPr>
                      <a:r>
                        <a:rPr lang="en-GB" sz="1800" b="1" i="0" u="none" strike="noStrike" cap="none" spc="0" noProof="0">
                          <a:solidFill>
                            <a:schemeClr val="tx1"/>
                          </a:solidFill>
                        </a:rPr>
                        <a:t>Goal setting</a:t>
                      </a:r>
                      <a:endParaRPr lang="en-GB" sz="1800" b="1" i="0" u="none" strike="noStrike" cap="none" spc="0" noProof="0">
                        <a:solidFill>
                          <a:schemeClr val="tx1"/>
                        </a:solidFill>
                        <a:latin typeface="Calibri"/>
                      </a:endParaRPr>
                    </a:p>
                    <a:p>
                      <a:pPr marL="285750" lvl="0" indent="-285750" algn="l">
                        <a:lnSpc>
                          <a:spcPct val="150000"/>
                        </a:lnSpc>
                        <a:spcBef>
                          <a:spcPts val="0"/>
                        </a:spcBef>
                        <a:spcAft>
                          <a:spcPts val="0"/>
                        </a:spcAft>
                        <a:buFont typeface="Wingdings"/>
                        <a:buChar char="Ø"/>
                      </a:pPr>
                      <a:r>
                        <a:rPr lang="en-GB" sz="1800" b="1" i="0" u="none" strike="noStrike" cap="none" spc="0" noProof="0">
                          <a:solidFill>
                            <a:schemeClr val="tx1"/>
                          </a:solidFill>
                          <a:latin typeface="Calibri"/>
                        </a:rPr>
                        <a:t>Prioritizing</a:t>
                      </a:r>
                    </a:p>
                    <a:p>
                      <a:pPr marL="285750" lvl="0" indent="-285750" algn="l">
                        <a:lnSpc>
                          <a:spcPct val="150000"/>
                        </a:lnSpc>
                        <a:spcBef>
                          <a:spcPts val="0"/>
                        </a:spcBef>
                        <a:spcAft>
                          <a:spcPts val="0"/>
                        </a:spcAft>
                        <a:buFont typeface="Wingdings"/>
                        <a:buChar char="Ø"/>
                      </a:pPr>
                      <a:r>
                        <a:rPr lang="en-GB" sz="1800" b="1" i="0" u="none" strike="noStrike" cap="none" spc="0" noProof="0">
                          <a:solidFill>
                            <a:schemeClr val="tx1"/>
                          </a:solidFill>
                          <a:latin typeface="Calibri"/>
                        </a:rPr>
                        <a:t>Self-starter</a:t>
                      </a:r>
                      <a:endParaRPr lang="en-GB" sz="1800" b="1" cap="none" spc="0" noProof="0">
                        <a:solidFill>
                          <a:schemeClr val="tx1"/>
                        </a:solidFill>
                      </a:endParaRPr>
                    </a:p>
                    <a:p>
                      <a:pPr marL="285750" lvl="0" indent="-285750" algn="l">
                        <a:lnSpc>
                          <a:spcPct val="150000"/>
                        </a:lnSpc>
                        <a:spcBef>
                          <a:spcPts val="0"/>
                        </a:spcBef>
                        <a:spcAft>
                          <a:spcPts val="0"/>
                        </a:spcAft>
                        <a:buFont typeface="Wingdings"/>
                        <a:buChar char="Ø"/>
                      </a:pPr>
                      <a:r>
                        <a:rPr lang="en-GB" sz="1800" b="1" i="0" u="none" strike="noStrike" cap="none" spc="0" noProof="0">
                          <a:solidFill>
                            <a:schemeClr val="tx1"/>
                          </a:solidFill>
                          <a:latin typeface="Calibri"/>
                        </a:rPr>
                        <a:t>Planning</a:t>
                      </a:r>
                      <a:endParaRPr lang="en-GB" sz="1800" b="1" cap="none" spc="0" noProof="0">
                        <a:solidFill>
                          <a:schemeClr val="tx1"/>
                        </a:solidFill>
                      </a:endParaRPr>
                    </a:p>
                    <a:p>
                      <a:pPr marL="285750" lvl="0" indent="-285750" algn="l">
                        <a:lnSpc>
                          <a:spcPct val="150000"/>
                        </a:lnSpc>
                        <a:spcBef>
                          <a:spcPts val="0"/>
                        </a:spcBef>
                        <a:spcAft>
                          <a:spcPts val="0"/>
                        </a:spcAft>
                        <a:buFont typeface="Wingdings"/>
                        <a:buChar char="Ø"/>
                      </a:pPr>
                      <a:r>
                        <a:rPr lang="en-GB" sz="1800" b="1" i="0" u="none" strike="noStrike" cap="none" spc="0" noProof="0">
                          <a:solidFill>
                            <a:schemeClr val="tx1"/>
                          </a:solidFill>
                          <a:latin typeface="Calibri"/>
                        </a:rPr>
                        <a:t>Decision making</a:t>
                      </a:r>
                      <a:endParaRPr lang="en-GB" sz="1800" b="1" cap="none" spc="0" noProof="0">
                        <a:solidFill>
                          <a:schemeClr val="tx1"/>
                        </a:solidFill>
                      </a:endParaRPr>
                    </a:p>
                    <a:p>
                      <a:pPr marL="285750" marR="0" lvl="0" indent="-285750" algn="l">
                        <a:lnSpc>
                          <a:spcPct val="150000"/>
                        </a:lnSpc>
                        <a:spcBef>
                          <a:spcPts val="0"/>
                        </a:spcBef>
                        <a:spcAft>
                          <a:spcPts val="0"/>
                        </a:spcAft>
                        <a:buFont typeface="Wingdings"/>
                        <a:buChar char="Ø"/>
                      </a:pPr>
                      <a:endParaRPr lang="en-GB" sz="1800" b="1" i="0" u="none" strike="noStrike" cap="none" spc="0" noProof="0">
                        <a:solidFill>
                          <a:schemeClr val="tx1"/>
                        </a:solidFill>
                      </a:endParaRPr>
                    </a:p>
                  </a:txBody>
                  <a:tcPr marL="0" marR="81249" marT="32500" marB="243747">
                    <a:lnL w="12700" cmpd="sng">
                      <a:noFill/>
                      <a:prstDash val="solid"/>
                    </a:lnL>
                    <a:lnR w="12700" cmpd="sng">
                      <a:noFill/>
                      <a:prstDash val="solid"/>
                    </a:lnR>
                    <a:lnT w="28575" cap="flat" cmpd="sng" algn="ctr">
                      <a:solidFill>
                        <a:schemeClr val="tx1"/>
                      </a:solidFill>
                      <a:prstDash val="solid"/>
                    </a:lnT>
                    <a:lnB w="12700" cmpd="sng">
                      <a:noFill/>
                      <a:prstDash val="solid"/>
                    </a:lnB>
                    <a:noFill/>
                  </a:tcPr>
                </a:tc>
                <a:tc>
                  <a:txBody>
                    <a:bodyPr/>
                    <a:lstStyle/>
                    <a:p>
                      <a:pPr marL="285750" lvl="0" indent="-285750" algn="l">
                        <a:lnSpc>
                          <a:spcPct val="150000"/>
                        </a:lnSpc>
                        <a:spcBef>
                          <a:spcPts val="0"/>
                        </a:spcBef>
                        <a:spcAft>
                          <a:spcPts val="0"/>
                        </a:spcAft>
                        <a:buFont typeface="Wingdings"/>
                        <a:buChar char="Ø"/>
                      </a:pPr>
                      <a:r>
                        <a:rPr lang="en-GB" sz="1800" b="1" i="0" u="none" strike="noStrike" cap="none" spc="0" noProof="0">
                          <a:solidFill>
                            <a:schemeClr val="tx1"/>
                          </a:solidFill>
                        </a:rPr>
                        <a:t>Focus</a:t>
                      </a:r>
                    </a:p>
                    <a:p>
                      <a:pPr marL="285750" lvl="0" indent="-285750" algn="l">
                        <a:lnSpc>
                          <a:spcPct val="150000"/>
                        </a:lnSpc>
                        <a:spcBef>
                          <a:spcPts val="0"/>
                        </a:spcBef>
                        <a:spcAft>
                          <a:spcPts val="0"/>
                        </a:spcAft>
                        <a:buFont typeface="Wingdings"/>
                        <a:buChar char="Ø"/>
                      </a:pPr>
                      <a:r>
                        <a:rPr lang="en-GB" sz="1800" b="1" i="0" u="none" strike="noStrike" cap="none" spc="0" noProof="0">
                          <a:solidFill>
                            <a:schemeClr val="tx1"/>
                          </a:solidFill>
                        </a:rPr>
                        <a:t>Delegation</a:t>
                      </a:r>
                    </a:p>
                    <a:p>
                      <a:pPr marL="285750" lvl="0" indent="-285750" algn="l">
                        <a:lnSpc>
                          <a:spcPct val="150000"/>
                        </a:lnSpc>
                        <a:spcBef>
                          <a:spcPts val="0"/>
                        </a:spcBef>
                        <a:spcAft>
                          <a:spcPts val="0"/>
                        </a:spcAft>
                        <a:buFont typeface="Wingdings"/>
                        <a:buChar char="Ø"/>
                      </a:pPr>
                      <a:r>
                        <a:rPr lang="en-GB" sz="1800" b="1" i="0" u="none" strike="noStrike" cap="none" spc="0" noProof="0">
                          <a:solidFill>
                            <a:schemeClr val="tx1"/>
                          </a:solidFill>
                        </a:rPr>
                        <a:t>Stress management</a:t>
                      </a:r>
                      <a:endParaRPr lang="en-GB" sz="1800" b="1" cap="none" spc="0" noProof="0">
                        <a:solidFill>
                          <a:schemeClr val="tx1"/>
                        </a:solidFill>
                      </a:endParaRPr>
                    </a:p>
                    <a:p>
                      <a:pPr marL="285750" lvl="0" indent="-285750" algn="l">
                        <a:lnSpc>
                          <a:spcPct val="150000"/>
                        </a:lnSpc>
                        <a:spcBef>
                          <a:spcPts val="0"/>
                        </a:spcBef>
                        <a:spcAft>
                          <a:spcPts val="0"/>
                        </a:spcAft>
                        <a:buFont typeface="Wingdings"/>
                        <a:buChar char="Ø"/>
                      </a:pPr>
                      <a:r>
                        <a:rPr lang="en-GB" sz="1800" b="1" i="0" u="none" strike="noStrike" cap="none" spc="0" noProof="0">
                          <a:solidFill>
                            <a:schemeClr val="tx1"/>
                          </a:solidFill>
                        </a:rPr>
                        <a:t>Coping</a:t>
                      </a:r>
                      <a:endParaRPr lang="en-GB" sz="1800" b="1" cap="none" spc="0" noProof="0">
                        <a:solidFill>
                          <a:schemeClr val="tx1"/>
                        </a:solidFill>
                      </a:endParaRPr>
                    </a:p>
                    <a:p>
                      <a:pPr marL="285750" lvl="0" indent="-285750" algn="l">
                        <a:lnSpc>
                          <a:spcPct val="150000"/>
                        </a:lnSpc>
                        <a:spcBef>
                          <a:spcPts val="0"/>
                        </a:spcBef>
                        <a:spcAft>
                          <a:spcPts val="0"/>
                        </a:spcAft>
                        <a:buFont typeface="Wingdings"/>
                        <a:buChar char="Ø"/>
                      </a:pPr>
                      <a:r>
                        <a:rPr lang="en-GB" sz="1800" b="1" i="0" u="none" strike="noStrike" cap="none" spc="0" noProof="0">
                          <a:solidFill>
                            <a:schemeClr val="tx1"/>
                          </a:solidFill>
                        </a:rPr>
                        <a:t>Organization</a:t>
                      </a:r>
                      <a:endParaRPr lang="en-GB" sz="1800" b="1" cap="none" spc="0" noProof="0">
                        <a:solidFill>
                          <a:schemeClr val="tx1"/>
                        </a:solidFill>
                      </a:endParaRPr>
                    </a:p>
                  </a:txBody>
                  <a:tcPr marL="0" marR="81249" marT="32500" marB="243747">
                    <a:lnL w="12700" cmpd="sng">
                      <a:noFill/>
                      <a:prstDash val="solid"/>
                    </a:lnL>
                    <a:lnR w="12700" cmpd="sng">
                      <a:noFill/>
                      <a:prstDash val="solid"/>
                    </a:lnR>
                    <a:lnT w="28575" cap="flat" cmpd="sng" algn="ctr">
                      <a:solidFill>
                        <a:schemeClr val="tx1"/>
                      </a:solidFill>
                      <a:prstDash val="solid"/>
                    </a:lnT>
                    <a:lnB w="12700" cmpd="sng">
                      <a:noFill/>
                      <a:prstDash val="solid"/>
                    </a:lnB>
                    <a:noFill/>
                  </a:tcPr>
                </a:tc>
                <a:extLst>
                  <a:ext uri="{0D108BD9-81ED-4DB2-BD59-A6C34878D82A}">
                    <a16:rowId xmlns:a16="http://schemas.microsoft.com/office/drawing/2014/main" val="1975192386"/>
                  </a:ext>
                </a:extLst>
              </a:tr>
            </a:tbl>
          </a:graphicData>
        </a:graphic>
      </p:graphicFrame>
    </p:spTree>
    <p:extLst>
      <p:ext uri="{BB962C8B-B14F-4D97-AF65-F5344CB8AC3E}">
        <p14:creationId xmlns:p14="http://schemas.microsoft.com/office/powerpoint/2010/main" val="162218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48C31BE-C32E-4F83-8119-B201CE48AF40}"/>
              </a:ext>
            </a:extLst>
          </p:cNvPr>
          <p:cNvSpPr>
            <a:spLocks noGrp="1"/>
          </p:cNvSpPr>
          <p:nvPr>
            <p:ph type="title"/>
          </p:nvPr>
        </p:nvSpPr>
        <p:spPr>
          <a:xfrm>
            <a:off x="793662" y="386930"/>
            <a:ext cx="10066122" cy="1298448"/>
          </a:xfrm>
        </p:spPr>
        <p:txBody>
          <a:bodyPr vert="horz" lIns="91440" tIns="45720" rIns="91440" bIns="45720" rtlCol="0" anchor="ctr">
            <a:normAutofit fontScale="90000"/>
          </a:bodyPr>
          <a:lstStyle/>
          <a:p>
            <a:br>
              <a:rPr lang="es-ES" sz="1200" b="1"/>
            </a:br>
            <a:br>
              <a:rPr lang="es-ES" sz="1200" b="1"/>
            </a:br>
            <a:br>
              <a:rPr lang="es-ES" sz="1200" b="1"/>
            </a:br>
            <a:br>
              <a:rPr lang="es-ES" sz="1200" b="1"/>
            </a:br>
            <a:br>
              <a:rPr lang="es-ES" sz="3600" b="1">
                <a:solidFill>
                  <a:srgbClr val="FF0000"/>
                </a:solidFill>
              </a:rPr>
            </a:br>
            <a:r>
              <a:rPr lang="es-ES" sz="3600" b="1">
                <a:solidFill>
                  <a:srgbClr val="FF0000"/>
                </a:solidFill>
              </a:rPr>
              <a:t>9 – </a:t>
            </a:r>
            <a:r>
              <a:rPr lang="es-ES" sz="3100" b="1" err="1">
                <a:solidFill>
                  <a:srgbClr val="FF0000"/>
                </a:solidFill>
              </a:rPr>
              <a:t>LEADERSHIP</a:t>
            </a:r>
            <a:endParaRPr lang="es-ES" sz="3100" b="1">
              <a:solidFill>
                <a:srgbClr val="FF0000"/>
              </a:solidFill>
              <a:cs typeface="Calibri Light"/>
            </a:endParaRPr>
          </a:p>
          <a:p>
            <a:endParaRPr lang="es-ES" sz="1200" b="1"/>
          </a:p>
          <a:p>
            <a:endParaRPr lang="es-ES" sz="1200" b="1"/>
          </a:p>
          <a:p>
            <a:endParaRPr lang="es-ES" sz="1200" b="1"/>
          </a:p>
          <a:p>
            <a:endParaRPr lang="es-ES" sz="1200" b="1">
              <a:cs typeface="Calibri Light"/>
            </a:endParaRPr>
          </a:p>
          <a:p>
            <a:endParaRPr lang="es-ES" sz="1200" b="1">
              <a:cs typeface="Calibri Light"/>
            </a:endParaRPr>
          </a:p>
          <a:p>
            <a:endParaRPr lang="es-ES" sz="1200" b="1">
              <a:cs typeface="Calibri Light"/>
            </a:endParaRPr>
          </a:p>
          <a:p>
            <a:endParaRPr lang="es-ES" sz="1200">
              <a:cs typeface="Calibri Light"/>
            </a:endParaRPr>
          </a:p>
        </p:txBody>
      </p:sp>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79496745-4EAC-4CF5-8E69-316D4A0EFE23}"/>
              </a:ext>
            </a:extLst>
          </p:cNvPr>
          <p:cNvSpPr>
            <a:spLocks noGrp="1"/>
          </p:cNvSpPr>
          <p:nvPr>
            <p:ph idx="1"/>
          </p:nvPr>
        </p:nvSpPr>
        <p:spPr>
          <a:xfrm>
            <a:off x="793661" y="2599509"/>
            <a:ext cx="4530898" cy="3639450"/>
          </a:xfrm>
        </p:spPr>
        <p:txBody>
          <a:bodyPr vert="horz" lIns="91440" tIns="45720" rIns="91440" bIns="45720" rtlCol="0" anchor="t">
            <a:normAutofit/>
          </a:bodyPr>
          <a:lstStyle/>
          <a:p>
            <a:pPr marL="0" indent="0">
              <a:buNone/>
            </a:pPr>
            <a:r>
              <a:rPr lang="en-GB" sz="2000">
                <a:ea typeface="+mn-lt"/>
                <a:cs typeface="+mn-lt"/>
              </a:rPr>
              <a:t>Leadership is a soft skill that enables you to guide others while you fulfil the goals and mission of your organization. Leadership is critical for entrepreneurs, all types of management, and careers in </a:t>
            </a:r>
            <a:r>
              <a:rPr lang="en-GB" sz="2000" u="sng">
                <a:ea typeface="+mn-lt"/>
                <a:cs typeface="+mn-lt"/>
              </a:rPr>
              <a:t>teaching.</a:t>
            </a:r>
            <a:endParaRPr lang="en-GB" sz="2000" u="sng">
              <a:cs typeface="Calibri"/>
            </a:endParaRPr>
          </a:p>
          <a:p>
            <a:endParaRPr lang="es-ES" sz="2000">
              <a:ea typeface="+mn-lt"/>
              <a:cs typeface="+mn-lt"/>
            </a:endParaRPr>
          </a:p>
          <a:p>
            <a:endParaRPr lang="es-ES" sz="2000">
              <a:cs typeface="Calibri"/>
            </a:endParaRPr>
          </a:p>
        </p:txBody>
      </p:sp>
      <p:sp>
        <p:nvSpPr>
          <p:cNvPr id="10" name="Rectangle 14">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a 4">
            <a:extLst>
              <a:ext uri="{FF2B5EF4-FFF2-40B4-BE49-F238E27FC236}">
                <a16:creationId xmlns:a16="http://schemas.microsoft.com/office/drawing/2014/main" id="{F6796774-77EA-4A51-996D-A1F113EAF920}"/>
              </a:ext>
            </a:extLst>
          </p:cNvPr>
          <p:cNvGraphicFramePr>
            <a:graphicFrameLocks noGrp="1"/>
          </p:cNvGraphicFramePr>
          <p:nvPr>
            <p:extLst>
              <p:ext uri="{D42A27DB-BD31-4B8C-83A1-F6EECF244321}">
                <p14:modId xmlns:p14="http://schemas.microsoft.com/office/powerpoint/2010/main" val="2513639295"/>
              </p:ext>
            </p:extLst>
          </p:nvPr>
        </p:nvGraphicFramePr>
        <p:xfrm>
          <a:off x="5911532" y="2661731"/>
          <a:ext cx="5150278" cy="3359293"/>
        </p:xfrm>
        <a:graphic>
          <a:graphicData uri="http://schemas.openxmlformats.org/drawingml/2006/table">
            <a:tbl>
              <a:tblPr firstRow="1" bandRow="1">
                <a:solidFill>
                  <a:schemeClr val="bg1">
                    <a:lumMod val="95000"/>
                  </a:schemeClr>
                </a:solidFill>
                <a:tableStyleId>{5C22544A-7EE6-4342-B048-85BDC9FD1C3A}</a:tableStyleId>
              </a:tblPr>
              <a:tblGrid>
                <a:gridCol w="2617517">
                  <a:extLst>
                    <a:ext uri="{9D8B030D-6E8A-4147-A177-3AD203B41FA5}">
                      <a16:colId xmlns:a16="http://schemas.microsoft.com/office/drawing/2014/main" val="464573450"/>
                    </a:ext>
                  </a:extLst>
                </a:gridCol>
                <a:gridCol w="2532761">
                  <a:extLst>
                    <a:ext uri="{9D8B030D-6E8A-4147-A177-3AD203B41FA5}">
                      <a16:colId xmlns:a16="http://schemas.microsoft.com/office/drawing/2014/main" val="1860617200"/>
                    </a:ext>
                  </a:extLst>
                </a:gridCol>
              </a:tblGrid>
              <a:tr h="3359293">
                <a:tc>
                  <a:txBody>
                    <a:bodyPr/>
                    <a:lstStyle/>
                    <a:p>
                      <a:pPr marL="285750" marR="0" lvl="0" indent="-285750" algn="l">
                        <a:lnSpc>
                          <a:spcPct val="100000"/>
                        </a:lnSpc>
                        <a:spcBef>
                          <a:spcPts val="1000"/>
                        </a:spcBef>
                        <a:spcAft>
                          <a:spcPts val="0"/>
                        </a:spcAft>
                        <a:buFont typeface="Wingdings"/>
                        <a:buChar char="Ø"/>
                      </a:pPr>
                      <a:r>
                        <a:rPr lang="en-GB" sz="1700" b="1" i="0" u="none" strike="noStrike" cap="none" spc="0" noProof="0">
                          <a:solidFill>
                            <a:schemeClr val="tx1"/>
                          </a:solidFill>
                          <a:latin typeface="Calibri"/>
                        </a:rPr>
                        <a:t>Project management</a:t>
                      </a:r>
                      <a:endParaRPr lang="en-GB" sz="1700" b="1" i="0" u="none" strike="noStrike" cap="none" spc="0" noProof="0">
                        <a:solidFill>
                          <a:schemeClr val="tx1"/>
                        </a:solidFill>
                      </a:endParaRPr>
                    </a:p>
                    <a:p>
                      <a:pPr marL="285750" marR="0" lvl="0" indent="-285750" algn="l">
                        <a:lnSpc>
                          <a:spcPct val="100000"/>
                        </a:lnSpc>
                        <a:spcBef>
                          <a:spcPts val="1000"/>
                        </a:spcBef>
                        <a:spcAft>
                          <a:spcPts val="0"/>
                        </a:spcAft>
                        <a:buFont typeface="Wingdings"/>
                        <a:buChar char="Ø"/>
                      </a:pPr>
                      <a:r>
                        <a:rPr lang="en-GB" sz="1700" b="1" i="0" u="none" strike="noStrike" cap="none" spc="0" noProof="0">
                          <a:solidFill>
                            <a:schemeClr val="tx1"/>
                          </a:solidFill>
                          <a:latin typeface="Calibri"/>
                        </a:rPr>
                        <a:t>Empathy</a:t>
                      </a:r>
                    </a:p>
                    <a:p>
                      <a:pPr marL="285750" marR="0" lvl="0" indent="-285750" algn="l">
                        <a:lnSpc>
                          <a:spcPct val="150000"/>
                        </a:lnSpc>
                        <a:spcBef>
                          <a:spcPts val="0"/>
                        </a:spcBef>
                        <a:spcAft>
                          <a:spcPts val="0"/>
                        </a:spcAft>
                        <a:buFont typeface="Wingdings"/>
                        <a:buChar char="Ø"/>
                      </a:pPr>
                      <a:r>
                        <a:rPr lang="en-GB" sz="1700" b="1" i="0" u="none" strike="noStrike" cap="none" spc="0" noProof="0">
                          <a:solidFill>
                            <a:schemeClr val="tx1"/>
                          </a:solidFill>
                        </a:rPr>
                        <a:t>Selflessness</a:t>
                      </a:r>
                      <a:endParaRPr lang="en-GB" sz="1700" b="1" i="0" u="none" strike="noStrike" cap="none" spc="0" noProof="0">
                        <a:solidFill>
                          <a:schemeClr val="tx1"/>
                        </a:solidFill>
                        <a:latin typeface="Calibri"/>
                      </a:endParaRPr>
                    </a:p>
                    <a:p>
                      <a:pPr marL="285750" lvl="0" indent="-285750" algn="l">
                        <a:lnSpc>
                          <a:spcPct val="150000"/>
                        </a:lnSpc>
                        <a:spcBef>
                          <a:spcPts val="0"/>
                        </a:spcBef>
                        <a:spcAft>
                          <a:spcPts val="0"/>
                        </a:spcAft>
                        <a:buFont typeface="Wingdings"/>
                        <a:buChar char="Ø"/>
                      </a:pPr>
                      <a:r>
                        <a:rPr lang="en-GB" sz="1700" b="1" i="0" u="none" strike="noStrike" cap="none" spc="0" noProof="0">
                          <a:solidFill>
                            <a:schemeClr val="tx1"/>
                          </a:solidFill>
                        </a:rPr>
                        <a:t>Agility</a:t>
                      </a:r>
                      <a:endParaRPr lang="en-GB" sz="1700" b="1" cap="none" spc="0" noProof="0">
                        <a:solidFill>
                          <a:schemeClr val="tx1"/>
                        </a:solidFill>
                      </a:endParaRPr>
                    </a:p>
                    <a:p>
                      <a:pPr marL="285750" lvl="0" indent="-285750" algn="l">
                        <a:lnSpc>
                          <a:spcPct val="150000"/>
                        </a:lnSpc>
                        <a:spcBef>
                          <a:spcPts val="0"/>
                        </a:spcBef>
                        <a:spcAft>
                          <a:spcPts val="0"/>
                        </a:spcAft>
                        <a:buFont typeface="Wingdings"/>
                        <a:buChar char="Ø"/>
                      </a:pPr>
                      <a:r>
                        <a:rPr lang="en-GB" sz="1700" b="1" i="0" u="none" strike="noStrike" cap="none" spc="0" noProof="0">
                          <a:solidFill>
                            <a:schemeClr val="tx1"/>
                          </a:solidFill>
                        </a:rPr>
                        <a:t>Listening</a:t>
                      </a:r>
                      <a:endParaRPr lang="en-GB" sz="1700" b="1" cap="none" spc="0" noProof="0">
                        <a:solidFill>
                          <a:schemeClr val="tx1"/>
                        </a:solidFill>
                      </a:endParaRPr>
                    </a:p>
                    <a:p>
                      <a:pPr marL="285750" lvl="0" indent="-285750" algn="l">
                        <a:lnSpc>
                          <a:spcPct val="150000"/>
                        </a:lnSpc>
                        <a:spcBef>
                          <a:spcPts val="0"/>
                        </a:spcBef>
                        <a:spcAft>
                          <a:spcPts val="0"/>
                        </a:spcAft>
                        <a:buFont typeface="Wingdings"/>
                        <a:buChar char="Ø"/>
                      </a:pPr>
                      <a:r>
                        <a:rPr lang="en-GB" sz="1700" b="1" i="0" u="none" strike="noStrike" cap="none" spc="0" noProof="0">
                          <a:solidFill>
                            <a:schemeClr val="tx1"/>
                          </a:solidFill>
                        </a:rPr>
                        <a:t>Humility</a:t>
                      </a:r>
                      <a:endParaRPr lang="en-GB" sz="1700" b="1" cap="none" spc="0" noProof="0">
                        <a:solidFill>
                          <a:schemeClr val="tx1"/>
                        </a:solidFill>
                      </a:endParaRPr>
                    </a:p>
                    <a:p>
                      <a:pPr marL="285750" marR="0" lvl="0" indent="-285750" algn="l">
                        <a:lnSpc>
                          <a:spcPct val="150000"/>
                        </a:lnSpc>
                        <a:spcBef>
                          <a:spcPts val="1000"/>
                        </a:spcBef>
                        <a:spcAft>
                          <a:spcPts val="0"/>
                        </a:spcAft>
                        <a:buFont typeface="Wingdings"/>
                        <a:buChar char="Ø"/>
                      </a:pPr>
                      <a:endParaRPr lang="en-GB" sz="1700" b="1" i="0" u="none" strike="noStrike" cap="none" spc="0" noProof="0">
                        <a:solidFill>
                          <a:schemeClr val="tx1"/>
                        </a:solidFill>
                        <a:latin typeface="Calibri"/>
                      </a:endParaRPr>
                    </a:p>
                    <a:p>
                      <a:pPr marL="285750" marR="0" lvl="0" indent="-285750" algn="l">
                        <a:lnSpc>
                          <a:spcPct val="150000"/>
                        </a:lnSpc>
                        <a:spcBef>
                          <a:spcPts val="0"/>
                        </a:spcBef>
                        <a:spcAft>
                          <a:spcPts val="0"/>
                        </a:spcAft>
                        <a:buFont typeface="Wingdings"/>
                        <a:buChar char="Ø"/>
                      </a:pPr>
                      <a:endParaRPr lang="en-GB" sz="1700" b="1" i="0" u="none" strike="noStrike" cap="none" spc="0" noProof="0">
                        <a:solidFill>
                          <a:schemeClr val="tx1"/>
                        </a:solidFill>
                      </a:endParaRPr>
                    </a:p>
                  </a:txBody>
                  <a:tcPr marL="69743" marR="175955" marT="19927" marB="149449" anchor="b">
                    <a:lnL w="12700" cap="flat" cmpd="sng" algn="ctr">
                      <a:solidFill>
                        <a:schemeClr val="accent1"/>
                      </a:solid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marL="285750" lvl="0" indent="-285750" algn="l">
                        <a:lnSpc>
                          <a:spcPct val="150000"/>
                        </a:lnSpc>
                        <a:spcBef>
                          <a:spcPts val="0"/>
                        </a:spcBef>
                        <a:spcAft>
                          <a:spcPts val="0"/>
                        </a:spcAft>
                        <a:buFont typeface="Wingdings"/>
                        <a:buChar char="Ø"/>
                      </a:pPr>
                      <a:r>
                        <a:rPr lang="en-GB" sz="1700" b="1" i="0" u="none" strike="noStrike" cap="none" spc="0" noProof="0">
                          <a:solidFill>
                            <a:schemeClr val="tx1"/>
                          </a:solidFill>
                          <a:latin typeface="Calibri"/>
                        </a:rPr>
                        <a:t>Cultural intelligence</a:t>
                      </a:r>
                      <a:endParaRPr lang="en-GB" sz="1700" b="1" i="0" u="none" strike="noStrike" cap="none" spc="0" noProof="0">
                        <a:solidFill>
                          <a:schemeClr val="tx1"/>
                        </a:solidFill>
                      </a:endParaRPr>
                    </a:p>
                    <a:p>
                      <a:pPr marL="285750" lvl="0" indent="-285750" algn="l">
                        <a:lnSpc>
                          <a:spcPct val="150000"/>
                        </a:lnSpc>
                        <a:spcBef>
                          <a:spcPts val="0"/>
                        </a:spcBef>
                        <a:spcAft>
                          <a:spcPts val="0"/>
                        </a:spcAft>
                        <a:buFont typeface="Wingdings"/>
                        <a:buChar char="Ø"/>
                      </a:pPr>
                      <a:r>
                        <a:rPr lang="en-GB" sz="1700" b="1" i="0" u="none" strike="noStrike" cap="none" spc="0" noProof="0">
                          <a:solidFill>
                            <a:schemeClr val="tx1"/>
                          </a:solidFill>
                          <a:latin typeface="Calibri"/>
                        </a:rPr>
                        <a:t>Authenticity</a:t>
                      </a:r>
                      <a:endParaRPr lang="en-GB" sz="1700" b="1" cap="none" spc="0" noProof="0">
                        <a:solidFill>
                          <a:schemeClr val="tx1"/>
                        </a:solidFill>
                      </a:endParaRPr>
                    </a:p>
                    <a:p>
                      <a:pPr marL="285750" lvl="0" indent="-285750" algn="l">
                        <a:lnSpc>
                          <a:spcPct val="150000"/>
                        </a:lnSpc>
                        <a:spcBef>
                          <a:spcPts val="0"/>
                        </a:spcBef>
                        <a:spcAft>
                          <a:spcPts val="0"/>
                        </a:spcAft>
                        <a:buFont typeface="Wingdings"/>
                        <a:buChar char="Ø"/>
                      </a:pPr>
                      <a:r>
                        <a:rPr lang="en-GB" sz="1700" b="1" i="0" u="none" strike="noStrike" cap="none" spc="0" noProof="0">
                          <a:solidFill>
                            <a:schemeClr val="tx1"/>
                          </a:solidFill>
                          <a:latin typeface="Calibri"/>
                        </a:rPr>
                        <a:t>Versatility</a:t>
                      </a:r>
                      <a:endParaRPr lang="en-GB" sz="1700" b="1" cap="none" spc="0" noProof="0">
                        <a:solidFill>
                          <a:schemeClr val="tx1"/>
                        </a:solidFill>
                      </a:endParaRPr>
                    </a:p>
                    <a:p>
                      <a:pPr marL="285750" lvl="0" indent="-285750" algn="l">
                        <a:lnSpc>
                          <a:spcPct val="150000"/>
                        </a:lnSpc>
                        <a:spcBef>
                          <a:spcPts val="0"/>
                        </a:spcBef>
                        <a:spcAft>
                          <a:spcPts val="0"/>
                        </a:spcAft>
                        <a:buFont typeface="Wingdings"/>
                        <a:buChar char="Ø"/>
                      </a:pPr>
                      <a:r>
                        <a:rPr lang="en-GB" sz="1700" b="1" i="0" u="none" strike="noStrike" cap="none" spc="0" noProof="0">
                          <a:solidFill>
                            <a:schemeClr val="tx1"/>
                          </a:solidFill>
                          <a:latin typeface="Calibri"/>
                        </a:rPr>
                        <a:t>Generosity</a:t>
                      </a:r>
                      <a:endParaRPr lang="en-GB" sz="1700" b="1" cap="none" spc="0" noProof="0">
                        <a:solidFill>
                          <a:schemeClr val="tx1"/>
                        </a:solidFill>
                      </a:endParaRPr>
                    </a:p>
                    <a:p>
                      <a:pPr marL="285750" lvl="0" indent="-285750" algn="l">
                        <a:lnSpc>
                          <a:spcPct val="150000"/>
                        </a:lnSpc>
                        <a:spcBef>
                          <a:spcPts val="0"/>
                        </a:spcBef>
                        <a:spcAft>
                          <a:spcPts val="0"/>
                        </a:spcAft>
                        <a:buFont typeface="Wingdings"/>
                        <a:buChar char="Ø"/>
                      </a:pPr>
                      <a:r>
                        <a:rPr lang="en-GB" sz="1700" b="1" i="0" u="none" strike="noStrike" cap="none" spc="0" noProof="0">
                          <a:solidFill>
                            <a:schemeClr val="tx1"/>
                          </a:solidFill>
                          <a:latin typeface="Calibri"/>
                        </a:rPr>
                        <a:t>Trust</a:t>
                      </a:r>
                      <a:endParaRPr lang="en-GB" sz="1700" b="1" cap="none" spc="0" noProof="0">
                        <a:solidFill>
                          <a:schemeClr val="tx1"/>
                        </a:solidFill>
                      </a:endParaRPr>
                    </a:p>
                    <a:p>
                      <a:pPr marL="285750" lvl="0" indent="-285750" algn="l">
                        <a:lnSpc>
                          <a:spcPct val="150000"/>
                        </a:lnSpc>
                        <a:spcBef>
                          <a:spcPts val="0"/>
                        </a:spcBef>
                        <a:spcAft>
                          <a:spcPts val="0"/>
                        </a:spcAft>
                        <a:buFont typeface="Wingdings"/>
                        <a:buChar char="Ø"/>
                      </a:pPr>
                      <a:endParaRPr lang="en-GB" sz="1700" b="1" i="0" u="none" strike="noStrike" cap="none" spc="0" noProof="0">
                        <a:solidFill>
                          <a:schemeClr val="tx1"/>
                        </a:solidFill>
                      </a:endParaRPr>
                    </a:p>
                  </a:txBody>
                  <a:tcPr marL="69743" marR="175955" marT="19927" marB="149449">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1975192386"/>
                  </a:ext>
                </a:extLst>
              </a:tr>
            </a:tbl>
          </a:graphicData>
        </a:graphic>
      </p:graphicFrame>
    </p:spTree>
    <p:extLst>
      <p:ext uri="{BB962C8B-B14F-4D97-AF65-F5344CB8AC3E}">
        <p14:creationId xmlns:p14="http://schemas.microsoft.com/office/powerpoint/2010/main" val="2383334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48C31BE-C32E-4F83-8119-B201CE48AF40}"/>
              </a:ext>
            </a:extLst>
          </p:cNvPr>
          <p:cNvSpPr>
            <a:spLocks noGrp="1"/>
          </p:cNvSpPr>
          <p:nvPr>
            <p:ph type="title"/>
          </p:nvPr>
        </p:nvSpPr>
        <p:spPr>
          <a:xfrm>
            <a:off x="793662" y="386930"/>
            <a:ext cx="10066122" cy="1298448"/>
          </a:xfrm>
        </p:spPr>
        <p:txBody>
          <a:bodyPr vert="horz" lIns="91440" tIns="45720" rIns="91440" bIns="45720" rtlCol="0" anchor="ctr">
            <a:normAutofit fontScale="90000"/>
          </a:bodyPr>
          <a:lstStyle/>
          <a:p>
            <a:br>
              <a:rPr lang="es-ES" sz="1200" b="1"/>
            </a:br>
            <a:br>
              <a:rPr lang="es-ES" sz="1200" b="1"/>
            </a:br>
            <a:br>
              <a:rPr lang="es-ES" sz="1200" b="1"/>
            </a:br>
            <a:br>
              <a:rPr lang="es-ES" sz="1200" b="1"/>
            </a:br>
            <a:br>
              <a:rPr lang="es-ES" sz="1200" b="1"/>
            </a:br>
            <a:br>
              <a:rPr lang="es-ES" sz="1200" b="1"/>
            </a:br>
            <a:br>
              <a:rPr lang="es-ES" sz="3100" b="1"/>
            </a:br>
            <a:r>
              <a:rPr lang="es-ES" sz="3100" b="1">
                <a:solidFill>
                  <a:srgbClr val="FF0000"/>
                </a:solidFill>
              </a:rPr>
              <a:t>10 – </a:t>
            </a:r>
            <a:r>
              <a:rPr lang="es-ES" sz="3100" b="1" err="1">
                <a:solidFill>
                  <a:srgbClr val="FF0000"/>
                </a:solidFill>
              </a:rPr>
              <a:t>ATTENTION</a:t>
            </a:r>
            <a:r>
              <a:rPr lang="es-ES" sz="3100" b="1">
                <a:solidFill>
                  <a:srgbClr val="FF0000"/>
                </a:solidFill>
              </a:rPr>
              <a:t> </a:t>
            </a:r>
            <a:r>
              <a:rPr lang="es-ES" sz="3100" b="1" err="1">
                <a:solidFill>
                  <a:srgbClr val="FF0000"/>
                </a:solidFill>
              </a:rPr>
              <a:t>TO</a:t>
            </a:r>
            <a:r>
              <a:rPr lang="es-ES" sz="3100" b="1">
                <a:solidFill>
                  <a:srgbClr val="FF0000"/>
                </a:solidFill>
              </a:rPr>
              <a:t> </a:t>
            </a:r>
            <a:r>
              <a:rPr lang="es-ES" sz="3100" b="1" err="1">
                <a:solidFill>
                  <a:srgbClr val="FF0000"/>
                </a:solidFill>
              </a:rPr>
              <a:t>DETAIL</a:t>
            </a:r>
            <a:endParaRPr lang="es-ES" sz="3100" b="1">
              <a:solidFill>
                <a:srgbClr val="FF0000"/>
              </a:solidFill>
              <a:cs typeface="Calibri Light"/>
            </a:endParaRPr>
          </a:p>
          <a:p>
            <a:endParaRPr lang="es-ES" sz="1200" b="1"/>
          </a:p>
          <a:p>
            <a:endParaRPr lang="es-ES" sz="1200" b="1"/>
          </a:p>
          <a:p>
            <a:endParaRPr lang="es-ES" sz="1200" b="1"/>
          </a:p>
          <a:p>
            <a:endParaRPr lang="es-ES" sz="1200" b="1"/>
          </a:p>
          <a:p>
            <a:endParaRPr lang="es-ES" sz="1200" b="1">
              <a:cs typeface="Calibri Light"/>
            </a:endParaRPr>
          </a:p>
          <a:p>
            <a:endParaRPr lang="es-ES" sz="1200" b="1">
              <a:cs typeface="Calibri Light"/>
            </a:endParaRPr>
          </a:p>
          <a:p>
            <a:endParaRPr lang="es-ES" sz="1200" b="1">
              <a:cs typeface="Calibri Light"/>
            </a:endParaRPr>
          </a:p>
          <a:p>
            <a:endParaRPr lang="es-ES" sz="1200">
              <a:cs typeface="Calibri Light"/>
            </a:endParaRPr>
          </a:p>
        </p:txBody>
      </p:sp>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79496745-4EAC-4CF5-8E69-316D4A0EFE23}"/>
              </a:ext>
            </a:extLst>
          </p:cNvPr>
          <p:cNvSpPr>
            <a:spLocks noGrp="1"/>
          </p:cNvSpPr>
          <p:nvPr>
            <p:ph idx="1"/>
          </p:nvPr>
        </p:nvSpPr>
        <p:spPr>
          <a:xfrm>
            <a:off x="793661" y="2599509"/>
            <a:ext cx="4530898" cy="3639450"/>
          </a:xfrm>
        </p:spPr>
        <p:txBody>
          <a:bodyPr vert="horz" lIns="91440" tIns="45720" rIns="91440" bIns="45720" rtlCol="0" anchor="t">
            <a:normAutofit/>
          </a:bodyPr>
          <a:lstStyle/>
          <a:p>
            <a:pPr marL="0" indent="0">
              <a:buNone/>
            </a:pPr>
            <a:r>
              <a:rPr lang="es-ES" sz="2400" err="1">
                <a:ea typeface="+mn-lt"/>
                <a:cs typeface="+mn-lt"/>
              </a:rPr>
              <a:t>Attention</a:t>
            </a:r>
            <a:r>
              <a:rPr lang="es-ES" sz="2400">
                <a:ea typeface="+mn-lt"/>
                <a:cs typeface="+mn-lt"/>
              </a:rPr>
              <a:t> </a:t>
            </a:r>
            <a:r>
              <a:rPr lang="es-ES" sz="2400" err="1">
                <a:ea typeface="+mn-lt"/>
                <a:cs typeface="+mn-lt"/>
              </a:rPr>
              <a:t>to</a:t>
            </a:r>
            <a:r>
              <a:rPr lang="es-ES" sz="2400">
                <a:ea typeface="+mn-lt"/>
                <a:cs typeface="+mn-lt"/>
              </a:rPr>
              <a:t> </a:t>
            </a:r>
            <a:r>
              <a:rPr lang="es-ES" sz="2400" err="1">
                <a:ea typeface="+mn-lt"/>
                <a:cs typeface="+mn-lt"/>
              </a:rPr>
              <a:t>detail</a:t>
            </a:r>
            <a:r>
              <a:rPr lang="es-ES" sz="2400">
                <a:ea typeface="+mn-lt"/>
                <a:cs typeface="+mn-lt"/>
              </a:rPr>
              <a:t> </a:t>
            </a:r>
            <a:r>
              <a:rPr lang="es-ES" sz="2400" err="1">
                <a:ea typeface="+mn-lt"/>
                <a:cs typeface="+mn-lt"/>
              </a:rPr>
              <a:t>allows</a:t>
            </a:r>
            <a:r>
              <a:rPr lang="es-ES" sz="2400">
                <a:ea typeface="+mn-lt"/>
                <a:cs typeface="+mn-lt"/>
              </a:rPr>
              <a:t> </a:t>
            </a:r>
            <a:r>
              <a:rPr lang="es-ES" sz="2400" err="1">
                <a:ea typeface="+mn-lt"/>
                <a:cs typeface="+mn-lt"/>
              </a:rPr>
              <a:t>you</a:t>
            </a:r>
            <a:r>
              <a:rPr lang="es-ES" sz="2400">
                <a:ea typeface="+mn-lt"/>
                <a:cs typeface="+mn-lt"/>
              </a:rPr>
              <a:t> </a:t>
            </a:r>
            <a:r>
              <a:rPr lang="es-ES" sz="2400" err="1">
                <a:ea typeface="+mn-lt"/>
                <a:cs typeface="+mn-lt"/>
              </a:rPr>
              <a:t>to</a:t>
            </a:r>
            <a:r>
              <a:rPr lang="es-ES" sz="2400">
                <a:ea typeface="+mn-lt"/>
                <a:cs typeface="+mn-lt"/>
              </a:rPr>
              <a:t> be </a:t>
            </a:r>
            <a:r>
              <a:rPr lang="es-ES" sz="2400" err="1">
                <a:ea typeface="+mn-lt"/>
                <a:cs typeface="+mn-lt"/>
              </a:rPr>
              <a:t>both</a:t>
            </a:r>
            <a:r>
              <a:rPr lang="es-ES" sz="2400">
                <a:ea typeface="+mn-lt"/>
                <a:cs typeface="+mn-lt"/>
              </a:rPr>
              <a:t> </a:t>
            </a:r>
            <a:r>
              <a:rPr lang="es-ES" sz="2400" err="1">
                <a:ea typeface="+mn-lt"/>
                <a:cs typeface="+mn-lt"/>
              </a:rPr>
              <a:t>thorough</a:t>
            </a:r>
            <a:r>
              <a:rPr lang="es-ES" sz="2400">
                <a:ea typeface="+mn-lt"/>
                <a:cs typeface="+mn-lt"/>
              </a:rPr>
              <a:t> and </a:t>
            </a:r>
            <a:r>
              <a:rPr lang="es-ES" sz="2400" err="1">
                <a:ea typeface="+mn-lt"/>
                <a:cs typeface="+mn-lt"/>
              </a:rPr>
              <a:t>accurate</a:t>
            </a:r>
            <a:r>
              <a:rPr lang="es-ES" sz="2400">
                <a:ea typeface="+mn-lt"/>
                <a:cs typeface="+mn-lt"/>
              </a:rPr>
              <a:t> in </a:t>
            </a:r>
            <a:r>
              <a:rPr lang="es-ES" sz="2400" err="1">
                <a:ea typeface="+mn-lt"/>
                <a:cs typeface="+mn-lt"/>
              </a:rPr>
              <a:t>your</a:t>
            </a:r>
            <a:r>
              <a:rPr lang="es-ES" sz="2400">
                <a:ea typeface="+mn-lt"/>
                <a:cs typeface="+mn-lt"/>
              </a:rPr>
              <a:t> </a:t>
            </a:r>
            <a:r>
              <a:rPr lang="es-ES" sz="2400" err="1">
                <a:ea typeface="+mn-lt"/>
                <a:cs typeface="+mn-lt"/>
              </a:rPr>
              <a:t>work</a:t>
            </a:r>
            <a:r>
              <a:rPr lang="es-ES" sz="2400">
                <a:ea typeface="+mn-lt"/>
                <a:cs typeface="+mn-lt"/>
              </a:rPr>
              <a:t>.</a:t>
            </a:r>
          </a:p>
          <a:p>
            <a:endParaRPr lang="es-ES" sz="2400">
              <a:ea typeface="+mn-lt"/>
              <a:cs typeface="+mn-lt"/>
            </a:endParaRPr>
          </a:p>
          <a:p>
            <a:endParaRPr lang="es-ES" sz="2000">
              <a:cs typeface="Calibri"/>
            </a:endParaRPr>
          </a:p>
        </p:txBody>
      </p:sp>
      <p:sp>
        <p:nvSpPr>
          <p:cNvPr id="6" name="Rectangle 14">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a 4">
            <a:extLst>
              <a:ext uri="{FF2B5EF4-FFF2-40B4-BE49-F238E27FC236}">
                <a16:creationId xmlns:a16="http://schemas.microsoft.com/office/drawing/2014/main" id="{F6796774-77EA-4A51-996D-A1F113EAF920}"/>
              </a:ext>
            </a:extLst>
          </p:cNvPr>
          <p:cNvGraphicFramePr>
            <a:graphicFrameLocks noGrp="1"/>
          </p:cNvGraphicFramePr>
          <p:nvPr>
            <p:extLst>
              <p:ext uri="{D42A27DB-BD31-4B8C-83A1-F6EECF244321}">
                <p14:modId xmlns:p14="http://schemas.microsoft.com/office/powerpoint/2010/main" val="2974606625"/>
              </p:ext>
            </p:extLst>
          </p:nvPr>
        </p:nvGraphicFramePr>
        <p:xfrm>
          <a:off x="6482219" y="2484328"/>
          <a:ext cx="4736845" cy="3714244"/>
        </p:xfrm>
        <a:graphic>
          <a:graphicData uri="http://schemas.openxmlformats.org/drawingml/2006/table">
            <a:tbl>
              <a:tblPr firstRow="1" bandRow="1">
                <a:noFill/>
                <a:tableStyleId>{5C22544A-7EE6-4342-B048-85BDC9FD1C3A}</a:tableStyleId>
              </a:tblPr>
              <a:tblGrid>
                <a:gridCol w="2390515">
                  <a:extLst>
                    <a:ext uri="{9D8B030D-6E8A-4147-A177-3AD203B41FA5}">
                      <a16:colId xmlns:a16="http://schemas.microsoft.com/office/drawing/2014/main" val="464573450"/>
                    </a:ext>
                  </a:extLst>
                </a:gridCol>
                <a:gridCol w="2346330">
                  <a:extLst>
                    <a:ext uri="{9D8B030D-6E8A-4147-A177-3AD203B41FA5}">
                      <a16:colId xmlns:a16="http://schemas.microsoft.com/office/drawing/2014/main" val="1860617200"/>
                    </a:ext>
                  </a:extLst>
                </a:gridCol>
              </a:tblGrid>
              <a:tr h="3714244">
                <a:tc>
                  <a:txBody>
                    <a:bodyPr/>
                    <a:lstStyle/>
                    <a:p>
                      <a:pPr marL="285750" marR="0" lvl="0" indent="-285750" algn="l">
                        <a:lnSpc>
                          <a:spcPct val="150000"/>
                        </a:lnSpc>
                        <a:spcBef>
                          <a:spcPts val="1000"/>
                        </a:spcBef>
                        <a:spcAft>
                          <a:spcPts val="0"/>
                        </a:spcAft>
                        <a:buFont typeface="Wingdings"/>
                        <a:buChar char="Ø"/>
                      </a:pPr>
                      <a:r>
                        <a:rPr lang="es-ES" sz="1900" b="1" i="0" u="none" strike="noStrike" cap="none" spc="60" noProof="0" err="1">
                          <a:solidFill>
                            <a:schemeClr val="tx1"/>
                          </a:solidFill>
                        </a:rPr>
                        <a:t>Critical</a:t>
                      </a:r>
                      <a:r>
                        <a:rPr lang="es-ES" sz="1900" b="1" i="0" u="none" strike="noStrike" cap="none" spc="60" noProof="0">
                          <a:solidFill>
                            <a:schemeClr val="tx1"/>
                          </a:solidFill>
                        </a:rPr>
                        <a:t> </a:t>
                      </a:r>
                      <a:r>
                        <a:rPr lang="es-ES" sz="1900" b="1" i="0" u="none" strike="noStrike" cap="none" spc="60" noProof="0" err="1">
                          <a:solidFill>
                            <a:schemeClr val="tx1"/>
                          </a:solidFill>
                        </a:rPr>
                        <a:t>observation</a:t>
                      </a:r>
                      <a:r>
                        <a:rPr lang="es-ES" sz="1900" b="1" i="0" u="none" strike="noStrike" cap="none" spc="60" noProof="0">
                          <a:solidFill>
                            <a:schemeClr val="tx1"/>
                          </a:solidFill>
                        </a:rPr>
                        <a:t> </a:t>
                      </a:r>
                    </a:p>
                    <a:p>
                      <a:pPr marL="285750" marR="0" lvl="0" indent="-285750" algn="l">
                        <a:lnSpc>
                          <a:spcPct val="150000"/>
                        </a:lnSpc>
                        <a:spcBef>
                          <a:spcPts val="0"/>
                        </a:spcBef>
                        <a:spcAft>
                          <a:spcPts val="0"/>
                        </a:spcAft>
                        <a:buFont typeface="Wingdings"/>
                        <a:buChar char="Ø"/>
                      </a:pPr>
                      <a:r>
                        <a:rPr lang="es-ES" sz="1900" b="1" i="0" u="none" strike="noStrike" cap="none" spc="60" noProof="0" err="1">
                          <a:solidFill>
                            <a:schemeClr val="tx1"/>
                          </a:solidFill>
                          <a:latin typeface="Calibri"/>
                        </a:rPr>
                        <a:t>Listening</a:t>
                      </a:r>
                      <a:endParaRPr lang="es-ES" sz="1900" b="1" i="0" u="none" strike="noStrike" cap="none" spc="60" noProof="0" err="1">
                        <a:solidFill>
                          <a:schemeClr val="tx1"/>
                        </a:solidFill>
                      </a:endParaRPr>
                    </a:p>
                    <a:p>
                      <a:pPr marL="285750" lvl="0" indent="-285750" algn="l">
                        <a:lnSpc>
                          <a:spcPct val="150000"/>
                        </a:lnSpc>
                        <a:spcBef>
                          <a:spcPts val="0"/>
                        </a:spcBef>
                        <a:spcAft>
                          <a:spcPts val="0"/>
                        </a:spcAft>
                        <a:buFont typeface="Wingdings"/>
                        <a:buChar char="Ø"/>
                      </a:pPr>
                      <a:r>
                        <a:rPr lang="es-ES" sz="1900" b="1" i="0" u="none" strike="noStrike" cap="none" spc="60" noProof="0" err="1">
                          <a:solidFill>
                            <a:schemeClr val="tx1"/>
                          </a:solidFill>
                          <a:latin typeface="Calibri"/>
                        </a:rPr>
                        <a:t>Organization</a:t>
                      </a:r>
                      <a:endParaRPr lang="es-ES" sz="1900" b="1" err="1">
                        <a:solidFill>
                          <a:schemeClr val="tx1"/>
                        </a:solidFill>
                      </a:endParaRPr>
                    </a:p>
                    <a:p>
                      <a:pPr marL="285750" lvl="0" indent="-285750" algn="l">
                        <a:lnSpc>
                          <a:spcPct val="150000"/>
                        </a:lnSpc>
                        <a:spcBef>
                          <a:spcPts val="0"/>
                        </a:spcBef>
                        <a:spcAft>
                          <a:spcPts val="0"/>
                        </a:spcAft>
                        <a:buFont typeface="Wingdings"/>
                        <a:buChar char="Ø"/>
                      </a:pPr>
                      <a:r>
                        <a:rPr lang="es-ES" sz="1900" b="1" i="0" u="none" strike="noStrike" cap="none" spc="60" noProof="0" err="1">
                          <a:solidFill>
                            <a:schemeClr val="tx1"/>
                          </a:solidFill>
                          <a:latin typeface="Calibri"/>
                        </a:rPr>
                        <a:t>Scheduling</a:t>
                      </a:r>
                      <a:endParaRPr lang="es-ES" sz="1900" b="1" err="1">
                        <a:solidFill>
                          <a:schemeClr val="tx1"/>
                        </a:solidFill>
                      </a:endParaRPr>
                    </a:p>
                    <a:p>
                      <a:pPr marL="285750" lvl="0" indent="-285750" algn="l">
                        <a:lnSpc>
                          <a:spcPct val="150000"/>
                        </a:lnSpc>
                        <a:spcBef>
                          <a:spcPts val="0"/>
                        </a:spcBef>
                        <a:spcAft>
                          <a:spcPts val="0"/>
                        </a:spcAft>
                        <a:buFont typeface="Wingdings"/>
                        <a:buChar char="Ø"/>
                      </a:pPr>
                      <a:r>
                        <a:rPr lang="es-ES" sz="1900" b="1" i="0" u="none" strike="noStrike" cap="none" spc="60" noProof="0" err="1">
                          <a:solidFill>
                            <a:schemeClr val="tx1"/>
                          </a:solidFill>
                          <a:latin typeface="Calibri"/>
                        </a:rPr>
                        <a:t>Analysis</a:t>
                      </a:r>
                      <a:endParaRPr lang="es-ES" sz="1900" b="1" err="1">
                        <a:solidFill>
                          <a:schemeClr val="tx1"/>
                        </a:solidFill>
                      </a:endParaRPr>
                    </a:p>
                    <a:p>
                      <a:pPr marL="0" lvl="0" indent="0" algn="l">
                        <a:lnSpc>
                          <a:spcPct val="150000"/>
                        </a:lnSpc>
                        <a:spcBef>
                          <a:spcPts val="0"/>
                        </a:spcBef>
                        <a:spcAft>
                          <a:spcPts val="0"/>
                        </a:spcAft>
                        <a:buNone/>
                      </a:pPr>
                      <a:endParaRPr lang="es-ES" sz="1900" b="1" i="0" u="none" strike="noStrike" cap="none" spc="60" noProof="0">
                        <a:solidFill>
                          <a:schemeClr val="tx1"/>
                        </a:solidFill>
                        <a:latin typeface="Calibri"/>
                      </a:endParaRPr>
                    </a:p>
                    <a:p>
                      <a:pPr marL="285750" marR="0" lvl="0" indent="-285750" algn="l">
                        <a:lnSpc>
                          <a:spcPct val="150000"/>
                        </a:lnSpc>
                        <a:spcBef>
                          <a:spcPts val="0"/>
                        </a:spcBef>
                        <a:spcAft>
                          <a:spcPts val="0"/>
                        </a:spcAft>
                        <a:buFont typeface="Wingdings"/>
                        <a:buChar char="Ø"/>
                      </a:pPr>
                      <a:endParaRPr lang="es-ES" sz="1900" b="1" i="0" u="none" strike="noStrike" cap="none" spc="60" noProof="0">
                        <a:solidFill>
                          <a:schemeClr val="tx1"/>
                        </a:solidFill>
                      </a:endParaRPr>
                    </a:p>
                  </a:txBody>
                  <a:tcPr marL="171887" marR="171887" marT="112757" marB="112757">
                    <a:lnL w="12700" cmpd="sng">
                      <a:noFill/>
                    </a:lnL>
                    <a:lnR w="12700" cmpd="sng">
                      <a:noFill/>
                    </a:lnR>
                    <a:lnT w="12700" cmpd="sng">
                      <a:noFill/>
                    </a:lnT>
                    <a:lnB w="38100" cmpd="sng">
                      <a:noFill/>
                    </a:lnB>
                    <a:solidFill>
                      <a:schemeClr val="accent6">
                        <a:lumMod val="40000"/>
                        <a:lumOff val="60000"/>
                      </a:schemeClr>
                    </a:solidFill>
                  </a:tcPr>
                </a:tc>
                <a:tc>
                  <a:txBody>
                    <a:bodyPr/>
                    <a:lstStyle/>
                    <a:p>
                      <a:pPr marL="285750" lvl="0" indent="-285750" algn="l">
                        <a:lnSpc>
                          <a:spcPct val="150000"/>
                        </a:lnSpc>
                        <a:spcBef>
                          <a:spcPts val="0"/>
                        </a:spcBef>
                        <a:spcAft>
                          <a:spcPts val="0"/>
                        </a:spcAft>
                        <a:buFont typeface="Wingdings"/>
                        <a:buChar char="Ø"/>
                      </a:pPr>
                      <a:r>
                        <a:rPr lang="es-ES" sz="1900" b="1" i="0" u="none" strike="noStrike" cap="none" spc="60" noProof="0" err="1">
                          <a:solidFill>
                            <a:schemeClr val="tx1"/>
                          </a:solidFill>
                          <a:latin typeface="Calibri"/>
                        </a:rPr>
                        <a:t>Introspection</a:t>
                      </a:r>
                      <a:endParaRPr lang="es-ES" sz="1900" b="1" i="0" u="none" strike="noStrike" cap="none" spc="60" noProof="0" err="1">
                        <a:solidFill>
                          <a:schemeClr val="tx1"/>
                        </a:solidFill>
                      </a:endParaRPr>
                    </a:p>
                    <a:p>
                      <a:pPr marL="285750" lvl="0" indent="-285750" algn="l">
                        <a:lnSpc>
                          <a:spcPct val="150000"/>
                        </a:lnSpc>
                        <a:spcBef>
                          <a:spcPts val="0"/>
                        </a:spcBef>
                        <a:spcAft>
                          <a:spcPts val="0"/>
                        </a:spcAft>
                        <a:buFont typeface="Wingdings"/>
                        <a:buChar char="Ø"/>
                      </a:pPr>
                      <a:r>
                        <a:rPr lang="es-ES" sz="1900" b="1" i="0" u="none" strike="noStrike" cap="none" spc="60" noProof="0" err="1">
                          <a:solidFill>
                            <a:schemeClr val="tx1"/>
                          </a:solidFill>
                        </a:rPr>
                        <a:t>Memory</a:t>
                      </a:r>
                    </a:p>
                    <a:p>
                      <a:pPr marL="285750" lvl="0" indent="-285750" algn="l">
                        <a:lnSpc>
                          <a:spcPct val="150000"/>
                        </a:lnSpc>
                        <a:spcBef>
                          <a:spcPts val="0"/>
                        </a:spcBef>
                        <a:spcAft>
                          <a:spcPts val="0"/>
                        </a:spcAft>
                        <a:buFont typeface="Wingdings"/>
                        <a:buChar char="Ø"/>
                      </a:pPr>
                      <a:r>
                        <a:rPr lang="es-ES" sz="1900" b="1" i="0" u="none" strike="noStrike" cap="none" spc="60" noProof="0">
                          <a:solidFill>
                            <a:schemeClr val="tx1"/>
                          </a:solidFill>
                        </a:rPr>
                        <a:t>Acuity</a:t>
                      </a:r>
                      <a:endParaRPr lang="es-ES" sz="1900" b="1">
                        <a:solidFill>
                          <a:schemeClr val="tx1"/>
                        </a:solidFill>
                      </a:endParaRPr>
                    </a:p>
                    <a:p>
                      <a:pPr marL="285750" lvl="0" indent="-285750" algn="l">
                        <a:lnSpc>
                          <a:spcPct val="150000"/>
                        </a:lnSpc>
                        <a:spcBef>
                          <a:spcPts val="0"/>
                        </a:spcBef>
                        <a:spcAft>
                          <a:spcPts val="0"/>
                        </a:spcAft>
                        <a:buFont typeface="Wingdings"/>
                        <a:buChar char="Ø"/>
                      </a:pPr>
                      <a:r>
                        <a:rPr lang="es-ES" sz="1900" b="1" i="0" u="none" strike="noStrike" cap="none" spc="60" noProof="0" err="1">
                          <a:solidFill>
                            <a:schemeClr val="tx1"/>
                          </a:solidFill>
                        </a:rPr>
                        <a:t>Recall</a:t>
                      </a:r>
                      <a:endParaRPr lang="es-ES" sz="1900" b="1" err="1">
                        <a:solidFill>
                          <a:schemeClr val="tx1"/>
                        </a:solidFill>
                      </a:endParaRPr>
                    </a:p>
                    <a:p>
                      <a:pPr marL="285750" lvl="0" indent="-285750" algn="l">
                        <a:lnSpc>
                          <a:spcPct val="150000"/>
                        </a:lnSpc>
                        <a:spcBef>
                          <a:spcPts val="0"/>
                        </a:spcBef>
                        <a:spcAft>
                          <a:spcPts val="0"/>
                        </a:spcAft>
                        <a:buFont typeface="Wingdings"/>
                        <a:buChar char="Ø"/>
                      </a:pPr>
                      <a:r>
                        <a:rPr lang="es-ES" sz="1900" b="1" i="0" u="none" strike="noStrike" cap="none" spc="60" noProof="0" err="1">
                          <a:solidFill>
                            <a:schemeClr val="tx1"/>
                          </a:solidFill>
                        </a:rPr>
                        <a:t>Questioning</a:t>
                      </a:r>
                      <a:endParaRPr lang="es-ES" sz="1900" b="1" err="1">
                        <a:solidFill>
                          <a:schemeClr val="tx1"/>
                        </a:solidFill>
                      </a:endParaRPr>
                    </a:p>
                    <a:p>
                      <a:pPr marL="0" lvl="0" indent="0" algn="l">
                        <a:lnSpc>
                          <a:spcPct val="150000"/>
                        </a:lnSpc>
                        <a:spcBef>
                          <a:spcPts val="0"/>
                        </a:spcBef>
                        <a:spcAft>
                          <a:spcPts val="0"/>
                        </a:spcAft>
                        <a:buNone/>
                      </a:pPr>
                      <a:endParaRPr lang="es-ES" sz="1900" b="1" i="0" u="none" strike="noStrike" cap="none" spc="60" noProof="0">
                        <a:solidFill>
                          <a:schemeClr val="tx1"/>
                        </a:solidFill>
                        <a:latin typeface="Calibri"/>
                      </a:endParaRPr>
                    </a:p>
                  </a:txBody>
                  <a:tcPr marL="171887" marR="171887" marT="112757" marB="112757">
                    <a:lnL w="12700" cmpd="sng">
                      <a:noFill/>
                    </a:lnL>
                    <a:lnR w="12700" cmpd="sng">
                      <a:noFill/>
                    </a:lnR>
                    <a:lnT w="12700" cmpd="sng">
                      <a:noFill/>
                    </a:lnT>
                    <a:lnB w="38100" cmpd="sng">
                      <a:noFill/>
                    </a:lnB>
                    <a:solidFill>
                      <a:schemeClr val="accent6">
                        <a:lumMod val="40000"/>
                        <a:lumOff val="60000"/>
                      </a:schemeClr>
                    </a:solidFill>
                  </a:tcPr>
                </a:tc>
                <a:extLst>
                  <a:ext uri="{0D108BD9-81ED-4DB2-BD59-A6C34878D82A}">
                    <a16:rowId xmlns:a16="http://schemas.microsoft.com/office/drawing/2014/main" val="1975192386"/>
                  </a:ext>
                </a:extLst>
              </a:tr>
            </a:tbl>
          </a:graphicData>
        </a:graphic>
      </p:graphicFrame>
    </p:spTree>
    <p:extLst>
      <p:ext uri="{BB962C8B-B14F-4D97-AF65-F5344CB8AC3E}">
        <p14:creationId xmlns:p14="http://schemas.microsoft.com/office/powerpoint/2010/main" val="4863823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 name="Rectangle 28">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5BDBCE12-647A-4F3B-ACBA-4B80E3A4A34A}"/>
              </a:ext>
            </a:extLst>
          </p:cNvPr>
          <p:cNvSpPr>
            <a:spLocks noGrp="1"/>
          </p:cNvSpPr>
          <p:nvPr>
            <p:ph type="title"/>
          </p:nvPr>
        </p:nvSpPr>
        <p:spPr>
          <a:xfrm>
            <a:off x="-3003" y="586855"/>
            <a:ext cx="4255638" cy="3387497"/>
          </a:xfrm>
        </p:spPr>
        <p:txBody>
          <a:bodyPr vert="horz" lIns="91440" tIns="45720" rIns="91440" bIns="45720" rtlCol="0" anchor="ctr">
            <a:normAutofit/>
          </a:bodyPr>
          <a:lstStyle/>
          <a:p>
            <a:r>
              <a:rPr lang="es-ES" sz="3200" b="1">
                <a:solidFill>
                  <a:srgbClr val="FFFFFF"/>
                </a:solidFill>
                <a:ea typeface="+mj-lt"/>
                <a:cs typeface="+mj-lt"/>
              </a:rPr>
              <a:t>Your English teacher </a:t>
            </a:r>
            <a:br>
              <a:rPr lang="es-ES" sz="3200" b="1">
                <a:solidFill>
                  <a:srgbClr val="FFFFFF"/>
                </a:solidFill>
                <a:ea typeface="+mj-lt"/>
                <a:cs typeface="+mj-lt"/>
              </a:rPr>
            </a:br>
            <a:r>
              <a:rPr lang="es-ES" sz="3200" b="1">
                <a:solidFill>
                  <a:srgbClr val="FFFFFF"/>
                </a:solidFill>
                <a:ea typeface="+mj-lt"/>
                <a:cs typeface="+mj-lt"/>
              </a:rPr>
              <a:t>resume will focus on </a:t>
            </a:r>
            <a:br>
              <a:rPr lang="es-ES" sz="3200" b="1">
                <a:solidFill>
                  <a:srgbClr val="FFFFFF"/>
                </a:solidFill>
                <a:ea typeface="+mj-lt"/>
                <a:cs typeface="+mj-lt"/>
              </a:rPr>
            </a:br>
            <a:r>
              <a:rPr lang="es-ES" sz="3200" b="1">
                <a:solidFill>
                  <a:srgbClr val="FFFFFF"/>
                </a:solidFill>
                <a:ea typeface="+mj-lt"/>
                <a:cs typeface="+mj-lt"/>
              </a:rPr>
              <a:t>the key duties including:</a:t>
            </a:r>
            <a:endParaRPr lang="es-ES"/>
          </a:p>
        </p:txBody>
      </p:sp>
      <p:sp>
        <p:nvSpPr>
          <p:cNvPr id="3" name="Marcador de contenido 2">
            <a:extLst>
              <a:ext uri="{FF2B5EF4-FFF2-40B4-BE49-F238E27FC236}">
                <a16:creationId xmlns:a16="http://schemas.microsoft.com/office/drawing/2014/main" id="{3B6D2444-7F85-40B0-8F75-DDD9598EB1F3}"/>
              </a:ext>
            </a:extLst>
          </p:cNvPr>
          <p:cNvSpPr>
            <a:spLocks noGrp="1"/>
          </p:cNvSpPr>
          <p:nvPr>
            <p:ph idx="1"/>
          </p:nvPr>
        </p:nvSpPr>
        <p:spPr>
          <a:xfrm>
            <a:off x="4444917" y="659918"/>
            <a:ext cx="7432168" cy="5546047"/>
          </a:xfrm>
        </p:spPr>
        <p:txBody>
          <a:bodyPr vert="horz" lIns="91440" tIns="45720" rIns="91440" bIns="45720" rtlCol="0" anchor="ctr">
            <a:normAutofit/>
          </a:bodyPr>
          <a:lstStyle/>
          <a:p>
            <a:r>
              <a:rPr lang="es-ES" sz="2400" b="1">
                <a:ea typeface="+mn-lt"/>
                <a:cs typeface="+mn-lt"/>
              </a:rPr>
              <a:t>Preparing </a:t>
            </a:r>
            <a:r>
              <a:rPr lang="es-ES" sz="2400">
                <a:ea typeface="+mn-lt"/>
                <a:cs typeface="+mn-lt"/>
              </a:rPr>
              <a:t>appropriate lesson plans</a:t>
            </a:r>
          </a:p>
          <a:p>
            <a:r>
              <a:rPr lang="es-ES" sz="2400" b="1">
                <a:ea typeface="+mn-lt"/>
                <a:cs typeface="+mn-lt"/>
              </a:rPr>
              <a:t>Using </a:t>
            </a:r>
            <a:r>
              <a:rPr lang="es-ES" sz="2400">
                <a:ea typeface="+mn-lt"/>
                <a:cs typeface="+mn-lt"/>
              </a:rPr>
              <a:t>differentiated learning strategies and techniques</a:t>
            </a:r>
          </a:p>
          <a:p>
            <a:r>
              <a:rPr lang="es-ES" sz="2400" b="1">
                <a:ea typeface="+mn-lt"/>
                <a:cs typeface="+mn-lt"/>
              </a:rPr>
              <a:t>Creating </a:t>
            </a:r>
            <a:r>
              <a:rPr lang="es-ES" sz="2400">
                <a:ea typeface="+mn-lt"/>
                <a:cs typeface="+mn-lt"/>
              </a:rPr>
              <a:t>a student - centered  classroom environment</a:t>
            </a:r>
          </a:p>
          <a:p>
            <a:r>
              <a:rPr lang="es-ES" sz="2400" b="1">
                <a:ea typeface="+mn-lt"/>
                <a:cs typeface="+mn-lt"/>
              </a:rPr>
              <a:t>Conducting </a:t>
            </a:r>
            <a:r>
              <a:rPr lang="es-ES" sz="2400">
                <a:ea typeface="+mn-lt"/>
                <a:cs typeface="+mn-lt"/>
              </a:rPr>
              <a:t>assessments and preparing students for </a:t>
            </a:r>
          </a:p>
          <a:p>
            <a:pPr marL="0" indent="0">
              <a:buNone/>
            </a:pPr>
            <a:r>
              <a:rPr lang="es-ES" sz="2400">
                <a:ea typeface="+mn-lt"/>
                <a:cs typeface="+mn-lt"/>
              </a:rPr>
              <a:t>testing</a:t>
            </a:r>
            <a:endParaRPr lang="es-ES" sz="2400">
              <a:cs typeface="Calibri" panose="020F0502020204030204"/>
            </a:endParaRPr>
          </a:p>
          <a:p>
            <a:r>
              <a:rPr lang="es-ES" sz="2400" b="1">
                <a:ea typeface="+mn-lt"/>
                <a:cs typeface="+mn-lt"/>
              </a:rPr>
              <a:t>Establishing </a:t>
            </a:r>
            <a:r>
              <a:rPr lang="es-ES" sz="2400">
                <a:ea typeface="+mn-lt"/>
                <a:cs typeface="+mn-lt"/>
              </a:rPr>
              <a:t>cooperative relations with others</a:t>
            </a:r>
          </a:p>
          <a:p>
            <a:endParaRPr lang="es-ES" sz="2000">
              <a:cs typeface="Calibri"/>
            </a:endParaRPr>
          </a:p>
        </p:txBody>
      </p:sp>
    </p:spTree>
    <p:extLst>
      <p:ext uri="{BB962C8B-B14F-4D97-AF65-F5344CB8AC3E}">
        <p14:creationId xmlns:p14="http://schemas.microsoft.com/office/powerpoint/2010/main" val="35597360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C4BC20-F6F5-46B9-9DE3-0CBD7AB6CF28}"/>
              </a:ext>
            </a:extLst>
          </p:cNvPr>
          <p:cNvSpPr>
            <a:spLocks noGrp="1"/>
          </p:cNvSpPr>
          <p:nvPr>
            <p:ph type="title"/>
          </p:nvPr>
        </p:nvSpPr>
        <p:spPr/>
        <p:txBody>
          <a:bodyPr/>
          <a:lstStyle/>
          <a:p>
            <a:r>
              <a:rPr lang="es-ES" b="1">
                <a:cs typeface="Calibri Light"/>
              </a:rPr>
              <a:t>How to express these skills through examples</a:t>
            </a:r>
            <a:endParaRPr lang="es-ES" b="1"/>
          </a:p>
        </p:txBody>
      </p:sp>
      <p:sp>
        <p:nvSpPr>
          <p:cNvPr id="3" name="Marcador de contenido 2">
            <a:extLst>
              <a:ext uri="{FF2B5EF4-FFF2-40B4-BE49-F238E27FC236}">
                <a16:creationId xmlns:a16="http://schemas.microsoft.com/office/drawing/2014/main" id="{01155A46-BEA4-40FC-A511-CE60B0685B6A}"/>
              </a:ext>
            </a:extLst>
          </p:cNvPr>
          <p:cNvSpPr>
            <a:spLocks noGrp="1"/>
          </p:cNvSpPr>
          <p:nvPr>
            <p:ph idx="1"/>
          </p:nvPr>
        </p:nvSpPr>
        <p:spPr>
          <a:xfrm>
            <a:off x="838200" y="1449845"/>
            <a:ext cx="10515600" cy="4977638"/>
          </a:xfrm>
        </p:spPr>
        <p:txBody>
          <a:bodyPr vert="horz" lIns="91440" tIns="45720" rIns="91440" bIns="45720" rtlCol="0" anchor="t">
            <a:normAutofit fontScale="77500" lnSpcReduction="20000"/>
          </a:bodyPr>
          <a:lstStyle/>
          <a:p>
            <a:r>
              <a:rPr lang="es-ES" b="1">
                <a:cs typeface="Calibri"/>
              </a:rPr>
              <a:t>Coordinated</a:t>
            </a:r>
            <a:r>
              <a:rPr lang="es-ES">
                <a:cs typeface="Calibri"/>
              </a:rPr>
              <a:t>, scheduled and arranged meetings and travel calendars</a:t>
            </a:r>
          </a:p>
          <a:p>
            <a:r>
              <a:rPr lang="es-ES" b="1">
                <a:cs typeface="Calibri"/>
              </a:rPr>
              <a:t>Interacted </a:t>
            </a:r>
            <a:r>
              <a:rPr lang="es-ES">
                <a:cs typeface="Calibri"/>
              </a:rPr>
              <a:t>with students and parents profesionally by phone, e-mail or in-person to provide information </a:t>
            </a:r>
          </a:p>
          <a:p>
            <a:r>
              <a:rPr lang="es-ES" b="1">
                <a:cs typeface="Calibri"/>
              </a:rPr>
              <a:t>Worked </a:t>
            </a:r>
            <a:r>
              <a:rPr lang="es-ES">
                <a:cs typeface="Calibri"/>
              </a:rPr>
              <a:t>with students with special educational needs</a:t>
            </a:r>
          </a:p>
          <a:p>
            <a:r>
              <a:rPr lang="es-ES" b="1">
                <a:cs typeface="Calibri"/>
              </a:rPr>
              <a:t>Dealt </a:t>
            </a:r>
            <a:r>
              <a:rPr lang="es-ES">
                <a:cs typeface="Calibri"/>
              </a:rPr>
              <a:t>with problematic situations, such as fights, bullying and </a:t>
            </a:r>
            <a:r>
              <a:rPr lang="es-ES">
                <a:ea typeface="+mn-lt"/>
                <a:cs typeface="+mn-lt"/>
              </a:rPr>
              <a:t>harassment.</a:t>
            </a:r>
          </a:p>
          <a:p>
            <a:r>
              <a:rPr lang="es-ES" b="1">
                <a:ea typeface="+mn-lt"/>
                <a:cs typeface="+mn-lt"/>
              </a:rPr>
              <a:t>Mentored </a:t>
            </a:r>
            <a:r>
              <a:rPr lang="es-ES">
                <a:ea typeface="+mn-lt"/>
                <a:cs typeface="+mn-lt"/>
              </a:rPr>
              <a:t>troubled students</a:t>
            </a:r>
          </a:p>
          <a:p>
            <a:r>
              <a:rPr lang="es-ES" b="1">
                <a:ea typeface="+mn-lt"/>
                <a:cs typeface="+mn-lt"/>
              </a:rPr>
              <a:t>Adopted </a:t>
            </a:r>
            <a:r>
              <a:rPr lang="es-ES">
                <a:ea typeface="+mn-lt"/>
                <a:cs typeface="+mn-lt"/>
              </a:rPr>
              <a:t>distinctive teaching methodologies  </a:t>
            </a:r>
          </a:p>
          <a:p>
            <a:r>
              <a:rPr lang="es-ES" b="1">
                <a:ea typeface="+mn-lt"/>
                <a:cs typeface="+mn-lt"/>
              </a:rPr>
              <a:t>Implemented </a:t>
            </a:r>
            <a:r>
              <a:rPr lang="es-ES">
                <a:ea typeface="+mn-lt"/>
                <a:cs typeface="+mn-lt"/>
              </a:rPr>
              <a:t>a new way of educating students to help them become critical thinkers</a:t>
            </a:r>
          </a:p>
          <a:p>
            <a:r>
              <a:rPr lang="es-ES" b="1">
                <a:ea typeface="+mn-lt"/>
                <a:cs typeface="+mn-lt"/>
              </a:rPr>
              <a:t>Developed </a:t>
            </a:r>
            <a:r>
              <a:rPr lang="es-ES">
                <a:ea typeface="+mn-lt"/>
                <a:cs typeface="+mn-lt"/>
              </a:rPr>
              <a:t>learning programs for individual needs and adapt appropriate materials accordingly</a:t>
            </a:r>
          </a:p>
          <a:p>
            <a:r>
              <a:rPr lang="es-ES" b="1">
                <a:ea typeface="+mn-lt"/>
                <a:cs typeface="+mn-lt"/>
              </a:rPr>
              <a:t>Monitored </a:t>
            </a:r>
            <a:r>
              <a:rPr lang="es-ES">
                <a:ea typeface="+mn-lt"/>
                <a:cs typeface="+mn-lt"/>
              </a:rPr>
              <a:t>and supported the social and emotional needs of students</a:t>
            </a:r>
          </a:p>
          <a:p>
            <a:r>
              <a:rPr lang="es-ES" b="1">
                <a:ea typeface="+mn-lt"/>
                <a:cs typeface="+mn-lt"/>
              </a:rPr>
              <a:t>Maintained </a:t>
            </a:r>
            <a:r>
              <a:rPr lang="es-ES">
                <a:ea typeface="+mn-lt"/>
                <a:cs typeface="+mn-lt"/>
              </a:rPr>
              <a:t>discipline in accordance with the rules and disciplinary systems of the school</a:t>
            </a:r>
          </a:p>
          <a:p>
            <a:r>
              <a:rPr lang="es-ES" b="1">
                <a:ea typeface="+mn-lt"/>
                <a:cs typeface="+mn-lt"/>
              </a:rPr>
              <a:t>Collaborated </a:t>
            </a:r>
            <a:r>
              <a:rPr lang="es-ES">
                <a:ea typeface="+mn-lt"/>
                <a:cs typeface="+mn-lt"/>
              </a:rPr>
              <a:t>regularly with staff members to chart the progress of each child</a:t>
            </a:r>
          </a:p>
          <a:p>
            <a:r>
              <a:rPr lang="es-ES" b="1">
                <a:ea typeface="+mn-lt"/>
                <a:cs typeface="+mn-lt"/>
              </a:rPr>
              <a:t>Planned </a:t>
            </a:r>
            <a:r>
              <a:rPr lang="es-ES">
                <a:ea typeface="+mn-lt"/>
                <a:cs typeface="+mn-lt"/>
              </a:rPr>
              <a:t>and implemented a protocol for laboratory work</a:t>
            </a:r>
          </a:p>
          <a:p>
            <a:endParaRPr lang="es-ES">
              <a:ea typeface="+mn-lt"/>
              <a:cs typeface="+mn-lt"/>
            </a:endParaRPr>
          </a:p>
          <a:p>
            <a:endParaRPr lang="es-ES">
              <a:ea typeface="+mn-lt"/>
              <a:cs typeface="+mn-lt"/>
            </a:endParaRPr>
          </a:p>
          <a:p>
            <a:endParaRPr lang="es-ES">
              <a:ea typeface="+mn-lt"/>
              <a:cs typeface="+mn-lt"/>
            </a:endParaRPr>
          </a:p>
          <a:p>
            <a:endParaRPr lang="es-ES">
              <a:ea typeface="+mn-lt"/>
              <a:cs typeface="+mn-lt"/>
            </a:endParaRPr>
          </a:p>
          <a:p>
            <a:endParaRPr lang="es-ES">
              <a:ea typeface="+mn-lt"/>
              <a:cs typeface="+mn-lt"/>
            </a:endParaRPr>
          </a:p>
        </p:txBody>
      </p:sp>
    </p:spTree>
    <p:extLst>
      <p:ext uri="{BB962C8B-B14F-4D97-AF65-F5344CB8AC3E}">
        <p14:creationId xmlns:p14="http://schemas.microsoft.com/office/powerpoint/2010/main" val="19156061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12">
            <a:extLst>
              <a:ext uri="{FF2B5EF4-FFF2-40B4-BE49-F238E27FC236}">
                <a16:creationId xmlns:a16="http://schemas.microsoft.com/office/drawing/2014/main" id="{911A6C77-6109-4F77-975B-C375615A5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14">
            <a:extLst>
              <a:ext uri="{FF2B5EF4-FFF2-40B4-BE49-F238E27FC236}">
                <a16:creationId xmlns:a16="http://schemas.microsoft.com/office/drawing/2014/main" id="{CB343D17-9934-455E-B326-2F39206BA4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24" name="Freeform 44">
              <a:extLst>
                <a:ext uri="{FF2B5EF4-FFF2-40B4-BE49-F238E27FC236}">
                  <a16:creationId xmlns:a16="http://schemas.microsoft.com/office/drawing/2014/main" id="{A8AA2B63-BFCD-40D0-B2D0-CB714D70E2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45">
              <a:extLst>
                <a:ext uri="{FF2B5EF4-FFF2-40B4-BE49-F238E27FC236}">
                  <a16:creationId xmlns:a16="http://schemas.microsoft.com/office/drawing/2014/main" id="{80834EBB-06EA-4C69-AF7A-D5A4E69D8A8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 name="Freeform 46">
              <a:extLst>
                <a:ext uri="{FF2B5EF4-FFF2-40B4-BE49-F238E27FC236}">
                  <a16:creationId xmlns:a16="http://schemas.microsoft.com/office/drawing/2014/main" id="{2D314EC1-63E0-43B5-9CD5-F25593B2CA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Freeform 47">
              <a:extLst>
                <a:ext uri="{FF2B5EF4-FFF2-40B4-BE49-F238E27FC236}">
                  <a16:creationId xmlns:a16="http://schemas.microsoft.com/office/drawing/2014/main" id="{9577EB7D-16A7-4E05-9105-431E729665F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 name="Rectangle 19">
              <a:extLst>
                <a:ext uri="{FF2B5EF4-FFF2-40B4-BE49-F238E27FC236}">
                  <a16:creationId xmlns:a16="http://schemas.microsoft.com/office/drawing/2014/main" id="{EC1741C3-592F-47B5-93A0-66FC0BB97E49}"/>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ítulo 1">
            <a:extLst>
              <a:ext uri="{FF2B5EF4-FFF2-40B4-BE49-F238E27FC236}">
                <a16:creationId xmlns:a16="http://schemas.microsoft.com/office/drawing/2014/main" id="{51563363-8D77-4835-B857-E9C2F38F9211}"/>
              </a:ext>
            </a:extLst>
          </p:cNvPr>
          <p:cNvSpPr>
            <a:spLocks noGrp="1"/>
          </p:cNvSpPr>
          <p:nvPr>
            <p:ph type="title"/>
          </p:nvPr>
        </p:nvSpPr>
        <p:spPr>
          <a:xfrm>
            <a:off x="1047280" y="759805"/>
            <a:ext cx="10306520" cy="1325563"/>
          </a:xfrm>
        </p:spPr>
        <p:txBody>
          <a:bodyPr vert="horz" lIns="91440" tIns="45720" rIns="91440" bIns="45720" rtlCol="0">
            <a:normAutofit/>
          </a:bodyPr>
          <a:lstStyle/>
          <a:p>
            <a:r>
              <a:rPr lang="es-ES" sz="4000" b="1">
                <a:solidFill>
                  <a:srgbClr val="FFFFFF"/>
                </a:solidFill>
                <a:latin typeface="Calibri"/>
                <a:cs typeface="Calibri"/>
              </a:rPr>
              <a:t>Communications skills interview</a:t>
            </a:r>
            <a:endParaRPr lang="es-ES" sz="4000" b="1">
              <a:solidFill>
                <a:srgbClr val="FFFFFF"/>
              </a:solidFill>
            </a:endParaRPr>
          </a:p>
        </p:txBody>
      </p:sp>
      <p:pic>
        <p:nvPicPr>
          <p:cNvPr id="6" name="Picture 4">
            <a:extLst>
              <a:ext uri="{FF2B5EF4-FFF2-40B4-BE49-F238E27FC236}">
                <a16:creationId xmlns:a16="http://schemas.microsoft.com/office/drawing/2014/main" id="{01B2E4CE-15F1-40A7-8A05-B2684C122280}"/>
              </a:ext>
            </a:extLst>
          </p:cNvPr>
          <p:cNvPicPr>
            <a:picLocks noChangeAspect="1"/>
          </p:cNvPicPr>
          <p:nvPr/>
        </p:nvPicPr>
        <p:blipFill rotWithShape="1">
          <a:blip r:embed="rId2"/>
          <a:srcRect l="39873"/>
          <a:stretch/>
        </p:blipFill>
        <p:spPr>
          <a:xfrm>
            <a:off x="1424902" y="2492376"/>
            <a:ext cx="3209779" cy="3563372"/>
          </a:xfrm>
          <a:prstGeom prst="rect">
            <a:avLst/>
          </a:prstGeom>
        </p:spPr>
      </p:pic>
      <p:sp>
        <p:nvSpPr>
          <p:cNvPr id="3" name="Marcador de contenido 2">
            <a:extLst>
              <a:ext uri="{FF2B5EF4-FFF2-40B4-BE49-F238E27FC236}">
                <a16:creationId xmlns:a16="http://schemas.microsoft.com/office/drawing/2014/main" id="{66D4E267-4421-44B6-A7C7-37D3144B3978}"/>
              </a:ext>
            </a:extLst>
          </p:cNvPr>
          <p:cNvSpPr>
            <a:spLocks noGrp="1"/>
          </p:cNvSpPr>
          <p:nvPr>
            <p:ph idx="1"/>
          </p:nvPr>
        </p:nvSpPr>
        <p:spPr>
          <a:xfrm>
            <a:off x="4836282" y="2494450"/>
            <a:ext cx="7298240" cy="3563159"/>
          </a:xfrm>
        </p:spPr>
        <p:txBody>
          <a:bodyPr vert="horz" lIns="91440" tIns="45720" rIns="91440" bIns="45720" rtlCol="0" anchor="t">
            <a:noAutofit/>
          </a:bodyPr>
          <a:lstStyle/>
          <a:p>
            <a:pPr marL="0" indent="0">
              <a:buNone/>
            </a:pPr>
            <a:endParaRPr lang="es-ES" sz="1300">
              <a:ea typeface="+mn-lt"/>
              <a:cs typeface="+mn-lt"/>
            </a:endParaRPr>
          </a:p>
          <a:p>
            <a:pPr marL="514350" indent="-514350">
              <a:buAutoNum type="arabicPeriod"/>
            </a:pPr>
            <a:r>
              <a:rPr lang="es-ES" sz="1300" err="1">
                <a:ea typeface="+mn-lt"/>
                <a:cs typeface="+mn-lt"/>
              </a:rPr>
              <a:t>T</a:t>
            </a:r>
            <a:r>
              <a:rPr lang="es-ES" sz="1600" err="1">
                <a:ea typeface="+mn-lt"/>
                <a:cs typeface="+mn-lt"/>
              </a:rPr>
              <a:t>alk</a:t>
            </a:r>
            <a:r>
              <a:rPr lang="es-ES" sz="1600">
                <a:ea typeface="+mn-lt"/>
                <a:cs typeface="+mn-lt"/>
              </a:rPr>
              <a:t> </a:t>
            </a:r>
            <a:r>
              <a:rPr lang="es-ES" sz="1600" err="1">
                <a:ea typeface="+mn-lt"/>
                <a:cs typeface="+mn-lt"/>
              </a:rPr>
              <a:t>about</a:t>
            </a:r>
            <a:r>
              <a:rPr lang="es-ES" sz="1600">
                <a:ea typeface="+mn-lt"/>
                <a:cs typeface="+mn-lt"/>
              </a:rPr>
              <a:t> a </a:t>
            </a:r>
            <a:r>
              <a:rPr lang="es-ES" sz="1600" err="1">
                <a:ea typeface="+mn-lt"/>
                <a:cs typeface="+mn-lt"/>
              </a:rPr>
              <a:t>successful</a:t>
            </a:r>
            <a:r>
              <a:rPr lang="es-ES" sz="1600">
                <a:ea typeface="+mn-lt"/>
                <a:cs typeface="+mn-lt"/>
              </a:rPr>
              <a:t> </a:t>
            </a:r>
            <a:r>
              <a:rPr lang="es-ES" sz="1600" err="1">
                <a:ea typeface="+mn-lt"/>
                <a:cs typeface="+mn-lt"/>
              </a:rPr>
              <a:t>presentation</a:t>
            </a:r>
            <a:r>
              <a:rPr lang="es-ES" sz="1600">
                <a:ea typeface="+mn-lt"/>
                <a:cs typeface="+mn-lt"/>
              </a:rPr>
              <a:t> </a:t>
            </a:r>
            <a:r>
              <a:rPr lang="es-ES" sz="1600" err="1">
                <a:ea typeface="+mn-lt"/>
                <a:cs typeface="+mn-lt"/>
              </a:rPr>
              <a:t>you</a:t>
            </a:r>
            <a:r>
              <a:rPr lang="es-ES" sz="1600">
                <a:ea typeface="+mn-lt"/>
                <a:cs typeface="+mn-lt"/>
              </a:rPr>
              <a:t> </a:t>
            </a:r>
            <a:r>
              <a:rPr lang="es-ES" sz="1600" err="1">
                <a:ea typeface="+mn-lt"/>
                <a:cs typeface="+mn-lt"/>
              </a:rPr>
              <a:t>gave</a:t>
            </a:r>
            <a:r>
              <a:rPr lang="es-ES" sz="1600">
                <a:ea typeface="+mn-lt"/>
                <a:cs typeface="+mn-lt"/>
              </a:rPr>
              <a:t> and </a:t>
            </a:r>
            <a:r>
              <a:rPr lang="es-ES" sz="1600" err="1">
                <a:ea typeface="+mn-lt"/>
                <a:cs typeface="+mn-lt"/>
              </a:rPr>
              <a:t>why</a:t>
            </a:r>
            <a:r>
              <a:rPr lang="es-ES" sz="1600">
                <a:ea typeface="+mn-lt"/>
                <a:cs typeface="+mn-lt"/>
              </a:rPr>
              <a:t> </a:t>
            </a:r>
            <a:r>
              <a:rPr lang="es-ES" sz="1600" err="1">
                <a:ea typeface="+mn-lt"/>
                <a:cs typeface="+mn-lt"/>
              </a:rPr>
              <a:t>you</a:t>
            </a:r>
            <a:r>
              <a:rPr lang="es-ES" sz="1600">
                <a:ea typeface="+mn-lt"/>
                <a:cs typeface="+mn-lt"/>
              </a:rPr>
              <a:t> </a:t>
            </a:r>
            <a:r>
              <a:rPr lang="es-ES" sz="1600" err="1">
                <a:ea typeface="+mn-lt"/>
                <a:cs typeface="+mn-lt"/>
              </a:rPr>
              <a:t>think</a:t>
            </a:r>
            <a:r>
              <a:rPr lang="es-ES" sz="1600">
                <a:ea typeface="+mn-lt"/>
                <a:cs typeface="+mn-lt"/>
              </a:rPr>
              <a:t> </a:t>
            </a:r>
            <a:r>
              <a:rPr lang="es-ES" sz="1600" err="1">
                <a:ea typeface="+mn-lt"/>
                <a:cs typeface="+mn-lt"/>
              </a:rPr>
              <a:t>it</a:t>
            </a:r>
            <a:r>
              <a:rPr lang="es-ES" sz="1600">
                <a:ea typeface="+mn-lt"/>
                <a:cs typeface="+mn-lt"/>
              </a:rPr>
              <a:t> </a:t>
            </a:r>
            <a:r>
              <a:rPr lang="es-ES" sz="1600" err="1">
                <a:ea typeface="+mn-lt"/>
                <a:cs typeface="+mn-lt"/>
              </a:rPr>
              <a:t>did</a:t>
            </a:r>
            <a:r>
              <a:rPr lang="es-ES" sz="1600">
                <a:ea typeface="+mn-lt"/>
                <a:cs typeface="+mn-lt"/>
              </a:rPr>
              <a:t> </a:t>
            </a:r>
            <a:r>
              <a:rPr lang="es-ES" sz="1600" err="1">
                <a:ea typeface="+mn-lt"/>
                <a:cs typeface="+mn-lt"/>
              </a:rPr>
              <a:t>well</a:t>
            </a:r>
            <a:r>
              <a:rPr lang="es-ES" sz="1600">
                <a:ea typeface="+mn-lt"/>
                <a:cs typeface="+mn-lt"/>
              </a:rPr>
              <a:t>.</a:t>
            </a:r>
          </a:p>
          <a:p>
            <a:pPr marL="514350" indent="-514350">
              <a:buAutoNum type="arabicPeriod"/>
            </a:pPr>
            <a:r>
              <a:rPr lang="es-ES" sz="1600">
                <a:ea typeface="+mn-lt"/>
                <a:cs typeface="+mn-lt"/>
              </a:rPr>
              <a:t>Do </a:t>
            </a:r>
            <a:r>
              <a:rPr lang="es-ES" sz="1600" err="1">
                <a:ea typeface="+mn-lt"/>
                <a:cs typeface="+mn-lt"/>
              </a:rPr>
              <a:t>you</a:t>
            </a:r>
            <a:r>
              <a:rPr lang="es-ES" sz="1600">
                <a:ea typeface="+mn-lt"/>
                <a:cs typeface="+mn-lt"/>
              </a:rPr>
              <a:t> </a:t>
            </a:r>
            <a:r>
              <a:rPr lang="es-ES" sz="1600" err="1">
                <a:ea typeface="+mn-lt"/>
                <a:cs typeface="+mn-lt"/>
              </a:rPr>
              <a:t>prefer</a:t>
            </a:r>
            <a:r>
              <a:rPr lang="es-ES" sz="1600">
                <a:ea typeface="+mn-lt"/>
                <a:cs typeface="+mn-lt"/>
              </a:rPr>
              <a:t> </a:t>
            </a:r>
            <a:r>
              <a:rPr lang="es-ES" sz="1600" err="1">
                <a:ea typeface="+mn-lt"/>
                <a:cs typeface="+mn-lt"/>
              </a:rPr>
              <a:t>written</a:t>
            </a:r>
            <a:r>
              <a:rPr lang="es-ES" sz="1600">
                <a:ea typeface="+mn-lt"/>
                <a:cs typeface="+mn-lt"/>
              </a:rPr>
              <a:t> </a:t>
            </a:r>
            <a:r>
              <a:rPr lang="es-ES" sz="1600" err="1">
                <a:ea typeface="+mn-lt"/>
                <a:cs typeface="+mn-lt"/>
              </a:rPr>
              <a:t>or</a:t>
            </a:r>
            <a:r>
              <a:rPr lang="es-ES" sz="1600">
                <a:ea typeface="+mn-lt"/>
                <a:cs typeface="+mn-lt"/>
              </a:rPr>
              <a:t> verbal </a:t>
            </a:r>
            <a:r>
              <a:rPr lang="es-ES" sz="1600" err="1">
                <a:ea typeface="+mn-lt"/>
                <a:cs typeface="+mn-lt"/>
              </a:rPr>
              <a:t>communication</a:t>
            </a:r>
            <a:r>
              <a:rPr lang="es-ES" sz="1600">
                <a:ea typeface="+mn-lt"/>
                <a:cs typeface="+mn-lt"/>
              </a:rPr>
              <a:t>? </a:t>
            </a:r>
            <a:r>
              <a:rPr lang="es-ES" sz="1600" err="1">
                <a:ea typeface="+mn-lt"/>
                <a:cs typeface="+mn-lt"/>
              </a:rPr>
              <a:t>Why</a:t>
            </a:r>
            <a:r>
              <a:rPr lang="es-ES" sz="1600">
                <a:ea typeface="+mn-lt"/>
                <a:cs typeface="+mn-lt"/>
              </a:rPr>
              <a:t>?</a:t>
            </a:r>
          </a:p>
          <a:p>
            <a:pPr marL="514350" indent="-514350">
              <a:buAutoNum type="arabicPeriod"/>
            </a:pPr>
            <a:r>
              <a:rPr lang="es-ES" sz="1600">
                <a:ea typeface="+mn-lt"/>
                <a:cs typeface="+mn-lt"/>
              </a:rPr>
              <a:t>Describe a time </a:t>
            </a:r>
            <a:r>
              <a:rPr lang="es-ES" sz="1600" err="1">
                <a:ea typeface="+mn-lt"/>
                <a:cs typeface="+mn-lt"/>
              </a:rPr>
              <a:t>when</a:t>
            </a:r>
            <a:r>
              <a:rPr lang="es-ES" sz="1600">
                <a:ea typeface="+mn-lt"/>
                <a:cs typeface="+mn-lt"/>
              </a:rPr>
              <a:t> </a:t>
            </a:r>
            <a:r>
              <a:rPr lang="es-ES" sz="1600" err="1">
                <a:ea typeface="+mn-lt"/>
                <a:cs typeface="+mn-lt"/>
              </a:rPr>
              <a:t>you</a:t>
            </a:r>
            <a:r>
              <a:rPr lang="es-ES" sz="1600">
                <a:ea typeface="+mn-lt"/>
                <a:cs typeface="+mn-lt"/>
              </a:rPr>
              <a:t> </a:t>
            </a:r>
            <a:r>
              <a:rPr lang="es-ES" sz="1600" err="1">
                <a:ea typeface="+mn-lt"/>
                <a:cs typeface="+mn-lt"/>
              </a:rPr>
              <a:t>had</a:t>
            </a:r>
            <a:r>
              <a:rPr lang="es-ES" sz="1600">
                <a:ea typeface="+mn-lt"/>
                <a:cs typeface="+mn-lt"/>
              </a:rPr>
              <a:t> </a:t>
            </a:r>
            <a:r>
              <a:rPr lang="es-ES" sz="1600" err="1">
                <a:ea typeface="+mn-lt"/>
                <a:cs typeface="+mn-lt"/>
              </a:rPr>
              <a:t>to</a:t>
            </a:r>
            <a:r>
              <a:rPr lang="es-ES" sz="1600">
                <a:ea typeface="+mn-lt"/>
                <a:cs typeface="+mn-lt"/>
              </a:rPr>
              <a:t> be </a:t>
            </a:r>
            <a:r>
              <a:rPr lang="es-ES" sz="1600" err="1">
                <a:ea typeface="+mn-lt"/>
                <a:cs typeface="+mn-lt"/>
              </a:rPr>
              <a:t>careful</a:t>
            </a:r>
            <a:r>
              <a:rPr lang="es-ES" sz="1600">
                <a:ea typeface="+mn-lt"/>
                <a:cs typeface="+mn-lt"/>
              </a:rPr>
              <a:t> </a:t>
            </a:r>
            <a:r>
              <a:rPr lang="es-ES" sz="1600" err="1">
                <a:ea typeface="+mn-lt"/>
                <a:cs typeface="+mn-lt"/>
              </a:rPr>
              <a:t>talking</a:t>
            </a:r>
            <a:r>
              <a:rPr lang="es-ES" sz="1600">
                <a:ea typeface="+mn-lt"/>
                <a:cs typeface="+mn-lt"/>
              </a:rPr>
              <a:t> </a:t>
            </a:r>
            <a:r>
              <a:rPr lang="es-ES" sz="1600" err="1">
                <a:ea typeface="+mn-lt"/>
                <a:cs typeface="+mn-lt"/>
              </a:rPr>
              <a:t>about</a:t>
            </a:r>
            <a:r>
              <a:rPr lang="es-ES" sz="1600">
                <a:ea typeface="+mn-lt"/>
                <a:cs typeface="+mn-lt"/>
              </a:rPr>
              <a:t> </a:t>
            </a:r>
            <a:r>
              <a:rPr lang="es-ES" sz="1600" err="1">
                <a:ea typeface="+mn-lt"/>
                <a:cs typeface="+mn-lt"/>
              </a:rPr>
              <a:t>sensitive</a:t>
            </a:r>
            <a:r>
              <a:rPr lang="es-ES" sz="1600">
                <a:ea typeface="+mn-lt"/>
                <a:cs typeface="+mn-lt"/>
              </a:rPr>
              <a:t> </a:t>
            </a:r>
            <a:r>
              <a:rPr lang="es-ES" sz="1600" err="1">
                <a:ea typeface="+mn-lt"/>
                <a:cs typeface="+mn-lt"/>
              </a:rPr>
              <a:t>information</a:t>
            </a:r>
            <a:r>
              <a:rPr lang="es-ES" sz="1600">
                <a:ea typeface="+mn-lt"/>
                <a:cs typeface="+mn-lt"/>
              </a:rPr>
              <a:t>. </a:t>
            </a:r>
            <a:r>
              <a:rPr lang="es-ES" sz="1600" err="1">
                <a:ea typeface="+mn-lt"/>
                <a:cs typeface="+mn-lt"/>
              </a:rPr>
              <a:t>How</a:t>
            </a:r>
            <a:r>
              <a:rPr lang="es-ES" sz="1600">
                <a:ea typeface="+mn-lt"/>
                <a:cs typeface="+mn-lt"/>
              </a:rPr>
              <a:t> </a:t>
            </a:r>
            <a:r>
              <a:rPr lang="es-ES" sz="1600" err="1">
                <a:ea typeface="+mn-lt"/>
                <a:cs typeface="+mn-lt"/>
              </a:rPr>
              <a:t>did</a:t>
            </a:r>
            <a:r>
              <a:rPr lang="es-ES" sz="1600">
                <a:ea typeface="+mn-lt"/>
                <a:cs typeface="+mn-lt"/>
              </a:rPr>
              <a:t> </a:t>
            </a:r>
            <a:r>
              <a:rPr lang="es-ES" sz="1600" err="1">
                <a:ea typeface="+mn-lt"/>
                <a:cs typeface="+mn-lt"/>
              </a:rPr>
              <a:t>you</a:t>
            </a:r>
            <a:r>
              <a:rPr lang="es-ES" sz="1600">
                <a:ea typeface="+mn-lt"/>
                <a:cs typeface="+mn-lt"/>
              </a:rPr>
              <a:t> do </a:t>
            </a:r>
            <a:r>
              <a:rPr lang="es-ES" sz="1600" err="1">
                <a:ea typeface="+mn-lt"/>
                <a:cs typeface="+mn-lt"/>
              </a:rPr>
              <a:t>it</a:t>
            </a:r>
            <a:r>
              <a:rPr lang="es-ES" sz="1600">
                <a:ea typeface="+mn-lt"/>
                <a:cs typeface="+mn-lt"/>
              </a:rPr>
              <a:t>?</a:t>
            </a:r>
            <a:endParaRPr lang="es-ES" sz="1600">
              <a:cs typeface="Calibri"/>
            </a:endParaRPr>
          </a:p>
          <a:p>
            <a:pPr marL="514350" indent="-514350">
              <a:buAutoNum type="arabicPeriod"/>
            </a:pPr>
            <a:r>
              <a:rPr lang="es-ES" sz="1600" err="1">
                <a:ea typeface="+mn-lt"/>
                <a:cs typeface="+mn-lt"/>
              </a:rPr>
              <a:t>Is</a:t>
            </a:r>
            <a:r>
              <a:rPr lang="es-ES" sz="1600">
                <a:ea typeface="+mn-lt"/>
                <a:cs typeface="+mn-lt"/>
              </a:rPr>
              <a:t> </a:t>
            </a:r>
            <a:r>
              <a:rPr lang="es-ES" sz="1600" err="1">
                <a:ea typeface="+mn-lt"/>
                <a:cs typeface="+mn-lt"/>
              </a:rPr>
              <a:t>it</a:t>
            </a:r>
            <a:r>
              <a:rPr lang="es-ES" sz="1600">
                <a:ea typeface="+mn-lt"/>
                <a:cs typeface="+mn-lt"/>
              </a:rPr>
              <a:t> more </a:t>
            </a:r>
            <a:r>
              <a:rPr lang="es-ES" sz="1600" err="1">
                <a:ea typeface="+mn-lt"/>
                <a:cs typeface="+mn-lt"/>
              </a:rPr>
              <a:t>important</a:t>
            </a:r>
            <a:r>
              <a:rPr lang="es-ES" sz="1600">
                <a:ea typeface="+mn-lt"/>
                <a:cs typeface="+mn-lt"/>
              </a:rPr>
              <a:t> </a:t>
            </a:r>
            <a:r>
              <a:rPr lang="es-ES" sz="1600" err="1">
                <a:ea typeface="+mn-lt"/>
                <a:cs typeface="+mn-lt"/>
              </a:rPr>
              <a:t>to</a:t>
            </a:r>
            <a:r>
              <a:rPr lang="es-ES" sz="1600">
                <a:ea typeface="+mn-lt"/>
                <a:cs typeface="+mn-lt"/>
              </a:rPr>
              <a:t> be a </a:t>
            </a:r>
            <a:r>
              <a:rPr lang="es-ES" sz="1600" err="1">
                <a:ea typeface="+mn-lt"/>
                <a:cs typeface="+mn-lt"/>
              </a:rPr>
              <a:t>good</a:t>
            </a:r>
            <a:r>
              <a:rPr lang="es-ES" sz="1600">
                <a:ea typeface="+mn-lt"/>
                <a:cs typeface="+mn-lt"/>
              </a:rPr>
              <a:t> </a:t>
            </a:r>
            <a:r>
              <a:rPr lang="es-ES" sz="1600" err="1">
                <a:ea typeface="+mn-lt"/>
                <a:cs typeface="+mn-lt"/>
              </a:rPr>
              <a:t>listener</a:t>
            </a:r>
            <a:r>
              <a:rPr lang="es-ES" sz="1600">
                <a:ea typeface="+mn-lt"/>
                <a:cs typeface="+mn-lt"/>
              </a:rPr>
              <a:t> </a:t>
            </a:r>
            <a:r>
              <a:rPr lang="es-ES" sz="1600" err="1">
                <a:ea typeface="+mn-lt"/>
                <a:cs typeface="+mn-lt"/>
              </a:rPr>
              <a:t>or</a:t>
            </a:r>
            <a:r>
              <a:rPr lang="es-ES" sz="1600">
                <a:ea typeface="+mn-lt"/>
                <a:cs typeface="+mn-lt"/>
              </a:rPr>
              <a:t> a </a:t>
            </a:r>
            <a:r>
              <a:rPr lang="es-ES" sz="1600" err="1">
                <a:ea typeface="+mn-lt"/>
                <a:cs typeface="+mn-lt"/>
              </a:rPr>
              <a:t>good</a:t>
            </a:r>
            <a:r>
              <a:rPr lang="es-ES" sz="1600">
                <a:ea typeface="+mn-lt"/>
                <a:cs typeface="+mn-lt"/>
              </a:rPr>
              <a:t> </a:t>
            </a:r>
            <a:r>
              <a:rPr lang="es-ES" sz="1600" err="1">
                <a:ea typeface="+mn-lt"/>
                <a:cs typeface="+mn-lt"/>
              </a:rPr>
              <a:t>communicator</a:t>
            </a:r>
            <a:r>
              <a:rPr lang="es-ES" sz="1600">
                <a:ea typeface="+mn-lt"/>
                <a:cs typeface="+mn-lt"/>
              </a:rPr>
              <a:t>?</a:t>
            </a:r>
          </a:p>
          <a:p>
            <a:pPr marL="514350" indent="-514350">
              <a:buAutoNum type="arabicPeriod"/>
            </a:pPr>
            <a:r>
              <a:rPr lang="es-ES" sz="1600">
                <a:ea typeface="+mn-lt"/>
                <a:cs typeface="+mn-lt"/>
              </a:rPr>
              <a:t>Tell me </a:t>
            </a:r>
            <a:r>
              <a:rPr lang="es-ES" sz="1600" err="1">
                <a:ea typeface="+mn-lt"/>
                <a:cs typeface="+mn-lt"/>
              </a:rPr>
              <a:t>about</a:t>
            </a:r>
            <a:r>
              <a:rPr lang="es-ES" sz="1600">
                <a:ea typeface="+mn-lt"/>
                <a:cs typeface="+mn-lt"/>
              </a:rPr>
              <a:t> a time </a:t>
            </a:r>
            <a:r>
              <a:rPr lang="es-ES" sz="1600" err="1">
                <a:ea typeface="+mn-lt"/>
                <a:cs typeface="+mn-lt"/>
              </a:rPr>
              <a:t>you</a:t>
            </a:r>
            <a:r>
              <a:rPr lang="es-ES" sz="1600">
                <a:ea typeface="+mn-lt"/>
                <a:cs typeface="+mn-lt"/>
              </a:rPr>
              <a:t> </a:t>
            </a:r>
            <a:r>
              <a:rPr lang="es-ES" sz="1600" err="1">
                <a:ea typeface="+mn-lt"/>
                <a:cs typeface="+mn-lt"/>
              </a:rPr>
              <a:t>had</a:t>
            </a:r>
            <a:r>
              <a:rPr lang="es-ES" sz="1600">
                <a:ea typeface="+mn-lt"/>
                <a:cs typeface="+mn-lt"/>
              </a:rPr>
              <a:t> </a:t>
            </a:r>
            <a:r>
              <a:rPr lang="es-ES" sz="1600" err="1">
                <a:ea typeface="+mn-lt"/>
                <a:cs typeface="+mn-lt"/>
              </a:rPr>
              <a:t>to</a:t>
            </a:r>
            <a:r>
              <a:rPr lang="es-ES" sz="1600">
                <a:ea typeface="+mn-lt"/>
                <a:cs typeface="+mn-lt"/>
              </a:rPr>
              <a:t> </a:t>
            </a:r>
            <a:r>
              <a:rPr lang="es-ES" sz="1600" err="1">
                <a:ea typeface="+mn-lt"/>
                <a:cs typeface="+mn-lt"/>
              </a:rPr>
              <a:t>relay</a:t>
            </a:r>
            <a:r>
              <a:rPr lang="es-ES" sz="1600">
                <a:ea typeface="+mn-lt"/>
                <a:cs typeface="+mn-lt"/>
              </a:rPr>
              <a:t> </a:t>
            </a:r>
            <a:r>
              <a:rPr lang="es-ES" sz="1600" err="1">
                <a:ea typeface="+mn-lt"/>
                <a:cs typeface="+mn-lt"/>
              </a:rPr>
              <a:t>bad</a:t>
            </a:r>
            <a:r>
              <a:rPr lang="es-ES" sz="1600">
                <a:ea typeface="+mn-lt"/>
                <a:cs typeface="+mn-lt"/>
              </a:rPr>
              <a:t> </a:t>
            </a:r>
            <a:r>
              <a:rPr lang="es-ES" sz="1600" err="1">
                <a:ea typeface="+mn-lt"/>
                <a:cs typeface="+mn-lt"/>
              </a:rPr>
              <a:t>news</a:t>
            </a:r>
            <a:r>
              <a:rPr lang="es-ES" sz="1600">
                <a:ea typeface="+mn-lt"/>
                <a:cs typeface="+mn-lt"/>
              </a:rPr>
              <a:t> </a:t>
            </a:r>
            <a:r>
              <a:rPr lang="es-ES" sz="1600" err="1">
                <a:ea typeface="+mn-lt"/>
                <a:cs typeface="+mn-lt"/>
              </a:rPr>
              <a:t>to</a:t>
            </a:r>
            <a:r>
              <a:rPr lang="es-ES" sz="1600">
                <a:ea typeface="+mn-lt"/>
                <a:cs typeface="+mn-lt"/>
              </a:rPr>
              <a:t> a </a:t>
            </a:r>
            <a:r>
              <a:rPr lang="es-ES" sz="1600" err="1">
                <a:ea typeface="+mn-lt"/>
                <a:cs typeface="+mn-lt"/>
              </a:rPr>
              <a:t>friend</a:t>
            </a:r>
            <a:r>
              <a:rPr lang="es-ES" sz="1600">
                <a:ea typeface="+mn-lt"/>
                <a:cs typeface="+mn-lt"/>
              </a:rPr>
              <a:t> </a:t>
            </a:r>
            <a:r>
              <a:rPr lang="es-ES" sz="1600" err="1">
                <a:ea typeface="+mn-lt"/>
                <a:cs typeface="+mn-lt"/>
              </a:rPr>
              <a:t>or</a:t>
            </a:r>
            <a:r>
              <a:rPr lang="es-ES" sz="1600">
                <a:ea typeface="+mn-lt"/>
                <a:cs typeface="+mn-lt"/>
              </a:rPr>
              <a:t> </a:t>
            </a:r>
            <a:r>
              <a:rPr lang="es-ES" sz="1600" err="1">
                <a:ea typeface="+mn-lt"/>
                <a:cs typeface="+mn-lt"/>
              </a:rPr>
              <a:t>colleague</a:t>
            </a:r>
            <a:r>
              <a:rPr lang="es-ES" sz="1600">
                <a:ea typeface="+mn-lt"/>
                <a:cs typeface="+mn-lt"/>
              </a:rPr>
              <a:t>.</a:t>
            </a:r>
          </a:p>
          <a:p>
            <a:pPr marL="514350" indent="-514350">
              <a:buAutoNum type="arabicPeriod"/>
            </a:pPr>
            <a:r>
              <a:rPr lang="es-ES" sz="1600" err="1">
                <a:ea typeface="+mn-lt"/>
                <a:cs typeface="+mn-lt"/>
              </a:rPr>
              <a:t>Rate</a:t>
            </a:r>
            <a:r>
              <a:rPr lang="es-ES" sz="1600">
                <a:ea typeface="+mn-lt"/>
                <a:cs typeface="+mn-lt"/>
              </a:rPr>
              <a:t> </a:t>
            </a:r>
            <a:r>
              <a:rPr lang="es-ES" sz="1600" err="1">
                <a:ea typeface="+mn-lt"/>
                <a:cs typeface="+mn-lt"/>
              </a:rPr>
              <a:t>your</a:t>
            </a:r>
            <a:r>
              <a:rPr lang="es-ES" sz="1600">
                <a:ea typeface="+mn-lt"/>
                <a:cs typeface="+mn-lt"/>
              </a:rPr>
              <a:t> </a:t>
            </a:r>
            <a:r>
              <a:rPr lang="es-ES" sz="1600" err="1">
                <a:ea typeface="+mn-lt"/>
                <a:cs typeface="+mn-lt"/>
              </a:rPr>
              <a:t>communication</a:t>
            </a:r>
            <a:r>
              <a:rPr lang="es-ES" sz="1600">
                <a:ea typeface="+mn-lt"/>
                <a:cs typeface="+mn-lt"/>
              </a:rPr>
              <a:t> </a:t>
            </a:r>
            <a:r>
              <a:rPr lang="es-ES" sz="1600" err="1">
                <a:ea typeface="+mn-lt"/>
                <a:cs typeface="+mn-lt"/>
              </a:rPr>
              <a:t>skills</a:t>
            </a:r>
            <a:r>
              <a:rPr lang="es-ES" sz="1600">
                <a:ea typeface="+mn-lt"/>
                <a:cs typeface="+mn-lt"/>
              </a:rPr>
              <a:t> </a:t>
            </a:r>
            <a:r>
              <a:rPr lang="es-ES" sz="1600" err="1">
                <a:ea typeface="+mn-lt"/>
                <a:cs typeface="+mn-lt"/>
              </a:rPr>
              <a:t>on</a:t>
            </a:r>
            <a:r>
              <a:rPr lang="es-ES" sz="1600">
                <a:ea typeface="+mn-lt"/>
                <a:cs typeface="+mn-lt"/>
              </a:rPr>
              <a:t> a </a:t>
            </a:r>
            <a:r>
              <a:rPr lang="es-ES" sz="1600" err="1">
                <a:ea typeface="+mn-lt"/>
                <a:cs typeface="+mn-lt"/>
              </a:rPr>
              <a:t>scale</a:t>
            </a:r>
            <a:r>
              <a:rPr lang="es-ES" sz="1600">
                <a:ea typeface="+mn-lt"/>
                <a:cs typeface="+mn-lt"/>
              </a:rPr>
              <a:t> </a:t>
            </a:r>
            <a:r>
              <a:rPr lang="es-ES" sz="1600" err="1">
                <a:ea typeface="+mn-lt"/>
                <a:cs typeface="+mn-lt"/>
              </a:rPr>
              <a:t>of</a:t>
            </a:r>
            <a:r>
              <a:rPr lang="es-ES" sz="1600">
                <a:ea typeface="+mn-lt"/>
                <a:cs typeface="+mn-lt"/>
              </a:rPr>
              <a:t> 1 </a:t>
            </a:r>
            <a:r>
              <a:rPr lang="es-ES" sz="1600" err="1">
                <a:ea typeface="+mn-lt"/>
                <a:cs typeface="+mn-lt"/>
              </a:rPr>
              <a:t>to</a:t>
            </a:r>
            <a:r>
              <a:rPr lang="es-ES" sz="1600">
                <a:ea typeface="+mn-lt"/>
                <a:cs typeface="+mn-lt"/>
              </a:rPr>
              <a:t> 10. </a:t>
            </a:r>
            <a:r>
              <a:rPr lang="es-ES" sz="1600" err="1">
                <a:ea typeface="+mn-lt"/>
                <a:cs typeface="+mn-lt"/>
              </a:rPr>
              <a:t>Give</a:t>
            </a:r>
            <a:r>
              <a:rPr lang="es-ES" sz="1600">
                <a:ea typeface="+mn-lt"/>
                <a:cs typeface="+mn-lt"/>
              </a:rPr>
              <a:t> </a:t>
            </a:r>
            <a:r>
              <a:rPr lang="es-ES" sz="1600" err="1">
                <a:ea typeface="+mn-lt"/>
                <a:cs typeface="+mn-lt"/>
              </a:rPr>
              <a:t>examples</a:t>
            </a:r>
            <a:r>
              <a:rPr lang="es-ES" sz="1600">
                <a:ea typeface="+mn-lt"/>
                <a:cs typeface="+mn-lt"/>
              </a:rPr>
              <a:t> </a:t>
            </a:r>
            <a:r>
              <a:rPr lang="es-ES" sz="1600" err="1">
                <a:ea typeface="+mn-lt"/>
                <a:cs typeface="+mn-lt"/>
              </a:rPr>
              <a:t>of</a:t>
            </a:r>
          </a:p>
          <a:p>
            <a:pPr marL="0" indent="0">
              <a:buNone/>
            </a:pPr>
            <a:r>
              <a:rPr lang="es-ES" sz="1600">
                <a:ea typeface="+mn-lt"/>
                <a:cs typeface="+mn-lt"/>
              </a:rPr>
              <a:t> </a:t>
            </a:r>
            <a:r>
              <a:rPr lang="es-ES" sz="1600" err="1">
                <a:ea typeface="+mn-lt"/>
                <a:cs typeface="+mn-lt"/>
              </a:rPr>
              <a:t>experiences</a:t>
            </a:r>
            <a:r>
              <a:rPr lang="es-ES" sz="1600">
                <a:ea typeface="+mn-lt"/>
                <a:cs typeface="+mn-lt"/>
              </a:rPr>
              <a:t> </a:t>
            </a:r>
            <a:r>
              <a:rPr lang="es-ES" sz="1600" err="1">
                <a:ea typeface="+mn-lt"/>
                <a:cs typeface="+mn-lt"/>
              </a:rPr>
              <a:t>that</a:t>
            </a:r>
            <a:r>
              <a:rPr lang="es-ES" sz="1600">
                <a:ea typeface="+mn-lt"/>
                <a:cs typeface="+mn-lt"/>
              </a:rPr>
              <a:t> </a:t>
            </a:r>
            <a:r>
              <a:rPr lang="es-ES" sz="1600" err="1">
                <a:ea typeface="+mn-lt"/>
                <a:cs typeface="+mn-lt"/>
              </a:rPr>
              <a:t>demonstrate</a:t>
            </a:r>
            <a:r>
              <a:rPr lang="es-ES" sz="1600">
                <a:ea typeface="+mn-lt"/>
                <a:cs typeface="+mn-lt"/>
              </a:rPr>
              <a:t> </a:t>
            </a:r>
            <a:r>
              <a:rPr lang="es-ES" sz="1600" err="1">
                <a:ea typeface="+mn-lt"/>
                <a:cs typeface="+mn-lt"/>
              </a:rPr>
              <a:t>the</a:t>
            </a:r>
            <a:r>
              <a:rPr lang="es-ES" sz="1600">
                <a:ea typeface="+mn-lt"/>
                <a:cs typeface="+mn-lt"/>
              </a:rPr>
              <a:t> rating </a:t>
            </a:r>
            <a:r>
              <a:rPr lang="es-ES" sz="1600" err="1">
                <a:ea typeface="+mn-lt"/>
                <a:cs typeface="+mn-lt"/>
              </a:rPr>
              <a:t>is</a:t>
            </a:r>
            <a:r>
              <a:rPr lang="es-ES" sz="1600">
                <a:ea typeface="+mn-lt"/>
                <a:cs typeface="+mn-lt"/>
              </a:rPr>
              <a:t> </a:t>
            </a:r>
            <a:r>
              <a:rPr lang="es-ES" sz="1600" err="1">
                <a:ea typeface="+mn-lt"/>
                <a:cs typeface="+mn-lt"/>
              </a:rPr>
              <a:t>accurate</a:t>
            </a:r>
            <a:r>
              <a:rPr lang="es-ES" sz="1600">
                <a:ea typeface="+mn-lt"/>
                <a:cs typeface="+mn-lt"/>
              </a:rPr>
              <a:t>.</a:t>
            </a:r>
          </a:p>
          <a:p>
            <a:pPr marL="514350" indent="-514350">
              <a:buAutoNum type="arabicPeriod"/>
            </a:pPr>
            <a:r>
              <a:rPr lang="es-ES" sz="1600">
                <a:ea typeface="+mn-lt"/>
                <a:cs typeface="+mn-lt"/>
              </a:rPr>
              <a:t>Describe </a:t>
            </a:r>
            <a:r>
              <a:rPr lang="es-ES" sz="1600" err="1">
                <a:ea typeface="+mn-lt"/>
                <a:cs typeface="+mn-lt"/>
              </a:rPr>
              <a:t>your</a:t>
            </a:r>
            <a:r>
              <a:rPr lang="es-ES" sz="1600">
                <a:ea typeface="+mn-lt"/>
                <a:cs typeface="+mn-lt"/>
              </a:rPr>
              <a:t> </a:t>
            </a:r>
            <a:r>
              <a:rPr lang="es-ES" sz="1600" err="1">
                <a:ea typeface="+mn-lt"/>
                <a:cs typeface="+mn-lt"/>
              </a:rPr>
              <a:t>communication</a:t>
            </a:r>
            <a:r>
              <a:rPr lang="es-ES" sz="1600">
                <a:ea typeface="+mn-lt"/>
                <a:cs typeface="+mn-lt"/>
              </a:rPr>
              <a:t> </a:t>
            </a:r>
            <a:r>
              <a:rPr lang="es-ES" sz="1600" err="1">
                <a:ea typeface="+mn-lt"/>
                <a:cs typeface="+mn-lt"/>
              </a:rPr>
              <a:t>skills</a:t>
            </a:r>
            <a:r>
              <a:rPr lang="es-ES" sz="1600">
                <a:ea typeface="+mn-lt"/>
                <a:cs typeface="+mn-lt"/>
              </a:rPr>
              <a:t>.</a:t>
            </a:r>
          </a:p>
          <a:p>
            <a:pPr marL="514350" indent="-514350">
              <a:buAutoNum type="arabicPeriod"/>
            </a:pPr>
            <a:r>
              <a:rPr lang="es-ES" sz="1600" i="1">
                <a:ea typeface="+mn-lt"/>
                <a:cs typeface="+mn-lt"/>
              </a:rPr>
              <a:t>Describe </a:t>
            </a:r>
            <a:r>
              <a:rPr lang="es-ES" sz="1600" i="1" err="1">
                <a:ea typeface="+mn-lt"/>
                <a:cs typeface="+mn-lt"/>
              </a:rPr>
              <a:t>your</a:t>
            </a:r>
            <a:r>
              <a:rPr lang="es-ES" sz="1600" i="1">
                <a:ea typeface="+mn-lt"/>
                <a:cs typeface="+mn-lt"/>
              </a:rPr>
              <a:t> </a:t>
            </a:r>
            <a:r>
              <a:rPr lang="es-ES" sz="1600" i="1" err="1">
                <a:ea typeface="+mn-lt"/>
                <a:cs typeface="+mn-lt"/>
              </a:rPr>
              <a:t>planning</a:t>
            </a:r>
            <a:r>
              <a:rPr lang="es-ES" sz="1600" i="1">
                <a:ea typeface="+mn-lt"/>
                <a:cs typeface="+mn-lt"/>
              </a:rPr>
              <a:t> </a:t>
            </a:r>
            <a:r>
              <a:rPr lang="es-ES" sz="1600" i="1" err="1">
                <a:ea typeface="+mn-lt"/>
                <a:cs typeface="+mn-lt"/>
              </a:rPr>
              <a:t>process</a:t>
            </a:r>
            <a:r>
              <a:rPr lang="es-ES" sz="1600" i="1">
                <a:ea typeface="+mn-lt"/>
                <a:cs typeface="+mn-lt"/>
              </a:rPr>
              <a:t> </a:t>
            </a:r>
            <a:r>
              <a:rPr lang="es-ES" sz="1600" i="1" err="1">
                <a:ea typeface="+mn-lt"/>
                <a:cs typeface="+mn-lt"/>
              </a:rPr>
              <a:t>for</a:t>
            </a:r>
            <a:r>
              <a:rPr lang="es-ES" sz="1600" i="1">
                <a:ea typeface="+mn-lt"/>
                <a:cs typeface="+mn-lt"/>
              </a:rPr>
              <a:t> a new </a:t>
            </a:r>
            <a:r>
              <a:rPr lang="es-ES" sz="1600" i="1" err="1">
                <a:ea typeface="+mn-lt"/>
                <a:cs typeface="+mn-lt"/>
              </a:rPr>
              <a:t>project</a:t>
            </a:r>
            <a:r>
              <a:rPr lang="es-ES" sz="1600" i="1">
                <a:ea typeface="+mn-lt"/>
                <a:cs typeface="+mn-lt"/>
              </a:rPr>
              <a:t> </a:t>
            </a:r>
            <a:r>
              <a:rPr lang="es-ES" sz="1600" i="1" err="1">
                <a:ea typeface="+mn-lt"/>
                <a:cs typeface="+mn-lt"/>
              </a:rPr>
              <a:t>or</a:t>
            </a:r>
            <a:r>
              <a:rPr lang="es-ES" sz="1600" i="1">
                <a:ea typeface="+mn-lt"/>
                <a:cs typeface="+mn-lt"/>
              </a:rPr>
              <a:t> </a:t>
            </a:r>
            <a:r>
              <a:rPr lang="es-ES" sz="1600" i="1" err="1">
                <a:ea typeface="+mn-lt"/>
                <a:cs typeface="+mn-lt"/>
              </a:rPr>
              <a:t>study</a:t>
            </a:r>
            <a:r>
              <a:rPr lang="es-ES" sz="1600" i="1">
                <a:ea typeface="+mn-lt"/>
                <a:cs typeface="+mn-lt"/>
              </a:rPr>
              <a:t> </a:t>
            </a:r>
            <a:r>
              <a:rPr lang="es-ES" sz="1600" i="1" err="1">
                <a:ea typeface="+mn-lt"/>
                <a:cs typeface="+mn-lt"/>
              </a:rPr>
              <a:t>unit</a:t>
            </a:r>
            <a:endParaRPr lang="es-ES" sz="1600" err="1">
              <a:ea typeface="+mn-lt"/>
              <a:cs typeface="+mn-lt"/>
            </a:endParaRPr>
          </a:p>
          <a:p>
            <a:endParaRPr lang="es-ES" sz="1300">
              <a:cs typeface="Calibri"/>
            </a:endParaRPr>
          </a:p>
        </p:txBody>
      </p:sp>
      <p:pic>
        <p:nvPicPr>
          <p:cNvPr id="4" name="Imagen 4" descr="Imagen que contiene Texto&#10;&#10;Descripción generada automáticamente">
            <a:extLst>
              <a:ext uri="{FF2B5EF4-FFF2-40B4-BE49-F238E27FC236}">
                <a16:creationId xmlns:a16="http://schemas.microsoft.com/office/drawing/2014/main" id="{AFB2378B-91F3-476F-807A-02C2471C8CC9}"/>
              </a:ext>
            </a:extLst>
          </p:cNvPr>
          <p:cNvPicPr>
            <a:picLocks noChangeAspect="1"/>
          </p:cNvPicPr>
          <p:nvPr/>
        </p:nvPicPr>
        <p:blipFill>
          <a:blip r:embed="rId3"/>
          <a:stretch>
            <a:fillRect/>
          </a:stretch>
        </p:blipFill>
        <p:spPr>
          <a:xfrm>
            <a:off x="0" y="5943600"/>
            <a:ext cx="12192000" cy="1828800"/>
          </a:xfrm>
          <a:prstGeom prst="rect">
            <a:avLst/>
          </a:prstGeom>
        </p:spPr>
      </p:pic>
    </p:spTree>
    <p:extLst>
      <p:ext uri="{BB962C8B-B14F-4D97-AF65-F5344CB8AC3E}">
        <p14:creationId xmlns:p14="http://schemas.microsoft.com/office/powerpoint/2010/main" val="2783948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CDDED6B5-E5B7-418C-88DA-73C40819B75B}"/>
              </a:ext>
            </a:extLst>
          </p:cNvPr>
          <p:cNvSpPr>
            <a:spLocks noGrp="1"/>
          </p:cNvSpPr>
          <p:nvPr>
            <p:ph type="title"/>
          </p:nvPr>
        </p:nvSpPr>
        <p:spPr>
          <a:xfrm>
            <a:off x="793662" y="386930"/>
            <a:ext cx="10066122" cy="1298448"/>
          </a:xfrm>
        </p:spPr>
        <p:txBody>
          <a:bodyPr vert="horz" lIns="91440" tIns="45720" rIns="91440" bIns="45720" rtlCol="0" anchor="b">
            <a:normAutofit/>
          </a:bodyPr>
          <a:lstStyle/>
          <a:p>
            <a:r>
              <a:rPr lang="en-US" sz="4800" kern="1200">
                <a:solidFill>
                  <a:schemeClr val="tx1"/>
                </a:solidFill>
                <a:latin typeface="+mj-lt"/>
                <a:ea typeface="+mj-ea"/>
                <a:cs typeface="+mj-cs"/>
              </a:rPr>
              <a:t>Some soft skills examples</a:t>
            </a:r>
          </a:p>
        </p:txBody>
      </p:sp>
      <p:sp>
        <p:nvSpPr>
          <p:cNvPr id="15" name="Rectangle 14">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B79B670C-0174-438E-A267-B75024AFD6CD}"/>
              </a:ext>
            </a:extLst>
          </p:cNvPr>
          <p:cNvSpPr>
            <a:spLocks noGrp="1"/>
          </p:cNvSpPr>
          <p:nvPr>
            <p:ph sz="half" idx="1"/>
          </p:nvPr>
        </p:nvSpPr>
        <p:spPr>
          <a:xfrm>
            <a:off x="104730" y="2599509"/>
            <a:ext cx="5553855" cy="3639450"/>
          </a:xfrm>
        </p:spPr>
        <p:txBody>
          <a:bodyPr vert="horz" lIns="91440" tIns="45720" rIns="91440" bIns="45720" rtlCol="0" anchor="ctr">
            <a:normAutofit/>
          </a:bodyPr>
          <a:lstStyle/>
          <a:p>
            <a:pPr marL="0"/>
            <a:endParaRPr lang="en-US" sz="1600"/>
          </a:p>
          <a:p>
            <a:r>
              <a:rPr lang="en-US" sz="1600"/>
              <a:t>Ability to </a:t>
            </a:r>
            <a:r>
              <a:rPr lang="en-US" sz="1600" b="1"/>
              <a:t>multi-task</a:t>
            </a:r>
            <a:endParaRPr lang="en-US" sz="1600" b="1">
              <a:cs typeface="Calibri"/>
            </a:endParaRPr>
          </a:p>
          <a:p>
            <a:r>
              <a:rPr lang="en-US" sz="1600" b="1"/>
              <a:t>Excellent communication skills</a:t>
            </a:r>
            <a:r>
              <a:rPr lang="en-US" sz="1600"/>
              <a:t> (being both a good listener </a:t>
            </a:r>
          </a:p>
          <a:p>
            <a:pPr marL="0" indent="0">
              <a:buNone/>
            </a:pPr>
            <a:r>
              <a:rPr lang="en-US" sz="1600"/>
              <a:t>and speaker)</a:t>
            </a:r>
            <a:endParaRPr lang="en-US">
              <a:cs typeface="Calibri" panose="020F0502020204030204"/>
            </a:endParaRPr>
          </a:p>
          <a:p>
            <a:pPr>
              <a:lnSpc>
                <a:spcPct val="110000"/>
              </a:lnSpc>
            </a:pPr>
            <a:r>
              <a:rPr lang="en-US" sz="1600" b="1"/>
              <a:t>Strong work ethic</a:t>
            </a:r>
            <a:r>
              <a:rPr lang="en-US" sz="1600"/>
              <a:t> (including motivation and determination)</a:t>
            </a:r>
            <a:endParaRPr lang="en-US">
              <a:cs typeface="Calibri" panose="020F0502020204030204"/>
            </a:endParaRPr>
          </a:p>
          <a:p>
            <a:r>
              <a:rPr lang="en-US" sz="1600" b="1" err="1"/>
              <a:t>Team</a:t>
            </a:r>
            <a:r>
              <a:rPr lang="en-US" sz="1600" b="1"/>
              <a:t> </a:t>
            </a:r>
            <a:r>
              <a:rPr lang="en-US" sz="1600" b="1" err="1"/>
              <a:t>work</a:t>
            </a:r>
            <a:r>
              <a:rPr lang="en-US" sz="1600"/>
              <a:t> (</a:t>
            </a:r>
            <a:r>
              <a:rPr lang="en-US" sz="1600" err="1"/>
              <a:t>ability</a:t>
            </a:r>
            <a:r>
              <a:rPr lang="en-US" sz="1600"/>
              <a:t> </a:t>
            </a:r>
            <a:r>
              <a:rPr lang="en-US" sz="1600" err="1"/>
              <a:t>to</a:t>
            </a:r>
            <a:r>
              <a:rPr lang="en-US" sz="1600"/>
              <a:t> </a:t>
            </a:r>
            <a:r>
              <a:rPr lang="en-US" sz="1600" err="1"/>
              <a:t>perform</a:t>
            </a:r>
            <a:r>
              <a:rPr lang="en-US" sz="1600"/>
              <a:t> in </a:t>
            </a:r>
            <a:r>
              <a:rPr lang="en-US" sz="1600" err="1"/>
              <a:t>groups</a:t>
            </a:r>
            <a:r>
              <a:rPr lang="en-US" sz="1600"/>
              <a:t> </a:t>
            </a:r>
            <a:r>
              <a:rPr lang="en-US" sz="1600" err="1"/>
              <a:t>through</a:t>
            </a:r>
            <a:r>
              <a:rPr lang="en-US" sz="1600"/>
              <a:t> </a:t>
            </a:r>
            <a:r>
              <a:rPr lang="en-US" sz="1600" err="1"/>
              <a:t>cooperation</a:t>
            </a:r>
            <a:r>
              <a:rPr lang="en-US" sz="1600"/>
              <a:t> and </a:t>
            </a:r>
            <a:r>
              <a:rPr lang="en-US" sz="1600" err="1"/>
              <a:t>leadership</a:t>
            </a:r>
            <a:r>
              <a:rPr lang="en-US" sz="1600"/>
              <a:t>)</a:t>
            </a:r>
          </a:p>
          <a:p>
            <a:r>
              <a:rPr lang="en-US" sz="1600" b="1"/>
              <a:t>Flexibility and adaptability</a:t>
            </a:r>
            <a:r>
              <a:rPr lang="en-US" sz="1600"/>
              <a:t> and ability to work under pressure</a:t>
            </a:r>
          </a:p>
          <a:p>
            <a:r>
              <a:rPr lang="en-US" sz="1600" b="1" err="1"/>
              <a:t>Positivity</a:t>
            </a:r>
            <a:r>
              <a:rPr lang="en-US" sz="1600" b="1"/>
              <a:t> and </a:t>
            </a:r>
            <a:r>
              <a:rPr lang="en-US" sz="1600" b="1" err="1"/>
              <a:t>enthusiasm</a:t>
            </a:r>
            <a:endParaRPr lang="en-US" sz="1600" err="1"/>
          </a:p>
          <a:p>
            <a:r>
              <a:rPr lang="en-US" sz="1600" b="1" err="1"/>
              <a:t>Patience</a:t>
            </a:r>
            <a:endParaRPr lang="en-US" sz="1600" b="1" err="1">
              <a:cs typeface="Calibri"/>
            </a:endParaRPr>
          </a:p>
          <a:p>
            <a:endParaRPr lang="en-US" sz="1600"/>
          </a:p>
        </p:txBody>
      </p:sp>
      <p:pic>
        <p:nvPicPr>
          <p:cNvPr id="7" name="Picture 4">
            <a:extLst>
              <a:ext uri="{FF2B5EF4-FFF2-40B4-BE49-F238E27FC236}">
                <a16:creationId xmlns:a16="http://schemas.microsoft.com/office/drawing/2014/main" id="{E2AE5991-2B41-48CC-9687-4B302DFCB532}"/>
              </a:ext>
            </a:extLst>
          </p:cNvPr>
          <p:cNvPicPr>
            <a:picLocks noChangeAspect="1"/>
          </p:cNvPicPr>
          <p:nvPr/>
        </p:nvPicPr>
        <p:blipFill rotWithShape="1">
          <a:blip r:embed="rId2"/>
          <a:srcRect l="9092" t="4756" r="-7" b="4329"/>
          <a:stretch/>
        </p:blipFill>
        <p:spPr>
          <a:xfrm>
            <a:off x="5911532" y="2892861"/>
            <a:ext cx="5150277" cy="2897031"/>
          </a:xfrm>
          <a:prstGeom prst="rect">
            <a:avLst/>
          </a:prstGeom>
        </p:spPr>
      </p:pic>
      <p:sp>
        <p:nvSpPr>
          <p:cNvPr id="19" name="Rectangle 18">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15087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095C1F4-AE7F-44E4-8693-40D3D68311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8734DDD3-F723-4DD3-8ABE-EC0B2AC87D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522324" y="-15978"/>
            <a:ext cx="7147352" cy="5876916"/>
            <a:chOff x="329184" y="-99107"/>
            <a:chExt cx="524256" cy="5876916"/>
          </a:xfrm>
        </p:grpSpPr>
        <p:cxnSp>
          <p:nvCxnSpPr>
            <p:cNvPr id="10" name="Straight Connector 9">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3824"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99107"/>
              <a:ext cx="524256" cy="563122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Rectangle 12">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1055718"/>
            <a:ext cx="10999072" cy="335834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47551B19-6D03-4F00-8A76-F12FC9068098}"/>
              </a:ext>
            </a:extLst>
          </p:cNvPr>
          <p:cNvSpPr>
            <a:spLocks noGrp="1"/>
          </p:cNvSpPr>
          <p:nvPr>
            <p:ph type="title"/>
          </p:nvPr>
        </p:nvSpPr>
        <p:spPr>
          <a:xfrm>
            <a:off x="1524000" y="1584683"/>
            <a:ext cx="9144000" cy="2551829"/>
          </a:xfrm>
        </p:spPr>
        <p:txBody>
          <a:bodyPr vert="horz" lIns="91440" tIns="45720" rIns="91440" bIns="45720" rtlCol="0" anchor="ctr">
            <a:normAutofit/>
          </a:bodyPr>
          <a:lstStyle/>
          <a:p>
            <a:pPr algn="ctr"/>
            <a:r>
              <a:rPr lang="en-US" sz="6600" kern="1200">
                <a:latin typeface="+mj-lt"/>
                <a:ea typeface="+mj-ea"/>
                <a:cs typeface="+mj-cs"/>
              </a:rPr>
              <a:t>10 </a:t>
            </a:r>
            <a:r>
              <a:rPr lang="en-US" sz="6600"/>
              <a:t>Soft</a:t>
            </a:r>
            <a:r>
              <a:rPr lang="en-US" sz="6600" kern="1200">
                <a:latin typeface="+mj-lt"/>
                <a:ea typeface="+mj-ea"/>
                <a:cs typeface="+mj-cs"/>
              </a:rPr>
              <a:t> </a:t>
            </a:r>
            <a:r>
              <a:rPr lang="en-US" sz="6600"/>
              <a:t>Skills</a:t>
            </a:r>
            <a:r>
              <a:rPr lang="en-US" sz="6600" kern="1200">
                <a:latin typeface="+mj-lt"/>
                <a:ea typeface="+mj-ea"/>
                <a:cs typeface="+mj-cs"/>
              </a:rPr>
              <a:t> for </a:t>
            </a:r>
            <a:r>
              <a:rPr lang="en-US" sz="6600"/>
              <a:t>Teaching</a:t>
            </a:r>
            <a:endParaRPr lang="en-US" sz="6600" kern="1200">
              <a:latin typeface="+mj-lt"/>
              <a:ea typeface="+mj-ea"/>
              <a:cs typeface="+mj-cs"/>
            </a:endParaRPr>
          </a:p>
        </p:txBody>
      </p:sp>
    </p:spTree>
    <p:extLst>
      <p:ext uri="{BB962C8B-B14F-4D97-AF65-F5344CB8AC3E}">
        <p14:creationId xmlns:p14="http://schemas.microsoft.com/office/powerpoint/2010/main" val="3167096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8">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D00018E-14CE-4905-9AA3-27509074D61C}"/>
              </a:ext>
            </a:extLst>
          </p:cNvPr>
          <p:cNvSpPr>
            <a:spLocks noGrp="1"/>
          </p:cNvSpPr>
          <p:nvPr>
            <p:ph type="title"/>
          </p:nvPr>
        </p:nvSpPr>
        <p:spPr>
          <a:xfrm>
            <a:off x="793662" y="386930"/>
            <a:ext cx="10066122" cy="1298448"/>
          </a:xfrm>
        </p:spPr>
        <p:txBody>
          <a:bodyPr anchor="b">
            <a:normAutofit/>
          </a:bodyPr>
          <a:lstStyle/>
          <a:p>
            <a:r>
              <a:rPr lang="es-ES" sz="2600" b="1">
                <a:solidFill>
                  <a:srgbClr val="FF0000"/>
                </a:solidFill>
                <a:cs typeface="Calibri Light"/>
              </a:rPr>
              <a:t>1.</a:t>
            </a:r>
            <a:r>
              <a:rPr lang="es-ES" sz="2600" b="1">
                <a:solidFill>
                  <a:srgbClr val="FF0000"/>
                </a:solidFill>
                <a:cs typeface="Calibri Light"/>
                <a:hlinkClick r:id="rId2"/>
              </a:rPr>
              <a:t>COMMUNICATION</a:t>
            </a:r>
            <a:r>
              <a:rPr lang="es-ES" sz="2600" b="1">
                <a:cs typeface="Calibri Light"/>
              </a:rPr>
              <a:t>: </a:t>
            </a:r>
            <a:r>
              <a:rPr lang="es-ES" sz="2600" b="1">
                <a:latin typeface="Calibri Light"/>
                <a:cs typeface="Calibri Light"/>
              </a:rPr>
              <a:t> </a:t>
            </a:r>
            <a:r>
              <a:rPr lang="es-ES" sz="2600" b="1" err="1">
                <a:latin typeface="Calibri Light"/>
                <a:cs typeface="Calibri Light"/>
              </a:rPr>
              <a:t>Receptive</a:t>
            </a:r>
            <a:r>
              <a:rPr lang="es-ES" sz="2600" b="1">
                <a:latin typeface="Calibri Light"/>
                <a:cs typeface="Calibri Light"/>
              </a:rPr>
              <a:t> and </a:t>
            </a:r>
            <a:r>
              <a:rPr lang="es-ES" sz="2600" b="1" err="1">
                <a:latin typeface="Calibri Light"/>
                <a:cs typeface="Calibri Light"/>
              </a:rPr>
              <a:t>Expressive</a:t>
            </a:r>
            <a:endParaRPr lang="en-GB" sz="2600" err="1">
              <a:latin typeface="Calibri"/>
              <a:cs typeface="Calibri"/>
            </a:endParaRPr>
          </a:p>
        </p:txBody>
      </p:sp>
      <p:sp>
        <p:nvSpPr>
          <p:cNvPr id="14"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2">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0A40041E-955A-41C5-AB77-E8EAD29E9C46}"/>
              </a:ext>
            </a:extLst>
          </p:cNvPr>
          <p:cNvSpPr>
            <a:spLocks noGrp="1"/>
          </p:cNvSpPr>
          <p:nvPr>
            <p:ph idx="1"/>
          </p:nvPr>
        </p:nvSpPr>
        <p:spPr>
          <a:xfrm>
            <a:off x="793661" y="2599509"/>
            <a:ext cx="4969308" cy="3639450"/>
          </a:xfrm>
        </p:spPr>
        <p:txBody>
          <a:bodyPr vert="horz" lIns="91440" tIns="45720" rIns="91440" bIns="45720" rtlCol="0" anchor="ctr">
            <a:normAutofit fontScale="92500" lnSpcReduction="20000"/>
          </a:bodyPr>
          <a:lstStyle/>
          <a:p>
            <a:pPr marL="0" indent="0">
              <a:buNone/>
            </a:pPr>
            <a:endParaRPr lang="en-GB" sz="2000" b="1">
              <a:ea typeface="+mn-lt"/>
              <a:cs typeface="+mn-lt"/>
            </a:endParaRPr>
          </a:p>
          <a:p>
            <a:pPr marL="0" indent="0">
              <a:buNone/>
            </a:pPr>
            <a:r>
              <a:rPr lang="en-GB" sz="2000" b="1">
                <a:ea typeface="+mn-lt"/>
                <a:cs typeface="+mn-lt"/>
              </a:rPr>
              <a:t>Communication skills</a:t>
            </a:r>
            <a:endParaRPr lang="en-GB" sz="2000" b="1">
              <a:cs typeface="Calibri"/>
            </a:endParaRPr>
          </a:p>
          <a:p>
            <a:pPr marL="0" indent="0">
              <a:buNone/>
            </a:pPr>
            <a:r>
              <a:rPr lang="en-GB" sz="2000">
                <a:ea typeface="+mn-lt"/>
                <a:cs typeface="+mn-lt"/>
              </a:rPr>
              <a:t>You may have experienced:</a:t>
            </a:r>
          </a:p>
          <a:p>
            <a:pPr>
              <a:buFont typeface="Arial"/>
              <a:buChar char="•"/>
            </a:pPr>
            <a:r>
              <a:rPr lang="en-GB" sz="2000">
                <a:ea typeface="+mn-lt"/>
                <a:cs typeface="+mn-lt"/>
              </a:rPr>
              <a:t>Providing written and verbal feedback</a:t>
            </a:r>
            <a:endParaRPr lang="en-GB" sz="2000">
              <a:cs typeface="Calibri"/>
            </a:endParaRPr>
          </a:p>
          <a:p>
            <a:pPr>
              <a:buFont typeface="Arial"/>
              <a:buChar char="•"/>
            </a:pPr>
            <a:r>
              <a:rPr lang="en-GB" sz="2000">
                <a:ea typeface="+mn-lt"/>
                <a:cs typeface="+mn-lt"/>
              </a:rPr>
              <a:t>Interacting with parents, students and the administration</a:t>
            </a:r>
            <a:endParaRPr lang="en-GB" sz="2000">
              <a:cs typeface="Calibri"/>
            </a:endParaRPr>
          </a:p>
          <a:p>
            <a:pPr>
              <a:buFont typeface="Arial"/>
              <a:buChar char="•"/>
            </a:pPr>
            <a:r>
              <a:rPr lang="en-GB" sz="2000">
                <a:ea typeface="+mn-lt"/>
                <a:cs typeface="+mn-lt"/>
              </a:rPr>
              <a:t>Running meetings </a:t>
            </a:r>
            <a:endParaRPr lang="en-GB" sz="2000">
              <a:cs typeface="Calibri"/>
            </a:endParaRPr>
          </a:p>
          <a:p>
            <a:pPr>
              <a:buFont typeface="Arial"/>
              <a:buChar char="•"/>
            </a:pPr>
            <a:r>
              <a:rPr lang="en-GB" sz="2000">
                <a:ea typeface="+mn-lt"/>
                <a:cs typeface="+mn-lt"/>
              </a:rPr>
              <a:t>Organizing teams</a:t>
            </a:r>
            <a:endParaRPr lang="en-GB" sz="2000">
              <a:cs typeface="Calibri"/>
            </a:endParaRPr>
          </a:p>
          <a:p>
            <a:pPr>
              <a:buFont typeface="Arial"/>
              <a:buChar char="•"/>
            </a:pPr>
            <a:r>
              <a:rPr lang="en-GB" sz="2000">
                <a:ea typeface="+mn-lt"/>
                <a:cs typeface="+mn-lt"/>
              </a:rPr>
              <a:t>Collaborating with other schools</a:t>
            </a:r>
          </a:p>
          <a:p>
            <a:pPr marL="0" indent="0">
              <a:buNone/>
            </a:pPr>
            <a:endParaRPr lang="en-GB" sz="2000">
              <a:cs typeface="Calibri"/>
            </a:endParaRPr>
          </a:p>
          <a:p>
            <a:pPr marL="0" indent="0">
              <a:buNone/>
            </a:pPr>
            <a:r>
              <a:rPr lang="es-ES" sz="2000">
                <a:cs typeface="Calibri"/>
              </a:rPr>
              <a:t>* </a:t>
            </a:r>
            <a:r>
              <a:rPr lang="es-ES" sz="1700">
                <a:solidFill>
                  <a:srgbClr val="FF0000"/>
                </a:solidFill>
                <a:cs typeface="Calibri"/>
              </a:rPr>
              <a:t>Children are  now more comfortable texting and using technology than speaking face to face</a:t>
            </a:r>
            <a:endParaRPr lang="es-ES" sz="2000">
              <a:solidFill>
                <a:srgbClr val="000000"/>
              </a:solidFill>
              <a:ea typeface="+mn-lt"/>
              <a:cs typeface="+mn-lt"/>
            </a:endParaRPr>
          </a:p>
          <a:p>
            <a:endParaRPr lang="es-ES" sz="2000">
              <a:cs typeface="Calibri"/>
            </a:endParaRPr>
          </a:p>
          <a:p>
            <a:pPr lvl="2">
              <a:buFont typeface="Wingdings" panose="020B0604020202020204" pitchFamily="34" charset="0"/>
              <a:buChar char="q"/>
            </a:pPr>
            <a:endParaRPr lang="es-ES">
              <a:cs typeface="Calibri"/>
            </a:endParaRPr>
          </a:p>
          <a:p>
            <a:endParaRPr lang="es-ES" sz="2000">
              <a:cs typeface="Calibri"/>
            </a:endParaRPr>
          </a:p>
        </p:txBody>
      </p:sp>
      <p:sp>
        <p:nvSpPr>
          <p:cNvPr id="25" name="Rectangle 14">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a 4">
            <a:extLst>
              <a:ext uri="{FF2B5EF4-FFF2-40B4-BE49-F238E27FC236}">
                <a16:creationId xmlns:a16="http://schemas.microsoft.com/office/drawing/2014/main" id="{430CAD08-1F5B-4D35-A144-923C28A51924}"/>
              </a:ext>
            </a:extLst>
          </p:cNvPr>
          <p:cNvGraphicFramePr>
            <a:graphicFrameLocks noGrp="1"/>
          </p:cNvGraphicFramePr>
          <p:nvPr>
            <p:extLst>
              <p:ext uri="{D42A27DB-BD31-4B8C-83A1-F6EECF244321}">
                <p14:modId xmlns:p14="http://schemas.microsoft.com/office/powerpoint/2010/main" val="4026008471"/>
              </p:ext>
            </p:extLst>
          </p:nvPr>
        </p:nvGraphicFramePr>
        <p:xfrm>
          <a:off x="6167656" y="2484255"/>
          <a:ext cx="4638030" cy="3714244"/>
        </p:xfrm>
        <a:graphic>
          <a:graphicData uri="http://schemas.openxmlformats.org/drawingml/2006/table">
            <a:tbl>
              <a:tblPr firstRow="1" bandRow="1">
                <a:tableStyleId>{5C22544A-7EE6-4342-B048-85BDC9FD1C3A}</a:tableStyleId>
              </a:tblPr>
              <a:tblGrid>
                <a:gridCol w="1788691">
                  <a:extLst>
                    <a:ext uri="{9D8B030D-6E8A-4147-A177-3AD203B41FA5}">
                      <a16:colId xmlns:a16="http://schemas.microsoft.com/office/drawing/2014/main" val="1690274803"/>
                    </a:ext>
                  </a:extLst>
                </a:gridCol>
                <a:gridCol w="2849339">
                  <a:extLst>
                    <a:ext uri="{9D8B030D-6E8A-4147-A177-3AD203B41FA5}">
                      <a16:colId xmlns:a16="http://schemas.microsoft.com/office/drawing/2014/main" val="1189350817"/>
                    </a:ext>
                  </a:extLst>
                </a:gridCol>
              </a:tblGrid>
              <a:tr h="3714244">
                <a:tc>
                  <a:txBody>
                    <a:bodyPr/>
                    <a:lstStyle/>
                    <a:p>
                      <a:pPr marL="342900" marR="0" lvl="0" indent="-342900" algn="l">
                        <a:lnSpc>
                          <a:spcPct val="150000"/>
                        </a:lnSpc>
                        <a:spcBef>
                          <a:spcPts val="500"/>
                        </a:spcBef>
                        <a:spcAft>
                          <a:spcPts val="0"/>
                        </a:spcAft>
                        <a:buClr>
                          <a:srgbClr val="FFFFFF"/>
                        </a:buClr>
                        <a:buFont typeface="Wingdings"/>
                        <a:buChar char="v"/>
                      </a:pPr>
                      <a:r>
                        <a:rPr lang="es-ES" sz="1800" b="1" i="0" u="none" strike="noStrike" noProof="0" err="1">
                          <a:solidFill>
                            <a:schemeClr val="tx1"/>
                          </a:solidFill>
                          <a:latin typeface="Calibri"/>
                        </a:rPr>
                        <a:t>Clarity</a:t>
                      </a:r>
                    </a:p>
                    <a:p>
                      <a:pPr marL="342900" marR="0" lvl="0" indent="-342900" algn="l">
                        <a:lnSpc>
                          <a:spcPct val="150000"/>
                        </a:lnSpc>
                        <a:spcBef>
                          <a:spcPts val="500"/>
                        </a:spcBef>
                        <a:spcAft>
                          <a:spcPts val="0"/>
                        </a:spcAft>
                        <a:buClr>
                          <a:srgbClr val="FFFFFF"/>
                        </a:buClr>
                        <a:buFont typeface="Wingdings"/>
                        <a:buChar char="v"/>
                      </a:pPr>
                      <a:r>
                        <a:rPr lang="en-GB" sz="1800" b="1" i="0" u="none" strike="noStrike" noProof="0">
                          <a:solidFill>
                            <a:schemeClr val="tx1"/>
                          </a:solidFill>
                          <a:latin typeface="Calibri"/>
                        </a:rPr>
                        <a:t>Confidence</a:t>
                      </a:r>
                    </a:p>
                    <a:p>
                      <a:pPr marL="342900" marR="0" lvl="0" indent="-342900" algn="l">
                        <a:lnSpc>
                          <a:spcPct val="150000"/>
                        </a:lnSpc>
                        <a:spcBef>
                          <a:spcPts val="500"/>
                        </a:spcBef>
                        <a:spcAft>
                          <a:spcPts val="0"/>
                        </a:spcAft>
                        <a:buClr>
                          <a:srgbClr val="FFFFFF"/>
                        </a:buClr>
                        <a:buFont typeface="Wingdings"/>
                        <a:buChar char="v"/>
                      </a:pPr>
                      <a:r>
                        <a:rPr lang="es-ES" sz="1800" b="1" i="0" u="none" strike="noStrike" noProof="0" err="1">
                          <a:solidFill>
                            <a:schemeClr val="tx1"/>
                          </a:solidFill>
                          <a:latin typeface="Calibri"/>
                        </a:rPr>
                        <a:t>Respect</a:t>
                      </a:r>
                    </a:p>
                    <a:p>
                      <a:pPr marL="342900" marR="0" lvl="0" indent="-342900" algn="l">
                        <a:lnSpc>
                          <a:spcPct val="150000"/>
                        </a:lnSpc>
                        <a:spcBef>
                          <a:spcPts val="500"/>
                        </a:spcBef>
                        <a:spcAft>
                          <a:spcPts val="0"/>
                        </a:spcAft>
                        <a:buClr>
                          <a:srgbClr val="FFFFFF"/>
                        </a:buClr>
                        <a:buFont typeface="Wingdings"/>
                        <a:buChar char="v"/>
                      </a:pPr>
                      <a:r>
                        <a:rPr lang="es-ES" sz="1800" b="1" i="0" u="none" strike="noStrike" noProof="0" err="1">
                          <a:solidFill>
                            <a:schemeClr val="tx1"/>
                          </a:solidFill>
                          <a:latin typeface="Calibri"/>
                        </a:rPr>
                        <a:t>Empathy</a:t>
                      </a:r>
                    </a:p>
                    <a:p>
                      <a:pPr marL="342900" marR="0" lvl="0" indent="-342900" algn="l">
                        <a:lnSpc>
                          <a:spcPct val="150000"/>
                        </a:lnSpc>
                        <a:spcBef>
                          <a:spcPts val="500"/>
                        </a:spcBef>
                        <a:spcAft>
                          <a:spcPts val="0"/>
                        </a:spcAft>
                        <a:buClr>
                          <a:srgbClr val="FFFFFF"/>
                        </a:buClr>
                        <a:buFont typeface="Wingdings"/>
                        <a:buChar char="v"/>
                      </a:pPr>
                      <a:r>
                        <a:rPr lang="es-ES" sz="1800" b="1" i="0" u="none" strike="noStrike" noProof="0" err="1">
                          <a:solidFill>
                            <a:schemeClr val="tx1"/>
                          </a:solidFill>
                          <a:latin typeface="Calibri"/>
                        </a:rPr>
                        <a:t>Listening</a:t>
                      </a:r>
                    </a:p>
                    <a:p>
                      <a:pPr marL="342900" lvl="0" indent="-342900">
                        <a:lnSpc>
                          <a:spcPct val="150000"/>
                        </a:lnSpc>
                        <a:buFont typeface="Wingdings"/>
                        <a:buChar char="v"/>
                      </a:pPr>
                      <a:endParaRPr lang="es-ES" sz="1800" b="1">
                        <a:solidFill>
                          <a:schemeClr val="tx1"/>
                        </a:solidFill>
                      </a:endParaRPr>
                    </a:p>
                  </a:txBody>
                  <a:tcPr marL="80345" marR="80345" marT="40173" marB="40173">
                    <a:solidFill>
                      <a:schemeClr val="bg1">
                        <a:lumMod val="75000"/>
                      </a:schemeClr>
                    </a:solidFill>
                  </a:tcPr>
                </a:tc>
                <a:tc>
                  <a:txBody>
                    <a:bodyPr/>
                    <a:lstStyle/>
                    <a:p>
                      <a:pPr marL="342900" marR="0" lvl="0" indent="-342900" algn="l">
                        <a:lnSpc>
                          <a:spcPct val="150000"/>
                        </a:lnSpc>
                        <a:spcBef>
                          <a:spcPts val="500"/>
                        </a:spcBef>
                        <a:spcAft>
                          <a:spcPts val="0"/>
                        </a:spcAft>
                        <a:buClr>
                          <a:srgbClr val="FFFFFF"/>
                        </a:buClr>
                        <a:buFont typeface="Wingdings"/>
                        <a:buChar char="v"/>
                      </a:pPr>
                      <a:r>
                        <a:rPr lang="es-ES" sz="1800" b="1" i="0" u="none" strike="noStrike" noProof="0">
                          <a:solidFill>
                            <a:schemeClr val="tx1"/>
                          </a:solidFill>
                          <a:latin typeface="Calibri"/>
                        </a:rPr>
                        <a:t>Verbal </a:t>
                      </a:r>
                      <a:r>
                        <a:rPr lang="es-ES" sz="1800" b="1" i="0" u="none" strike="noStrike" noProof="0" err="1">
                          <a:solidFill>
                            <a:schemeClr val="tx1"/>
                          </a:solidFill>
                          <a:latin typeface="Calibri"/>
                        </a:rPr>
                        <a:t>communication</a:t>
                      </a:r>
                    </a:p>
                    <a:p>
                      <a:pPr marL="342900" marR="0" lvl="0" indent="-342900" algn="l">
                        <a:lnSpc>
                          <a:spcPct val="150000"/>
                        </a:lnSpc>
                        <a:spcBef>
                          <a:spcPts val="500"/>
                        </a:spcBef>
                        <a:spcAft>
                          <a:spcPts val="0"/>
                        </a:spcAft>
                        <a:buClr>
                          <a:srgbClr val="FFFFFF"/>
                        </a:buClr>
                        <a:buFont typeface="Wingdings"/>
                        <a:buChar char="v"/>
                      </a:pPr>
                      <a:r>
                        <a:rPr lang="es-ES" sz="1800" b="1" i="0" u="none" strike="noStrike" noProof="0">
                          <a:solidFill>
                            <a:schemeClr val="tx1"/>
                          </a:solidFill>
                          <a:latin typeface="Calibri"/>
                        </a:rPr>
                        <a:t>Non-verbal </a:t>
                      </a:r>
                      <a:r>
                        <a:rPr lang="es-ES" sz="1800" b="1" i="0" u="none" strike="noStrike" noProof="0" err="1">
                          <a:solidFill>
                            <a:schemeClr val="tx1"/>
                          </a:solidFill>
                          <a:latin typeface="Calibri"/>
                        </a:rPr>
                        <a:t>communication</a:t>
                      </a:r>
                    </a:p>
                    <a:p>
                      <a:pPr marL="342900" marR="0" lvl="0" indent="-342900" algn="l">
                        <a:lnSpc>
                          <a:spcPct val="150000"/>
                        </a:lnSpc>
                        <a:spcBef>
                          <a:spcPts val="500"/>
                        </a:spcBef>
                        <a:spcAft>
                          <a:spcPts val="0"/>
                        </a:spcAft>
                        <a:buClr>
                          <a:srgbClr val="FFFFFF"/>
                        </a:buClr>
                        <a:buFont typeface="Wingdings"/>
                        <a:buChar char="v"/>
                      </a:pPr>
                      <a:r>
                        <a:rPr lang="es-ES" sz="1800" b="1" i="0" u="none" strike="noStrike" noProof="0" err="1">
                          <a:solidFill>
                            <a:schemeClr val="tx1"/>
                          </a:solidFill>
                          <a:latin typeface="Calibri"/>
                        </a:rPr>
                        <a:t>Written</a:t>
                      </a:r>
                      <a:r>
                        <a:rPr lang="es-ES" sz="1800" b="1" i="0" u="none" strike="noStrike" noProof="0">
                          <a:solidFill>
                            <a:schemeClr val="tx1"/>
                          </a:solidFill>
                          <a:latin typeface="Calibri"/>
                        </a:rPr>
                        <a:t> </a:t>
                      </a:r>
                      <a:r>
                        <a:rPr lang="es-ES" sz="1800" b="1" i="0" u="none" strike="noStrike" noProof="0" err="1">
                          <a:solidFill>
                            <a:schemeClr val="tx1"/>
                          </a:solidFill>
                          <a:latin typeface="Calibri"/>
                        </a:rPr>
                        <a:t>communication</a:t>
                      </a:r>
                    </a:p>
                    <a:p>
                      <a:pPr marL="342900" marR="0" lvl="0" indent="-342900" algn="l">
                        <a:lnSpc>
                          <a:spcPct val="150000"/>
                        </a:lnSpc>
                        <a:spcBef>
                          <a:spcPts val="500"/>
                        </a:spcBef>
                        <a:spcAft>
                          <a:spcPts val="0"/>
                        </a:spcAft>
                        <a:buClr>
                          <a:srgbClr val="FFFFFF"/>
                        </a:buClr>
                        <a:buFont typeface="Wingdings"/>
                        <a:buChar char="v"/>
                      </a:pPr>
                      <a:r>
                        <a:rPr lang="es-ES" sz="1800" b="1" i="0" u="none" strike="noStrike" noProof="0" err="1">
                          <a:solidFill>
                            <a:schemeClr val="tx1"/>
                          </a:solidFill>
                          <a:latin typeface="Calibri"/>
                        </a:rPr>
                        <a:t>Constructive</a:t>
                      </a:r>
                      <a:r>
                        <a:rPr lang="es-ES" sz="1800" b="1" i="0" u="none" strike="noStrike" noProof="0">
                          <a:solidFill>
                            <a:schemeClr val="tx1"/>
                          </a:solidFill>
                          <a:latin typeface="Calibri"/>
                        </a:rPr>
                        <a:t> </a:t>
                      </a:r>
                      <a:r>
                        <a:rPr lang="es-ES" sz="1800" b="1" i="0" u="none" strike="noStrike" noProof="0" err="1">
                          <a:solidFill>
                            <a:schemeClr val="tx1"/>
                          </a:solidFill>
                          <a:latin typeface="Calibri"/>
                        </a:rPr>
                        <a:t>feedback</a:t>
                      </a:r>
                    </a:p>
                    <a:p>
                      <a:pPr marL="342900" marR="0" lvl="0" indent="-342900" algn="l">
                        <a:lnSpc>
                          <a:spcPct val="150000"/>
                        </a:lnSpc>
                        <a:spcBef>
                          <a:spcPts val="500"/>
                        </a:spcBef>
                        <a:spcAft>
                          <a:spcPts val="0"/>
                        </a:spcAft>
                        <a:buClr>
                          <a:srgbClr val="FFFFFF"/>
                        </a:buClr>
                        <a:buFont typeface="Wingdings"/>
                        <a:buChar char="v"/>
                      </a:pPr>
                      <a:r>
                        <a:rPr lang="es-ES" sz="1800" b="1" i="0" u="none" strike="noStrike" noProof="0" err="1">
                          <a:solidFill>
                            <a:schemeClr val="tx1"/>
                          </a:solidFill>
                          <a:latin typeface="Calibri"/>
                        </a:rPr>
                        <a:t>Friendliness</a:t>
                      </a:r>
                    </a:p>
                    <a:p>
                      <a:pPr marL="342900" lvl="0" indent="-342900">
                        <a:lnSpc>
                          <a:spcPct val="150000"/>
                        </a:lnSpc>
                        <a:buFont typeface="Wingdings"/>
                        <a:buChar char="v"/>
                      </a:pPr>
                      <a:endParaRPr lang="es-ES" sz="1800" b="1">
                        <a:solidFill>
                          <a:schemeClr val="tx1"/>
                        </a:solidFill>
                      </a:endParaRPr>
                    </a:p>
                  </a:txBody>
                  <a:tcPr marL="80345" marR="80345" marT="40173" marB="40173">
                    <a:solidFill>
                      <a:schemeClr val="bg1">
                        <a:lumMod val="75000"/>
                      </a:schemeClr>
                    </a:solidFill>
                  </a:tcPr>
                </a:tc>
                <a:extLst>
                  <a:ext uri="{0D108BD9-81ED-4DB2-BD59-A6C34878D82A}">
                    <a16:rowId xmlns:a16="http://schemas.microsoft.com/office/drawing/2014/main" val="1563027088"/>
                  </a:ext>
                </a:extLst>
              </a:tr>
            </a:tbl>
          </a:graphicData>
        </a:graphic>
      </p:graphicFrame>
    </p:spTree>
    <p:extLst>
      <p:ext uri="{BB962C8B-B14F-4D97-AF65-F5344CB8AC3E}">
        <p14:creationId xmlns:p14="http://schemas.microsoft.com/office/powerpoint/2010/main" val="3939021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5E6D20C1-8B3D-4A8B-AC14-34193A9B9AC2}"/>
              </a:ext>
            </a:extLst>
          </p:cNvPr>
          <p:cNvSpPr>
            <a:spLocks noGrp="1"/>
          </p:cNvSpPr>
          <p:nvPr>
            <p:ph type="title"/>
          </p:nvPr>
        </p:nvSpPr>
        <p:spPr>
          <a:xfrm>
            <a:off x="793662" y="386930"/>
            <a:ext cx="10066122" cy="1298448"/>
          </a:xfrm>
        </p:spPr>
        <p:txBody>
          <a:bodyPr vert="horz" lIns="91440" tIns="45720" rIns="91440" bIns="45720" rtlCol="0" anchor="b">
            <a:normAutofit/>
          </a:bodyPr>
          <a:lstStyle/>
          <a:p>
            <a:pPr algn="ctr"/>
            <a:r>
              <a:rPr lang="es-ES" sz="2800" b="1">
                <a:solidFill>
                  <a:srgbClr val="FF0000"/>
                </a:solidFill>
              </a:rPr>
              <a:t>2 – TEAMWORK</a:t>
            </a:r>
            <a:endParaRPr lang="es-ES" sz="2400" err="1">
              <a:solidFill>
                <a:srgbClr val="FF0000"/>
              </a:solidFill>
              <a:cs typeface="Calibri Light" panose="020F0302020204030204"/>
            </a:endParaRPr>
          </a:p>
          <a:p>
            <a:endParaRPr lang="es-ES" sz="4800">
              <a:cs typeface="Calibri Light"/>
            </a:endParaRPr>
          </a:p>
        </p:txBody>
      </p:sp>
      <p:sp>
        <p:nvSpPr>
          <p:cNvPr id="28" name="Rectangle 27">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ítulo 2">
            <a:extLst>
              <a:ext uri="{FF2B5EF4-FFF2-40B4-BE49-F238E27FC236}">
                <a16:creationId xmlns:a16="http://schemas.microsoft.com/office/drawing/2014/main" id="{F46356CF-5C07-4BAA-A233-6CCD8E6E296F}"/>
              </a:ext>
            </a:extLst>
          </p:cNvPr>
          <p:cNvSpPr>
            <a:spLocks noGrp="1"/>
          </p:cNvSpPr>
          <p:nvPr>
            <p:ph idx="1"/>
          </p:nvPr>
        </p:nvSpPr>
        <p:spPr>
          <a:xfrm>
            <a:off x="793661" y="2599509"/>
            <a:ext cx="4530898" cy="3639450"/>
          </a:xfrm>
        </p:spPr>
        <p:txBody>
          <a:bodyPr vert="horz" lIns="91440" tIns="45720" rIns="91440" bIns="45720" rtlCol="0" anchor="t">
            <a:normAutofit/>
          </a:bodyPr>
          <a:lstStyle/>
          <a:p>
            <a:r>
              <a:rPr lang="es-ES" sz="2400" err="1">
                <a:ea typeface="+mn-lt"/>
                <a:cs typeface="+mn-lt"/>
              </a:rPr>
              <a:t>Teamwork</a:t>
            </a:r>
            <a:r>
              <a:rPr lang="es-ES" sz="2400">
                <a:ea typeface="+mn-lt"/>
                <a:cs typeface="+mn-lt"/>
              </a:rPr>
              <a:t> </a:t>
            </a:r>
            <a:r>
              <a:rPr lang="es-ES" sz="2400" err="1">
                <a:ea typeface="+mn-lt"/>
                <a:cs typeface="+mn-lt"/>
              </a:rPr>
              <a:t>skills</a:t>
            </a:r>
            <a:r>
              <a:rPr lang="es-ES" sz="2400">
                <a:ea typeface="+mn-lt"/>
                <a:cs typeface="+mn-lt"/>
              </a:rPr>
              <a:t> </a:t>
            </a:r>
            <a:r>
              <a:rPr lang="es-ES" sz="2400" err="1">
                <a:ea typeface="+mn-lt"/>
                <a:cs typeface="+mn-lt"/>
              </a:rPr>
              <a:t>allow</a:t>
            </a:r>
            <a:r>
              <a:rPr lang="es-ES" sz="2400">
                <a:ea typeface="+mn-lt"/>
                <a:cs typeface="+mn-lt"/>
              </a:rPr>
              <a:t> </a:t>
            </a:r>
            <a:r>
              <a:rPr lang="es-ES" sz="2400" err="1">
                <a:ea typeface="+mn-lt"/>
                <a:cs typeface="+mn-lt"/>
              </a:rPr>
              <a:t>you</a:t>
            </a:r>
            <a:r>
              <a:rPr lang="es-ES" sz="2400">
                <a:ea typeface="+mn-lt"/>
                <a:cs typeface="+mn-lt"/>
              </a:rPr>
              <a:t> </a:t>
            </a:r>
            <a:r>
              <a:rPr lang="es-ES" sz="2400" err="1">
                <a:ea typeface="+mn-lt"/>
                <a:cs typeface="+mn-lt"/>
              </a:rPr>
              <a:t>to</a:t>
            </a:r>
            <a:r>
              <a:rPr lang="es-ES" sz="2400">
                <a:ea typeface="+mn-lt"/>
                <a:cs typeface="+mn-lt"/>
              </a:rPr>
              <a:t> </a:t>
            </a:r>
            <a:r>
              <a:rPr lang="es-ES" sz="2400" err="1">
                <a:ea typeface="+mn-lt"/>
                <a:cs typeface="+mn-lt"/>
              </a:rPr>
              <a:t>operate</a:t>
            </a:r>
            <a:r>
              <a:rPr lang="es-ES" sz="2400">
                <a:ea typeface="+mn-lt"/>
                <a:cs typeface="+mn-lt"/>
              </a:rPr>
              <a:t> </a:t>
            </a:r>
            <a:r>
              <a:rPr lang="es-ES" sz="2400" err="1">
                <a:ea typeface="+mn-lt"/>
                <a:cs typeface="+mn-lt"/>
              </a:rPr>
              <a:t>well</a:t>
            </a:r>
            <a:r>
              <a:rPr lang="es-ES" sz="2400">
                <a:ea typeface="+mn-lt"/>
                <a:cs typeface="+mn-lt"/>
              </a:rPr>
              <a:t> in a </a:t>
            </a:r>
            <a:r>
              <a:rPr lang="es-ES" sz="2400" err="1">
                <a:ea typeface="+mn-lt"/>
                <a:cs typeface="+mn-lt"/>
              </a:rPr>
              <a:t>group</a:t>
            </a:r>
            <a:r>
              <a:rPr lang="es-ES" sz="2400">
                <a:ea typeface="+mn-lt"/>
                <a:cs typeface="+mn-lt"/>
              </a:rPr>
              <a:t> </a:t>
            </a:r>
            <a:r>
              <a:rPr lang="es-ES" sz="2400" err="1">
                <a:ea typeface="+mn-lt"/>
                <a:cs typeface="+mn-lt"/>
              </a:rPr>
              <a:t>setting</a:t>
            </a:r>
            <a:r>
              <a:rPr lang="es-ES" sz="2400">
                <a:ea typeface="+mn-lt"/>
                <a:cs typeface="+mn-lt"/>
              </a:rPr>
              <a:t> in </a:t>
            </a:r>
            <a:r>
              <a:rPr lang="es-ES" sz="2400" err="1">
                <a:ea typeface="+mn-lt"/>
                <a:cs typeface="+mn-lt"/>
              </a:rPr>
              <a:t>the</a:t>
            </a:r>
            <a:r>
              <a:rPr lang="es-ES" sz="2400">
                <a:ea typeface="+mn-lt"/>
                <a:cs typeface="+mn-lt"/>
              </a:rPr>
              <a:t> </a:t>
            </a:r>
            <a:r>
              <a:rPr lang="es-ES" sz="2400" err="1">
                <a:ea typeface="+mn-lt"/>
                <a:cs typeface="+mn-lt"/>
              </a:rPr>
              <a:t>workplace</a:t>
            </a:r>
            <a:r>
              <a:rPr lang="es-ES" sz="2400">
                <a:ea typeface="+mn-lt"/>
                <a:cs typeface="+mn-lt"/>
              </a:rPr>
              <a:t> </a:t>
            </a:r>
            <a:r>
              <a:rPr lang="es-ES" sz="2400" err="1">
                <a:ea typeface="+mn-lt"/>
                <a:cs typeface="+mn-lt"/>
              </a:rPr>
              <a:t>to</a:t>
            </a:r>
            <a:r>
              <a:rPr lang="es-ES" sz="2400">
                <a:ea typeface="+mn-lt"/>
                <a:cs typeface="+mn-lt"/>
              </a:rPr>
              <a:t> </a:t>
            </a:r>
            <a:r>
              <a:rPr lang="es-ES" sz="2400" err="1">
                <a:ea typeface="+mn-lt"/>
                <a:cs typeface="+mn-lt"/>
              </a:rPr>
              <a:t>quickly</a:t>
            </a:r>
            <a:r>
              <a:rPr lang="es-ES" sz="2400">
                <a:ea typeface="+mn-lt"/>
                <a:cs typeface="+mn-lt"/>
              </a:rPr>
              <a:t> and </a:t>
            </a:r>
            <a:r>
              <a:rPr lang="es-ES" sz="2400" err="1">
                <a:ea typeface="+mn-lt"/>
                <a:cs typeface="+mn-lt"/>
              </a:rPr>
              <a:t>effectively</a:t>
            </a:r>
            <a:r>
              <a:rPr lang="es-ES" sz="2400">
                <a:ea typeface="+mn-lt"/>
                <a:cs typeface="+mn-lt"/>
              </a:rPr>
              <a:t> </a:t>
            </a:r>
            <a:r>
              <a:rPr lang="es-ES" sz="2400" err="1">
                <a:ea typeface="+mn-lt"/>
                <a:cs typeface="+mn-lt"/>
              </a:rPr>
              <a:t>accomplish</a:t>
            </a:r>
            <a:r>
              <a:rPr lang="es-ES" sz="2400">
                <a:ea typeface="+mn-lt"/>
                <a:cs typeface="+mn-lt"/>
              </a:rPr>
              <a:t> </a:t>
            </a:r>
            <a:r>
              <a:rPr lang="es-ES" sz="2400" err="1">
                <a:ea typeface="+mn-lt"/>
                <a:cs typeface="+mn-lt"/>
              </a:rPr>
              <a:t>tasks</a:t>
            </a:r>
            <a:r>
              <a:rPr lang="es-ES" sz="2400">
                <a:ea typeface="+mn-lt"/>
                <a:cs typeface="+mn-lt"/>
              </a:rPr>
              <a:t>.</a:t>
            </a:r>
          </a:p>
          <a:p>
            <a:endParaRPr lang="es-ES" sz="2000">
              <a:cs typeface="Calibri"/>
            </a:endParaRPr>
          </a:p>
        </p:txBody>
      </p:sp>
      <p:sp>
        <p:nvSpPr>
          <p:cNvPr id="32" name="Rectangle 31">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uadroTexto 4">
            <a:extLst>
              <a:ext uri="{FF2B5EF4-FFF2-40B4-BE49-F238E27FC236}">
                <a16:creationId xmlns:a16="http://schemas.microsoft.com/office/drawing/2014/main" id="{E3D714C0-9F1D-40C9-9BFF-C9F83E18273B}"/>
              </a:ext>
            </a:extLst>
          </p:cNvPr>
          <p:cNvSpPr txBox="1"/>
          <p:nvPr/>
        </p:nvSpPr>
        <p:spPr>
          <a:xfrm>
            <a:off x="2511468" y="5935249"/>
            <a:ext cx="876613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Aft>
                <a:spcPts val="600"/>
              </a:spcAft>
            </a:pPr>
            <a:r>
              <a:rPr lang="es-ES" b="1">
                <a:solidFill>
                  <a:srgbClr val="FF0000"/>
                </a:solidFill>
                <a:ea typeface="+mn-lt"/>
                <a:cs typeface="+mn-lt"/>
              </a:rPr>
              <a:t>*Remember that having solid communication skills is the foundation of strong teamwork</a:t>
            </a:r>
            <a:r>
              <a:rPr lang="es-ES">
                <a:solidFill>
                  <a:srgbClr val="FF0000"/>
                </a:solidFill>
                <a:ea typeface="+mn-lt"/>
                <a:cs typeface="+mn-lt"/>
              </a:rPr>
              <a:t>.</a:t>
            </a:r>
            <a:endParaRPr lang="es-ES">
              <a:solidFill>
                <a:srgbClr val="FF0000"/>
              </a:solidFill>
            </a:endParaRPr>
          </a:p>
        </p:txBody>
      </p:sp>
      <p:graphicFrame>
        <p:nvGraphicFramePr>
          <p:cNvPr id="4" name="Tabla 4">
            <a:extLst>
              <a:ext uri="{FF2B5EF4-FFF2-40B4-BE49-F238E27FC236}">
                <a16:creationId xmlns:a16="http://schemas.microsoft.com/office/drawing/2014/main" id="{392A7700-8A2C-42D4-985D-0070D202DC9B}"/>
              </a:ext>
            </a:extLst>
          </p:cNvPr>
          <p:cNvGraphicFramePr>
            <a:graphicFrameLocks noGrp="1"/>
          </p:cNvGraphicFramePr>
          <p:nvPr>
            <p:extLst>
              <p:ext uri="{D42A27DB-BD31-4B8C-83A1-F6EECF244321}">
                <p14:modId xmlns:p14="http://schemas.microsoft.com/office/powerpoint/2010/main" val="4280729999"/>
              </p:ext>
            </p:extLst>
          </p:nvPr>
        </p:nvGraphicFramePr>
        <p:xfrm>
          <a:off x="5911532" y="2757503"/>
          <a:ext cx="5150278" cy="3167748"/>
        </p:xfrm>
        <a:graphic>
          <a:graphicData uri="http://schemas.openxmlformats.org/drawingml/2006/table">
            <a:tbl>
              <a:tblPr firstRow="1" bandRow="1">
                <a:tableStyleId>{69012ECD-51FC-41F1-AA8D-1B2483CD663E}</a:tableStyleId>
              </a:tblPr>
              <a:tblGrid>
                <a:gridCol w="2510928">
                  <a:extLst>
                    <a:ext uri="{9D8B030D-6E8A-4147-A177-3AD203B41FA5}">
                      <a16:colId xmlns:a16="http://schemas.microsoft.com/office/drawing/2014/main" val="891861525"/>
                    </a:ext>
                  </a:extLst>
                </a:gridCol>
                <a:gridCol w="2639350">
                  <a:extLst>
                    <a:ext uri="{9D8B030D-6E8A-4147-A177-3AD203B41FA5}">
                      <a16:colId xmlns:a16="http://schemas.microsoft.com/office/drawing/2014/main" val="2088439903"/>
                    </a:ext>
                  </a:extLst>
                </a:gridCol>
              </a:tblGrid>
              <a:tr h="3167748">
                <a:tc>
                  <a:txBody>
                    <a:bodyPr/>
                    <a:lstStyle/>
                    <a:p>
                      <a:pPr marL="285750" lvl="0" indent="-285750">
                        <a:buFont typeface="Arial"/>
                        <a:buChar char="•"/>
                      </a:pPr>
                      <a:r>
                        <a:rPr lang="es-ES" sz="2200" b="1" u="none" strike="noStrike" noProof="0">
                          <a:solidFill>
                            <a:schemeClr val="tx1"/>
                          </a:solidFill>
                        </a:rPr>
                        <a:t>Conflict management</a:t>
                      </a:r>
                    </a:p>
                    <a:p>
                      <a:pPr marL="285750" lvl="0" indent="-285750" algn="l">
                        <a:lnSpc>
                          <a:spcPct val="100000"/>
                        </a:lnSpc>
                        <a:spcBef>
                          <a:spcPts val="0"/>
                        </a:spcBef>
                        <a:spcAft>
                          <a:spcPts val="0"/>
                        </a:spcAft>
                        <a:buFont typeface="Arial"/>
                        <a:buChar char="•"/>
                      </a:pPr>
                      <a:r>
                        <a:rPr lang="es-ES" sz="2200" b="1" u="none" strike="noStrike" noProof="0">
                          <a:solidFill>
                            <a:schemeClr val="tx1"/>
                          </a:solidFill>
                        </a:rPr>
                        <a:t>Delegation</a:t>
                      </a:r>
                      <a:endParaRPr lang="es-ES" sz="2200" b="1">
                        <a:solidFill>
                          <a:schemeClr val="tx1"/>
                        </a:solidFill>
                      </a:endParaRPr>
                    </a:p>
                    <a:p>
                      <a:pPr marL="285750" lvl="0" indent="-285750" algn="l">
                        <a:lnSpc>
                          <a:spcPct val="100000"/>
                        </a:lnSpc>
                        <a:spcBef>
                          <a:spcPts val="0"/>
                        </a:spcBef>
                        <a:spcAft>
                          <a:spcPts val="0"/>
                        </a:spcAft>
                        <a:buFont typeface="Arial"/>
                        <a:buChar char="•"/>
                      </a:pPr>
                      <a:r>
                        <a:rPr lang="es-ES" sz="2200" b="1" u="none" strike="noStrike" noProof="0">
                          <a:solidFill>
                            <a:schemeClr val="tx1"/>
                          </a:solidFill>
                        </a:rPr>
                        <a:t>Listening</a:t>
                      </a:r>
                      <a:endParaRPr lang="es-ES" sz="2200" b="1">
                        <a:solidFill>
                          <a:schemeClr val="tx1"/>
                        </a:solidFill>
                      </a:endParaRPr>
                    </a:p>
                    <a:p>
                      <a:pPr marL="285750" lvl="0" indent="-285750" algn="l">
                        <a:lnSpc>
                          <a:spcPct val="100000"/>
                        </a:lnSpc>
                        <a:spcBef>
                          <a:spcPts val="0"/>
                        </a:spcBef>
                        <a:spcAft>
                          <a:spcPts val="0"/>
                        </a:spcAft>
                        <a:buFont typeface="Arial"/>
                        <a:buChar char="•"/>
                      </a:pPr>
                      <a:r>
                        <a:rPr lang="es-ES" sz="2200" b="1" u="none" strike="noStrike" noProof="0">
                          <a:solidFill>
                            <a:schemeClr val="tx1"/>
                          </a:solidFill>
                        </a:rPr>
                        <a:t>Active listening</a:t>
                      </a:r>
                      <a:endParaRPr lang="es-ES" sz="2200" b="1">
                        <a:solidFill>
                          <a:schemeClr val="tx1"/>
                        </a:solidFill>
                      </a:endParaRPr>
                    </a:p>
                    <a:p>
                      <a:pPr marL="285750" lvl="0" indent="-285750" algn="l">
                        <a:lnSpc>
                          <a:spcPct val="100000"/>
                        </a:lnSpc>
                        <a:spcBef>
                          <a:spcPts val="0"/>
                        </a:spcBef>
                        <a:spcAft>
                          <a:spcPts val="0"/>
                        </a:spcAft>
                        <a:buFont typeface="Arial"/>
                        <a:buChar char="•"/>
                      </a:pPr>
                      <a:r>
                        <a:rPr lang="es-ES" sz="2200" b="1" u="none" strike="noStrike" noProof="0">
                          <a:solidFill>
                            <a:schemeClr val="tx1"/>
                          </a:solidFill>
                        </a:rPr>
                        <a:t>Collaboration</a:t>
                      </a:r>
                      <a:endParaRPr lang="es-ES" sz="2200" b="1">
                        <a:solidFill>
                          <a:schemeClr val="tx1"/>
                        </a:solidFill>
                      </a:endParaRPr>
                    </a:p>
                    <a:p>
                      <a:pPr marL="0" lvl="0" indent="0" algn="l">
                        <a:lnSpc>
                          <a:spcPct val="100000"/>
                        </a:lnSpc>
                        <a:spcBef>
                          <a:spcPts val="0"/>
                        </a:spcBef>
                        <a:spcAft>
                          <a:spcPts val="0"/>
                        </a:spcAft>
                        <a:buNone/>
                      </a:pPr>
                      <a:endParaRPr lang="es-ES" sz="2200" b="1" u="none" strike="noStrike" noProof="0">
                        <a:solidFill>
                          <a:schemeClr val="tx1"/>
                        </a:solidFill>
                      </a:endParaRPr>
                    </a:p>
                    <a:p>
                      <a:pPr marL="285750" lvl="0" indent="-285750" algn="l">
                        <a:lnSpc>
                          <a:spcPct val="100000"/>
                        </a:lnSpc>
                        <a:spcBef>
                          <a:spcPts val="0"/>
                        </a:spcBef>
                        <a:spcAft>
                          <a:spcPts val="0"/>
                        </a:spcAft>
                        <a:buFont typeface="Arial"/>
                        <a:buChar char="•"/>
                      </a:pPr>
                      <a:endParaRPr lang="es-ES" sz="2200" b="1" i="0" u="none" strike="noStrike" noProof="0">
                        <a:latin typeface="Calibri"/>
                      </a:endParaRPr>
                    </a:p>
                  </a:txBody>
                  <a:tcPr marL="112331" marR="112331" marT="56166" marB="56166"/>
                </a:tc>
                <a:tc>
                  <a:txBody>
                    <a:bodyPr/>
                    <a:lstStyle/>
                    <a:p>
                      <a:pPr marL="285750" lvl="0" indent="-285750" algn="l">
                        <a:lnSpc>
                          <a:spcPct val="100000"/>
                        </a:lnSpc>
                        <a:spcBef>
                          <a:spcPts val="0"/>
                        </a:spcBef>
                        <a:spcAft>
                          <a:spcPts val="0"/>
                        </a:spcAft>
                        <a:buClr>
                          <a:srgbClr val="FFFFFF"/>
                        </a:buClr>
                        <a:buFont typeface="Arial,Sans-Serif"/>
                        <a:buChar char="•"/>
                      </a:pPr>
                      <a:r>
                        <a:rPr lang="es-ES" sz="2200" b="1" u="none" strike="noStrike" noProof="0">
                          <a:solidFill>
                            <a:schemeClr val="tx1"/>
                          </a:solidFill>
                        </a:rPr>
                        <a:t>Cooperation</a:t>
                      </a:r>
                    </a:p>
                    <a:p>
                      <a:pPr marL="285750" lvl="0" indent="-285750" algn="l">
                        <a:lnSpc>
                          <a:spcPct val="100000"/>
                        </a:lnSpc>
                        <a:spcBef>
                          <a:spcPts val="0"/>
                        </a:spcBef>
                        <a:spcAft>
                          <a:spcPts val="0"/>
                        </a:spcAft>
                        <a:buClr>
                          <a:srgbClr val="FFFFFF"/>
                        </a:buClr>
                        <a:buFont typeface="Arial,Sans-Serif"/>
                        <a:buChar char="•"/>
                      </a:pPr>
                      <a:r>
                        <a:rPr lang="es-ES" sz="2200" b="1" u="none" strike="noStrike" noProof="0">
                          <a:solidFill>
                            <a:schemeClr val="tx1"/>
                          </a:solidFill>
                        </a:rPr>
                        <a:t>Coordination</a:t>
                      </a:r>
                    </a:p>
                    <a:p>
                      <a:pPr marL="285750" lvl="0" indent="-285750" algn="l">
                        <a:lnSpc>
                          <a:spcPct val="100000"/>
                        </a:lnSpc>
                        <a:spcBef>
                          <a:spcPts val="0"/>
                        </a:spcBef>
                        <a:spcAft>
                          <a:spcPts val="0"/>
                        </a:spcAft>
                        <a:buClr>
                          <a:srgbClr val="FFFFFF"/>
                        </a:buClr>
                        <a:buFont typeface="Arial,Sans-Serif"/>
                        <a:buChar char="•"/>
                      </a:pPr>
                      <a:r>
                        <a:rPr lang="es-ES" sz="2200" b="1" u="none" strike="noStrike" noProof="0">
                          <a:solidFill>
                            <a:schemeClr val="tx1"/>
                          </a:solidFill>
                        </a:rPr>
                        <a:t>Idea exchange</a:t>
                      </a:r>
                    </a:p>
                    <a:p>
                      <a:pPr marL="285750" lvl="0" indent="-285750" algn="l">
                        <a:lnSpc>
                          <a:spcPct val="100000"/>
                        </a:lnSpc>
                        <a:spcBef>
                          <a:spcPts val="0"/>
                        </a:spcBef>
                        <a:spcAft>
                          <a:spcPts val="0"/>
                        </a:spcAft>
                        <a:buClr>
                          <a:srgbClr val="FFFFFF"/>
                        </a:buClr>
                        <a:buFont typeface="Arial,Sans-Serif"/>
                        <a:buChar char="•"/>
                      </a:pPr>
                      <a:r>
                        <a:rPr lang="es-ES" sz="2200" b="1" u="none" strike="noStrike" noProof="0">
                          <a:solidFill>
                            <a:schemeClr val="tx1"/>
                          </a:solidFill>
                        </a:rPr>
                        <a:t>Mediation</a:t>
                      </a:r>
                    </a:p>
                    <a:p>
                      <a:pPr marL="285750" lvl="0" indent="-285750" algn="l">
                        <a:lnSpc>
                          <a:spcPct val="100000"/>
                        </a:lnSpc>
                        <a:spcBef>
                          <a:spcPts val="0"/>
                        </a:spcBef>
                        <a:spcAft>
                          <a:spcPts val="0"/>
                        </a:spcAft>
                        <a:buClr>
                          <a:srgbClr val="FFFFFF"/>
                        </a:buClr>
                        <a:buFont typeface="Arial,Sans-Serif"/>
                        <a:buChar char="•"/>
                      </a:pPr>
                      <a:r>
                        <a:rPr lang="es-ES" sz="2200" b="1" u="none" strike="noStrike" noProof="0">
                          <a:solidFill>
                            <a:schemeClr val="tx1"/>
                          </a:solidFill>
                        </a:rPr>
                        <a:t>Negotiating</a:t>
                      </a:r>
                    </a:p>
                    <a:p>
                      <a:pPr lvl="0">
                        <a:buNone/>
                      </a:pPr>
                      <a:endParaRPr lang="es-ES" sz="2200" b="1"/>
                    </a:p>
                  </a:txBody>
                  <a:tcPr marL="112331" marR="112331" marT="56166" marB="56166"/>
                </a:tc>
                <a:extLst>
                  <a:ext uri="{0D108BD9-81ED-4DB2-BD59-A6C34878D82A}">
                    <a16:rowId xmlns:a16="http://schemas.microsoft.com/office/drawing/2014/main" val="3867324320"/>
                  </a:ext>
                </a:extLst>
              </a:tr>
            </a:tbl>
          </a:graphicData>
        </a:graphic>
      </p:graphicFrame>
    </p:spTree>
    <p:extLst>
      <p:ext uri="{BB962C8B-B14F-4D97-AF65-F5344CB8AC3E}">
        <p14:creationId xmlns:p14="http://schemas.microsoft.com/office/powerpoint/2010/main" val="961719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8C31BE-C32E-4F83-8119-B201CE48AF40}"/>
              </a:ext>
            </a:extLst>
          </p:cNvPr>
          <p:cNvSpPr>
            <a:spLocks noGrp="1"/>
          </p:cNvSpPr>
          <p:nvPr>
            <p:ph type="title"/>
          </p:nvPr>
        </p:nvSpPr>
        <p:spPr>
          <a:xfrm>
            <a:off x="648929" y="629266"/>
            <a:ext cx="3505495" cy="1622321"/>
          </a:xfrm>
        </p:spPr>
        <p:txBody>
          <a:bodyPr>
            <a:normAutofit/>
          </a:bodyPr>
          <a:lstStyle/>
          <a:p>
            <a:r>
              <a:rPr lang="es-ES" b="1"/>
              <a:t>3 – ADAPTABILITY</a:t>
            </a:r>
            <a:endParaRPr lang="es-ES">
              <a:cs typeface="Calibri Light"/>
            </a:endParaRPr>
          </a:p>
          <a:p>
            <a:endParaRPr lang="es-ES">
              <a:cs typeface="Calibri Light"/>
            </a:endParaRPr>
          </a:p>
        </p:txBody>
      </p:sp>
      <p:sp>
        <p:nvSpPr>
          <p:cNvPr id="3" name="Marcador de contenido 2">
            <a:extLst>
              <a:ext uri="{FF2B5EF4-FFF2-40B4-BE49-F238E27FC236}">
                <a16:creationId xmlns:a16="http://schemas.microsoft.com/office/drawing/2014/main" id="{79496745-4EAC-4CF5-8E69-316D4A0EFE23}"/>
              </a:ext>
            </a:extLst>
          </p:cNvPr>
          <p:cNvSpPr>
            <a:spLocks noGrp="1"/>
          </p:cNvSpPr>
          <p:nvPr>
            <p:ph idx="1"/>
          </p:nvPr>
        </p:nvSpPr>
        <p:spPr>
          <a:xfrm>
            <a:off x="648931" y="2438400"/>
            <a:ext cx="3505494" cy="3785419"/>
          </a:xfrm>
        </p:spPr>
        <p:txBody>
          <a:bodyPr vert="horz" lIns="91440" tIns="45720" rIns="91440" bIns="45720" rtlCol="0">
            <a:normAutofit/>
          </a:bodyPr>
          <a:lstStyle/>
          <a:p>
            <a:r>
              <a:rPr lang="en-GB" sz="2000">
                <a:ea typeface="+mn-lt"/>
                <a:cs typeface="+mn-lt"/>
              </a:rPr>
              <a:t>Adaptability and flexibility are related skills and are about embracing and rolling with change.</a:t>
            </a:r>
          </a:p>
          <a:p>
            <a:endParaRPr lang="es-ES" sz="2000">
              <a:ea typeface="+mn-lt"/>
              <a:cs typeface="+mn-lt"/>
            </a:endParaRPr>
          </a:p>
          <a:p>
            <a:endParaRPr lang="es-ES" sz="2000">
              <a:cs typeface="Calibri"/>
            </a:endParaRPr>
          </a:p>
        </p:txBody>
      </p:sp>
      <p:sp>
        <p:nvSpPr>
          <p:cNvPr id="20" name="Rectangle 22">
            <a:extLst>
              <a:ext uri="{FF2B5EF4-FFF2-40B4-BE49-F238E27FC236}">
                <a16:creationId xmlns:a16="http://schemas.microsoft.com/office/drawing/2014/main" id="{5E39A796-BE83-48B1-B33F-35C4A32AAB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056" y="0"/>
            <a:ext cx="7552944"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9">
            <a:extLst>
              <a:ext uri="{FF2B5EF4-FFF2-40B4-BE49-F238E27FC236}">
                <a16:creationId xmlns:a16="http://schemas.microsoft.com/office/drawing/2014/main" id="{72F84B47-E267-4194-8194-831DB7B55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3688" y="557784"/>
            <a:ext cx="6584098"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a 4">
            <a:extLst>
              <a:ext uri="{FF2B5EF4-FFF2-40B4-BE49-F238E27FC236}">
                <a16:creationId xmlns:a16="http://schemas.microsoft.com/office/drawing/2014/main" id="{F6796774-77EA-4A51-996D-A1F113EAF920}"/>
              </a:ext>
            </a:extLst>
          </p:cNvPr>
          <p:cNvGraphicFramePr>
            <a:graphicFrameLocks noGrp="1"/>
          </p:cNvGraphicFramePr>
          <p:nvPr>
            <p:extLst>
              <p:ext uri="{D42A27DB-BD31-4B8C-83A1-F6EECF244321}">
                <p14:modId xmlns:p14="http://schemas.microsoft.com/office/powerpoint/2010/main" val="2279141454"/>
              </p:ext>
            </p:extLst>
          </p:nvPr>
        </p:nvGraphicFramePr>
        <p:xfrm>
          <a:off x="5789267" y="807593"/>
          <a:ext cx="5252522" cy="5239568"/>
        </p:xfrm>
        <a:graphic>
          <a:graphicData uri="http://schemas.openxmlformats.org/drawingml/2006/table">
            <a:tbl>
              <a:tblPr firstRow="1" bandRow="1">
                <a:noFill/>
                <a:tableStyleId>{5C22544A-7EE6-4342-B048-85BDC9FD1C3A}</a:tableStyleId>
              </a:tblPr>
              <a:tblGrid>
                <a:gridCol w="4158283">
                  <a:extLst>
                    <a:ext uri="{9D8B030D-6E8A-4147-A177-3AD203B41FA5}">
                      <a16:colId xmlns:a16="http://schemas.microsoft.com/office/drawing/2014/main" val="464573450"/>
                    </a:ext>
                  </a:extLst>
                </a:gridCol>
                <a:gridCol w="1094239">
                  <a:extLst>
                    <a:ext uri="{9D8B030D-6E8A-4147-A177-3AD203B41FA5}">
                      <a16:colId xmlns:a16="http://schemas.microsoft.com/office/drawing/2014/main" val="1860617200"/>
                    </a:ext>
                  </a:extLst>
                </a:gridCol>
              </a:tblGrid>
              <a:tr h="5239568">
                <a:tc>
                  <a:txBody>
                    <a:bodyPr/>
                    <a:lstStyle/>
                    <a:p>
                      <a:pPr marL="0" marR="0" lvl="0" indent="0" algn="l">
                        <a:lnSpc>
                          <a:spcPct val="100000"/>
                        </a:lnSpc>
                        <a:spcBef>
                          <a:spcPts val="0"/>
                        </a:spcBef>
                        <a:spcAft>
                          <a:spcPts val="0"/>
                        </a:spcAft>
                        <a:buNone/>
                      </a:pPr>
                      <a:r>
                        <a:rPr lang="en-GB" sz="2000" b="1" i="0" u="none" strike="noStrike" cap="all" spc="60" noProof="0">
                          <a:solidFill>
                            <a:schemeClr val="tx1"/>
                          </a:solidFill>
                        </a:rPr>
                        <a:t>5 Strategies to Teach This Skill of the Future</a:t>
                      </a:r>
                    </a:p>
                    <a:p>
                      <a:pPr marL="0" marR="0" lvl="0" indent="0" algn="l">
                        <a:lnSpc>
                          <a:spcPct val="100000"/>
                        </a:lnSpc>
                        <a:spcBef>
                          <a:spcPts val="0"/>
                        </a:spcBef>
                        <a:spcAft>
                          <a:spcPts val="0"/>
                        </a:spcAft>
                        <a:buNone/>
                      </a:pPr>
                      <a:endParaRPr lang="en-GB" sz="2000" b="1" i="0" u="none" strike="noStrike" cap="all" spc="60" noProof="0">
                        <a:solidFill>
                          <a:schemeClr val="tx1"/>
                        </a:solidFill>
                      </a:endParaRPr>
                    </a:p>
                    <a:p>
                      <a:pPr marL="0" lvl="0" indent="0" algn="l">
                        <a:lnSpc>
                          <a:spcPct val="100000"/>
                        </a:lnSpc>
                        <a:spcBef>
                          <a:spcPts val="0"/>
                        </a:spcBef>
                        <a:spcAft>
                          <a:spcPts val="0"/>
                        </a:spcAft>
                        <a:buFont typeface="Arial"/>
                        <a:buChar char="•"/>
                      </a:pPr>
                      <a:r>
                        <a:rPr lang="en-GB" sz="2400" b="0" i="0" u="none" strike="noStrike" cap="none" spc="60" noProof="0">
                          <a:solidFill>
                            <a:schemeClr val="tx1"/>
                          </a:solidFill>
                        </a:rPr>
                        <a:t>Focus on interdisciplinary learning. </a:t>
                      </a:r>
                    </a:p>
                    <a:p>
                      <a:pPr marL="0" lvl="0" indent="0" algn="l">
                        <a:lnSpc>
                          <a:spcPct val="100000"/>
                        </a:lnSpc>
                        <a:spcBef>
                          <a:spcPts val="0"/>
                        </a:spcBef>
                        <a:spcAft>
                          <a:spcPts val="0"/>
                        </a:spcAft>
                        <a:buFont typeface="Arial"/>
                        <a:buChar char="•"/>
                      </a:pPr>
                      <a:r>
                        <a:rPr lang="en-GB" sz="2400" b="0" i="0" u="none" strike="noStrike" cap="none" spc="60" noProof="0">
                          <a:solidFill>
                            <a:schemeClr val="tx1"/>
                          </a:solidFill>
                        </a:rPr>
                        <a:t>Teach resilience. </a:t>
                      </a:r>
                      <a:endParaRPr lang="en-GB" sz="2400" cap="none">
                        <a:solidFill>
                          <a:schemeClr val="tx1"/>
                        </a:solidFill>
                      </a:endParaRPr>
                    </a:p>
                    <a:p>
                      <a:pPr marL="0" lvl="0" indent="0" algn="l">
                        <a:lnSpc>
                          <a:spcPct val="100000"/>
                        </a:lnSpc>
                        <a:spcBef>
                          <a:spcPts val="0"/>
                        </a:spcBef>
                        <a:spcAft>
                          <a:spcPts val="0"/>
                        </a:spcAft>
                        <a:buFont typeface="Arial"/>
                        <a:buChar char="•"/>
                      </a:pPr>
                      <a:r>
                        <a:rPr lang="en-GB" sz="2400" b="0" i="0" u="none" strike="noStrike" cap="none" spc="60" noProof="0">
                          <a:solidFill>
                            <a:schemeClr val="tx1"/>
                          </a:solidFill>
                        </a:rPr>
                        <a:t>Promote self-regulation. </a:t>
                      </a:r>
                      <a:endParaRPr lang="en-GB" sz="2400" cap="none">
                        <a:solidFill>
                          <a:schemeClr val="tx1"/>
                        </a:solidFill>
                      </a:endParaRPr>
                    </a:p>
                    <a:p>
                      <a:pPr marL="0" lvl="0" indent="0" algn="l">
                        <a:lnSpc>
                          <a:spcPct val="100000"/>
                        </a:lnSpc>
                        <a:spcBef>
                          <a:spcPts val="0"/>
                        </a:spcBef>
                        <a:spcAft>
                          <a:spcPts val="0"/>
                        </a:spcAft>
                        <a:buFont typeface="Arial"/>
                        <a:buChar char="•"/>
                      </a:pPr>
                      <a:r>
                        <a:rPr lang="en-GB" sz="2400" b="0" i="0" u="none" strike="noStrike" cap="none" spc="60" noProof="0">
                          <a:solidFill>
                            <a:schemeClr val="tx1"/>
                          </a:solidFill>
                        </a:rPr>
                        <a:t>Dispel the fear of failure. </a:t>
                      </a:r>
                      <a:endParaRPr lang="en-GB" sz="2400" cap="none">
                        <a:solidFill>
                          <a:schemeClr val="tx1"/>
                        </a:solidFill>
                      </a:endParaRPr>
                    </a:p>
                    <a:p>
                      <a:pPr marL="0" lvl="0" indent="0" algn="l">
                        <a:lnSpc>
                          <a:spcPct val="100000"/>
                        </a:lnSpc>
                        <a:spcBef>
                          <a:spcPts val="0"/>
                        </a:spcBef>
                        <a:spcAft>
                          <a:spcPts val="0"/>
                        </a:spcAft>
                        <a:buFont typeface="Arial"/>
                        <a:buChar char="•"/>
                      </a:pPr>
                      <a:r>
                        <a:rPr lang="en-GB" sz="2400" b="0" i="0" u="none" strike="noStrike" cap="none" spc="60" noProof="0">
                          <a:solidFill>
                            <a:schemeClr val="tx1"/>
                          </a:solidFill>
                        </a:rPr>
                        <a:t>Encourage continuous learning.</a:t>
                      </a:r>
                      <a:endParaRPr lang="en-GB" sz="2400" cap="none">
                        <a:solidFill>
                          <a:schemeClr val="tx1"/>
                        </a:solidFill>
                      </a:endParaRPr>
                    </a:p>
                    <a:p>
                      <a:pPr marL="285750" marR="0" lvl="0" indent="-285750" algn="l">
                        <a:lnSpc>
                          <a:spcPct val="90000"/>
                        </a:lnSpc>
                        <a:spcBef>
                          <a:spcPts val="1000"/>
                        </a:spcBef>
                        <a:spcAft>
                          <a:spcPts val="0"/>
                        </a:spcAft>
                        <a:buFont typeface="Arial"/>
                        <a:buChar char="•"/>
                      </a:pPr>
                      <a:endParaRPr lang="en-GB" sz="1700" b="1" i="0" u="none" strike="noStrike" cap="all" spc="60" noProof="0">
                        <a:solidFill>
                          <a:schemeClr val="tx1"/>
                        </a:solidFill>
                        <a:latin typeface="Calibri"/>
                      </a:endParaRPr>
                    </a:p>
                  </a:txBody>
                  <a:tcPr marL="228339" marR="228339" marT="129295" marB="129295">
                    <a:lnL w="12700" cap="flat" cmpd="sng" algn="ctr">
                      <a:noFill/>
                      <a:prstDash val="solid"/>
                    </a:lnL>
                    <a:lnR w="12700" cmpd="sng">
                      <a:noFill/>
                      <a:prstDash val="solid"/>
                    </a:lnR>
                    <a:lnT w="12700" cap="flat" cmpd="sng" algn="ctr">
                      <a:noFill/>
                      <a:prstDash val="solid"/>
                    </a:lnT>
                    <a:lnB w="12700" cap="flat" cmpd="sng" algn="ctr">
                      <a:noFill/>
                      <a:prstDash val="solid"/>
                    </a:lnB>
                    <a:noFill/>
                  </a:tcPr>
                </a:tc>
                <a:tc>
                  <a:txBody>
                    <a:bodyPr/>
                    <a:lstStyle/>
                    <a:p>
                      <a:pPr marL="285750" marR="0" lvl="0" indent="-285750" algn="l">
                        <a:lnSpc>
                          <a:spcPct val="90000"/>
                        </a:lnSpc>
                        <a:spcBef>
                          <a:spcPts val="1000"/>
                        </a:spcBef>
                        <a:spcAft>
                          <a:spcPts val="0"/>
                        </a:spcAft>
                        <a:buFont typeface="Arial"/>
                        <a:buChar char="•"/>
                      </a:pPr>
                      <a:endParaRPr lang="en-GB" sz="1700" b="1" i="0" u="none" strike="noStrike" cap="all" spc="60" noProof="0">
                        <a:solidFill>
                          <a:schemeClr val="tx1"/>
                        </a:solidFill>
                        <a:latin typeface="Calibri"/>
                      </a:endParaRPr>
                    </a:p>
                  </a:txBody>
                  <a:tcPr marL="228339" marR="228339" marT="129295" marB="129295" anchor="b">
                    <a:lnL w="12700" cmpd="sng">
                      <a:noFill/>
                      <a:prstDash val="solid"/>
                    </a:lnL>
                    <a:lnR w="12700" cmpd="sng">
                      <a:noFill/>
                      <a:prstDash val="solid"/>
                    </a:lnR>
                    <a:lnT w="12700" cap="flat" cmpd="sng" algn="ctr">
                      <a:noFill/>
                      <a:prstDash val="solid"/>
                    </a:lnT>
                    <a:lnB w="12700" cap="flat" cmpd="sng" algn="ctr">
                      <a:noFill/>
                      <a:prstDash val="solid"/>
                    </a:lnB>
                    <a:noFill/>
                  </a:tcPr>
                </a:tc>
                <a:extLst>
                  <a:ext uri="{0D108BD9-81ED-4DB2-BD59-A6C34878D82A}">
                    <a16:rowId xmlns:a16="http://schemas.microsoft.com/office/drawing/2014/main" val="1975192386"/>
                  </a:ext>
                </a:extLst>
              </a:tr>
            </a:tbl>
          </a:graphicData>
        </a:graphic>
      </p:graphicFrame>
    </p:spTree>
    <p:extLst>
      <p:ext uri="{BB962C8B-B14F-4D97-AF65-F5344CB8AC3E}">
        <p14:creationId xmlns:p14="http://schemas.microsoft.com/office/powerpoint/2010/main" val="2377311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8">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48C31BE-C32E-4F83-8119-B201CE48AF40}"/>
              </a:ext>
            </a:extLst>
          </p:cNvPr>
          <p:cNvSpPr>
            <a:spLocks noGrp="1"/>
          </p:cNvSpPr>
          <p:nvPr>
            <p:ph type="title"/>
          </p:nvPr>
        </p:nvSpPr>
        <p:spPr>
          <a:xfrm>
            <a:off x="793662" y="386930"/>
            <a:ext cx="10066122" cy="1298448"/>
          </a:xfrm>
        </p:spPr>
        <p:txBody>
          <a:bodyPr vert="horz" lIns="91440" tIns="45720" rIns="91440" bIns="45720" rtlCol="0" anchor="b">
            <a:normAutofit/>
          </a:bodyPr>
          <a:lstStyle/>
          <a:p>
            <a:r>
              <a:rPr lang="en-GB" sz="3200" b="1">
                <a:solidFill>
                  <a:srgbClr val="FF0000"/>
                </a:solidFill>
              </a:rPr>
              <a:t>4 –</a:t>
            </a:r>
            <a:r>
              <a:rPr lang="en-GB" sz="3200" b="1"/>
              <a:t> </a:t>
            </a:r>
            <a:r>
              <a:rPr lang="en-GB" sz="3200" b="1">
                <a:solidFill>
                  <a:srgbClr val="FF0000"/>
                </a:solidFill>
              </a:rPr>
              <a:t>PROBLEM SOLVING</a:t>
            </a:r>
            <a:endParaRPr lang="en-GB" sz="4800" b="1">
              <a:cs typeface="Calibri Light"/>
            </a:endParaRPr>
          </a:p>
        </p:txBody>
      </p:sp>
      <p:sp>
        <p:nvSpPr>
          <p:cNvPr id="14"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2">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79496745-4EAC-4CF5-8E69-316D4A0EFE23}"/>
              </a:ext>
            </a:extLst>
          </p:cNvPr>
          <p:cNvSpPr>
            <a:spLocks noGrp="1"/>
          </p:cNvSpPr>
          <p:nvPr>
            <p:ph idx="1"/>
          </p:nvPr>
        </p:nvSpPr>
        <p:spPr>
          <a:xfrm>
            <a:off x="229990" y="2599509"/>
            <a:ext cx="5094569" cy="3639450"/>
          </a:xfrm>
        </p:spPr>
        <p:txBody>
          <a:bodyPr vert="horz" lIns="91440" tIns="45720" rIns="91440" bIns="45720" rtlCol="0" anchor="ctr">
            <a:normAutofit/>
          </a:bodyPr>
          <a:lstStyle/>
          <a:p>
            <a:pPr>
              <a:buNone/>
            </a:pPr>
            <a:r>
              <a:rPr lang="en-GB" sz="2000">
                <a:latin typeface="Times"/>
                <a:ea typeface="+mn-lt"/>
                <a:cs typeface="+mn-lt"/>
              </a:rPr>
              <a:t>Students</a:t>
            </a:r>
            <a:r>
              <a:rPr lang="en-GB" sz="2000">
                <a:latin typeface="Times"/>
                <a:ea typeface="+mn-lt"/>
                <a:cs typeface="Calibri Light"/>
              </a:rPr>
              <a:t>, administrators and fellow teachers continually call on a teacher to solve problems as part of their day-to-day work. It might be differentiating instruction for diverse learners within the classroom or adjusting to the ever-changing demands of the public education system. Problem-solving skills allow teachers to ensure that every student gets what they need to succeed in the education system.</a:t>
            </a:r>
            <a:endParaRPr lang="es-ES" sz="2000">
              <a:latin typeface="Times"/>
              <a:ea typeface="+mn-lt"/>
              <a:cs typeface="+mn-lt"/>
            </a:endParaRPr>
          </a:p>
          <a:p>
            <a:pPr marL="0" indent="0">
              <a:buNone/>
            </a:pPr>
            <a:endParaRPr lang="es-ES" sz="2000">
              <a:ea typeface="+mn-lt"/>
              <a:cs typeface="+mn-lt"/>
            </a:endParaRPr>
          </a:p>
          <a:p>
            <a:endParaRPr lang="es-ES" sz="2000">
              <a:ea typeface="+mn-lt"/>
              <a:cs typeface="+mn-lt"/>
            </a:endParaRPr>
          </a:p>
          <a:p>
            <a:endParaRPr lang="es-ES" sz="2000">
              <a:cs typeface="Calibri"/>
            </a:endParaRPr>
          </a:p>
        </p:txBody>
      </p:sp>
      <p:sp>
        <p:nvSpPr>
          <p:cNvPr id="25" name="Rectangle 14">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a 4">
            <a:extLst>
              <a:ext uri="{FF2B5EF4-FFF2-40B4-BE49-F238E27FC236}">
                <a16:creationId xmlns:a16="http://schemas.microsoft.com/office/drawing/2014/main" id="{F6796774-77EA-4A51-996D-A1F113EAF920}"/>
              </a:ext>
            </a:extLst>
          </p:cNvPr>
          <p:cNvGraphicFramePr>
            <a:graphicFrameLocks noGrp="1"/>
          </p:cNvGraphicFramePr>
          <p:nvPr>
            <p:extLst>
              <p:ext uri="{D42A27DB-BD31-4B8C-83A1-F6EECF244321}">
                <p14:modId xmlns:p14="http://schemas.microsoft.com/office/powerpoint/2010/main" val="1064540243"/>
              </p:ext>
            </p:extLst>
          </p:nvPr>
        </p:nvGraphicFramePr>
        <p:xfrm>
          <a:off x="6117085" y="2484255"/>
          <a:ext cx="4739172" cy="3714244"/>
        </p:xfrm>
        <a:graphic>
          <a:graphicData uri="http://schemas.openxmlformats.org/drawingml/2006/table">
            <a:tbl>
              <a:tblPr firstRow="1" bandRow="1">
                <a:noFill/>
                <a:tableStyleId>{5C22544A-7EE6-4342-B048-85BDC9FD1C3A}</a:tableStyleId>
              </a:tblPr>
              <a:tblGrid>
                <a:gridCol w="2357480">
                  <a:extLst>
                    <a:ext uri="{9D8B030D-6E8A-4147-A177-3AD203B41FA5}">
                      <a16:colId xmlns:a16="http://schemas.microsoft.com/office/drawing/2014/main" val="464573450"/>
                    </a:ext>
                  </a:extLst>
                </a:gridCol>
                <a:gridCol w="2381692">
                  <a:extLst>
                    <a:ext uri="{9D8B030D-6E8A-4147-A177-3AD203B41FA5}">
                      <a16:colId xmlns:a16="http://schemas.microsoft.com/office/drawing/2014/main" val="1860617200"/>
                    </a:ext>
                  </a:extLst>
                </a:gridCol>
              </a:tblGrid>
              <a:tr h="3714244">
                <a:tc>
                  <a:txBody>
                    <a:bodyPr/>
                    <a:lstStyle/>
                    <a:p>
                      <a:pPr marL="285750" marR="0" lvl="0" indent="-285750" algn="l">
                        <a:lnSpc>
                          <a:spcPct val="150000"/>
                        </a:lnSpc>
                        <a:spcBef>
                          <a:spcPts val="1000"/>
                        </a:spcBef>
                        <a:spcAft>
                          <a:spcPts val="0"/>
                        </a:spcAft>
                        <a:buFont typeface="Wingdings"/>
                        <a:buChar char="Ø"/>
                      </a:pPr>
                      <a:r>
                        <a:rPr lang="en-GB" sz="1400" b="1" i="0" u="none" strike="noStrike" cap="none" spc="60" noProof="0">
                          <a:solidFill>
                            <a:schemeClr val="tx1"/>
                          </a:solidFill>
                        </a:rPr>
                        <a:t>Analysis </a:t>
                      </a:r>
                    </a:p>
                    <a:p>
                      <a:pPr marL="285750" marR="0" lvl="0" indent="-285750" algn="l">
                        <a:lnSpc>
                          <a:spcPct val="150000"/>
                        </a:lnSpc>
                        <a:spcBef>
                          <a:spcPts val="0"/>
                        </a:spcBef>
                        <a:spcAft>
                          <a:spcPts val="0"/>
                        </a:spcAft>
                        <a:buFont typeface="Wingdings"/>
                        <a:buChar char="Ø"/>
                      </a:pPr>
                      <a:r>
                        <a:rPr lang="en-GB" sz="1400" b="1" i="0" u="none" strike="noStrike" cap="none" spc="60" noProof="0">
                          <a:solidFill>
                            <a:schemeClr val="tx1"/>
                          </a:solidFill>
                          <a:latin typeface="Calibri"/>
                        </a:rPr>
                        <a:t>Lateral thinking</a:t>
                      </a:r>
                      <a:endParaRPr lang="en-GB" sz="1400" b="1" i="0" u="none" strike="noStrike" cap="none" spc="60" noProof="0">
                        <a:solidFill>
                          <a:schemeClr val="tx1"/>
                        </a:solidFill>
                      </a:endParaRPr>
                    </a:p>
                    <a:p>
                      <a:pPr marL="285750" lvl="0" indent="-285750" algn="l">
                        <a:lnSpc>
                          <a:spcPct val="150000"/>
                        </a:lnSpc>
                        <a:spcBef>
                          <a:spcPts val="0"/>
                        </a:spcBef>
                        <a:spcAft>
                          <a:spcPts val="0"/>
                        </a:spcAft>
                        <a:buFont typeface="Wingdings"/>
                        <a:buChar char="Ø"/>
                      </a:pPr>
                      <a:r>
                        <a:rPr lang="en-GB" sz="1400" b="1" i="0" u="none" strike="noStrike" cap="none" spc="60" noProof="0">
                          <a:solidFill>
                            <a:schemeClr val="tx1"/>
                          </a:solidFill>
                          <a:latin typeface="Calibri"/>
                        </a:rPr>
                        <a:t>Logical reasoning</a:t>
                      </a:r>
                      <a:endParaRPr lang="en-GB" sz="1500" b="1" cap="none" noProof="0">
                        <a:solidFill>
                          <a:schemeClr val="tx1"/>
                        </a:solidFill>
                      </a:endParaRPr>
                    </a:p>
                    <a:p>
                      <a:pPr marL="285750" lvl="0" indent="-285750" algn="l">
                        <a:lnSpc>
                          <a:spcPct val="150000"/>
                        </a:lnSpc>
                        <a:spcBef>
                          <a:spcPts val="0"/>
                        </a:spcBef>
                        <a:spcAft>
                          <a:spcPts val="0"/>
                        </a:spcAft>
                        <a:buFont typeface="Wingdings"/>
                        <a:buChar char="Ø"/>
                      </a:pPr>
                      <a:r>
                        <a:rPr lang="en-GB" sz="1400" b="1" i="0" u="none" strike="noStrike" cap="none" spc="60" noProof="0">
                          <a:solidFill>
                            <a:schemeClr val="tx1"/>
                          </a:solidFill>
                          <a:latin typeface="Calibri"/>
                        </a:rPr>
                        <a:t>Initiative</a:t>
                      </a:r>
                      <a:endParaRPr lang="en-GB" sz="1500" b="1" cap="none" noProof="0">
                        <a:solidFill>
                          <a:schemeClr val="tx1"/>
                        </a:solidFill>
                      </a:endParaRPr>
                    </a:p>
                    <a:p>
                      <a:pPr marL="285750" lvl="0" indent="-285750" algn="l">
                        <a:lnSpc>
                          <a:spcPct val="150000"/>
                        </a:lnSpc>
                        <a:spcBef>
                          <a:spcPts val="0"/>
                        </a:spcBef>
                        <a:spcAft>
                          <a:spcPts val="0"/>
                        </a:spcAft>
                        <a:buFont typeface="Wingdings"/>
                        <a:buChar char="Ø"/>
                      </a:pPr>
                      <a:r>
                        <a:rPr lang="en-GB" sz="1400" b="1" i="0" u="none" strike="noStrike" cap="none" spc="60" noProof="0">
                          <a:solidFill>
                            <a:schemeClr val="tx1"/>
                          </a:solidFill>
                          <a:latin typeface="Calibri"/>
                        </a:rPr>
                        <a:t>Persistence</a:t>
                      </a:r>
                      <a:endParaRPr lang="en-GB" sz="1500" b="1" cap="none" noProof="0">
                        <a:solidFill>
                          <a:schemeClr val="tx1"/>
                        </a:solidFill>
                      </a:endParaRPr>
                    </a:p>
                    <a:p>
                      <a:pPr marL="285750" lvl="0" indent="-285750" algn="l">
                        <a:lnSpc>
                          <a:spcPct val="150000"/>
                        </a:lnSpc>
                        <a:spcBef>
                          <a:spcPts val="0"/>
                        </a:spcBef>
                        <a:spcAft>
                          <a:spcPts val="0"/>
                        </a:spcAft>
                        <a:buFont typeface="Wingdings"/>
                        <a:buChar char="Ø"/>
                      </a:pPr>
                      <a:r>
                        <a:rPr lang="en-GB" sz="1400" b="1" i="0" u="none" strike="noStrike" cap="none" spc="60" noProof="0">
                          <a:solidFill>
                            <a:schemeClr val="tx1"/>
                          </a:solidFill>
                          <a:latin typeface="Calibri"/>
                        </a:rPr>
                        <a:t>Observation</a:t>
                      </a:r>
                      <a:endParaRPr lang="en-GB" sz="1500" b="1" cap="none" noProof="0">
                        <a:solidFill>
                          <a:schemeClr val="tx1"/>
                        </a:solidFill>
                      </a:endParaRPr>
                    </a:p>
                    <a:p>
                      <a:pPr marL="285750" lvl="0" indent="-285750" algn="l">
                        <a:lnSpc>
                          <a:spcPct val="150000"/>
                        </a:lnSpc>
                        <a:spcBef>
                          <a:spcPts val="0"/>
                        </a:spcBef>
                        <a:spcAft>
                          <a:spcPts val="0"/>
                        </a:spcAft>
                        <a:buFont typeface="Wingdings"/>
                        <a:buChar char="Ø"/>
                      </a:pPr>
                      <a:r>
                        <a:rPr lang="en-GB" sz="1400" b="1" i="0" u="none" strike="noStrike" cap="none" spc="60" noProof="0">
                          <a:solidFill>
                            <a:schemeClr val="tx1"/>
                          </a:solidFill>
                          <a:latin typeface="Calibri"/>
                        </a:rPr>
                        <a:t>Persuasion</a:t>
                      </a:r>
                    </a:p>
                    <a:p>
                      <a:pPr marL="285750" lvl="0" indent="-285750" algn="l">
                        <a:lnSpc>
                          <a:spcPct val="150000"/>
                        </a:lnSpc>
                        <a:spcBef>
                          <a:spcPts val="0"/>
                        </a:spcBef>
                        <a:spcAft>
                          <a:spcPts val="0"/>
                        </a:spcAft>
                        <a:buFont typeface="Wingdings"/>
                        <a:buChar char="Ø"/>
                      </a:pPr>
                      <a:r>
                        <a:rPr lang="en-GB" sz="1400" b="1" i="0" u="none" strike="noStrike" cap="none" spc="60" noProof="0">
                          <a:solidFill>
                            <a:schemeClr val="tx1"/>
                          </a:solidFill>
                          <a:latin typeface="Calibri"/>
                        </a:rPr>
                        <a:t>Negotiation</a:t>
                      </a:r>
                    </a:p>
                  </a:txBody>
                  <a:tcPr marL="137771" marR="137771" marT="90377" marB="90377">
                    <a:lnL w="12700" cmpd="sng">
                      <a:noFill/>
                    </a:lnL>
                    <a:lnR w="12700" cmpd="sng">
                      <a:noFill/>
                    </a:lnR>
                    <a:lnT w="12700" cmpd="sng">
                      <a:noFill/>
                    </a:lnT>
                    <a:lnB w="38100" cmpd="sng">
                      <a:noFill/>
                    </a:lnB>
                    <a:solidFill>
                      <a:schemeClr val="accent6">
                        <a:lumMod val="40000"/>
                        <a:lumOff val="60000"/>
                      </a:schemeClr>
                    </a:solidFill>
                  </a:tcPr>
                </a:tc>
                <a:tc>
                  <a:txBody>
                    <a:bodyPr/>
                    <a:lstStyle/>
                    <a:p>
                      <a:pPr marL="0" marR="0" lvl="0" indent="0" algn="l">
                        <a:lnSpc>
                          <a:spcPct val="150000"/>
                        </a:lnSpc>
                        <a:spcBef>
                          <a:spcPts val="0"/>
                        </a:spcBef>
                        <a:spcAft>
                          <a:spcPts val="0"/>
                        </a:spcAft>
                        <a:buNone/>
                      </a:pPr>
                      <a:endParaRPr lang="en-GB" sz="1400" b="1" i="0" u="none" strike="noStrike" cap="none" spc="60" noProof="0">
                        <a:solidFill>
                          <a:schemeClr val="tx1"/>
                        </a:solidFill>
                      </a:endParaRPr>
                    </a:p>
                    <a:p>
                      <a:pPr marL="285750" lvl="0" indent="-285750" algn="l">
                        <a:lnSpc>
                          <a:spcPct val="150000"/>
                        </a:lnSpc>
                        <a:spcBef>
                          <a:spcPts val="0"/>
                        </a:spcBef>
                        <a:spcAft>
                          <a:spcPts val="0"/>
                        </a:spcAft>
                        <a:buFont typeface="Wingdings"/>
                        <a:buChar char="Ø"/>
                      </a:pPr>
                      <a:r>
                        <a:rPr lang="en-GB" sz="1400" b="1" i="0" u="none" strike="noStrike" cap="none" spc="60" noProof="0">
                          <a:solidFill>
                            <a:schemeClr val="tx1"/>
                          </a:solidFill>
                        </a:rPr>
                        <a:t>Brainstorming</a:t>
                      </a:r>
                      <a:endParaRPr lang="en-GB" sz="1500" b="1" cap="none" noProof="0">
                        <a:solidFill>
                          <a:schemeClr val="tx1"/>
                        </a:solidFill>
                      </a:endParaRPr>
                    </a:p>
                    <a:p>
                      <a:pPr marL="285750" lvl="0" indent="-285750" algn="l">
                        <a:lnSpc>
                          <a:spcPct val="150000"/>
                        </a:lnSpc>
                        <a:spcBef>
                          <a:spcPts val="0"/>
                        </a:spcBef>
                        <a:spcAft>
                          <a:spcPts val="0"/>
                        </a:spcAft>
                        <a:buFont typeface="Wingdings"/>
                        <a:buChar char="Ø"/>
                      </a:pPr>
                      <a:r>
                        <a:rPr lang="en-GB" sz="1400" b="1" i="0" u="none" strike="noStrike" cap="none" spc="60" noProof="0">
                          <a:solidFill>
                            <a:schemeClr val="tx1"/>
                          </a:solidFill>
                        </a:rPr>
                        <a:t>Decision making</a:t>
                      </a:r>
                      <a:endParaRPr lang="en-GB" sz="1500" b="1" cap="none" noProof="0">
                        <a:solidFill>
                          <a:schemeClr val="tx1"/>
                        </a:solidFill>
                      </a:endParaRPr>
                    </a:p>
                    <a:p>
                      <a:pPr marL="285750" lvl="0" indent="-285750" algn="l">
                        <a:lnSpc>
                          <a:spcPct val="150000"/>
                        </a:lnSpc>
                        <a:spcBef>
                          <a:spcPts val="0"/>
                        </a:spcBef>
                        <a:spcAft>
                          <a:spcPts val="0"/>
                        </a:spcAft>
                        <a:buFont typeface="Wingdings"/>
                        <a:buChar char="Ø"/>
                      </a:pPr>
                      <a:r>
                        <a:rPr lang="en-GB" sz="1400" b="1" i="0" u="none" strike="noStrike" cap="none" spc="60" noProof="0">
                          <a:solidFill>
                            <a:schemeClr val="tx1"/>
                          </a:solidFill>
                        </a:rPr>
                        <a:t>Supporting studendts with special needs</a:t>
                      </a:r>
                    </a:p>
                    <a:p>
                      <a:pPr marL="285750" lvl="0" indent="-285750" algn="l">
                        <a:lnSpc>
                          <a:spcPct val="150000"/>
                        </a:lnSpc>
                        <a:spcBef>
                          <a:spcPts val="0"/>
                        </a:spcBef>
                        <a:spcAft>
                          <a:spcPts val="0"/>
                        </a:spcAft>
                        <a:buFont typeface="Wingdings"/>
                        <a:buChar char="Ø"/>
                      </a:pPr>
                      <a:r>
                        <a:rPr lang="en-GB" sz="1400" b="1" i="0" u="none" strike="noStrike" cap="none" spc="60" noProof="0">
                          <a:solidFill>
                            <a:schemeClr val="tx1"/>
                          </a:solidFill>
                          <a:latin typeface="Calibri"/>
                        </a:rPr>
                        <a:t>Maximizing the potential of gifted and talented students</a:t>
                      </a:r>
                      <a:endParaRPr lang="en-GB" sz="1400" b="1" i="0" u="none" strike="noStrike" cap="none" spc="60" noProof="0">
                        <a:solidFill>
                          <a:schemeClr val="tx1"/>
                        </a:solidFill>
                      </a:endParaRPr>
                    </a:p>
                    <a:p>
                      <a:pPr marL="285750" marR="0" lvl="0" indent="-285750" algn="l">
                        <a:lnSpc>
                          <a:spcPct val="150000"/>
                        </a:lnSpc>
                        <a:spcBef>
                          <a:spcPts val="1000"/>
                        </a:spcBef>
                        <a:spcAft>
                          <a:spcPts val="0"/>
                        </a:spcAft>
                        <a:buFont typeface="Wingdings"/>
                        <a:buChar char="Ø"/>
                      </a:pPr>
                      <a:endParaRPr lang="en-GB" sz="1400" b="1" i="0" u="none" strike="noStrike" cap="all" spc="60" noProof="0">
                        <a:solidFill>
                          <a:schemeClr val="tx1"/>
                        </a:solidFill>
                        <a:latin typeface="Calibri"/>
                      </a:endParaRPr>
                    </a:p>
                    <a:p>
                      <a:pPr marL="285750" lvl="0" indent="-285750">
                        <a:lnSpc>
                          <a:spcPct val="150000"/>
                        </a:lnSpc>
                        <a:buFont typeface="Wingdings"/>
                        <a:buChar char="Ø"/>
                      </a:pPr>
                      <a:endParaRPr lang="en-GB" sz="1400" b="1" cap="all" spc="60" noProof="0">
                        <a:solidFill>
                          <a:schemeClr val="tx1"/>
                        </a:solidFill>
                      </a:endParaRPr>
                    </a:p>
                  </a:txBody>
                  <a:tcPr marL="137771" marR="137771" marT="90377" marB="90377">
                    <a:lnL w="12700" cmpd="sng">
                      <a:noFill/>
                    </a:lnL>
                    <a:lnR w="12700" cmpd="sng">
                      <a:noFill/>
                    </a:lnR>
                    <a:lnT w="12700" cmpd="sng">
                      <a:noFill/>
                    </a:lnT>
                    <a:lnB w="38100" cmpd="sng">
                      <a:noFill/>
                    </a:lnB>
                    <a:solidFill>
                      <a:schemeClr val="accent6">
                        <a:lumMod val="40000"/>
                        <a:lumOff val="60000"/>
                      </a:schemeClr>
                    </a:solidFill>
                  </a:tcPr>
                </a:tc>
                <a:extLst>
                  <a:ext uri="{0D108BD9-81ED-4DB2-BD59-A6C34878D82A}">
                    <a16:rowId xmlns:a16="http://schemas.microsoft.com/office/drawing/2014/main" val="1975192386"/>
                  </a:ext>
                </a:extLst>
              </a:tr>
            </a:tbl>
          </a:graphicData>
        </a:graphic>
      </p:graphicFrame>
    </p:spTree>
    <p:extLst>
      <p:ext uri="{BB962C8B-B14F-4D97-AF65-F5344CB8AC3E}">
        <p14:creationId xmlns:p14="http://schemas.microsoft.com/office/powerpoint/2010/main" val="3503469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8">
            <a:extLst>
              <a:ext uri="{FF2B5EF4-FFF2-40B4-BE49-F238E27FC236}">
                <a16:creationId xmlns:a16="http://schemas.microsoft.com/office/drawing/2014/main" id="{28D31E1B-0407-4223-9642-0B642CBF5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062849"/>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656150"/>
            <a:ext cx="5672667" cy="14315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79496745-4EAC-4CF5-8E69-316D4A0EFE23}"/>
              </a:ext>
            </a:extLst>
          </p:cNvPr>
          <p:cNvSpPr>
            <a:spLocks noGrp="1"/>
          </p:cNvSpPr>
          <p:nvPr>
            <p:ph idx="1"/>
          </p:nvPr>
        </p:nvSpPr>
        <p:spPr>
          <a:xfrm>
            <a:off x="1045029" y="2524721"/>
            <a:ext cx="4991629" cy="3677123"/>
          </a:xfrm>
        </p:spPr>
        <p:txBody>
          <a:bodyPr vert="horz" lIns="91440" tIns="45720" rIns="91440" bIns="45720" rtlCol="0" anchor="t">
            <a:normAutofit/>
          </a:bodyPr>
          <a:lstStyle/>
          <a:p>
            <a:pPr marL="0" indent="0">
              <a:buNone/>
            </a:pPr>
            <a:r>
              <a:rPr lang="es-ES" sz="2400" err="1">
                <a:ea typeface="+mn-lt"/>
                <a:cs typeface="+mn-lt"/>
              </a:rPr>
              <a:t>Creativity</a:t>
            </a:r>
            <a:r>
              <a:rPr lang="es-ES" sz="2400">
                <a:ea typeface="+mn-lt"/>
                <a:cs typeface="+mn-lt"/>
              </a:rPr>
              <a:t> </a:t>
            </a:r>
            <a:r>
              <a:rPr lang="es-ES" sz="2400" err="1">
                <a:ea typeface="+mn-lt"/>
                <a:cs typeface="+mn-lt"/>
              </a:rPr>
              <a:t>is</a:t>
            </a:r>
            <a:r>
              <a:rPr lang="es-ES" sz="2400">
                <a:ea typeface="+mn-lt"/>
                <a:cs typeface="+mn-lt"/>
              </a:rPr>
              <a:t> a </a:t>
            </a:r>
            <a:r>
              <a:rPr lang="es-ES" sz="2400" err="1">
                <a:ea typeface="+mn-lt"/>
                <a:cs typeface="+mn-lt"/>
              </a:rPr>
              <a:t>broad</a:t>
            </a:r>
            <a:r>
              <a:rPr lang="es-ES" sz="2400">
                <a:ea typeface="+mn-lt"/>
                <a:cs typeface="+mn-lt"/>
              </a:rPr>
              <a:t> </a:t>
            </a:r>
            <a:r>
              <a:rPr lang="es-ES" sz="2400" err="1">
                <a:ea typeface="+mn-lt"/>
                <a:cs typeface="+mn-lt"/>
              </a:rPr>
              <a:t>type</a:t>
            </a:r>
            <a:r>
              <a:rPr lang="es-ES" sz="2400">
                <a:ea typeface="+mn-lt"/>
                <a:cs typeface="+mn-lt"/>
              </a:rPr>
              <a:t> </a:t>
            </a:r>
            <a:r>
              <a:rPr lang="es-ES" sz="2400" err="1">
                <a:ea typeface="+mn-lt"/>
                <a:cs typeface="+mn-lt"/>
              </a:rPr>
              <a:t>of</a:t>
            </a:r>
            <a:r>
              <a:rPr lang="es-ES" sz="2400">
                <a:ea typeface="+mn-lt"/>
                <a:cs typeface="+mn-lt"/>
              </a:rPr>
              <a:t> </a:t>
            </a:r>
            <a:r>
              <a:rPr lang="es-ES" sz="2400" err="1">
                <a:ea typeface="+mn-lt"/>
                <a:cs typeface="+mn-lt"/>
              </a:rPr>
              <a:t>soft</a:t>
            </a:r>
            <a:r>
              <a:rPr lang="es-ES" sz="2400">
                <a:ea typeface="+mn-lt"/>
                <a:cs typeface="+mn-lt"/>
              </a:rPr>
              <a:t> </a:t>
            </a:r>
            <a:r>
              <a:rPr lang="es-ES" sz="2400" err="1">
                <a:ea typeface="+mn-lt"/>
                <a:cs typeface="+mn-lt"/>
              </a:rPr>
              <a:t>skill</a:t>
            </a:r>
            <a:r>
              <a:rPr lang="es-ES" sz="2400">
                <a:ea typeface="+mn-lt"/>
                <a:cs typeface="+mn-lt"/>
              </a:rPr>
              <a:t> </a:t>
            </a:r>
            <a:r>
              <a:rPr lang="es-ES" sz="2400" err="1">
                <a:ea typeface="+mn-lt"/>
                <a:cs typeface="+mn-lt"/>
              </a:rPr>
              <a:t>that</a:t>
            </a:r>
            <a:r>
              <a:rPr lang="es-ES" sz="2400">
                <a:ea typeface="+mn-lt"/>
                <a:cs typeface="+mn-lt"/>
              </a:rPr>
              <a:t> can </a:t>
            </a:r>
            <a:r>
              <a:rPr lang="es-ES" sz="2400" err="1">
                <a:ea typeface="+mn-lt"/>
                <a:cs typeface="+mn-lt"/>
              </a:rPr>
              <a:t>help</a:t>
            </a:r>
            <a:r>
              <a:rPr lang="es-ES" sz="2400">
                <a:ea typeface="+mn-lt"/>
                <a:cs typeface="+mn-lt"/>
              </a:rPr>
              <a:t> </a:t>
            </a:r>
            <a:r>
              <a:rPr lang="es-ES" sz="2400" err="1">
                <a:ea typeface="+mn-lt"/>
                <a:cs typeface="+mn-lt"/>
              </a:rPr>
              <a:t>you</a:t>
            </a:r>
            <a:r>
              <a:rPr lang="es-ES" sz="2400">
                <a:ea typeface="+mn-lt"/>
                <a:cs typeface="+mn-lt"/>
              </a:rPr>
              <a:t> </a:t>
            </a:r>
            <a:r>
              <a:rPr lang="es-ES" sz="2400" err="1">
                <a:ea typeface="+mn-lt"/>
                <a:cs typeface="+mn-lt"/>
              </a:rPr>
              <a:t>develop</a:t>
            </a:r>
            <a:r>
              <a:rPr lang="es-ES" sz="2400">
                <a:ea typeface="+mn-lt"/>
                <a:cs typeface="+mn-lt"/>
              </a:rPr>
              <a:t> </a:t>
            </a:r>
            <a:r>
              <a:rPr lang="es-ES" sz="2400" err="1">
                <a:ea typeface="+mn-lt"/>
                <a:cs typeface="+mn-lt"/>
              </a:rPr>
              <a:t>innovative</a:t>
            </a:r>
            <a:r>
              <a:rPr lang="es-ES" sz="2400">
                <a:ea typeface="+mn-lt"/>
                <a:cs typeface="+mn-lt"/>
              </a:rPr>
              <a:t> </a:t>
            </a:r>
            <a:r>
              <a:rPr lang="es-ES" sz="2400" err="1">
                <a:ea typeface="+mn-lt"/>
                <a:cs typeface="+mn-lt"/>
              </a:rPr>
              <a:t>solutions</a:t>
            </a:r>
            <a:r>
              <a:rPr lang="es-ES" sz="2400">
                <a:ea typeface="+mn-lt"/>
                <a:cs typeface="+mn-lt"/>
              </a:rPr>
              <a:t> </a:t>
            </a:r>
            <a:r>
              <a:rPr lang="es-ES" sz="2400" err="1">
                <a:ea typeface="+mn-lt"/>
                <a:cs typeface="+mn-lt"/>
              </a:rPr>
              <a:t>to</a:t>
            </a:r>
            <a:r>
              <a:rPr lang="es-ES" sz="2400">
                <a:ea typeface="+mn-lt"/>
                <a:cs typeface="+mn-lt"/>
              </a:rPr>
              <a:t> </a:t>
            </a:r>
            <a:r>
              <a:rPr lang="es-ES" sz="2400" err="1">
                <a:ea typeface="+mn-lt"/>
                <a:cs typeface="+mn-lt"/>
              </a:rPr>
              <a:t>problems</a:t>
            </a:r>
            <a:r>
              <a:rPr lang="es-ES" sz="2400">
                <a:ea typeface="+mn-lt"/>
                <a:cs typeface="+mn-lt"/>
              </a:rPr>
              <a:t> at </a:t>
            </a:r>
            <a:r>
              <a:rPr lang="es-ES" sz="2400" err="1">
                <a:ea typeface="+mn-lt"/>
                <a:cs typeface="+mn-lt"/>
              </a:rPr>
              <a:t>work</a:t>
            </a:r>
            <a:r>
              <a:rPr lang="es-ES" sz="2400">
                <a:ea typeface="+mn-lt"/>
                <a:cs typeface="+mn-lt"/>
              </a:rPr>
              <a:t>. </a:t>
            </a:r>
            <a:r>
              <a:rPr lang="es-ES" sz="2400" err="1">
                <a:ea typeface="+mn-lt"/>
                <a:cs typeface="+mn-lt"/>
              </a:rPr>
              <a:t>Types</a:t>
            </a:r>
            <a:r>
              <a:rPr lang="es-ES" sz="2400">
                <a:ea typeface="+mn-lt"/>
                <a:cs typeface="+mn-lt"/>
              </a:rPr>
              <a:t> </a:t>
            </a:r>
            <a:r>
              <a:rPr lang="es-ES" sz="2400" err="1">
                <a:ea typeface="+mn-lt"/>
                <a:cs typeface="+mn-lt"/>
              </a:rPr>
              <a:t>of</a:t>
            </a:r>
            <a:r>
              <a:rPr lang="es-ES" sz="2400">
                <a:ea typeface="+mn-lt"/>
                <a:cs typeface="+mn-lt"/>
              </a:rPr>
              <a:t> </a:t>
            </a:r>
            <a:r>
              <a:rPr lang="es-ES" sz="2400" err="1">
                <a:ea typeface="+mn-lt"/>
                <a:cs typeface="+mn-lt"/>
              </a:rPr>
              <a:t>creative</a:t>
            </a:r>
            <a:r>
              <a:rPr lang="es-ES" sz="2400">
                <a:ea typeface="+mn-lt"/>
                <a:cs typeface="+mn-lt"/>
              </a:rPr>
              <a:t> </a:t>
            </a:r>
            <a:r>
              <a:rPr lang="es-ES" sz="2400" err="1">
                <a:ea typeface="+mn-lt"/>
                <a:cs typeface="+mn-lt"/>
              </a:rPr>
              <a:t>skills</a:t>
            </a:r>
            <a:r>
              <a:rPr lang="es-ES" sz="2400">
                <a:ea typeface="+mn-lt"/>
                <a:cs typeface="+mn-lt"/>
              </a:rPr>
              <a:t> </a:t>
            </a:r>
            <a:r>
              <a:rPr lang="es-ES" sz="2400" err="1">
                <a:ea typeface="+mn-lt"/>
                <a:cs typeface="+mn-lt"/>
              </a:rPr>
              <a:t>include</a:t>
            </a:r>
            <a:r>
              <a:rPr lang="es-ES" sz="2400">
                <a:ea typeface="+mn-lt"/>
                <a:cs typeface="+mn-lt"/>
              </a:rPr>
              <a:t>:</a:t>
            </a:r>
            <a:endParaRPr lang="es-ES" sz="2000">
              <a:cs typeface="Calibri" panose="020F0502020204030204"/>
            </a:endParaRPr>
          </a:p>
          <a:p>
            <a:endParaRPr lang="es-ES" sz="1800">
              <a:ea typeface="+mn-lt"/>
              <a:cs typeface="+mn-lt"/>
            </a:endParaRPr>
          </a:p>
          <a:p>
            <a:endParaRPr lang="es-ES" sz="1800">
              <a:cs typeface="Calibri"/>
            </a:endParaRPr>
          </a:p>
        </p:txBody>
      </p:sp>
      <p:sp>
        <p:nvSpPr>
          <p:cNvPr id="18" name="Rectangle 17">
            <a:extLst>
              <a:ext uri="{FF2B5EF4-FFF2-40B4-BE49-F238E27FC236}">
                <a16:creationId xmlns:a16="http://schemas.microsoft.com/office/drawing/2014/main" id="{70E96339-907C-46C3-99AC-31179B6F0E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16299" y="608401"/>
            <a:ext cx="4637502" cy="5593443"/>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92240"/>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4" name="Tabla 4">
            <a:extLst>
              <a:ext uri="{FF2B5EF4-FFF2-40B4-BE49-F238E27FC236}">
                <a16:creationId xmlns:a16="http://schemas.microsoft.com/office/drawing/2014/main" id="{F6796774-77EA-4A51-996D-A1F113EAF920}"/>
              </a:ext>
            </a:extLst>
          </p:cNvPr>
          <p:cNvGraphicFramePr>
            <a:graphicFrameLocks noGrp="1"/>
          </p:cNvGraphicFramePr>
          <p:nvPr>
            <p:extLst>
              <p:ext uri="{D42A27DB-BD31-4B8C-83A1-F6EECF244321}">
                <p14:modId xmlns:p14="http://schemas.microsoft.com/office/powerpoint/2010/main" val="1270937171"/>
              </p:ext>
            </p:extLst>
          </p:nvPr>
        </p:nvGraphicFramePr>
        <p:xfrm>
          <a:off x="6670109" y="1638821"/>
          <a:ext cx="4725134" cy="3633055"/>
        </p:xfrm>
        <a:graphic>
          <a:graphicData uri="http://schemas.openxmlformats.org/drawingml/2006/table">
            <a:tbl>
              <a:tblPr firstRow="1" bandRow="1">
                <a:tableStyleId>{69012ECD-51FC-41F1-AA8D-1B2483CD663E}</a:tableStyleId>
              </a:tblPr>
              <a:tblGrid>
                <a:gridCol w="2410509">
                  <a:extLst>
                    <a:ext uri="{9D8B030D-6E8A-4147-A177-3AD203B41FA5}">
                      <a16:colId xmlns:a16="http://schemas.microsoft.com/office/drawing/2014/main" val="464573450"/>
                    </a:ext>
                  </a:extLst>
                </a:gridCol>
                <a:gridCol w="2314625">
                  <a:extLst>
                    <a:ext uri="{9D8B030D-6E8A-4147-A177-3AD203B41FA5}">
                      <a16:colId xmlns:a16="http://schemas.microsoft.com/office/drawing/2014/main" val="1860617200"/>
                    </a:ext>
                  </a:extLst>
                </a:gridCol>
              </a:tblGrid>
              <a:tr h="3633055">
                <a:tc>
                  <a:txBody>
                    <a:bodyPr/>
                    <a:lstStyle/>
                    <a:p>
                      <a:pPr marL="285750" marR="0" lvl="0" indent="-285750" algn="l">
                        <a:lnSpc>
                          <a:spcPct val="150000"/>
                        </a:lnSpc>
                        <a:spcBef>
                          <a:spcPts val="1000"/>
                        </a:spcBef>
                        <a:spcAft>
                          <a:spcPts val="0"/>
                        </a:spcAft>
                        <a:buFont typeface="Wingdings"/>
                        <a:buChar char="Ø"/>
                      </a:pPr>
                      <a:r>
                        <a:rPr lang="es-ES" sz="1700" b="1" u="none" strike="noStrike" cap="none" spc="60" noProof="0" err="1">
                          <a:solidFill>
                            <a:schemeClr val="tx1"/>
                          </a:solidFill>
                        </a:rPr>
                        <a:t>Divergent</a:t>
                      </a:r>
                      <a:r>
                        <a:rPr lang="es-ES" sz="1700" b="1" u="none" strike="noStrike" cap="none" spc="60" noProof="0">
                          <a:solidFill>
                            <a:schemeClr val="tx1"/>
                          </a:solidFill>
                        </a:rPr>
                        <a:t> </a:t>
                      </a:r>
                      <a:r>
                        <a:rPr lang="es-ES" sz="1700" b="1" u="none" strike="noStrike" cap="none" spc="60" noProof="0" err="1">
                          <a:solidFill>
                            <a:schemeClr val="tx1"/>
                          </a:solidFill>
                        </a:rPr>
                        <a:t>thinking</a:t>
                      </a:r>
                    </a:p>
                    <a:p>
                      <a:pPr marL="285750" marR="0" lvl="0" indent="-285750" algn="l">
                        <a:lnSpc>
                          <a:spcPct val="150000"/>
                        </a:lnSpc>
                        <a:spcBef>
                          <a:spcPts val="0"/>
                        </a:spcBef>
                        <a:spcAft>
                          <a:spcPts val="0"/>
                        </a:spcAft>
                        <a:buFont typeface="Wingdings"/>
                        <a:buChar char="Ø"/>
                      </a:pPr>
                      <a:r>
                        <a:rPr lang="es-ES" sz="1700" b="1" u="none" strike="noStrike" cap="none" spc="60" noProof="0" err="1">
                          <a:solidFill>
                            <a:schemeClr val="tx1"/>
                          </a:solidFill>
                        </a:rPr>
                        <a:t>Inspiration</a:t>
                      </a:r>
                    </a:p>
                    <a:p>
                      <a:pPr marL="285750" lvl="0" indent="-285750" algn="l">
                        <a:lnSpc>
                          <a:spcPct val="150000"/>
                        </a:lnSpc>
                        <a:spcBef>
                          <a:spcPts val="0"/>
                        </a:spcBef>
                        <a:spcAft>
                          <a:spcPts val="0"/>
                        </a:spcAft>
                        <a:buFont typeface="Wingdings"/>
                        <a:buChar char="Ø"/>
                      </a:pPr>
                      <a:r>
                        <a:rPr lang="es-ES" sz="1700" b="1" u="none" strike="noStrike" cap="none" spc="60" noProof="0" err="1">
                          <a:solidFill>
                            <a:schemeClr val="tx1"/>
                          </a:solidFill>
                        </a:rPr>
                        <a:t>Imagination</a:t>
                      </a:r>
                      <a:endParaRPr lang="es-ES" sz="1700" b="1" err="1">
                        <a:solidFill>
                          <a:schemeClr val="tx1"/>
                        </a:solidFill>
                      </a:endParaRPr>
                    </a:p>
                    <a:p>
                      <a:pPr marL="285750" lvl="0" indent="-285750" algn="l">
                        <a:lnSpc>
                          <a:spcPct val="150000"/>
                        </a:lnSpc>
                        <a:spcBef>
                          <a:spcPts val="0"/>
                        </a:spcBef>
                        <a:spcAft>
                          <a:spcPts val="0"/>
                        </a:spcAft>
                        <a:buFont typeface="Wingdings"/>
                        <a:buChar char="Ø"/>
                      </a:pPr>
                      <a:r>
                        <a:rPr lang="es-ES" sz="1700" b="1" u="none" strike="noStrike" cap="none" spc="60" noProof="0" err="1">
                          <a:solidFill>
                            <a:schemeClr val="tx1"/>
                          </a:solidFill>
                        </a:rPr>
                        <a:t>Reframing</a:t>
                      </a:r>
                      <a:endParaRPr lang="es-ES" sz="1700" b="1" err="1">
                        <a:solidFill>
                          <a:schemeClr val="tx1"/>
                        </a:solidFill>
                      </a:endParaRPr>
                    </a:p>
                    <a:p>
                      <a:pPr marL="285750" lvl="0" indent="-285750" algn="l">
                        <a:lnSpc>
                          <a:spcPct val="150000"/>
                        </a:lnSpc>
                        <a:spcBef>
                          <a:spcPts val="0"/>
                        </a:spcBef>
                        <a:spcAft>
                          <a:spcPts val="0"/>
                        </a:spcAft>
                        <a:buFont typeface="Wingdings"/>
                        <a:buChar char="Ø"/>
                      </a:pPr>
                      <a:r>
                        <a:rPr lang="es-ES" sz="1700" b="1" u="none" strike="noStrike" cap="none" spc="60" noProof="0" err="1">
                          <a:solidFill>
                            <a:schemeClr val="tx1"/>
                          </a:solidFill>
                        </a:rPr>
                        <a:t>Mind</a:t>
                      </a:r>
                      <a:r>
                        <a:rPr lang="es-ES" sz="1700" b="1" u="none" strike="noStrike" cap="none" spc="60" noProof="0">
                          <a:solidFill>
                            <a:schemeClr val="tx1"/>
                          </a:solidFill>
                        </a:rPr>
                        <a:t> </a:t>
                      </a:r>
                      <a:r>
                        <a:rPr lang="es-ES" sz="1700" b="1" u="none" strike="noStrike" cap="none" spc="60" noProof="0" err="1">
                          <a:solidFill>
                            <a:schemeClr val="tx1"/>
                          </a:solidFill>
                        </a:rPr>
                        <a:t>mapping</a:t>
                      </a:r>
                      <a:endParaRPr lang="es-ES" sz="1700" b="1" err="1">
                        <a:solidFill>
                          <a:schemeClr val="tx1"/>
                        </a:solidFill>
                      </a:endParaRPr>
                    </a:p>
                    <a:p>
                      <a:pPr marL="285750" lvl="0" indent="-285750" algn="l">
                        <a:lnSpc>
                          <a:spcPct val="150000"/>
                        </a:lnSpc>
                        <a:spcBef>
                          <a:spcPts val="0"/>
                        </a:spcBef>
                        <a:spcAft>
                          <a:spcPts val="0"/>
                        </a:spcAft>
                        <a:buFont typeface="Wingdings"/>
                        <a:buChar char="Ø"/>
                      </a:pPr>
                      <a:r>
                        <a:rPr lang="es-ES" sz="1700" b="1" u="none" strike="noStrike" cap="none" spc="60" noProof="0" err="1">
                          <a:solidFill>
                            <a:schemeClr val="tx1"/>
                          </a:solidFill>
                        </a:rPr>
                        <a:t>Insight</a:t>
                      </a:r>
                      <a:endParaRPr lang="es-ES" sz="1700" b="1" err="1">
                        <a:solidFill>
                          <a:schemeClr val="tx1"/>
                        </a:solidFill>
                      </a:endParaRPr>
                    </a:p>
                    <a:p>
                      <a:pPr marL="285750" lvl="0" indent="-285750">
                        <a:lnSpc>
                          <a:spcPct val="150000"/>
                        </a:lnSpc>
                        <a:buFont typeface="Wingdings"/>
                        <a:buChar char="Ø"/>
                      </a:pPr>
                      <a:endParaRPr lang="es-ES" sz="1700" b="1" cap="all" spc="60">
                        <a:solidFill>
                          <a:schemeClr val="tx1"/>
                        </a:solidFill>
                      </a:endParaRPr>
                    </a:p>
                  </a:txBody>
                  <a:tcPr marL="150395" marR="150395" marT="98659" marB="98659"/>
                </a:tc>
                <a:tc>
                  <a:txBody>
                    <a:bodyPr/>
                    <a:lstStyle/>
                    <a:p>
                      <a:pPr marL="285750" marR="0" lvl="0" indent="-285750" algn="l">
                        <a:lnSpc>
                          <a:spcPct val="150000"/>
                        </a:lnSpc>
                        <a:spcBef>
                          <a:spcPts val="0"/>
                        </a:spcBef>
                        <a:spcAft>
                          <a:spcPts val="0"/>
                        </a:spcAft>
                        <a:buFont typeface="Wingdings"/>
                        <a:buChar char="Ø"/>
                      </a:pPr>
                      <a:r>
                        <a:rPr lang="es-ES" sz="1700" b="1" u="none" strike="noStrike" cap="none" spc="60" noProof="0" err="1">
                          <a:solidFill>
                            <a:schemeClr val="tx1"/>
                          </a:solidFill>
                        </a:rPr>
                        <a:t>Innovation</a:t>
                      </a:r>
                    </a:p>
                    <a:p>
                      <a:pPr marL="285750" lvl="0" indent="-285750" algn="l">
                        <a:lnSpc>
                          <a:spcPct val="150000"/>
                        </a:lnSpc>
                        <a:spcBef>
                          <a:spcPts val="0"/>
                        </a:spcBef>
                        <a:spcAft>
                          <a:spcPts val="0"/>
                        </a:spcAft>
                        <a:buFont typeface="Wingdings"/>
                        <a:buChar char="Ø"/>
                      </a:pPr>
                      <a:r>
                        <a:rPr lang="es-ES" sz="1700" b="1" u="none" strike="noStrike" cap="none" spc="60" noProof="0" err="1">
                          <a:solidFill>
                            <a:schemeClr val="tx1"/>
                          </a:solidFill>
                        </a:rPr>
                        <a:t>Experimenting</a:t>
                      </a:r>
                      <a:endParaRPr lang="es-ES" sz="1700" b="1" err="1">
                        <a:solidFill>
                          <a:schemeClr val="tx1"/>
                        </a:solidFill>
                      </a:endParaRPr>
                    </a:p>
                    <a:p>
                      <a:pPr marL="285750" lvl="0" indent="-285750" algn="l">
                        <a:lnSpc>
                          <a:spcPct val="150000"/>
                        </a:lnSpc>
                        <a:spcBef>
                          <a:spcPts val="0"/>
                        </a:spcBef>
                        <a:spcAft>
                          <a:spcPts val="0"/>
                        </a:spcAft>
                        <a:buFont typeface="Wingdings"/>
                        <a:buChar char="Ø"/>
                      </a:pPr>
                      <a:r>
                        <a:rPr lang="es-ES" sz="1700" b="1" u="none" strike="noStrike" cap="none" spc="60" noProof="0" err="1">
                          <a:solidFill>
                            <a:schemeClr val="tx1"/>
                          </a:solidFill>
                        </a:rPr>
                        <a:t>Questioning</a:t>
                      </a:r>
                      <a:endParaRPr lang="es-ES" sz="1700" b="1" err="1">
                        <a:solidFill>
                          <a:schemeClr val="tx1"/>
                        </a:solidFill>
                      </a:endParaRPr>
                    </a:p>
                    <a:p>
                      <a:pPr marL="285750" lvl="0" indent="-285750" algn="l">
                        <a:lnSpc>
                          <a:spcPct val="150000"/>
                        </a:lnSpc>
                        <a:spcBef>
                          <a:spcPts val="0"/>
                        </a:spcBef>
                        <a:spcAft>
                          <a:spcPts val="0"/>
                        </a:spcAft>
                        <a:buFont typeface="Wingdings"/>
                        <a:buChar char="Ø"/>
                      </a:pPr>
                      <a:r>
                        <a:rPr lang="es-ES" sz="1700" b="1" u="none" strike="noStrike" cap="none" spc="60" noProof="0" err="1">
                          <a:solidFill>
                            <a:schemeClr val="tx1"/>
                          </a:solidFill>
                        </a:rPr>
                        <a:t>Design</a:t>
                      </a:r>
                      <a:endParaRPr lang="es-ES" sz="1700" b="1" err="1">
                        <a:solidFill>
                          <a:schemeClr val="tx1"/>
                        </a:solidFill>
                      </a:endParaRPr>
                    </a:p>
                    <a:p>
                      <a:pPr marL="285750" lvl="0" indent="-285750">
                        <a:lnSpc>
                          <a:spcPct val="150000"/>
                        </a:lnSpc>
                        <a:buFont typeface="Wingdings"/>
                        <a:buChar char="Ø"/>
                      </a:pPr>
                      <a:endParaRPr lang="es-ES" sz="1700" b="1" cap="all" spc="60">
                        <a:solidFill>
                          <a:schemeClr val="tx1"/>
                        </a:solidFill>
                      </a:endParaRPr>
                    </a:p>
                  </a:txBody>
                  <a:tcPr marL="150395" marR="150395" marT="98659" marB="98659"/>
                </a:tc>
                <a:extLst>
                  <a:ext uri="{0D108BD9-81ED-4DB2-BD59-A6C34878D82A}">
                    <a16:rowId xmlns:a16="http://schemas.microsoft.com/office/drawing/2014/main" val="1975192386"/>
                  </a:ext>
                </a:extLst>
              </a:tr>
            </a:tbl>
          </a:graphicData>
        </a:graphic>
      </p:graphicFrame>
      <p:sp>
        <p:nvSpPr>
          <p:cNvPr id="15" name="Título 14">
            <a:extLst>
              <a:ext uri="{FF2B5EF4-FFF2-40B4-BE49-F238E27FC236}">
                <a16:creationId xmlns:a16="http://schemas.microsoft.com/office/drawing/2014/main" id="{E5FDB8A1-12E1-43FE-8CD0-C7E248CDC8D2}"/>
              </a:ext>
            </a:extLst>
          </p:cNvPr>
          <p:cNvSpPr>
            <a:spLocks noGrp="1"/>
          </p:cNvSpPr>
          <p:nvPr>
            <p:ph type="title"/>
          </p:nvPr>
        </p:nvSpPr>
        <p:spPr/>
        <p:txBody>
          <a:bodyPr>
            <a:normAutofit/>
          </a:bodyPr>
          <a:lstStyle/>
          <a:p>
            <a:r>
              <a:rPr lang="es-ES" sz="3200" b="1">
                <a:solidFill>
                  <a:srgbClr val="FF0000"/>
                </a:solidFill>
                <a:cs typeface="Calibri Light"/>
              </a:rPr>
              <a:t>5- CREATIVITY</a:t>
            </a:r>
            <a:endParaRPr lang="es-ES" sz="4000">
              <a:solidFill>
                <a:srgbClr val="FF0000"/>
              </a:solidFill>
              <a:cs typeface="Calibri Light" panose="020F0302020204030204"/>
            </a:endParaRPr>
          </a:p>
        </p:txBody>
      </p:sp>
    </p:spTree>
    <p:extLst>
      <p:ext uri="{BB962C8B-B14F-4D97-AF65-F5344CB8AC3E}">
        <p14:creationId xmlns:p14="http://schemas.microsoft.com/office/powerpoint/2010/main" val="2930820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48C31BE-C32E-4F83-8119-B201CE48AF40}"/>
              </a:ext>
            </a:extLst>
          </p:cNvPr>
          <p:cNvSpPr>
            <a:spLocks noGrp="1"/>
          </p:cNvSpPr>
          <p:nvPr>
            <p:ph type="title"/>
          </p:nvPr>
        </p:nvSpPr>
        <p:spPr>
          <a:xfrm>
            <a:off x="793662" y="386930"/>
            <a:ext cx="10066122" cy="1298448"/>
          </a:xfrm>
        </p:spPr>
        <p:txBody>
          <a:bodyPr vert="horz" lIns="91440" tIns="45720" rIns="91440" bIns="45720" rtlCol="0" anchor="t">
            <a:normAutofit/>
          </a:bodyPr>
          <a:lstStyle/>
          <a:p>
            <a:br>
              <a:rPr lang="es-ES" sz="1900" b="1"/>
            </a:br>
            <a:br>
              <a:rPr lang="es-ES" sz="1900" b="1"/>
            </a:br>
            <a:br>
              <a:rPr lang="es-ES" sz="1900" b="1"/>
            </a:br>
            <a:r>
              <a:rPr lang="es-ES" sz="2800" b="1">
                <a:solidFill>
                  <a:srgbClr val="FF0000"/>
                </a:solidFill>
              </a:rPr>
              <a:t>6 – WORK ETHIC</a:t>
            </a:r>
            <a:endParaRPr lang="es-ES" sz="2800" b="1">
              <a:solidFill>
                <a:srgbClr val="FF0000"/>
              </a:solidFill>
              <a:cs typeface="Calibri Light"/>
            </a:endParaRPr>
          </a:p>
          <a:p>
            <a:endParaRPr lang="es-ES" sz="1900" b="1">
              <a:cs typeface="Calibri Light"/>
            </a:endParaRPr>
          </a:p>
          <a:p>
            <a:endParaRPr lang="es-ES" sz="1900" b="1">
              <a:cs typeface="Calibri Light"/>
            </a:endParaRPr>
          </a:p>
          <a:p>
            <a:endParaRPr lang="es-ES" sz="1900" b="1">
              <a:cs typeface="Calibri Light"/>
            </a:endParaRPr>
          </a:p>
          <a:p>
            <a:endParaRPr lang="es-ES" sz="1900">
              <a:cs typeface="Calibri Light"/>
            </a:endParaRPr>
          </a:p>
        </p:txBody>
      </p:sp>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79496745-4EAC-4CF5-8E69-316D4A0EFE23}"/>
              </a:ext>
            </a:extLst>
          </p:cNvPr>
          <p:cNvSpPr>
            <a:spLocks noGrp="1"/>
          </p:cNvSpPr>
          <p:nvPr>
            <p:ph idx="1"/>
          </p:nvPr>
        </p:nvSpPr>
        <p:spPr>
          <a:xfrm>
            <a:off x="793661" y="2599509"/>
            <a:ext cx="4530898" cy="3639450"/>
          </a:xfrm>
        </p:spPr>
        <p:txBody>
          <a:bodyPr vert="horz" lIns="91440" tIns="45720" rIns="91440" bIns="45720" rtlCol="0" anchor="ctr">
            <a:normAutofit/>
          </a:bodyPr>
          <a:lstStyle/>
          <a:p>
            <a:pPr marL="0" indent="0">
              <a:buNone/>
            </a:pPr>
            <a:r>
              <a:rPr lang="es-ES" sz="2000">
                <a:ea typeface="+mn-lt"/>
                <a:cs typeface="+mn-lt"/>
              </a:rPr>
              <a:t>Work ethic is a soft skill that proves your belief in the importance of work and its ability to strengthen your character. Demonstrating work ethic should be important in every career, but is vital for first responders, </a:t>
            </a:r>
            <a:r>
              <a:rPr lang="es-ES" sz="2000" b="1" u="sng">
                <a:ea typeface="+mn-lt"/>
                <a:cs typeface="+mn-lt"/>
              </a:rPr>
              <a:t>teachers</a:t>
            </a:r>
            <a:r>
              <a:rPr lang="es-ES" sz="2000">
                <a:ea typeface="+mn-lt"/>
                <a:cs typeface="+mn-lt"/>
              </a:rPr>
              <a:t>, and nurses. Soft skills examples related to work ethic include:</a:t>
            </a:r>
          </a:p>
          <a:p>
            <a:endParaRPr lang="es-ES" sz="2000">
              <a:ea typeface="+mn-lt"/>
              <a:cs typeface="+mn-lt"/>
            </a:endParaRPr>
          </a:p>
          <a:p>
            <a:endParaRPr lang="es-ES" sz="2000">
              <a:cs typeface="Calibri"/>
            </a:endParaRPr>
          </a:p>
        </p:txBody>
      </p:sp>
      <p:sp>
        <p:nvSpPr>
          <p:cNvPr id="6" name="Rectangle 14">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a 4">
            <a:extLst>
              <a:ext uri="{FF2B5EF4-FFF2-40B4-BE49-F238E27FC236}">
                <a16:creationId xmlns:a16="http://schemas.microsoft.com/office/drawing/2014/main" id="{F6796774-77EA-4A51-996D-A1F113EAF920}"/>
              </a:ext>
            </a:extLst>
          </p:cNvPr>
          <p:cNvGraphicFramePr>
            <a:graphicFrameLocks noGrp="1"/>
          </p:cNvGraphicFramePr>
          <p:nvPr>
            <p:extLst>
              <p:ext uri="{D42A27DB-BD31-4B8C-83A1-F6EECF244321}">
                <p14:modId xmlns:p14="http://schemas.microsoft.com/office/powerpoint/2010/main" val="3936518201"/>
              </p:ext>
            </p:extLst>
          </p:nvPr>
        </p:nvGraphicFramePr>
        <p:xfrm>
          <a:off x="5933207" y="2484255"/>
          <a:ext cx="5106928" cy="3714244"/>
        </p:xfrm>
        <a:graphic>
          <a:graphicData uri="http://schemas.openxmlformats.org/drawingml/2006/table">
            <a:tbl>
              <a:tblPr firstRow="1" bandRow="1">
                <a:noFill/>
                <a:tableStyleId>{5C22544A-7EE6-4342-B048-85BDC9FD1C3A}</a:tableStyleId>
              </a:tblPr>
              <a:tblGrid>
                <a:gridCol w="2317744">
                  <a:extLst>
                    <a:ext uri="{9D8B030D-6E8A-4147-A177-3AD203B41FA5}">
                      <a16:colId xmlns:a16="http://schemas.microsoft.com/office/drawing/2014/main" val="464573450"/>
                    </a:ext>
                  </a:extLst>
                </a:gridCol>
                <a:gridCol w="2789184">
                  <a:extLst>
                    <a:ext uri="{9D8B030D-6E8A-4147-A177-3AD203B41FA5}">
                      <a16:colId xmlns:a16="http://schemas.microsoft.com/office/drawing/2014/main" val="1860617200"/>
                    </a:ext>
                  </a:extLst>
                </a:gridCol>
              </a:tblGrid>
              <a:tr h="3714244">
                <a:tc>
                  <a:txBody>
                    <a:bodyPr/>
                    <a:lstStyle/>
                    <a:p>
                      <a:pPr marL="285750" marR="0" lvl="0" indent="-285750" algn="l">
                        <a:lnSpc>
                          <a:spcPct val="150000"/>
                        </a:lnSpc>
                        <a:spcBef>
                          <a:spcPts val="1000"/>
                        </a:spcBef>
                        <a:spcAft>
                          <a:spcPts val="0"/>
                        </a:spcAft>
                        <a:buFont typeface="Wingdings"/>
                        <a:buChar char="Ø"/>
                      </a:pPr>
                      <a:r>
                        <a:rPr lang="es-ES" sz="1900" b="1" i="0" u="none" strike="noStrike" cap="none" spc="60" noProof="0">
                          <a:solidFill>
                            <a:schemeClr val="tx1"/>
                          </a:solidFill>
                        </a:rPr>
                        <a:t>Dedication</a:t>
                      </a:r>
                    </a:p>
                    <a:p>
                      <a:pPr marL="285750" marR="0" lvl="0" indent="-285750" algn="l">
                        <a:lnSpc>
                          <a:spcPct val="150000"/>
                        </a:lnSpc>
                        <a:spcBef>
                          <a:spcPts val="0"/>
                        </a:spcBef>
                        <a:spcAft>
                          <a:spcPts val="0"/>
                        </a:spcAft>
                        <a:buFont typeface="Wingdings"/>
                        <a:buChar char="Ø"/>
                      </a:pPr>
                      <a:r>
                        <a:rPr lang="es-ES" sz="1900" b="1" i="0" u="none" strike="noStrike" cap="none" spc="60" noProof="0" err="1">
                          <a:solidFill>
                            <a:schemeClr val="tx1"/>
                          </a:solidFill>
                          <a:latin typeface="Calibri"/>
                        </a:rPr>
                        <a:t>Responsibility</a:t>
                      </a:r>
                      <a:endParaRPr lang="es-ES" sz="1900" b="1" i="0" u="none" strike="noStrike" cap="none" spc="60" noProof="0" err="1">
                        <a:solidFill>
                          <a:schemeClr val="tx1"/>
                        </a:solidFill>
                      </a:endParaRPr>
                    </a:p>
                    <a:p>
                      <a:pPr marL="285750" lvl="0" indent="-285750" algn="l">
                        <a:lnSpc>
                          <a:spcPct val="150000"/>
                        </a:lnSpc>
                        <a:spcBef>
                          <a:spcPts val="0"/>
                        </a:spcBef>
                        <a:spcAft>
                          <a:spcPts val="0"/>
                        </a:spcAft>
                        <a:buFont typeface="Wingdings"/>
                        <a:buChar char="Ø"/>
                      </a:pPr>
                      <a:r>
                        <a:rPr lang="es-ES" sz="1900" b="1" i="0" u="none" strike="noStrike" cap="none" spc="60" noProof="0">
                          <a:solidFill>
                            <a:schemeClr val="tx1"/>
                          </a:solidFill>
                          <a:latin typeface="Calibri"/>
                        </a:rPr>
                        <a:t>Discipline</a:t>
                      </a:r>
                      <a:endParaRPr lang="es-ES" sz="1900" b="1">
                        <a:solidFill>
                          <a:schemeClr val="tx1"/>
                        </a:solidFill>
                      </a:endParaRPr>
                    </a:p>
                    <a:p>
                      <a:pPr marL="285750" lvl="0" indent="-285750" algn="l">
                        <a:lnSpc>
                          <a:spcPct val="150000"/>
                        </a:lnSpc>
                        <a:spcBef>
                          <a:spcPts val="0"/>
                        </a:spcBef>
                        <a:spcAft>
                          <a:spcPts val="0"/>
                        </a:spcAft>
                        <a:buFont typeface="Wingdings"/>
                        <a:buChar char="Ø"/>
                      </a:pPr>
                      <a:r>
                        <a:rPr lang="es-ES" sz="1900" b="1" i="0" u="none" strike="noStrike" cap="none" spc="60" noProof="0">
                          <a:solidFill>
                            <a:schemeClr val="tx1"/>
                          </a:solidFill>
                          <a:latin typeface="Calibri"/>
                        </a:rPr>
                        <a:t>Initiative</a:t>
                      </a:r>
                      <a:endParaRPr lang="es-ES" sz="1900" b="1">
                        <a:solidFill>
                          <a:schemeClr val="tx1"/>
                        </a:solidFill>
                      </a:endParaRPr>
                    </a:p>
                    <a:p>
                      <a:pPr marL="0" marR="0" lvl="0" indent="0" algn="l">
                        <a:lnSpc>
                          <a:spcPct val="100000"/>
                        </a:lnSpc>
                        <a:spcBef>
                          <a:spcPts val="0"/>
                        </a:spcBef>
                        <a:spcAft>
                          <a:spcPts val="0"/>
                        </a:spcAft>
                        <a:buFont typeface="Arial"/>
                        <a:buChar char="•"/>
                      </a:pPr>
                      <a:endParaRPr lang="es-ES" sz="1900" b="0" i="0" u="none" strike="noStrike" cap="none" spc="60" noProof="0">
                        <a:latin typeface="Calibri"/>
                      </a:endParaRPr>
                    </a:p>
                    <a:p>
                      <a:pPr marL="285750" marR="0" lvl="0" indent="-285750" algn="l">
                        <a:lnSpc>
                          <a:spcPct val="150000"/>
                        </a:lnSpc>
                        <a:spcBef>
                          <a:spcPts val="1000"/>
                        </a:spcBef>
                        <a:spcAft>
                          <a:spcPts val="0"/>
                        </a:spcAft>
                        <a:buFont typeface="Wingdings"/>
                        <a:buChar char="Ø"/>
                      </a:pPr>
                      <a:endParaRPr lang="es-ES" sz="1900" b="1" i="0" u="none" strike="noStrike" cap="none" spc="60" noProof="0">
                        <a:solidFill>
                          <a:schemeClr val="tx1"/>
                        </a:solidFill>
                      </a:endParaRPr>
                    </a:p>
                    <a:p>
                      <a:pPr marL="285750" lvl="0" indent="-285750">
                        <a:lnSpc>
                          <a:spcPct val="150000"/>
                        </a:lnSpc>
                        <a:buFont typeface="Wingdings"/>
                        <a:buChar char="Ø"/>
                      </a:pPr>
                      <a:endParaRPr lang="es-ES" sz="1900" b="1" cap="all" spc="60">
                        <a:solidFill>
                          <a:schemeClr val="tx1"/>
                        </a:solidFill>
                      </a:endParaRPr>
                    </a:p>
                  </a:txBody>
                  <a:tcPr marL="171887" marR="171887" marT="112757" marB="112757">
                    <a:lnL w="12700" cmpd="sng">
                      <a:noFill/>
                    </a:lnL>
                    <a:lnR w="12700" cmpd="sng">
                      <a:noFill/>
                    </a:lnR>
                    <a:lnT w="12700" cmpd="sng">
                      <a:noFill/>
                    </a:lnT>
                    <a:lnB w="38100" cmpd="sng">
                      <a:noFill/>
                    </a:lnB>
                    <a:solidFill>
                      <a:schemeClr val="accent6">
                        <a:lumMod val="40000"/>
                        <a:lumOff val="60000"/>
                      </a:schemeClr>
                    </a:solidFill>
                  </a:tcPr>
                </a:tc>
                <a:tc>
                  <a:txBody>
                    <a:bodyPr/>
                    <a:lstStyle/>
                    <a:p>
                      <a:pPr marL="285750" lvl="0" indent="-285750" algn="l">
                        <a:lnSpc>
                          <a:spcPct val="150000"/>
                        </a:lnSpc>
                        <a:spcBef>
                          <a:spcPts val="0"/>
                        </a:spcBef>
                        <a:spcAft>
                          <a:spcPts val="0"/>
                        </a:spcAft>
                        <a:buFont typeface="Wingdings"/>
                        <a:buChar char="Ø"/>
                      </a:pPr>
                      <a:r>
                        <a:rPr lang="es-ES" sz="1900" b="1" i="0" u="none" strike="noStrike" cap="none" spc="60" noProof="0" err="1">
                          <a:solidFill>
                            <a:schemeClr val="tx1"/>
                          </a:solidFill>
                        </a:rPr>
                        <a:t>Commitment</a:t>
                      </a:r>
                      <a:endParaRPr lang="es-ES" sz="1900" b="1" err="1">
                        <a:solidFill>
                          <a:schemeClr val="tx1"/>
                        </a:solidFill>
                      </a:endParaRPr>
                    </a:p>
                    <a:p>
                      <a:pPr marL="285750" lvl="0" indent="-285750" algn="l">
                        <a:lnSpc>
                          <a:spcPct val="150000"/>
                        </a:lnSpc>
                        <a:spcBef>
                          <a:spcPts val="0"/>
                        </a:spcBef>
                        <a:spcAft>
                          <a:spcPts val="0"/>
                        </a:spcAft>
                        <a:buFont typeface="Wingdings"/>
                        <a:buChar char="Ø"/>
                      </a:pPr>
                      <a:r>
                        <a:rPr lang="es-ES" sz="1900" b="1" i="0" u="none" strike="noStrike" cap="none" spc="60" noProof="0" err="1">
                          <a:solidFill>
                            <a:schemeClr val="tx1"/>
                          </a:solidFill>
                        </a:rPr>
                        <a:t>Self-motivated</a:t>
                      </a:r>
                      <a:endParaRPr lang="es-ES" sz="1900" b="1" err="1">
                        <a:solidFill>
                          <a:schemeClr val="tx1"/>
                        </a:solidFill>
                      </a:endParaRPr>
                    </a:p>
                    <a:p>
                      <a:pPr marL="285750" lvl="0" indent="-285750" algn="l">
                        <a:lnSpc>
                          <a:spcPct val="150000"/>
                        </a:lnSpc>
                        <a:spcBef>
                          <a:spcPts val="0"/>
                        </a:spcBef>
                        <a:spcAft>
                          <a:spcPts val="0"/>
                        </a:spcAft>
                        <a:buFont typeface="Wingdings"/>
                        <a:buChar char="Ø"/>
                      </a:pPr>
                      <a:r>
                        <a:rPr lang="es-ES" sz="1900" b="1" i="0" u="none" strike="noStrike" cap="none" spc="60" noProof="0" err="1">
                          <a:solidFill>
                            <a:schemeClr val="tx1"/>
                          </a:solidFill>
                        </a:rPr>
                        <a:t>Professionalism</a:t>
                      </a:r>
                      <a:endParaRPr lang="es-ES" sz="1900" b="1" err="1">
                        <a:solidFill>
                          <a:schemeClr val="tx1"/>
                        </a:solidFill>
                      </a:endParaRPr>
                    </a:p>
                    <a:p>
                      <a:pPr marL="285750" lvl="0" indent="-285750" algn="l">
                        <a:lnSpc>
                          <a:spcPct val="150000"/>
                        </a:lnSpc>
                        <a:spcBef>
                          <a:spcPts val="0"/>
                        </a:spcBef>
                        <a:spcAft>
                          <a:spcPts val="0"/>
                        </a:spcAft>
                        <a:buFont typeface="Wingdings"/>
                        <a:buChar char="Ø"/>
                      </a:pPr>
                      <a:r>
                        <a:rPr lang="es-ES" sz="1900" b="1" i="0" u="none" strike="noStrike" cap="none" spc="60" noProof="0" err="1">
                          <a:solidFill>
                            <a:schemeClr val="tx1"/>
                          </a:solidFill>
                        </a:rPr>
                        <a:t>Teamwork</a:t>
                      </a:r>
                      <a:endParaRPr lang="es-ES" sz="1900" b="1" err="1">
                        <a:solidFill>
                          <a:schemeClr val="tx1"/>
                        </a:solidFill>
                      </a:endParaRPr>
                    </a:p>
                    <a:p>
                      <a:pPr marL="285750" lvl="0" indent="-285750" algn="l">
                        <a:lnSpc>
                          <a:spcPct val="150000"/>
                        </a:lnSpc>
                        <a:spcBef>
                          <a:spcPts val="0"/>
                        </a:spcBef>
                        <a:spcAft>
                          <a:spcPts val="0"/>
                        </a:spcAft>
                        <a:buFont typeface="Wingdings"/>
                        <a:buChar char="Ø"/>
                      </a:pPr>
                      <a:r>
                        <a:rPr lang="es-ES" sz="1900" b="1" i="0" u="none" strike="noStrike" cap="none" spc="60" noProof="0">
                          <a:solidFill>
                            <a:schemeClr val="tx1"/>
                          </a:solidFill>
                        </a:rPr>
                        <a:t>Time-</a:t>
                      </a:r>
                      <a:r>
                        <a:rPr lang="es-ES" sz="1900" b="1" i="0" u="none" strike="noStrike" cap="none" spc="60" noProof="0" err="1">
                          <a:solidFill>
                            <a:schemeClr val="tx1"/>
                          </a:solidFill>
                        </a:rPr>
                        <a:t>management</a:t>
                      </a:r>
                      <a:endParaRPr lang="es-ES" sz="1900" b="1" err="1">
                        <a:solidFill>
                          <a:schemeClr val="tx1"/>
                        </a:solidFill>
                      </a:endParaRPr>
                    </a:p>
                    <a:p>
                      <a:pPr marL="285750" marR="0" lvl="0" indent="-285750" algn="l">
                        <a:lnSpc>
                          <a:spcPct val="150000"/>
                        </a:lnSpc>
                        <a:spcBef>
                          <a:spcPts val="0"/>
                        </a:spcBef>
                        <a:spcAft>
                          <a:spcPts val="0"/>
                        </a:spcAft>
                        <a:buFont typeface="Wingdings"/>
                        <a:buChar char="Ø"/>
                      </a:pPr>
                      <a:endParaRPr lang="es-ES" sz="1900" b="1" i="0" u="none" strike="noStrike" cap="none" spc="60" noProof="0">
                        <a:solidFill>
                          <a:schemeClr val="tx1"/>
                        </a:solidFill>
                        <a:latin typeface="Calibri"/>
                      </a:endParaRPr>
                    </a:p>
                    <a:p>
                      <a:pPr marL="285750" lvl="0" indent="-285750">
                        <a:lnSpc>
                          <a:spcPct val="150000"/>
                        </a:lnSpc>
                        <a:buFont typeface="Wingdings"/>
                        <a:buChar char="Ø"/>
                      </a:pPr>
                      <a:endParaRPr lang="es-ES" sz="1900" b="1" cap="all" spc="60">
                        <a:solidFill>
                          <a:schemeClr val="tx1"/>
                        </a:solidFill>
                      </a:endParaRPr>
                    </a:p>
                  </a:txBody>
                  <a:tcPr marL="171887" marR="171887" marT="112757" marB="112757">
                    <a:lnL w="12700" cmpd="sng">
                      <a:noFill/>
                    </a:lnL>
                    <a:lnR w="12700" cmpd="sng">
                      <a:noFill/>
                    </a:lnR>
                    <a:lnT w="12700" cmpd="sng">
                      <a:noFill/>
                    </a:lnT>
                    <a:lnB w="38100" cmpd="sng">
                      <a:noFill/>
                    </a:lnB>
                    <a:solidFill>
                      <a:schemeClr val="accent6">
                        <a:lumMod val="40000"/>
                        <a:lumOff val="60000"/>
                      </a:schemeClr>
                    </a:solidFill>
                  </a:tcPr>
                </a:tc>
                <a:extLst>
                  <a:ext uri="{0D108BD9-81ED-4DB2-BD59-A6C34878D82A}">
                    <a16:rowId xmlns:a16="http://schemas.microsoft.com/office/drawing/2014/main" val="1975192386"/>
                  </a:ext>
                </a:extLst>
              </a:tr>
            </a:tbl>
          </a:graphicData>
        </a:graphic>
      </p:graphicFrame>
    </p:spTree>
    <p:extLst>
      <p:ext uri="{BB962C8B-B14F-4D97-AF65-F5344CB8AC3E}">
        <p14:creationId xmlns:p14="http://schemas.microsoft.com/office/powerpoint/2010/main" val="378131928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65D8777E1A1E864B8CDB27E058122612" ma:contentTypeVersion="11" ma:contentTypeDescription="Crear nuevo documento." ma:contentTypeScope="" ma:versionID="3231e9636c2713ed2abada922811655c">
  <xsd:schema xmlns:xsd="http://www.w3.org/2001/XMLSchema" xmlns:xs="http://www.w3.org/2001/XMLSchema" xmlns:p="http://schemas.microsoft.com/office/2006/metadata/properties" xmlns:ns2="3e1cf4fb-bbfa-44e4-a71e-52965a8fea2f" xmlns:ns3="67401bdc-4120-499a-bd4d-95bc728db95f" targetNamespace="http://schemas.microsoft.com/office/2006/metadata/properties" ma:root="true" ma:fieldsID="d0cc69cfbdf1ecf0496d381e49a2fe4c" ns2:_="" ns3:_="">
    <xsd:import namespace="3e1cf4fb-bbfa-44e4-a71e-52965a8fea2f"/>
    <xsd:import namespace="67401bdc-4120-499a-bd4d-95bc728db95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e1cf4fb-bbfa-44e4-a71e-52965a8fea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7401bdc-4120-499a-bd4d-95bc728db95f" elementFormDefault="qualified">
    <xsd:import namespace="http://schemas.microsoft.com/office/2006/documentManagement/types"/>
    <xsd:import namespace="http://schemas.microsoft.com/office/infopath/2007/PartnerControls"/>
    <xsd:element name="SharedWithUsers" ma:index="17"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54779C4-9D7C-4704-85A1-AFD15225704D}"/>
</file>

<file path=customXml/itemProps2.xml><?xml version="1.0" encoding="utf-8"?>
<ds:datastoreItem xmlns:ds="http://schemas.openxmlformats.org/officeDocument/2006/customXml" ds:itemID="{D6E2646D-F10E-4A83-AD37-36956E97F1F9}">
  <ds:schemaRefs>
    <ds:schemaRef ds:uri="http://schemas.microsoft.com/sharepoint/v3/contenttype/forms"/>
  </ds:schemaRefs>
</ds:datastoreItem>
</file>

<file path=customXml/itemProps3.xml><?xml version="1.0" encoding="utf-8"?>
<ds:datastoreItem xmlns:ds="http://schemas.openxmlformats.org/officeDocument/2006/customXml" ds:itemID="{A38D38A1-3C60-497C-B1BC-9297B520F54C}">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16</Slides>
  <Notes>0</Notes>
  <HiddenSlides>0</HiddenSlide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What are your skills?- </vt:lpstr>
      <vt:lpstr>Some soft skills examples</vt:lpstr>
      <vt:lpstr>10 Soft Skills for Teaching</vt:lpstr>
      <vt:lpstr>1.COMMUNICATION:  Receptive and Expressive</vt:lpstr>
      <vt:lpstr>2 – TEAMWORK </vt:lpstr>
      <vt:lpstr>3 – ADAPTABILITY </vt:lpstr>
      <vt:lpstr>4 – PROBLEM SOLVING</vt:lpstr>
      <vt:lpstr>5- CREATIVITY</vt:lpstr>
      <vt:lpstr>   6 – WORK ETHIC    </vt:lpstr>
      <vt:lpstr> 7- SOCIAL AND EMOTIONAL INTELLIGENCE SKILLS         </vt:lpstr>
      <vt:lpstr>     8- TIME MANAGEMENT     </vt:lpstr>
      <vt:lpstr>     9 – LEADERSHIP       </vt:lpstr>
      <vt:lpstr>       10 – ATTENTION TO DETAIL        </vt:lpstr>
      <vt:lpstr>Your English teacher  resume will focus on  the key duties including:</vt:lpstr>
      <vt:lpstr>How to express these skills through examples</vt:lpstr>
      <vt:lpstr>Communications skills interview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Dana</dc:creator>
  <cp:revision>1</cp:revision>
  <dcterms:created xsi:type="dcterms:W3CDTF">2020-12-29T15:17:53Z</dcterms:created>
  <dcterms:modified xsi:type="dcterms:W3CDTF">2021-01-14T17:19:35Z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0x01010065D8777E1A1E864B8CDB27E058122612</vt:lpwstr>
  </property>
</Properties>
</file>