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64" r:id="rId9"/>
    <p:sldId id="262" r:id="rId10"/>
    <p:sldId id="263" r:id="rId11"/>
    <p:sldId id="265" r:id="rId12"/>
    <p:sldId id="267" r:id="rId13"/>
    <p:sldId id="268" r:id="rId14"/>
    <p:sldId id="270" r:id="rId15"/>
    <p:sldId id="271" r:id="rId16"/>
    <p:sldId id="269" r:id="rId17"/>
    <p:sldId id="266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2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4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12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150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71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8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64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80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39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7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42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01" r:id="rId5"/>
    <p:sldLayoutId id="2147483706" r:id="rId6"/>
    <p:sldLayoutId id="2147483702" r:id="rId7"/>
    <p:sldLayoutId id="2147483703" r:id="rId8"/>
    <p:sldLayoutId id="2147483704" r:id="rId9"/>
    <p:sldLayoutId id="2147483705" r:id="rId10"/>
    <p:sldLayoutId id="214748370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13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60.jpeg"/><Relationship Id="rId7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hyperlink" Target="http://ceipmanuelmoreno.centros.educa.jcyl.es/sitio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hyperlink" Target="https://twitter.com/ceipmanuelmore" TargetMode="Externa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68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70DF15-E754-42BB-9A78-F070643B1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980" y="4519947"/>
            <a:ext cx="12208582" cy="23356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554275-D986-4EA7-A374-7E5194A06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1861" y="4896839"/>
            <a:ext cx="8031961" cy="882398"/>
          </a:xfrm>
        </p:spPr>
        <p:txBody>
          <a:bodyPr>
            <a:normAutofit/>
          </a:bodyPr>
          <a:lstStyle/>
          <a:p>
            <a:r>
              <a:rPr lang="es-ES" sz="4400" dirty="0"/>
              <a:t>Aplicación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5ED1DA-2757-4D80-B52A-8985FB7D8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6798" y="5901315"/>
            <a:ext cx="6396471" cy="509627"/>
          </a:xfrm>
        </p:spPr>
        <p:txBody>
          <a:bodyPr>
            <a:normAutofit/>
          </a:bodyPr>
          <a:lstStyle/>
          <a:p>
            <a:r>
              <a:rPr lang="es-ES" sz="1200" dirty="0"/>
              <a:t>5 de mayo de 2021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7A83510-2790-4866-911D-2E1588DF5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32" y="4252353"/>
            <a:ext cx="12157773" cy="494218"/>
            <a:chOff x="18956" y="5952517"/>
            <a:chExt cx="12157773" cy="494218"/>
          </a:xfrm>
          <a:solidFill>
            <a:schemeClr val="bg1"/>
          </a:solidFill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DAB74ACE-7603-4829-88FE-C3C2B05EB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E3E37A0-8723-42F4-9435-F06BD0191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0C5FE567-8965-4799-B1E6-8A6E1A848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BA3FF2FD-6394-4F97-B186-BD4A98C61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1A361C9F-AD97-4338-B557-8766AFD03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F4FAA936-A80F-43B5-8A7D-17CC7CF77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21246F32-1BA7-40E4-9AF9-CA517D44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C18EE8CE-BCF9-4C64-B335-C7830B03F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64AC2B2B-568F-4175-8D84-AD8F6B563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D9C6CF5C-8CF6-4274-86E0-CAF4A31F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3BFC56A2-55B3-432A-BD3B-4B2423A6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BB036CEA-B307-404A-89D6-9414F417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43">
              <a:extLst>
                <a:ext uri="{FF2B5EF4-FFF2-40B4-BE49-F238E27FC236}">
                  <a16:creationId xmlns:a16="http://schemas.microsoft.com/office/drawing/2014/main" id="{CB37E5F5-B903-4611-A739-0B7FBE851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B1012F2B-A8F1-4FD5-8E6F-1CC97D0A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C04C6E0B-838E-4B10-91CA-29C49838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15D6CFEB-4FC5-45C3-8BDF-95EAD1EDF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EA8E01BA-7055-4707-906A-F08E2E25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CDA2DE76-0D5E-4F6F-95E7-508B725F8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56">
              <a:extLst>
                <a:ext uri="{FF2B5EF4-FFF2-40B4-BE49-F238E27FC236}">
                  <a16:creationId xmlns:a16="http://schemas.microsoft.com/office/drawing/2014/main" id="{669578C5-3D06-4B77-A897-A014B441B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57">
              <a:extLst>
                <a:ext uri="{FF2B5EF4-FFF2-40B4-BE49-F238E27FC236}">
                  <a16:creationId xmlns:a16="http://schemas.microsoft.com/office/drawing/2014/main" id="{85AA3005-AAD0-4587-B352-ECD937D61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id="{B4E9730F-E8B1-4F7C-BA99-3B3016F10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60">
              <a:extLst>
                <a:ext uri="{FF2B5EF4-FFF2-40B4-BE49-F238E27FC236}">
                  <a16:creationId xmlns:a16="http://schemas.microsoft.com/office/drawing/2014/main" id="{A8922D05-C325-4918-84E6-1C62AD7BE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61">
              <a:extLst>
                <a:ext uri="{FF2B5EF4-FFF2-40B4-BE49-F238E27FC236}">
                  <a16:creationId xmlns:a16="http://schemas.microsoft.com/office/drawing/2014/main" id="{38DD42E8-8604-45E3-99FE-72D479AF2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2E946C70-11C9-4C85-BE3B-1149117F3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8F637C4-CFB7-4421-9DAB-6730244B2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6E137FD9-DCB4-4E5A-960B-350C3627E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9DCD8437-9BFD-44B4-AAC8-75388190F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C9EEBF9B-D5F1-4EE3-A46A-A5A5E396A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3A77B17D-E4D2-444B-8D75-F0171A3E8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5FDB9442-6054-49E2-948E-D30AD9E09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3E1DF8B7-7CB2-4181-8525-4EE2D5D9E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4B3B2382-7947-4BAF-BF2F-830393F8E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AC95E7F5-BA75-4053-AC8F-81ACC4262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8D431126-FDB6-42AF-BC9E-58E4C417B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4AA2BE9B-BD88-4958-B98E-7363A0FD5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BA18EADE-8501-4251-ADCD-EB02B73DF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D1886B2F-FFB5-4032-A012-EAE8464DD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65048464-3972-4F85-858C-BD0D6CC8A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9B136B45-B116-4EA4-802D-0D9EC238C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F7DA7C34-DDA0-41AB-A47F-E981F63E2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BB16C09B-E126-49FC-B0C4-2CB43FA03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A12A7CBF-E4C8-4085-88C3-03102FE46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55CA9A4D-ABE6-426B-B7F0-F5B93334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8A4F3A5B-B199-4716-ADF4-5E33A7C0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5846F32E-5DDD-4AF4-BE1C-5F1A3FF10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AFE38B2F-69BC-4661-84A3-EA04CDC3F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5CA6F12C-4208-48A6-B7B0-DD18CB399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0F08EA53-C6C6-49F1-B8DA-E20FFD607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6B6EA655-7497-4604-92DF-43CE7322E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Freeform 44">
              <a:extLst>
                <a:ext uri="{FF2B5EF4-FFF2-40B4-BE49-F238E27FC236}">
                  <a16:creationId xmlns:a16="http://schemas.microsoft.com/office/drawing/2014/main" id="{082FFE9A-67C2-471A-AF37-ED9C238DB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Freeform 45">
              <a:extLst>
                <a:ext uri="{FF2B5EF4-FFF2-40B4-BE49-F238E27FC236}">
                  <a16:creationId xmlns:a16="http://schemas.microsoft.com/office/drawing/2014/main" id="{B0FD6176-7431-446D-91DB-56644A93C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Freeform 46">
              <a:extLst>
                <a:ext uri="{FF2B5EF4-FFF2-40B4-BE49-F238E27FC236}">
                  <a16:creationId xmlns:a16="http://schemas.microsoft.com/office/drawing/2014/main" id="{A46603FA-6405-410B-AD8A-3D75BE7A8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id="{6BE439BF-AE87-4F53-9DC9-72414AD1F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Freeform 48">
              <a:extLst>
                <a:ext uri="{FF2B5EF4-FFF2-40B4-BE49-F238E27FC236}">
                  <a16:creationId xmlns:a16="http://schemas.microsoft.com/office/drawing/2014/main" id="{55C88911-7FE8-4196-8D02-DAB1B62D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Freeform 49">
              <a:extLst>
                <a:ext uri="{FF2B5EF4-FFF2-40B4-BE49-F238E27FC236}">
                  <a16:creationId xmlns:a16="http://schemas.microsoft.com/office/drawing/2014/main" id="{BAD26C77-660F-4C9C-9A98-234048198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Freeform 8">
              <a:extLst>
                <a:ext uri="{FF2B5EF4-FFF2-40B4-BE49-F238E27FC236}">
                  <a16:creationId xmlns:a16="http://schemas.microsoft.com/office/drawing/2014/main" id="{507A2021-3F23-43FC-AB0D-130B5759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106">
              <a:extLst>
                <a:ext uri="{FF2B5EF4-FFF2-40B4-BE49-F238E27FC236}">
                  <a16:creationId xmlns:a16="http://schemas.microsoft.com/office/drawing/2014/main" id="{CB855C11-52EB-43D9-8831-1A26FCE12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1A6AD416-1A17-49A9-8301-8C0A5A78C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F03687D9-14CC-461B-B4B5-907E10B6A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26">
              <a:extLst>
                <a:ext uri="{FF2B5EF4-FFF2-40B4-BE49-F238E27FC236}">
                  <a16:creationId xmlns:a16="http://schemas.microsoft.com/office/drawing/2014/main" id="{FCC639BE-A7F9-46A2-955A-3ACA45455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B3FED40E-A961-4D78-947A-5AC1BD510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8">
              <a:extLst>
                <a:ext uri="{FF2B5EF4-FFF2-40B4-BE49-F238E27FC236}">
                  <a16:creationId xmlns:a16="http://schemas.microsoft.com/office/drawing/2014/main" id="{1445BCDF-9E07-46AD-A6B5-5BEFA223C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55">
              <a:extLst>
                <a:ext uri="{FF2B5EF4-FFF2-40B4-BE49-F238E27FC236}">
                  <a16:creationId xmlns:a16="http://schemas.microsoft.com/office/drawing/2014/main" id="{23324DC7-93D9-451A-9ABF-1B4D92BF2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56">
              <a:extLst>
                <a:ext uri="{FF2B5EF4-FFF2-40B4-BE49-F238E27FC236}">
                  <a16:creationId xmlns:a16="http://schemas.microsoft.com/office/drawing/2014/main" id="{003474BA-A947-4598-96BB-BAACE241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57">
              <a:extLst>
                <a:ext uri="{FF2B5EF4-FFF2-40B4-BE49-F238E27FC236}">
                  <a16:creationId xmlns:a16="http://schemas.microsoft.com/office/drawing/2014/main" id="{04426A72-0FD0-478F-AAC5-B49E14253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60">
              <a:extLst>
                <a:ext uri="{FF2B5EF4-FFF2-40B4-BE49-F238E27FC236}">
                  <a16:creationId xmlns:a16="http://schemas.microsoft.com/office/drawing/2014/main" id="{17260BB0-9DCA-4927-89A5-1314AD40E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61">
              <a:extLst>
                <a:ext uri="{FF2B5EF4-FFF2-40B4-BE49-F238E27FC236}">
                  <a16:creationId xmlns:a16="http://schemas.microsoft.com/office/drawing/2014/main" id="{F459656F-63AC-4FC7-8D12-282B9B0C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5C345A48-BE33-4B10-AF97-207DC7E2C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6">
              <a:extLst>
                <a:ext uri="{FF2B5EF4-FFF2-40B4-BE49-F238E27FC236}">
                  <a16:creationId xmlns:a16="http://schemas.microsoft.com/office/drawing/2014/main" id="{65503F74-3A89-46DD-AD4D-9BB164E25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7">
              <a:extLst>
                <a:ext uri="{FF2B5EF4-FFF2-40B4-BE49-F238E27FC236}">
                  <a16:creationId xmlns:a16="http://schemas.microsoft.com/office/drawing/2014/main" id="{5D8D4A6C-9C30-46E6-953F-8FFE24534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8">
              <a:extLst>
                <a:ext uri="{FF2B5EF4-FFF2-40B4-BE49-F238E27FC236}">
                  <a16:creationId xmlns:a16="http://schemas.microsoft.com/office/drawing/2014/main" id="{844B12AB-BDBA-412B-8127-0671AB6BF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9">
              <a:extLst>
                <a:ext uri="{FF2B5EF4-FFF2-40B4-BE49-F238E27FC236}">
                  <a16:creationId xmlns:a16="http://schemas.microsoft.com/office/drawing/2014/main" id="{84AE8FA4-8AC5-4D0E-9FF8-B6F6D961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462515DF-512D-49E0-B5FE-637D9E352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342CB8A0-096D-4A9F-B962-294DB670B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6870353D-6B96-4946-8BB5-015BF6E6E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14">
              <a:extLst>
                <a:ext uri="{FF2B5EF4-FFF2-40B4-BE49-F238E27FC236}">
                  <a16:creationId xmlns:a16="http://schemas.microsoft.com/office/drawing/2014/main" id="{20249E38-6114-4065-8836-941D6C55D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BDA5073D-3C1B-4779-8DEF-FD9CD5308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79505220-ED85-46B5-A218-0991FA579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A8513416-DF87-4A83-8026-AF40654BA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AF0489C4-7984-4A49-9D02-ACE2DD3EC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29">
              <a:extLst>
                <a:ext uri="{FF2B5EF4-FFF2-40B4-BE49-F238E27FC236}">
                  <a16:creationId xmlns:a16="http://schemas.microsoft.com/office/drawing/2014/main" id="{3DB0DE7C-BF6D-4059-94C4-FD4D6E7BA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31">
              <a:extLst>
                <a:ext uri="{FF2B5EF4-FFF2-40B4-BE49-F238E27FC236}">
                  <a16:creationId xmlns:a16="http://schemas.microsoft.com/office/drawing/2014/main" id="{5B58E23E-6D06-4F24-B6F8-98AE632C2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32">
              <a:extLst>
                <a:ext uri="{FF2B5EF4-FFF2-40B4-BE49-F238E27FC236}">
                  <a16:creationId xmlns:a16="http://schemas.microsoft.com/office/drawing/2014/main" id="{7D87D95A-4B48-4140-BB5C-9A33AACBF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33">
              <a:extLst>
                <a:ext uri="{FF2B5EF4-FFF2-40B4-BE49-F238E27FC236}">
                  <a16:creationId xmlns:a16="http://schemas.microsoft.com/office/drawing/2014/main" id="{6D78BEA4-B995-4BEC-A3B4-C580D646A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34">
              <a:extLst>
                <a:ext uri="{FF2B5EF4-FFF2-40B4-BE49-F238E27FC236}">
                  <a16:creationId xmlns:a16="http://schemas.microsoft.com/office/drawing/2014/main" id="{C075F1AC-7155-4487-8B7A-0C74E2C65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35">
              <a:extLst>
                <a:ext uri="{FF2B5EF4-FFF2-40B4-BE49-F238E27FC236}">
                  <a16:creationId xmlns:a16="http://schemas.microsoft.com/office/drawing/2014/main" id="{2923812A-0930-464A-B863-8232CDF9B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36">
              <a:extLst>
                <a:ext uri="{FF2B5EF4-FFF2-40B4-BE49-F238E27FC236}">
                  <a16:creationId xmlns:a16="http://schemas.microsoft.com/office/drawing/2014/main" id="{5B22D5AF-1F95-4943-ADBD-50BF0DD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37">
              <a:extLst>
                <a:ext uri="{FF2B5EF4-FFF2-40B4-BE49-F238E27FC236}">
                  <a16:creationId xmlns:a16="http://schemas.microsoft.com/office/drawing/2014/main" id="{09709304-5160-4325-BE4E-F970450FA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38">
              <a:extLst>
                <a:ext uri="{FF2B5EF4-FFF2-40B4-BE49-F238E27FC236}">
                  <a16:creationId xmlns:a16="http://schemas.microsoft.com/office/drawing/2014/main" id="{6086BD94-D139-4DEE-9FB6-849360DAB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39">
              <a:extLst>
                <a:ext uri="{FF2B5EF4-FFF2-40B4-BE49-F238E27FC236}">
                  <a16:creationId xmlns:a16="http://schemas.microsoft.com/office/drawing/2014/main" id="{84B8A4B1-C709-4864-851E-6A76DE4E5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40">
              <a:extLst>
                <a:ext uri="{FF2B5EF4-FFF2-40B4-BE49-F238E27FC236}">
                  <a16:creationId xmlns:a16="http://schemas.microsoft.com/office/drawing/2014/main" id="{51183B3E-65BA-45BB-9238-E5553DA7E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41">
              <a:extLst>
                <a:ext uri="{FF2B5EF4-FFF2-40B4-BE49-F238E27FC236}">
                  <a16:creationId xmlns:a16="http://schemas.microsoft.com/office/drawing/2014/main" id="{B456CBC6-D8DB-4226-8743-8355D0C1E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42">
              <a:extLst>
                <a:ext uri="{FF2B5EF4-FFF2-40B4-BE49-F238E27FC236}">
                  <a16:creationId xmlns:a16="http://schemas.microsoft.com/office/drawing/2014/main" id="{2A43AE63-9201-415C-A88E-C52685BF9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44">
              <a:extLst>
                <a:ext uri="{FF2B5EF4-FFF2-40B4-BE49-F238E27FC236}">
                  <a16:creationId xmlns:a16="http://schemas.microsoft.com/office/drawing/2014/main" id="{0BB8C75E-6B9A-4E95-85CF-ACD2D2AD2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45">
              <a:extLst>
                <a:ext uri="{FF2B5EF4-FFF2-40B4-BE49-F238E27FC236}">
                  <a16:creationId xmlns:a16="http://schemas.microsoft.com/office/drawing/2014/main" id="{F593E6EC-FB46-40CB-825C-C1305B1FB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46">
              <a:extLst>
                <a:ext uri="{FF2B5EF4-FFF2-40B4-BE49-F238E27FC236}">
                  <a16:creationId xmlns:a16="http://schemas.microsoft.com/office/drawing/2014/main" id="{517F36F0-8630-4831-9057-6CA9B217B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47">
              <a:extLst>
                <a:ext uri="{FF2B5EF4-FFF2-40B4-BE49-F238E27FC236}">
                  <a16:creationId xmlns:a16="http://schemas.microsoft.com/office/drawing/2014/main" id="{9614B5E6-3CE1-465E-8381-646179E1B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48">
              <a:extLst>
                <a:ext uri="{FF2B5EF4-FFF2-40B4-BE49-F238E27FC236}">
                  <a16:creationId xmlns:a16="http://schemas.microsoft.com/office/drawing/2014/main" id="{5A40C31A-16AE-42C0-AC3B-52DCA2F5A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49">
              <a:extLst>
                <a:ext uri="{FF2B5EF4-FFF2-40B4-BE49-F238E27FC236}">
                  <a16:creationId xmlns:a16="http://schemas.microsoft.com/office/drawing/2014/main" id="{CE95CDB5-B8FA-431B-B9BE-7791AD92C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028" name="Picture 4" descr="Proyecto de Innovación OBSERVA_ACCIÓN – Curso 20-21 - STECyL-i">
            <a:extLst>
              <a:ext uri="{FF2B5EF4-FFF2-40B4-BE49-F238E27FC236}">
                <a16:creationId xmlns:a16="http://schemas.microsoft.com/office/drawing/2014/main" id="{00B48C42-0839-42F7-BFCC-9D35B2C06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61" y="270303"/>
            <a:ext cx="5440163" cy="203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Marcador de contenido 3">
            <a:extLst>
              <a:ext uri="{FF2B5EF4-FFF2-40B4-BE49-F238E27FC236}">
                <a16:creationId xmlns:a16="http://schemas.microsoft.com/office/drawing/2014/main" id="{54EA2E1F-DAA8-45D3-B944-923C783C7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" y="1753409"/>
            <a:ext cx="2406377" cy="2406377"/>
          </a:xfrm>
          <a:prstGeom prst="rect">
            <a:avLst/>
          </a:prstGeom>
        </p:spPr>
      </p:pic>
      <p:pic>
        <p:nvPicPr>
          <p:cNvPr id="1030" name="Picture 6" descr="entrada ciole">
            <a:extLst>
              <a:ext uri="{FF2B5EF4-FFF2-40B4-BE49-F238E27FC236}">
                <a16:creationId xmlns:a16="http://schemas.microsoft.com/office/drawing/2014/main" id="{F19F1EFC-9EDC-41A3-AF80-3F5F996BC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575" y="2233122"/>
            <a:ext cx="3590022" cy="1840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5" name="CuadroTexto 114">
            <a:extLst>
              <a:ext uri="{FF2B5EF4-FFF2-40B4-BE49-F238E27FC236}">
                <a16:creationId xmlns:a16="http://schemas.microsoft.com/office/drawing/2014/main" id="{B5E8DF3E-9476-4D0D-877C-E7B7F43976D9}"/>
              </a:ext>
            </a:extLst>
          </p:cNvPr>
          <p:cNvSpPr txBox="1"/>
          <p:nvPr/>
        </p:nvSpPr>
        <p:spPr>
          <a:xfrm>
            <a:off x="3507461" y="3216767"/>
            <a:ext cx="41028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3E2441"/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4º Observación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6330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96B6C-47C9-49DD-94BF-830FBD40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89" y="32774"/>
            <a:ext cx="9634011" cy="1325563"/>
          </a:xfrm>
        </p:spPr>
        <p:txBody>
          <a:bodyPr/>
          <a:lstStyle/>
          <a:p>
            <a:r>
              <a:rPr lang="es-ES" dirty="0"/>
              <a:t>Lectoescritura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B588621-04AB-4A2C-B7AF-CB792807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160390"/>
            <a:ext cx="3382963" cy="2535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63ABC43-56E7-4489-8F6A-4658CDBF8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93151"/>
            <a:ext cx="2847975" cy="3797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AFA69FE-EF00-4092-8E65-42C2F0F4B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" y="3834851"/>
            <a:ext cx="3205854" cy="2746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Escala de tiempo&#10;&#10;Descripción generada automáticamente con confianza baja">
            <a:extLst>
              <a:ext uri="{FF2B5EF4-FFF2-40B4-BE49-F238E27FC236}">
                <a16:creationId xmlns:a16="http://schemas.microsoft.com/office/drawing/2014/main" id="{27B3F5EB-2FED-4BBD-9739-95B2E4557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981" y="1160390"/>
            <a:ext cx="3553344" cy="2665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Un dibujo de un pizarrón blanco&#10;&#10;Descripción generada automáticamente con confianza media">
            <a:extLst>
              <a:ext uri="{FF2B5EF4-FFF2-40B4-BE49-F238E27FC236}">
                <a16:creationId xmlns:a16="http://schemas.microsoft.com/office/drawing/2014/main" id="{71BCB996-1450-4A3A-BB46-719E31873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5888" y="4002052"/>
            <a:ext cx="3439631" cy="257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A0B973A3-EA76-4309-9A78-AA0CBFC18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7325" y="4257637"/>
            <a:ext cx="3205855" cy="2404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0696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96B6C-47C9-49DD-94BF-830FBD40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67491"/>
            <a:ext cx="9634011" cy="1325563"/>
          </a:xfrm>
        </p:spPr>
        <p:txBody>
          <a:bodyPr/>
          <a:lstStyle/>
          <a:p>
            <a:r>
              <a:rPr lang="es-ES" dirty="0"/>
              <a:t>Lectoescritura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03ACD4E-5F49-4801-9B3D-15555D798279}"/>
              </a:ext>
            </a:extLst>
          </p:cNvPr>
          <p:cNvSpPr txBox="1">
            <a:spLocks/>
          </p:cNvSpPr>
          <p:nvPr/>
        </p:nvSpPr>
        <p:spPr>
          <a:xfrm>
            <a:off x="1488141" y="730272"/>
            <a:ext cx="28157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Aplicación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68E246-4AE5-4D1E-B04B-E54711ADF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22" y="1831620"/>
            <a:ext cx="4896617" cy="2363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EB5CB0D-6EF0-4DE5-A594-4BA14807E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417" y="976312"/>
            <a:ext cx="2798217" cy="490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AC0F81D-CEA0-4CD0-BFD6-134DC762E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889" y="3533486"/>
            <a:ext cx="2266202" cy="302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Texto, Carta&#10;&#10;Descripción generada automáticamente">
            <a:extLst>
              <a:ext uri="{FF2B5EF4-FFF2-40B4-BE49-F238E27FC236}">
                <a16:creationId xmlns:a16="http://schemas.microsoft.com/office/drawing/2014/main" id="{3619FD1D-8D74-4BF4-83A3-637F2B2A4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49444" y="756485"/>
            <a:ext cx="2867025" cy="2150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 descr="Imagen que contiene persona, interior, niño, béisbol&#10;&#10;Descripción generada automáticamente">
            <a:extLst>
              <a:ext uri="{FF2B5EF4-FFF2-40B4-BE49-F238E27FC236}">
                <a16:creationId xmlns:a16="http://schemas.microsoft.com/office/drawing/2014/main" id="{03A2671D-F626-4FCE-82D4-90A503B49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722" y="4339380"/>
            <a:ext cx="1774090" cy="2359356"/>
          </a:xfrm>
          <a:prstGeom prst="rect">
            <a:avLst/>
          </a:prstGeom>
        </p:spPr>
      </p:pic>
      <p:pic>
        <p:nvPicPr>
          <p:cNvPr id="16" name="Imagen 15" descr="Una persona con un oso de peluche&#10;&#10;Descripción generada automáticamente con confianza media">
            <a:extLst>
              <a:ext uri="{FF2B5EF4-FFF2-40B4-BE49-F238E27FC236}">
                <a16:creationId xmlns:a16="http://schemas.microsoft.com/office/drawing/2014/main" id="{A27E3190-4200-43FD-A8A9-4F61D4385F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7305" y="4339380"/>
            <a:ext cx="1774090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00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997CBE-AEE3-48E6-926F-5EBFD4962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06257"/>
            <a:ext cx="9634011" cy="1325563"/>
          </a:xfrm>
        </p:spPr>
        <p:txBody>
          <a:bodyPr/>
          <a:lstStyle/>
          <a:p>
            <a:r>
              <a:rPr lang="es-ES" dirty="0"/>
              <a:t>Fomento a la lectura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551D73F-BDDD-4B8B-94DC-C43E10801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40" y="1512049"/>
            <a:ext cx="3075421" cy="2305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EF3245E-05F5-4351-B441-075CEEB11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578" y="4316743"/>
            <a:ext cx="3075422" cy="2305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695566DA-9C8D-4FE1-A43A-CA07CE41E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89" y="3897643"/>
            <a:ext cx="2043349" cy="2724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1E67217C-4A48-40F0-9C48-40527807C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14634"/>
            <a:ext cx="5349485" cy="4010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0548A784-F87C-48F9-A877-C90CE1F70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57" y="1256044"/>
            <a:ext cx="2295524" cy="3060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722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>
            <a:extLst>
              <a:ext uri="{FF2B5EF4-FFF2-40B4-BE49-F238E27FC236}">
                <a16:creationId xmlns:a16="http://schemas.microsoft.com/office/drawing/2014/main" id="{BAE3F40C-64BE-4541-B8CA-DA2AF7FBC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65" y="2188815"/>
            <a:ext cx="3536243" cy="2652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89601F5-A9A4-4875-9A1C-E5E3AA1A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237" y="55092"/>
            <a:ext cx="2364529" cy="1325563"/>
          </a:xfrm>
        </p:spPr>
        <p:txBody>
          <a:bodyPr/>
          <a:lstStyle/>
          <a:p>
            <a:pPr algn="ctr"/>
            <a:r>
              <a:rPr lang="es-ES" dirty="0"/>
              <a:t>Navidad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DD424C50-0E88-40A6-962D-27E5BF0F0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04" y="3904680"/>
            <a:ext cx="3541401" cy="2656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61FF25AD-963B-4AFA-9A6C-3A910E1CD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5" y="255117"/>
            <a:ext cx="3877734" cy="2369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0A1675C7-FEC5-42CA-BF7B-3DCC405F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714" y="255117"/>
            <a:ext cx="3807702" cy="2537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565136B-CFD3-4737-84D5-5A6563FAD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714" y="4237565"/>
            <a:ext cx="3807702" cy="2537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692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601F5-A9A4-4875-9A1C-E5E3AA1A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997" y="102870"/>
            <a:ext cx="2944389" cy="1325563"/>
          </a:xfrm>
        </p:spPr>
        <p:txBody>
          <a:bodyPr/>
          <a:lstStyle/>
          <a:p>
            <a:pPr algn="ctr"/>
            <a:r>
              <a:rPr lang="es-ES" dirty="0"/>
              <a:t>Carnaval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453BD2-5FD0-4B3C-939B-7692EC9E2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165083"/>
            <a:ext cx="3457575" cy="2591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C9A7148-4E33-440D-AE63-6566A72F5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86" y="1165083"/>
            <a:ext cx="3642752" cy="2730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DE1F42-14DA-4B85-BAF1-4AC20A670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976198"/>
            <a:ext cx="3335338" cy="2500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65B6695-E545-4D3A-839A-9A034922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86" y="3860976"/>
            <a:ext cx="3642754" cy="2730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E2AAE65-BE94-4F3A-BC04-FF11CBFC2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085" y="2372588"/>
            <a:ext cx="3108064" cy="2329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37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4C4DF5-D33D-4B28-9903-AEEF51DEA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Fin de Curso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EA5D67-3537-4B2C-BB8C-DC7EF86E2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32" y="2145022"/>
            <a:ext cx="5001369" cy="2732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isney tantea a Karen Gillan ('Los Vengadores') para protagonizar 'Piratas  del Caribe 6' | Cine y Televisión | LOS40">
            <a:extLst>
              <a:ext uri="{FF2B5EF4-FFF2-40B4-BE49-F238E27FC236}">
                <a16:creationId xmlns:a16="http://schemas.microsoft.com/office/drawing/2014/main" id="{84930C79-CD0F-4929-A6AB-01D426AB9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351313"/>
            <a:ext cx="2743200" cy="1628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ágenes y fondos de Jake y los piratas de Nunca Jamás. - Ideas y material  gratis para fiestas y celebraciones Oh … | Jack y los piratas, Piratas,  Fiesta de piratas">
            <a:extLst>
              <a:ext uri="{FF2B5EF4-FFF2-40B4-BE49-F238E27FC236}">
                <a16:creationId xmlns:a16="http://schemas.microsoft.com/office/drawing/2014/main" id="{CD7FE215-091E-4CA1-A756-DDCFDA0BD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57" y="199708"/>
            <a:ext cx="2314595" cy="1628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úsqueda del tesoro… literario | Letras">
            <a:extLst>
              <a:ext uri="{FF2B5EF4-FFF2-40B4-BE49-F238E27FC236}">
                <a16:creationId xmlns:a16="http://schemas.microsoft.com/office/drawing/2014/main" id="{39112A00-7532-443F-88D0-9707D464D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749" y="5169194"/>
            <a:ext cx="1610205" cy="140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oneda de chocolate moneda de chocolate, dólar, ahorro, moneda de oro png |  PNGEgg">
            <a:extLst>
              <a:ext uri="{FF2B5EF4-FFF2-40B4-BE49-F238E27FC236}">
                <a16:creationId xmlns:a16="http://schemas.microsoft.com/office/drawing/2014/main" id="{4DE4F378-1CD3-4E30-AC00-D63704BB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59" b="95868" l="4000" r="97778">
                        <a14:foregroundMark x1="4111" y1="24793" x2="10444" y2="33471"/>
                        <a14:foregroundMark x1="5556" y1="75207" x2="14111" y2="96074"/>
                        <a14:foregroundMark x1="14111" y1="96074" x2="21222" y2="92562"/>
                        <a14:foregroundMark x1="41333" y1="10331" x2="54444" y2="5165"/>
                        <a14:foregroundMark x1="54444" y1="5165" x2="63333" y2="6198"/>
                        <a14:foregroundMark x1="87444" y1="47107" x2="90889" y2="65702"/>
                        <a14:foregroundMark x1="91444" y1="46074" x2="97778" y2="63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867" y="5651272"/>
            <a:ext cx="1708513" cy="9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Imagen que contiene interior, tabla, pequeño, cama&#10;&#10;Descripción generada automáticamente">
            <a:extLst>
              <a:ext uri="{FF2B5EF4-FFF2-40B4-BE49-F238E27FC236}">
                <a16:creationId xmlns:a16="http://schemas.microsoft.com/office/drawing/2014/main" id="{D5041A7D-52D3-46D7-A195-414F403D5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6900" y="2026716"/>
            <a:ext cx="3655395" cy="2741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2245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1D256-98A1-45E9-8FDF-BAFAE0E7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762" y="282415"/>
            <a:ext cx="9634011" cy="1325563"/>
          </a:xfrm>
        </p:spPr>
        <p:txBody>
          <a:bodyPr/>
          <a:lstStyle/>
          <a:p>
            <a:r>
              <a:rPr lang="es-ES" dirty="0"/>
              <a:t>Intercambio de cartas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2943E34-ECB1-412C-B017-491A92F49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0" y="2483803"/>
            <a:ext cx="4186238" cy="411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DCDB54D-C947-4481-AC39-337BD204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114" y="1510217"/>
            <a:ext cx="3733800" cy="2798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59A5599-6656-46AE-82F0-325D7656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420" y="2732784"/>
            <a:ext cx="2709821" cy="3613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9A00118-704F-4AB9-A801-05985866F7DF}"/>
              </a:ext>
            </a:extLst>
          </p:cNvPr>
          <p:cNvSpPr txBox="1">
            <a:spLocks/>
          </p:cNvSpPr>
          <p:nvPr/>
        </p:nvSpPr>
        <p:spPr>
          <a:xfrm>
            <a:off x="5292855" y="4309109"/>
            <a:ext cx="21603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 err="1">
                <a:solidFill>
                  <a:schemeClr val="tx1"/>
                </a:solidFill>
                <a:latin typeface="Architects Daughter" pitchFamily="2" charset="0"/>
              </a:rPr>
              <a:t>Nonaspe</a:t>
            </a:r>
            <a:r>
              <a:rPr lang="es-ES" sz="3200" dirty="0">
                <a:solidFill>
                  <a:schemeClr val="tx1"/>
                </a:solidFill>
                <a:latin typeface="Architects Daughter" pitchFamily="2" charset="0"/>
              </a:rPr>
              <a:t>  </a:t>
            </a:r>
          </a:p>
          <a:p>
            <a:pPr algn="ctr"/>
            <a:r>
              <a:rPr lang="es-ES" sz="3200" dirty="0">
                <a:solidFill>
                  <a:schemeClr val="tx1"/>
                </a:solidFill>
                <a:latin typeface="Architects Daughter" pitchFamily="2" charset="0"/>
              </a:rPr>
              <a:t>(Zaragoza)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CCEB7B6-A419-43E5-9AF0-C5ECE73FC383}"/>
              </a:ext>
            </a:extLst>
          </p:cNvPr>
          <p:cNvSpPr txBox="1">
            <a:spLocks/>
          </p:cNvSpPr>
          <p:nvPr/>
        </p:nvSpPr>
        <p:spPr>
          <a:xfrm>
            <a:off x="8630131" y="1450904"/>
            <a:ext cx="23339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solidFill>
                  <a:schemeClr val="tx1"/>
                </a:solidFill>
                <a:latin typeface="Architects Daughter" pitchFamily="2" charset="0"/>
              </a:rPr>
              <a:t>Vitigudino (Salamanca)</a:t>
            </a:r>
          </a:p>
        </p:txBody>
      </p:sp>
    </p:spTree>
    <p:extLst>
      <p:ext uri="{BB962C8B-B14F-4D97-AF65-F5344CB8AC3E}">
        <p14:creationId xmlns:p14="http://schemas.microsoft.com/office/powerpoint/2010/main" val="473011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0C2091-D3F5-4E86-BD0C-866730AA9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Folio giratorio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AA07216-72D2-4818-A9B5-DDCFEBEFF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9" y="1828483"/>
            <a:ext cx="4716463" cy="353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071D7F4-BB40-429E-8FA1-365AA1C8B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1" y="1752600"/>
            <a:ext cx="2957513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104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E1B1B3-B454-4518-9399-50C74E74C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173" y="161065"/>
            <a:ext cx="9634011" cy="1325563"/>
          </a:xfrm>
        </p:spPr>
        <p:txBody>
          <a:bodyPr/>
          <a:lstStyle/>
          <a:p>
            <a:r>
              <a:rPr lang="es-ES" dirty="0"/>
              <a:t>Mini huerto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2E988C5-7C7E-40E4-A2A3-6FE052117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5" y="1571624"/>
            <a:ext cx="2569369" cy="3425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7245ECF-A0F7-43FF-83FE-1B7F203D6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3429000"/>
            <a:ext cx="2686358" cy="3207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0D78758-3AB8-4593-A9B9-5E46CB5A7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389" y="896078"/>
            <a:ext cx="3438938" cy="2388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C1D52F1-9EAC-429C-B828-891F22BA0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692" y="4019549"/>
            <a:ext cx="4524239" cy="2548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6DBE443-BF0E-49C8-B929-D0523F244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159" y="1486628"/>
            <a:ext cx="3737125" cy="2348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9323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BB4A288-31AD-48C2-B51A-26D773DE2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36FF0C2-1368-4678-BFE9-F06C8370B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69445" y="41005"/>
            <a:ext cx="952998" cy="6797768"/>
            <a:chOff x="11084465" y="29503"/>
            <a:chExt cx="952998" cy="6797768"/>
          </a:xfrm>
          <a:solidFill>
            <a:schemeClr val="bg2">
              <a:lumMod val="90000"/>
            </a:schemeClr>
          </a:solidFill>
        </p:grpSpPr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8AA07C56-137F-4036-AA62-DFAD3220BB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22617" y="44533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99EDAC04-A9E6-483F-A558-95AE3322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3845" y="65544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2">
              <a:extLst>
                <a:ext uri="{FF2B5EF4-FFF2-40B4-BE49-F238E27FC236}">
                  <a16:creationId xmlns:a16="http://schemas.microsoft.com/office/drawing/2014/main" id="{B24B08F8-86A7-46CF-B135-85BC89E6C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79248" y="17117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7">
              <a:extLst>
                <a:ext uri="{FF2B5EF4-FFF2-40B4-BE49-F238E27FC236}">
                  <a16:creationId xmlns:a16="http://schemas.microsoft.com/office/drawing/2014/main" id="{305C79E4-50EB-4252-9ED5-4E6746CF9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07653" y="35328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30">
              <a:extLst>
                <a:ext uri="{FF2B5EF4-FFF2-40B4-BE49-F238E27FC236}">
                  <a16:creationId xmlns:a16="http://schemas.microsoft.com/office/drawing/2014/main" id="{DB9EF8C6-625B-4D05-9F40-1148F344E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082447" y="6380463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3">
              <a:extLst>
                <a:ext uri="{FF2B5EF4-FFF2-40B4-BE49-F238E27FC236}">
                  <a16:creationId xmlns:a16="http://schemas.microsoft.com/office/drawing/2014/main" id="{0BA3E572-C292-4182-9C48-64E749938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00148" y="671795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1">
              <a:extLst>
                <a:ext uri="{FF2B5EF4-FFF2-40B4-BE49-F238E27FC236}">
                  <a16:creationId xmlns:a16="http://schemas.microsoft.com/office/drawing/2014/main" id="{C808C642-A448-4334-A45D-298E19523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8707" y="647057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3">
              <a:extLst>
                <a:ext uri="{FF2B5EF4-FFF2-40B4-BE49-F238E27FC236}">
                  <a16:creationId xmlns:a16="http://schemas.microsoft.com/office/drawing/2014/main" id="{50A0B194-227C-471A-9007-E04C1B2A6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9540" y="620594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5">
              <a:extLst>
                <a:ext uri="{FF2B5EF4-FFF2-40B4-BE49-F238E27FC236}">
                  <a16:creationId xmlns:a16="http://schemas.microsoft.com/office/drawing/2014/main" id="{01503FB7-35F4-452A-AA13-FA9B73956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6135" y="600613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A7428F14-26D7-4251-B0D7-13ED3363B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8119" y="510640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0E380A7C-6EA8-42E7-A052-CC1F301CB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90238" y="577190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0">
              <a:extLst>
                <a:ext uri="{FF2B5EF4-FFF2-40B4-BE49-F238E27FC236}">
                  <a16:creationId xmlns:a16="http://schemas.microsoft.com/office/drawing/2014/main" id="{E45EC6E9-E9FB-414B-916B-1A4F397CCE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5305" y="556659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1">
              <a:extLst>
                <a:ext uri="{FF2B5EF4-FFF2-40B4-BE49-F238E27FC236}">
                  <a16:creationId xmlns:a16="http://schemas.microsoft.com/office/drawing/2014/main" id="{246B8861-C096-4519-B056-40D9F3D57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52805" y="530204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9">
              <a:extLst>
                <a:ext uri="{FF2B5EF4-FFF2-40B4-BE49-F238E27FC236}">
                  <a16:creationId xmlns:a16="http://schemas.microsoft.com/office/drawing/2014/main" id="{8FB4DB52-8534-409C-99C2-15A5B4B7D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18872" y="664902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0">
              <a:extLst>
                <a:ext uri="{FF2B5EF4-FFF2-40B4-BE49-F238E27FC236}">
                  <a16:creationId xmlns:a16="http://schemas.microsoft.com/office/drawing/2014/main" id="{9DC9CA5F-8A82-4023-976E-F75636887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9356" y="635653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1">
              <a:extLst>
                <a:ext uri="{FF2B5EF4-FFF2-40B4-BE49-F238E27FC236}">
                  <a16:creationId xmlns:a16="http://schemas.microsoft.com/office/drawing/2014/main" id="{51B27B7C-9F3B-45E9-B20B-1ADA12E2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39941" y="524538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2">
              <a:extLst>
                <a:ext uri="{FF2B5EF4-FFF2-40B4-BE49-F238E27FC236}">
                  <a16:creationId xmlns:a16="http://schemas.microsoft.com/office/drawing/2014/main" id="{3C052CD9-53CD-418A-BADE-A89B108DA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4511" y="5489055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3">
              <a:extLst>
                <a:ext uri="{FF2B5EF4-FFF2-40B4-BE49-F238E27FC236}">
                  <a16:creationId xmlns:a16="http://schemas.microsoft.com/office/drawing/2014/main" id="{AB40D02E-FFB3-4513-B68F-19D5F87BE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69296" y="5715712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4E0CF1B4-7350-45D3-AA67-23D3DA144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52595" y="605891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BCFB5000-DB4D-4D2B-B5A9-E4DC57DA2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44150" y="5453670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5">
              <a:extLst>
                <a:ext uri="{FF2B5EF4-FFF2-40B4-BE49-F238E27FC236}">
                  <a16:creationId xmlns:a16="http://schemas.microsoft.com/office/drawing/2014/main" id="{10583E8C-B65B-44DE-AB4C-50739C275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792501" y="551155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7">
              <a:extLst>
                <a:ext uri="{FF2B5EF4-FFF2-40B4-BE49-F238E27FC236}">
                  <a16:creationId xmlns:a16="http://schemas.microsoft.com/office/drawing/2014/main" id="{9EDC808B-6650-4B67-AFBF-66C035A86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03807" y="523591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8">
              <a:extLst>
                <a:ext uri="{FF2B5EF4-FFF2-40B4-BE49-F238E27FC236}">
                  <a16:creationId xmlns:a16="http://schemas.microsoft.com/office/drawing/2014/main" id="{188B201A-7DC8-4D7A-97B6-D8044588C5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24688" y="631609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9">
              <a:extLst>
                <a:ext uri="{FF2B5EF4-FFF2-40B4-BE49-F238E27FC236}">
                  <a16:creationId xmlns:a16="http://schemas.microsoft.com/office/drawing/2014/main" id="{E60F1A42-D89E-46D0-BC94-E40CE8938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08704" y="580142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11">
              <a:extLst>
                <a:ext uri="{FF2B5EF4-FFF2-40B4-BE49-F238E27FC236}">
                  <a16:creationId xmlns:a16="http://schemas.microsoft.com/office/drawing/2014/main" id="{5FEC35CE-44F6-46DC-933C-E30C32583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3689" y="6070485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2">
              <a:extLst>
                <a:ext uri="{FF2B5EF4-FFF2-40B4-BE49-F238E27FC236}">
                  <a16:creationId xmlns:a16="http://schemas.microsoft.com/office/drawing/2014/main" id="{80E6833F-4096-4C39-87A1-D1C13F7B9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2486" y="659761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22">
              <a:extLst>
                <a:ext uri="{FF2B5EF4-FFF2-40B4-BE49-F238E27FC236}">
                  <a16:creationId xmlns:a16="http://schemas.microsoft.com/office/drawing/2014/main" id="{C7FA2BEA-6139-4CC0-9077-53F3E77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32857" y="61551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32">
              <a:extLst>
                <a:ext uri="{FF2B5EF4-FFF2-40B4-BE49-F238E27FC236}">
                  <a16:creationId xmlns:a16="http://schemas.microsoft.com/office/drawing/2014/main" id="{B8FF5505-741C-4F51-8085-FA6BEE6D3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3671" y="413663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3">
              <a:extLst>
                <a:ext uri="{FF2B5EF4-FFF2-40B4-BE49-F238E27FC236}">
                  <a16:creationId xmlns:a16="http://schemas.microsoft.com/office/drawing/2014/main" id="{0CC1EAAD-EC93-467A-9F9F-081C46DA5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6668" y="307633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4">
              <a:extLst>
                <a:ext uri="{FF2B5EF4-FFF2-40B4-BE49-F238E27FC236}">
                  <a16:creationId xmlns:a16="http://schemas.microsoft.com/office/drawing/2014/main" id="{E4D416D8-950B-46A4-BE7C-B8F15C96A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99576" y="207003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5">
              <a:extLst>
                <a:ext uri="{FF2B5EF4-FFF2-40B4-BE49-F238E27FC236}">
                  <a16:creationId xmlns:a16="http://schemas.microsoft.com/office/drawing/2014/main" id="{7951D665-8157-4D6B-922C-A1900B577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07468" y="28583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6">
              <a:extLst>
                <a:ext uri="{FF2B5EF4-FFF2-40B4-BE49-F238E27FC236}">
                  <a16:creationId xmlns:a16="http://schemas.microsoft.com/office/drawing/2014/main" id="{29F5F3A4-D45D-4658-AB98-99B4B4A4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2039" y="1389379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7">
              <a:extLst>
                <a:ext uri="{FF2B5EF4-FFF2-40B4-BE49-F238E27FC236}">
                  <a16:creationId xmlns:a16="http://schemas.microsoft.com/office/drawing/2014/main" id="{014794A8-7E72-486F-8FA4-27526B180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39516" y="4357073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8">
              <a:extLst>
                <a:ext uri="{FF2B5EF4-FFF2-40B4-BE49-F238E27FC236}">
                  <a16:creationId xmlns:a16="http://schemas.microsoft.com/office/drawing/2014/main" id="{45C1B2B9-25BC-4581-957B-C68ECDC71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9441" y="2569203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9">
              <a:extLst>
                <a:ext uri="{FF2B5EF4-FFF2-40B4-BE49-F238E27FC236}">
                  <a16:creationId xmlns:a16="http://schemas.microsoft.com/office/drawing/2014/main" id="{841147DE-C257-4ECB-9E2A-64910119D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3788" y="2315841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40">
              <a:extLst>
                <a:ext uri="{FF2B5EF4-FFF2-40B4-BE49-F238E27FC236}">
                  <a16:creationId xmlns:a16="http://schemas.microsoft.com/office/drawing/2014/main" id="{988A74A0-9CF0-4363-B47C-8F7A1D864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5280" y="485914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1">
              <a:extLst>
                <a:ext uri="{FF2B5EF4-FFF2-40B4-BE49-F238E27FC236}">
                  <a16:creationId xmlns:a16="http://schemas.microsoft.com/office/drawing/2014/main" id="{98682529-A56F-4F0E-B250-68E8C5AE3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2039" y="118185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2">
              <a:extLst>
                <a:ext uri="{FF2B5EF4-FFF2-40B4-BE49-F238E27FC236}">
                  <a16:creationId xmlns:a16="http://schemas.microsoft.com/office/drawing/2014/main" id="{B8D68705-B8DF-4E6C-BB40-8517E89E5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33871" y="1845067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4">
              <a:extLst>
                <a:ext uri="{FF2B5EF4-FFF2-40B4-BE49-F238E27FC236}">
                  <a16:creationId xmlns:a16="http://schemas.microsoft.com/office/drawing/2014/main" id="{8DD7573C-717E-403E-B71D-9BCACDAB2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3373" y="337318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5">
              <a:extLst>
                <a:ext uri="{FF2B5EF4-FFF2-40B4-BE49-F238E27FC236}">
                  <a16:creationId xmlns:a16="http://schemas.microsoft.com/office/drawing/2014/main" id="{D4194B4D-7157-4ACF-95DC-D7AF0A695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52232" y="1599401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6">
              <a:extLst>
                <a:ext uri="{FF2B5EF4-FFF2-40B4-BE49-F238E27FC236}">
                  <a16:creationId xmlns:a16="http://schemas.microsoft.com/office/drawing/2014/main" id="{5D8F0A7C-354E-4FE2-B794-45E818F1B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6212" y="462652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7">
              <a:extLst>
                <a:ext uri="{FF2B5EF4-FFF2-40B4-BE49-F238E27FC236}">
                  <a16:creationId xmlns:a16="http://schemas.microsoft.com/office/drawing/2014/main" id="{CB85A072-967A-4698-A424-354CE2035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1483" y="3610834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8">
              <a:extLst>
                <a:ext uri="{FF2B5EF4-FFF2-40B4-BE49-F238E27FC236}">
                  <a16:creationId xmlns:a16="http://schemas.microsoft.com/office/drawing/2014/main" id="{8DA02448-8B5C-4AC9-BDD5-14770E75F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60404" y="384348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9">
              <a:extLst>
                <a:ext uri="{FF2B5EF4-FFF2-40B4-BE49-F238E27FC236}">
                  <a16:creationId xmlns:a16="http://schemas.microsoft.com/office/drawing/2014/main" id="{AD010EBD-511F-45F4-BB35-0C2CFB774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8882" y="920437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2">
              <a:extLst>
                <a:ext uri="{FF2B5EF4-FFF2-40B4-BE49-F238E27FC236}">
                  <a16:creationId xmlns:a16="http://schemas.microsoft.com/office/drawing/2014/main" id="{F1124E4C-C7DB-4951-873E-C80F170A2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53136" y="451325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3">
              <a:extLst>
                <a:ext uri="{FF2B5EF4-FFF2-40B4-BE49-F238E27FC236}">
                  <a16:creationId xmlns:a16="http://schemas.microsoft.com/office/drawing/2014/main" id="{B9EE9131-6E1F-470B-B22B-60EACE288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3887" y="3292339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4">
              <a:extLst>
                <a:ext uri="{FF2B5EF4-FFF2-40B4-BE49-F238E27FC236}">
                  <a16:creationId xmlns:a16="http://schemas.microsoft.com/office/drawing/2014/main" id="{E46F449B-1590-472C-86DA-EB4E44AB6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87119" y="475626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5">
              <a:extLst>
                <a:ext uri="{FF2B5EF4-FFF2-40B4-BE49-F238E27FC236}">
                  <a16:creationId xmlns:a16="http://schemas.microsoft.com/office/drawing/2014/main" id="{8EBE2813-0BAB-41DC-96D3-C3688D4C5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2438" y="363346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6">
              <a:extLst>
                <a:ext uri="{FF2B5EF4-FFF2-40B4-BE49-F238E27FC236}">
                  <a16:creationId xmlns:a16="http://schemas.microsoft.com/office/drawing/2014/main" id="{A11A26A2-8C23-4F7E-9D71-54E87A043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4909" y="2054390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7">
              <a:extLst>
                <a:ext uri="{FF2B5EF4-FFF2-40B4-BE49-F238E27FC236}">
                  <a16:creationId xmlns:a16="http://schemas.microsoft.com/office/drawing/2014/main" id="{148900A8-18D9-433E-BA76-880B7509D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98145" y="2831840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8">
              <a:extLst>
                <a:ext uri="{FF2B5EF4-FFF2-40B4-BE49-F238E27FC236}">
                  <a16:creationId xmlns:a16="http://schemas.microsoft.com/office/drawing/2014/main" id="{03EA20F8-80B4-406A-82F3-B78F8AAB3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3292" y="416886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9">
              <a:extLst>
                <a:ext uri="{FF2B5EF4-FFF2-40B4-BE49-F238E27FC236}">
                  <a16:creationId xmlns:a16="http://schemas.microsoft.com/office/drawing/2014/main" id="{1AC69F26-3D5A-412D-9B24-069B1608F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4792" y="1772145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70">
              <a:extLst>
                <a:ext uri="{FF2B5EF4-FFF2-40B4-BE49-F238E27FC236}">
                  <a16:creationId xmlns:a16="http://schemas.microsoft.com/office/drawing/2014/main" id="{3FC53C49-A9EC-4769-8F1C-CAF2163FE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3871" y="1216307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1">
              <a:extLst>
                <a:ext uri="{FF2B5EF4-FFF2-40B4-BE49-F238E27FC236}">
                  <a16:creationId xmlns:a16="http://schemas.microsoft.com/office/drawing/2014/main" id="{E306E0D3-EEA9-4BD5-97D0-B407DC077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6541" y="231401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2">
              <a:extLst>
                <a:ext uri="{FF2B5EF4-FFF2-40B4-BE49-F238E27FC236}">
                  <a16:creationId xmlns:a16="http://schemas.microsoft.com/office/drawing/2014/main" id="{3DA4D402-E6F2-44EF-B3C2-035BBE799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9804" y="254087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3">
              <a:extLst>
                <a:ext uri="{FF2B5EF4-FFF2-40B4-BE49-F238E27FC236}">
                  <a16:creationId xmlns:a16="http://schemas.microsoft.com/office/drawing/2014/main" id="{685A00C5-F801-4DCE-A740-60116110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4678" y="3047034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4">
              <a:extLst>
                <a:ext uri="{FF2B5EF4-FFF2-40B4-BE49-F238E27FC236}">
                  <a16:creationId xmlns:a16="http://schemas.microsoft.com/office/drawing/2014/main" id="{AD81D144-1049-4F07-B64A-494595AEF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30776" y="143003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5">
              <a:extLst>
                <a:ext uri="{FF2B5EF4-FFF2-40B4-BE49-F238E27FC236}">
                  <a16:creationId xmlns:a16="http://schemas.microsoft.com/office/drawing/2014/main" id="{7AF2D738-D1B9-4216-A4C9-1AEA74978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4628" y="5018066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7">
              <a:extLst>
                <a:ext uri="{FF2B5EF4-FFF2-40B4-BE49-F238E27FC236}">
                  <a16:creationId xmlns:a16="http://schemas.microsoft.com/office/drawing/2014/main" id="{ACCAEBED-349A-4A9F-ABE6-C218E13DA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6342" y="385704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85">
              <a:extLst>
                <a:ext uri="{FF2B5EF4-FFF2-40B4-BE49-F238E27FC236}">
                  <a16:creationId xmlns:a16="http://schemas.microsoft.com/office/drawing/2014/main" id="{449E2683-98C3-4578-93E8-6740F1D2C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4010" y="1007196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7">
              <a:extLst>
                <a:ext uri="{FF2B5EF4-FFF2-40B4-BE49-F238E27FC236}">
                  <a16:creationId xmlns:a16="http://schemas.microsoft.com/office/drawing/2014/main" id="{F2DD3CED-5338-4ED7-9411-2026EE24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9442" y="790690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8">
              <a:extLst>
                <a:ext uri="{FF2B5EF4-FFF2-40B4-BE49-F238E27FC236}">
                  <a16:creationId xmlns:a16="http://schemas.microsoft.com/office/drawing/2014/main" id="{939A6FE0-5D9F-4E14-A644-400D02E10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87374" y="182832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91">
              <a:extLst>
                <a:ext uri="{FF2B5EF4-FFF2-40B4-BE49-F238E27FC236}">
                  <a16:creationId xmlns:a16="http://schemas.microsoft.com/office/drawing/2014/main" id="{8DD21398-3558-4594-BCBB-4812E953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5835" y="4740844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2">
              <a:extLst>
                <a:ext uri="{FF2B5EF4-FFF2-40B4-BE49-F238E27FC236}">
                  <a16:creationId xmlns:a16="http://schemas.microsoft.com/office/drawing/2014/main" id="{C0467C36-997C-428D-8B2C-4194971C1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43618" y="5014918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3">
              <a:extLst>
                <a:ext uri="{FF2B5EF4-FFF2-40B4-BE49-F238E27FC236}">
                  <a16:creationId xmlns:a16="http://schemas.microsoft.com/office/drawing/2014/main" id="{7A3A1CB8-A3D2-48F9-8D47-3E0E9C36F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8432" y="422210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4">
              <a:extLst>
                <a:ext uri="{FF2B5EF4-FFF2-40B4-BE49-F238E27FC236}">
                  <a16:creationId xmlns:a16="http://schemas.microsoft.com/office/drawing/2014/main" id="{F0EBEBD0-4EA8-4560-9921-BF43DC7B4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72692" y="211625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5">
              <a:extLst>
                <a:ext uri="{FF2B5EF4-FFF2-40B4-BE49-F238E27FC236}">
                  <a16:creationId xmlns:a16="http://schemas.microsoft.com/office/drawing/2014/main" id="{C54EC822-DFA6-4D93-8DC8-DC0A84029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378" y="448735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6">
              <a:extLst>
                <a:ext uri="{FF2B5EF4-FFF2-40B4-BE49-F238E27FC236}">
                  <a16:creationId xmlns:a16="http://schemas.microsoft.com/office/drawing/2014/main" id="{D65DCD79-2FDE-464F-A79B-10BB33DAF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0093" y="390257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7">
              <a:extLst>
                <a:ext uri="{FF2B5EF4-FFF2-40B4-BE49-F238E27FC236}">
                  <a16:creationId xmlns:a16="http://schemas.microsoft.com/office/drawing/2014/main" id="{ACC6CC67-1A50-4D24-9119-85096ADA9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359" y="2680665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8">
              <a:extLst>
                <a:ext uri="{FF2B5EF4-FFF2-40B4-BE49-F238E27FC236}">
                  <a16:creationId xmlns:a16="http://schemas.microsoft.com/office/drawing/2014/main" id="{986891AA-2CD6-4DCC-8B50-D24F0162E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410" y="324155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9">
              <a:extLst>
                <a:ext uri="{FF2B5EF4-FFF2-40B4-BE49-F238E27FC236}">
                  <a16:creationId xmlns:a16="http://schemas.microsoft.com/office/drawing/2014/main" id="{00E2F201-70C1-4ED3-829B-EB59E952E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51512" y="2915059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00">
              <a:extLst>
                <a:ext uri="{FF2B5EF4-FFF2-40B4-BE49-F238E27FC236}">
                  <a16:creationId xmlns:a16="http://schemas.microsoft.com/office/drawing/2014/main" id="{A6DD6332-E461-4F10-8D82-AB5B0A7E5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4501" y="359842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1">
              <a:extLst>
                <a:ext uri="{FF2B5EF4-FFF2-40B4-BE49-F238E27FC236}">
                  <a16:creationId xmlns:a16="http://schemas.microsoft.com/office/drawing/2014/main" id="{6AE8F5D2-BE5E-4B80-8FBC-641F2973B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0037" y="240246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2">
              <a:extLst>
                <a:ext uri="{FF2B5EF4-FFF2-40B4-BE49-F238E27FC236}">
                  <a16:creationId xmlns:a16="http://schemas.microsoft.com/office/drawing/2014/main" id="{6DECA84D-7932-41AC-8542-012632996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00694" y="1824126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3">
              <a:extLst>
                <a:ext uri="{FF2B5EF4-FFF2-40B4-BE49-F238E27FC236}">
                  <a16:creationId xmlns:a16="http://schemas.microsoft.com/office/drawing/2014/main" id="{C1A6F2B1-82E1-4AEF-BCBB-9ADBB338D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8291" y="15504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4">
              <a:extLst>
                <a:ext uri="{FF2B5EF4-FFF2-40B4-BE49-F238E27FC236}">
                  <a16:creationId xmlns:a16="http://schemas.microsoft.com/office/drawing/2014/main" id="{403C258E-F8DE-43B9-AF08-897A81D33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16643" y="511663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13">
              <a:extLst>
                <a:ext uri="{FF2B5EF4-FFF2-40B4-BE49-F238E27FC236}">
                  <a16:creationId xmlns:a16="http://schemas.microsoft.com/office/drawing/2014/main" id="{BBE141A3-0570-4483-93D5-301BE7ECB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2643" y="272545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4">
              <a:extLst>
                <a:ext uri="{FF2B5EF4-FFF2-40B4-BE49-F238E27FC236}">
                  <a16:creationId xmlns:a16="http://schemas.microsoft.com/office/drawing/2014/main" id="{6C3E05F9-E50D-4BCF-91BC-01D59C961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2783" y="396240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5">
              <a:extLst>
                <a:ext uri="{FF2B5EF4-FFF2-40B4-BE49-F238E27FC236}">
                  <a16:creationId xmlns:a16="http://schemas.microsoft.com/office/drawing/2014/main" id="{CD932AE2-2A3D-433E-B718-28ED727D2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8496" y="3299546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7">
              <a:extLst>
                <a:ext uri="{FF2B5EF4-FFF2-40B4-BE49-F238E27FC236}">
                  <a16:creationId xmlns:a16="http://schemas.microsoft.com/office/drawing/2014/main" id="{8D09562E-0B00-4C95-A7C2-577F67EA5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80294" y="1603867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8">
              <a:extLst>
                <a:ext uri="{FF2B5EF4-FFF2-40B4-BE49-F238E27FC236}">
                  <a16:creationId xmlns:a16="http://schemas.microsoft.com/office/drawing/2014/main" id="{513CB7FD-DC7A-4CF7-B050-F3FD4B6DA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9900" y="906357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9">
              <a:extLst>
                <a:ext uri="{FF2B5EF4-FFF2-40B4-BE49-F238E27FC236}">
                  <a16:creationId xmlns:a16="http://schemas.microsoft.com/office/drawing/2014/main" id="{4B87A25A-B78E-40BA-8964-AA0D84460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8177" y="117559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20">
              <a:extLst>
                <a:ext uri="{FF2B5EF4-FFF2-40B4-BE49-F238E27FC236}">
                  <a16:creationId xmlns:a16="http://schemas.microsoft.com/office/drawing/2014/main" id="{BD55937F-97E3-4FB7-906A-827A5690B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1828" y="388053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21">
              <a:extLst>
                <a:ext uri="{FF2B5EF4-FFF2-40B4-BE49-F238E27FC236}">
                  <a16:creationId xmlns:a16="http://schemas.microsoft.com/office/drawing/2014/main" id="{68D68F87-9FC4-4F32-911C-65A5B8B74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8379" y="12012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00">
              <a:extLst>
                <a:ext uri="{FF2B5EF4-FFF2-40B4-BE49-F238E27FC236}">
                  <a16:creationId xmlns:a16="http://schemas.microsoft.com/office/drawing/2014/main" id="{DDEAB08E-18C9-4C44-82FD-1ACAD9A6E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4500" y="4682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2" name="Título 1">
            <a:extLst>
              <a:ext uri="{FF2B5EF4-FFF2-40B4-BE49-F238E27FC236}">
                <a16:creationId xmlns:a16="http://schemas.microsoft.com/office/drawing/2014/main" id="{99E173C4-2984-45B0-9CF2-9C39F0C6E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572" y="4504768"/>
            <a:ext cx="9634011" cy="1325563"/>
          </a:xfrm>
        </p:spPr>
        <p:txBody>
          <a:bodyPr/>
          <a:lstStyle/>
          <a:p>
            <a:pPr algn="ctr"/>
            <a:r>
              <a:rPr lang="es-ES" dirty="0"/>
              <a:t>Gracias</a:t>
            </a:r>
          </a:p>
        </p:txBody>
      </p:sp>
      <p:pic>
        <p:nvPicPr>
          <p:cNvPr id="313" name="Picture 4" descr="Proyecto de Innovación OBSERVA_ACCIÓN – Curso 20-21 - STECyL-i">
            <a:extLst>
              <a:ext uri="{FF2B5EF4-FFF2-40B4-BE49-F238E27FC236}">
                <a16:creationId xmlns:a16="http://schemas.microsoft.com/office/drawing/2014/main" id="{CF3B98E2-713F-4E74-89C6-9368A2381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425" y="5759880"/>
            <a:ext cx="2684353" cy="100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nseñar y aprender | Frases de educacion, Frases educativas, Frases para  maestros">
            <a:extLst>
              <a:ext uri="{FF2B5EF4-FFF2-40B4-BE49-F238E27FC236}">
                <a16:creationId xmlns:a16="http://schemas.microsoft.com/office/drawing/2014/main" id="{8146BCAB-8D56-41A9-9FE1-0D9D5855B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818" y="731627"/>
            <a:ext cx="3986306" cy="3986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475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CC8AF9-535F-4D41-8B3A-52F9208D3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C.E.I.P. Manuel Moreno Blanco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DD0EC2-BA52-424D-85E4-63A8E8A2C13E}"/>
              </a:ext>
            </a:extLst>
          </p:cNvPr>
          <p:cNvSpPr txBox="1"/>
          <p:nvPr/>
        </p:nvSpPr>
        <p:spPr>
          <a:xfrm>
            <a:off x="3973064" y="1505317"/>
            <a:ext cx="3495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badi Extra Light" panose="020B0604020202020204" pitchFamily="34" charset="0"/>
              </a:rPr>
              <a:t>C/ Chica, 8</a:t>
            </a:r>
          </a:p>
          <a:p>
            <a:pPr algn="ctr"/>
            <a:r>
              <a:rPr lang="es-ES" sz="2000" dirty="0">
                <a:latin typeface="Abadi Extra Light" panose="020B0604020202020204" pitchFamily="34" charset="0"/>
              </a:rPr>
              <a:t>Vitigudino (Salamanca)</a:t>
            </a:r>
          </a:p>
        </p:txBody>
      </p:sp>
      <p:pic>
        <p:nvPicPr>
          <p:cNvPr id="6" name="Imagen 5" descr="Icono&#10;&#10;Descripción generada automáticamente">
            <a:hlinkClick r:id="rId2"/>
            <a:extLst>
              <a:ext uri="{FF2B5EF4-FFF2-40B4-BE49-F238E27FC236}">
                <a16:creationId xmlns:a16="http://schemas.microsoft.com/office/drawing/2014/main" id="{17002DF0-114F-46B3-B472-C7AEC7AFB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66" y="1609032"/>
            <a:ext cx="1325563" cy="1325563"/>
          </a:xfrm>
          <a:prstGeom prst="rect">
            <a:avLst/>
          </a:prstGeom>
        </p:spPr>
      </p:pic>
      <p:pic>
        <p:nvPicPr>
          <p:cNvPr id="7" name="Imagen 6">
            <a:hlinkClick r:id="rId4"/>
            <a:extLst>
              <a:ext uri="{FF2B5EF4-FFF2-40B4-BE49-F238E27FC236}">
                <a16:creationId xmlns:a16="http://schemas.microsoft.com/office/drawing/2014/main" id="{0D8C8979-3B12-4D20-B366-16964C78C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933" y="1609032"/>
            <a:ext cx="1765731" cy="9888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E8CE508-28AF-4EE6-9ACD-717CD1EB099B}"/>
              </a:ext>
            </a:extLst>
          </p:cNvPr>
          <p:cNvSpPr txBox="1"/>
          <p:nvPr/>
        </p:nvSpPr>
        <p:spPr>
          <a:xfrm>
            <a:off x="2415726" y="2660452"/>
            <a:ext cx="71137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s-ES" sz="2000" dirty="0">
                <a:latin typeface="Abadi Extra Light" panose="020B0604020202020204" pitchFamily="34" charset="0"/>
              </a:rPr>
              <a:t>El centro recoge las etapas de infantil y primaria.</a:t>
            </a:r>
          </a:p>
          <a:p>
            <a:pPr marL="342900" indent="-342900" algn="just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s-ES" sz="2000" dirty="0">
                <a:latin typeface="Abadi Extra Light" panose="020B0604020202020204" pitchFamily="34" charset="0"/>
              </a:rPr>
              <a:t>Somos un centro público con 208 alumnos/as y 21 profesores.</a:t>
            </a:r>
          </a:p>
          <a:p>
            <a:pPr marL="342900" indent="-342900" algn="just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s-ES" sz="2000" b="1" dirty="0">
                <a:latin typeface="Abadi Extra Light" panose="020B0604020202020204" pitchFamily="34" charset="0"/>
              </a:rPr>
              <a:t>Servicios: </a:t>
            </a:r>
            <a:r>
              <a:rPr lang="es-ES" sz="2000" dirty="0">
                <a:latin typeface="Abadi Extra Light" panose="020B0604020202020204" pitchFamily="34" charset="0"/>
              </a:rPr>
              <a:t>transporte escolar y comedor.</a:t>
            </a:r>
          </a:p>
          <a:p>
            <a:pPr marL="342900" indent="-342900" algn="just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s-ES" sz="2000" dirty="0">
                <a:latin typeface="Abadi Extra Light" panose="020B0604020202020204" pitchFamily="34" charset="0"/>
              </a:rPr>
              <a:t>Hay cinco rutas de transporte que transportan a 31 alumnos/as.</a:t>
            </a:r>
          </a:p>
          <a:p>
            <a:pPr marL="342900" indent="-342900" algn="just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s-ES" sz="2000" dirty="0">
                <a:latin typeface="Abadi Extra Light" panose="020B0604020202020204" pitchFamily="34" charset="0"/>
              </a:rPr>
              <a:t>Plan de formación: </a:t>
            </a:r>
            <a:r>
              <a:rPr lang="es-ES" sz="2000" dirty="0" err="1">
                <a:latin typeface="Abadi Extra Light" panose="020B0604020202020204" pitchFamily="34" charset="0"/>
              </a:rPr>
              <a:t>Teams</a:t>
            </a:r>
            <a:r>
              <a:rPr lang="es-ES" sz="2000" dirty="0">
                <a:latin typeface="Abadi Extra Light" panose="020B0604020202020204" pitchFamily="34" charset="0"/>
              </a:rPr>
              <a:t> y Dinamización de centro.</a:t>
            </a:r>
          </a:p>
          <a:p>
            <a:pPr algn="just"/>
            <a:endParaRPr lang="es-ES" sz="2000" dirty="0">
              <a:latin typeface="Abadi Extra Light" panose="020B0604020202020204" pitchFamily="34" charset="0"/>
            </a:endParaRPr>
          </a:p>
          <a:p>
            <a:pPr algn="just"/>
            <a:endParaRPr lang="es-ES" sz="2000" dirty="0">
              <a:latin typeface="Abadi Extra Light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AED6E8C-037A-46B9-82B7-EC58C026F7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1232" y="5068135"/>
            <a:ext cx="3181794" cy="110505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E1C4349-C56A-4DF9-83BD-DE10A61E42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3" y="4851122"/>
            <a:ext cx="3111171" cy="1322067"/>
          </a:xfrm>
          <a:prstGeom prst="rect">
            <a:avLst/>
          </a:prstGeom>
        </p:spPr>
      </p:pic>
      <p:pic>
        <p:nvPicPr>
          <p:cNvPr id="8194" name="Picture 2" descr="Francés | Universidad de Burgos">
            <a:extLst>
              <a:ext uri="{FF2B5EF4-FFF2-40B4-BE49-F238E27FC236}">
                <a16:creationId xmlns:a16="http://schemas.microsoft.com/office/drawing/2014/main" id="{3C967D13-F7E5-4F6D-88F6-D40D21270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190" y="4524538"/>
            <a:ext cx="1765731" cy="165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49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02A6F-AC92-4A3F-8D34-B4E5394C5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Espacios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524DCD2-ABBC-4F7A-9362-2E69140EB4D7}"/>
              </a:ext>
            </a:extLst>
          </p:cNvPr>
          <p:cNvSpPr txBox="1"/>
          <p:nvPr/>
        </p:nvSpPr>
        <p:spPr>
          <a:xfrm>
            <a:off x="1069848" y="1828483"/>
            <a:ext cx="32926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Gimnasio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Dos pistas deportivas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Dos patios de recreo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Biblioteca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Sala de informática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Aulas de AL y PT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Sala de profesores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Sala de material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Aula de música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Sala de usos múltiples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53C30F-2318-4EE3-93B3-F8DE74EE0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88" y="4143738"/>
            <a:ext cx="3905145" cy="2621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0701AB8-873F-48CA-924F-90D3574E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31" y="502920"/>
            <a:ext cx="3319937" cy="2228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00F5EBC-3A9E-4D24-A728-CE565A97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041" y="3326475"/>
            <a:ext cx="3957917" cy="2966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6D803E6-D85A-4FB0-AC6D-30AB50E0A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968" y="705247"/>
            <a:ext cx="3496792" cy="2621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875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1C60B-6BC1-4DE0-A92A-27569E6A2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Educación Infantil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3EA44CE-68F5-4CBB-9A4F-5E45491AEAED}"/>
              </a:ext>
            </a:extLst>
          </p:cNvPr>
          <p:cNvSpPr txBox="1"/>
          <p:nvPr/>
        </p:nvSpPr>
        <p:spPr>
          <a:xfrm>
            <a:off x="1069848" y="1828483"/>
            <a:ext cx="93409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000" dirty="0">
                <a:latin typeface="Abadi Extra Light" panose="020B0604020202020204" pitchFamily="34" charset="0"/>
              </a:rPr>
              <a:t>Contamos con 5 grupos.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badi Extra Light" panose="020B0604020202020204" pitchFamily="34" charset="0"/>
              </a:rPr>
              <a:t>3 años: 16 alumnos/as.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badi Extra Light" panose="020B0604020202020204" pitchFamily="34" charset="0"/>
              </a:rPr>
              <a:t>4 años: doble línea (12-11 alumnos/as).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badi Extra Light" panose="020B0604020202020204" pitchFamily="34" charset="0"/>
              </a:rPr>
              <a:t>5 años: doble línea (15 alumnos/as).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s-ES" sz="2000" b="1" dirty="0">
              <a:latin typeface="Abadi Extra Light" panose="020B0604020202020204" pitchFamily="34" charset="0"/>
            </a:endParaRPr>
          </a:p>
          <a:p>
            <a:pPr marL="342900" lvl="1" indent="-342900" algn="just">
              <a:buFont typeface="Wingdings" panose="05000000000000000000" pitchFamily="2" charset="2"/>
              <a:buChar char="Ø"/>
            </a:pPr>
            <a:r>
              <a:rPr lang="es-ES" sz="2000" b="1" dirty="0">
                <a:latin typeface="Abadi Extra Light" panose="020B0604020202020204" pitchFamily="34" charset="0"/>
              </a:rPr>
              <a:t>Profesorado:</a:t>
            </a:r>
          </a:p>
          <a:p>
            <a:pPr marL="809625" lvl="1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badi Extra Light" panose="020B0604020202020204" pitchFamily="34" charset="0"/>
              </a:rPr>
              <a:t>5 tutoras. Coordinadora de Formación.</a:t>
            </a:r>
          </a:p>
          <a:p>
            <a:pPr marL="809625" lvl="1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badi Extra Light" panose="020B0604020202020204" pitchFamily="34" charset="0"/>
              </a:rPr>
              <a:t>1 profesora de inglés/AL.</a:t>
            </a:r>
          </a:p>
          <a:p>
            <a:pPr marL="809625" lvl="1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badi Extra Light" panose="020B0604020202020204" pitchFamily="34" charset="0"/>
              </a:rPr>
              <a:t>1 profesora de religión.</a:t>
            </a:r>
          </a:p>
          <a:p>
            <a:pPr marL="809625" lvl="1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badi Extra Light" panose="020B0604020202020204" pitchFamily="34" charset="0"/>
              </a:rPr>
              <a:t>1 profesora de música.</a:t>
            </a:r>
          </a:p>
          <a:p>
            <a:pPr marL="0" lvl="1" algn="just"/>
            <a:r>
              <a:rPr lang="es-ES" sz="2000" b="1" dirty="0">
                <a:latin typeface="Abadi Extra Light" panose="020B0604020202020204" pitchFamily="34" charset="0"/>
              </a:rPr>
              <a:t>	</a:t>
            </a:r>
          </a:p>
          <a:p>
            <a:pPr marL="361950" lvl="1" indent="-361950" algn="just">
              <a:buFont typeface="Wingdings" panose="05000000000000000000" pitchFamily="2" charset="2"/>
              <a:buChar char="Ø"/>
            </a:pPr>
            <a:r>
              <a:rPr lang="es-ES" sz="2000" b="1" dirty="0">
                <a:latin typeface="Abadi Extra Light" panose="020B0604020202020204" pitchFamily="34" charset="0"/>
              </a:rPr>
              <a:t>Horario del alumno:</a:t>
            </a:r>
            <a:r>
              <a:rPr lang="es-ES" sz="2000" dirty="0">
                <a:latin typeface="Abadi Extra Light" panose="020B0604020202020204" pitchFamily="34" charset="0"/>
              </a:rPr>
              <a:t> 5 sesiones de lectoescritura, 5 sesiones de lógico-matemáticas, 1 sesión de inglés, 1 sesión de música, 1 sesión de psicomotricidad, 1 sesión de religión, 1 sesión de plástica, 5 sesiones de rincones, 3 sesiones de conocimiento del entorno.</a:t>
            </a:r>
            <a:endParaRPr lang="es-ES" sz="2000" b="1" dirty="0">
              <a:latin typeface="Abadi Extra Light" panose="020B0604020202020204" pitchFamily="34" charset="0"/>
            </a:endParaRPr>
          </a:p>
          <a:p>
            <a:pPr marL="361950" lvl="1" indent="-361950" algn="just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accent6">
                  <a:lumMod val="75000"/>
                </a:schemeClr>
              </a:solidFill>
              <a:latin typeface="Abadi Extra Ligh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52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523E9D-638E-4891-814F-180F1D45A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Trabajo en el aula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CA26098-9FF7-4197-970B-386923B36260}"/>
              </a:ext>
            </a:extLst>
          </p:cNvPr>
          <p:cNvSpPr txBox="1"/>
          <p:nvPr/>
        </p:nvSpPr>
        <p:spPr>
          <a:xfrm>
            <a:off x="1069848" y="1646099"/>
            <a:ext cx="934097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Abadi Extra Light" panose="020B0604020202020204" pitchFamily="34" charset="0"/>
              </a:rPr>
              <a:t>Lógico-matemáticas.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Abadi Extra Light" panose="020B0604020202020204" pitchFamily="34" charset="0"/>
              </a:rPr>
              <a:t>Lectoescritura.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Abadi Extra Light" panose="020B0604020202020204" pitchFamily="34" charset="0"/>
              </a:rPr>
              <a:t>Fomento a la lectura.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Abadi Extra Light" panose="020B0604020202020204" pitchFamily="34" charset="0"/>
              </a:rPr>
              <a:t>Navidad, Carnavales y Fin de curso.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Abadi Extra Light" panose="020B0604020202020204" pitchFamily="34" charset="0"/>
              </a:rPr>
              <a:t>Intercambio de cartas.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ES" sz="2000" dirty="0">
              <a:latin typeface="Abadi Extra Light" panose="020B0604020202020204" pitchFamily="34" charset="0"/>
            </a:endParaRPr>
          </a:p>
        </p:txBody>
      </p:sp>
      <p:pic>
        <p:nvPicPr>
          <p:cNvPr id="6" name="Imagen 5" descr="Imagen que contiene interior, tabla, silla, cuarto&#10;&#10;Descripción generada automáticamente">
            <a:extLst>
              <a:ext uri="{FF2B5EF4-FFF2-40B4-BE49-F238E27FC236}">
                <a16:creationId xmlns:a16="http://schemas.microsoft.com/office/drawing/2014/main" id="{3E49469D-6226-427B-A4EE-26101B989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099" y="4064794"/>
            <a:ext cx="3419475" cy="2564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Person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B257AF9D-2384-41EA-9720-ED25DF574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676" y="1258264"/>
            <a:ext cx="4965700" cy="372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5444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25FBD-7268-4F1F-B260-AEEF2F7F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03" y="42819"/>
            <a:ext cx="9634011" cy="1325563"/>
          </a:xfrm>
        </p:spPr>
        <p:txBody>
          <a:bodyPr/>
          <a:lstStyle/>
          <a:p>
            <a:r>
              <a:rPr lang="es-ES" dirty="0"/>
              <a:t>Lógico-matemáticas</a:t>
            </a:r>
          </a:p>
        </p:txBody>
      </p:sp>
      <p:pic>
        <p:nvPicPr>
          <p:cNvPr id="3074" name="Picture 2" descr="ABN – Revista digital Ventana Abierta">
            <a:extLst>
              <a:ext uri="{FF2B5EF4-FFF2-40B4-BE49-F238E27FC236}">
                <a16:creationId xmlns:a16="http://schemas.microsoft.com/office/drawing/2014/main" id="{F72C7945-2E1D-466C-946A-74B9772D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759" y="229401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A06A4CA-3673-4640-BAB8-E1A603286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33773" y="697206"/>
            <a:ext cx="2623363" cy="3497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364FB7EC-65EB-496D-96DC-457843BD2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082" y="4095771"/>
            <a:ext cx="3493173" cy="2618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40D86DC8-BDFE-4586-8F30-274E0E73B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19" y="1016509"/>
            <a:ext cx="2367788" cy="3157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5C735282-857F-4A6F-A233-33BB6AB41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02"/>
          <a:stretch/>
        </p:blipFill>
        <p:spPr bwMode="auto">
          <a:xfrm>
            <a:off x="7706069" y="836027"/>
            <a:ext cx="2064947" cy="3216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53DF15-D3A2-4487-B97C-C46401952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46" y="4019496"/>
            <a:ext cx="3497818" cy="2621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DE98B6C-E2F0-48E5-A9E2-CE710EE5C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0" y="4239485"/>
            <a:ext cx="3109737" cy="2331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006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25FBD-7268-4F1F-B260-AEEF2F7F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03" y="42819"/>
            <a:ext cx="9634011" cy="1325563"/>
          </a:xfrm>
        </p:spPr>
        <p:txBody>
          <a:bodyPr/>
          <a:lstStyle/>
          <a:p>
            <a:r>
              <a:rPr lang="es-ES" dirty="0"/>
              <a:t>Lógico-matemáticas</a:t>
            </a:r>
          </a:p>
        </p:txBody>
      </p:sp>
      <p:pic>
        <p:nvPicPr>
          <p:cNvPr id="3074" name="Picture 2" descr="ABN – Revista digital Ventana Abierta">
            <a:extLst>
              <a:ext uri="{FF2B5EF4-FFF2-40B4-BE49-F238E27FC236}">
                <a16:creationId xmlns:a16="http://schemas.microsoft.com/office/drawing/2014/main" id="{F72C7945-2E1D-466C-946A-74B9772D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77" y="153201"/>
            <a:ext cx="1256232" cy="94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CF00D0E-7C29-4278-95CC-E2BE5F68F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24614" y="2012164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Diagrama&#10;&#10;Descripción generada automáticamente">
            <a:extLst>
              <a:ext uri="{FF2B5EF4-FFF2-40B4-BE49-F238E27FC236}">
                <a16:creationId xmlns:a16="http://schemas.microsoft.com/office/drawing/2014/main" id="{87FB1C40-273F-4266-AF0A-60377A5B4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699" y="1784339"/>
            <a:ext cx="4930775" cy="3844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8094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25FBD-7268-4F1F-B260-AEEF2F7F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03" y="42819"/>
            <a:ext cx="9634011" cy="1325563"/>
          </a:xfrm>
        </p:spPr>
        <p:txBody>
          <a:bodyPr/>
          <a:lstStyle/>
          <a:p>
            <a:r>
              <a:rPr lang="es-ES" dirty="0"/>
              <a:t>Lógico-matemáticas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AEB05F7-F64E-4F0E-828D-CB9C4244735A}"/>
              </a:ext>
            </a:extLst>
          </p:cNvPr>
          <p:cNvSpPr txBox="1">
            <a:spLocks/>
          </p:cNvSpPr>
          <p:nvPr/>
        </p:nvSpPr>
        <p:spPr>
          <a:xfrm>
            <a:off x="1961516" y="700794"/>
            <a:ext cx="28157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Aplicación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7D628E-0A23-4594-90C8-4E245DCF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742" y="1812201"/>
            <a:ext cx="3676650" cy="275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Imagen que contiene tabla, azul, comida, colorido&#10;&#10;Descripción generada automáticamente">
            <a:extLst>
              <a:ext uri="{FF2B5EF4-FFF2-40B4-BE49-F238E27FC236}">
                <a16:creationId xmlns:a16="http://schemas.microsoft.com/office/drawing/2014/main" id="{B273B3AC-C22F-4208-9B44-4E92C0E64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934" y="1721713"/>
            <a:ext cx="3676650" cy="275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1AA8342-E046-4F61-BD46-EC664A678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025" y="4831644"/>
            <a:ext cx="5787234" cy="1974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Imagen que contiene interior, persona, pequeño, computadora&#10;&#10;Descripción generada automáticamente">
            <a:extLst>
              <a:ext uri="{FF2B5EF4-FFF2-40B4-BE49-F238E27FC236}">
                <a16:creationId xmlns:a16="http://schemas.microsoft.com/office/drawing/2014/main" id="{F6AAF215-3AF4-465F-B065-1B249D164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975" y="1819517"/>
            <a:ext cx="2414225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88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96B6C-47C9-49DD-94BF-830FBD40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Lectoescritura</a:t>
            </a:r>
          </a:p>
        </p:txBody>
      </p:sp>
      <p:pic>
        <p:nvPicPr>
          <p:cNvPr id="4098" name="Picture 2" descr="LA FABRICA DE LAS LETRAS NIVEL 2 - 9788468033884: Amazon.es: Vv.Aa, Vv.Aa:  Libros">
            <a:extLst>
              <a:ext uri="{FF2B5EF4-FFF2-40B4-BE49-F238E27FC236}">
                <a16:creationId xmlns:a16="http://schemas.microsoft.com/office/drawing/2014/main" id="{7BFFDEC4-F84F-4E2A-B220-6A2D7A768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" y="1661091"/>
            <a:ext cx="4101251" cy="3082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aderno Cuadrovía Lamela cuarto 8mm 16h (Apaisado) | Papelería | Dide - -  Feran">
            <a:extLst>
              <a:ext uri="{FF2B5EF4-FFF2-40B4-BE49-F238E27FC236}">
                <a16:creationId xmlns:a16="http://schemas.microsoft.com/office/drawing/2014/main" id="{C7B89C74-4EDA-4B3C-BA58-2992872DA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945" y="1266825"/>
            <a:ext cx="3796359" cy="3796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ctoescritura - Los Cokitos">
            <a:extLst>
              <a:ext uri="{FF2B5EF4-FFF2-40B4-BE49-F238E27FC236}">
                <a16:creationId xmlns:a16="http://schemas.microsoft.com/office/drawing/2014/main" id="{7CF711EC-C60C-4407-A70C-294ABF305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11" y="4807716"/>
            <a:ext cx="3351284" cy="1885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431384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LightSeedLeftStep">
      <a:dk1>
        <a:srgbClr val="000000"/>
      </a:dk1>
      <a:lt1>
        <a:srgbClr val="FFFFFF"/>
      </a:lt1>
      <a:dk2>
        <a:srgbClr val="3E2441"/>
      </a:dk2>
      <a:lt2>
        <a:srgbClr val="E5E2E8"/>
      </a:lt2>
      <a:accent1>
        <a:srgbClr val="87A96B"/>
      </a:accent1>
      <a:accent2>
        <a:srgbClr val="9BA557"/>
      </a:accent2>
      <a:accent3>
        <a:srgbClr val="B69F68"/>
      </a:accent3>
      <a:accent4>
        <a:srgbClr val="CC886C"/>
      </a:accent4>
      <a:accent5>
        <a:srgbClr val="D68791"/>
      </a:accent5>
      <a:accent6>
        <a:srgbClr val="CC6CA0"/>
      </a:accent6>
      <a:hlink>
        <a:srgbClr val="8F69AE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556</TotalTime>
  <Words>285</Words>
  <Application>Microsoft Office PowerPoint</Application>
  <PresentationFormat>Panorámica</PresentationFormat>
  <Paragraphs>60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Abadi Extra Light</vt:lpstr>
      <vt:lpstr>Architects Daughter</vt:lpstr>
      <vt:lpstr>Arial</vt:lpstr>
      <vt:lpstr>Avenir Next LT Pro</vt:lpstr>
      <vt:lpstr>Modern Love</vt:lpstr>
      <vt:lpstr>Wingdings</vt:lpstr>
      <vt:lpstr>BohemianVTI</vt:lpstr>
      <vt:lpstr>Aplicación</vt:lpstr>
      <vt:lpstr>C.E.I.P. Manuel Moreno Blanco</vt:lpstr>
      <vt:lpstr>Espacios</vt:lpstr>
      <vt:lpstr>Educación Infantil</vt:lpstr>
      <vt:lpstr>Trabajo en el aula</vt:lpstr>
      <vt:lpstr>Lógico-matemáticas</vt:lpstr>
      <vt:lpstr>Lógico-matemáticas</vt:lpstr>
      <vt:lpstr>Lógico-matemáticas</vt:lpstr>
      <vt:lpstr>Lectoescritura</vt:lpstr>
      <vt:lpstr>Lectoescritura</vt:lpstr>
      <vt:lpstr>Lectoescritura</vt:lpstr>
      <vt:lpstr>Fomento a la lectura</vt:lpstr>
      <vt:lpstr>Navidad</vt:lpstr>
      <vt:lpstr>Carnaval</vt:lpstr>
      <vt:lpstr>Fin de Curso</vt:lpstr>
      <vt:lpstr>Intercambio de cartas</vt:lpstr>
      <vt:lpstr>Folio giratorio</vt:lpstr>
      <vt:lpstr>Mini huerto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Aplicación</dc:title>
  <dc:creator>RAQUEL GOMEZ SANCHEZ</dc:creator>
  <cp:lastModifiedBy>RAQUEL GOMEZ SANCHEZ</cp:lastModifiedBy>
  <cp:revision>41</cp:revision>
  <dcterms:created xsi:type="dcterms:W3CDTF">2021-05-01T16:03:17Z</dcterms:created>
  <dcterms:modified xsi:type="dcterms:W3CDTF">2021-05-04T16:15:44Z</dcterms:modified>
</cp:coreProperties>
</file>