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3"/>
  </p:sldMasterIdLst>
  <p:sldIdLst>
    <p:sldId id="256" r:id="rId4"/>
    <p:sldId id="257" r:id="rId5"/>
    <p:sldId id="263" r:id="rId6"/>
    <p:sldId id="269" r:id="rId7"/>
    <p:sldId id="258" r:id="rId8"/>
    <p:sldId id="264" r:id="rId9"/>
    <p:sldId id="270" r:id="rId10"/>
    <p:sldId id="259" r:id="rId11"/>
    <p:sldId id="265" r:id="rId12"/>
    <p:sldId id="271" r:id="rId13"/>
    <p:sldId id="277" r:id="rId14"/>
    <p:sldId id="260" r:id="rId15"/>
    <p:sldId id="267" r:id="rId16"/>
    <p:sldId id="274" r:id="rId17"/>
    <p:sldId id="272" r:id="rId18"/>
    <p:sldId id="261" r:id="rId19"/>
    <p:sldId id="268" r:id="rId20"/>
    <p:sldId id="275" r:id="rId21"/>
    <p:sldId id="262" r:id="rId22"/>
    <p:sldId id="266" r:id="rId23"/>
    <p:sldId id="273" r:id="rId24"/>
    <p:sldId id="279" r:id="rId2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0531C3-B6ED-AF9F-D4D0-0ECBC5373464}" v="3" dt="2022-09-27T18:35:03.9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0E9633-D10D-4BD7-A8FE-A2E4FDC52B9D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27ABDFC-AEEB-43A5-80F2-3371D678D4DD}">
      <dgm:prSet/>
      <dgm:spPr/>
      <dgm:t>
        <a:bodyPr/>
        <a:lstStyle/>
        <a:p>
          <a:r>
            <a:rPr lang="es-ES"/>
            <a:t>Dinámicas:Túnel de caricias.</a:t>
          </a:r>
          <a:endParaRPr lang="en-US"/>
        </a:p>
      </dgm:t>
    </dgm:pt>
    <dgm:pt modelId="{08E463BC-D1CE-4950-967E-4ACF3B2DCEBA}" type="parTrans" cxnId="{5713E133-EB68-4AC2-92E9-96B7B0C8540B}">
      <dgm:prSet/>
      <dgm:spPr/>
      <dgm:t>
        <a:bodyPr/>
        <a:lstStyle/>
        <a:p>
          <a:endParaRPr lang="en-US"/>
        </a:p>
      </dgm:t>
    </dgm:pt>
    <dgm:pt modelId="{67A4416A-5EEF-405F-8D6C-F253D7827D09}" type="sibTrans" cxnId="{5713E133-EB68-4AC2-92E9-96B7B0C8540B}">
      <dgm:prSet/>
      <dgm:spPr/>
      <dgm:t>
        <a:bodyPr/>
        <a:lstStyle/>
        <a:p>
          <a:endParaRPr lang="en-US"/>
        </a:p>
      </dgm:t>
    </dgm:pt>
    <dgm:pt modelId="{DF9E6F9C-425C-42AB-AF07-9F50B00DC22C}">
      <dgm:prSet/>
      <dgm:spPr/>
      <dgm:t>
        <a:bodyPr/>
        <a:lstStyle/>
        <a:p>
          <a:r>
            <a:rPr lang="es-ES"/>
            <a:t>Danza de miradas.</a:t>
          </a:r>
          <a:endParaRPr lang="en-US"/>
        </a:p>
      </dgm:t>
    </dgm:pt>
    <dgm:pt modelId="{EEE3A0E4-A53C-40E3-916F-B31ECE3EE0C9}" type="parTrans" cxnId="{B389E7E6-0F69-4911-819C-A0900BC40AE7}">
      <dgm:prSet/>
      <dgm:spPr/>
      <dgm:t>
        <a:bodyPr/>
        <a:lstStyle/>
        <a:p>
          <a:endParaRPr lang="en-US"/>
        </a:p>
      </dgm:t>
    </dgm:pt>
    <dgm:pt modelId="{B0D1F5CF-702C-4110-A2CE-95D5EFE64C38}" type="sibTrans" cxnId="{B389E7E6-0F69-4911-819C-A0900BC40AE7}">
      <dgm:prSet/>
      <dgm:spPr/>
      <dgm:t>
        <a:bodyPr/>
        <a:lstStyle/>
        <a:p>
          <a:endParaRPr lang="en-US"/>
        </a:p>
      </dgm:t>
    </dgm:pt>
    <dgm:pt modelId="{192D3C3C-1D38-4785-B322-184733064FA1}">
      <dgm:prSet/>
      <dgm:spPr/>
      <dgm:t>
        <a:bodyPr/>
        <a:lstStyle/>
        <a:p>
          <a:r>
            <a:rPr lang="es-ES"/>
            <a:t>Baile dar-recibir</a:t>
          </a:r>
          <a:endParaRPr lang="en-US"/>
        </a:p>
      </dgm:t>
    </dgm:pt>
    <dgm:pt modelId="{8E27AE6F-C6CA-4307-ABCF-7D502D28805A}" type="parTrans" cxnId="{19E262D2-A7C6-458A-949C-7D520A708347}">
      <dgm:prSet/>
      <dgm:spPr/>
      <dgm:t>
        <a:bodyPr/>
        <a:lstStyle/>
        <a:p>
          <a:endParaRPr lang="en-US"/>
        </a:p>
      </dgm:t>
    </dgm:pt>
    <dgm:pt modelId="{BBFFAB2C-34E4-47DE-A5D7-E990517121A5}" type="sibTrans" cxnId="{19E262D2-A7C6-458A-949C-7D520A708347}">
      <dgm:prSet/>
      <dgm:spPr/>
      <dgm:t>
        <a:bodyPr/>
        <a:lstStyle/>
        <a:p>
          <a:endParaRPr lang="en-US"/>
        </a:p>
      </dgm:t>
    </dgm:pt>
    <dgm:pt modelId="{2D79FD00-FADC-4D36-BF86-19844164703D}">
      <dgm:prSet/>
      <dgm:spPr/>
      <dgm:t>
        <a:bodyPr/>
        <a:lstStyle/>
        <a:p>
          <a:r>
            <a:rPr lang="es-ES"/>
            <a:t>Taller de masajes.</a:t>
          </a:r>
          <a:endParaRPr lang="en-US"/>
        </a:p>
      </dgm:t>
    </dgm:pt>
    <dgm:pt modelId="{9038B3DE-6DEB-4F1D-90D1-45C604613799}" type="parTrans" cxnId="{42630FAB-0E4E-48BE-9F47-D127B0EA110D}">
      <dgm:prSet/>
      <dgm:spPr/>
      <dgm:t>
        <a:bodyPr/>
        <a:lstStyle/>
        <a:p>
          <a:endParaRPr lang="en-US"/>
        </a:p>
      </dgm:t>
    </dgm:pt>
    <dgm:pt modelId="{FE445563-4B65-46DD-AD05-8F05B71385CF}" type="sibTrans" cxnId="{42630FAB-0E4E-48BE-9F47-D127B0EA110D}">
      <dgm:prSet/>
      <dgm:spPr/>
      <dgm:t>
        <a:bodyPr/>
        <a:lstStyle/>
        <a:p>
          <a:endParaRPr lang="en-US"/>
        </a:p>
      </dgm:t>
    </dgm:pt>
    <dgm:pt modelId="{284E8CE5-5D9C-444C-B422-26483BFCAF9C}">
      <dgm:prSet/>
      <dgm:spPr/>
      <dgm:t>
        <a:bodyPr/>
        <a:lstStyle/>
        <a:p>
          <a:r>
            <a:rPr lang="es-ES"/>
            <a:t>Visualización: confianza</a:t>
          </a:r>
          <a:endParaRPr lang="en-US"/>
        </a:p>
      </dgm:t>
    </dgm:pt>
    <dgm:pt modelId="{A53B8A60-8309-48B9-A290-8A6488966826}" type="parTrans" cxnId="{F68F844A-35D4-4001-BD6D-0968597FD728}">
      <dgm:prSet/>
      <dgm:spPr/>
      <dgm:t>
        <a:bodyPr/>
        <a:lstStyle/>
        <a:p>
          <a:endParaRPr lang="en-US"/>
        </a:p>
      </dgm:t>
    </dgm:pt>
    <dgm:pt modelId="{F3BDBC15-8971-421A-BCDF-E3D9DEEE1DD1}" type="sibTrans" cxnId="{F68F844A-35D4-4001-BD6D-0968597FD728}">
      <dgm:prSet/>
      <dgm:spPr/>
      <dgm:t>
        <a:bodyPr/>
        <a:lstStyle/>
        <a:p>
          <a:endParaRPr lang="en-US"/>
        </a:p>
      </dgm:t>
    </dgm:pt>
    <dgm:pt modelId="{D888403A-2DB3-4386-83DF-9D312AEC526F}">
      <dgm:prSet/>
      <dgm:spPr/>
      <dgm:t>
        <a:bodyPr/>
        <a:lstStyle/>
        <a:p>
          <a:r>
            <a:rPr lang="es-ES"/>
            <a:t>Asanas: abrir el pecho.</a:t>
          </a:r>
          <a:endParaRPr lang="en-US"/>
        </a:p>
      </dgm:t>
    </dgm:pt>
    <dgm:pt modelId="{F91AD010-C801-47A1-8896-236FC2C49D97}" type="parTrans" cxnId="{88CC54D6-4B8A-4282-A34B-D8181AAD13D3}">
      <dgm:prSet/>
      <dgm:spPr/>
      <dgm:t>
        <a:bodyPr/>
        <a:lstStyle/>
        <a:p>
          <a:endParaRPr lang="en-US"/>
        </a:p>
      </dgm:t>
    </dgm:pt>
    <dgm:pt modelId="{581E263A-A87D-4561-A247-1745F6A86FA4}" type="sibTrans" cxnId="{88CC54D6-4B8A-4282-A34B-D8181AAD13D3}">
      <dgm:prSet/>
      <dgm:spPr/>
      <dgm:t>
        <a:bodyPr/>
        <a:lstStyle/>
        <a:p>
          <a:endParaRPr lang="en-US"/>
        </a:p>
      </dgm:t>
    </dgm:pt>
    <dgm:pt modelId="{41E710CF-557D-4D82-ADA1-2C3116C7D5C1}">
      <dgm:prSet/>
      <dgm:spPr/>
      <dgm:t>
        <a:bodyPr/>
        <a:lstStyle/>
        <a:p>
          <a:r>
            <a:rPr lang="es-ES"/>
            <a:t>Regalar dibujo</a:t>
          </a:r>
          <a:endParaRPr lang="en-US"/>
        </a:p>
      </dgm:t>
    </dgm:pt>
    <dgm:pt modelId="{77153C3D-9D43-4398-82E2-E54FFBF896CF}" type="parTrans" cxnId="{3C7416FD-FA09-440E-A04E-539C62E062FF}">
      <dgm:prSet/>
      <dgm:spPr/>
      <dgm:t>
        <a:bodyPr/>
        <a:lstStyle/>
        <a:p>
          <a:endParaRPr lang="en-US"/>
        </a:p>
      </dgm:t>
    </dgm:pt>
    <dgm:pt modelId="{47D1AC96-2A13-433E-9D78-585D16FC8735}" type="sibTrans" cxnId="{3C7416FD-FA09-440E-A04E-539C62E062FF}">
      <dgm:prSet/>
      <dgm:spPr/>
      <dgm:t>
        <a:bodyPr/>
        <a:lstStyle/>
        <a:p>
          <a:endParaRPr lang="en-US"/>
        </a:p>
      </dgm:t>
    </dgm:pt>
    <dgm:pt modelId="{337AD945-C132-460D-9ED7-77B850A7A4BC}">
      <dgm:prSet/>
      <dgm:spPr/>
      <dgm:t>
        <a:bodyPr/>
        <a:lstStyle/>
        <a:p>
          <a:r>
            <a:rPr lang="es-ES"/>
            <a:t>Dar gracias: “Huerto de la gratitud”</a:t>
          </a:r>
          <a:endParaRPr lang="en-US"/>
        </a:p>
      </dgm:t>
    </dgm:pt>
    <dgm:pt modelId="{7269180A-E0CD-4E3D-AC7A-E51665BB2E83}" type="parTrans" cxnId="{9263D11B-903A-4488-9988-E2C27344E60C}">
      <dgm:prSet/>
      <dgm:spPr/>
      <dgm:t>
        <a:bodyPr/>
        <a:lstStyle/>
        <a:p>
          <a:endParaRPr lang="en-US"/>
        </a:p>
      </dgm:t>
    </dgm:pt>
    <dgm:pt modelId="{4C33FD2B-F2A5-4C06-96BB-5F80392D6734}" type="sibTrans" cxnId="{9263D11B-903A-4488-9988-E2C27344E60C}">
      <dgm:prSet/>
      <dgm:spPr/>
      <dgm:t>
        <a:bodyPr/>
        <a:lstStyle/>
        <a:p>
          <a:endParaRPr lang="en-US"/>
        </a:p>
      </dgm:t>
    </dgm:pt>
    <dgm:pt modelId="{18193663-E291-4BEB-98B2-99561971340F}">
      <dgm:prSet/>
      <dgm:spPr/>
      <dgm:t>
        <a:bodyPr/>
        <a:lstStyle/>
        <a:p>
          <a:r>
            <a:rPr lang="es-ES"/>
            <a:t>Amigo invisible: dar-recibir</a:t>
          </a:r>
          <a:endParaRPr lang="en-US"/>
        </a:p>
      </dgm:t>
    </dgm:pt>
    <dgm:pt modelId="{4CEF260B-33B5-407C-93B9-0482A4F71778}" type="parTrans" cxnId="{7C403F6E-D4A7-4B15-8750-D6A58C7B0A8C}">
      <dgm:prSet/>
      <dgm:spPr/>
      <dgm:t>
        <a:bodyPr/>
        <a:lstStyle/>
        <a:p>
          <a:endParaRPr lang="en-US"/>
        </a:p>
      </dgm:t>
    </dgm:pt>
    <dgm:pt modelId="{658AE2A6-F191-462A-A07B-5F1EE2726433}" type="sibTrans" cxnId="{7C403F6E-D4A7-4B15-8750-D6A58C7B0A8C}">
      <dgm:prSet/>
      <dgm:spPr/>
      <dgm:t>
        <a:bodyPr/>
        <a:lstStyle/>
        <a:p>
          <a:endParaRPr lang="en-US"/>
        </a:p>
      </dgm:t>
    </dgm:pt>
    <dgm:pt modelId="{77AA172B-69C3-4C91-8362-4039FC2FB9A4}">
      <dgm:prSet/>
      <dgm:spPr/>
      <dgm:t>
        <a:bodyPr/>
        <a:lstStyle/>
        <a:p>
          <a:r>
            <a:rPr lang="es-ES"/>
            <a:t>Solidaridad: Cartas a residencia de ancianos.</a:t>
          </a:r>
          <a:endParaRPr lang="en-US"/>
        </a:p>
      </dgm:t>
    </dgm:pt>
    <dgm:pt modelId="{893A990F-F4AE-47EB-89D0-AB149D53A294}" type="parTrans" cxnId="{0EC54D80-44B9-44CF-9083-90DBE84D6E51}">
      <dgm:prSet/>
      <dgm:spPr/>
      <dgm:t>
        <a:bodyPr/>
        <a:lstStyle/>
        <a:p>
          <a:endParaRPr lang="en-US"/>
        </a:p>
      </dgm:t>
    </dgm:pt>
    <dgm:pt modelId="{AAF6A65A-BAE7-4FEC-A57D-C12E904047BE}" type="sibTrans" cxnId="{0EC54D80-44B9-44CF-9083-90DBE84D6E51}">
      <dgm:prSet/>
      <dgm:spPr/>
      <dgm:t>
        <a:bodyPr/>
        <a:lstStyle/>
        <a:p>
          <a:endParaRPr lang="en-US"/>
        </a:p>
      </dgm:t>
    </dgm:pt>
    <dgm:pt modelId="{E9F9511A-E18A-4713-A34D-E50AE7DD19B8}" type="pres">
      <dgm:prSet presAssocID="{340E9633-D10D-4BD7-A8FE-A2E4FDC52B9D}" presName="diagram" presStyleCnt="0">
        <dgm:presLayoutVars>
          <dgm:dir/>
          <dgm:resizeHandles val="exact"/>
        </dgm:presLayoutVars>
      </dgm:prSet>
      <dgm:spPr/>
    </dgm:pt>
    <dgm:pt modelId="{6A8F5F66-8568-4E55-A45D-CDDAD78CC355}" type="pres">
      <dgm:prSet presAssocID="{227ABDFC-AEEB-43A5-80F2-3371D678D4DD}" presName="node" presStyleLbl="node1" presStyleIdx="0" presStyleCnt="10">
        <dgm:presLayoutVars>
          <dgm:bulletEnabled val="1"/>
        </dgm:presLayoutVars>
      </dgm:prSet>
      <dgm:spPr/>
    </dgm:pt>
    <dgm:pt modelId="{AF13C67F-4C8C-43D3-B416-FBA1EABF5853}" type="pres">
      <dgm:prSet presAssocID="{67A4416A-5EEF-405F-8D6C-F253D7827D09}" presName="sibTrans" presStyleCnt="0"/>
      <dgm:spPr/>
    </dgm:pt>
    <dgm:pt modelId="{53795D7C-DD98-4E4C-AF65-92353F43B13B}" type="pres">
      <dgm:prSet presAssocID="{DF9E6F9C-425C-42AB-AF07-9F50B00DC22C}" presName="node" presStyleLbl="node1" presStyleIdx="1" presStyleCnt="10">
        <dgm:presLayoutVars>
          <dgm:bulletEnabled val="1"/>
        </dgm:presLayoutVars>
      </dgm:prSet>
      <dgm:spPr/>
    </dgm:pt>
    <dgm:pt modelId="{8422C051-1697-4328-9242-7880BF79E067}" type="pres">
      <dgm:prSet presAssocID="{B0D1F5CF-702C-4110-A2CE-95D5EFE64C38}" presName="sibTrans" presStyleCnt="0"/>
      <dgm:spPr/>
    </dgm:pt>
    <dgm:pt modelId="{0411DF80-DF0E-4EA6-8462-D1A75072B7F0}" type="pres">
      <dgm:prSet presAssocID="{192D3C3C-1D38-4785-B322-184733064FA1}" presName="node" presStyleLbl="node1" presStyleIdx="2" presStyleCnt="10">
        <dgm:presLayoutVars>
          <dgm:bulletEnabled val="1"/>
        </dgm:presLayoutVars>
      </dgm:prSet>
      <dgm:spPr/>
    </dgm:pt>
    <dgm:pt modelId="{A68EE148-9644-4D15-A4CD-C63C2521AFC7}" type="pres">
      <dgm:prSet presAssocID="{BBFFAB2C-34E4-47DE-A5D7-E990517121A5}" presName="sibTrans" presStyleCnt="0"/>
      <dgm:spPr/>
    </dgm:pt>
    <dgm:pt modelId="{A89096FA-ABFA-4D8D-BA32-5CB71529370B}" type="pres">
      <dgm:prSet presAssocID="{2D79FD00-FADC-4D36-BF86-19844164703D}" presName="node" presStyleLbl="node1" presStyleIdx="3" presStyleCnt="10">
        <dgm:presLayoutVars>
          <dgm:bulletEnabled val="1"/>
        </dgm:presLayoutVars>
      </dgm:prSet>
      <dgm:spPr/>
    </dgm:pt>
    <dgm:pt modelId="{19626A80-AEC3-46F4-8460-37D4BA9CCC15}" type="pres">
      <dgm:prSet presAssocID="{FE445563-4B65-46DD-AD05-8F05B71385CF}" presName="sibTrans" presStyleCnt="0"/>
      <dgm:spPr/>
    </dgm:pt>
    <dgm:pt modelId="{85F9BB0B-D22A-4996-8E96-549659F36D82}" type="pres">
      <dgm:prSet presAssocID="{284E8CE5-5D9C-444C-B422-26483BFCAF9C}" presName="node" presStyleLbl="node1" presStyleIdx="4" presStyleCnt="10">
        <dgm:presLayoutVars>
          <dgm:bulletEnabled val="1"/>
        </dgm:presLayoutVars>
      </dgm:prSet>
      <dgm:spPr/>
    </dgm:pt>
    <dgm:pt modelId="{C995E701-6752-4B0A-85D8-8AF00F99129E}" type="pres">
      <dgm:prSet presAssocID="{F3BDBC15-8971-421A-BCDF-E3D9DEEE1DD1}" presName="sibTrans" presStyleCnt="0"/>
      <dgm:spPr/>
    </dgm:pt>
    <dgm:pt modelId="{B1D0E6B5-5D24-46A7-A017-FB0C0F8678B0}" type="pres">
      <dgm:prSet presAssocID="{D888403A-2DB3-4386-83DF-9D312AEC526F}" presName="node" presStyleLbl="node1" presStyleIdx="5" presStyleCnt="10">
        <dgm:presLayoutVars>
          <dgm:bulletEnabled val="1"/>
        </dgm:presLayoutVars>
      </dgm:prSet>
      <dgm:spPr/>
    </dgm:pt>
    <dgm:pt modelId="{14E95CB2-756E-41BE-B831-A2E6ECD89C0B}" type="pres">
      <dgm:prSet presAssocID="{581E263A-A87D-4561-A247-1745F6A86FA4}" presName="sibTrans" presStyleCnt="0"/>
      <dgm:spPr/>
    </dgm:pt>
    <dgm:pt modelId="{80CECC79-A584-4BE9-BF10-548444037066}" type="pres">
      <dgm:prSet presAssocID="{41E710CF-557D-4D82-ADA1-2C3116C7D5C1}" presName="node" presStyleLbl="node1" presStyleIdx="6" presStyleCnt="10">
        <dgm:presLayoutVars>
          <dgm:bulletEnabled val="1"/>
        </dgm:presLayoutVars>
      </dgm:prSet>
      <dgm:spPr/>
    </dgm:pt>
    <dgm:pt modelId="{15C4BCE9-5B3B-402C-9376-B2D364175624}" type="pres">
      <dgm:prSet presAssocID="{47D1AC96-2A13-433E-9D78-585D16FC8735}" presName="sibTrans" presStyleCnt="0"/>
      <dgm:spPr/>
    </dgm:pt>
    <dgm:pt modelId="{4E58E0CF-8844-415B-9481-BC3E5CC7650F}" type="pres">
      <dgm:prSet presAssocID="{337AD945-C132-460D-9ED7-77B850A7A4BC}" presName="node" presStyleLbl="node1" presStyleIdx="7" presStyleCnt="10">
        <dgm:presLayoutVars>
          <dgm:bulletEnabled val="1"/>
        </dgm:presLayoutVars>
      </dgm:prSet>
      <dgm:spPr/>
    </dgm:pt>
    <dgm:pt modelId="{0BEA01FB-30EF-4252-B952-5C19707F1C79}" type="pres">
      <dgm:prSet presAssocID="{4C33FD2B-F2A5-4C06-96BB-5F80392D6734}" presName="sibTrans" presStyleCnt="0"/>
      <dgm:spPr/>
    </dgm:pt>
    <dgm:pt modelId="{1EBC9514-7D4B-4993-B196-9315C5BB55C6}" type="pres">
      <dgm:prSet presAssocID="{18193663-E291-4BEB-98B2-99561971340F}" presName="node" presStyleLbl="node1" presStyleIdx="8" presStyleCnt="10">
        <dgm:presLayoutVars>
          <dgm:bulletEnabled val="1"/>
        </dgm:presLayoutVars>
      </dgm:prSet>
      <dgm:spPr/>
    </dgm:pt>
    <dgm:pt modelId="{3DEB71A3-0CEA-4A55-87F2-2B8275B41A44}" type="pres">
      <dgm:prSet presAssocID="{658AE2A6-F191-462A-A07B-5F1EE2726433}" presName="sibTrans" presStyleCnt="0"/>
      <dgm:spPr/>
    </dgm:pt>
    <dgm:pt modelId="{70638F0D-FAFE-4C25-995D-212869BF10CF}" type="pres">
      <dgm:prSet presAssocID="{77AA172B-69C3-4C91-8362-4039FC2FB9A4}" presName="node" presStyleLbl="node1" presStyleIdx="9" presStyleCnt="10">
        <dgm:presLayoutVars>
          <dgm:bulletEnabled val="1"/>
        </dgm:presLayoutVars>
      </dgm:prSet>
      <dgm:spPr/>
    </dgm:pt>
  </dgm:ptLst>
  <dgm:cxnLst>
    <dgm:cxn modelId="{9263D11B-903A-4488-9988-E2C27344E60C}" srcId="{340E9633-D10D-4BD7-A8FE-A2E4FDC52B9D}" destId="{337AD945-C132-460D-9ED7-77B850A7A4BC}" srcOrd="7" destOrd="0" parTransId="{7269180A-E0CD-4E3D-AC7A-E51665BB2E83}" sibTransId="{4C33FD2B-F2A5-4C06-96BB-5F80392D6734}"/>
    <dgm:cxn modelId="{DF49871D-B0FE-4A75-81F3-58BA8937CAE7}" type="presOf" srcId="{192D3C3C-1D38-4785-B322-184733064FA1}" destId="{0411DF80-DF0E-4EA6-8462-D1A75072B7F0}" srcOrd="0" destOrd="0" presId="urn:microsoft.com/office/officeart/2005/8/layout/default"/>
    <dgm:cxn modelId="{3C030D24-BAE8-48E4-A8F9-354B94075354}" type="presOf" srcId="{340E9633-D10D-4BD7-A8FE-A2E4FDC52B9D}" destId="{E9F9511A-E18A-4713-A34D-E50AE7DD19B8}" srcOrd="0" destOrd="0" presId="urn:microsoft.com/office/officeart/2005/8/layout/default"/>
    <dgm:cxn modelId="{4792142D-B9B1-403D-B165-A4B1E51AD4DF}" type="presOf" srcId="{337AD945-C132-460D-9ED7-77B850A7A4BC}" destId="{4E58E0CF-8844-415B-9481-BC3E5CC7650F}" srcOrd="0" destOrd="0" presId="urn:microsoft.com/office/officeart/2005/8/layout/default"/>
    <dgm:cxn modelId="{307DA832-922D-4DFE-BABD-607D372085AD}" type="presOf" srcId="{2D79FD00-FADC-4D36-BF86-19844164703D}" destId="{A89096FA-ABFA-4D8D-BA32-5CB71529370B}" srcOrd="0" destOrd="0" presId="urn:microsoft.com/office/officeart/2005/8/layout/default"/>
    <dgm:cxn modelId="{5713E133-EB68-4AC2-92E9-96B7B0C8540B}" srcId="{340E9633-D10D-4BD7-A8FE-A2E4FDC52B9D}" destId="{227ABDFC-AEEB-43A5-80F2-3371D678D4DD}" srcOrd="0" destOrd="0" parTransId="{08E463BC-D1CE-4950-967E-4ACF3B2DCEBA}" sibTransId="{67A4416A-5EEF-405F-8D6C-F253D7827D09}"/>
    <dgm:cxn modelId="{F68F844A-35D4-4001-BD6D-0968597FD728}" srcId="{340E9633-D10D-4BD7-A8FE-A2E4FDC52B9D}" destId="{284E8CE5-5D9C-444C-B422-26483BFCAF9C}" srcOrd="4" destOrd="0" parTransId="{A53B8A60-8309-48B9-A290-8A6488966826}" sibTransId="{F3BDBC15-8971-421A-BCDF-E3D9DEEE1DD1}"/>
    <dgm:cxn modelId="{28FC134B-7D37-4845-A75A-CF3AD3A437E5}" type="presOf" srcId="{77AA172B-69C3-4C91-8362-4039FC2FB9A4}" destId="{70638F0D-FAFE-4C25-995D-212869BF10CF}" srcOrd="0" destOrd="0" presId="urn:microsoft.com/office/officeart/2005/8/layout/default"/>
    <dgm:cxn modelId="{7C68124D-2A2B-4992-B214-F304D84FA6A2}" type="presOf" srcId="{D888403A-2DB3-4386-83DF-9D312AEC526F}" destId="{B1D0E6B5-5D24-46A7-A017-FB0C0F8678B0}" srcOrd="0" destOrd="0" presId="urn:microsoft.com/office/officeart/2005/8/layout/default"/>
    <dgm:cxn modelId="{B62AB66D-33E0-4B7B-84F6-C4AB1ED9D537}" type="presOf" srcId="{DF9E6F9C-425C-42AB-AF07-9F50B00DC22C}" destId="{53795D7C-DD98-4E4C-AF65-92353F43B13B}" srcOrd="0" destOrd="0" presId="urn:microsoft.com/office/officeart/2005/8/layout/default"/>
    <dgm:cxn modelId="{7C403F6E-D4A7-4B15-8750-D6A58C7B0A8C}" srcId="{340E9633-D10D-4BD7-A8FE-A2E4FDC52B9D}" destId="{18193663-E291-4BEB-98B2-99561971340F}" srcOrd="8" destOrd="0" parTransId="{4CEF260B-33B5-407C-93B9-0482A4F71778}" sibTransId="{658AE2A6-F191-462A-A07B-5F1EE2726433}"/>
    <dgm:cxn modelId="{C43C8F6F-A98D-4DE4-BE6B-1909D46191F1}" type="presOf" srcId="{227ABDFC-AEEB-43A5-80F2-3371D678D4DD}" destId="{6A8F5F66-8568-4E55-A45D-CDDAD78CC355}" srcOrd="0" destOrd="0" presId="urn:microsoft.com/office/officeart/2005/8/layout/default"/>
    <dgm:cxn modelId="{0EC54D80-44B9-44CF-9083-90DBE84D6E51}" srcId="{340E9633-D10D-4BD7-A8FE-A2E4FDC52B9D}" destId="{77AA172B-69C3-4C91-8362-4039FC2FB9A4}" srcOrd="9" destOrd="0" parTransId="{893A990F-F4AE-47EB-89D0-AB149D53A294}" sibTransId="{AAF6A65A-BAE7-4FEC-A57D-C12E904047BE}"/>
    <dgm:cxn modelId="{565D9A82-6451-480C-B6EB-85EFA84E2D7B}" type="presOf" srcId="{18193663-E291-4BEB-98B2-99561971340F}" destId="{1EBC9514-7D4B-4993-B196-9315C5BB55C6}" srcOrd="0" destOrd="0" presId="urn:microsoft.com/office/officeart/2005/8/layout/default"/>
    <dgm:cxn modelId="{614E668F-47B4-4D5D-AA88-DC72F490DD95}" type="presOf" srcId="{41E710CF-557D-4D82-ADA1-2C3116C7D5C1}" destId="{80CECC79-A584-4BE9-BF10-548444037066}" srcOrd="0" destOrd="0" presId="urn:microsoft.com/office/officeart/2005/8/layout/default"/>
    <dgm:cxn modelId="{42630FAB-0E4E-48BE-9F47-D127B0EA110D}" srcId="{340E9633-D10D-4BD7-A8FE-A2E4FDC52B9D}" destId="{2D79FD00-FADC-4D36-BF86-19844164703D}" srcOrd="3" destOrd="0" parTransId="{9038B3DE-6DEB-4F1D-90D1-45C604613799}" sibTransId="{FE445563-4B65-46DD-AD05-8F05B71385CF}"/>
    <dgm:cxn modelId="{3CA228C5-F126-468B-ABDD-5A2824262030}" type="presOf" srcId="{284E8CE5-5D9C-444C-B422-26483BFCAF9C}" destId="{85F9BB0B-D22A-4996-8E96-549659F36D82}" srcOrd="0" destOrd="0" presId="urn:microsoft.com/office/officeart/2005/8/layout/default"/>
    <dgm:cxn modelId="{19E262D2-A7C6-458A-949C-7D520A708347}" srcId="{340E9633-D10D-4BD7-A8FE-A2E4FDC52B9D}" destId="{192D3C3C-1D38-4785-B322-184733064FA1}" srcOrd="2" destOrd="0" parTransId="{8E27AE6F-C6CA-4307-ABCF-7D502D28805A}" sibTransId="{BBFFAB2C-34E4-47DE-A5D7-E990517121A5}"/>
    <dgm:cxn modelId="{88CC54D6-4B8A-4282-A34B-D8181AAD13D3}" srcId="{340E9633-D10D-4BD7-A8FE-A2E4FDC52B9D}" destId="{D888403A-2DB3-4386-83DF-9D312AEC526F}" srcOrd="5" destOrd="0" parTransId="{F91AD010-C801-47A1-8896-236FC2C49D97}" sibTransId="{581E263A-A87D-4561-A247-1745F6A86FA4}"/>
    <dgm:cxn modelId="{B389E7E6-0F69-4911-819C-A0900BC40AE7}" srcId="{340E9633-D10D-4BD7-A8FE-A2E4FDC52B9D}" destId="{DF9E6F9C-425C-42AB-AF07-9F50B00DC22C}" srcOrd="1" destOrd="0" parTransId="{EEE3A0E4-A53C-40E3-916F-B31ECE3EE0C9}" sibTransId="{B0D1F5CF-702C-4110-A2CE-95D5EFE64C38}"/>
    <dgm:cxn modelId="{3C7416FD-FA09-440E-A04E-539C62E062FF}" srcId="{340E9633-D10D-4BD7-A8FE-A2E4FDC52B9D}" destId="{41E710CF-557D-4D82-ADA1-2C3116C7D5C1}" srcOrd="6" destOrd="0" parTransId="{77153C3D-9D43-4398-82E2-E54FFBF896CF}" sibTransId="{47D1AC96-2A13-433E-9D78-585D16FC8735}"/>
    <dgm:cxn modelId="{782C8516-2A56-48A0-A8AD-CA2C3631787D}" type="presParOf" srcId="{E9F9511A-E18A-4713-A34D-E50AE7DD19B8}" destId="{6A8F5F66-8568-4E55-A45D-CDDAD78CC355}" srcOrd="0" destOrd="0" presId="urn:microsoft.com/office/officeart/2005/8/layout/default"/>
    <dgm:cxn modelId="{1CA5DFB2-9A4E-43A4-B60E-96894149E2FA}" type="presParOf" srcId="{E9F9511A-E18A-4713-A34D-E50AE7DD19B8}" destId="{AF13C67F-4C8C-43D3-B416-FBA1EABF5853}" srcOrd="1" destOrd="0" presId="urn:microsoft.com/office/officeart/2005/8/layout/default"/>
    <dgm:cxn modelId="{86ECF5A4-175F-4A62-A12C-44A1EA4FD8DA}" type="presParOf" srcId="{E9F9511A-E18A-4713-A34D-E50AE7DD19B8}" destId="{53795D7C-DD98-4E4C-AF65-92353F43B13B}" srcOrd="2" destOrd="0" presId="urn:microsoft.com/office/officeart/2005/8/layout/default"/>
    <dgm:cxn modelId="{16470FCA-853C-4794-8F35-F2701CE4348A}" type="presParOf" srcId="{E9F9511A-E18A-4713-A34D-E50AE7DD19B8}" destId="{8422C051-1697-4328-9242-7880BF79E067}" srcOrd="3" destOrd="0" presId="urn:microsoft.com/office/officeart/2005/8/layout/default"/>
    <dgm:cxn modelId="{F88C5832-C0D0-472A-B7E0-EF585323385D}" type="presParOf" srcId="{E9F9511A-E18A-4713-A34D-E50AE7DD19B8}" destId="{0411DF80-DF0E-4EA6-8462-D1A75072B7F0}" srcOrd="4" destOrd="0" presId="urn:microsoft.com/office/officeart/2005/8/layout/default"/>
    <dgm:cxn modelId="{E8544204-9AE0-4618-8964-A88E375EE1B6}" type="presParOf" srcId="{E9F9511A-E18A-4713-A34D-E50AE7DD19B8}" destId="{A68EE148-9644-4D15-A4CD-C63C2521AFC7}" srcOrd="5" destOrd="0" presId="urn:microsoft.com/office/officeart/2005/8/layout/default"/>
    <dgm:cxn modelId="{293AF7F8-53D9-4F32-8C5D-1FEFE7296979}" type="presParOf" srcId="{E9F9511A-E18A-4713-A34D-E50AE7DD19B8}" destId="{A89096FA-ABFA-4D8D-BA32-5CB71529370B}" srcOrd="6" destOrd="0" presId="urn:microsoft.com/office/officeart/2005/8/layout/default"/>
    <dgm:cxn modelId="{840CDC62-24B1-4BD6-9E5B-9C2C8B607076}" type="presParOf" srcId="{E9F9511A-E18A-4713-A34D-E50AE7DD19B8}" destId="{19626A80-AEC3-46F4-8460-37D4BA9CCC15}" srcOrd="7" destOrd="0" presId="urn:microsoft.com/office/officeart/2005/8/layout/default"/>
    <dgm:cxn modelId="{FCF988F4-FB22-403F-84F2-E98EE801895C}" type="presParOf" srcId="{E9F9511A-E18A-4713-A34D-E50AE7DD19B8}" destId="{85F9BB0B-D22A-4996-8E96-549659F36D82}" srcOrd="8" destOrd="0" presId="urn:microsoft.com/office/officeart/2005/8/layout/default"/>
    <dgm:cxn modelId="{BE8795DC-C42F-478C-BCCA-CF377AFDD38E}" type="presParOf" srcId="{E9F9511A-E18A-4713-A34D-E50AE7DD19B8}" destId="{C995E701-6752-4B0A-85D8-8AF00F99129E}" srcOrd="9" destOrd="0" presId="urn:microsoft.com/office/officeart/2005/8/layout/default"/>
    <dgm:cxn modelId="{38C188E6-DAB5-4D2F-BBA1-AD34F9E35F10}" type="presParOf" srcId="{E9F9511A-E18A-4713-A34D-E50AE7DD19B8}" destId="{B1D0E6B5-5D24-46A7-A017-FB0C0F8678B0}" srcOrd="10" destOrd="0" presId="urn:microsoft.com/office/officeart/2005/8/layout/default"/>
    <dgm:cxn modelId="{F2C877A4-610C-4F5E-B88E-9A499774BD2F}" type="presParOf" srcId="{E9F9511A-E18A-4713-A34D-E50AE7DD19B8}" destId="{14E95CB2-756E-41BE-B831-A2E6ECD89C0B}" srcOrd="11" destOrd="0" presId="urn:microsoft.com/office/officeart/2005/8/layout/default"/>
    <dgm:cxn modelId="{6FAE52F4-A600-4582-9C03-F194A19AF41E}" type="presParOf" srcId="{E9F9511A-E18A-4713-A34D-E50AE7DD19B8}" destId="{80CECC79-A584-4BE9-BF10-548444037066}" srcOrd="12" destOrd="0" presId="urn:microsoft.com/office/officeart/2005/8/layout/default"/>
    <dgm:cxn modelId="{B8CD236B-BBF7-4F0D-976A-9CB66ECDAE70}" type="presParOf" srcId="{E9F9511A-E18A-4713-A34D-E50AE7DD19B8}" destId="{15C4BCE9-5B3B-402C-9376-B2D364175624}" srcOrd="13" destOrd="0" presId="urn:microsoft.com/office/officeart/2005/8/layout/default"/>
    <dgm:cxn modelId="{5B8876CA-AFDC-4D03-931B-C48D431E3E25}" type="presParOf" srcId="{E9F9511A-E18A-4713-A34D-E50AE7DD19B8}" destId="{4E58E0CF-8844-415B-9481-BC3E5CC7650F}" srcOrd="14" destOrd="0" presId="urn:microsoft.com/office/officeart/2005/8/layout/default"/>
    <dgm:cxn modelId="{1EBD6892-DE8D-47B2-B717-96FC36D363CB}" type="presParOf" srcId="{E9F9511A-E18A-4713-A34D-E50AE7DD19B8}" destId="{0BEA01FB-30EF-4252-B952-5C19707F1C79}" srcOrd="15" destOrd="0" presId="urn:microsoft.com/office/officeart/2005/8/layout/default"/>
    <dgm:cxn modelId="{17F72E4C-4314-4DF6-9BC8-429D595B7A0E}" type="presParOf" srcId="{E9F9511A-E18A-4713-A34D-E50AE7DD19B8}" destId="{1EBC9514-7D4B-4993-B196-9315C5BB55C6}" srcOrd="16" destOrd="0" presId="urn:microsoft.com/office/officeart/2005/8/layout/default"/>
    <dgm:cxn modelId="{7E8329FB-81F6-4B40-8540-E846121D9180}" type="presParOf" srcId="{E9F9511A-E18A-4713-A34D-E50AE7DD19B8}" destId="{3DEB71A3-0CEA-4A55-87F2-2B8275B41A44}" srcOrd="17" destOrd="0" presId="urn:microsoft.com/office/officeart/2005/8/layout/default"/>
    <dgm:cxn modelId="{08305804-A003-4B8C-8927-A5CB99BB908D}" type="presParOf" srcId="{E9F9511A-E18A-4713-A34D-E50AE7DD19B8}" destId="{70638F0D-FAFE-4C25-995D-212869BF10CF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7FF444-FB40-414A-A657-A538FFD2C53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CACC5A3-2459-4292-AB02-2B345E8A52BB}">
      <dgm:prSet/>
      <dgm:spPr/>
      <dgm:t>
        <a:bodyPr/>
        <a:lstStyle/>
        <a:p>
          <a:r>
            <a:rPr lang="es-ES_tradnl"/>
            <a:t>Bibliografía: </a:t>
          </a:r>
          <a:endParaRPr lang="en-US"/>
        </a:p>
      </dgm:t>
    </dgm:pt>
    <dgm:pt modelId="{9DAC7FC9-6ECD-4B70-AEA2-E6297BE803B9}" type="parTrans" cxnId="{ADC7F408-17BC-4703-8312-0934543A6D49}">
      <dgm:prSet/>
      <dgm:spPr/>
      <dgm:t>
        <a:bodyPr/>
        <a:lstStyle/>
        <a:p>
          <a:endParaRPr lang="en-US"/>
        </a:p>
      </dgm:t>
    </dgm:pt>
    <dgm:pt modelId="{37EE7736-6ACD-4027-9F8E-D50809E69A64}" type="sibTrans" cxnId="{ADC7F408-17BC-4703-8312-0934543A6D49}">
      <dgm:prSet/>
      <dgm:spPr/>
      <dgm:t>
        <a:bodyPr/>
        <a:lstStyle/>
        <a:p>
          <a:endParaRPr lang="en-US"/>
        </a:p>
      </dgm:t>
    </dgm:pt>
    <dgm:pt modelId="{E3421B64-CBB5-468F-BCAE-61A1462B03C0}">
      <dgm:prSet/>
      <dgm:spPr/>
      <dgm:t>
        <a:bodyPr/>
        <a:lstStyle/>
        <a:p>
          <a:r>
            <a:rPr lang="es-ES_tradnl"/>
            <a:t>“Haz que cada mañana salga el sol”. Arancha Merino.</a:t>
          </a:r>
          <a:endParaRPr lang="en-US"/>
        </a:p>
      </dgm:t>
    </dgm:pt>
    <dgm:pt modelId="{FCF6736F-133C-4D17-A4B1-1644C0CCD31E}" type="parTrans" cxnId="{BF45A904-6F59-40C4-A6EA-8911E1D41F61}">
      <dgm:prSet/>
      <dgm:spPr/>
      <dgm:t>
        <a:bodyPr/>
        <a:lstStyle/>
        <a:p>
          <a:endParaRPr lang="en-US"/>
        </a:p>
      </dgm:t>
    </dgm:pt>
    <dgm:pt modelId="{F07FE715-4FD8-4179-A5DE-B733A660714A}" type="sibTrans" cxnId="{BF45A904-6F59-40C4-A6EA-8911E1D41F61}">
      <dgm:prSet/>
      <dgm:spPr/>
      <dgm:t>
        <a:bodyPr/>
        <a:lstStyle/>
        <a:p>
          <a:endParaRPr lang="en-US"/>
        </a:p>
      </dgm:t>
    </dgm:pt>
    <dgm:pt modelId="{28F13BFD-DCBD-479A-82C4-1E91078B484E}">
      <dgm:prSet/>
      <dgm:spPr/>
      <dgm:t>
        <a:bodyPr/>
        <a:lstStyle/>
        <a:p>
          <a:r>
            <a:rPr lang="es-ES_tradnl"/>
            <a:t>“Educación emocional y bienestar”. Rafael Bisquerra.</a:t>
          </a:r>
          <a:endParaRPr lang="en-US"/>
        </a:p>
      </dgm:t>
    </dgm:pt>
    <dgm:pt modelId="{F90FA8A0-52D5-40E0-A0AF-8DA7AFA8C310}" type="parTrans" cxnId="{6BC3672A-4BD6-48C3-9353-7600B1D209D0}">
      <dgm:prSet/>
      <dgm:spPr/>
      <dgm:t>
        <a:bodyPr/>
        <a:lstStyle/>
        <a:p>
          <a:endParaRPr lang="en-US"/>
        </a:p>
      </dgm:t>
    </dgm:pt>
    <dgm:pt modelId="{DA696A5E-1BFA-43B8-8D7C-B09070BD1940}" type="sibTrans" cxnId="{6BC3672A-4BD6-48C3-9353-7600B1D209D0}">
      <dgm:prSet/>
      <dgm:spPr/>
      <dgm:t>
        <a:bodyPr/>
        <a:lstStyle/>
        <a:p>
          <a:endParaRPr lang="en-US"/>
        </a:p>
      </dgm:t>
    </dgm:pt>
    <dgm:pt modelId="{3EA4FD79-B87B-49EB-AA81-6E2010E7B4BA}">
      <dgm:prSet/>
      <dgm:spPr/>
      <dgm:t>
        <a:bodyPr/>
        <a:lstStyle/>
        <a:p>
          <a:r>
            <a:rPr lang="es-ES_tradnl"/>
            <a:t>“Inteligencia emocional”.Daniel Goleman (1995).</a:t>
          </a:r>
          <a:endParaRPr lang="en-US"/>
        </a:p>
      </dgm:t>
    </dgm:pt>
    <dgm:pt modelId="{CCF03C4C-9E23-4708-905A-5FB8A294D10B}" type="parTrans" cxnId="{CD27A016-1C4A-4329-9521-038AD8423F99}">
      <dgm:prSet/>
      <dgm:spPr/>
      <dgm:t>
        <a:bodyPr/>
        <a:lstStyle/>
        <a:p>
          <a:endParaRPr lang="en-US"/>
        </a:p>
      </dgm:t>
    </dgm:pt>
    <dgm:pt modelId="{BB5D1CF2-3D91-453A-BFC8-486183A938B6}" type="sibTrans" cxnId="{CD27A016-1C4A-4329-9521-038AD8423F99}">
      <dgm:prSet/>
      <dgm:spPr/>
      <dgm:t>
        <a:bodyPr/>
        <a:lstStyle/>
        <a:p>
          <a:endParaRPr lang="en-US"/>
        </a:p>
      </dgm:t>
    </dgm:pt>
    <dgm:pt modelId="{C6C3BC95-E410-4453-A81E-5AAED58EBB08}">
      <dgm:prSet/>
      <dgm:spPr/>
      <dgm:t>
        <a:bodyPr/>
        <a:lstStyle/>
        <a:p>
          <a:r>
            <a:rPr lang="es-ES_tradnl"/>
            <a:t>“Cuentos para Sentir”.Begoña Ibarrola.SM</a:t>
          </a:r>
          <a:endParaRPr lang="en-US"/>
        </a:p>
      </dgm:t>
    </dgm:pt>
    <dgm:pt modelId="{CB380A96-E498-4787-BAEC-09351543B27D}" type="parTrans" cxnId="{E1DFDEF7-BF46-46B0-961A-A1865092B4B5}">
      <dgm:prSet/>
      <dgm:spPr/>
      <dgm:t>
        <a:bodyPr/>
        <a:lstStyle/>
        <a:p>
          <a:endParaRPr lang="en-US"/>
        </a:p>
      </dgm:t>
    </dgm:pt>
    <dgm:pt modelId="{B8B02B02-9762-4A52-8C42-99BE5872738A}" type="sibTrans" cxnId="{E1DFDEF7-BF46-46B0-961A-A1865092B4B5}">
      <dgm:prSet/>
      <dgm:spPr/>
      <dgm:t>
        <a:bodyPr/>
        <a:lstStyle/>
        <a:p>
          <a:endParaRPr lang="en-US"/>
        </a:p>
      </dgm:t>
    </dgm:pt>
    <dgm:pt modelId="{6EEB77FE-DCB8-4520-9DCF-7CD203C09F57}">
      <dgm:prSet/>
      <dgm:spPr/>
      <dgm:t>
        <a:bodyPr/>
        <a:lstStyle/>
        <a:p>
          <a:r>
            <a:rPr lang="es-ES_tradnl"/>
            <a:t>“Dependencia Emocional”. Jorge Blasco.</a:t>
          </a:r>
          <a:endParaRPr lang="en-US"/>
        </a:p>
      </dgm:t>
    </dgm:pt>
    <dgm:pt modelId="{70BBD5CB-260D-41AB-AA05-1C4D539C731A}" type="parTrans" cxnId="{D2AB0024-E5DF-405C-B5DC-B9CC3AD120EC}">
      <dgm:prSet/>
      <dgm:spPr/>
      <dgm:t>
        <a:bodyPr/>
        <a:lstStyle/>
        <a:p>
          <a:endParaRPr lang="en-US"/>
        </a:p>
      </dgm:t>
    </dgm:pt>
    <dgm:pt modelId="{595188E5-9EEB-40CC-AE76-6CA8A1BE4B7B}" type="sibTrans" cxnId="{D2AB0024-E5DF-405C-B5DC-B9CC3AD120EC}">
      <dgm:prSet/>
      <dgm:spPr/>
      <dgm:t>
        <a:bodyPr/>
        <a:lstStyle/>
        <a:p>
          <a:endParaRPr lang="en-US"/>
        </a:p>
      </dgm:t>
    </dgm:pt>
    <dgm:pt modelId="{221E403B-0D88-4E3C-8274-B5DDCC038A13}">
      <dgm:prSet/>
      <dgm:spPr/>
      <dgm:t>
        <a:bodyPr/>
        <a:lstStyle/>
        <a:p>
          <a:r>
            <a:rPr lang="es-ES_tradnl"/>
            <a:t>“EL arte de emocionarte”. Cristina Núñez y Rafael R.Valcárcel.</a:t>
          </a:r>
          <a:endParaRPr lang="en-US"/>
        </a:p>
      </dgm:t>
    </dgm:pt>
    <dgm:pt modelId="{81E39024-6EA6-43C2-B949-E368E856552F}" type="parTrans" cxnId="{DC67F0BA-0D1B-4472-93A6-287AC296084D}">
      <dgm:prSet/>
      <dgm:spPr/>
      <dgm:t>
        <a:bodyPr/>
        <a:lstStyle/>
        <a:p>
          <a:endParaRPr lang="en-US"/>
        </a:p>
      </dgm:t>
    </dgm:pt>
    <dgm:pt modelId="{0C4F0491-3324-4E40-A5E2-942B92B654EC}" type="sibTrans" cxnId="{DC67F0BA-0D1B-4472-93A6-287AC296084D}">
      <dgm:prSet/>
      <dgm:spPr/>
      <dgm:t>
        <a:bodyPr/>
        <a:lstStyle/>
        <a:p>
          <a:endParaRPr lang="en-US"/>
        </a:p>
      </dgm:t>
    </dgm:pt>
    <dgm:pt modelId="{B7D8530D-22FA-4513-AA0F-8A768C3F8051}" type="pres">
      <dgm:prSet presAssocID="{D07FF444-FB40-414A-A657-A538FFD2C53E}" presName="linear" presStyleCnt="0">
        <dgm:presLayoutVars>
          <dgm:animLvl val="lvl"/>
          <dgm:resizeHandles val="exact"/>
        </dgm:presLayoutVars>
      </dgm:prSet>
      <dgm:spPr/>
    </dgm:pt>
    <dgm:pt modelId="{9A5990F2-A59A-47FE-B304-F15B51D4DB1F}" type="pres">
      <dgm:prSet presAssocID="{4CACC5A3-2459-4292-AB02-2B345E8A52BB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0FBB0A24-A9FC-4455-9EB3-6F69A152D471}" type="pres">
      <dgm:prSet presAssocID="{37EE7736-6ACD-4027-9F8E-D50809E69A64}" presName="spacer" presStyleCnt="0"/>
      <dgm:spPr/>
    </dgm:pt>
    <dgm:pt modelId="{5F3353C4-E6AB-4838-AC3F-728EFE9F9167}" type="pres">
      <dgm:prSet presAssocID="{E3421B64-CBB5-468F-BCAE-61A1462B03C0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6DBBD878-C1AC-489F-81CB-E4AC4E394C9D}" type="pres">
      <dgm:prSet presAssocID="{F07FE715-4FD8-4179-A5DE-B733A660714A}" presName="spacer" presStyleCnt="0"/>
      <dgm:spPr/>
    </dgm:pt>
    <dgm:pt modelId="{E1450C5A-B9BF-41A8-A541-3BC98057BF17}" type="pres">
      <dgm:prSet presAssocID="{28F13BFD-DCBD-479A-82C4-1E91078B484E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74BDC785-3A11-48E0-9457-91F1018F3BB3}" type="pres">
      <dgm:prSet presAssocID="{DA696A5E-1BFA-43B8-8D7C-B09070BD1940}" presName="spacer" presStyleCnt="0"/>
      <dgm:spPr/>
    </dgm:pt>
    <dgm:pt modelId="{06C8A234-3A05-4E8F-98EC-15559CC562EA}" type="pres">
      <dgm:prSet presAssocID="{3EA4FD79-B87B-49EB-AA81-6E2010E7B4BA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B71F4B2C-7818-4C82-AA35-DE55EFB2FA4F}" type="pres">
      <dgm:prSet presAssocID="{BB5D1CF2-3D91-453A-BFC8-486183A938B6}" presName="spacer" presStyleCnt="0"/>
      <dgm:spPr/>
    </dgm:pt>
    <dgm:pt modelId="{A3EAB2C0-9835-4D5A-89BD-79C9B134E33F}" type="pres">
      <dgm:prSet presAssocID="{C6C3BC95-E410-4453-A81E-5AAED58EBB08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C3BF939F-D276-4A09-A9F7-696FD3481D10}" type="pres">
      <dgm:prSet presAssocID="{B8B02B02-9762-4A52-8C42-99BE5872738A}" presName="spacer" presStyleCnt="0"/>
      <dgm:spPr/>
    </dgm:pt>
    <dgm:pt modelId="{4CE81AC7-C895-4312-98EE-FF10B22108BC}" type="pres">
      <dgm:prSet presAssocID="{6EEB77FE-DCB8-4520-9DCF-7CD203C09F57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3D158A0D-5319-48BF-940C-B61016D0B4CD}" type="pres">
      <dgm:prSet presAssocID="{595188E5-9EEB-40CC-AE76-6CA8A1BE4B7B}" presName="spacer" presStyleCnt="0"/>
      <dgm:spPr/>
    </dgm:pt>
    <dgm:pt modelId="{175E9B70-E627-4C9D-9A1F-32E4B9E96E92}" type="pres">
      <dgm:prSet presAssocID="{221E403B-0D88-4E3C-8274-B5DDCC038A13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BF45A904-6F59-40C4-A6EA-8911E1D41F61}" srcId="{D07FF444-FB40-414A-A657-A538FFD2C53E}" destId="{E3421B64-CBB5-468F-BCAE-61A1462B03C0}" srcOrd="1" destOrd="0" parTransId="{FCF6736F-133C-4D17-A4B1-1644C0CCD31E}" sibTransId="{F07FE715-4FD8-4179-A5DE-B733A660714A}"/>
    <dgm:cxn modelId="{ADC7F408-17BC-4703-8312-0934543A6D49}" srcId="{D07FF444-FB40-414A-A657-A538FFD2C53E}" destId="{4CACC5A3-2459-4292-AB02-2B345E8A52BB}" srcOrd="0" destOrd="0" parTransId="{9DAC7FC9-6ECD-4B70-AEA2-E6297BE803B9}" sibTransId="{37EE7736-6ACD-4027-9F8E-D50809E69A64}"/>
    <dgm:cxn modelId="{CD27A016-1C4A-4329-9521-038AD8423F99}" srcId="{D07FF444-FB40-414A-A657-A538FFD2C53E}" destId="{3EA4FD79-B87B-49EB-AA81-6E2010E7B4BA}" srcOrd="3" destOrd="0" parTransId="{CCF03C4C-9E23-4708-905A-5FB8A294D10B}" sibTransId="{BB5D1CF2-3D91-453A-BFC8-486183A938B6}"/>
    <dgm:cxn modelId="{D2AB0024-E5DF-405C-B5DC-B9CC3AD120EC}" srcId="{D07FF444-FB40-414A-A657-A538FFD2C53E}" destId="{6EEB77FE-DCB8-4520-9DCF-7CD203C09F57}" srcOrd="5" destOrd="0" parTransId="{70BBD5CB-260D-41AB-AA05-1C4D539C731A}" sibTransId="{595188E5-9EEB-40CC-AE76-6CA8A1BE4B7B}"/>
    <dgm:cxn modelId="{6BC3672A-4BD6-48C3-9353-7600B1D209D0}" srcId="{D07FF444-FB40-414A-A657-A538FFD2C53E}" destId="{28F13BFD-DCBD-479A-82C4-1E91078B484E}" srcOrd="2" destOrd="0" parTransId="{F90FA8A0-52D5-40E0-A0AF-8DA7AFA8C310}" sibTransId="{DA696A5E-1BFA-43B8-8D7C-B09070BD1940}"/>
    <dgm:cxn modelId="{DBFA102C-7386-415F-8D2C-398270FB79A8}" type="presOf" srcId="{3EA4FD79-B87B-49EB-AA81-6E2010E7B4BA}" destId="{06C8A234-3A05-4E8F-98EC-15559CC562EA}" srcOrd="0" destOrd="0" presId="urn:microsoft.com/office/officeart/2005/8/layout/vList2"/>
    <dgm:cxn modelId="{41ECD930-F5AE-45CD-AA08-FB88F0CB3471}" type="presOf" srcId="{E3421B64-CBB5-468F-BCAE-61A1462B03C0}" destId="{5F3353C4-E6AB-4838-AC3F-728EFE9F9167}" srcOrd="0" destOrd="0" presId="urn:microsoft.com/office/officeart/2005/8/layout/vList2"/>
    <dgm:cxn modelId="{0C6BF430-2C23-4BD0-BD49-32341CFBF912}" type="presOf" srcId="{28F13BFD-DCBD-479A-82C4-1E91078B484E}" destId="{E1450C5A-B9BF-41A8-A541-3BC98057BF17}" srcOrd="0" destOrd="0" presId="urn:microsoft.com/office/officeart/2005/8/layout/vList2"/>
    <dgm:cxn modelId="{56EF6E39-62F0-4661-9CE3-F1967F10BE9C}" type="presOf" srcId="{4CACC5A3-2459-4292-AB02-2B345E8A52BB}" destId="{9A5990F2-A59A-47FE-B304-F15B51D4DB1F}" srcOrd="0" destOrd="0" presId="urn:microsoft.com/office/officeart/2005/8/layout/vList2"/>
    <dgm:cxn modelId="{70992D8E-7F36-401F-88FE-E2D29EFA3131}" type="presOf" srcId="{D07FF444-FB40-414A-A657-A538FFD2C53E}" destId="{B7D8530D-22FA-4513-AA0F-8A768C3F8051}" srcOrd="0" destOrd="0" presId="urn:microsoft.com/office/officeart/2005/8/layout/vList2"/>
    <dgm:cxn modelId="{63C29DB6-803E-4B76-9BFB-01C165BDA4EF}" type="presOf" srcId="{6EEB77FE-DCB8-4520-9DCF-7CD203C09F57}" destId="{4CE81AC7-C895-4312-98EE-FF10B22108BC}" srcOrd="0" destOrd="0" presId="urn:microsoft.com/office/officeart/2005/8/layout/vList2"/>
    <dgm:cxn modelId="{DC67F0BA-0D1B-4472-93A6-287AC296084D}" srcId="{D07FF444-FB40-414A-A657-A538FFD2C53E}" destId="{221E403B-0D88-4E3C-8274-B5DDCC038A13}" srcOrd="6" destOrd="0" parTransId="{81E39024-6EA6-43C2-B949-E368E856552F}" sibTransId="{0C4F0491-3324-4E40-A5E2-942B92B654EC}"/>
    <dgm:cxn modelId="{AB00C0CB-A314-43B7-A7B2-093984EB8362}" type="presOf" srcId="{C6C3BC95-E410-4453-A81E-5AAED58EBB08}" destId="{A3EAB2C0-9835-4D5A-89BD-79C9B134E33F}" srcOrd="0" destOrd="0" presId="urn:microsoft.com/office/officeart/2005/8/layout/vList2"/>
    <dgm:cxn modelId="{766328D2-5EAC-4820-A846-D64E299DACF6}" type="presOf" srcId="{221E403B-0D88-4E3C-8274-B5DDCC038A13}" destId="{175E9B70-E627-4C9D-9A1F-32E4B9E96E92}" srcOrd="0" destOrd="0" presId="urn:microsoft.com/office/officeart/2005/8/layout/vList2"/>
    <dgm:cxn modelId="{E1DFDEF7-BF46-46B0-961A-A1865092B4B5}" srcId="{D07FF444-FB40-414A-A657-A538FFD2C53E}" destId="{C6C3BC95-E410-4453-A81E-5AAED58EBB08}" srcOrd="4" destOrd="0" parTransId="{CB380A96-E498-4787-BAEC-09351543B27D}" sibTransId="{B8B02B02-9762-4A52-8C42-99BE5872738A}"/>
    <dgm:cxn modelId="{970A828C-7A92-4241-82CC-252E2FA795E0}" type="presParOf" srcId="{B7D8530D-22FA-4513-AA0F-8A768C3F8051}" destId="{9A5990F2-A59A-47FE-B304-F15B51D4DB1F}" srcOrd="0" destOrd="0" presId="urn:microsoft.com/office/officeart/2005/8/layout/vList2"/>
    <dgm:cxn modelId="{DA85D60E-3D36-4357-BAB0-EB860F4BB43E}" type="presParOf" srcId="{B7D8530D-22FA-4513-AA0F-8A768C3F8051}" destId="{0FBB0A24-A9FC-4455-9EB3-6F69A152D471}" srcOrd="1" destOrd="0" presId="urn:microsoft.com/office/officeart/2005/8/layout/vList2"/>
    <dgm:cxn modelId="{C33F2D1E-4D36-4490-8584-32666529240D}" type="presParOf" srcId="{B7D8530D-22FA-4513-AA0F-8A768C3F8051}" destId="{5F3353C4-E6AB-4838-AC3F-728EFE9F9167}" srcOrd="2" destOrd="0" presId="urn:microsoft.com/office/officeart/2005/8/layout/vList2"/>
    <dgm:cxn modelId="{3CB8935D-EBBD-4A80-8477-9F504F937466}" type="presParOf" srcId="{B7D8530D-22FA-4513-AA0F-8A768C3F8051}" destId="{6DBBD878-C1AC-489F-81CB-E4AC4E394C9D}" srcOrd="3" destOrd="0" presId="urn:microsoft.com/office/officeart/2005/8/layout/vList2"/>
    <dgm:cxn modelId="{8DA6DDF5-2EC5-42ED-9D65-6007C08863E5}" type="presParOf" srcId="{B7D8530D-22FA-4513-AA0F-8A768C3F8051}" destId="{E1450C5A-B9BF-41A8-A541-3BC98057BF17}" srcOrd="4" destOrd="0" presId="urn:microsoft.com/office/officeart/2005/8/layout/vList2"/>
    <dgm:cxn modelId="{25F8845C-A664-4CF1-826E-12086BE93B7A}" type="presParOf" srcId="{B7D8530D-22FA-4513-AA0F-8A768C3F8051}" destId="{74BDC785-3A11-48E0-9457-91F1018F3BB3}" srcOrd="5" destOrd="0" presId="urn:microsoft.com/office/officeart/2005/8/layout/vList2"/>
    <dgm:cxn modelId="{067DA410-0B43-41D4-A630-F50FBB4B018F}" type="presParOf" srcId="{B7D8530D-22FA-4513-AA0F-8A768C3F8051}" destId="{06C8A234-3A05-4E8F-98EC-15559CC562EA}" srcOrd="6" destOrd="0" presId="urn:microsoft.com/office/officeart/2005/8/layout/vList2"/>
    <dgm:cxn modelId="{4CA30DBC-45B4-4E6D-8D25-8E8D5C7512C1}" type="presParOf" srcId="{B7D8530D-22FA-4513-AA0F-8A768C3F8051}" destId="{B71F4B2C-7818-4C82-AA35-DE55EFB2FA4F}" srcOrd="7" destOrd="0" presId="urn:microsoft.com/office/officeart/2005/8/layout/vList2"/>
    <dgm:cxn modelId="{8FCDF18A-1CF0-45AD-95BC-D4C40AD72A19}" type="presParOf" srcId="{B7D8530D-22FA-4513-AA0F-8A768C3F8051}" destId="{A3EAB2C0-9835-4D5A-89BD-79C9B134E33F}" srcOrd="8" destOrd="0" presId="urn:microsoft.com/office/officeart/2005/8/layout/vList2"/>
    <dgm:cxn modelId="{00B61831-9E3A-4920-BF82-1FE84131E3C2}" type="presParOf" srcId="{B7D8530D-22FA-4513-AA0F-8A768C3F8051}" destId="{C3BF939F-D276-4A09-A9F7-696FD3481D10}" srcOrd="9" destOrd="0" presId="urn:microsoft.com/office/officeart/2005/8/layout/vList2"/>
    <dgm:cxn modelId="{ACE202AA-857E-4D10-99E8-B5C65EB7961C}" type="presParOf" srcId="{B7D8530D-22FA-4513-AA0F-8A768C3F8051}" destId="{4CE81AC7-C895-4312-98EE-FF10B22108BC}" srcOrd="10" destOrd="0" presId="urn:microsoft.com/office/officeart/2005/8/layout/vList2"/>
    <dgm:cxn modelId="{862A3B0B-AB8C-4B84-B44F-39C3772C7F45}" type="presParOf" srcId="{B7D8530D-22FA-4513-AA0F-8A768C3F8051}" destId="{3D158A0D-5319-48BF-940C-B61016D0B4CD}" srcOrd="11" destOrd="0" presId="urn:microsoft.com/office/officeart/2005/8/layout/vList2"/>
    <dgm:cxn modelId="{0528139A-E9A5-47D0-B00D-9B97C2C30370}" type="presParOf" srcId="{B7D8530D-22FA-4513-AA0F-8A768C3F8051}" destId="{175E9B70-E627-4C9D-9A1F-32E4B9E96E92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8F5F66-8568-4E55-A45D-CDDAD78CC355}">
      <dsp:nvSpPr>
        <dsp:cNvPr id="0" name=""/>
        <dsp:cNvSpPr/>
      </dsp:nvSpPr>
      <dsp:spPr>
        <a:xfrm>
          <a:off x="577125" y="1704"/>
          <a:ext cx="2177057" cy="13062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Dinámicas:Túnel de caricias.</a:t>
          </a:r>
          <a:endParaRPr lang="en-US" sz="2000" kern="1200"/>
        </a:p>
      </dsp:txBody>
      <dsp:txXfrm>
        <a:off x="577125" y="1704"/>
        <a:ext cx="2177057" cy="1306234"/>
      </dsp:txXfrm>
    </dsp:sp>
    <dsp:sp modelId="{53795D7C-DD98-4E4C-AF65-92353F43B13B}">
      <dsp:nvSpPr>
        <dsp:cNvPr id="0" name=""/>
        <dsp:cNvSpPr/>
      </dsp:nvSpPr>
      <dsp:spPr>
        <a:xfrm>
          <a:off x="2971889" y="1704"/>
          <a:ext cx="2177057" cy="1306234"/>
        </a:xfrm>
        <a:prstGeom prst="rect">
          <a:avLst/>
        </a:prstGeom>
        <a:solidFill>
          <a:schemeClr val="accent2">
            <a:hueOff val="-272172"/>
            <a:satOff val="-1257"/>
            <a:lumOff val="-2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Danza de miradas.</a:t>
          </a:r>
          <a:endParaRPr lang="en-US" sz="2000" kern="1200"/>
        </a:p>
      </dsp:txBody>
      <dsp:txXfrm>
        <a:off x="2971889" y="1704"/>
        <a:ext cx="2177057" cy="1306234"/>
      </dsp:txXfrm>
    </dsp:sp>
    <dsp:sp modelId="{0411DF80-DF0E-4EA6-8462-D1A75072B7F0}">
      <dsp:nvSpPr>
        <dsp:cNvPr id="0" name=""/>
        <dsp:cNvSpPr/>
      </dsp:nvSpPr>
      <dsp:spPr>
        <a:xfrm>
          <a:off x="5366652" y="1704"/>
          <a:ext cx="2177057" cy="1306234"/>
        </a:xfrm>
        <a:prstGeom prst="rect">
          <a:avLst/>
        </a:prstGeom>
        <a:solidFill>
          <a:schemeClr val="accent2">
            <a:hueOff val="-544344"/>
            <a:satOff val="-2514"/>
            <a:lumOff val="-5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Baile dar-recibir</a:t>
          </a:r>
          <a:endParaRPr lang="en-US" sz="2000" kern="1200"/>
        </a:p>
      </dsp:txBody>
      <dsp:txXfrm>
        <a:off x="5366652" y="1704"/>
        <a:ext cx="2177057" cy="1306234"/>
      </dsp:txXfrm>
    </dsp:sp>
    <dsp:sp modelId="{A89096FA-ABFA-4D8D-BA32-5CB71529370B}">
      <dsp:nvSpPr>
        <dsp:cNvPr id="0" name=""/>
        <dsp:cNvSpPr/>
      </dsp:nvSpPr>
      <dsp:spPr>
        <a:xfrm>
          <a:off x="7761416" y="1704"/>
          <a:ext cx="2177057" cy="1306234"/>
        </a:xfrm>
        <a:prstGeom prst="rect">
          <a:avLst/>
        </a:prstGeom>
        <a:solidFill>
          <a:schemeClr val="accent2">
            <a:hueOff val="-816517"/>
            <a:satOff val="-3771"/>
            <a:lumOff val="-7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Taller de masajes.</a:t>
          </a:r>
          <a:endParaRPr lang="en-US" sz="2000" kern="1200"/>
        </a:p>
      </dsp:txBody>
      <dsp:txXfrm>
        <a:off x="7761416" y="1704"/>
        <a:ext cx="2177057" cy="1306234"/>
      </dsp:txXfrm>
    </dsp:sp>
    <dsp:sp modelId="{85F9BB0B-D22A-4996-8E96-549659F36D82}">
      <dsp:nvSpPr>
        <dsp:cNvPr id="0" name=""/>
        <dsp:cNvSpPr/>
      </dsp:nvSpPr>
      <dsp:spPr>
        <a:xfrm>
          <a:off x="577125" y="1525644"/>
          <a:ext cx="2177057" cy="1306234"/>
        </a:xfrm>
        <a:prstGeom prst="rect">
          <a:avLst/>
        </a:prstGeom>
        <a:solidFill>
          <a:schemeClr val="accent2">
            <a:hueOff val="-1088689"/>
            <a:satOff val="-5028"/>
            <a:lumOff val="-10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Visualización: confianza</a:t>
          </a:r>
          <a:endParaRPr lang="en-US" sz="2000" kern="1200"/>
        </a:p>
      </dsp:txBody>
      <dsp:txXfrm>
        <a:off x="577125" y="1525644"/>
        <a:ext cx="2177057" cy="1306234"/>
      </dsp:txXfrm>
    </dsp:sp>
    <dsp:sp modelId="{B1D0E6B5-5D24-46A7-A017-FB0C0F8678B0}">
      <dsp:nvSpPr>
        <dsp:cNvPr id="0" name=""/>
        <dsp:cNvSpPr/>
      </dsp:nvSpPr>
      <dsp:spPr>
        <a:xfrm>
          <a:off x="2971889" y="1525644"/>
          <a:ext cx="2177057" cy="1306234"/>
        </a:xfrm>
        <a:prstGeom prst="rect">
          <a:avLst/>
        </a:prstGeom>
        <a:solidFill>
          <a:schemeClr val="accent2">
            <a:hueOff val="-1360861"/>
            <a:satOff val="-6286"/>
            <a:lumOff val="-13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Asanas: abrir el pecho.</a:t>
          </a:r>
          <a:endParaRPr lang="en-US" sz="2000" kern="1200"/>
        </a:p>
      </dsp:txBody>
      <dsp:txXfrm>
        <a:off x="2971889" y="1525644"/>
        <a:ext cx="2177057" cy="1306234"/>
      </dsp:txXfrm>
    </dsp:sp>
    <dsp:sp modelId="{80CECC79-A584-4BE9-BF10-548444037066}">
      <dsp:nvSpPr>
        <dsp:cNvPr id="0" name=""/>
        <dsp:cNvSpPr/>
      </dsp:nvSpPr>
      <dsp:spPr>
        <a:xfrm>
          <a:off x="5366652" y="1525644"/>
          <a:ext cx="2177057" cy="1306234"/>
        </a:xfrm>
        <a:prstGeom prst="rect">
          <a:avLst/>
        </a:prstGeom>
        <a:solidFill>
          <a:schemeClr val="accent2">
            <a:hueOff val="-1633033"/>
            <a:satOff val="-7543"/>
            <a:lumOff val="-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Regalar dibujo</a:t>
          </a:r>
          <a:endParaRPr lang="en-US" sz="2000" kern="1200"/>
        </a:p>
      </dsp:txBody>
      <dsp:txXfrm>
        <a:off x="5366652" y="1525644"/>
        <a:ext cx="2177057" cy="1306234"/>
      </dsp:txXfrm>
    </dsp:sp>
    <dsp:sp modelId="{4E58E0CF-8844-415B-9481-BC3E5CC7650F}">
      <dsp:nvSpPr>
        <dsp:cNvPr id="0" name=""/>
        <dsp:cNvSpPr/>
      </dsp:nvSpPr>
      <dsp:spPr>
        <a:xfrm>
          <a:off x="7761416" y="1525644"/>
          <a:ext cx="2177057" cy="1306234"/>
        </a:xfrm>
        <a:prstGeom prst="rect">
          <a:avLst/>
        </a:prstGeom>
        <a:solidFill>
          <a:schemeClr val="accent2">
            <a:hueOff val="-1905206"/>
            <a:satOff val="-8800"/>
            <a:lumOff val="-18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Dar gracias: “Huerto de la gratitud”</a:t>
          </a:r>
          <a:endParaRPr lang="en-US" sz="2000" kern="1200"/>
        </a:p>
      </dsp:txBody>
      <dsp:txXfrm>
        <a:off x="7761416" y="1525644"/>
        <a:ext cx="2177057" cy="1306234"/>
      </dsp:txXfrm>
    </dsp:sp>
    <dsp:sp modelId="{1EBC9514-7D4B-4993-B196-9315C5BB55C6}">
      <dsp:nvSpPr>
        <dsp:cNvPr id="0" name=""/>
        <dsp:cNvSpPr/>
      </dsp:nvSpPr>
      <dsp:spPr>
        <a:xfrm>
          <a:off x="2971889" y="3049585"/>
          <a:ext cx="2177057" cy="1306234"/>
        </a:xfrm>
        <a:prstGeom prst="rect">
          <a:avLst/>
        </a:prstGeom>
        <a:solidFill>
          <a:schemeClr val="accent2">
            <a:hueOff val="-2177378"/>
            <a:satOff val="-10057"/>
            <a:lumOff val="-20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Amigo invisible: dar-recibir</a:t>
          </a:r>
          <a:endParaRPr lang="en-US" sz="2000" kern="1200"/>
        </a:p>
      </dsp:txBody>
      <dsp:txXfrm>
        <a:off x="2971889" y="3049585"/>
        <a:ext cx="2177057" cy="1306234"/>
      </dsp:txXfrm>
    </dsp:sp>
    <dsp:sp modelId="{70638F0D-FAFE-4C25-995D-212869BF10CF}">
      <dsp:nvSpPr>
        <dsp:cNvPr id="0" name=""/>
        <dsp:cNvSpPr/>
      </dsp:nvSpPr>
      <dsp:spPr>
        <a:xfrm>
          <a:off x="5366652" y="3049585"/>
          <a:ext cx="2177057" cy="1306234"/>
        </a:xfrm>
        <a:prstGeom prst="rect">
          <a:avLst/>
        </a:prstGeom>
        <a:solidFill>
          <a:schemeClr val="accent2">
            <a:hueOff val="-2449550"/>
            <a:satOff val="-11314"/>
            <a:lumOff val="-23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Solidaridad: Cartas a residencia de ancianos.</a:t>
          </a:r>
          <a:endParaRPr lang="en-US" sz="2000" kern="1200"/>
        </a:p>
      </dsp:txBody>
      <dsp:txXfrm>
        <a:off x="5366652" y="3049585"/>
        <a:ext cx="2177057" cy="13062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5990F2-A59A-47FE-B304-F15B51D4DB1F}">
      <dsp:nvSpPr>
        <dsp:cNvPr id="0" name=""/>
        <dsp:cNvSpPr/>
      </dsp:nvSpPr>
      <dsp:spPr>
        <a:xfrm>
          <a:off x="0" y="1122344"/>
          <a:ext cx="6967728" cy="43173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/>
            <a:t>Bibliografía: </a:t>
          </a:r>
          <a:endParaRPr lang="en-US" sz="1800" kern="1200"/>
        </a:p>
      </dsp:txBody>
      <dsp:txXfrm>
        <a:off x="21075" y="1143419"/>
        <a:ext cx="6925578" cy="389580"/>
      </dsp:txXfrm>
    </dsp:sp>
    <dsp:sp modelId="{5F3353C4-E6AB-4838-AC3F-728EFE9F9167}">
      <dsp:nvSpPr>
        <dsp:cNvPr id="0" name=""/>
        <dsp:cNvSpPr/>
      </dsp:nvSpPr>
      <dsp:spPr>
        <a:xfrm>
          <a:off x="0" y="1605915"/>
          <a:ext cx="6967728" cy="431730"/>
        </a:xfrm>
        <a:prstGeom prst="roundRect">
          <a:avLst/>
        </a:prstGeom>
        <a:solidFill>
          <a:schemeClr val="accent5">
            <a:hueOff val="2901644"/>
            <a:satOff val="1282"/>
            <a:lumOff val="-1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/>
            <a:t>“Haz que cada mañana salga el sol”. Arancha Merino.</a:t>
          </a:r>
          <a:endParaRPr lang="en-US" sz="1800" kern="1200"/>
        </a:p>
      </dsp:txBody>
      <dsp:txXfrm>
        <a:off x="21075" y="1626990"/>
        <a:ext cx="6925578" cy="389580"/>
      </dsp:txXfrm>
    </dsp:sp>
    <dsp:sp modelId="{E1450C5A-B9BF-41A8-A541-3BC98057BF17}">
      <dsp:nvSpPr>
        <dsp:cNvPr id="0" name=""/>
        <dsp:cNvSpPr/>
      </dsp:nvSpPr>
      <dsp:spPr>
        <a:xfrm>
          <a:off x="0" y="2089485"/>
          <a:ext cx="6967728" cy="431730"/>
        </a:xfrm>
        <a:prstGeom prst="roundRect">
          <a:avLst/>
        </a:prstGeom>
        <a:solidFill>
          <a:schemeClr val="accent5">
            <a:hueOff val="5803288"/>
            <a:satOff val="2564"/>
            <a:lumOff val="-28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/>
            <a:t>“Educación emocional y bienestar”. Rafael Bisquerra.</a:t>
          </a:r>
          <a:endParaRPr lang="en-US" sz="1800" kern="1200"/>
        </a:p>
      </dsp:txBody>
      <dsp:txXfrm>
        <a:off x="21075" y="2110560"/>
        <a:ext cx="6925578" cy="389580"/>
      </dsp:txXfrm>
    </dsp:sp>
    <dsp:sp modelId="{06C8A234-3A05-4E8F-98EC-15559CC562EA}">
      <dsp:nvSpPr>
        <dsp:cNvPr id="0" name=""/>
        <dsp:cNvSpPr/>
      </dsp:nvSpPr>
      <dsp:spPr>
        <a:xfrm>
          <a:off x="0" y="2573055"/>
          <a:ext cx="6967728" cy="431730"/>
        </a:xfrm>
        <a:prstGeom prst="roundRect">
          <a:avLst/>
        </a:prstGeom>
        <a:solidFill>
          <a:schemeClr val="accent5">
            <a:hueOff val="8704932"/>
            <a:satOff val="3846"/>
            <a:lumOff val="-42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/>
            <a:t>“Inteligencia emocional”.Daniel Goleman (1995).</a:t>
          </a:r>
          <a:endParaRPr lang="en-US" sz="1800" kern="1200"/>
        </a:p>
      </dsp:txBody>
      <dsp:txXfrm>
        <a:off x="21075" y="2594130"/>
        <a:ext cx="6925578" cy="389580"/>
      </dsp:txXfrm>
    </dsp:sp>
    <dsp:sp modelId="{A3EAB2C0-9835-4D5A-89BD-79C9B134E33F}">
      <dsp:nvSpPr>
        <dsp:cNvPr id="0" name=""/>
        <dsp:cNvSpPr/>
      </dsp:nvSpPr>
      <dsp:spPr>
        <a:xfrm>
          <a:off x="0" y="3056625"/>
          <a:ext cx="6967728" cy="431730"/>
        </a:xfrm>
        <a:prstGeom prst="roundRect">
          <a:avLst/>
        </a:prstGeom>
        <a:solidFill>
          <a:schemeClr val="accent5">
            <a:hueOff val="11606576"/>
            <a:satOff val="5128"/>
            <a:lumOff val="-56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/>
            <a:t>“Cuentos para Sentir”.Begoña Ibarrola.SM</a:t>
          </a:r>
          <a:endParaRPr lang="en-US" sz="1800" kern="1200"/>
        </a:p>
      </dsp:txBody>
      <dsp:txXfrm>
        <a:off x="21075" y="3077700"/>
        <a:ext cx="6925578" cy="389580"/>
      </dsp:txXfrm>
    </dsp:sp>
    <dsp:sp modelId="{4CE81AC7-C895-4312-98EE-FF10B22108BC}">
      <dsp:nvSpPr>
        <dsp:cNvPr id="0" name=""/>
        <dsp:cNvSpPr/>
      </dsp:nvSpPr>
      <dsp:spPr>
        <a:xfrm>
          <a:off x="0" y="3540195"/>
          <a:ext cx="6967728" cy="431730"/>
        </a:xfrm>
        <a:prstGeom prst="roundRect">
          <a:avLst/>
        </a:prstGeom>
        <a:solidFill>
          <a:schemeClr val="accent5">
            <a:hueOff val="14508220"/>
            <a:satOff val="6410"/>
            <a:lumOff val="-70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/>
            <a:t>“Dependencia Emocional”. Jorge Blasco.</a:t>
          </a:r>
          <a:endParaRPr lang="en-US" sz="1800" kern="1200"/>
        </a:p>
      </dsp:txBody>
      <dsp:txXfrm>
        <a:off x="21075" y="3561270"/>
        <a:ext cx="6925578" cy="389580"/>
      </dsp:txXfrm>
    </dsp:sp>
    <dsp:sp modelId="{175E9B70-E627-4C9D-9A1F-32E4B9E96E92}">
      <dsp:nvSpPr>
        <dsp:cNvPr id="0" name=""/>
        <dsp:cNvSpPr/>
      </dsp:nvSpPr>
      <dsp:spPr>
        <a:xfrm>
          <a:off x="0" y="4023765"/>
          <a:ext cx="6967728" cy="431730"/>
        </a:xfrm>
        <a:prstGeom prst="roundRect">
          <a:avLst/>
        </a:prstGeom>
        <a:solidFill>
          <a:schemeClr val="accent5">
            <a:hueOff val="17409864"/>
            <a:satOff val="7692"/>
            <a:lumOff val="-8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/>
            <a:t>“EL arte de emocionarte”. Cristina Núñez y Rafael R.Valcárcel.</a:t>
          </a:r>
          <a:endParaRPr lang="en-US" sz="1800" kern="1200"/>
        </a:p>
      </dsp:txBody>
      <dsp:txXfrm>
        <a:off x="21075" y="4044840"/>
        <a:ext cx="6925578" cy="3895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917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23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86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9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153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2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33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44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89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78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09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94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29" r:id="rId6"/>
    <p:sldLayoutId id="2147483725" r:id="rId7"/>
    <p:sldLayoutId id="2147483726" r:id="rId8"/>
    <p:sldLayoutId id="2147483727" r:id="rId9"/>
    <p:sldLayoutId id="2147483728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lPVQMS6q3x8?feature=oembed" TargetMode="External"/><Relationship Id="rId7" Type="http://schemas.openxmlformats.org/officeDocument/2006/relationships/image" Target="../media/image1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28.jpg"/><Relationship Id="rId4" Type="http://schemas.openxmlformats.org/officeDocument/2006/relationships/diagramData" Target="../diagrams/data2.xml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Efectos fotográficos de luz de colores">
            <a:extLst>
              <a:ext uri="{FF2B5EF4-FFF2-40B4-BE49-F238E27FC236}">
                <a16:creationId xmlns:a16="http://schemas.microsoft.com/office/drawing/2014/main" id="{AE1258C5-07DF-0438-1C43-A84D9A0CBC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27" b="-1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DEA42C1-6110-AE5F-6E62-E826DD8E1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pPr algn="ctr"/>
            <a:r>
              <a:rPr lang="es-ES" sz="4400" dirty="0">
                <a:solidFill>
                  <a:srgbClr val="00B050"/>
                </a:solidFill>
              </a:rPr>
              <a:t>6 EMOCIONES BÁSICAS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B1B3156-0DF9-A4C8-7FA5-106EF2580B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 fontScale="70000" lnSpcReduction="20000"/>
          </a:bodyPr>
          <a:lstStyle/>
          <a:p>
            <a:r>
              <a:rPr lang="es-ES" sz="2000" dirty="0"/>
              <a:t>SEMINARIO:  </a:t>
            </a:r>
          </a:p>
          <a:p>
            <a:r>
              <a:rPr lang="es-ES" sz="2000" dirty="0"/>
              <a:t>“GESTIÓN DE LAS EMOCIONES PARA LA MEJORA DE LA CONVIVENCIA”</a:t>
            </a:r>
          </a:p>
          <a:p>
            <a:r>
              <a:rPr lang="es-ES" sz="2600">
                <a:solidFill>
                  <a:schemeClr val="accent4">
                    <a:lumMod val="75000"/>
                  </a:schemeClr>
                </a:solidFill>
              </a:rPr>
              <a:t>                    Gema </a:t>
            </a:r>
            <a:r>
              <a:rPr lang="es-ES" sz="2600" dirty="0">
                <a:solidFill>
                  <a:schemeClr val="accent4">
                    <a:lumMod val="75000"/>
                  </a:schemeClr>
                </a:solidFill>
              </a:rPr>
              <a:t>Sebastián Martino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94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A0A9A1-7D61-C5BE-509D-EF0E500E9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APLICACIÓN EN EL AULA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924C19-9D95-9EEC-9082-F78015DED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Asanas yoga: guerrero, leñador, medio puente, la tabla, la rana, bailarín, del niño-bebé. Respiración de fuego.</a:t>
            </a:r>
          </a:p>
          <a:p>
            <a:r>
              <a:rPr lang="es-ES" dirty="0"/>
              <a:t>Música activar la energía con danza libre.</a:t>
            </a:r>
          </a:p>
          <a:p>
            <a:r>
              <a:rPr lang="es-ES" dirty="0"/>
              <a:t>Expresión de la voz con ayuda del impulso de los cojines.</a:t>
            </a:r>
          </a:p>
          <a:p>
            <a:r>
              <a:rPr lang="es-ES" dirty="0"/>
              <a:t>Cuentos.</a:t>
            </a:r>
          </a:p>
          <a:p>
            <a:r>
              <a:rPr lang="es-ES" dirty="0"/>
              <a:t>Escritura expresiva: Así si, Así no.</a:t>
            </a:r>
          </a:p>
          <a:p>
            <a:r>
              <a:rPr lang="es-ES" dirty="0"/>
              <a:t>Pintura con témpera – expresión libre.</a:t>
            </a: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43451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1EB724B-D8DF-8375-D1C2-9040B9A5F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66" y="693683"/>
            <a:ext cx="2629724" cy="4892190"/>
          </a:xfrm>
          <a:prstGeom prst="rect">
            <a:avLst/>
          </a:prstGeom>
          <a:noFill/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FBFBC4F-F820-6E38-8EAE-7654C2F18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269" y="1049469"/>
            <a:ext cx="2983560" cy="4759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id="{47AED7E6-9289-9DC5-AF1B-CCC1802C9E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038" y="1945309"/>
            <a:ext cx="2916203" cy="3640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Escala de tiempo&#10;&#10;Descripción generada automáticamente">
            <a:extLst>
              <a:ext uri="{FF2B5EF4-FFF2-40B4-BE49-F238E27FC236}">
                <a16:creationId xmlns:a16="http://schemas.microsoft.com/office/drawing/2014/main" id="{6A04B361-887B-7421-84AE-3370E8EB11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792" y="2639618"/>
            <a:ext cx="2997835" cy="19361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9217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6646FC9-C66D-4EC7-8310-0DD4ACC49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3477BBD-3736-A64F-B5EA-E20C601C8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rgbClr val="92D050"/>
                </a:solidFill>
              </a:rPr>
              <a:t>ORGULLO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Marcador de contenido 4" descr="Imagen que contiene interior, frente, tabla, pastel&#10;&#10;Descripción generada automáticamente">
            <a:extLst>
              <a:ext uri="{FF2B5EF4-FFF2-40B4-BE49-F238E27FC236}">
                <a16:creationId xmlns:a16="http://schemas.microsoft.com/office/drawing/2014/main" id="{9B254D16-3325-568A-9FFC-EE0350B286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4" r="3400" b="-1"/>
          <a:stretch/>
        </p:blipFill>
        <p:spPr>
          <a:xfrm>
            <a:off x="6561267" y="2186679"/>
            <a:ext cx="4962776" cy="4096512"/>
          </a:xfrm>
          <a:prstGeom prst="rect">
            <a:avLst/>
          </a:prstGeom>
        </p:spPr>
      </p:pic>
      <p:pic>
        <p:nvPicPr>
          <p:cNvPr id="7" name="Marcador de contenido 6" descr="Persona en el aire&#10;&#10;Descripción generada automáticamente con confianza baja">
            <a:extLst>
              <a:ext uri="{FF2B5EF4-FFF2-40B4-BE49-F238E27FC236}">
                <a16:creationId xmlns:a16="http://schemas.microsoft.com/office/drawing/2014/main" id="{2788424E-B1AD-52B4-A625-514A093A72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70" y="2813217"/>
            <a:ext cx="5596128" cy="292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57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EFB01C-1ACE-2843-16AE-3478DAB89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>
                <a:solidFill>
                  <a:srgbClr val="92D050"/>
                </a:solidFill>
              </a:rPr>
              <a:t>ORGULLO: </a:t>
            </a:r>
            <a:br>
              <a:rPr lang="es-ES" dirty="0">
                <a:solidFill>
                  <a:srgbClr val="92D050"/>
                </a:solidFill>
              </a:rPr>
            </a:br>
            <a:r>
              <a:rPr lang="es-ES" dirty="0">
                <a:solidFill>
                  <a:srgbClr val="92D050"/>
                </a:solidFill>
              </a:rPr>
              <a:t>ADMIRACIÓN-RECONOCIMIENTO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9A3F73-EC39-9E2B-2D0B-DF8E493AB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SIGNIFICADO: Admiración. Crecer. Trasformar. Crear. Descubrir. </a:t>
            </a:r>
          </a:p>
          <a:p>
            <a:r>
              <a:rPr lang="es-ES" dirty="0"/>
              <a:t>CONDUCTA LIMITANTE: Superioridad. Prepotencia. Envidia.</a:t>
            </a:r>
          </a:p>
          <a:p>
            <a:r>
              <a:rPr lang="es-ES" dirty="0"/>
              <a:t>CONDUCTA CONSTRUCTIVA: Superación. Elegir y decidir nuevos horizontes.</a:t>
            </a:r>
          </a:p>
          <a:p>
            <a:r>
              <a:rPr lang="es-ES" dirty="0"/>
              <a:t>SENTIMIENTO: Fuerza. Coraje.</a:t>
            </a:r>
          </a:p>
          <a:p>
            <a:r>
              <a:rPr lang="es-ES" dirty="0"/>
              <a:t>FINALIDAD: Autenticidad. Reconocimiento.</a:t>
            </a:r>
          </a:p>
        </p:txBody>
      </p:sp>
    </p:spTree>
    <p:extLst>
      <p:ext uri="{BB962C8B-B14F-4D97-AF65-F5344CB8AC3E}">
        <p14:creationId xmlns:p14="http://schemas.microsoft.com/office/powerpoint/2010/main" val="1904174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Grupo de personas en una alfombra&#10;&#10;Descripción generada automáticamente con confianza media">
            <a:extLst>
              <a:ext uri="{FF2B5EF4-FFF2-40B4-BE49-F238E27FC236}">
                <a16:creationId xmlns:a16="http://schemas.microsoft.com/office/drawing/2014/main" id="{EDAEBF64-5591-E781-BA80-BE70C1367E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0" r="20769" b="-1"/>
          <a:stretch/>
        </p:blipFill>
        <p:spPr>
          <a:xfrm>
            <a:off x="3809238" y="-511245"/>
            <a:ext cx="8668512" cy="685799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382D21C-10CF-D361-A781-098F9FA0B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YO SOY….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8A77987A-706B-8339-1405-DA147B917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166" y="2530601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 dirty="0" err="1"/>
              <a:t>Dinámicas</a:t>
            </a:r>
            <a:r>
              <a:rPr lang="en-US" sz="1700" dirty="0"/>
              <a:t>:</a:t>
            </a:r>
          </a:p>
          <a:p>
            <a:pPr lvl="1"/>
            <a:r>
              <a:rPr lang="en-US" sz="1700" dirty="0"/>
              <a:t>YO SOY…. Dices </a:t>
            </a:r>
            <a:r>
              <a:rPr lang="en-US" sz="1700" dirty="0" err="1"/>
              <a:t>tu</a:t>
            </a:r>
            <a:r>
              <a:rPr lang="en-US" sz="1700" dirty="0"/>
              <a:t> </a:t>
            </a:r>
            <a:r>
              <a:rPr lang="en-US" sz="1700" dirty="0" err="1"/>
              <a:t>nombre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voz</a:t>
            </a:r>
            <a:r>
              <a:rPr lang="en-US" sz="1700" dirty="0"/>
              <a:t> </a:t>
            </a:r>
            <a:r>
              <a:rPr lang="en-US" sz="1700" dirty="0" err="1"/>
              <a:t>alta.</a:t>
            </a:r>
            <a:endParaRPr lang="en-US" sz="1700" dirty="0"/>
          </a:p>
          <a:p>
            <a:pPr lvl="1"/>
            <a:r>
              <a:rPr lang="en-US" sz="1700" dirty="0"/>
              <a:t>TÚNEL DE PALABRAS BONITAS – CUALIDADES</a:t>
            </a:r>
          </a:p>
          <a:p>
            <a:pPr marL="457200" lvl="1" indent="0">
              <a:buNone/>
            </a:pPr>
            <a:r>
              <a:rPr lang="en-US" sz="1700" dirty="0"/>
              <a:t>MARIO ALONSO PUIG:</a:t>
            </a:r>
          </a:p>
          <a:p>
            <a:pPr marL="457200" lvl="1" indent="0">
              <a:buNone/>
            </a:pPr>
            <a:r>
              <a:rPr lang="en-US" sz="1700" dirty="0"/>
              <a:t>EL AUTOSABOTAJE</a:t>
            </a:r>
          </a:p>
          <a:p>
            <a:pPr marL="457200" lvl="1" indent="0">
              <a:buNone/>
            </a:pPr>
            <a:endParaRPr lang="en-US" sz="1700" dirty="0"/>
          </a:p>
        </p:txBody>
      </p:sp>
      <p:pic>
        <p:nvPicPr>
          <p:cNvPr id="4" name="ManiacFLASHDANCE">
            <a:hlinkClick r:id="" action="ppaction://media"/>
            <a:extLst>
              <a:ext uri="{FF2B5EF4-FFF2-40B4-BE49-F238E27FC236}">
                <a16:creationId xmlns:a16="http://schemas.microsoft.com/office/drawing/2014/main" id="{C99B80B4-5DE6-10B9-C4C9-2248F0B449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11231" y="5682426"/>
            <a:ext cx="347663" cy="347663"/>
          </a:xfrm>
          <a:prstGeom prst="rect">
            <a:avLst/>
          </a:prstGeom>
        </p:spPr>
      </p:pic>
      <p:pic>
        <p:nvPicPr>
          <p:cNvPr id="6" name="Elementos multimedia en línea 5" title="Mario Alonso Puig | El Autosabotaje, la conducta que destruye nuestros sueños y nuestras metas">
            <a:hlinkClick r:id="" action="ppaction://media"/>
            <a:extLst>
              <a:ext uri="{FF2B5EF4-FFF2-40B4-BE49-F238E27FC236}">
                <a16:creationId xmlns:a16="http://schemas.microsoft.com/office/drawing/2014/main" id="{663AFBA1-4490-5331-2465-C570BE9F3809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670683" y="5098286"/>
            <a:ext cx="25400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4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2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tangle 120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Rectangle 122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5" name="Rectangle 124">
            <a:extLst>
              <a:ext uri="{FF2B5EF4-FFF2-40B4-BE49-F238E27FC236}">
                <a16:creationId xmlns:a16="http://schemas.microsoft.com/office/drawing/2014/main" id="{8C886788-700E-4D20-9F80-E0E96837A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6" name="Freeform: Shape 126">
            <a:extLst>
              <a:ext uri="{FF2B5EF4-FFF2-40B4-BE49-F238E27FC236}">
                <a16:creationId xmlns:a16="http://schemas.microsoft.com/office/drawing/2014/main" id="{1850674C-4E08-4C62-A3E2-6337FE4F7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7" name="Freeform: Shape 128">
            <a:extLst>
              <a:ext uri="{FF2B5EF4-FFF2-40B4-BE49-F238E27FC236}">
                <a16:creationId xmlns:a16="http://schemas.microsoft.com/office/drawing/2014/main" id="{BCE4FF05-2B0C-4C97-A9B4-E163085A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DE23286-0482-AE20-161E-81F4F3548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1124712"/>
            <a:ext cx="4023360" cy="32004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APLICACIÓN EN EL AULA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529C2A7A-A6B6-4A56-B11C-8E967D88A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Marcador de contenido 6" descr="Imagen que contiene joven, sostener, mujer, niño&#10;&#10;Descripción generada automáticamente">
            <a:extLst>
              <a:ext uri="{FF2B5EF4-FFF2-40B4-BE49-F238E27FC236}">
                <a16:creationId xmlns:a16="http://schemas.microsoft.com/office/drawing/2014/main" id="{C5F01D30-70A5-3E83-0BE5-3E92E7A6DB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5" r="26779" b="1"/>
          <a:stretch/>
        </p:blipFill>
        <p:spPr>
          <a:xfrm>
            <a:off x="8617915" y="625683"/>
            <a:ext cx="2995433" cy="3057142"/>
          </a:xfrm>
          <a:prstGeom prst="rect">
            <a:avLst/>
          </a:prstGeom>
        </p:spPr>
      </p:pic>
      <p:sp>
        <p:nvSpPr>
          <p:cNvPr id="133" name="Rectangle 132">
            <a:extLst>
              <a:ext uri="{FF2B5EF4-FFF2-40B4-BE49-F238E27FC236}">
                <a16:creationId xmlns:a16="http://schemas.microsoft.com/office/drawing/2014/main" id="{FDBD7205-E536-4134-8768-AC3E1A3C5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Marcador de contenido 3" descr="Imagen que contiene persona, interior, niña, mujer&#10;&#10;Descripción generada automáticamente">
            <a:extLst>
              <a:ext uri="{FF2B5EF4-FFF2-40B4-BE49-F238E27FC236}">
                <a16:creationId xmlns:a16="http://schemas.microsoft.com/office/drawing/2014/main" id="{027C10FE-C288-99B2-CCFA-56FAC8751F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8" r="-1" b="20955"/>
          <a:stretch/>
        </p:blipFill>
        <p:spPr>
          <a:xfrm>
            <a:off x="4278853" y="661025"/>
            <a:ext cx="4296670" cy="2986457"/>
          </a:xfrm>
          <a:prstGeom prst="rect">
            <a:avLst/>
          </a:prstGeom>
        </p:spPr>
      </p:pic>
      <p:pic>
        <p:nvPicPr>
          <p:cNvPr id="12" name="Marcador de contenido 11" descr="Un dibujo de un pizarrón blanco&#10;&#10;Descripción generada automáticamente con confianza baja">
            <a:extLst>
              <a:ext uri="{FF2B5EF4-FFF2-40B4-BE49-F238E27FC236}">
                <a16:creationId xmlns:a16="http://schemas.microsoft.com/office/drawing/2014/main" id="{5D7E7F73-1BF7-C6FD-B102-54E2D7A323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873" y="3969984"/>
            <a:ext cx="4665446" cy="271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62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p!!Rectangle">
            <a:extLst>
              <a:ext uri="{FF2B5EF4-FFF2-40B4-BE49-F238E27FC236}">
                <a16:creationId xmlns:a16="http://schemas.microsoft.com/office/drawing/2014/main" id="{2FB82883-1DC0-4BE1-A607-009095F33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Una persona con los brazos abiertos&#10;&#10;Descripción generada automáticamente con confianza baja">
            <a:extLst>
              <a:ext uri="{FF2B5EF4-FFF2-40B4-BE49-F238E27FC236}">
                <a16:creationId xmlns:a16="http://schemas.microsoft.com/office/drawing/2014/main" id="{2E7EE474-6C17-E468-AA4D-A88914EE64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26" b="662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m!!text rectangle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chemeClr val="tx2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BACC805-0E69-21FE-2F0A-0B0382ADE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472717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AMOR</a:t>
            </a:r>
          </a:p>
        </p:txBody>
      </p:sp>
      <p:sp>
        <p:nvSpPr>
          <p:cNvPr id="18" name="m!!accent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928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759BE8-E450-F6D7-22FE-F3FA6A9A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>
                <a:solidFill>
                  <a:srgbClr val="FFC000"/>
                </a:solidFill>
              </a:rPr>
              <a:t>AMOR: ESPACIO SEGURO-PERTENENCIA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4DD9EC-DFDE-25D2-8D84-D528F9209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SIGNIFICADO: Espacio seguro.</a:t>
            </a:r>
          </a:p>
          <a:p>
            <a:r>
              <a:rPr lang="es-ES" dirty="0"/>
              <a:t>CONDUCTA LIMITANTE: Debilidad. Dependencia. </a:t>
            </a:r>
          </a:p>
          <a:p>
            <a:r>
              <a:rPr lang="es-ES" dirty="0"/>
              <a:t>CONDUCTA CONSTRUCTIVA: Entrega. Dar y recibir. Compromiso. Ayuda. Protección.</a:t>
            </a:r>
          </a:p>
          <a:p>
            <a:r>
              <a:rPr lang="es-ES" dirty="0"/>
              <a:t>SENTIMIENTO: Cariño. Ternura.  </a:t>
            </a:r>
          </a:p>
          <a:p>
            <a:r>
              <a:rPr lang="es-ES" dirty="0"/>
              <a:t>FINALIDAD: Pertenencia.</a:t>
            </a:r>
          </a:p>
        </p:txBody>
      </p:sp>
    </p:spTree>
    <p:extLst>
      <p:ext uri="{BB962C8B-B14F-4D97-AF65-F5344CB8AC3E}">
        <p14:creationId xmlns:p14="http://schemas.microsoft.com/office/powerpoint/2010/main" val="1266314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BFBD873-BD7B-5E07-9820-9A164B6E6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s-ES" dirty="0"/>
              <a:t>APLICACIÓN EN EL AULA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9144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 w="9525">
            <a:solidFill>
              <a:schemeClr val="tx1">
                <a:lumMod val="65000"/>
                <a:lumOff val="3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7E5844AD-2AEE-DC7E-6900-859053BBB4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181652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6907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7B352FC-1F44-4AB9-A2BD-FBF231C6B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476E748-780A-7531-0AFA-059E7CE1B1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" b="14401"/>
          <a:stretch/>
        </p:blipFill>
        <p:spPr>
          <a:xfrm>
            <a:off x="-2" y="-1"/>
            <a:ext cx="12192001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4716089"/>
            <a:ext cx="6288261" cy="1573149"/>
          </a:xfrm>
          <a:prstGeom prst="rect">
            <a:avLst/>
          </a:prstGeom>
          <a:solidFill>
            <a:schemeClr val="tx1">
              <a:alpha val="30000"/>
            </a:schemeClr>
          </a:solidFill>
          <a:ln w="12700">
            <a:noFill/>
          </a:ln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F544E66-BAC8-3C8F-288D-881F18163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210" y="4909985"/>
            <a:ext cx="3212386" cy="118535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ALEGRÍA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5175711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28936" y="5498088"/>
            <a:ext cx="1021458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591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eopardo blanco y negro bostezando">
            <a:extLst>
              <a:ext uri="{FF2B5EF4-FFF2-40B4-BE49-F238E27FC236}">
                <a16:creationId xmlns:a16="http://schemas.microsoft.com/office/drawing/2014/main" id="{69F75116-3975-94DC-BE8B-06E173ABFB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08" r="2319" b="-1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DD738F-F939-14EF-A4AC-F5CE588C8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MIEDO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125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61A70-E9CA-3AC0-161A-997E2D366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FFFF00"/>
                </a:solidFill>
              </a:rPr>
              <a:t>ALEGRÍA</a:t>
            </a:r>
            <a:r>
              <a:rPr lang="es-ES">
                <a:solidFill>
                  <a:srgbClr val="FFFF00"/>
                </a:solidFill>
              </a:rPr>
              <a:t>: REGALO-PLENITUD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5DEF00-586F-DA09-A628-4AA648801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SIGNIFICADO: Satisfacción. Logro. Regalo inesperado.</a:t>
            </a:r>
          </a:p>
          <a:p>
            <a:r>
              <a:rPr lang="es-ES" dirty="0"/>
              <a:t>CONDUCTA LIMITANTE: Celebración anticipada. Apego al resultado.</a:t>
            </a:r>
          </a:p>
          <a:p>
            <a:r>
              <a:rPr lang="es-ES" dirty="0"/>
              <a:t>CONDUCTA CONSTRUCTIVA: Intuición. Meta. Despertar de los sentidos. Disfrutar de la experiencia. Marcar nuevos retos. </a:t>
            </a:r>
          </a:p>
          <a:p>
            <a:r>
              <a:rPr lang="es-ES" dirty="0"/>
              <a:t>SENTIMIENTO: Entusiasmo. Bienestar. Crecimiento. /Apatía. Insatisfacción. Muerte.</a:t>
            </a:r>
          </a:p>
          <a:p>
            <a:r>
              <a:rPr lang="es-ES" dirty="0"/>
              <a:t>FINALIDAD: Plenitud.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76341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D7F307E1-26FA-4252-94D1-9711C4518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Marcador de contenido 1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F332D339-AF6F-9DA4-0360-41C2789E2D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4" r="20836" b="-1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0" name="Marcador de contenido 9" descr="Una mujer con un vestido rosa&#10;&#10;Descripción generada automáticamente con confianza media">
            <a:extLst>
              <a:ext uri="{FF2B5EF4-FFF2-40B4-BE49-F238E27FC236}">
                <a16:creationId xmlns:a16="http://schemas.microsoft.com/office/drawing/2014/main" id="{02E1F4AD-B261-B25E-9FCF-FA5BCFB156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9" r="-2" b="21161"/>
          <a:stretch/>
        </p:blipFill>
        <p:spPr>
          <a:xfrm>
            <a:off x="8530121" y="3456433"/>
            <a:ext cx="3661880" cy="3401568"/>
          </a:xfrm>
          <a:custGeom>
            <a:avLst/>
            <a:gdLst/>
            <a:ahLst/>
            <a:cxnLst/>
            <a:rect l="l" t="t" r="r" b="b"/>
            <a:pathLst>
              <a:path w="3661880" h="3401568">
                <a:moveTo>
                  <a:pt x="774544" y="0"/>
                </a:moveTo>
                <a:lnTo>
                  <a:pt x="3661880" y="0"/>
                </a:lnTo>
                <a:lnTo>
                  <a:pt x="3661880" y="3401568"/>
                </a:lnTo>
                <a:lnTo>
                  <a:pt x="0" y="3401568"/>
                </a:lnTo>
                <a:lnTo>
                  <a:pt x="104462" y="3186501"/>
                </a:lnTo>
                <a:cubicBezTo>
                  <a:pt x="492537" y="2345513"/>
                  <a:pt x="732594" y="1346092"/>
                  <a:pt x="769909" y="268359"/>
                </a:cubicBezTo>
                <a:close/>
              </a:path>
            </a:pathLst>
          </a:custGeom>
        </p:spPr>
      </p:pic>
      <p:pic>
        <p:nvPicPr>
          <p:cNvPr id="5" name="Marcador de contenido 4" descr="Un grupo de niños jugando video juegos&#10;&#10;Descripción generada automáticamente con confianza media">
            <a:extLst>
              <a:ext uri="{FF2B5EF4-FFF2-40B4-BE49-F238E27FC236}">
                <a16:creationId xmlns:a16="http://schemas.microsoft.com/office/drawing/2014/main" id="{2DF69B10-8DFB-E274-6044-3D504DD95C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4" r="15122" b="1"/>
          <a:stretch/>
        </p:blipFill>
        <p:spPr>
          <a:xfrm>
            <a:off x="5168353" y="3456432"/>
            <a:ext cx="4064598" cy="3401568"/>
          </a:xfrm>
          <a:custGeom>
            <a:avLst/>
            <a:gdLst/>
            <a:ahLst/>
            <a:cxnLst/>
            <a:rect l="l" t="t" r="r" b="b"/>
            <a:pathLst>
              <a:path w="4064598" h="3401568">
                <a:moveTo>
                  <a:pt x="749132" y="0"/>
                </a:moveTo>
                <a:lnTo>
                  <a:pt x="4064598" y="0"/>
                </a:lnTo>
                <a:lnTo>
                  <a:pt x="4059963" y="268360"/>
                </a:lnTo>
                <a:cubicBezTo>
                  <a:pt x="4022649" y="1346093"/>
                  <a:pt x="3782591" y="2345514"/>
                  <a:pt x="3394516" y="3186502"/>
                </a:cubicBezTo>
                <a:lnTo>
                  <a:pt x="3290055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72" name="Freeform: Shape 71">
            <a:extLst>
              <a:ext uri="{FF2B5EF4-FFF2-40B4-BE49-F238E27FC236}">
                <a16:creationId xmlns:a16="http://schemas.microsoft.com/office/drawing/2014/main" id="{398DFB7A-5FB9-4FBB-8BD1-0DBC6A365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4" name="Freeform: Shape 73">
            <a:extLst>
              <a:ext uri="{FF2B5EF4-FFF2-40B4-BE49-F238E27FC236}">
                <a16:creationId xmlns:a16="http://schemas.microsoft.com/office/drawing/2014/main" id="{357E4EC5-5150-4D8A-B97F-668E90752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1C06AEB-8D41-96EE-8419-DD39EE7E9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>
            <a:normAutofit/>
          </a:bodyPr>
          <a:lstStyle/>
          <a:p>
            <a:r>
              <a:rPr lang="es-ES" sz="3400"/>
              <a:t>Aplicación en el aula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Marcador de contenido 3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12FB25CC-C167-42E2-D682-4304212AF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2871311"/>
            <a:ext cx="4922838" cy="2953702"/>
          </a:xfrm>
        </p:spPr>
      </p:pic>
      <p:pic>
        <p:nvPicPr>
          <p:cNvPr id="7" name="Marcador de contenido 6" descr="Un grupo de personas posando junto a un niño&#10;&#10;Descripción generada automáticamente con confianza baja">
            <a:extLst>
              <a:ext uri="{FF2B5EF4-FFF2-40B4-BE49-F238E27FC236}">
                <a16:creationId xmlns:a16="http://schemas.microsoft.com/office/drawing/2014/main" id="{0131413B-A003-6B28-D157-CB93DE3428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2" r="4" b="4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16285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969" name="Rectangle 40968">
            <a:extLst>
              <a:ext uri="{FF2B5EF4-FFF2-40B4-BE49-F238E27FC236}">
                <a16:creationId xmlns:a16="http://schemas.microsoft.com/office/drawing/2014/main" id="{B5416EBC-B41E-4F8A-BE9F-07301B682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0971" name="Rectangle 40970">
            <a:extLst>
              <a:ext uri="{FF2B5EF4-FFF2-40B4-BE49-F238E27FC236}">
                <a16:creationId xmlns:a16="http://schemas.microsoft.com/office/drawing/2014/main" id="{AFF79527-C7F1-4E06-8126-A8E8C5FEB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D9D24FBA-97F4-35B5-CD74-8A2A515811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8680" y="1719072"/>
            <a:ext cx="3103427" cy="3520440"/>
          </a:xfrm>
        </p:spPr>
        <p:txBody>
          <a:bodyPr anchor="t">
            <a:normAutofit/>
          </a:bodyPr>
          <a:lstStyle/>
          <a:p>
            <a:pPr eaLnBrk="1" hangingPunct="1">
              <a:defRPr/>
            </a:pPr>
            <a:endParaRPr lang="es-ES" altLang="es-ES" sz="3600" dirty="0"/>
          </a:p>
        </p:txBody>
      </p:sp>
      <p:sp>
        <p:nvSpPr>
          <p:cNvPr id="40973" name="Rectangle 40972">
            <a:extLst>
              <a:ext uri="{FF2B5EF4-FFF2-40B4-BE49-F238E27FC236}">
                <a16:creationId xmlns:a16="http://schemas.microsoft.com/office/drawing/2014/main" id="{55986208-8A53-4E92-9197-6B57BCCB2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0980" name="Rectangle 3">
            <a:extLst>
              <a:ext uri="{FF2B5EF4-FFF2-40B4-BE49-F238E27FC236}">
                <a16:creationId xmlns:a16="http://schemas.microsoft.com/office/drawing/2014/main" id="{2DF4934F-1E8E-8A96-D04A-5EE7A4532C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7386841"/>
              </p:ext>
            </p:extLst>
          </p:nvPr>
        </p:nvGraphicFramePr>
        <p:xfrm>
          <a:off x="4727448" y="640080"/>
          <a:ext cx="6967728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Enya">
            <a:hlinkClick r:id="" action="ppaction://media"/>
            <a:extLst>
              <a:ext uri="{FF2B5EF4-FFF2-40B4-BE49-F238E27FC236}">
                <a16:creationId xmlns:a16="http://schemas.microsoft.com/office/drawing/2014/main" id="{E4979168-813E-A1DD-8534-3CC965E92E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16061" y="5065680"/>
            <a:ext cx="347663" cy="347663"/>
          </a:xfrm>
          <a:prstGeom prst="rect">
            <a:avLst/>
          </a:prstGeom>
        </p:spPr>
      </p:pic>
      <p:pic>
        <p:nvPicPr>
          <p:cNvPr id="4" name="Imagen 3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4D9CB119-C7EA-57C2-D6C8-DE5E7401CE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" y="1719072"/>
            <a:ext cx="3245431" cy="3216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13B503-8B38-2855-B4D0-D570ADF90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MIEDO: AMENZA-SEGURIDAD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1BA224-8E0E-109A-E9A4-43CE3BD9D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SIGNIFICADO: Amenaza. Peligro. </a:t>
            </a:r>
          </a:p>
          <a:p>
            <a:r>
              <a:rPr lang="es-ES" dirty="0"/>
              <a:t>CONDUCTA LIMITANTE: Pánico. Huir. Paralizar. Juegos.</a:t>
            </a:r>
          </a:p>
          <a:p>
            <a:r>
              <a:rPr lang="es-ES" dirty="0"/>
              <a:t>CONDUCTA CONSTRUCTIVA: Despertar los sentidos. Buscar recursos. Establecer estrategias.</a:t>
            </a:r>
          </a:p>
          <a:p>
            <a:r>
              <a:rPr lang="es-ES" dirty="0"/>
              <a:t>SENTIMIENTO: Valentía. /Cobardía.</a:t>
            </a:r>
          </a:p>
          <a:p>
            <a:r>
              <a:rPr lang="es-ES" dirty="0"/>
              <a:t>FINALIDAD: </a:t>
            </a:r>
            <a:r>
              <a:rPr lang="es-ES"/>
              <a:t>Seguridad.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00738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7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Imagen que contiene gato, parado, hombre, cama&#10;&#10;Descripción generada automáticamente">
            <a:extLst>
              <a:ext uri="{FF2B5EF4-FFF2-40B4-BE49-F238E27FC236}">
                <a16:creationId xmlns:a16="http://schemas.microsoft.com/office/drawing/2014/main" id="{3FE1A387-271F-2B0E-3D76-FCFD73BBE4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" r="259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83" name="Rectangle 73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3898F74-3EFE-DED1-BCA7-8185BAC54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Práctica en el aula</a:t>
            </a:r>
          </a:p>
        </p:txBody>
      </p:sp>
      <p:sp>
        <p:nvSpPr>
          <p:cNvPr id="84" name="Rectangle 7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ectangle 7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FC49DB7A-8E78-2353-14F6-E71DE00DC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700" dirty="0"/>
              <a:t>DINÁMICAS: </a:t>
            </a:r>
          </a:p>
          <a:p>
            <a:pPr marL="0" indent="0">
              <a:buNone/>
            </a:pPr>
            <a:r>
              <a:rPr lang="en-US" sz="1700" dirty="0"/>
              <a:t>PARA-ATRÁS-AVANZA.</a:t>
            </a:r>
          </a:p>
          <a:p>
            <a:pPr marL="0" indent="0">
              <a:buNone/>
            </a:pPr>
            <a:r>
              <a:rPr lang="en-US" sz="1700" dirty="0"/>
              <a:t>SOMBRAS CHINAS</a:t>
            </a:r>
          </a:p>
        </p:txBody>
      </p:sp>
    </p:spTree>
    <p:extLst>
      <p:ext uri="{BB962C8B-B14F-4D97-AF65-F5344CB8AC3E}">
        <p14:creationId xmlns:p14="http://schemas.microsoft.com/office/powerpoint/2010/main" val="9013007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Marcador de contenido 8" descr="Imagen en blanco y negro de una persona con una tabla de madera&#10;&#10;Descripción generada automáticamente con confianza media">
            <a:extLst>
              <a:ext uri="{FF2B5EF4-FFF2-40B4-BE49-F238E27FC236}">
                <a16:creationId xmlns:a16="http://schemas.microsoft.com/office/drawing/2014/main" id="{A94A5B6D-0A14-C1CC-8E20-586443D940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8" r="-1" b="549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426D3EA-08A3-2054-B2F0-57489F974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TRISTEZA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978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3324ED-257B-9E67-ED43-B8BE5A31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2">
                    <a:lumMod val="65000"/>
                  </a:schemeClr>
                </a:solidFill>
              </a:rPr>
              <a:t>TRISTEZA: PÉRDIDA-DESARROLLO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C46C50-B285-36B0-915A-7CEE07D7A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SIGNIFICADO: Cambios. Aceptar pérdidas. Reorganizar.</a:t>
            </a:r>
          </a:p>
          <a:p>
            <a:r>
              <a:rPr lang="es-ES" dirty="0"/>
              <a:t>CONDUCTA LIMITANTE: Resistencia al cambio. Desorden. Pérdida de sentido de la vida.</a:t>
            </a:r>
          </a:p>
          <a:p>
            <a:r>
              <a:rPr lang="es-ES" dirty="0"/>
              <a:t>CONDUCTA CONSTRUCTIVA: Gestión del cambio. Recogimiento. Pedir apoyo.</a:t>
            </a:r>
          </a:p>
          <a:p>
            <a:r>
              <a:rPr lang="es-ES" dirty="0"/>
              <a:t>SENTIMIENTO: Fuerza. Aceptación./ Debilidad. Depresión. Crítica. Baja autoestima.</a:t>
            </a:r>
          </a:p>
          <a:p>
            <a:r>
              <a:rPr lang="es-ES" dirty="0"/>
              <a:t>FINALIDAD: Desarrollo.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09347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Un par de personas sentadas alrededor de una mesa&#10;&#10;Descripción generada automáticamente con confianza baja">
            <a:extLst>
              <a:ext uri="{FF2B5EF4-FFF2-40B4-BE49-F238E27FC236}">
                <a16:creationId xmlns:a16="http://schemas.microsoft.com/office/drawing/2014/main" id="{231BB0F8-0049-1EFD-1EA3-3D37E2E3FD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8" r="-2" b="19305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7" name="Marcador de contenido 6" descr="Imagen que contiene interior, niño, pequeño, bebé&#10;&#10;Descripción generada automáticamente">
            <a:extLst>
              <a:ext uri="{FF2B5EF4-FFF2-40B4-BE49-F238E27FC236}">
                <a16:creationId xmlns:a16="http://schemas.microsoft.com/office/drawing/2014/main" id="{B7A37DB5-1F74-38A2-70DF-CBA6B3C8CF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53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50B111E-0188-9479-B8E7-4B75C2E8A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243584"/>
          </a:xfrm>
        </p:spPr>
        <p:txBody>
          <a:bodyPr>
            <a:normAutofit/>
          </a:bodyPr>
          <a:lstStyle/>
          <a:p>
            <a:r>
              <a:rPr lang="es-ES" sz="3400"/>
              <a:t>PRÁCTICA EN AULA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Marcador de contenido 3" descr="Imagen que contiene persona, interior, niña, pequeño&#10;&#10;Descripción generada automáticamente">
            <a:extLst>
              <a:ext uri="{FF2B5EF4-FFF2-40B4-BE49-F238E27FC236}">
                <a16:creationId xmlns:a16="http://schemas.microsoft.com/office/drawing/2014/main" id="{9EC465E6-1642-CE0B-9CE4-99DED2934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2636170"/>
            <a:ext cx="4833938" cy="3417636"/>
          </a:xfrm>
        </p:spPr>
      </p:pic>
    </p:spTree>
    <p:extLst>
      <p:ext uri="{BB962C8B-B14F-4D97-AF65-F5344CB8AC3E}">
        <p14:creationId xmlns:p14="http://schemas.microsoft.com/office/powerpoint/2010/main" val="3827756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4" name="Rectangle 13">
            <a:extLst>
              <a:ext uri="{FF2B5EF4-FFF2-40B4-BE49-F238E27FC236}">
                <a16:creationId xmlns:a16="http://schemas.microsoft.com/office/drawing/2014/main" id="{031EA4A4-5D79-4817-B146-24029A2F3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9DF6D57-1DCF-31F2-C6D1-BD2903B54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397764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RABIA</a:t>
            </a:r>
          </a:p>
        </p:txBody>
      </p:sp>
      <p:pic>
        <p:nvPicPr>
          <p:cNvPr id="5" name="Marcador de contenido 4" descr="Imagen en blanco y negro de una persona con lentes y boca abierta&#10;&#10;Descripción generada automáticamente con confianza media">
            <a:extLst>
              <a:ext uri="{FF2B5EF4-FFF2-40B4-BE49-F238E27FC236}">
                <a16:creationId xmlns:a16="http://schemas.microsoft.com/office/drawing/2014/main" id="{09D23A41-52D9-FA0B-4D09-9EC379F8EA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7" r="-1" b="15877"/>
          <a:stretch/>
        </p:blipFill>
        <p:spPr>
          <a:xfrm>
            <a:off x="20" y="10"/>
            <a:ext cx="7443196" cy="6857990"/>
          </a:xfrm>
          <a:prstGeom prst="rect">
            <a:avLst/>
          </a:prstGeom>
        </p:spPr>
      </p:pic>
      <p:sp>
        <p:nvSpPr>
          <p:cNvPr id="25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3977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178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BC291-ECD2-6803-9BA1-615C32862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FF0000"/>
                </a:solidFill>
              </a:rPr>
              <a:t>RABIA: MENTIRA-JUSTICIA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4B4989-B542-5D79-FF4C-970C35046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SIGNIFICADO: Mentira. Pérdida de poder. Traspaso de límites. Respeto. Principios y Valores.</a:t>
            </a:r>
          </a:p>
          <a:p>
            <a:r>
              <a:rPr lang="es-ES" dirty="0"/>
              <a:t>CONDUCTA LIMITANTE: Endoso. Agresión. Sumisión.</a:t>
            </a:r>
          </a:p>
          <a:p>
            <a:r>
              <a:rPr lang="es-ES" dirty="0"/>
              <a:t>CONDUCTA CONSTRUCTIVA: Marcar/Superar los límites. Asertividad: Así no, así sí.</a:t>
            </a:r>
          </a:p>
          <a:p>
            <a:r>
              <a:rPr lang="es-ES" dirty="0"/>
              <a:t>SENTIMIENTO: Coraje. Equilibrio./Venganza. Ira(Resentimiento). Sumisión( Culpa)</a:t>
            </a:r>
          </a:p>
          <a:p>
            <a:r>
              <a:rPr lang="es-ES" dirty="0"/>
              <a:t>FINALIDAD: Justicia.</a:t>
            </a: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76470436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771A20828BD2B4AA655D5E9DFB98A3E" ma:contentTypeVersion="2" ma:contentTypeDescription="Crear nuevo documento." ma:contentTypeScope="" ma:versionID="94335f82c67cc0e1eb670bab96448b53">
  <xsd:schema xmlns:xsd="http://www.w3.org/2001/XMLSchema" xmlns:xs="http://www.w3.org/2001/XMLSchema" xmlns:p="http://schemas.microsoft.com/office/2006/metadata/properties" xmlns:ns2="db9ee153-858b-4f0a-a00c-8b884a82be02" targetNamespace="http://schemas.microsoft.com/office/2006/metadata/properties" ma:root="true" ma:fieldsID="5a7e43f15fdfd72dd663a4f6fe813abf" ns2:_="">
    <xsd:import namespace="db9ee153-858b-4f0a-a00c-8b884a82be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9ee153-858b-4f0a-a00c-8b884a82be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13508DA-6150-45A9-8C3B-5E2E047320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b9ee153-858b-4f0a-a00c-8b884a82be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C3F7BF3-4A22-443B-99E3-502C78C62DE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391</TotalTime>
  <Words>577</Words>
  <Application>Microsoft Office PowerPoint</Application>
  <PresentationFormat>Panorámica</PresentationFormat>
  <Paragraphs>84</Paragraphs>
  <Slides>22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7" baseType="lpstr">
      <vt:lpstr>Arial</vt:lpstr>
      <vt:lpstr>Avenir Next LT Pro</vt:lpstr>
      <vt:lpstr>Calibri</vt:lpstr>
      <vt:lpstr>Neue Haas Grotesk Text Pro</vt:lpstr>
      <vt:lpstr>AccentBoxVTI</vt:lpstr>
      <vt:lpstr>6 EMOCIONES BÁSICAS</vt:lpstr>
      <vt:lpstr>MIEDO</vt:lpstr>
      <vt:lpstr>MIEDO: AMENZA-SEGURIDAD</vt:lpstr>
      <vt:lpstr>Práctica en el aula</vt:lpstr>
      <vt:lpstr>TRISTEZA</vt:lpstr>
      <vt:lpstr>TRISTEZA: PÉRDIDA-DESARROLLO</vt:lpstr>
      <vt:lpstr>PRÁCTICA EN AULA</vt:lpstr>
      <vt:lpstr>RABIA</vt:lpstr>
      <vt:lpstr>RABIA: MENTIRA-JUSTICIA</vt:lpstr>
      <vt:lpstr>APLICACIÓN EN EL AULA</vt:lpstr>
      <vt:lpstr>Presentación de PowerPoint</vt:lpstr>
      <vt:lpstr>ORGULLO</vt:lpstr>
      <vt:lpstr>ORGULLO:  ADMIRACIÓN-RECONOCIMIENTO</vt:lpstr>
      <vt:lpstr>YO SOY….</vt:lpstr>
      <vt:lpstr>APLICACIÓN EN EL AULA</vt:lpstr>
      <vt:lpstr>AMOR</vt:lpstr>
      <vt:lpstr>AMOR: ESPACIO SEGURO-PERTENENCIA</vt:lpstr>
      <vt:lpstr>APLICACIÓN EN EL AULA</vt:lpstr>
      <vt:lpstr>ALEGRÍA</vt:lpstr>
      <vt:lpstr>ALEGRÍA: REGALO-PLENITUD</vt:lpstr>
      <vt:lpstr>Aplicación en el aula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 EMOCIONES BÁSICAS</dc:title>
  <dc:creator>GEMA SEBASTIAN MARTINO</dc:creator>
  <cp:lastModifiedBy>ESTHER GUIJO MUÑOZ</cp:lastModifiedBy>
  <cp:revision>19</cp:revision>
  <dcterms:created xsi:type="dcterms:W3CDTF">2022-09-22T16:15:14Z</dcterms:created>
  <dcterms:modified xsi:type="dcterms:W3CDTF">2023-03-20T11:42:27Z</dcterms:modified>
</cp:coreProperties>
</file>