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3" r:id="rId8"/>
    <p:sldId id="274" r:id="rId9"/>
    <p:sldId id="275" r:id="rId10"/>
    <p:sldId id="276" r:id="rId11"/>
    <p:sldId id="261" r:id="rId12"/>
    <p:sldId id="262" r:id="rId13"/>
    <p:sldId id="265" r:id="rId14"/>
    <p:sldId id="271" r:id="rId15"/>
    <p:sldId id="270" r:id="rId16"/>
    <p:sldId id="266" r:id="rId17"/>
    <p:sldId id="264" r:id="rId18"/>
    <p:sldId id="267" r:id="rId19"/>
    <p:sldId id="272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68" r:id="rId29"/>
  </p:sldIdLst>
  <p:sldSz cx="12192000" cy="6858000"/>
  <p:notesSz cx="7099300" cy="10234613"/>
  <p:embeddedFontLst>
    <p:embeddedFont>
      <p:font typeface="Albertus" panose="020E0702040304020204" pitchFamily="34" charset="0"/>
      <p:bold r:id="rId30"/>
    </p:embeddedFont>
    <p:embeddedFont>
      <p:font typeface="Amerika" panose="02040705060402020203" pitchFamily="18" charset="0"/>
      <p:regular r:id="rId31"/>
    </p:embeddedFont>
    <p:embeddedFont>
      <p:font typeface="Batang" panose="02030600000101010101" pitchFamily="18" charset="-127"/>
      <p:regular r:id="rId32"/>
    </p:embeddedFont>
    <p:embeddedFont>
      <p:font typeface="Broadway" panose="04040905080B02020502" pitchFamily="82" charset="0"/>
      <p:regular r:id="rId33"/>
    </p:embeddedFont>
    <p:embeddedFont>
      <p:font typeface="Tw Cen MT" panose="020B06020201040206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2CA09A"/>
    <a:srgbClr val="EFB239"/>
    <a:srgbClr val="75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493DD-4C94-473C-A96E-7B1A06A9B5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EDEFAFB-3B16-4D53-AE4D-3E36C37E9E0C}">
      <dgm:prSet phldrT="[Texto]"/>
      <dgm:spPr/>
      <dgm:t>
        <a:bodyPr/>
        <a:lstStyle/>
        <a:p>
          <a:r>
            <a:rPr lang="es-ES"/>
            <a:t>Periodo de incubación e infectivo</a:t>
          </a:r>
          <a:endParaRPr lang="es-ES" dirty="0"/>
        </a:p>
      </dgm:t>
    </dgm:pt>
    <dgm:pt modelId="{070E2B83-9198-4042-A653-F3BB8934261D}" type="parTrans" cxnId="{D0A41404-7361-456E-9AF7-99968BAF1F5C}">
      <dgm:prSet/>
      <dgm:spPr/>
      <dgm:t>
        <a:bodyPr/>
        <a:lstStyle/>
        <a:p>
          <a:endParaRPr lang="es-ES"/>
        </a:p>
      </dgm:t>
    </dgm:pt>
    <dgm:pt modelId="{C119F0F3-AF3E-4EE6-9190-3E3915230368}" type="sibTrans" cxnId="{D0A41404-7361-456E-9AF7-99968BAF1F5C}">
      <dgm:prSet/>
      <dgm:spPr/>
      <dgm:t>
        <a:bodyPr/>
        <a:lstStyle/>
        <a:p>
          <a:endParaRPr lang="es-ES"/>
        </a:p>
      </dgm:t>
    </dgm:pt>
    <dgm:pt modelId="{C65CB531-3A02-4108-896D-07247DD21988}">
      <dgm:prSet phldrT="[Texto]"/>
      <dgm:spPr/>
      <dgm:t>
        <a:bodyPr/>
        <a:lstStyle/>
        <a:p>
          <a:r>
            <a:rPr lang="es-ES" dirty="0"/>
            <a:t>Duración</a:t>
          </a:r>
        </a:p>
      </dgm:t>
    </dgm:pt>
    <dgm:pt modelId="{FC62EB81-EAAF-42A7-B1D8-62785F390629}" type="parTrans" cxnId="{F8A61F1D-E1FF-4D39-844D-C25BD4C25462}">
      <dgm:prSet/>
      <dgm:spPr/>
      <dgm:t>
        <a:bodyPr/>
        <a:lstStyle/>
        <a:p>
          <a:endParaRPr lang="es-ES"/>
        </a:p>
      </dgm:t>
    </dgm:pt>
    <dgm:pt modelId="{C254F0D4-283B-4BDC-BC89-294906E8D62A}" type="sibTrans" cxnId="{F8A61F1D-E1FF-4D39-844D-C25BD4C25462}">
      <dgm:prSet/>
      <dgm:spPr/>
      <dgm:t>
        <a:bodyPr/>
        <a:lstStyle/>
        <a:p>
          <a:endParaRPr lang="es-ES"/>
        </a:p>
      </dgm:t>
    </dgm:pt>
    <dgm:pt modelId="{4E1A9D6C-6ABB-4AAE-AB10-D434B9C47F86}">
      <dgm:prSet phldrT="[Texto]"/>
      <dgm:spPr/>
      <dgm:t>
        <a:bodyPr/>
        <a:lstStyle/>
        <a:p>
          <a:r>
            <a:rPr lang="es-ES" dirty="0"/>
            <a:t>Vacunas</a:t>
          </a:r>
        </a:p>
      </dgm:t>
    </dgm:pt>
    <dgm:pt modelId="{EA2EFAD9-0A5E-4790-9456-C5A25E5D51DA}" type="parTrans" cxnId="{E8255B6D-D894-49C1-943D-73F703319A83}">
      <dgm:prSet/>
      <dgm:spPr/>
      <dgm:t>
        <a:bodyPr/>
        <a:lstStyle/>
        <a:p>
          <a:endParaRPr lang="es-ES"/>
        </a:p>
      </dgm:t>
    </dgm:pt>
    <dgm:pt modelId="{612FA03B-47B5-492B-B498-F16300196A1F}" type="sibTrans" cxnId="{E8255B6D-D894-49C1-943D-73F703319A83}">
      <dgm:prSet/>
      <dgm:spPr/>
      <dgm:t>
        <a:bodyPr/>
        <a:lstStyle/>
        <a:p>
          <a:endParaRPr lang="es-ES"/>
        </a:p>
      </dgm:t>
    </dgm:pt>
    <dgm:pt modelId="{A5B2B06E-DC3C-4979-8AC6-0919509D82FE}">
      <dgm:prSet phldrT="[Texto]"/>
      <dgm:spPr/>
      <dgm:t>
        <a:bodyPr/>
        <a:lstStyle/>
        <a:p>
          <a:r>
            <a:rPr lang="es-ES" dirty="0"/>
            <a:t>Hábitos saludables</a:t>
          </a:r>
        </a:p>
      </dgm:t>
    </dgm:pt>
    <dgm:pt modelId="{79F13418-2E8D-4E59-937A-31071938BA10}" type="parTrans" cxnId="{E3F10FE2-181A-4A9A-9E78-D300BE9A650C}">
      <dgm:prSet/>
      <dgm:spPr/>
      <dgm:t>
        <a:bodyPr/>
        <a:lstStyle/>
        <a:p>
          <a:endParaRPr lang="es-ES"/>
        </a:p>
      </dgm:t>
    </dgm:pt>
    <dgm:pt modelId="{0061EA5E-E27A-4FF2-8956-9A32FF9F9E44}" type="sibTrans" cxnId="{E3F10FE2-181A-4A9A-9E78-D300BE9A650C}">
      <dgm:prSet/>
      <dgm:spPr/>
      <dgm:t>
        <a:bodyPr/>
        <a:lstStyle/>
        <a:p>
          <a:endParaRPr lang="es-ES"/>
        </a:p>
      </dgm:t>
    </dgm:pt>
    <dgm:pt modelId="{8E8E721B-F2C8-4DD0-8E9D-4315F25858D1}">
      <dgm:prSet phldrT="[Texto]"/>
      <dgm:spPr/>
      <dgm:t>
        <a:bodyPr/>
        <a:lstStyle/>
        <a:p>
          <a:r>
            <a:rPr lang="es-ES" dirty="0"/>
            <a:t>Aplicación a nuestro IES</a:t>
          </a:r>
        </a:p>
      </dgm:t>
    </dgm:pt>
    <dgm:pt modelId="{EB139A0D-6AC8-4DF0-81B5-FF07282D9766}" type="parTrans" cxnId="{87086287-2DDA-4165-9593-1B56DAAC36AC}">
      <dgm:prSet/>
      <dgm:spPr/>
      <dgm:t>
        <a:bodyPr/>
        <a:lstStyle/>
        <a:p>
          <a:endParaRPr lang="es-ES"/>
        </a:p>
      </dgm:t>
    </dgm:pt>
    <dgm:pt modelId="{6E514F62-76F6-4F64-BB79-FF6A7A5E8D9E}" type="sibTrans" cxnId="{87086287-2DDA-4165-9593-1B56DAAC36AC}">
      <dgm:prSet/>
      <dgm:spPr/>
      <dgm:t>
        <a:bodyPr/>
        <a:lstStyle/>
        <a:p>
          <a:endParaRPr lang="es-ES"/>
        </a:p>
      </dgm:t>
    </dgm:pt>
    <dgm:pt modelId="{B61B9C77-D181-47CC-9E4C-1FDAEB489311}" type="pres">
      <dgm:prSet presAssocID="{D48493DD-4C94-473C-A96E-7B1A06A9B5B1}" presName="linear" presStyleCnt="0">
        <dgm:presLayoutVars>
          <dgm:animLvl val="lvl"/>
          <dgm:resizeHandles val="exact"/>
        </dgm:presLayoutVars>
      </dgm:prSet>
      <dgm:spPr/>
    </dgm:pt>
    <dgm:pt modelId="{9843C089-C989-4BF4-8359-85B41F891FF5}" type="pres">
      <dgm:prSet presAssocID="{BEDEFAFB-3B16-4D53-AE4D-3E36C37E9E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054ABB2-7F57-4596-B58B-2C54A7AF52D1}" type="pres">
      <dgm:prSet presAssocID="{C119F0F3-AF3E-4EE6-9190-3E3915230368}" presName="spacer" presStyleCnt="0"/>
      <dgm:spPr/>
    </dgm:pt>
    <dgm:pt modelId="{8015C93A-E470-45DD-9411-4FC00F25091C}" type="pres">
      <dgm:prSet presAssocID="{C65CB531-3A02-4108-896D-07247DD219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F6DA0B-CABE-443F-9A3D-5BE579367F31}" type="pres">
      <dgm:prSet presAssocID="{C254F0D4-283B-4BDC-BC89-294906E8D62A}" presName="spacer" presStyleCnt="0"/>
      <dgm:spPr/>
    </dgm:pt>
    <dgm:pt modelId="{5F6DB2AB-2E3A-42A6-84E3-32206661FD78}" type="pres">
      <dgm:prSet presAssocID="{4E1A9D6C-6ABB-4AAE-AB10-D434B9C47F8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9D55C2-2591-48D3-A387-328F4E8CF61A}" type="pres">
      <dgm:prSet presAssocID="{612FA03B-47B5-492B-B498-F16300196A1F}" presName="spacer" presStyleCnt="0"/>
      <dgm:spPr/>
    </dgm:pt>
    <dgm:pt modelId="{1E952C13-1F57-48C6-A18A-25FAEC7C494B}" type="pres">
      <dgm:prSet presAssocID="{A5B2B06E-DC3C-4979-8AC6-0919509D82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F195C7-B7AA-4496-9BB5-F86EB922C2BC}" type="pres">
      <dgm:prSet presAssocID="{0061EA5E-E27A-4FF2-8956-9A32FF9F9E44}" presName="spacer" presStyleCnt="0"/>
      <dgm:spPr/>
    </dgm:pt>
    <dgm:pt modelId="{2661192A-6E1B-4E89-8B49-06ADB63AF14C}" type="pres">
      <dgm:prSet presAssocID="{8E8E721B-F2C8-4DD0-8E9D-4315F25858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0A41404-7361-456E-9AF7-99968BAF1F5C}" srcId="{D48493DD-4C94-473C-A96E-7B1A06A9B5B1}" destId="{BEDEFAFB-3B16-4D53-AE4D-3E36C37E9E0C}" srcOrd="0" destOrd="0" parTransId="{070E2B83-9198-4042-A653-F3BB8934261D}" sibTransId="{C119F0F3-AF3E-4EE6-9190-3E3915230368}"/>
    <dgm:cxn modelId="{F8A61F1D-E1FF-4D39-844D-C25BD4C25462}" srcId="{D48493DD-4C94-473C-A96E-7B1A06A9B5B1}" destId="{C65CB531-3A02-4108-896D-07247DD21988}" srcOrd="1" destOrd="0" parTransId="{FC62EB81-EAAF-42A7-B1D8-62785F390629}" sibTransId="{C254F0D4-283B-4BDC-BC89-294906E8D62A}"/>
    <dgm:cxn modelId="{F3889041-4986-4BB0-96BC-9754ABB03DBD}" type="presOf" srcId="{A5B2B06E-DC3C-4979-8AC6-0919509D82FE}" destId="{1E952C13-1F57-48C6-A18A-25FAEC7C494B}" srcOrd="0" destOrd="0" presId="urn:microsoft.com/office/officeart/2005/8/layout/vList2"/>
    <dgm:cxn modelId="{5F8DAE63-43F9-41B3-9A37-086128CE92F5}" type="presOf" srcId="{D48493DD-4C94-473C-A96E-7B1A06A9B5B1}" destId="{B61B9C77-D181-47CC-9E4C-1FDAEB489311}" srcOrd="0" destOrd="0" presId="urn:microsoft.com/office/officeart/2005/8/layout/vList2"/>
    <dgm:cxn modelId="{2EC6D344-461C-482D-9C4D-D87DBD68A910}" type="presOf" srcId="{C65CB531-3A02-4108-896D-07247DD21988}" destId="{8015C93A-E470-45DD-9411-4FC00F25091C}" srcOrd="0" destOrd="0" presId="urn:microsoft.com/office/officeart/2005/8/layout/vList2"/>
    <dgm:cxn modelId="{E8255B6D-D894-49C1-943D-73F703319A83}" srcId="{D48493DD-4C94-473C-A96E-7B1A06A9B5B1}" destId="{4E1A9D6C-6ABB-4AAE-AB10-D434B9C47F86}" srcOrd="2" destOrd="0" parTransId="{EA2EFAD9-0A5E-4790-9456-C5A25E5D51DA}" sibTransId="{612FA03B-47B5-492B-B498-F16300196A1F}"/>
    <dgm:cxn modelId="{CA49A86E-8A07-4638-88C0-38F5C51650F4}" type="presOf" srcId="{4E1A9D6C-6ABB-4AAE-AB10-D434B9C47F86}" destId="{5F6DB2AB-2E3A-42A6-84E3-32206661FD78}" srcOrd="0" destOrd="0" presId="urn:microsoft.com/office/officeart/2005/8/layout/vList2"/>
    <dgm:cxn modelId="{87086287-2DDA-4165-9593-1B56DAAC36AC}" srcId="{D48493DD-4C94-473C-A96E-7B1A06A9B5B1}" destId="{8E8E721B-F2C8-4DD0-8E9D-4315F25858D1}" srcOrd="4" destOrd="0" parTransId="{EB139A0D-6AC8-4DF0-81B5-FF07282D9766}" sibTransId="{6E514F62-76F6-4F64-BB79-FF6A7A5E8D9E}"/>
    <dgm:cxn modelId="{8749DC87-DEDB-4AD6-A699-CD94D18DC949}" type="presOf" srcId="{8E8E721B-F2C8-4DD0-8E9D-4315F25858D1}" destId="{2661192A-6E1B-4E89-8B49-06ADB63AF14C}" srcOrd="0" destOrd="0" presId="urn:microsoft.com/office/officeart/2005/8/layout/vList2"/>
    <dgm:cxn modelId="{2B2C35AB-DD32-4EE5-A2B1-E7CC6B430E3F}" type="presOf" srcId="{BEDEFAFB-3B16-4D53-AE4D-3E36C37E9E0C}" destId="{9843C089-C989-4BF4-8359-85B41F891FF5}" srcOrd="0" destOrd="0" presId="urn:microsoft.com/office/officeart/2005/8/layout/vList2"/>
    <dgm:cxn modelId="{E3F10FE2-181A-4A9A-9E78-D300BE9A650C}" srcId="{D48493DD-4C94-473C-A96E-7B1A06A9B5B1}" destId="{A5B2B06E-DC3C-4979-8AC6-0919509D82FE}" srcOrd="3" destOrd="0" parTransId="{79F13418-2E8D-4E59-937A-31071938BA10}" sibTransId="{0061EA5E-E27A-4FF2-8956-9A32FF9F9E44}"/>
    <dgm:cxn modelId="{643B4317-4D70-433A-832A-5AA84825067C}" type="presParOf" srcId="{B61B9C77-D181-47CC-9E4C-1FDAEB489311}" destId="{9843C089-C989-4BF4-8359-85B41F891FF5}" srcOrd="0" destOrd="0" presId="urn:microsoft.com/office/officeart/2005/8/layout/vList2"/>
    <dgm:cxn modelId="{C481514F-BE0D-431B-ABA3-54C3669597E0}" type="presParOf" srcId="{B61B9C77-D181-47CC-9E4C-1FDAEB489311}" destId="{6054ABB2-7F57-4596-B58B-2C54A7AF52D1}" srcOrd="1" destOrd="0" presId="urn:microsoft.com/office/officeart/2005/8/layout/vList2"/>
    <dgm:cxn modelId="{7AFA352D-2DF5-497A-8166-2A638171B578}" type="presParOf" srcId="{B61B9C77-D181-47CC-9E4C-1FDAEB489311}" destId="{8015C93A-E470-45DD-9411-4FC00F25091C}" srcOrd="2" destOrd="0" presId="urn:microsoft.com/office/officeart/2005/8/layout/vList2"/>
    <dgm:cxn modelId="{CE3579EC-0CE0-4716-80F5-770810038A60}" type="presParOf" srcId="{B61B9C77-D181-47CC-9E4C-1FDAEB489311}" destId="{5BF6DA0B-CABE-443F-9A3D-5BE579367F31}" srcOrd="3" destOrd="0" presId="urn:microsoft.com/office/officeart/2005/8/layout/vList2"/>
    <dgm:cxn modelId="{02D347A0-9610-498B-BE5B-4A61050D108A}" type="presParOf" srcId="{B61B9C77-D181-47CC-9E4C-1FDAEB489311}" destId="{5F6DB2AB-2E3A-42A6-84E3-32206661FD78}" srcOrd="4" destOrd="0" presId="urn:microsoft.com/office/officeart/2005/8/layout/vList2"/>
    <dgm:cxn modelId="{14131B7F-E6FC-4944-B1B9-D233A6BF4F38}" type="presParOf" srcId="{B61B9C77-D181-47CC-9E4C-1FDAEB489311}" destId="{D39D55C2-2591-48D3-A387-328F4E8CF61A}" srcOrd="5" destOrd="0" presId="urn:microsoft.com/office/officeart/2005/8/layout/vList2"/>
    <dgm:cxn modelId="{78D8E174-23B8-4AAF-92A9-692A5B84486F}" type="presParOf" srcId="{B61B9C77-D181-47CC-9E4C-1FDAEB489311}" destId="{1E952C13-1F57-48C6-A18A-25FAEC7C494B}" srcOrd="6" destOrd="0" presId="urn:microsoft.com/office/officeart/2005/8/layout/vList2"/>
    <dgm:cxn modelId="{A8C3A1B5-5BF6-4BA5-A49B-E2CA46C115E5}" type="presParOf" srcId="{B61B9C77-D181-47CC-9E4C-1FDAEB489311}" destId="{21F195C7-B7AA-4496-9BB5-F86EB922C2BC}" srcOrd="7" destOrd="0" presId="urn:microsoft.com/office/officeart/2005/8/layout/vList2"/>
    <dgm:cxn modelId="{3758EF8E-BAB3-4E56-8BB2-DBE235A7E66D}" type="presParOf" srcId="{B61B9C77-D181-47CC-9E4C-1FDAEB489311}" destId="{2661192A-6E1B-4E89-8B49-06ADB63AF1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EFBC29-2C13-4F3F-9A9A-71B337CDDA02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91E0911-99A0-4310-853E-E29AE89713A3}">
      <dgm:prSet phldrT="[Texto]"/>
      <dgm:spPr/>
      <dgm:t>
        <a:bodyPr/>
        <a:lstStyle/>
        <a:p>
          <a:r>
            <a:rPr lang="es-ES" dirty="0"/>
            <a:t>ARNm</a:t>
          </a:r>
        </a:p>
      </dgm:t>
    </dgm:pt>
    <dgm:pt modelId="{AE1576DD-B55E-4B60-930D-0A99DF17F162}" type="parTrans" cxnId="{1882A218-D91C-4F0F-AFA0-1E299C67F03E}">
      <dgm:prSet/>
      <dgm:spPr/>
      <dgm:t>
        <a:bodyPr/>
        <a:lstStyle/>
        <a:p>
          <a:endParaRPr lang="es-ES"/>
        </a:p>
      </dgm:t>
    </dgm:pt>
    <dgm:pt modelId="{5E22C57E-EA97-4D60-8670-E91DA9F3168B}" type="sibTrans" cxnId="{1882A218-D91C-4F0F-AFA0-1E299C67F03E}">
      <dgm:prSet/>
      <dgm:spPr/>
      <dgm:t>
        <a:bodyPr/>
        <a:lstStyle/>
        <a:p>
          <a:endParaRPr lang="es-ES"/>
        </a:p>
      </dgm:t>
    </dgm:pt>
    <dgm:pt modelId="{B3046168-10A4-4E31-8AD4-FAB4101259C6}">
      <dgm:prSet phldrT="[Texto]"/>
      <dgm:spPr/>
      <dgm:t>
        <a:bodyPr/>
        <a:lstStyle/>
        <a:p>
          <a:r>
            <a:rPr lang="es-ES" dirty="0"/>
            <a:t>Pfizer</a:t>
          </a:r>
        </a:p>
      </dgm:t>
    </dgm:pt>
    <dgm:pt modelId="{8ECB3A04-5981-4B01-BD97-BA40D0FEF5B4}" type="parTrans" cxnId="{D7F9ECF6-7A11-41DB-8D09-A544E134ECFE}">
      <dgm:prSet/>
      <dgm:spPr/>
      <dgm:t>
        <a:bodyPr/>
        <a:lstStyle/>
        <a:p>
          <a:endParaRPr lang="es-ES"/>
        </a:p>
      </dgm:t>
    </dgm:pt>
    <dgm:pt modelId="{C11E01E7-9549-4C71-887D-F06210AFA16E}" type="sibTrans" cxnId="{D7F9ECF6-7A11-41DB-8D09-A544E134ECFE}">
      <dgm:prSet/>
      <dgm:spPr/>
      <dgm:t>
        <a:bodyPr/>
        <a:lstStyle/>
        <a:p>
          <a:endParaRPr lang="es-ES"/>
        </a:p>
      </dgm:t>
    </dgm:pt>
    <dgm:pt modelId="{A9FEA8FE-1363-4214-BEA4-6E7F054AA200}">
      <dgm:prSet phldrT="[Texto]"/>
      <dgm:spPr/>
      <dgm:t>
        <a:bodyPr/>
        <a:lstStyle/>
        <a:p>
          <a:r>
            <a:rPr lang="es-ES" dirty="0"/>
            <a:t>Moderna</a:t>
          </a:r>
        </a:p>
      </dgm:t>
    </dgm:pt>
    <dgm:pt modelId="{020F823B-1D30-47C4-AC96-7E68D43B1597}" type="parTrans" cxnId="{52B58E40-34BC-4402-B983-870B79706813}">
      <dgm:prSet/>
      <dgm:spPr/>
      <dgm:t>
        <a:bodyPr/>
        <a:lstStyle/>
        <a:p>
          <a:endParaRPr lang="es-ES"/>
        </a:p>
      </dgm:t>
    </dgm:pt>
    <dgm:pt modelId="{0B82F908-2DCF-4884-8FF5-06DAF759EEFF}" type="sibTrans" cxnId="{52B58E40-34BC-4402-B983-870B79706813}">
      <dgm:prSet/>
      <dgm:spPr/>
      <dgm:t>
        <a:bodyPr/>
        <a:lstStyle/>
        <a:p>
          <a:endParaRPr lang="es-ES"/>
        </a:p>
      </dgm:t>
    </dgm:pt>
    <dgm:pt modelId="{77C9A1AF-E76E-4C43-A205-8C0633C346C5}">
      <dgm:prSet phldrT="[Texto]"/>
      <dgm:spPr/>
      <dgm:t>
        <a:bodyPr/>
        <a:lstStyle/>
        <a:p>
          <a:r>
            <a:rPr lang="es-ES" dirty="0"/>
            <a:t>Vector vírico</a:t>
          </a:r>
        </a:p>
      </dgm:t>
    </dgm:pt>
    <dgm:pt modelId="{49D83631-2B25-42F4-8D2C-6587DCB688D3}" type="parTrans" cxnId="{1BC8EFFB-568E-4088-9B61-F882D12D3B06}">
      <dgm:prSet/>
      <dgm:spPr/>
      <dgm:t>
        <a:bodyPr/>
        <a:lstStyle/>
        <a:p>
          <a:endParaRPr lang="es-ES"/>
        </a:p>
      </dgm:t>
    </dgm:pt>
    <dgm:pt modelId="{166B64AD-F2E8-40AB-A660-5EA23B01351E}" type="sibTrans" cxnId="{1BC8EFFB-568E-4088-9B61-F882D12D3B06}">
      <dgm:prSet/>
      <dgm:spPr/>
      <dgm:t>
        <a:bodyPr/>
        <a:lstStyle/>
        <a:p>
          <a:endParaRPr lang="es-ES"/>
        </a:p>
      </dgm:t>
    </dgm:pt>
    <dgm:pt modelId="{C8B16988-8118-4D68-AE52-4FF79A43E7BB}">
      <dgm:prSet phldrT="[Texto]"/>
      <dgm:spPr/>
      <dgm:t>
        <a:bodyPr/>
        <a:lstStyle/>
        <a:p>
          <a:r>
            <a:rPr lang="es-ES" dirty="0"/>
            <a:t>Astra </a:t>
          </a:r>
          <a:r>
            <a:rPr lang="es-ES" dirty="0" err="1"/>
            <a:t>Zeneca</a:t>
          </a:r>
          <a:endParaRPr lang="es-ES" dirty="0"/>
        </a:p>
      </dgm:t>
    </dgm:pt>
    <dgm:pt modelId="{92D89AB0-9A5F-48E6-A5FF-912221BD1F6B}" type="parTrans" cxnId="{3690F011-80F2-4948-AAD7-33BACC3B32B5}">
      <dgm:prSet/>
      <dgm:spPr/>
      <dgm:t>
        <a:bodyPr/>
        <a:lstStyle/>
        <a:p>
          <a:endParaRPr lang="es-ES"/>
        </a:p>
      </dgm:t>
    </dgm:pt>
    <dgm:pt modelId="{8B5EDD9F-F152-45B2-873B-1BD19929571C}" type="sibTrans" cxnId="{3690F011-80F2-4948-AAD7-33BACC3B32B5}">
      <dgm:prSet/>
      <dgm:spPr/>
      <dgm:t>
        <a:bodyPr/>
        <a:lstStyle/>
        <a:p>
          <a:endParaRPr lang="es-ES"/>
        </a:p>
      </dgm:t>
    </dgm:pt>
    <dgm:pt modelId="{3E67FDFF-683D-47A6-BBCD-66154B70CCF9}">
      <dgm:prSet phldrT="[Texto]"/>
      <dgm:spPr/>
      <dgm:t>
        <a:bodyPr/>
        <a:lstStyle/>
        <a:p>
          <a:r>
            <a:rPr lang="es-ES" dirty="0"/>
            <a:t>Janssen</a:t>
          </a:r>
        </a:p>
      </dgm:t>
    </dgm:pt>
    <dgm:pt modelId="{70659BC0-8AB7-49CB-BEFE-9F32971AFDFE}" type="parTrans" cxnId="{82A996C7-DF59-4C6F-B221-D90D54BFF743}">
      <dgm:prSet/>
      <dgm:spPr/>
      <dgm:t>
        <a:bodyPr/>
        <a:lstStyle/>
        <a:p>
          <a:endParaRPr lang="es-ES"/>
        </a:p>
      </dgm:t>
    </dgm:pt>
    <dgm:pt modelId="{DCB18824-E72C-4AB5-BA50-135009839937}" type="sibTrans" cxnId="{82A996C7-DF59-4C6F-B221-D90D54BFF743}">
      <dgm:prSet/>
      <dgm:spPr/>
      <dgm:t>
        <a:bodyPr/>
        <a:lstStyle/>
        <a:p>
          <a:endParaRPr lang="es-ES"/>
        </a:p>
      </dgm:t>
    </dgm:pt>
    <dgm:pt modelId="{E1EE6538-2E87-4C3E-8D89-38713FEE8FAB}" type="pres">
      <dgm:prSet presAssocID="{9DEFBC29-2C13-4F3F-9A9A-71B337CDDA02}" presName="list" presStyleCnt="0">
        <dgm:presLayoutVars>
          <dgm:dir/>
          <dgm:animLvl val="lvl"/>
        </dgm:presLayoutVars>
      </dgm:prSet>
      <dgm:spPr/>
    </dgm:pt>
    <dgm:pt modelId="{07CE0923-F1C8-423C-A467-748B430BE543}" type="pres">
      <dgm:prSet presAssocID="{791E0911-99A0-4310-853E-E29AE89713A3}" presName="posSpace" presStyleCnt="0"/>
      <dgm:spPr/>
    </dgm:pt>
    <dgm:pt modelId="{F108EC91-D180-4896-B624-887DE411C532}" type="pres">
      <dgm:prSet presAssocID="{791E0911-99A0-4310-853E-E29AE89713A3}" presName="vertFlow" presStyleCnt="0"/>
      <dgm:spPr/>
    </dgm:pt>
    <dgm:pt modelId="{9B9D2DF4-1099-4C99-B0EE-9E2501DECD51}" type="pres">
      <dgm:prSet presAssocID="{791E0911-99A0-4310-853E-E29AE89713A3}" presName="topSpace" presStyleCnt="0"/>
      <dgm:spPr/>
    </dgm:pt>
    <dgm:pt modelId="{5C650209-AB77-4B67-A49E-DA9B3F506295}" type="pres">
      <dgm:prSet presAssocID="{791E0911-99A0-4310-853E-E29AE89713A3}" presName="firstComp" presStyleCnt="0"/>
      <dgm:spPr/>
    </dgm:pt>
    <dgm:pt modelId="{169E6AFC-E38D-4BE6-8966-9D5EE03E8446}" type="pres">
      <dgm:prSet presAssocID="{791E0911-99A0-4310-853E-E29AE89713A3}" presName="firstChild" presStyleLbl="bgAccFollowNode1" presStyleIdx="0" presStyleCnt="4"/>
      <dgm:spPr/>
    </dgm:pt>
    <dgm:pt modelId="{75CA3CB0-7A33-49E6-89AC-2FF67B4BC45F}" type="pres">
      <dgm:prSet presAssocID="{791E0911-99A0-4310-853E-E29AE89713A3}" presName="firstChildTx" presStyleLbl="bgAccFollowNode1" presStyleIdx="0" presStyleCnt="4">
        <dgm:presLayoutVars>
          <dgm:bulletEnabled val="1"/>
        </dgm:presLayoutVars>
      </dgm:prSet>
      <dgm:spPr/>
    </dgm:pt>
    <dgm:pt modelId="{286BC389-B6FC-4475-99E3-0C1FC5331E1C}" type="pres">
      <dgm:prSet presAssocID="{A9FEA8FE-1363-4214-BEA4-6E7F054AA200}" presName="comp" presStyleCnt="0"/>
      <dgm:spPr/>
    </dgm:pt>
    <dgm:pt modelId="{2DE9B646-A166-40D3-9977-0DBAC5AB32C6}" type="pres">
      <dgm:prSet presAssocID="{A9FEA8FE-1363-4214-BEA4-6E7F054AA200}" presName="child" presStyleLbl="bgAccFollowNode1" presStyleIdx="1" presStyleCnt="4"/>
      <dgm:spPr/>
    </dgm:pt>
    <dgm:pt modelId="{54BC15F4-9AE9-4F6D-8AEF-B2529534F353}" type="pres">
      <dgm:prSet presAssocID="{A9FEA8FE-1363-4214-BEA4-6E7F054AA200}" presName="childTx" presStyleLbl="bgAccFollowNode1" presStyleIdx="1" presStyleCnt="4">
        <dgm:presLayoutVars>
          <dgm:bulletEnabled val="1"/>
        </dgm:presLayoutVars>
      </dgm:prSet>
      <dgm:spPr/>
    </dgm:pt>
    <dgm:pt modelId="{7BBFDD85-5D8B-411B-BFE7-226D6CF17833}" type="pres">
      <dgm:prSet presAssocID="{791E0911-99A0-4310-853E-E29AE89713A3}" presName="negSpace" presStyleCnt="0"/>
      <dgm:spPr/>
    </dgm:pt>
    <dgm:pt modelId="{84D3DBAB-44A8-4F0D-B72C-70826CC5AA4C}" type="pres">
      <dgm:prSet presAssocID="{791E0911-99A0-4310-853E-E29AE89713A3}" presName="circle" presStyleLbl="node1" presStyleIdx="0" presStyleCnt="2"/>
      <dgm:spPr/>
    </dgm:pt>
    <dgm:pt modelId="{9198CD5C-CC70-475A-8B30-F4753F4E426E}" type="pres">
      <dgm:prSet presAssocID="{5E22C57E-EA97-4D60-8670-E91DA9F3168B}" presName="transSpace" presStyleCnt="0"/>
      <dgm:spPr/>
    </dgm:pt>
    <dgm:pt modelId="{72807816-6F6D-4455-828D-FCE1EE732A06}" type="pres">
      <dgm:prSet presAssocID="{77C9A1AF-E76E-4C43-A205-8C0633C346C5}" presName="posSpace" presStyleCnt="0"/>
      <dgm:spPr/>
    </dgm:pt>
    <dgm:pt modelId="{082EB037-E85E-43ED-8C4E-F3A38E75587A}" type="pres">
      <dgm:prSet presAssocID="{77C9A1AF-E76E-4C43-A205-8C0633C346C5}" presName="vertFlow" presStyleCnt="0"/>
      <dgm:spPr/>
    </dgm:pt>
    <dgm:pt modelId="{BC4468EA-ADAD-410F-A45E-6C8D3F284B9F}" type="pres">
      <dgm:prSet presAssocID="{77C9A1AF-E76E-4C43-A205-8C0633C346C5}" presName="topSpace" presStyleCnt="0"/>
      <dgm:spPr/>
    </dgm:pt>
    <dgm:pt modelId="{CBFE61F7-DA39-4612-9E9C-D71AF2FB61C7}" type="pres">
      <dgm:prSet presAssocID="{77C9A1AF-E76E-4C43-A205-8C0633C346C5}" presName="firstComp" presStyleCnt="0"/>
      <dgm:spPr/>
    </dgm:pt>
    <dgm:pt modelId="{2F95723D-CC77-4BB1-A418-ED68DB876342}" type="pres">
      <dgm:prSet presAssocID="{77C9A1AF-E76E-4C43-A205-8C0633C346C5}" presName="firstChild" presStyleLbl="bgAccFollowNode1" presStyleIdx="2" presStyleCnt="4"/>
      <dgm:spPr/>
    </dgm:pt>
    <dgm:pt modelId="{7200159F-D019-4262-B2EF-4D48C8585AB4}" type="pres">
      <dgm:prSet presAssocID="{77C9A1AF-E76E-4C43-A205-8C0633C346C5}" presName="firstChildTx" presStyleLbl="bgAccFollowNode1" presStyleIdx="2" presStyleCnt="4">
        <dgm:presLayoutVars>
          <dgm:bulletEnabled val="1"/>
        </dgm:presLayoutVars>
      </dgm:prSet>
      <dgm:spPr/>
    </dgm:pt>
    <dgm:pt modelId="{E4A19816-3DBD-45C9-A6D3-FE56029A7DE2}" type="pres">
      <dgm:prSet presAssocID="{3E67FDFF-683D-47A6-BBCD-66154B70CCF9}" presName="comp" presStyleCnt="0"/>
      <dgm:spPr/>
    </dgm:pt>
    <dgm:pt modelId="{109C26D3-0874-4161-8128-098676201B83}" type="pres">
      <dgm:prSet presAssocID="{3E67FDFF-683D-47A6-BBCD-66154B70CCF9}" presName="child" presStyleLbl="bgAccFollowNode1" presStyleIdx="3" presStyleCnt="4"/>
      <dgm:spPr/>
    </dgm:pt>
    <dgm:pt modelId="{8FFA2EB8-8EDC-4BBA-9BBB-AA7C1C3B5647}" type="pres">
      <dgm:prSet presAssocID="{3E67FDFF-683D-47A6-BBCD-66154B70CCF9}" presName="childTx" presStyleLbl="bgAccFollowNode1" presStyleIdx="3" presStyleCnt="4">
        <dgm:presLayoutVars>
          <dgm:bulletEnabled val="1"/>
        </dgm:presLayoutVars>
      </dgm:prSet>
      <dgm:spPr/>
    </dgm:pt>
    <dgm:pt modelId="{5C7005E8-9CC7-4CE3-B224-9397E02E93DF}" type="pres">
      <dgm:prSet presAssocID="{77C9A1AF-E76E-4C43-A205-8C0633C346C5}" presName="negSpace" presStyleCnt="0"/>
      <dgm:spPr/>
    </dgm:pt>
    <dgm:pt modelId="{FACCB3D1-B242-4934-AC83-0EF7E02D5AC9}" type="pres">
      <dgm:prSet presAssocID="{77C9A1AF-E76E-4C43-A205-8C0633C346C5}" presName="circle" presStyleLbl="node1" presStyleIdx="1" presStyleCnt="2"/>
      <dgm:spPr/>
    </dgm:pt>
  </dgm:ptLst>
  <dgm:cxnLst>
    <dgm:cxn modelId="{C86FED0B-C364-4CCB-818D-7D3C26FEA638}" type="presOf" srcId="{C8B16988-8118-4D68-AE52-4FF79A43E7BB}" destId="{7200159F-D019-4262-B2EF-4D48C8585AB4}" srcOrd="1" destOrd="0" presId="urn:microsoft.com/office/officeart/2005/8/layout/hList9"/>
    <dgm:cxn modelId="{3690F011-80F2-4948-AAD7-33BACC3B32B5}" srcId="{77C9A1AF-E76E-4C43-A205-8C0633C346C5}" destId="{C8B16988-8118-4D68-AE52-4FF79A43E7BB}" srcOrd="0" destOrd="0" parTransId="{92D89AB0-9A5F-48E6-A5FF-912221BD1F6B}" sibTransId="{8B5EDD9F-F152-45B2-873B-1BD19929571C}"/>
    <dgm:cxn modelId="{1882A218-D91C-4F0F-AFA0-1E299C67F03E}" srcId="{9DEFBC29-2C13-4F3F-9A9A-71B337CDDA02}" destId="{791E0911-99A0-4310-853E-E29AE89713A3}" srcOrd="0" destOrd="0" parTransId="{AE1576DD-B55E-4B60-930D-0A99DF17F162}" sibTransId="{5E22C57E-EA97-4D60-8670-E91DA9F3168B}"/>
    <dgm:cxn modelId="{CCE45420-A38E-4F9B-B709-433BACDE6B5C}" type="presOf" srcId="{B3046168-10A4-4E31-8AD4-FAB4101259C6}" destId="{169E6AFC-E38D-4BE6-8966-9D5EE03E8446}" srcOrd="0" destOrd="0" presId="urn:microsoft.com/office/officeart/2005/8/layout/hList9"/>
    <dgm:cxn modelId="{DAF92422-5950-453A-8048-E565A8B11A2E}" type="presOf" srcId="{791E0911-99A0-4310-853E-E29AE89713A3}" destId="{84D3DBAB-44A8-4F0D-B72C-70826CC5AA4C}" srcOrd="0" destOrd="0" presId="urn:microsoft.com/office/officeart/2005/8/layout/hList9"/>
    <dgm:cxn modelId="{89916236-56B5-4B86-9CFD-DBA8880AB251}" type="presOf" srcId="{3E67FDFF-683D-47A6-BBCD-66154B70CCF9}" destId="{8FFA2EB8-8EDC-4BBA-9BBB-AA7C1C3B5647}" srcOrd="1" destOrd="0" presId="urn:microsoft.com/office/officeart/2005/8/layout/hList9"/>
    <dgm:cxn modelId="{52B58E40-34BC-4402-B983-870B79706813}" srcId="{791E0911-99A0-4310-853E-E29AE89713A3}" destId="{A9FEA8FE-1363-4214-BEA4-6E7F054AA200}" srcOrd="1" destOrd="0" parTransId="{020F823B-1D30-47C4-AC96-7E68D43B1597}" sibTransId="{0B82F908-2DCF-4884-8FF5-06DAF759EEFF}"/>
    <dgm:cxn modelId="{2110115A-8048-436E-BE91-56D566317197}" type="presOf" srcId="{B3046168-10A4-4E31-8AD4-FAB4101259C6}" destId="{75CA3CB0-7A33-49E6-89AC-2FF67B4BC45F}" srcOrd="1" destOrd="0" presId="urn:microsoft.com/office/officeart/2005/8/layout/hList9"/>
    <dgm:cxn modelId="{58A2547A-5DD5-42ED-B9F8-06A602980728}" type="presOf" srcId="{A9FEA8FE-1363-4214-BEA4-6E7F054AA200}" destId="{54BC15F4-9AE9-4F6D-8AEF-B2529534F353}" srcOrd="1" destOrd="0" presId="urn:microsoft.com/office/officeart/2005/8/layout/hList9"/>
    <dgm:cxn modelId="{B8376683-2BE3-441B-BA2E-9F30CC6400A4}" type="presOf" srcId="{C8B16988-8118-4D68-AE52-4FF79A43E7BB}" destId="{2F95723D-CC77-4BB1-A418-ED68DB876342}" srcOrd="0" destOrd="0" presId="urn:microsoft.com/office/officeart/2005/8/layout/hList9"/>
    <dgm:cxn modelId="{B8215FB4-3986-4499-9DE4-5E8A0EB1284C}" type="presOf" srcId="{9DEFBC29-2C13-4F3F-9A9A-71B337CDDA02}" destId="{E1EE6538-2E87-4C3E-8D89-38713FEE8FAB}" srcOrd="0" destOrd="0" presId="urn:microsoft.com/office/officeart/2005/8/layout/hList9"/>
    <dgm:cxn modelId="{82A996C7-DF59-4C6F-B221-D90D54BFF743}" srcId="{77C9A1AF-E76E-4C43-A205-8C0633C346C5}" destId="{3E67FDFF-683D-47A6-BBCD-66154B70CCF9}" srcOrd="1" destOrd="0" parTransId="{70659BC0-8AB7-49CB-BEFE-9F32971AFDFE}" sibTransId="{DCB18824-E72C-4AB5-BA50-135009839937}"/>
    <dgm:cxn modelId="{36CD52E3-ED22-4327-92FD-51950D17498C}" type="presOf" srcId="{A9FEA8FE-1363-4214-BEA4-6E7F054AA200}" destId="{2DE9B646-A166-40D3-9977-0DBAC5AB32C6}" srcOrd="0" destOrd="0" presId="urn:microsoft.com/office/officeart/2005/8/layout/hList9"/>
    <dgm:cxn modelId="{BD8DB3F0-BCF3-40EE-ADA6-B1651722A1CB}" type="presOf" srcId="{3E67FDFF-683D-47A6-BBCD-66154B70CCF9}" destId="{109C26D3-0874-4161-8128-098676201B83}" srcOrd="0" destOrd="0" presId="urn:microsoft.com/office/officeart/2005/8/layout/hList9"/>
    <dgm:cxn modelId="{197389F4-5FF2-4AD8-91B4-7AA3CEC8A26C}" type="presOf" srcId="{77C9A1AF-E76E-4C43-A205-8C0633C346C5}" destId="{FACCB3D1-B242-4934-AC83-0EF7E02D5AC9}" srcOrd="0" destOrd="0" presId="urn:microsoft.com/office/officeart/2005/8/layout/hList9"/>
    <dgm:cxn modelId="{D7F9ECF6-7A11-41DB-8D09-A544E134ECFE}" srcId="{791E0911-99A0-4310-853E-E29AE89713A3}" destId="{B3046168-10A4-4E31-8AD4-FAB4101259C6}" srcOrd="0" destOrd="0" parTransId="{8ECB3A04-5981-4B01-BD97-BA40D0FEF5B4}" sibTransId="{C11E01E7-9549-4C71-887D-F06210AFA16E}"/>
    <dgm:cxn modelId="{1BC8EFFB-568E-4088-9B61-F882D12D3B06}" srcId="{9DEFBC29-2C13-4F3F-9A9A-71B337CDDA02}" destId="{77C9A1AF-E76E-4C43-A205-8C0633C346C5}" srcOrd="1" destOrd="0" parTransId="{49D83631-2B25-42F4-8D2C-6587DCB688D3}" sibTransId="{166B64AD-F2E8-40AB-A660-5EA23B01351E}"/>
    <dgm:cxn modelId="{9E7ABE0F-5DBF-454C-B03F-A1CA5CC5FD23}" type="presParOf" srcId="{E1EE6538-2E87-4C3E-8D89-38713FEE8FAB}" destId="{07CE0923-F1C8-423C-A467-748B430BE543}" srcOrd="0" destOrd="0" presId="urn:microsoft.com/office/officeart/2005/8/layout/hList9"/>
    <dgm:cxn modelId="{C61358C0-439F-42A5-8039-C518D21B940A}" type="presParOf" srcId="{E1EE6538-2E87-4C3E-8D89-38713FEE8FAB}" destId="{F108EC91-D180-4896-B624-887DE411C532}" srcOrd="1" destOrd="0" presId="urn:microsoft.com/office/officeart/2005/8/layout/hList9"/>
    <dgm:cxn modelId="{E752DB9E-6F67-46B2-9DAE-9D59EA8763A9}" type="presParOf" srcId="{F108EC91-D180-4896-B624-887DE411C532}" destId="{9B9D2DF4-1099-4C99-B0EE-9E2501DECD51}" srcOrd="0" destOrd="0" presId="urn:microsoft.com/office/officeart/2005/8/layout/hList9"/>
    <dgm:cxn modelId="{F96D02DE-721D-497A-B583-C1FB3B020DC6}" type="presParOf" srcId="{F108EC91-D180-4896-B624-887DE411C532}" destId="{5C650209-AB77-4B67-A49E-DA9B3F506295}" srcOrd="1" destOrd="0" presId="urn:microsoft.com/office/officeart/2005/8/layout/hList9"/>
    <dgm:cxn modelId="{F54414B4-BEB4-4ED6-99AD-68E62108CD0E}" type="presParOf" srcId="{5C650209-AB77-4B67-A49E-DA9B3F506295}" destId="{169E6AFC-E38D-4BE6-8966-9D5EE03E8446}" srcOrd="0" destOrd="0" presId="urn:microsoft.com/office/officeart/2005/8/layout/hList9"/>
    <dgm:cxn modelId="{58C72193-4F17-42D0-BC72-260DA5B37A6D}" type="presParOf" srcId="{5C650209-AB77-4B67-A49E-DA9B3F506295}" destId="{75CA3CB0-7A33-49E6-89AC-2FF67B4BC45F}" srcOrd="1" destOrd="0" presId="urn:microsoft.com/office/officeart/2005/8/layout/hList9"/>
    <dgm:cxn modelId="{597FD8C8-FF59-46F7-9910-5C2DD109C2D3}" type="presParOf" srcId="{F108EC91-D180-4896-B624-887DE411C532}" destId="{286BC389-B6FC-4475-99E3-0C1FC5331E1C}" srcOrd="2" destOrd="0" presId="urn:microsoft.com/office/officeart/2005/8/layout/hList9"/>
    <dgm:cxn modelId="{05DD9F87-8D9C-45AF-9A32-0EDD00E2D895}" type="presParOf" srcId="{286BC389-B6FC-4475-99E3-0C1FC5331E1C}" destId="{2DE9B646-A166-40D3-9977-0DBAC5AB32C6}" srcOrd="0" destOrd="0" presId="urn:microsoft.com/office/officeart/2005/8/layout/hList9"/>
    <dgm:cxn modelId="{A5533357-7AA3-4BBF-80D6-A63D4A13EFB3}" type="presParOf" srcId="{286BC389-B6FC-4475-99E3-0C1FC5331E1C}" destId="{54BC15F4-9AE9-4F6D-8AEF-B2529534F353}" srcOrd="1" destOrd="0" presId="urn:microsoft.com/office/officeart/2005/8/layout/hList9"/>
    <dgm:cxn modelId="{1F1D5BB3-7C76-41E0-8FC7-A9D8CD7F6CAE}" type="presParOf" srcId="{E1EE6538-2E87-4C3E-8D89-38713FEE8FAB}" destId="{7BBFDD85-5D8B-411B-BFE7-226D6CF17833}" srcOrd="2" destOrd="0" presId="urn:microsoft.com/office/officeart/2005/8/layout/hList9"/>
    <dgm:cxn modelId="{CBBC8B65-82CD-42F6-A604-A1CE95AEFAF5}" type="presParOf" srcId="{E1EE6538-2E87-4C3E-8D89-38713FEE8FAB}" destId="{84D3DBAB-44A8-4F0D-B72C-70826CC5AA4C}" srcOrd="3" destOrd="0" presId="urn:microsoft.com/office/officeart/2005/8/layout/hList9"/>
    <dgm:cxn modelId="{08530863-39D6-43D1-8941-041FFFEB1FB9}" type="presParOf" srcId="{E1EE6538-2E87-4C3E-8D89-38713FEE8FAB}" destId="{9198CD5C-CC70-475A-8B30-F4753F4E426E}" srcOrd="4" destOrd="0" presId="urn:microsoft.com/office/officeart/2005/8/layout/hList9"/>
    <dgm:cxn modelId="{984B443E-1187-4D73-8C68-1AAC9784E93D}" type="presParOf" srcId="{E1EE6538-2E87-4C3E-8D89-38713FEE8FAB}" destId="{72807816-6F6D-4455-828D-FCE1EE732A06}" srcOrd="5" destOrd="0" presId="urn:microsoft.com/office/officeart/2005/8/layout/hList9"/>
    <dgm:cxn modelId="{EA560637-FFF0-4BEA-9D9C-A5D03A2724FB}" type="presParOf" srcId="{E1EE6538-2E87-4C3E-8D89-38713FEE8FAB}" destId="{082EB037-E85E-43ED-8C4E-F3A38E75587A}" srcOrd="6" destOrd="0" presId="urn:microsoft.com/office/officeart/2005/8/layout/hList9"/>
    <dgm:cxn modelId="{9EA96A3C-D4B7-4A5D-8106-3E78892C60B1}" type="presParOf" srcId="{082EB037-E85E-43ED-8C4E-F3A38E75587A}" destId="{BC4468EA-ADAD-410F-A45E-6C8D3F284B9F}" srcOrd="0" destOrd="0" presId="urn:microsoft.com/office/officeart/2005/8/layout/hList9"/>
    <dgm:cxn modelId="{CB835C56-4A11-41A0-8A96-38F07926C48B}" type="presParOf" srcId="{082EB037-E85E-43ED-8C4E-F3A38E75587A}" destId="{CBFE61F7-DA39-4612-9E9C-D71AF2FB61C7}" srcOrd="1" destOrd="0" presId="urn:microsoft.com/office/officeart/2005/8/layout/hList9"/>
    <dgm:cxn modelId="{3BCC806C-A727-4934-BA00-56756CC374F4}" type="presParOf" srcId="{CBFE61F7-DA39-4612-9E9C-D71AF2FB61C7}" destId="{2F95723D-CC77-4BB1-A418-ED68DB876342}" srcOrd="0" destOrd="0" presId="urn:microsoft.com/office/officeart/2005/8/layout/hList9"/>
    <dgm:cxn modelId="{125B32AF-00A7-4CBC-B67F-AE687187DBE2}" type="presParOf" srcId="{CBFE61F7-DA39-4612-9E9C-D71AF2FB61C7}" destId="{7200159F-D019-4262-B2EF-4D48C8585AB4}" srcOrd="1" destOrd="0" presId="urn:microsoft.com/office/officeart/2005/8/layout/hList9"/>
    <dgm:cxn modelId="{F91E6D88-ADC9-44DE-ABBD-DF34FCDD1021}" type="presParOf" srcId="{082EB037-E85E-43ED-8C4E-F3A38E75587A}" destId="{E4A19816-3DBD-45C9-A6D3-FE56029A7DE2}" srcOrd="2" destOrd="0" presId="urn:microsoft.com/office/officeart/2005/8/layout/hList9"/>
    <dgm:cxn modelId="{489B3BC6-C80D-424C-B893-5A06E2B4534E}" type="presParOf" srcId="{E4A19816-3DBD-45C9-A6D3-FE56029A7DE2}" destId="{109C26D3-0874-4161-8128-098676201B83}" srcOrd="0" destOrd="0" presId="urn:microsoft.com/office/officeart/2005/8/layout/hList9"/>
    <dgm:cxn modelId="{0885A016-5AED-4955-86E3-EC3A80A707C6}" type="presParOf" srcId="{E4A19816-3DBD-45C9-A6D3-FE56029A7DE2}" destId="{8FFA2EB8-8EDC-4BBA-9BBB-AA7C1C3B5647}" srcOrd="1" destOrd="0" presId="urn:microsoft.com/office/officeart/2005/8/layout/hList9"/>
    <dgm:cxn modelId="{465F7B49-2ADD-4D80-ADD4-F7BD6EB9490A}" type="presParOf" srcId="{E1EE6538-2E87-4C3E-8D89-38713FEE8FAB}" destId="{5C7005E8-9CC7-4CE3-B224-9397E02E93DF}" srcOrd="7" destOrd="0" presId="urn:microsoft.com/office/officeart/2005/8/layout/hList9"/>
    <dgm:cxn modelId="{927CBB4A-58FA-47AD-9283-B23812C2AB76}" type="presParOf" srcId="{E1EE6538-2E87-4C3E-8D89-38713FEE8FAB}" destId="{FACCB3D1-B242-4934-AC83-0EF7E02D5AC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60FB66-AB6D-4AE5-9B42-A2EEACAAEAF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7F850C-7229-41AB-B3ED-4F7CAE1AE901}">
      <dgm:prSet phldrT="[Texto]" custT="1"/>
      <dgm:spPr/>
      <dgm:t>
        <a:bodyPr/>
        <a:lstStyle/>
        <a:p>
          <a:r>
            <a:rPr lang="es-ES" sz="1600" dirty="0"/>
            <a:t>Gel hidroalcohólico</a:t>
          </a:r>
        </a:p>
      </dgm:t>
    </dgm:pt>
    <dgm:pt modelId="{5D39E6B5-2C2F-49DE-9DA5-435BB130DF53}" type="parTrans" cxnId="{94EDDDCA-EC32-4978-A544-B18F9A0100FD}">
      <dgm:prSet/>
      <dgm:spPr/>
      <dgm:t>
        <a:bodyPr/>
        <a:lstStyle/>
        <a:p>
          <a:endParaRPr lang="es-ES"/>
        </a:p>
      </dgm:t>
    </dgm:pt>
    <dgm:pt modelId="{27846A8D-9C73-48B0-9509-68B5B26A3B23}" type="sibTrans" cxnId="{94EDDDCA-EC32-4978-A544-B18F9A0100FD}">
      <dgm:prSet/>
      <dgm:spPr/>
      <dgm:t>
        <a:bodyPr/>
        <a:lstStyle/>
        <a:p>
          <a:endParaRPr lang="es-ES"/>
        </a:p>
      </dgm:t>
    </dgm:pt>
    <dgm:pt modelId="{31C9FC85-055A-4E5C-B840-507392C3B435}">
      <dgm:prSet phldrT="[Texto]"/>
      <dgm:spPr/>
      <dgm:t>
        <a:bodyPr/>
        <a:lstStyle/>
        <a:p>
          <a:r>
            <a:rPr lang="es-ES" dirty="0"/>
            <a:t>Jabón de manos</a:t>
          </a:r>
        </a:p>
      </dgm:t>
    </dgm:pt>
    <dgm:pt modelId="{B841945A-258B-4706-9A01-E7E9799D9EE7}" type="parTrans" cxnId="{DDDF691B-3FDE-4C8A-A21A-3C2473970337}">
      <dgm:prSet/>
      <dgm:spPr/>
      <dgm:t>
        <a:bodyPr/>
        <a:lstStyle/>
        <a:p>
          <a:endParaRPr lang="es-ES"/>
        </a:p>
      </dgm:t>
    </dgm:pt>
    <dgm:pt modelId="{D6FB9BE7-AC11-4A63-8C20-6F178581B308}" type="sibTrans" cxnId="{DDDF691B-3FDE-4C8A-A21A-3C2473970337}">
      <dgm:prSet/>
      <dgm:spPr/>
      <dgm:t>
        <a:bodyPr/>
        <a:lstStyle/>
        <a:p>
          <a:endParaRPr lang="es-ES"/>
        </a:p>
      </dgm:t>
    </dgm:pt>
    <dgm:pt modelId="{9B59C0AB-1626-4205-937A-5180A8F936D3}">
      <dgm:prSet phldrT="[Texto]"/>
      <dgm:spPr/>
      <dgm:t>
        <a:bodyPr/>
        <a:lstStyle/>
        <a:p>
          <a:r>
            <a:rPr lang="es-ES" dirty="0"/>
            <a:t>Mascarilla</a:t>
          </a:r>
        </a:p>
      </dgm:t>
    </dgm:pt>
    <dgm:pt modelId="{3BDC886D-F853-42FF-8C4A-E5A1F37F1FBB}" type="parTrans" cxnId="{523DFD95-E6DE-4685-998D-3D04002F0BAD}">
      <dgm:prSet/>
      <dgm:spPr/>
      <dgm:t>
        <a:bodyPr/>
        <a:lstStyle/>
        <a:p>
          <a:endParaRPr lang="es-ES"/>
        </a:p>
      </dgm:t>
    </dgm:pt>
    <dgm:pt modelId="{6E87049E-5B54-4702-80D4-9D2BD1748543}" type="sibTrans" cxnId="{523DFD95-E6DE-4685-998D-3D04002F0BAD}">
      <dgm:prSet/>
      <dgm:spPr/>
      <dgm:t>
        <a:bodyPr/>
        <a:lstStyle/>
        <a:p>
          <a:endParaRPr lang="es-ES"/>
        </a:p>
      </dgm:t>
    </dgm:pt>
    <dgm:pt modelId="{24406DFD-B081-4FFE-8346-F0757FF15EE6}">
      <dgm:prSet phldrT="[Texto]"/>
      <dgm:spPr/>
      <dgm:t>
        <a:bodyPr/>
        <a:lstStyle/>
        <a:p>
          <a:r>
            <a:rPr lang="es-ES" dirty="0"/>
            <a:t>1.5 metros</a:t>
          </a:r>
        </a:p>
      </dgm:t>
    </dgm:pt>
    <dgm:pt modelId="{8F1699D5-EB13-47B9-962B-FF854466B9B4}" type="parTrans" cxnId="{621AF370-AF4D-4491-B2DB-AED0564810A3}">
      <dgm:prSet/>
      <dgm:spPr/>
      <dgm:t>
        <a:bodyPr/>
        <a:lstStyle/>
        <a:p>
          <a:endParaRPr lang="es-ES"/>
        </a:p>
      </dgm:t>
    </dgm:pt>
    <dgm:pt modelId="{564CC274-F553-41D2-9703-8897ECB70E9D}" type="sibTrans" cxnId="{621AF370-AF4D-4491-B2DB-AED0564810A3}">
      <dgm:prSet/>
      <dgm:spPr/>
      <dgm:t>
        <a:bodyPr/>
        <a:lstStyle/>
        <a:p>
          <a:endParaRPr lang="es-ES"/>
        </a:p>
      </dgm:t>
    </dgm:pt>
    <dgm:pt modelId="{7452613A-243A-4482-9A91-A5547EEFF2C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000" dirty="0"/>
            <a:t>Ventilación</a:t>
          </a:r>
          <a:endParaRPr lang="es-ES" sz="1600" dirty="0"/>
        </a:p>
      </dgm:t>
    </dgm:pt>
    <dgm:pt modelId="{430BD6B5-74EB-4F66-9B8D-69408BBBE057}" type="parTrans" cxnId="{C0A34F5D-2838-4E24-8B60-2E9E5985584D}">
      <dgm:prSet/>
      <dgm:spPr/>
      <dgm:t>
        <a:bodyPr/>
        <a:lstStyle/>
        <a:p>
          <a:endParaRPr lang="es-ES"/>
        </a:p>
      </dgm:t>
    </dgm:pt>
    <dgm:pt modelId="{9467BA90-29F1-460A-8963-85C0F64FE686}" type="sibTrans" cxnId="{C0A34F5D-2838-4E24-8B60-2E9E5985584D}">
      <dgm:prSet/>
      <dgm:spPr/>
      <dgm:t>
        <a:bodyPr/>
        <a:lstStyle/>
        <a:p>
          <a:endParaRPr lang="es-ES"/>
        </a:p>
      </dgm:t>
    </dgm:pt>
    <dgm:pt modelId="{8BF5DD3E-B660-4EA6-90F2-A401EF77EF6F}">
      <dgm:prSet phldrT="[Texto]"/>
      <dgm:spPr/>
      <dgm:t>
        <a:bodyPr/>
        <a:lstStyle/>
        <a:p>
          <a:r>
            <a:rPr lang="es-ES" dirty="0"/>
            <a:t>No tocar mucosas</a:t>
          </a:r>
        </a:p>
      </dgm:t>
    </dgm:pt>
    <dgm:pt modelId="{5310DE94-1A1A-4DB8-B90D-A09CD939DCB3}" type="parTrans" cxnId="{62761244-C7C7-4F28-A030-4C734B9BCFB9}">
      <dgm:prSet/>
      <dgm:spPr/>
      <dgm:t>
        <a:bodyPr/>
        <a:lstStyle/>
        <a:p>
          <a:endParaRPr lang="es-ES"/>
        </a:p>
      </dgm:t>
    </dgm:pt>
    <dgm:pt modelId="{AC0C6A6B-635A-4CDA-868F-64AA8B015AAB}" type="sibTrans" cxnId="{62761244-C7C7-4F28-A030-4C734B9BCFB9}">
      <dgm:prSet/>
      <dgm:spPr/>
      <dgm:t>
        <a:bodyPr/>
        <a:lstStyle/>
        <a:p>
          <a:endParaRPr lang="es-ES"/>
        </a:p>
      </dgm:t>
    </dgm:pt>
    <dgm:pt modelId="{685BE546-462D-47D5-9114-391B9D1902C5}" type="pres">
      <dgm:prSet presAssocID="{6960FB66-AB6D-4AE5-9B42-A2EEACAAEAF7}" presName="cycle" presStyleCnt="0">
        <dgm:presLayoutVars>
          <dgm:dir/>
          <dgm:resizeHandles val="exact"/>
        </dgm:presLayoutVars>
      </dgm:prSet>
      <dgm:spPr/>
    </dgm:pt>
    <dgm:pt modelId="{E3FAF319-9E73-44C9-B8CA-90D6EC8484AC}" type="pres">
      <dgm:prSet presAssocID="{857F850C-7229-41AB-B3ED-4F7CAE1AE901}" presName="node" presStyleLbl="node1" presStyleIdx="0" presStyleCnt="6">
        <dgm:presLayoutVars>
          <dgm:bulletEnabled val="1"/>
        </dgm:presLayoutVars>
      </dgm:prSet>
      <dgm:spPr/>
    </dgm:pt>
    <dgm:pt modelId="{8FDBBCFC-1BF5-41CD-B782-717B560A6AD9}" type="pres">
      <dgm:prSet presAssocID="{857F850C-7229-41AB-B3ED-4F7CAE1AE901}" presName="spNode" presStyleCnt="0"/>
      <dgm:spPr/>
    </dgm:pt>
    <dgm:pt modelId="{32D28398-CA6B-4448-9E8B-D389AA9B65DF}" type="pres">
      <dgm:prSet presAssocID="{27846A8D-9C73-48B0-9509-68B5B26A3B23}" presName="sibTrans" presStyleLbl="sibTrans1D1" presStyleIdx="0" presStyleCnt="6"/>
      <dgm:spPr/>
    </dgm:pt>
    <dgm:pt modelId="{940A6FFF-90E8-4B81-AFAE-EB21B51063F3}" type="pres">
      <dgm:prSet presAssocID="{31C9FC85-055A-4E5C-B840-507392C3B435}" presName="node" presStyleLbl="node1" presStyleIdx="1" presStyleCnt="6">
        <dgm:presLayoutVars>
          <dgm:bulletEnabled val="1"/>
        </dgm:presLayoutVars>
      </dgm:prSet>
      <dgm:spPr/>
    </dgm:pt>
    <dgm:pt modelId="{4B2B923F-8E02-4C4F-A05B-EF1AB83EA5B1}" type="pres">
      <dgm:prSet presAssocID="{31C9FC85-055A-4E5C-B840-507392C3B435}" presName="spNode" presStyleCnt="0"/>
      <dgm:spPr/>
    </dgm:pt>
    <dgm:pt modelId="{56AE9152-D39A-437F-BB97-36B322483183}" type="pres">
      <dgm:prSet presAssocID="{D6FB9BE7-AC11-4A63-8C20-6F178581B308}" presName="sibTrans" presStyleLbl="sibTrans1D1" presStyleIdx="1" presStyleCnt="6"/>
      <dgm:spPr/>
    </dgm:pt>
    <dgm:pt modelId="{0076AB4E-C65F-412E-9B51-B4C165937E20}" type="pres">
      <dgm:prSet presAssocID="{8BF5DD3E-B660-4EA6-90F2-A401EF77EF6F}" presName="node" presStyleLbl="node1" presStyleIdx="2" presStyleCnt="6">
        <dgm:presLayoutVars>
          <dgm:bulletEnabled val="1"/>
        </dgm:presLayoutVars>
      </dgm:prSet>
      <dgm:spPr/>
    </dgm:pt>
    <dgm:pt modelId="{F7E72E93-ED4C-4D6B-B849-5E63BFB78E1A}" type="pres">
      <dgm:prSet presAssocID="{8BF5DD3E-B660-4EA6-90F2-A401EF77EF6F}" presName="spNode" presStyleCnt="0"/>
      <dgm:spPr/>
    </dgm:pt>
    <dgm:pt modelId="{F5D35263-BF92-46CA-B9B1-BDA4DFE1327D}" type="pres">
      <dgm:prSet presAssocID="{AC0C6A6B-635A-4CDA-868F-64AA8B015AAB}" presName="sibTrans" presStyleLbl="sibTrans1D1" presStyleIdx="2" presStyleCnt="6"/>
      <dgm:spPr/>
    </dgm:pt>
    <dgm:pt modelId="{85F03E43-B90D-48D4-BC2F-EE1184802769}" type="pres">
      <dgm:prSet presAssocID="{9B59C0AB-1626-4205-937A-5180A8F936D3}" presName="node" presStyleLbl="node1" presStyleIdx="3" presStyleCnt="6">
        <dgm:presLayoutVars>
          <dgm:bulletEnabled val="1"/>
        </dgm:presLayoutVars>
      </dgm:prSet>
      <dgm:spPr/>
    </dgm:pt>
    <dgm:pt modelId="{E4976463-8B82-40B4-ABD0-05C63C723D20}" type="pres">
      <dgm:prSet presAssocID="{9B59C0AB-1626-4205-937A-5180A8F936D3}" presName="spNode" presStyleCnt="0"/>
      <dgm:spPr/>
    </dgm:pt>
    <dgm:pt modelId="{C1A56A1E-14F8-490A-9D23-6A933AC4A98B}" type="pres">
      <dgm:prSet presAssocID="{6E87049E-5B54-4702-80D4-9D2BD1748543}" presName="sibTrans" presStyleLbl="sibTrans1D1" presStyleIdx="3" presStyleCnt="6"/>
      <dgm:spPr/>
    </dgm:pt>
    <dgm:pt modelId="{AA782294-8F72-405F-9603-14A804BE24AA}" type="pres">
      <dgm:prSet presAssocID="{24406DFD-B081-4FFE-8346-F0757FF15EE6}" presName="node" presStyleLbl="node1" presStyleIdx="4" presStyleCnt="6">
        <dgm:presLayoutVars>
          <dgm:bulletEnabled val="1"/>
        </dgm:presLayoutVars>
      </dgm:prSet>
      <dgm:spPr/>
    </dgm:pt>
    <dgm:pt modelId="{58C6E7E2-27FC-49B1-83E6-656A79E8548B}" type="pres">
      <dgm:prSet presAssocID="{24406DFD-B081-4FFE-8346-F0757FF15EE6}" presName="spNode" presStyleCnt="0"/>
      <dgm:spPr/>
    </dgm:pt>
    <dgm:pt modelId="{A83FA749-7268-4997-8A5B-0C5D3684E764}" type="pres">
      <dgm:prSet presAssocID="{564CC274-F553-41D2-9703-8897ECB70E9D}" presName="sibTrans" presStyleLbl="sibTrans1D1" presStyleIdx="4" presStyleCnt="6"/>
      <dgm:spPr/>
    </dgm:pt>
    <dgm:pt modelId="{FBC589E5-3790-4321-A394-78CA9C9CD5DA}" type="pres">
      <dgm:prSet presAssocID="{7452613A-243A-4482-9A91-A5547EEFF2CE}" presName="node" presStyleLbl="node1" presStyleIdx="5" presStyleCnt="6">
        <dgm:presLayoutVars>
          <dgm:bulletEnabled val="1"/>
        </dgm:presLayoutVars>
      </dgm:prSet>
      <dgm:spPr/>
    </dgm:pt>
    <dgm:pt modelId="{0361CD3A-2678-4E32-9C4C-B29DD4C435CD}" type="pres">
      <dgm:prSet presAssocID="{7452613A-243A-4482-9A91-A5547EEFF2CE}" presName="spNode" presStyleCnt="0"/>
      <dgm:spPr/>
    </dgm:pt>
    <dgm:pt modelId="{FA22D6C6-1E10-407E-BCCE-445461D19916}" type="pres">
      <dgm:prSet presAssocID="{9467BA90-29F1-460A-8963-85C0F64FE686}" presName="sibTrans" presStyleLbl="sibTrans1D1" presStyleIdx="5" presStyleCnt="6"/>
      <dgm:spPr/>
    </dgm:pt>
  </dgm:ptLst>
  <dgm:cxnLst>
    <dgm:cxn modelId="{20552302-9D09-47B0-A833-DDCC686B87EC}" type="presOf" srcId="{24406DFD-B081-4FFE-8346-F0757FF15EE6}" destId="{AA782294-8F72-405F-9603-14A804BE24AA}" srcOrd="0" destOrd="0" presId="urn:microsoft.com/office/officeart/2005/8/layout/cycle6"/>
    <dgm:cxn modelId="{ECEEA208-D4CB-4873-9703-995E4C7AAB6C}" type="presOf" srcId="{8BF5DD3E-B660-4EA6-90F2-A401EF77EF6F}" destId="{0076AB4E-C65F-412E-9B51-B4C165937E20}" srcOrd="0" destOrd="0" presId="urn:microsoft.com/office/officeart/2005/8/layout/cycle6"/>
    <dgm:cxn modelId="{6D41340B-1C1E-4CF5-8252-F1C8AD372714}" type="presOf" srcId="{9467BA90-29F1-460A-8963-85C0F64FE686}" destId="{FA22D6C6-1E10-407E-BCCE-445461D19916}" srcOrd="0" destOrd="0" presId="urn:microsoft.com/office/officeart/2005/8/layout/cycle6"/>
    <dgm:cxn modelId="{46A8D80B-9CA6-4D2A-B93B-22D7C2055CA9}" type="presOf" srcId="{9B59C0AB-1626-4205-937A-5180A8F936D3}" destId="{85F03E43-B90D-48D4-BC2F-EE1184802769}" srcOrd="0" destOrd="0" presId="urn:microsoft.com/office/officeart/2005/8/layout/cycle6"/>
    <dgm:cxn modelId="{4F30E618-2F0C-45E9-91FE-09E6ED002367}" type="presOf" srcId="{D6FB9BE7-AC11-4A63-8C20-6F178581B308}" destId="{56AE9152-D39A-437F-BB97-36B322483183}" srcOrd="0" destOrd="0" presId="urn:microsoft.com/office/officeart/2005/8/layout/cycle6"/>
    <dgm:cxn modelId="{DDDF691B-3FDE-4C8A-A21A-3C2473970337}" srcId="{6960FB66-AB6D-4AE5-9B42-A2EEACAAEAF7}" destId="{31C9FC85-055A-4E5C-B840-507392C3B435}" srcOrd="1" destOrd="0" parTransId="{B841945A-258B-4706-9A01-E7E9799D9EE7}" sibTransId="{D6FB9BE7-AC11-4A63-8C20-6F178581B308}"/>
    <dgm:cxn modelId="{C0A34F5D-2838-4E24-8B60-2E9E5985584D}" srcId="{6960FB66-AB6D-4AE5-9B42-A2EEACAAEAF7}" destId="{7452613A-243A-4482-9A91-A5547EEFF2CE}" srcOrd="5" destOrd="0" parTransId="{430BD6B5-74EB-4F66-9B8D-69408BBBE057}" sibTransId="{9467BA90-29F1-460A-8963-85C0F64FE686}"/>
    <dgm:cxn modelId="{62761244-C7C7-4F28-A030-4C734B9BCFB9}" srcId="{6960FB66-AB6D-4AE5-9B42-A2EEACAAEAF7}" destId="{8BF5DD3E-B660-4EA6-90F2-A401EF77EF6F}" srcOrd="2" destOrd="0" parTransId="{5310DE94-1A1A-4DB8-B90D-A09CD939DCB3}" sibTransId="{AC0C6A6B-635A-4CDA-868F-64AA8B015AAB}"/>
    <dgm:cxn modelId="{621AF370-AF4D-4491-B2DB-AED0564810A3}" srcId="{6960FB66-AB6D-4AE5-9B42-A2EEACAAEAF7}" destId="{24406DFD-B081-4FFE-8346-F0757FF15EE6}" srcOrd="4" destOrd="0" parTransId="{8F1699D5-EB13-47B9-962B-FF854466B9B4}" sibTransId="{564CC274-F553-41D2-9703-8897ECB70E9D}"/>
    <dgm:cxn modelId="{AC15D481-20B5-488A-88EF-4A29E799501E}" type="presOf" srcId="{7452613A-243A-4482-9A91-A5547EEFF2CE}" destId="{FBC589E5-3790-4321-A394-78CA9C9CD5DA}" srcOrd="0" destOrd="0" presId="urn:microsoft.com/office/officeart/2005/8/layout/cycle6"/>
    <dgm:cxn modelId="{9D787290-5A48-4F31-BB95-EA1424588B0C}" type="presOf" srcId="{6960FB66-AB6D-4AE5-9B42-A2EEACAAEAF7}" destId="{685BE546-462D-47D5-9114-391B9D1902C5}" srcOrd="0" destOrd="0" presId="urn:microsoft.com/office/officeart/2005/8/layout/cycle6"/>
    <dgm:cxn modelId="{523DFD95-E6DE-4685-998D-3D04002F0BAD}" srcId="{6960FB66-AB6D-4AE5-9B42-A2EEACAAEAF7}" destId="{9B59C0AB-1626-4205-937A-5180A8F936D3}" srcOrd="3" destOrd="0" parTransId="{3BDC886D-F853-42FF-8C4A-E5A1F37F1FBB}" sibTransId="{6E87049E-5B54-4702-80D4-9D2BD1748543}"/>
    <dgm:cxn modelId="{930EA4A6-B3F9-4C22-99C3-B88D3AA1EA21}" type="presOf" srcId="{31C9FC85-055A-4E5C-B840-507392C3B435}" destId="{940A6FFF-90E8-4B81-AFAE-EB21B51063F3}" srcOrd="0" destOrd="0" presId="urn:microsoft.com/office/officeart/2005/8/layout/cycle6"/>
    <dgm:cxn modelId="{168B0EB9-95A1-4506-8359-BD318141A9EE}" type="presOf" srcId="{564CC274-F553-41D2-9703-8897ECB70E9D}" destId="{A83FA749-7268-4997-8A5B-0C5D3684E764}" srcOrd="0" destOrd="0" presId="urn:microsoft.com/office/officeart/2005/8/layout/cycle6"/>
    <dgm:cxn modelId="{94EDDDCA-EC32-4978-A544-B18F9A0100FD}" srcId="{6960FB66-AB6D-4AE5-9B42-A2EEACAAEAF7}" destId="{857F850C-7229-41AB-B3ED-4F7CAE1AE901}" srcOrd="0" destOrd="0" parTransId="{5D39E6B5-2C2F-49DE-9DA5-435BB130DF53}" sibTransId="{27846A8D-9C73-48B0-9509-68B5B26A3B23}"/>
    <dgm:cxn modelId="{5A0BCCD3-28F0-4C1E-8F90-071C1719F54B}" type="presOf" srcId="{AC0C6A6B-635A-4CDA-868F-64AA8B015AAB}" destId="{F5D35263-BF92-46CA-B9B1-BDA4DFE1327D}" srcOrd="0" destOrd="0" presId="urn:microsoft.com/office/officeart/2005/8/layout/cycle6"/>
    <dgm:cxn modelId="{20300FD8-BC2B-4762-902D-BE0C65A24E88}" type="presOf" srcId="{27846A8D-9C73-48B0-9509-68B5B26A3B23}" destId="{32D28398-CA6B-4448-9E8B-D389AA9B65DF}" srcOrd="0" destOrd="0" presId="urn:microsoft.com/office/officeart/2005/8/layout/cycle6"/>
    <dgm:cxn modelId="{BD99BDF7-B73A-40BD-A544-E06801697503}" type="presOf" srcId="{6E87049E-5B54-4702-80D4-9D2BD1748543}" destId="{C1A56A1E-14F8-490A-9D23-6A933AC4A98B}" srcOrd="0" destOrd="0" presId="urn:microsoft.com/office/officeart/2005/8/layout/cycle6"/>
    <dgm:cxn modelId="{7104F1F7-B901-4E49-8CE6-15309AC74E02}" type="presOf" srcId="{857F850C-7229-41AB-B3ED-4F7CAE1AE901}" destId="{E3FAF319-9E73-44C9-B8CA-90D6EC8484AC}" srcOrd="0" destOrd="0" presId="urn:microsoft.com/office/officeart/2005/8/layout/cycle6"/>
    <dgm:cxn modelId="{189B66CE-311F-4F19-9274-481EEB7D83F6}" type="presParOf" srcId="{685BE546-462D-47D5-9114-391B9D1902C5}" destId="{E3FAF319-9E73-44C9-B8CA-90D6EC8484AC}" srcOrd="0" destOrd="0" presId="urn:microsoft.com/office/officeart/2005/8/layout/cycle6"/>
    <dgm:cxn modelId="{2424FDA9-B43F-49CF-BEC4-2EE630098556}" type="presParOf" srcId="{685BE546-462D-47D5-9114-391B9D1902C5}" destId="{8FDBBCFC-1BF5-41CD-B782-717B560A6AD9}" srcOrd="1" destOrd="0" presId="urn:microsoft.com/office/officeart/2005/8/layout/cycle6"/>
    <dgm:cxn modelId="{E53A76B4-6B32-494C-B6C2-147246EE0350}" type="presParOf" srcId="{685BE546-462D-47D5-9114-391B9D1902C5}" destId="{32D28398-CA6B-4448-9E8B-D389AA9B65DF}" srcOrd="2" destOrd="0" presId="urn:microsoft.com/office/officeart/2005/8/layout/cycle6"/>
    <dgm:cxn modelId="{CECC0A0F-2980-44B4-8379-5BEB523C7488}" type="presParOf" srcId="{685BE546-462D-47D5-9114-391B9D1902C5}" destId="{940A6FFF-90E8-4B81-AFAE-EB21B51063F3}" srcOrd="3" destOrd="0" presId="urn:microsoft.com/office/officeart/2005/8/layout/cycle6"/>
    <dgm:cxn modelId="{CD484C18-41D2-4F38-B71C-6A4E32DB5FCA}" type="presParOf" srcId="{685BE546-462D-47D5-9114-391B9D1902C5}" destId="{4B2B923F-8E02-4C4F-A05B-EF1AB83EA5B1}" srcOrd="4" destOrd="0" presId="urn:microsoft.com/office/officeart/2005/8/layout/cycle6"/>
    <dgm:cxn modelId="{07FE5528-C1EE-4B10-8DBA-FB1ECB1F62BF}" type="presParOf" srcId="{685BE546-462D-47D5-9114-391B9D1902C5}" destId="{56AE9152-D39A-437F-BB97-36B322483183}" srcOrd="5" destOrd="0" presId="urn:microsoft.com/office/officeart/2005/8/layout/cycle6"/>
    <dgm:cxn modelId="{3A674016-2768-4DEF-B4CA-2EDEB3248188}" type="presParOf" srcId="{685BE546-462D-47D5-9114-391B9D1902C5}" destId="{0076AB4E-C65F-412E-9B51-B4C165937E20}" srcOrd="6" destOrd="0" presId="urn:microsoft.com/office/officeart/2005/8/layout/cycle6"/>
    <dgm:cxn modelId="{5BDEDD5D-205B-456F-969E-417B7CA7E537}" type="presParOf" srcId="{685BE546-462D-47D5-9114-391B9D1902C5}" destId="{F7E72E93-ED4C-4D6B-B849-5E63BFB78E1A}" srcOrd="7" destOrd="0" presId="urn:microsoft.com/office/officeart/2005/8/layout/cycle6"/>
    <dgm:cxn modelId="{02F15FD5-A9A8-4AF2-BC4E-7346A2E60639}" type="presParOf" srcId="{685BE546-462D-47D5-9114-391B9D1902C5}" destId="{F5D35263-BF92-46CA-B9B1-BDA4DFE1327D}" srcOrd="8" destOrd="0" presId="urn:microsoft.com/office/officeart/2005/8/layout/cycle6"/>
    <dgm:cxn modelId="{E856EC11-5137-48CF-81D0-49CB7FE8FDB2}" type="presParOf" srcId="{685BE546-462D-47D5-9114-391B9D1902C5}" destId="{85F03E43-B90D-48D4-BC2F-EE1184802769}" srcOrd="9" destOrd="0" presId="urn:microsoft.com/office/officeart/2005/8/layout/cycle6"/>
    <dgm:cxn modelId="{2E1CCAC7-7BBD-43A1-A0C0-B8AEC380B462}" type="presParOf" srcId="{685BE546-462D-47D5-9114-391B9D1902C5}" destId="{E4976463-8B82-40B4-ABD0-05C63C723D20}" srcOrd="10" destOrd="0" presId="urn:microsoft.com/office/officeart/2005/8/layout/cycle6"/>
    <dgm:cxn modelId="{E4207578-7B75-49A8-AD04-E186EBA96F4E}" type="presParOf" srcId="{685BE546-462D-47D5-9114-391B9D1902C5}" destId="{C1A56A1E-14F8-490A-9D23-6A933AC4A98B}" srcOrd="11" destOrd="0" presId="urn:microsoft.com/office/officeart/2005/8/layout/cycle6"/>
    <dgm:cxn modelId="{420BA283-50B9-48D0-AF5D-67D447F9D1AE}" type="presParOf" srcId="{685BE546-462D-47D5-9114-391B9D1902C5}" destId="{AA782294-8F72-405F-9603-14A804BE24AA}" srcOrd="12" destOrd="0" presId="urn:microsoft.com/office/officeart/2005/8/layout/cycle6"/>
    <dgm:cxn modelId="{23D9780B-3749-4CA7-81C4-78C485C73264}" type="presParOf" srcId="{685BE546-462D-47D5-9114-391B9D1902C5}" destId="{58C6E7E2-27FC-49B1-83E6-656A79E8548B}" srcOrd="13" destOrd="0" presId="urn:microsoft.com/office/officeart/2005/8/layout/cycle6"/>
    <dgm:cxn modelId="{B9C9928C-CA53-498A-9C32-E61F117E6832}" type="presParOf" srcId="{685BE546-462D-47D5-9114-391B9D1902C5}" destId="{A83FA749-7268-4997-8A5B-0C5D3684E764}" srcOrd="14" destOrd="0" presId="urn:microsoft.com/office/officeart/2005/8/layout/cycle6"/>
    <dgm:cxn modelId="{8A1FB32E-100D-4BB4-A4D7-8CBC4AAA80DE}" type="presParOf" srcId="{685BE546-462D-47D5-9114-391B9D1902C5}" destId="{FBC589E5-3790-4321-A394-78CA9C9CD5DA}" srcOrd="15" destOrd="0" presId="urn:microsoft.com/office/officeart/2005/8/layout/cycle6"/>
    <dgm:cxn modelId="{A37E7544-8BCA-456E-8451-DCC7CD92670C}" type="presParOf" srcId="{685BE546-462D-47D5-9114-391B9D1902C5}" destId="{0361CD3A-2678-4E32-9C4C-B29DD4C435CD}" srcOrd="16" destOrd="0" presId="urn:microsoft.com/office/officeart/2005/8/layout/cycle6"/>
    <dgm:cxn modelId="{5600C1BF-3C39-4059-8F46-A13C1D44DA6A}" type="presParOf" srcId="{685BE546-462D-47D5-9114-391B9D1902C5}" destId="{FA22D6C6-1E10-407E-BCCE-445461D1991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F7C089-C34B-4C05-8DE2-0C88F21FECA1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C4848FB6-E261-42FD-931A-EAF010682ECD}">
      <dgm:prSet phldrT="[Texto]" custT="1"/>
      <dgm:spPr/>
      <dgm:t>
        <a:bodyPr/>
        <a:lstStyle/>
        <a:p>
          <a:r>
            <a:rPr lang="es-ES" sz="2800" dirty="0">
              <a:solidFill>
                <a:srgbClr val="FF6600"/>
              </a:solidFill>
            </a:rPr>
            <a:t>1. Medidas higiénico-sanitarias</a:t>
          </a:r>
        </a:p>
      </dgm:t>
    </dgm:pt>
    <dgm:pt modelId="{BB427157-2DD6-48D8-9992-6BF583272997}" type="parTrans" cxnId="{8AF40508-BDE0-4814-8686-D93849B8F180}">
      <dgm:prSet/>
      <dgm:spPr/>
      <dgm:t>
        <a:bodyPr/>
        <a:lstStyle/>
        <a:p>
          <a:endParaRPr lang="es-ES"/>
        </a:p>
      </dgm:t>
    </dgm:pt>
    <dgm:pt modelId="{29A0D796-AED7-4AB8-9CEC-60DF7168A9BA}" type="sibTrans" cxnId="{8AF40508-BDE0-4814-8686-D93849B8F180}">
      <dgm:prSet/>
      <dgm:spPr/>
      <dgm:t>
        <a:bodyPr/>
        <a:lstStyle/>
        <a:p>
          <a:endParaRPr lang="es-ES"/>
        </a:p>
      </dgm:t>
    </dgm:pt>
    <dgm:pt modelId="{6D15A027-7846-4E3A-9EA7-E1EDD8ADE4FF}">
      <dgm:prSet phldrT="[Texto]" custT="1"/>
      <dgm:spPr/>
      <dgm:t>
        <a:bodyPr/>
        <a:lstStyle/>
        <a:p>
          <a:r>
            <a:rPr lang="es-ES" sz="2800" dirty="0">
              <a:solidFill>
                <a:srgbClr val="00B050"/>
              </a:solidFill>
            </a:rPr>
            <a:t>2. Distribución de espacios y tiempos</a:t>
          </a:r>
        </a:p>
      </dgm:t>
    </dgm:pt>
    <dgm:pt modelId="{74E8324B-4142-42E6-A8C3-5959B23BBFEE}" type="parTrans" cxnId="{4F6D35FF-D70A-4EB4-9E78-F8AD15C961FA}">
      <dgm:prSet/>
      <dgm:spPr/>
      <dgm:t>
        <a:bodyPr/>
        <a:lstStyle/>
        <a:p>
          <a:endParaRPr lang="es-ES"/>
        </a:p>
      </dgm:t>
    </dgm:pt>
    <dgm:pt modelId="{F2C908B4-43F3-4468-B82A-546941D5CA8E}" type="sibTrans" cxnId="{4F6D35FF-D70A-4EB4-9E78-F8AD15C961FA}">
      <dgm:prSet/>
      <dgm:spPr/>
      <dgm:t>
        <a:bodyPr/>
        <a:lstStyle/>
        <a:p>
          <a:endParaRPr lang="es-ES"/>
        </a:p>
      </dgm:t>
    </dgm:pt>
    <dgm:pt modelId="{E9C353F2-FF7B-4009-AE4B-232B57794B0B}">
      <dgm:prSet phldrT="[Texto]" custT="1"/>
      <dgm:spPr/>
      <dgm:t>
        <a:bodyPr/>
        <a:lstStyle/>
        <a:p>
          <a:pPr algn="ctr"/>
          <a:r>
            <a:rPr lang="es-ES" sz="2800" dirty="0">
              <a:solidFill>
                <a:srgbClr val="7030A0"/>
              </a:solidFill>
            </a:rPr>
            <a:t>3. Informar del protocolo COVID a la Comunidad Educativa</a:t>
          </a:r>
        </a:p>
      </dgm:t>
    </dgm:pt>
    <dgm:pt modelId="{83814452-4ECE-440F-9667-6D8C675232F6}" type="parTrans" cxnId="{08A0A434-E1CA-4D99-846E-F2F0D55E4C5F}">
      <dgm:prSet/>
      <dgm:spPr/>
      <dgm:t>
        <a:bodyPr/>
        <a:lstStyle/>
        <a:p>
          <a:endParaRPr lang="es-ES"/>
        </a:p>
      </dgm:t>
    </dgm:pt>
    <dgm:pt modelId="{E1C5F168-CBB9-4500-84D0-BBB74D39DDD8}" type="sibTrans" cxnId="{08A0A434-E1CA-4D99-846E-F2F0D55E4C5F}">
      <dgm:prSet/>
      <dgm:spPr/>
      <dgm:t>
        <a:bodyPr/>
        <a:lstStyle/>
        <a:p>
          <a:endParaRPr lang="es-ES"/>
        </a:p>
      </dgm:t>
    </dgm:pt>
    <dgm:pt modelId="{0372D14F-13D6-4B4E-8372-CFF6E278B7FA}" type="pres">
      <dgm:prSet presAssocID="{5DF7C089-C34B-4C05-8DE2-0C88F21FECA1}" presName="compositeShape" presStyleCnt="0">
        <dgm:presLayoutVars>
          <dgm:dir/>
          <dgm:resizeHandles/>
        </dgm:presLayoutVars>
      </dgm:prSet>
      <dgm:spPr/>
    </dgm:pt>
    <dgm:pt modelId="{196D2DDE-6132-4099-A631-B1A839BA2BDE}" type="pres">
      <dgm:prSet presAssocID="{5DF7C089-C34B-4C05-8DE2-0C88F21FECA1}" presName="pyramid" presStyleLbl="node1" presStyleIdx="0" presStyleCnt="1" custLinFactNeighborX="-21144" custLinFactNeighborY="7787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66246DD9-F783-43C3-96CC-8359ED1223E8}" type="pres">
      <dgm:prSet presAssocID="{5DF7C089-C34B-4C05-8DE2-0C88F21FECA1}" presName="theList" presStyleCnt="0"/>
      <dgm:spPr/>
    </dgm:pt>
    <dgm:pt modelId="{3635492B-4E90-40D9-BFE1-BBEE876A40CD}" type="pres">
      <dgm:prSet presAssocID="{C4848FB6-E261-42FD-931A-EAF010682ECD}" presName="aNode" presStyleLbl="fgAcc1" presStyleIdx="0" presStyleCnt="3" custScaleX="146358">
        <dgm:presLayoutVars>
          <dgm:bulletEnabled val="1"/>
        </dgm:presLayoutVars>
      </dgm:prSet>
      <dgm:spPr/>
    </dgm:pt>
    <dgm:pt modelId="{E5BFF6AB-6371-46CD-8455-8B17BA3636B0}" type="pres">
      <dgm:prSet presAssocID="{C4848FB6-E261-42FD-931A-EAF010682ECD}" presName="aSpace" presStyleCnt="0"/>
      <dgm:spPr/>
    </dgm:pt>
    <dgm:pt modelId="{8D1BDE36-0FB0-402A-B8CA-4875C1670CF8}" type="pres">
      <dgm:prSet presAssocID="{6D15A027-7846-4E3A-9EA7-E1EDD8ADE4FF}" presName="aNode" presStyleLbl="fgAcc1" presStyleIdx="1" presStyleCnt="3" custScaleX="147508">
        <dgm:presLayoutVars>
          <dgm:bulletEnabled val="1"/>
        </dgm:presLayoutVars>
      </dgm:prSet>
      <dgm:spPr/>
    </dgm:pt>
    <dgm:pt modelId="{720EEF1D-40C5-4A9F-95DC-44ECB03C5297}" type="pres">
      <dgm:prSet presAssocID="{6D15A027-7846-4E3A-9EA7-E1EDD8ADE4FF}" presName="aSpace" presStyleCnt="0"/>
      <dgm:spPr/>
    </dgm:pt>
    <dgm:pt modelId="{DA3EDEF7-4860-4207-9703-09BA01B24DD0}" type="pres">
      <dgm:prSet presAssocID="{E9C353F2-FF7B-4009-AE4B-232B57794B0B}" presName="aNode" presStyleLbl="fgAcc1" presStyleIdx="2" presStyleCnt="3" custScaleX="147345">
        <dgm:presLayoutVars>
          <dgm:bulletEnabled val="1"/>
        </dgm:presLayoutVars>
      </dgm:prSet>
      <dgm:spPr/>
    </dgm:pt>
    <dgm:pt modelId="{5FED67BA-4636-4F4E-A0F5-EDA32BB15F23}" type="pres">
      <dgm:prSet presAssocID="{E9C353F2-FF7B-4009-AE4B-232B57794B0B}" presName="aSpace" presStyleCnt="0"/>
      <dgm:spPr/>
    </dgm:pt>
  </dgm:ptLst>
  <dgm:cxnLst>
    <dgm:cxn modelId="{8AF40508-BDE0-4814-8686-D93849B8F180}" srcId="{5DF7C089-C34B-4C05-8DE2-0C88F21FECA1}" destId="{C4848FB6-E261-42FD-931A-EAF010682ECD}" srcOrd="0" destOrd="0" parTransId="{BB427157-2DD6-48D8-9992-6BF583272997}" sibTransId="{29A0D796-AED7-4AB8-9CEC-60DF7168A9BA}"/>
    <dgm:cxn modelId="{877B9717-5E0B-4259-A3D9-5F7B97D5DF64}" type="presOf" srcId="{C4848FB6-E261-42FD-931A-EAF010682ECD}" destId="{3635492B-4E90-40D9-BFE1-BBEE876A40CD}" srcOrd="0" destOrd="0" presId="urn:microsoft.com/office/officeart/2005/8/layout/pyramid2"/>
    <dgm:cxn modelId="{3308962B-447F-4199-A841-B08A14007A2B}" type="presOf" srcId="{6D15A027-7846-4E3A-9EA7-E1EDD8ADE4FF}" destId="{8D1BDE36-0FB0-402A-B8CA-4875C1670CF8}" srcOrd="0" destOrd="0" presId="urn:microsoft.com/office/officeart/2005/8/layout/pyramid2"/>
    <dgm:cxn modelId="{08A0A434-E1CA-4D99-846E-F2F0D55E4C5F}" srcId="{5DF7C089-C34B-4C05-8DE2-0C88F21FECA1}" destId="{E9C353F2-FF7B-4009-AE4B-232B57794B0B}" srcOrd="2" destOrd="0" parTransId="{83814452-4ECE-440F-9667-6D8C675232F6}" sibTransId="{E1C5F168-CBB9-4500-84D0-BBB74D39DDD8}"/>
    <dgm:cxn modelId="{2249F536-A90B-40F6-9303-7304F13774C6}" type="presOf" srcId="{E9C353F2-FF7B-4009-AE4B-232B57794B0B}" destId="{DA3EDEF7-4860-4207-9703-09BA01B24DD0}" srcOrd="0" destOrd="0" presId="urn:microsoft.com/office/officeart/2005/8/layout/pyramid2"/>
    <dgm:cxn modelId="{F8BA9D9A-9DBF-414A-B695-6CD4CE624769}" type="presOf" srcId="{5DF7C089-C34B-4C05-8DE2-0C88F21FECA1}" destId="{0372D14F-13D6-4B4E-8372-CFF6E278B7FA}" srcOrd="0" destOrd="0" presId="urn:microsoft.com/office/officeart/2005/8/layout/pyramid2"/>
    <dgm:cxn modelId="{4F6D35FF-D70A-4EB4-9E78-F8AD15C961FA}" srcId="{5DF7C089-C34B-4C05-8DE2-0C88F21FECA1}" destId="{6D15A027-7846-4E3A-9EA7-E1EDD8ADE4FF}" srcOrd="1" destOrd="0" parTransId="{74E8324B-4142-42E6-A8C3-5959B23BBFEE}" sibTransId="{F2C908B4-43F3-4468-B82A-546941D5CA8E}"/>
    <dgm:cxn modelId="{8BB5EE9F-0F3D-4969-A98E-98BD08AC3820}" type="presParOf" srcId="{0372D14F-13D6-4B4E-8372-CFF6E278B7FA}" destId="{196D2DDE-6132-4099-A631-B1A839BA2BDE}" srcOrd="0" destOrd="0" presId="urn:microsoft.com/office/officeart/2005/8/layout/pyramid2"/>
    <dgm:cxn modelId="{282E043A-A270-43EE-80AE-B87F44710486}" type="presParOf" srcId="{0372D14F-13D6-4B4E-8372-CFF6E278B7FA}" destId="{66246DD9-F783-43C3-96CC-8359ED1223E8}" srcOrd="1" destOrd="0" presId="urn:microsoft.com/office/officeart/2005/8/layout/pyramid2"/>
    <dgm:cxn modelId="{EC5B8CE3-CD96-4634-A87D-964892741997}" type="presParOf" srcId="{66246DD9-F783-43C3-96CC-8359ED1223E8}" destId="{3635492B-4E90-40D9-BFE1-BBEE876A40CD}" srcOrd="0" destOrd="0" presId="urn:microsoft.com/office/officeart/2005/8/layout/pyramid2"/>
    <dgm:cxn modelId="{EBD6B447-1059-4FA1-955F-018238311FA9}" type="presParOf" srcId="{66246DD9-F783-43C3-96CC-8359ED1223E8}" destId="{E5BFF6AB-6371-46CD-8455-8B17BA3636B0}" srcOrd="1" destOrd="0" presId="urn:microsoft.com/office/officeart/2005/8/layout/pyramid2"/>
    <dgm:cxn modelId="{F9AA4C6B-5AF9-4CFA-A4C1-7782DA444A8B}" type="presParOf" srcId="{66246DD9-F783-43C3-96CC-8359ED1223E8}" destId="{8D1BDE36-0FB0-402A-B8CA-4875C1670CF8}" srcOrd="2" destOrd="0" presId="urn:microsoft.com/office/officeart/2005/8/layout/pyramid2"/>
    <dgm:cxn modelId="{DBB4EA39-80B6-4BAB-A2CB-9CC492808FDF}" type="presParOf" srcId="{66246DD9-F783-43C3-96CC-8359ED1223E8}" destId="{720EEF1D-40C5-4A9F-95DC-44ECB03C5297}" srcOrd="3" destOrd="0" presId="urn:microsoft.com/office/officeart/2005/8/layout/pyramid2"/>
    <dgm:cxn modelId="{4F3EB6FC-5C1E-40D4-AB97-B063732FC816}" type="presParOf" srcId="{66246DD9-F783-43C3-96CC-8359ED1223E8}" destId="{DA3EDEF7-4860-4207-9703-09BA01B24DD0}" srcOrd="4" destOrd="0" presId="urn:microsoft.com/office/officeart/2005/8/layout/pyramid2"/>
    <dgm:cxn modelId="{0DA3841C-AEFE-4B91-B474-C4A43653FB34}" type="presParOf" srcId="{66246DD9-F783-43C3-96CC-8359ED1223E8}" destId="{5FED67BA-4636-4F4E-A0F5-EDA32BB15F2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05D8C-944B-4804-BDBA-68C59071E2AB}">
      <dgm:prSet phldrT="[Texto]"/>
      <dgm:spPr/>
      <dgm:t>
        <a:bodyPr/>
        <a:lstStyle/>
        <a:p>
          <a:r>
            <a:rPr lang="es-ES" dirty="0"/>
            <a:t>- Distancia de seguridad:</a:t>
          </a:r>
        </a:p>
      </dgm:t>
    </dgm:pt>
    <dgm:pt modelId="{B611181A-EC25-49C4-8BAF-7A20DD99328B}" type="parTrans" cxnId="{3DD7F7CC-5915-4A21-969C-0B52633CD17E}">
      <dgm:prSet/>
      <dgm:spPr/>
      <dgm:t>
        <a:bodyPr/>
        <a:lstStyle/>
        <a:p>
          <a:endParaRPr lang="es-ES"/>
        </a:p>
      </dgm:t>
    </dgm:pt>
    <dgm:pt modelId="{704ACF92-C7A3-435F-B8F0-9192B36565D5}" type="sibTrans" cxnId="{3DD7F7CC-5915-4A21-969C-0B52633CD17E}">
      <dgm:prSet/>
      <dgm:spPr/>
      <dgm:t>
        <a:bodyPr/>
        <a:lstStyle/>
        <a:p>
          <a:endParaRPr lang="es-ES"/>
        </a:p>
      </dgm:t>
    </dgm:pt>
    <dgm:pt modelId="{2FFA0F0B-3103-40A2-93B0-887EFE06044F}">
      <dgm:prSet phldrT="[Texto]"/>
      <dgm:spPr/>
      <dgm:t>
        <a:bodyPr/>
        <a:lstStyle/>
        <a:p>
          <a:r>
            <a:rPr lang="es-ES" dirty="0"/>
            <a:t>1.5m entre alumnos.</a:t>
          </a:r>
        </a:p>
      </dgm:t>
    </dgm:pt>
    <dgm:pt modelId="{FE15E5EC-393A-4412-84AF-2198A7D08595}" type="parTrans" cxnId="{926FF7C7-5AE5-4632-9D23-7C4EC79F88AB}">
      <dgm:prSet/>
      <dgm:spPr/>
      <dgm:t>
        <a:bodyPr/>
        <a:lstStyle/>
        <a:p>
          <a:endParaRPr lang="es-ES"/>
        </a:p>
      </dgm:t>
    </dgm:pt>
    <dgm:pt modelId="{6C7C4477-6E64-4C7E-B6CA-737C4138939C}" type="sibTrans" cxnId="{926FF7C7-5AE5-4632-9D23-7C4EC79F88AB}">
      <dgm:prSet/>
      <dgm:spPr/>
      <dgm:t>
        <a:bodyPr/>
        <a:lstStyle/>
        <a:p>
          <a:endParaRPr lang="es-ES"/>
        </a:p>
      </dgm:t>
    </dgm:pt>
    <dgm:pt modelId="{A0001315-AD0A-4EDD-94A3-99B9BF5F49F3}">
      <dgm:prSet phldrT="[Texto]"/>
      <dgm:spPr/>
      <dgm:t>
        <a:bodyPr/>
        <a:lstStyle/>
        <a:p>
          <a:r>
            <a:rPr lang="es-ES" dirty="0"/>
            <a:t>- Uso de mascarilla obligatoria excepto en los recreos si están al aire libre y a una distancia mínima de 2m.</a:t>
          </a:r>
        </a:p>
      </dgm:t>
    </dgm:pt>
    <dgm:pt modelId="{F87FCAE9-F59D-4FE5-BBD4-E0E57865AE52}" type="parTrans" cxnId="{F1B669FD-9D78-49BC-A2BB-BAC1FBE5BBB2}">
      <dgm:prSet/>
      <dgm:spPr/>
      <dgm:t>
        <a:bodyPr/>
        <a:lstStyle/>
        <a:p>
          <a:endParaRPr lang="es-ES"/>
        </a:p>
      </dgm:t>
    </dgm:pt>
    <dgm:pt modelId="{FC4FE6C0-3B20-416C-9DEF-02206B2DF735}" type="sibTrans" cxnId="{F1B669FD-9D78-49BC-A2BB-BAC1FBE5BBB2}">
      <dgm:prSet/>
      <dgm:spPr/>
      <dgm:t>
        <a:bodyPr/>
        <a:lstStyle/>
        <a:p>
          <a:endParaRPr lang="es-ES"/>
        </a:p>
      </dgm:t>
    </dgm:pt>
    <dgm:pt modelId="{FE571365-D5C9-4F42-8919-7D0463466267}">
      <dgm:prSet phldrT="[Texto]"/>
      <dgm:spPr/>
      <dgm:t>
        <a:bodyPr/>
        <a:lstStyle/>
        <a:p>
          <a:r>
            <a:rPr lang="es-ES" dirty="0"/>
            <a:t>- Jabón, papel, papeleras y geles hidroalcohólicos en todas las aulas.</a:t>
          </a:r>
        </a:p>
      </dgm:t>
    </dgm:pt>
    <dgm:pt modelId="{709F25F5-287D-4BB9-B2FD-16520A654E29}" type="parTrans" cxnId="{1BFE7C9F-99B2-4964-8092-B52ECF62A047}">
      <dgm:prSet/>
      <dgm:spPr/>
      <dgm:t>
        <a:bodyPr/>
        <a:lstStyle/>
        <a:p>
          <a:endParaRPr lang="es-ES"/>
        </a:p>
      </dgm:t>
    </dgm:pt>
    <dgm:pt modelId="{3575B5A7-5054-418D-BB39-ACA6A63EEA35}" type="sibTrans" cxnId="{1BFE7C9F-99B2-4964-8092-B52ECF62A047}">
      <dgm:prSet/>
      <dgm:spPr/>
      <dgm:t>
        <a:bodyPr/>
        <a:lstStyle/>
        <a:p>
          <a:endParaRPr lang="es-ES"/>
        </a:p>
      </dgm:t>
    </dgm:pt>
    <dgm:pt modelId="{0B483F6C-0D37-45FE-911B-DC000FC62C03}">
      <dgm:prSet phldrT="[Texto]"/>
      <dgm:spPr/>
      <dgm:t>
        <a:bodyPr/>
        <a:lstStyle/>
        <a:p>
          <a:r>
            <a:rPr lang="es-ES" dirty="0"/>
            <a:t>Señalización en el suelo de las posiciones de los alumnos en el aula.</a:t>
          </a:r>
        </a:p>
      </dgm:t>
    </dgm:pt>
    <dgm:pt modelId="{5C3AB42B-5564-454C-9479-7AB0363A976C}" type="parTrans" cxnId="{FA3415DB-071A-443B-8767-D4CE6ABE85A8}">
      <dgm:prSet/>
      <dgm:spPr/>
      <dgm:t>
        <a:bodyPr/>
        <a:lstStyle/>
        <a:p>
          <a:endParaRPr lang="es-ES"/>
        </a:p>
      </dgm:t>
    </dgm:pt>
    <dgm:pt modelId="{3BE8919D-59DC-4B6A-970C-FBA3FE63614C}" type="sibTrans" cxnId="{FA3415DB-071A-443B-8767-D4CE6ABE85A8}">
      <dgm:prSet/>
      <dgm:spPr/>
      <dgm:t>
        <a:bodyPr/>
        <a:lstStyle/>
        <a:p>
          <a:endParaRPr lang="es-ES"/>
        </a:p>
      </dgm:t>
    </dgm:pt>
    <dgm:pt modelId="{358D08D1-2022-4648-B783-9529637BF149}">
      <dgm:prSet phldrT="[Texto]"/>
      <dgm:spPr/>
      <dgm:t>
        <a:bodyPr/>
        <a:lstStyle/>
        <a:p>
          <a:r>
            <a:rPr lang="es-ES" dirty="0"/>
            <a:t>- Infografías sobre las medidas de protección, el lavado de manos o la forma correcta de estornudar y toser.</a:t>
          </a:r>
        </a:p>
      </dgm:t>
    </dgm:pt>
    <dgm:pt modelId="{50231DEC-B401-4065-80BA-163ABAD5BB4A}" type="parTrans" cxnId="{FCB1834E-8ED3-486D-84C5-438C7E458279}">
      <dgm:prSet/>
      <dgm:spPr/>
      <dgm:t>
        <a:bodyPr/>
        <a:lstStyle/>
        <a:p>
          <a:endParaRPr lang="es-ES"/>
        </a:p>
      </dgm:t>
    </dgm:pt>
    <dgm:pt modelId="{5F1BF0FC-1C9D-472E-9E7F-B5E0A128269A}" type="sibTrans" cxnId="{FCB1834E-8ED3-486D-84C5-438C7E458279}">
      <dgm:prSet/>
      <dgm:spPr/>
      <dgm:t>
        <a:bodyPr/>
        <a:lstStyle/>
        <a:p>
          <a:endParaRPr lang="es-ES"/>
        </a:p>
      </dgm:t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585BAE96-AEBB-40FB-86E3-87F475426237}" type="pres">
      <dgm:prSet presAssocID="{FEE05D8C-944B-4804-BDBA-68C59071E2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15AFE2-1D75-442C-9537-CC4FA048E130}" type="pres">
      <dgm:prSet presAssocID="{FEE05D8C-944B-4804-BDBA-68C59071E2AB}" presName="childText" presStyleLbl="revTx" presStyleIdx="0" presStyleCnt="1">
        <dgm:presLayoutVars>
          <dgm:bulletEnabled val="1"/>
        </dgm:presLayoutVars>
      </dgm:prSet>
      <dgm:spPr/>
    </dgm:pt>
    <dgm:pt modelId="{C8796119-26F8-440D-9A3C-14FD54CE8222}" type="pres">
      <dgm:prSet presAssocID="{A0001315-AD0A-4EDD-94A3-99B9BF5F49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96C5DB-EAC5-423C-8F6C-711EA1654C82}" type="pres">
      <dgm:prSet presAssocID="{FC4FE6C0-3B20-416C-9DEF-02206B2DF735}" presName="spacer" presStyleCnt="0"/>
      <dgm:spPr/>
    </dgm:pt>
    <dgm:pt modelId="{2B5B6007-AA60-4746-84CC-736C655A4FCF}" type="pres">
      <dgm:prSet presAssocID="{FE571365-D5C9-4F42-8919-7D04634662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14C656-4E92-4085-8D1A-FCF77DAE49F7}" type="pres">
      <dgm:prSet presAssocID="{3575B5A7-5054-418D-BB39-ACA6A63EEA35}" presName="spacer" presStyleCnt="0"/>
      <dgm:spPr/>
    </dgm:pt>
    <dgm:pt modelId="{F802D500-1199-401B-80C1-C9F56EBF9DE3}" type="pres">
      <dgm:prSet presAssocID="{358D08D1-2022-4648-B783-9529637BF1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8C0C49-55BC-4871-8F62-71B361E3EFFD}" type="presOf" srcId="{358D08D1-2022-4648-B783-9529637BF149}" destId="{F802D500-1199-401B-80C1-C9F56EBF9DE3}" srcOrd="0" destOrd="0" presId="urn:microsoft.com/office/officeart/2005/8/layout/vList2"/>
    <dgm:cxn modelId="{FCB1834E-8ED3-486D-84C5-438C7E458279}" srcId="{D35D992C-DF48-4858-9D48-AB221AEED6DA}" destId="{358D08D1-2022-4648-B783-9529637BF149}" srcOrd="3" destOrd="0" parTransId="{50231DEC-B401-4065-80BA-163ABAD5BB4A}" sibTransId="{5F1BF0FC-1C9D-472E-9E7F-B5E0A128269A}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1BFE7C9F-99B2-4964-8092-B52ECF62A047}" srcId="{D35D992C-DF48-4858-9D48-AB221AEED6DA}" destId="{FE571365-D5C9-4F42-8919-7D0463466267}" srcOrd="2" destOrd="0" parTransId="{709F25F5-287D-4BB9-B2FD-16520A654E29}" sibTransId="{3575B5A7-5054-418D-BB39-ACA6A63EEA35}"/>
    <dgm:cxn modelId="{5302C8A2-DCEF-4EED-A7D1-42CC789155F2}" type="presOf" srcId="{FEE05D8C-944B-4804-BDBA-68C59071E2AB}" destId="{585BAE96-AEBB-40FB-86E3-87F475426237}" srcOrd="0" destOrd="0" presId="urn:microsoft.com/office/officeart/2005/8/layout/vList2"/>
    <dgm:cxn modelId="{5627D3B1-FAD6-4C5A-86C5-AF2E2290B59D}" type="presOf" srcId="{0B483F6C-0D37-45FE-911B-DC000FC62C03}" destId="{1215AFE2-1D75-442C-9537-CC4FA048E130}" srcOrd="0" destOrd="1" presId="urn:microsoft.com/office/officeart/2005/8/layout/vList2"/>
    <dgm:cxn modelId="{3D1504B6-17CB-4C74-835B-65CDFB4AA862}" type="presOf" srcId="{FE571365-D5C9-4F42-8919-7D0463466267}" destId="{2B5B6007-AA60-4746-84CC-736C655A4FCF}" srcOrd="0" destOrd="0" presId="urn:microsoft.com/office/officeart/2005/8/layout/vList2"/>
    <dgm:cxn modelId="{926FF7C7-5AE5-4632-9D23-7C4EC79F88AB}" srcId="{FEE05D8C-944B-4804-BDBA-68C59071E2AB}" destId="{2FFA0F0B-3103-40A2-93B0-887EFE06044F}" srcOrd="0" destOrd="0" parTransId="{FE15E5EC-393A-4412-84AF-2198A7D08595}" sibTransId="{6C7C4477-6E64-4C7E-B6CA-737C4138939C}"/>
    <dgm:cxn modelId="{3DD7F7CC-5915-4A21-969C-0B52633CD17E}" srcId="{D35D992C-DF48-4858-9D48-AB221AEED6DA}" destId="{FEE05D8C-944B-4804-BDBA-68C59071E2AB}" srcOrd="0" destOrd="0" parTransId="{B611181A-EC25-49C4-8BAF-7A20DD99328B}" sibTransId="{704ACF92-C7A3-435F-B8F0-9192B36565D5}"/>
    <dgm:cxn modelId="{FA3415DB-071A-443B-8767-D4CE6ABE85A8}" srcId="{FEE05D8C-944B-4804-BDBA-68C59071E2AB}" destId="{0B483F6C-0D37-45FE-911B-DC000FC62C03}" srcOrd="1" destOrd="0" parTransId="{5C3AB42B-5564-454C-9479-7AB0363A976C}" sibTransId="{3BE8919D-59DC-4B6A-970C-FBA3FE63614C}"/>
    <dgm:cxn modelId="{4B2C8DE1-F404-4FF8-B548-06FD8CD6C175}" type="presOf" srcId="{A0001315-AD0A-4EDD-94A3-99B9BF5F49F3}" destId="{C8796119-26F8-440D-9A3C-14FD54CE8222}" srcOrd="0" destOrd="0" presId="urn:microsoft.com/office/officeart/2005/8/layout/vList2"/>
    <dgm:cxn modelId="{227A8FF1-52FD-433D-8A44-581D79E2F0EA}" type="presOf" srcId="{2FFA0F0B-3103-40A2-93B0-887EFE06044F}" destId="{1215AFE2-1D75-442C-9537-CC4FA048E130}" srcOrd="0" destOrd="0" presId="urn:microsoft.com/office/officeart/2005/8/layout/vList2"/>
    <dgm:cxn modelId="{F1B669FD-9D78-49BC-A2BB-BAC1FBE5BBB2}" srcId="{D35D992C-DF48-4858-9D48-AB221AEED6DA}" destId="{A0001315-AD0A-4EDD-94A3-99B9BF5F49F3}" srcOrd="1" destOrd="0" parTransId="{F87FCAE9-F59D-4FE5-BBD4-E0E57865AE52}" sibTransId="{FC4FE6C0-3B20-416C-9DEF-02206B2DF735}"/>
    <dgm:cxn modelId="{CC8BDAAF-E5CB-4992-A893-161FF993EBCD}" type="presParOf" srcId="{4770E611-AC47-409E-93FF-1609A207F2CD}" destId="{585BAE96-AEBB-40FB-86E3-87F475426237}" srcOrd="0" destOrd="0" presId="urn:microsoft.com/office/officeart/2005/8/layout/vList2"/>
    <dgm:cxn modelId="{BFA220A6-F939-48F3-87C8-425A22E0B5A3}" type="presParOf" srcId="{4770E611-AC47-409E-93FF-1609A207F2CD}" destId="{1215AFE2-1D75-442C-9537-CC4FA048E130}" srcOrd="1" destOrd="0" presId="urn:microsoft.com/office/officeart/2005/8/layout/vList2"/>
    <dgm:cxn modelId="{A8E757B5-7665-41C2-AEE7-C02CD92A48DF}" type="presParOf" srcId="{4770E611-AC47-409E-93FF-1609A207F2CD}" destId="{C8796119-26F8-440D-9A3C-14FD54CE8222}" srcOrd="2" destOrd="0" presId="urn:microsoft.com/office/officeart/2005/8/layout/vList2"/>
    <dgm:cxn modelId="{25C30350-B257-4115-845D-08E0EAC51001}" type="presParOf" srcId="{4770E611-AC47-409E-93FF-1609A207F2CD}" destId="{C596C5DB-EAC5-423C-8F6C-711EA1654C82}" srcOrd="3" destOrd="0" presId="urn:microsoft.com/office/officeart/2005/8/layout/vList2"/>
    <dgm:cxn modelId="{AAD59486-F6D7-413D-8DF1-5CF7440B5A8C}" type="presParOf" srcId="{4770E611-AC47-409E-93FF-1609A207F2CD}" destId="{2B5B6007-AA60-4746-84CC-736C655A4FCF}" srcOrd="4" destOrd="0" presId="urn:microsoft.com/office/officeart/2005/8/layout/vList2"/>
    <dgm:cxn modelId="{DB988B63-4A01-4676-B56A-680A95930527}" type="presParOf" srcId="{4770E611-AC47-409E-93FF-1609A207F2CD}" destId="{CF14C656-4E92-4085-8D1A-FCF77DAE49F7}" srcOrd="5" destOrd="0" presId="urn:microsoft.com/office/officeart/2005/8/layout/vList2"/>
    <dgm:cxn modelId="{587C0907-FB64-424A-A52F-43A31F767CDE}" type="presParOf" srcId="{4770E611-AC47-409E-93FF-1609A207F2CD}" destId="{F802D500-1199-401B-80C1-C9F56EBF9D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FA0F0B-3103-40A2-93B0-887EFE06044F}">
      <dgm:prSet phldrT="[Texto]"/>
      <dgm:spPr/>
      <dgm:t>
        <a:bodyPr/>
        <a:lstStyle/>
        <a:p>
          <a:r>
            <a:rPr lang="es-ES" dirty="0"/>
            <a:t>Equipo de limpieza también en horario de mañana.</a:t>
          </a:r>
        </a:p>
      </dgm:t>
    </dgm:pt>
    <dgm:pt modelId="{FE15E5EC-393A-4412-84AF-2198A7D08595}" type="parTrans" cxnId="{926FF7C7-5AE5-4632-9D23-7C4EC79F88AB}">
      <dgm:prSet/>
      <dgm:spPr/>
      <dgm:t>
        <a:bodyPr/>
        <a:lstStyle/>
        <a:p>
          <a:endParaRPr lang="es-ES"/>
        </a:p>
      </dgm:t>
    </dgm:pt>
    <dgm:pt modelId="{6C7C4477-6E64-4C7E-B6CA-737C4138939C}" type="sibTrans" cxnId="{926FF7C7-5AE5-4632-9D23-7C4EC79F88AB}">
      <dgm:prSet/>
      <dgm:spPr/>
      <dgm:t>
        <a:bodyPr/>
        <a:lstStyle/>
        <a:p>
          <a:endParaRPr lang="es-ES"/>
        </a:p>
      </dgm:t>
    </dgm:pt>
    <dgm:pt modelId="{0B483F6C-0D37-45FE-911B-DC000FC62C03}">
      <dgm:prSet phldrT="[Texto]"/>
      <dgm:spPr/>
      <dgm:t>
        <a:bodyPr/>
        <a:lstStyle/>
        <a:p>
          <a:r>
            <a:rPr lang="es-ES" dirty="0"/>
            <a:t>Cuando un grupo de alumnos se marcha a otro aula.</a:t>
          </a:r>
        </a:p>
      </dgm:t>
    </dgm:pt>
    <dgm:pt modelId="{5C3AB42B-5564-454C-9479-7AB0363A976C}" type="parTrans" cxnId="{FA3415DB-071A-443B-8767-D4CE6ABE85A8}">
      <dgm:prSet/>
      <dgm:spPr/>
      <dgm:t>
        <a:bodyPr/>
        <a:lstStyle/>
        <a:p>
          <a:endParaRPr lang="es-ES"/>
        </a:p>
      </dgm:t>
    </dgm:pt>
    <dgm:pt modelId="{3BE8919D-59DC-4B6A-970C-FBA3FE63614C}" type="sibTrans" cxnId="{FA3415DB-071A-443B-8767-D4CE6ABE85A8}">
      <dgm:prSet/>
      <dgm:spPr/>
      <dgm:t>
        <a:bodyPr/>
        <a:lstStyle/>
        <a:p>
          <a:endParaRPr lang="es-ES"/>
        </a:p>
      </dgm:t>
    </dgm:pt>
    <dgm:pt modelId="{BE556204-9E17-4520-8A26-F6F6614CA710}">
      <dgm:prSet phldrT="[Texto]"/>
      <dgm:spPr/>
      <dgm:t>
        <a:bodyPr/>
        <a:lstStyle/>
        <a:p>
          <a:r>
            <a:rPr lang="es-ES" dirty="0"/>
            <a:t>Materiales de aulas específicas tras cada cambio de alumnado.</a:t>
          </a:r>
        </a:p>
      </dgm:t>
    </dgm:pt>
    <dgm:pt modelId="{644FFB7E-87BB-42F5-B9C1-8145A68210CC}" type="parTrans" cxnId="{4FA984B7-F81F-4F11-83D0-D546DB35932E}">
      <dgm:prSet/>
      <dgm:spPr/>
      <dgm:t>
        <a:bodyPr/>
        <a:lstStyle/>
        <a:p>
          <a:endParaRPr lang="es-ES"/>
        </a:p>
      </dgm:t>
    </dgm:pt>
    <dgm:pt modelId="{78068F94-F771-42A5-B35E-B1F065C7EEBB}" type="sibTrans" cxnId="{4FA984B7-F81F-4F11-83D0-D546DB35932E}">
      <dgm:prSet/>
      <dgm:spPr/>
      <dgm:t>
        <a:bodyPr/>
        <a:lstStyle/>
        <a:p>
          <a:endParaRPr lang="es-ES"/>
        </a:p>
      </dgm:t>
    </dgm:pt>
    <dgm:pt modelId="{D2B66FF8-9017-4E97-AC67-54CF674797D2}">
      <dgm:prSet phldrT="[Texto]"/>
      <dgm:spPr/>
      <dgm:t>
        <a:bodyPr/>
        <a:lstStyle/>
        <a:p>
          <a:r>
            <a:rPr lang="es-ES" dirty="0"/>
            <a:t>Gimnasio y aseos al menos 3 veces al día.</a:t>
          </a:r>
        </a:p>
      </dgm:t>
    </dgm:pt>
    <dgm:pt modelId="{FBE2B97B-B0B9-4996-97BC-D7E3B788477F}" type="parTrans" cxnId="{DC213F66-F357-4890-BCA1-6CEC42430DFA}">
      <dgm:prSet/>
      <dgm:spPr/>
      <dgm:t>
        <a:bodyPr/>
        <a:lstStyle/>
        <a:p>
          <a:endParaRPr lang="es-ES"/>
        </a:p>
      </dgm:t>
    </dgm:pt>
    <dgm:pt modelId="{88BCF91E-11C8-4C64-9396-94C4753CBD12}" type="sibTrans" cxnId="{DC213F66-F357-4890-BCA1-6CEC42430DFA}">
      <dgm:prSet/>
      <dgm:spPr/>
      <dgm:t>
        <a:bodyPr/>
        <a:lstStyle/>
        <a:p>
          <a:endParaRPr lang="es-ES"/>
        </a:p>
      </dgm:t>
    </dgm:pt>
    <dgm:pt modelId="{F65AFF31-3F17-411D-A4AE-95833C55E888}">
      <dgm:prSet phldrT="[Texto]"/>
      <dgm:spPr/>
      <dgm:t>
        <a:bodyPr/>
        <a:lstStyle/>
        <a:p>
          <a:r>
            <a:rPr lang="es-ES" dirty="0"/>
            <a:t>- Limpieza e higiene de las instalaciones:</a:t>
          </a:r>
        </a:p>
      </dgm:t>
    </dgm:pt>
    <dgm:pt modelId="{4F890A72-5CEA-4538-83B4-C6A9ECC73734}" type="parTrans" cxnId="{EBAE2450-D665-4204-868D-4C08C370B367}">
      <dgm:prSet/>
      <dgm:spPr/>
      <dgm:t>
        <a:bodyPr/>
        <a:lstStyle/>
        <a:p>
          <a:endParaRPr lang="es-ES"/>
        </a:p>
      </dgm:t>
    </dgm:pt>
    <dgm:pt modelId="{F77DF5C8-6C0C-4467-921C-0844438DD35B}" type="sibTrans" cxnId="{EBAE2450-D665-4204-868D-4C08C370B367}">
      <dgm:prSet/>
      <dgm:spPr/>
      <dgm:t>
        <a:bodyPr/>
        <a:lstStyle/>
        <a:p>
          <a:endParaRPr lang="es-ES"/>
        </a:p>
      </dgm:t>
    </dgm:pt>
    <dgm:pt modelId="{63F86755-BB9F-4B84-A0E6-B08B73F90DC6}">
      <dgm:prSet phldrT="[Texto]"/>
      <dgm:spPr/>
      <dgm:t>
        <a:bodyPr/>
        <a:lstStyle/>
        <a:p>
          <a:r>
            <a:rPr lang="es-ES" dirty="0"/>
            <a:t>- Purificadores y medidores de CO</a:t>
          </a:r>
          <a:r>
            <a:rPr lang="es-ES" baseline="-25000" dirty="0"/>
            <a:t>2 </a:t>
          </a:r>
          <a:r>
            <a:rPr lang="es-ES" baseline="0" dirty="0"/>
            <a:t>.</a:t>
          </a:r>
          <a:endParaRPr lang="es-ES" dirty="0"/>
        </a:p>
      </dgm:t>
    </dgm:pt>
    <dgm:pt modelId="{65B00846-5FA7-4CF9-B03F-8BA19167F5A0}" type="parTrans" cxnId="{44FDADBE-7166-44EC-B451-014D2B2091B5}">
      <dgm:prSet/>
      <dgm:spPr/>
      <dgm:t>
        <a:bodyPr/>
        <a:lstStyle/>
        <a:p>
          <a:endParaRPr lang="es-ES"/>
        </a:p>
      </dgm:t>
    </dgm:pt>
    <dgm:pt modelId="{8F4B9484-0BAF-4D2F-8CB6-C6FDC8048D0A}" type="sibTrans" cxnId="{44FDADBE-7166-44EC-B451-014D2B2091B5}">
      <dgm:prSet/>
      <dgm:spPr/>
      <dgm:t>
        <a:bodyPr/>
        <a:lstStyle/>
        <a:p>
          <a:endParaRPr lang="es-ES"/>
        </a:p>
      </dgm:t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F0042EB7-72E2-441B-96C7-EF4E4EE25FAE}" type="pres">
      <dgm:prSet presAssocID="{F65AFF31-3F17-411D-A4AE-95833C55E8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0E6D54-37C1-4A3A-8B91-563220C37320}" type="pres">
      <dgm:prSet presAssocID="{F65AFF31-3F17-411D-A4AE-95833C55E888}" presName="childText" presStyleLbl="revTx" presStyleIdx="0" presStyleCnt="1">
        <dgm:presLayoutVars>
          <dgm:bulletEnabled val="1"/>
        </dgm:presLayoutVars>
      </dgm:prSet>
      <dgm:spPr/>
    </dgm:pt>
    <dgm:pt modelId="{B89E8E55-B7E0-43F7-B224-9EF5BF7A9739}" type="pres">
      <dgm:prSet presAssocID="{63F86755-BB9F-4B84-A0E6-B08B73F90D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7E1A717-7307-452C-B02F-7DDC363EA07A}" type="presOf" srcId="{2FFA0F0B-3103-40A2-93B0-887EFE06044F}" destId="{660E6D54-37C1-4A3A-8B91-563220C37320}" srcOrd="0" destOrd="0" presId="urn:microsoft.com/office/officeart/2005/8/layout/vList2"/>
    <dgm:cxn modelId="{DC213F66-F357-4890-BCA1-6CEC42430DFA}" srcId="{F65AFF31-3F17-411D-A4AE-95833C55E888}" destId="{D2B66FF8-9017-4E97-AC67-54CF674797D2}" srcOrd="3" destOrd="0" parTransId="{FBE2B97B-B0B9-4996-97BC-D7E3B788477F}" sibTransId="{88BCF91E-11C8-4C64-9396-94C4753CBD12}"/>
    <dgm:cxn modelId="{9F1B416F-2A28-435F-B620-E95A7B4DABA0}" type="presOf" srcId="{F65AFF31-3F17-411D-A4AE-95833C55E888}" destId="{F0042EB7-72E2-441B-96C7-EF4E4EE25FAE}" srcOrd="0" destOrd="0" presId="urn:microsoft.com/office/officeart/2005/8/layout/vList2"/>
    <dgm:cxn modelId="{EBAE2450-D665-4204-868D-4C08C370B367}" srcId="{D35D992C-DF48-4858-9D48-AB221AEED6DA}" destId="{F65AFF31-3F17-411D-A4AE-95833C55E888}" srcOrd="0" destOrd="0" parTransId="{4F890A72-5CEA-4538-83B4-C6A9ECC73734}" sibTransId="{F77DF5C8-6C0C-4467-921C-0844438DD35B}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0EE06E7F-FC0C-4076-AB10-EF095B2BADC7}" type="presOf" srcId="{BE556204-9E17-4520-8A26-F6F6614CA710}" destId="{660E6D54-37C1-4A3A-8B91-563220C37320}" srcOrd="0" destOrd="2" presId="urn:microsoft.com/office/officeart/2005/8/layout/vList2"/>
    <dgm:cxn modelId="{08C60EA2-1CD1-49B6-A404-84C3007F223A}" type="presOf" srcId="{D2B66FF8-9017-4E97-AC67-54CF674797D2}" destId="{660E6D54-37C1-4A3A-8B91-563220C37320}" srcOrd="0" destOrd="3" presId="urn:microsoft.com/office/officeart/2005/8/layout/vList2"/>
    <dgm:cxn modelId="{4FA984B7-F81F-4F11-83D0-D546DB35932E}" srcId="{F65AFF31-3F17-411D-A4AE-95833C55E888}" destId="{BE556204-9E17-4520-8A26-F6F6614CA710}" srcOrd="2" destOrd="0" parTransId="{644FFB7E-87BB-42F5-B9C1-8145A68210CC}" sibTransId="{78068F94-F771-42A5-B35E-B1F065C7EEBB}"/>
    <dgm:cxn modelId="{44FDADBE-7166-44EC-B451-014D2B2091B5}" srcId="{D35D992C-DF48-4858-9D48-AB221AEED6DA}" destId="{63F86755-BB9F-4B84-A0E6-B08B73F90DC6}" srcOrd="1" destOrd="0" parTransId="{65B00846-5FA7-4CF9-B03F-8BA19167F5A0}" sibTransId="{8F4B9484-0BAF-4D2F-8CB6-C6FDC8048D0A}"/>
    <dgm:cxn modelId="{75C5DCC7-0B79-43AB-A0B1-A37137DACA29}" type="presOf" srcId="{0B483F6C-0D37-45FE-911B-DC000FC62C03}" destId="{660E6D54-37C1-4A3A-8B91-563220C37320}" srcOrd="0" destOrd="1" presId="urn:microsoft.com/office/officeart/2005/8/layout/vList2"/>
    <dgm:cxn modelId="{926FF7C7-5AE5-4632-9D23-7C4EC79F88AB}" srcId="{F65AFF31-3F17-411D-A4AE-95833C55E888}" destId="{2FFA0F0B-3103-40A2-93B0-887EFE06044F}" srcOrd="0" destOrd="0" parTransId="{FE15E5EC-393A-4412-84AF-2198A7D08595}" sibTransId="{6C7C4477-6E64-4C7E-B6CA-737C4138939C}"/>
    <dgm:cxn modelId="{FA3415DB-071A-443B-8767-D4CE6ABE85A8}" srcId="{F65AFF31-3F17-411D-A4AE-95833C55E888}" destId="{0B483F6C-0D37-45FE-911B-DC000FC62C03}" srcOrd="1" destOrd="0" parTransId="{5C3AB42B-5564-454C-9479-7AB0363A976C}" sibTransId="{3BE8919D-59DC-4B6A-970C-FBA3FE63614C}"/>
    <dgm:cxn modelId="{592CB5E9-CEDA-413B-89B8-D67B91525C70}" type="presOf" srcId="{63F86755-BB9F-4B84-A0E6-B08B73F90DC6}" destId="{B89E8E55-B7E0-43F7-B224-9EF5BF7A9739}" srcOrd="0" destOrd="0" presId="urn:microsoft.com/office/officeart/2005/8/layout/vList2"/>
    <dgm:cxn modelId="{8624E0D1-18F3-4E5B-B2DD-A9E41008446F}" type="presParOf" srcId="{4770E611-AC47-409E-93FF-1609A207F2CD}" destId="{F0042EB7-72E2-441B-96C7-EF4E4EE25FAE}" srcOrd="0" destOrd="0" presId="urn:microsoft.com/office/officeart/2005/8/layout/vList2"/>
    <dgm:cxn modelId="{648C0405-2043-414D-B1E8-644A874D4AC9}" type="presParOf" srcId="{4770E611-AC47-409E-93FF-1609A207F2CD}" destId="{660E6D54-37C1-4A3A-8B91-563220C37320}" srcOrd="1" destOrd="0" presId="urn:microsoft.com/office/officeart/2005/8/layout/vList2"/>
    <dgm:cxn modelId="{269ABD44-6BEA-4230-882E-3FD24EC9267F}" type="presParOf" srcId="{4770E611-AC47-409E-93FF-1609A207F2CD}" destId="{B89E8E55-B7E0-43F7-B224-9EF5BF7A97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E556204-9E17-4520-8A26-F6F6614CA710}">
      <dgm:prSet phldrT="[Texto]"/>
      <dgm:spPr/>
      <dgm:t>
        <a:bodyPr/>
        <a:lstStyle/>
        <a:p>
          <a:r>
            <a:rPr lang="es-ES" dirty="0"/>
            <a:t>- Prohibido el acceso al centro a personas enfermas, pendientes de PCR o que hayan estado en contacto con alguien positivo en COVID.</a:t>
          </a:r>
        </a:p>
      </dgm:t>
    </dgm:pt>
    <dgm:pt modelId="{644FFB7E-87BB-42F5-B9C1-8145A68210CC}" type="parTrans" cxnId="{4FA984B7-F81F-4F11-83D0-D546DB35932E}">
      <dgm:prSet/>
      <dgm:spPr/>
      <dgm:t>
        <a:bodyPr/>
        <a:lstStyle/>
        <a:p>
          <a:endParaRPr lang="es-ES"/>
        </a:p>
      </dgm:t>
    </dgm:pt>
    <dgm:pt modelId="{78068F94-F771-42A5-B35E-B1F065C7EEBB}" type="sibTrans" cxnId="{4FA984B7-F81F-4F11-83D0-D546DB35932E}">
      <dgm:prSet/>
      <dgm:spPr/>
      <dgm:t>
        <a:bodyPr/>
        <a:lstStyle/>
        <a:p>
          <a:endParaRPr lang="es-ES"/>
        </a:p>
      </dgm:t>
    </dgm:pt>
    <dgm:pt modelId="{F65AFF31-3F17-411D-A4AE-95833C55E888}">
      <dgm:prSet phldrT="[Texto]"/>
      <dgm:spPr/>
      <dgm:t>
        <a:bodyPr/>
        <a:lstStyle/>
        <a:p>
          <a:r>
            <a:rPr lang="es-ES" dirty="0"/>
            <a:t>- Ventilación de las aulas:</a:t>
          </a:r>
        </a:p>
      </dgm:t>
    </dgm:pt>
    <dgm:pt modelId="{4F890A72-5CEA-4538-83B4-C6A9ECC73734}" type="parTrans" cxnId="{EBAE2450-D665-4204-868D-4C08C370B367}">
      <dgm:prSet/>
      <dgm:spPr/>
      <dgm:t>
        <a:bodyPr/>
        <a:lstStyle/>
        <a:p>
          <a:endParaRPr lang="es-ES"/>
        </a:p>
      </dgm:t>
    </dgm:pt>
    <dgm:pt modelId="{F77DF5C8-6C0C-4467-921C-0844438DD35B}" type="sibTrans" cxnId="{EBAE2450-D665-4204-868D-4C08C370B367}">
      <dgm:prSet/>
      <dgm:spPr/>
      <dgm:t>
        <a:bodyPr/>
        <a:lstStyle/>
        <a:p>
          <a:endParaRPr lang="es-ES"/>
        </a:p>
      </dgm:t>
    </dgm:pt>
    <dgm:pt modelId="{1B1C1D88-E647-45A3-9D21-62138FD6CFE9}">
      <dgm:prSet phldrT="[Texto]"/>
      <dgm:spPr/>
      <dgm:t>
        <a:bodyPr/>
        <a:lstStyle/>
        <a:p>
          <a:r>
            <a:rPr lang="es-ES" dirty="0"/>
            <a:t>- Minimizar el uso de papel. </a:t>
          </a:r>
          <a:endParaRPr lang="es-ES" baseline="0" dirty="0"/>
        </a:p>
      </dgm:t>
    </dgm:pt>
    <dgm:pt modelId="{921A45AE-BADB-4880-915A-8DABB1917FD0}" type="parTrans" cxnId="{B6328A03-5E75-4643-9DEC-7C495E9726CD}">
      <dgm:prSet/>
      <dgm:spPr/>
      <dgm:t>
        <a:bodyPr/>
        <a:lstStyle/>
        <a:p>
          <a:endParaRPr lang="es-ES"/>
        </a:p>
      </dgm:t>
    </dgm:pt>
    <dgm:pt modelId="{6B4F48C4-5581-4344-BE24-8AF89E4D8540}" type="sibTrans" cxnId="{B6328A03-5E75-4643-9DEC-7C495E9726CD}">
      <dgm:prSet/>
      <dgm:spPr/>
      <dgm:t>
        <a:bodyPr/>
        <a:lstStyle/>
        <a:p>
          <a:endParaRPr lang="es-ES"/>
        </a:p>
      </dgm:t>
    </dgm:pt>
    <dgm:pt modelId="{2C484213-8857-4897-B303-D5085E8088C3}">
      <dgm:prSet phldrT="[Texto]"/>
      <dgm:spPr/>
      <dgm:t>
        <a:bodyPr/>
        <a:lstStyle/>
        <a:p>
          <a:r>
            <a:rPr lang="es-ES" dirty="0"/>
            <a:t>Si el tiempo lo permite, las ventanas permanecerán abiertas y las puertas cerradas.</a:t>
          </a:r>
        </a:p>
      </dgm:t>
    </dgm:pt>
    <dgm:pt modelId="{62937A72-AB29-4025-8CCE-EA76D80C6F57}" type="parTrans" cxnId="{ECA19735-287E-4EF4-AF55-8B3A6A618B04}">
      <dgm:prSet/>
      <dgm:spPr/>
      <dgm:t>
        <a:bodyPr/>
        <a:lstStyle/>
        <a:p>
          <a:endParaRPr lang="es-ES"/>
        </a:p>
      </dgm:t>
    </dgm:pt>
    <dgm:pt modelId="{FFE57F66-D89C-42BF-9C64-02670DA94E24}" type="sibTrans" cxnId="{ECA19735-287E-4EF4-AF55-8B3A6A618B04}">
      <dgm:prSet/>
      <dgm:spPr/>
      <dgm:t>
        <a:bodyPr/>
        <a:lstStyle/>
        <a:p>
          <a:endParaRPr lang="es-ES"/>
        </a:p>
      </dgm:t>
    </dgm:pt>
    <dgm:pt modelId="{74F07660-695D-4A3D-B6ED-95F5F472ECF3}">
      <dgm:prSet phldrT="[Texto]"/>
      <dgm:spPr/>
      <dgm:t>
        <a:bodyPr/>
        <a:lstStyle/>
        <a:p>
          <a:r>
            <a:rPr lang="es-ES" dirty="0"/>
            <a:t>Cuando no sea así, se ventilará sólo los 10 primeros minutos de cada clase.</a:t>
          </a:r>
        </a:p>
      </dgm:t>
    </dgm:pt>
    <dgm:pt modelId="{936E8E5B-A93C-4AD7-B8C1-ECCC0142F9F3}" type="parTrans" cxnId="{34A3BB42-2C58-4FB4-AD88-89B20741334E}">
      <dgm:prSet/>
      <dgm:spPr/>
      <dgm:t>
        <a:bodyPr/>
        <a:lstStyle/>
        <a:p>
          <a:endParaRPr lang="es-ES"/>
        </a:p>
      </dgm:t>
    </dgm:pt>
    <dgm:pt modelId="{47C6AFBD-D889-4C1A-8D36-101B8D075288}" type="sibTrans" cxnId="{34A3BB42-2C58-4FB4-AD88-89B20741334E}">
      <dgm:prSet/>
      <dgm:spPr/>
      <dgm:t>
        <a:bodyPr/>
        <a:lstStyle/>
        <a:p>
          <a:endParaRPr lang="es-ES"/>
        </a:p>
      </dgm:t>
    </dgm:pt>
    <dgm:pt modelId="{C9F062F6-BF26-4578-9899-4EC1F4AE0A05}">
      <dgm:prSet phldrT="[Texto]"/>
      <dgm:spPr/>
      <dgm:t>
        <a:bodyPr/>
        <a:lstStyle/>
        <a:p>
          <a:r>
            <a:rPr lang="es-ES" baseline="0" dirty="0"/>
            <a:t>- Prohibidos los intercambios de material entre alumnos.</a:t>
          </a:r>
        </a:p>
      </dgm:t>
    </dgm:pt>
    <dgm:pt modelId="{3E8C9AFD-D5E5-4299-BCCB-B74DEC778943}" type="parTrans" cxnId="{EF5C611A-9C0D-49BD-B33C-68720E417C20}">
      <dgm:prSet/>
      <dgm:spPr/>
    </dgm:pt>
    <dgm:pt modelId="{AADD164A-B63D-4862-B512-FB53588B25C9}" type="sibTrans" cxnId="{EF5C611A-9C0D-49BD-B33C-68720E417C20}">
      <dgm:prSet/>
      <dgm:spPr/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F0042EB7-72E2-441B-96C7-EF4E4EE25FAE}" type="pres">
      <dgm:prSet presAssocID="{F65AFF31-3F17-411D-A4AE-95833C55E8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272014-1DD6-4755-BEB6-6024D68AF122}" type="pres">
      <dgm:prSet presAssocID="{F65AFF31-3F17-411D-A4AE-95833C55E888}" presName="childText" presStyleLbl="revTx" presStyleIdx="0" presStyleCnt="1">
        <dgm:presLayoutVars>
          <dgm:bulletEnabled val="1"/>
        </dgm:presLayoutVars>
      </dgm:prSet>
      <dgm:spPr/>
    </dgm:pt>
    <dgm:pt modelId="{B3FA6BFE-5BCB-4149-A726-91DCA3799751}" type="pres">
      <dgm:prSet presAssocID="{1B1C1D88-E647-45A3-9D21-62138FD6CF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7F51B5-2A24-4385-8CD8-3D62F286B96F}" type="pres">
      <dgm:prSet presAssocID="{6B4F48C4-5581-4344-BE24-8AF89E4D8540}" presName="spacer" presStyleCnt="0"/>
      <dgm:spPr/>
    </dgm:pt>
    <dgm:pt modelId="{231DA090-F8F1-4FA4-8006-3D872CB406CF}" type="pres">
      <dgm:prSet presAssocID="{C9F062F6-BF26-4578-9899-4EC1F4AE0A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BC50CF-2960-47BA-B8AA-94BF0759064F}" type="pres">
      <dgm:prSet presAssocID="{AADD164A-B63D-4862-B512-FB53588B25C9}" presName="spacer" presStyleCnt="0"/>
      <dgm:spPr/>
    </dgm:pt>
    <dgm:pt modelId="{342A32AF-7257-4406-B07F-97CA560F368B}" type="pres">
      <dgm:prSet presAssocID="{BE556204-9E17-4520-8A26-F6F6614CA71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6328A03-5E75-4643-9DEC-7C495E9726CD}" srcId="{D35D992C-DF48-4858-9D48-AB221AEED6DA}" destId="{1B1C1D88-E647-45A3-9D21-62138FD6CFE9}" srcOrd="1" destOrd="0" parTransId="{921A45AE-BADB-4880-915A-8DABB1917FD0}" sibTransId="{6B4F48C4-5581-4344-BE24-8AF89E4D8540}"/>
    <dgm:cxn modelId="{EF5C611A-9C0D-49BD-B33C-68720E417C20}" srcId="{D35D992C-DF48-4858-9D48-AB221AEED6DA}" destId="{C9F062F6-BF26-4578-9899-4EC1F4AE0A05}" srcOrd="2" destOrd="0" parTransId="{3E8C9AFD-D5E5-4299-BCCB-B74DEC778943}" sibTransId="{AADD164A-B63D-4862-B512-FB53588B25C9}"/>
    <dgm:cxn modelId="{ECA19735-287E-4EF4-AF55-8B3A6A618B04}" srcId="{F65AFF31-3F17-411D-A4AE-95833C55E888}" destId="{2C484213-8857-4897-B303-D5085E8088C3}" srcOrd="0" destOrd="0" parTransId="{62937A72-AB29-4025-8CCE-EA76D80C6F57}" sibTransId="{FFE57F66-D89C-42BF-9C64-02670DA94E24}"/>
    <dgm:cxn modelId="{57F3575B-5846-40A2-8E95-73A3980AA969}" type="presOf" srcId="{1B1C1D88-E647-45A3-9D21-62138FD6CFE9}" destId="{B3FA6BFE-5BCB-4149-A726-91DCA3799751}" srcOrd="0" destOrd="0" presId="urn:microsoft.com/office/officeart/2005/8/layout/vList2"/>
    <dgm:cxn modelId="{34A3BB42-2C58-4FB4-AD88-89B20741334E}" srcId="{F65AFF31-3F17-411D-A4AE-95833C55E888}" destId="{74F07660-695D-4A3D-B6ED-95F5F472ECF3}" srcOrd="1" destOrd="0" parTransId="{936E8E5B-A93C-4AD7-B8C1-ECCC0142F9F3}" sibTransId="{47C6AFBD-D889-4C1A-8D36-101B8D075288}"/>
    <dgm:cxn modelId="{9F1B416F-2A28-435F-B620-E95A7B4DABA0}" type="presOf" srcId="{F65AFF31-3F17-411D-A4AE-95833C55E888}" destId="{F0042EB7-72E2-441B-96C7-EF4E4EE25FAE}" srcOrd="0" destOrd="0" presId="urn:microsoft.com/office/officeart/2005/8/layout/vList2"/>
    <dgm:cxn modelId="{EBAE2450-D665-4204-868D-4C08C370B367}" srcId="{D35D992C-DF48-4858-9D48-AB221AEED6DA}" destId="{F65AFF31-3F17-411D-A4AE-95833C55E888}" srcOrd="0" destOrd="0" parTransId="{4F890A72-5CEA-4538-83B4-C6A9ECC73734}" sibTransId="{F77DF5C8-6C0C-4467-921C-0844438DD35B}"/>
    <dgm:cxn modelId="{FB155554-1D31-4136-9FBA-B38C1E8710D2}" type="presOf" srcId="{C9F062F6-BF26-4578-9899-4EC1F4AE0A05}" destId="{231DA090-F8F1-4FA4-8006-3D872CB406CF}" srcOrd="0" destOrd="0" presId="urn:microsoft.com/office/officeart/2005/8/layout/vList2"/>
    <dgm:cxn modelId="{AC07F078-9106-46CC-82FB-DA0C1C2E4CA8}" type="presOf" srcId="{74F07660-695D-4A3D-B6ED-95F5F472ECF3}" destId="{3B272014-1DD6-4755-BEB6-6024D68AF122}" srcOrd="0" destOrd="1" presId="urn:microsoft.com/office/officeart/2005/8/layout/vList2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4FA984B7-F81F-4F11-83D0-D546DB35932E}" srcId="{D35D992C-DF48-4858-9D48-AB221AEED6DA}" destId="{BE556204-9E17-4520-8A26-F6F6614CA710}" srcOrd="3" destOrd="0" parTransId="{644FFB7E-87BB-42F5-B9C1-8145A68210CC}" sibTransId="{78068F94-F771-42A5-B35E-B1F065C7EEBB}"/>
    <dgm:cxn modelId="{736CD1DF-617D-431D-A65F-D74837910D19}" type="presOf" srcId="{BE556204-9E17-4520-8A26-F6F6614CA710}" destId="{342A32AF-7257-4406-B07F-97CA560F368B}" srcOrd="0" destOrd="0" presId="urn:microsoft.com/office/officeart/2005/8/layout/vList2"/>
    <dgm:cxn modelId="{5CE1D1DF-363B-457C-96F5-61D11E8CB760}" type="presOf" srcId="{2C484213-8857-4897-B303-D5085E8088C3}" destId="{3B272014-1DD6-4755-BEB6-6024D68AF122}" srcOrd="0" destOrd="0" presId="urn:microsoft.com/office/officeart/2005/8/layout/vList2"/>
    <dgm:cxn modelId="{8624E0D1-18F3-4E5B-B2DD-A9E41008446F}" type="presParOf" srcId="{4770E611-AC47-409E-93FF-1609A207F2CD}" destId="{F0042EB7-72E2-441B-96C7-EF4E4EE25FAE}" srcOrd="0" destOrd="0" presId="urn:microsoft.com/office/officeart/2005/8/layout/vList2"/>
    <dgm:cxn modelId="{87C250BE-F947-40D3-8B83-590C3EF17808}" type="presParOf" srcId="{4770E611-AC47-409E-93FF-1609A207F2CD}" destId="{3B272014-1DD6-4755-BEB6-6024D68AF122}" srcOrd="1" destOrd="0" presId="urn:microsoft.com/office/officeart/2005/8/layout/vList2"/>
    <dgm:cxn modelId="{749E45CF-6934-475F-9584-A4FAF89845AD}" type="presParOf" srcId="{4770E611-AC47-409E-93FF-1609A207F2CD}" destId="{B3FA6BFE-5BCB-4149-A726-91DCA3799751}" srcOrd="2" destOrd="0" presId="urn:microsoft.com/office/officeart/2005/8/layout/vList2"/>
    <dgm:cxn modelId="{9B5E4662-2724-4AF1-9B46-0D4166E36D32}" type="presParOf" srcId="{4770E611-AC47-409E-93FF-1609A207F2CD}" destId="{7E7F51B5-2A24-4385-8CD8-3D62F286B96F}" srcOrd="3" destOrd="0" presId="urn:microsoft.com/office/officeart/2005/8/layout/vList2"/>
    <dgm:cxn modelId="{4E32AF61-B698-49B6-93EA-56717168030A}" type="presParOf" srcId="{4770E611-AC47-409E-93FF-1609A207F2CD}" destId="{231DA090-F8F1-4FA4-8006-3D872CB406CF}" srcOrd="4" destOrd="0" presId="urn:microsoft.com/office/officeart/2005/8/layout/vList2"/>
    <dgm:cxn modelId="{30836582-C73D-42C3-A39B-02E16B9183C7}" type="presParOf" srcId="{4770E611-AC47-409E-93FF-1609A207F2CD}" destId="{5CBC50CF-2960-47BA-B8AA-94BF0759064F}" srcOrd="5" destOrd="0" presId="urn:microsoft.com/office/officeart/2005/8/layout/vList2"/>
    <dgm:cxn modelId="{1C338812-6E98-4E18-ADAE-E7785B93FDE4}" type="presParOf" srcId="{4770E611-AC47-409E-93FF-1609A207F2CD}" destId="{342A32AF-7257-4406-B07F-97CA560F36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05D8C-944B-4804-BDBA-68C59071E2AB}">
      <dgm:prSet phldrT="[Texto]"/>
      <dgm:spPr/>
      <dgm:t>
        <a:bodyPr/>
        <a:lstStyle/>
        <a:p>
          <a:r>
            <a:rPr lang="es-ES" dirty="0"/>
            <a:t>- Medidas de acceso al centro:</a:t>
          </a:r>
        </a:p>
      </dgm:t>
    </dgm:pt>
    <dgm:pt modelId="{B611181A-EC25-49C4-8BAF-7A20DD99328B}" type="parTrans" cxnId="{3DD7F7CC-5915-4A21-969C-0B52633CD17E}">
      <dgm:prSet/>
      <dgm:spPr/>
      <dgm:t>
        <a:bodyPr/>
        <a:lstStyle/>
        <a:p>
          <a:endParaRPr lang="es-ES"/>
        </a:p>
      </dgm:t>
    </dgm:pt>
    <dgm:pt modelId="{704ACF92-C7A3-435F-B8F0-9192B36565D5}" type="sibTrans" cxnId="{3DD7F7CC-5915-4A21-969C-0B52633CD17E}">
      <dgm:prSet/>
      <dgm:spPr/>
      <dgm:t>
        <a:bodyPr/>
        <a:lstStyle/>
        <a:p>
          <a:endParaRPr lang="es-ES"/>
        </a:p>
      </dgm:t>
    </dgm:pt>
    <dgm:pt modelId="{2FFA0F0B-3103-40A2-93B0-887EFE06044F}">
      <dgm:prSet phldrT="[Texto]"/>
      <dgm:spPr/>
      <dgm:t>
        <a:bodyPr/>
        <a:lstStyle/>
        <a:p>
          <a:r>
            <a:rPr lang="es-ES" u="none" dirty="0"/>
            <a:t>Entradas, salidas y recreo en 2 tramos y escalonados.</a:t>
          </a:r>
        </a:p>
      </dgm:t>
    </dgm:pt>
    <dgm:pt modelId="{FE15E5EC-393A-4412-84AF-2198A7D08595}" type="parTrans" cxnId="{926FF7C7-5AE5-4632-9D23-7C4EC79F88AB}">
      <dgm:prSet/>
      <dgm:spPr/>
      <dgm:t>
        <a:bodyPr/>
        <a:lstStyle/>
        <a:p>
          <a:endParaRPr lang="es-ES"/>
        </a:p>
      </dgm:t>
    </dgm:pt>
    <dgm:pt modelId="{6C7C4477-6E64-4C7E-B6CA-737C4138939C}" type="sibTrans" cxnId="{926FF7C7-5AE5-4632-9D23-7C4EC79F88AB}">
      <dgm:prSet/>
      <dgm:spPr/>
      <dgm:t>
        <a:bodyPr/>
        <a:lstStyle/>
        <a:p>
          <a:endParaRPr lang="es-ES"/>
        </a:p>
      </dgm:t>
    </dgm:pt>
    <dgm:pt modelId="{C6D2BA3B-DFA3-44A8-B54B-39171541944D}">
      <dgm:prSet phldrT="[Texto]"/>
      <dgm:spPr/>
      <dgm:t>
        <a:bodyPr/>
        <a:lstStyle/>
        <a:p>
          <a:r>
            <a:rPr lang="es-ES" u="none" dirty="0"/>
            <a:t>Medición de temperatura a la entrada. Prohibido el paso si se tiene más de 37.3ºC.</a:t>
          </a:r>
        </a:p>
      </dgm:t>
    </dgm:pt>
    <dgm:pt modelId="{C71FE32B-5735-402D-AE90-134F9A6D60EA}" type="parTrans" cxnId="{674A884F-C9B7-4081-A643-7A52801B3B1C}">
      <dgm:prSet/>
      <dgm:spPr/>
    </dgm:pt>
    <dgm:pt modelId="{A43A2F8F-66E7-43BC-AB32-9767CE11783C}" type="sibTrans" cxnId="{674A884F-C9B7-4081-A643-7A52801B3B1C}">
      <dgm:prSet/>
      <dgm:spPr/>
    </dgm:pt>
    <dgm:pt modelId="{E3561ADA-1DA5-45B3-B4E5-5C6EA1BCDB64}">
      <dgm:prSet phldrT="[Texto]"/>
      <dgm:spPr/>
      <dgm:t>
        <a:bodyPr/>
        <a:lstStyle/>
        <a:p>
          <a:r>
            <a:rPr lang="es-ES" u="none" dirty="0"/>
            <a:t>Apertura continua de puerta de entrada.</a:t>
          </a:r>
        </a:p>
      </dgm:t>
    </dgm:pt>
    <dgm:pt modelId="{30B697C7-724F-400E-965D-B33AC3658A22}" type="parTrans" cxnId="{F1AF918A-76A2-4FD1-9BE5-B4AE6A8FD0B5}">
      <dgm:prSet/>
      <dgm:spPr/>
    </dgm:pt>
    <dgm:pt modelId="{F264A6DB-79BB-4A94-BFB9-77F80482BFFB}" type="sibTrans" cxnId="{F1AF918A-76A2-4FD1-9BE5-B4AE6A8FD0B5}">
      <dgm:prSet/>
      <dgm:spPr/>
    </dgm:pt>
    <dgm:pt modelId="{37D75C74-71A6-4BFE-AA93-0767E666D12A}">
      <dgm:prSet phldrT="[Texto]"/>
      <dgm:spPr/>
      <dgm:t>
        <a:bodyPr/>
        <a:lstStyle/>
        <a:p>
          <a:r>
            <a:rPr lang="es-ES" u="none" dirty="0"/>
            <a:t>Atención preferentemente telemática.</a:t>
          </a:r>
        </a:p>
      </dgm:t>
    </dgm:pt>
    <dgm:pt modelId="{9CBF38DB-0348-45B6-A8EC-0FBBAA7A1770}" type="parTrans" cxnId="{EB4AAA94-4EEC-456A-AD0B-13D9EE1741AB}">
      <dgm:prSet/>
      <dgm:spPr/>
    </dgm:pt>
    <dgm:pt modelId="{050A632C-E4B8-4452-AB3F-AFC18F68805C}" type="sibTrans" cxnId="{EB4AAA94-4EEC-456A-AD0B-13D9EE1741AB}">
      <dgm:prSet/>
      <dgm:spPr/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585BAE96-AEBB-40FB-86E3-87F475426237}" type="pres">
      <dgm:prSet presAssocID="{FEE05D8C-944B-4804-BDBA-68C59071E2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15AFE2-1D75-442C-9537-CC4FA048E130}" type="pres">
      <dgm:prSet presAssocID="{FEE05D8C-944B-4804-BDBA-68C59071E2A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BE155E-F296-486D-9378-612EBAA192D4}" type="presOf" srcId="{37D75C74-71A6-4BFE-AA93-0767E666D12A}" destId="{1215AFE2-1D75-442C-9537-CC4FA048E130}" srcOrd="0" destOrd="3" presId="urn:microsoft.com/office/officeart/2005/8/layout/vList2"/>
    <dgm:cxn modelId="{674A884F-C9B7-4081-A643-7A52801B3B1C}" srcId="{FEE05D8C-944B-4804-BDBA-68C59071E2AB}" destId="{C6D2BA3B-DFA3-44A8-B54B-39171541944D}" srcOrd="2" destOrd="0" parTransId="{C71FE32B-5735-402D-AE90-134F9A6D60EA}" sibTransId="{A43A2F8F-66E7-43BC-AB32-9767CE11783C}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F1AF918A-76A2-4FD1-9BE5-B4AE6A8FD0B5}" srcId="{FEE05D8C-944B-4804-BDBA-68C59071E2AB}" destId="{E3561ADA-1DA5-45B3-B4E5-5C6EA1BCDB64}" srcOrd="0" destOrd="0" parTransId="{30B697C7-724F-400E-965D-B33AC3658A22}" sibTransId="{F264A6DB-79BB-4A94-BFB9-77F80482BFFB}"/>
    <dgm:cxn modelId="{EB4AAA94-4EEC-456A-AD0B-13D9EE1741AB}" srcId="{FEE05D8C-944B-4804-BDBA-68C59071E2AB}" destId="{37D75C74-71A6-4BFE-AA93-0767E666D12A}" srcOrd="3" destOrd="0" parTransId="{9CBF38DB-0348-45B6-A8EC-0FBBAA7A1770}" sibTransId="{050A632C-E4B8-4452-AB3F-AFC18F68805C}"/>
    <dgm:cxn modelId="{5302C8A2-DCEF-4EED-A7D1-42CC789155F2}" type="presOf" srcId="{FEE05D8C-944B-4804-BDBA-68C59071E2AB}" destId="{585BAE96-AEBB-40FB-86E3-87F475426237}" srcOrd="0" destOrd="0" presId="urn:microsoft.com/office/officeart/2005/8/layout/vList2"/>
    <dgm:cxn modelId="{CAD9C2A9-A556-4442-9A76-24BA3A51DE54}" type="presOf" srcId="{C6D2BA3B-DFA3-44A8-B54B-39171541944D}" destId="{1215AFE2-1D75-442C-9537-CC4FA048E130}" srcOrd="0" destOrd="2" presId="urn:microsoft.com/office/officeart/2005/8/layout/vList2"/>
    <dgm:cxn modelId="{926FF7C7-5AE5-4632-9D23-7C4EC79F88AB}" srcId="{FEE05D8C-944B-4804-BDBA-68C59071E2AB}" destId="{2FFA0F0B-3103-40A2-93B0-887EFE06044F}" srcOrd="1" destOrd="0" parTransId="{FE15E5EC-393A-4412-84AF-2198A7D08595}" sibTransId="{6C7C4477-6E64-4C7E-B6CA-737C4138939C}"/>
    <dgm:cxn modelId="{828188C8-2882-4DD7-B7F7-4997FECFE764}" type="presOf" srcId="{E3561ADA-1DA5-45B3-B4E5-5C6EA1BCDB64}" destId="{1215AFE2-1D75-442C-9537-CC4FA048E130}" srcOrd="0" destOrd="0" presId="urn:microsoft.com/office/officeart/2005/8/layout/vList2"/>
    <dgm:cxn modelId="{3DD7F7CC-5915-4A21-969C-0B52633CD17E}" srcId="{D35D992C-DF48-4858-9D48-AB221AEED6DA}" destId="{FEE05D8C-944B-4804-BDBA-68C59071E2AB}" srcOrd="0" destOrd="0" parTransId="{B611181A-EC25-49C4-8BAF-7A20DD99328B}" sibTransId="{704ACF92-C7A3-435F-B8F0-9192B36565D5}"/>
    <dgm:cxn modelId="{227A8FF1-52FD-433D-8A44-581D79E2F0EA}" type="presOf" srcId="{2FFA0F0B-3103-40A2-93B0-887EFE06044F}" destId="{1215AFE2-1D75-442C-9537-CC4FA048E130}" srcOrd="0" destOrd="1" presId="urn:microsoft.com/office/officeart/2005/8/layout/vList2"/>
    <dgm:cxn modelId="{CC8BDAAF-E5CB-4992-A893-161FF993EBCD}" type="presParOf" srcId="{4770E611-AC47-409E-93FF-1609A207F2CD}" destId="{585BAE96-AEBB-40FB-86E3-87F475426237}" srcOrd="0" destOrd="0" presId="urn:microsoft.com/office/officeart/2005/8/layout/vList2"/>
    <dgm:cxn modelId="{BFA220A6-F939-48F3-87C8-425A22E0B5A3}" type="presParOf" srcId="{4770E611-AC47-409E-93FF-1609A207F2CD}" destId="{1215AFE2-1D75-442C-9537-CC4FA048E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05D8C-944B-4804-BDBA-68C59071E2A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- Medidas de tránsito por el centro:</a:t>
          </a:r>
        </a:p>
      </dgm:t>
    </dgm:pt>
    <dgm:pt modelId="{B611181A-EC25-49C4-8BAF-7A20DD99328B}" type="parTrans" cxnId="{3DD7F7CC-5915-4A21-969C-0B52633CD17E}">
      <dgm:prSet/>
      <dgm:spPr/>
      <dgm:t>
        <a:bodyPr/>
        <a:lstStyle/>
        <a:p>
          <a:endParaRPr lang="es-ES"/>
        </a:p>
      </dgm:t>
    </dgm:pt>
    <dgm:pt modelId="{704ACF92-C7A3-435F-B8F0-9192B36565D5}" type="sibTrans" cxnId="{3DD7F7CC-5915-4A21-969C-0B52633CD17E}">
      <dgm:prSet/>
      <dgm:spPr/>
      <dgm:t>
        <a:bodyPr/>
        <a:lstStyle/>
        <a:p>
          <a:endParaRPr lang="es-ES"/>
        </a:p>
      </dgm:t>
    </dgm:pt>
    <dgm:pt modelId="{E3561ADA-1DA5-45B3-B4E5-5C6EA1BCDB64}">
      <dgm:prSet phldrT="[Texto]"/>
      <dgm:spPr/>
      <dgm:t>
        <a:bodyPr/>
        <a:lstStyle/>
        <a:p>
          <a:r>
            <a:rPr lang="es-ES" u="none" dirty="0"/>
            <a:t>Indicación de vías de acceso/salida y del sentido de circulación de pasillos y escaleras con señalización en suelo.</a:t>
          </a:r>
        </a:p>
      </dgm:t>
    </dgm:pt>
    <dgm:pt modelId="{30B697C7-724F-400E-965D-B33AC3658A22}" type="parTrans" cxnId="{F1AF918A-76A2-4FD1-9BE5-B4AE6A8FD0B5}">
      <dgm:prSet/>
      <dgm:spPr/>
      <dgm:t>
        <a:bodyPr/>
        <a:lstStyle/>
        <a:p>
          <a:endParaRPr lang="es-ES"/>
        </a:p>
      </dgm:t>
    </dgm:pt>
    <dgm:pt modelId="{F264A6DB-79BB-4A94-BFB9-77F80482BFFB}" type="sibTrans" cxnId="{F1AF918A-76A2-4FD1-9BE5-B4AE6A8FD0B5}">
      <dgm:prSet/>
      <dgm:spPr/>
      <dgm:t>
        <a:bodyPr/>
        <a:lstStyle/>
        <a:p>
          <a:endParaRPr lang="es-ES"/>
        </a:p>
      </dgm:t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585BAE96-AEBB-40FB-86E3-87F475426237}" type="pres">
      <dgm:prSet presAssocID="{FEE05D8C-944B-4804-BDBA-68C59071E2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15AFE2-1D75-442C-9537-CC4FA048E130}" type="pres">
      <dgm:prSet presAssocID="{FEE05D8C-944B-4804-BDBA-68C59071E2A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F1AF918A-76A2-4FD1-9BE5-B4AE6A8FD0B5}" srcId="{FEE05D8C-944B-4804-BDBA-68C59071E2AB}" destId="{E3561ADA-1DA5-45B3-B4E5-5C6EA1BCDB64}" srcOrd="0" destOrd="0" parTransId="{30B697C7-724F-400E-965D-B33AC3658A22}" sibTransId="{F264A6DB-79BB-4A94-BFB9-77F80482BFFB}"/>
    <dgm:cxn modelId="{5302C8A2-DCEF-4EED-A7D1-42CC789155F2}" type="presOf" srcId="{FEE05D8C-944B-4804-BDBA-68C59071E2AB}" destId="{585BAE96-AEBB-40FB-86E3-87F475426237}" srcOrd="0" destOrd="0" presId="urn:microsoft.com/office/officeart/2005/8/layout/vList2"/>
    <dgm:cxn modelId="{828188C8-2882-4DD7-B7F7-4997FECFE764}" type="presOf" srcId="{E3561ADA-1DA5-45B3-B4E5-5C6EA1BCDB64}" destId="{1215AFE2-1D75-442C-9537-CC4FA048E130}" srcOrd="0" destOrd="0" presId="urn:microsoft.com/office/officeart/2005/8/layout/vList2"/>
    <dgm:cxn modelId="{3DD7F7CC-5915-4A21-969C-0B52633CD17E}" srcId="{D35D992C-DF48-4858-9D48-AB221AEED6DA}" destId="{FEE05D8C-944B-4804-BDBA-68C59071E2AB}" srcOrd="0" destOrd="0" parTransId="{B611181A-EC25-49C4-8BAF-7A20DD99328B}" sibTransId="{704ACF92-C7A3-435F-B8F0-9192B36565D5}"/>
    <dgm:cxn modelId="{CC8BDAAF-E5CB-4992-A893-161FF993EBCD}" type="presParOf" srcId="{4770E611-AC47-409E-93FF-1609A207F2CD}" destId="{585BAE96-AEBB-40FB-86E3-87F475426237}" srcOrd="0" destOrd="0" presId="urn:microsoft.com/office/officeart/2005/8/layout/vList2"/>
    <dgm:cxn modelId="{BFA220A6-F939-48F3-87C8-425A22E0B5A3}" type="presParOf" srcId="{4770E611-AC47-409E-93FF-1609A207F2CD}" destId="{1215AFE2-1D75-442C-9537-CC4FA048E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05D8C-944B-4804-BDBA-68C59071E2AB}">
      <dgm:prSet phldrT="[Texto]"/>
      <dgm:spPr>
        <a:solidFill>
          <a:srgbClr val="FF0066"/>
        </a:solidFill>
      </dgm:spPr>
      <dgm:t>
        <a:bodyPr/>
        <a:lstStyle/>
        <a:p>
          <a:r>
            <a:rPr lang="es-ES" dirty="0"/>
            <a:t>- Durante el recreo:</a:t>
          </a:r>
        </a:p>
      </dgm:t>
    </dgm:pt>
    <dgm:pt modelId="{B611181A-EC25-49C4-8BAF-7A20DD99328B}" type="parTrans" cxnId="{3DD7F7CC-5915-4A21-969C-0B52633CD17E}">
      <dgm:prSet/>
      <dgm:spPr/>
      <dgm:t>
        <a:bodyPr/>
        <a:lstStyle/>
        <a:p>
          <a:endParaRPr lang="es-ES"/>
        </a:p>
      </dgm:t>
    </dgm:pt>
    <dgm:pt modelId="{704ACF92-C7A3-435F-B8F0-9192B36565D5}" type="sibTrans" cxnId="{3DD7F7CC-5915-4A21-969C-0B52633CD17E}">
      <dgm:prSet/>
      <dgm:spPr/>
      <dgm:t>
        <a:bodyPr/>
        <a:lstStyle/>
        <a:p>
          <a:endParaRPr lang="es-ES"/>
        </a:p>
      </dgm:t>
    </dgm:pt>
    <dgm:pt modelId="{E3561ADA-1DA5-45B3-B4E5-5C6EA1BCDB64}">
      <dgm:prSet phldrT="[Texto]"/>
      <dgm:spPr/>
      <dgm:t>
        <a:bodyPr/>
        <a:lstStyle/>
        <a:p>
          <a:r>
            <a:rPr lang="es-ES" u="none" dirty="0"/>
            <a:t>Alumnos de</a:t>
          </a:r>
          <a:r>
            <a:rPr lang="es-ES" u="sng" dirty="0"/>
            <a:t>1ºESO</a:t>
          </a:r>
          <a:r>
            <a:rPr lang="es-ES" u="none" dirty="0"/>
            <a:t> ocuparán la pista de fútbol.</a:t>
          </a:r>
        </a:p>
      </dgm:t>
    </dgm:pt>
    <dgm:pt modelId="{30B697C7-724F-400E-965D-B33AC3658A22}" type="parTrans" cxnId="{F1AF918A-76A2-4FD1-9BE5-B4AE6A8FD0B5}">
      <dgm:prSet/>
      <dgm:spPr/>
      <dgm:t>
        <a:bodyPr/>
        <a:lstStyle/>
        <a:p>
          <a:endParaRPr lang="es-ES"/>
        </a:p>
      </dgm:t>
    </dgm:pt>
    <dgm:pt modelId="{F264A6DB-79BB-4A94-BFB9-77F80482BFFB}" type="sibTrans" cxnId="{F1AF918A-76A2-4FD1-9BE5-B4AE6A8FD0B5}">
      <dgm:prSet/>
      <dgm:spPr/>
      <dgm:t>
        <a:bodyPr/>
        <a:lstStyle/>
        <a:p>
          <a:endParaRPr lang="es-ES"/>
        </a:p>
      </dgm:t>
    </dgm:pt>
    <dgm:pt modelId="{0B53B8A4-3CED-423C-B00F-5EA8B1E42348}">
      <dgm:prSet phldrT="[Texto]"/>
      <dgm:spPr/>
      <dgm:t>
        <a:bodyPr/>
        <a:lstStyle/>
        <a:p>
          <a:r>
            <a:rPr lang="es-ES" u="sng" dirty="0"/>
            <a:t>2º ESO</a:t>
          </a:r>
          <a:r>
            <a:rPr lang="es-ES" u="none" dirty="0"/>
            <a:t> se localizarán en la cancha de baloncesto.</a:t>
          </a:r>
        </a:p>
      </dgm:t>
    </dgm:pt>
    <dgm:pt modelId="{C2208078-EE83-4C2C-9967-213988BA5167}" type="parTrans" cxnId="{2A694816-7D8C-4BDB-8EEA-4D8CF3900C68}">
      <dgm:prSet/>
      <dgm:spPr/>
    </dgm:pt>
    <dgm:pt modelId="{F3EEFC4D-1B58-45D7-995F-5BB0DB51DEBB}" type="sibTrans" cxnId="{2A694816-7D8C-4BDB-8EEA-4D8CF3900C68}">
      <dgm:prSet/>
      <dgm:spPr/>
    </dgm:pt>
    <dgm:pt modelId="{A521DF7A-4AE4-4CEB-9A40-7017AAABE791}">
      <dgm:prSet phldrT="[Texto]"/>
      <dgm:spPr/>
      <dgm:t>
        <a:bodyPr/>
        <a:lstStyle/>
        <a:p>
          <a:r>
            <a:rPr lang="es-ES" u="sng" dirty="0"/>
            <a:t>3º ESO</a:t>
          </a:r>
          <a:r>
            <a:rPr lang="es-ES" u="none" dirty="0"/>
            <a:t> patio delantero.</a:t>
          </a:r>
        </a:p>
      </dgm:t>
    </dgm:pt>
    <dgm:pt modelId="{018AC1C6-F02E-456F-A39C-03CE7277B2CF}" type="parTrans" cxnId="{36DE7B73-46DD-4B2D-A296-853BE1BFE29C}">
      <dgm:prSet/>
      <dgm:spPr/>
    </dgm:pt>
    <dgm:pt modelId="{6D7EA611-57D3-4248-86DE-89D1FB2D5FE7}" type="sibTrans" cxnId="{36DE7B73-46DD-4B2D-A296-853BE1BFE29C}">
      <dgm:prSet/>
      <dgm:spPr/>
    </dgm:pt>
    <dgm:pt modelId="{36770A64-74E3-4D41-BCA1-D0DB9D091BE2}">
      <dgm:prSet phldrT="[Texto]"/>
      <dgm:spPr/>
      <dgm:t>
        <a:bodyPr/>
        <a:lstStyle/>
        <a:p>
          <a:r>
            <a:rPr lang="es-ES" u="sng" dirty="0"/>
            <a:t>Resto de alumnos</a:t>
          </a:r>
          <a:r>
            <a:rPr lang="es-ES" u="none" dirty="0"/>
            <a:t>: no coincide el momento del recreo y pueden salir del centro.</a:t>
          </a:r>
        </a:p>
      </dgm:t>
    </dgm:pt>
    <dgm:pt modelId="{B2FBEFA1-F0A4-4E86-A790-A6A0BEE67577}" type="parTrans" cxnId="{5D2A32F5-B0C3-4FA3-8416-73E372E73738}">
      <dgm:prSet/>
      <dgm:spPr/>
    </dgm:pt>
    <dgm:pt modelId="{A88D3209-252A-44A3-AB18-D426900FB377}" type="sibTrans" cxnId="{5D2A32F5-B0C3-4FA3-8416-73E372E73738}">
      <dgm:prSet/>
      <dgm:spPr/>
    </dgm:pt>
    <dgm:pt modelId="{F7955DC0-0EC2-4EA4-AD31-206DB0C77643}">
      <dgm:prSet phldrT="[Texto]"/>
      <dgm:spPr/>
      <dgm:t>
        <a:bodyPr/>
        <a:lstStyle/>
        <a:p>
          <a:r>
            <a:rPr lang="es-ES" u="none" dirty="0"/>
            <a:t>Si llueve, los alumnos permanecerán dentro del aula manteniendo la distancia.</a:t>
          </a:r>
        </a:p>
      </dgm:t>
    </dgm:pt>
    <dgm:pt modelId="{11620B40-43B4-4EAF-AFAF-97B23D77BCF2}" type="parTrans" cxnId="{1C3E0104-405A-467E-87F8-21DD6E7471A8}">
      <dgm:prSet/>
      <dgm:spPr/>
    </dgm:pt>
    <dgm:pt modelId="{D0268CF8-B1CF-470F-8989-05147E47658C}" type="sibTrans" cxnId="{1C3E0104-405A-467E-87F8-21DD6E7471A8}">
      <dgm:prSet/>
      <dgm:spPr/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585BAE96-AEBB-40FB-86E3-87F475426237}" type="pres">
      <dgm:prSet presAssocID="{FEE05D8C-944B-4804-BDBA-68C59071E2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15AFE2-1D75-442C-9537-CC4FA048E130}" type="pres">
      <dgm:prSet presAssocID="{FEE05D8C-944B-4804-BDBA-68C59071E2A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3E0104-405A-467E-87F8-21DD6E7471A8}" srcId="{FEE05D8C-944B-4804-BDBA-68C59071E2AB}" destId="{F7955DC0-0EC2-4EA4-AD31-206DB0C77643}" srcOrd="4" destOrd="0" parTransId="{11620B40-43B4-4EAF-AFAF-97B23D77BCF2}" sibTransId="{D0268CF8-B1CF-470F-8989-05147E47658C}"/>
    <dgm:cxn modelId="{2A694816-7D8C-4BDB-8EEA-4D8CF3900C68}" srcId="{FEE05D8C-944B-4804-BDBA-68C59071E2AB}" destId="{0B53B8A4-3CED-423C-B00F-5EA8B1E42348}" srcOrd="1" destOrd="0" parTransId="{C2208078-EE83-4C2C-9967-213988BA5167}" sibTransId="{F3EEFC4D-1B58-45D7-995F-5BB0DB51DEBB}"/>
    <dgm:cxn modelId="{B094012D-2099-464C-9646-661730CC74F8}" type="presOf" srcId="{0B53B8A4-3CED-423C-B00F-5EA8B1E42348}" destId="{1215AFE2-1D75-442C-9537-CC4FA048E130}" srcOrd="0" destOrd="1" presId="urn:microsoft.com/office/officeart/2005/8/layout/vList2"/>
    <dgm:cxn modelId="{36DE7B73-46DD-4B2D-A296-853BE1BFE29C}" srcId="{FEE05D8C-944B-4804-BDBA-68C59071E2AB}" destId="{A521DF7A-4AE4-4CEB-9A40-7017AAABE791}" srcOrd="2" destOrd="0" parTransId="{018AC1C6-F02E-456F-A39C-03CE7277B2CF}" sibTransId="{6D7EA611-57D3-4248-86DE-89D1FB2D5FE7}"/>
    <dgm:cxn modelId="{662E3854-EA5B-40A7-83D3-C760F931C4F3}" type="presOf" srcId="{F7955DC0-0EC2-4EA4-AD31-206DB0C77643}" destId="{1215AFE2-1D75-442C-9537-CC4FA048E130}" srcOrd="0" destOrd="4" presId="urn:microsoft.com/office/officeart/2005/8/layout/vList2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6F06B888-FF9E-4A98-84A6-25D50A7B97D1}" type="presOf" srcId="{A521DF7A-4AE4-4CEB-9A40-7017AAABE791}" destId="{1215AFE2-1D75-442C-9537-CC4FA048E130}" srcOrd="0" destOrd="2" presId="urn:microsoft.com/office/officeart/2005/8/layout/vList2"/>
    <dgm:cxn modelId="{F1AF918A-76A2-4FD1-9BE5-B4AE6A8FD0B5}" srcId="{FEE05D8C-944B-4804-BDBA-68C59071E2AB}" destId="{E3561ADA-1DA5-45B3-B4E5-5C6EA1BCDB64}" srcOrd="0" destOrd="0" parTransId="{30B697C7-724F-400E-965D-B33AC3658A22}" sibTransId="{F264A6DB-79BB-4A94-BFB9-77F80482BFFB}"/>
    <dgm:cxn modelId="{5302C8A2-DCEF-4EED-A7D1-42CC789155F2}" type="presOf" srcId="{FEE05D8C-944B-4804-BDBA-68C59071E2AB}" destId="{585BAE96-AEBB-40FB-86E3-87F475426237}" srcOrd="0" destOrd="0" presId="urn:microsoft.com/office/officeart/2005/8/layout/vList2"/>
    <dgm:cxn modelId="{828188C8-2882-4DD7-B7F7-4997FECFE764}" type="presOf" srcId="{E3561ADA-1DA5-45B3-B4E5-5C6EA1BCDB64}" destId="{1215AFE2-1D75-442C-9537-CC4FA048E130}" srcOrd="0" destOrd="0" presId="urn:microsoft.com/office/officeart/2005/8/layout/vList2"/>
    <dgm:cxn modelId="{3DD7F7CC-5915-4A21-969C-0B52633CD17E}" srcId="{D35D992C-DF48-4858-9D48-AB221AEED6DA}" destId="{FEE05D8C-944B-4804-BDBA-68C59071E2AB}" srcOrd="0" destOrd="0" parTransId="{B611181A-EC25-49C4-8BAF-7A20DD99328B}" sibTransId="{704ACF92-C7A3-435F-B8F0-9192B36565D5}"/>
    <dgm:cxn modelId="{7B152ED5-C182-497C-B5F2-447FD1EECD6C}" type="presOf" srcId="{36770A64-74E3-4D41-BCA1-D0DB9D091BE2}" destId="{1215AFE2-1D75-442C-9537-CC4FA048E130}" srcOrd="0" destOrd="3" presId="urn:microsoft.com/office/officeart/2005/8/layout/vList2"/>
    <dgm:cxn modelId="{5D2A32F5-B0C3-4FA3-8416-73E372E73738}" srcId="{FEE05D8C-944B-4804-BDBA-68C59071E2AB}" destId="{36770A64-74E3-4D41-BCA1-D0DB9D091BE2}" srcOrd="3" destOrd="0" parTransId="{B2FBEFA1-F0A4-4E86-A790-A6A0BEE67577}" sibTransId="{A88D3209-252A-44A3-AB18-D426900FB377}"/>
    <dgm:cxn modelId="{CC8BDAAF-E5CB-4992-A893-161FF993EBCD}" type="presParOf" srcId="{4770E611-AC47-409E-93FF-1609A207F2CD}" destId="{585BAE96-AEBB-40FB-86E3-87F475426237}" srcOrd="0" destOrd="0" presId="urn:microsoft.com/office/officeart/2005/8/layout/vList2"/>
    <dgm:cxn modelId="{BFA220A6-F939-48F3-87C8-425A22E0B5A3}" type="presParOf" srcId="{4770E611-AC47-409E-93FF-1609A207F2CD}" destId="{1215AFE2-1D75-442C-9537-CC4FA048E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5D992C-DF48-4858-9D48-AB221AEED6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05D8C-944B-4804-BDBA-68C59071E2A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- Uso del baño:</a:t>
          </a:r>
        </a:p>
      </dgm:t>
    </dgm:pt>
    <dgm:pt modelId="{B611181A-EC25-49C4-8BAF-7A20DD99328B}" type="parTrans" cxnId="{3DD7F7CC-5915-4A21-969C-0B52633CD17E}">
      <dgm:prSet/>
      <dgm:spPr/>
      <dgm:t>
        <a:bodyPr/>
        <a:lstStyle/>
        <a:p>
          <a:endParaRPr lang="es-ES"/>
        </a:p>
      </dgm:t>
    </dgm:pt>
    <dgm:pt modelId="{704ACF92-C7A3-435F-B8F0-9192B36565D5}" type="sibTrans" cxnId="{3DD7F7CC-5915-4A21-969C-0B52633CD17E}">
      <dgm:prSet/>
      <dgm:spPr/>
      <dgm:t>
        <a:bodyPr/>
        <a:lstStyle/>
        <a:p>
          <a:endParaRPr lang="es-ES"/>
        </a:p>
      </dgm:t>
    </dgm:pt>
    <dgm:pt modelId="{E3561ADA-1DA5-45B3-B4E5-5C6EA1BCDB64}">
      <dgm:prSet phldrT="[Texto]"/>
      <dgm:spPr/>
      <dgm:t>
        <a:bodyPr/>
        <a:lstStyle/>
        <a:p>
          <a:r>
            <a:rPr lang="es-ES" u="none" dirty="0"/>
            <a:t>Sólo 3 personas al mismo tiempo.</a:t>
          </a:r>
        </a:p>
      </dgm:t>
    </dgm:pt>
    <dgm:pt modelId="{30B697C7-724F-400E-965D-B33AC3658A22}" type="parTrans" cxnId="{F1AF918A-76A2-4FD1-9BE5-B4AE6A8FD0B5}">
      <dgm:prSet/>
      <dgm:spPr/>
      <dgm:t>
        <a:bodyPr/>
        <a:lstStyle/>
        <a:p>
          <a:endParaRPr lang="es-ES"/>
        </a:p>
      </dgm:t>
    </dgm:pt>
    <dgm:pt modelId="{F264A6DB-79BB-4A94-BFB9-77F80482BFFB}" type="sibTrans" cxnId="{F1AF918A-76A2-4FD1-9BE5-B4AE6A8FD0B5}">
      <dgm:prSet/>
      <dgm:spPr/>
      <dgm:t>
        <a:bodyPr/>
        <a:lstStyle/>
        <a:p>
          <a:endParaRPr lang="es-ES"/>
        </a:p>
      </dgm:t>
    </dgm:pt>
    <dgm:pt modelId="{0B53B8A4-3CED-423C-B00F-5EA8B1E42348}">
      <dgm:prSet phldrT="[Texto]"/>
      <dgm:spPr/>
      <dgm:t>
        <a:bodyPr/>
        <a:lstStyle/>
        <a:p>
          <a:r>
            <a:rPr lang="es-ES" u="none" dirty="0"/>
            <a:t>Los alumnos no salen al baño entre clases.</a:t>
          </a:r>
        </a:p>
      </dgm:t>
    </dgm:pt>
    <dgm:pt modelId="{C2208078-EE83-4C2C-9967-213988BA5167}" type="parTrans" cxnId="{2A694816-7D8C-4BDB-8EEA-4D8CF3900C68}">
      <dgm:prSet/>
      <dgm:spPr/>
    </dgm:pt>
    <dgm:pt modelId="{F3EEFC4D-1B58-45D7-995F-5BB0DB51DEBB}" type="sibTrans" cxnId="{2A694816-7D8C-4BDB-8EEA-4D8CF3900C68}">
      <dgm:prSet/>
      <dgm:spPr/>
    </dgm:pt>
    <dgm:pt modelId="{A521DF7A-4AE4-4CEB-9A40-7017AAABE791}">
      <dgm:prSet phldrT="[Texto]"/>
      <dgm:spPr/>
      <dgm:t>
        <a:bodyPr/>
        <a:lstStyle/>
        <a:p>
          <a:r>
            <a:rPr lang="es-ES" u="none" dirty="0"/>
            <a:t>Los alumnos usan el baño de su planta.</a:t>
          </a:r>
        </a:p>
      </dgm:t>
    </dgm:pt>
    <dgm:pt modelId="{018AC1C6-F02E-456F-A39C-03CE7277B2CF}" type="parTrans" cxnId="{36DE7B73-46DD-4B2D-A296-853BE1BFE29C}">
      <dgm:prSet/>
      <dgm:spPr/>
    </dgm:pt>
    <dgm:pt modelId="{6D7EA611-57D3-4248-86DE-89D1FB2D5FE7}" type="sibTrans" cxnId="{36DE7B73-46DD-4B2D-A296-853BE1BFE29C}">
      <dgm:prSet/>
      <dgm:spPr/>
    </dgm:pt>
    <dgm:pt modelId="{36770A64-74E3-4D41-BCA1-D0DB9D091BE2}">
      <dgm:prSet phldrT="[Texto]"/>
      <dgm:spPr/>
      <dgm:t>
        <a:bodyPr/>
        <a:lstStyle/>
        <a:p>
          <a:r>
            <a:rPr lang="es-ES" u="none" dirty="0"/>
            <a:t>Limpieza, ventilación y vaciado de papeleras, al menos, 3 veces al día.</a:t>
          </a:r>
        </a:p>
      </dgm:t>
    </dgm:pt>
    <dgm:pt modelId="{B2FBEFA1-F0A4-4E86-A790-A6A0BEE67577}" type="parTrans" cxnId="{5D2A32F5-B0C3-4FA3-8416-73E372E73738}">
      <dgm:prSet/>
      <dgm:spPr/>
    </dgm:pt>
    <dgm:pt modelId="{A88D3209-252A-44A3-AB18-D426900FB377}" type="sibTrans" cxnId="{5D2A32F5-B0C3-4FA3-8416-73E372E73738}">
      <dgm:prSet/>
      <dgm:spPr/>
    </dgm:pt>
    <dgm:pt modelId="{4770E611-AC47-409E-93FF-1609A207F2CD}" type="pres">
      <dgm:prSet presAssocID="{D35D992C-DF48-4858-9D48-AB221AEED6DA}" presName="linear" presStyleCnt="0">
        <dgm:presLayoutVars>
          <dgm:animLvl val="lvl"/>
          <dgm:resizeHandles val="exact"/>
        </dgm:presLayoutVars>
      </dgm:prSet>
      <dgm:spPr/>
    </dgm:pt>
    <dgm:pt modelId="{585BAE96-AEBB-40FB-86E3-87F475426237}" type="pres">
      <dgm:prSet presAssocID="{FEE05D8C-944B-4804-BDBA-68C59071E2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15AFE2-1D75-442C-9537-CC4FA048E130}" type="pres">
      <dgm:prSet presAssocID="{FEE05D8C-944B-4804-BDBA-68C59071E2A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694816-7D8C-4BDB-8EEA-4D8CF3900C68}" srcId="{FEE05D8C-944B-4804-BDBA-68C59071E2AB}" destId="{0B53B8A4-3CED-423C-B00F-5EA8B1E42348}" srcOrd="1" destOrd="0" parTransId="{C2208078-EE83-4C2C-9967-213988BA5167}" sibTransId="{F3EEFC4D-1B58-45D7-995F-5BB0DB51DEBB}"/>
    <dgm:cxn modelId="{B094012D-2099-464C-9646-661730CC74F8}" type="presOf" srcId="{0B53B8A4-3CED-423C-B00F-5EA8B1E42348}" destId="{1215AFE2-1D75-442C-9537-CC4FA048E130}" srcOrd="0" destOrd="1" presId="urn:microsoft.com/office/officeart/2005/8/layout/vList2"/>
    <dgm:cxn modelId="{36DE7B73-46DD-4B2D-A296-853BE1BFE29C}" srcId="{FEE05D8C-944B-4804-BDBA-68C59071E2AB}" destId="{A521DF7A-4AE4-4CEB-9A40-7017AAABE791}" srcOrd="2" destOrd="0" parTransId="{018AC1C6-F02E-456F-A39C-03CE7277B2CF}" sibTransId="{6D7EA611-57D3-4248-86DE-89D1FB2D5FE7}"/>
    <dgm:cxn modelId="{1A2A2A5A-4552-49D4-833F-BA5DCB3233A4}" type="presOf" srcId="{D35D992C-DF48-4858-9D48-AB221AEED6DA}" destId="{4770E611-AC47-409E-93FF-1609A207F2CD}" srcOrd="0" destOrd="0" presId="urn:microsoft.com/office/officeart/2005/8/layout/vList2"/>
    <dgm:cxn modelId="{6F06B888-FF9E-4A98-84A6-25D50A7B97D1}" type="presOf" srcId="{A521DF7A-4AE4-4CEB-9A40-7017AAABE791}" destId="{1215AFE2-1D75-442C-9537-CC4FA048E130}" srcOrd="0" destOrd="2" presId="urn:microsoft.com/office/officeart/2005/8/layout/vList2"/>
    <dgm:cxn modelId="{F1AF918A-76A2-4FD1-9BE5-B4AE6A8FD0B5}" srcId="{FEE05D8C-944B-4804-BDBA-68C59071E2AB}" destId="{E3561ADA-1DA5-45B3-B4E5-5C6EA1BCDB64}" srcOrd="0" destOrd="0" parTransId="{30B697C7-724F-400E-965D-B33AC3658A22}" sibTransId="{F264A6DB-79BB-4A94-BFB9-77F80482BFFB}"/>
    <dgm:cxn modelId="{5302C8A2-DCEF-4EED-A7D1-42CC789155F2}" type="presOf" srcId="{FEE05D8C-944B-4804-BDBA-68C59071E2AB}" destId="{585BAE96-AEBB-40FB-86E3-87F475426237}" srcOrd="0" destOrd="0" presId="urn:microsoft.com/office/officeart/2005/8/layout/vList2"/>
    <dgm:cxn modelId="{828188C8-2882-4DD7-B7F7-4997FECFE764}" type="presOf" srcId="{E3561ADA-1DA5-45B3-B4E5-5C6EA1BCDB64}" destId="{1215AFE2-1D75-442C-9537-CC4FA048E130}" srcOrd="0" destOrd="0" presId="urn:microsoft.com/office/officeart/2005/8/layout/vList2"/>
    <dgm:cxn modelId="{3DD7F7CC-5915-4A21-969C-0B52633CD17E}" srcId="{D35D992C-DF48-4858-9D48-AB221AEED6DA}" destId="{FEE05D8C-944B-4804-BDBA-68C59071E2AB}" srcOrd="0" destOrd="0" parTransId="{B611181A-EC25-49C4-8BAF-7A20DD99328B}" sibTransId="{704ACF92-C7A3-435F-B8F0-9192B36565D5}"/>
    <dgm:cxn modelId="{7B152ED5-C182-497C-B5F2-447FD1EECD6C}" type="presOf" srcId="{36770A64-74E3-4D41-BCA1-D0DB9D091BE2}" destId="{1215AFE2-1D75-442C-9537-CC4FA048E130}" srcOrd="0" destOrd="3" presId="urn:microsoft.com/office/officeart/2005/8/layout/vList2"/>
    <dgm:cxn modelId="{5D2A32F5-B0C3-4FA3-8416-73E372E73738}" srcId="{FEE05D8C-944B-4804-BDBA-68C59071E2AB}" destId="{36770A64-74E3-4D41-BCA1-D0DB9D091BE2}" srcOrd="3" destOrd="0" parTransId="{B2FBEFA1-F0A4-4E86-A790-A6A0BEE67577}" sibTransId="{A88D3209-252A-44A3-AB18-D426900FB377}"/>
    <dgm:cxn modelId="{CC8BDAAF-E5CB-4992-A893-161FF993EBCD}" type="presParOf" srcId="{4770E611-AC47-409E-93FF-1609A207F2CD}" destId="{585BAE96-AEBB-40FB-86E3-87F475426237}" srcOrd="0" destOrd="0" presId="urn:microsoft.com/office/officeart/2005/8/layout/vList2"/>
    <dgm:cxn modelId="{BFA220A6-F939-48F3-87C8-425A22E0B5A3}" type="presParOf" srcId="{4770E611-AC47-409E-93FF-1609A207F2CD}" destId="{1215AFE2-1D75-442C-9537-CC4FA048E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493DD-4C94-473C-A96E-7B1A06A9B5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EDEFAFB-3B16-4D53-AE4D-3E36C37E9E0C}">
      <dgm:prSet phldrT="[Texto]"/>
      <dgm:spPr/>
      <dgm:t>
        <a:bodyPr/>
        <a:lstStyle/>
        <a:p>
          <a:r>
            <a:rPr lang="es-ES" dirty="0"/>
            <a:t>¿Qué es la COVID-19?</a:t>
          </a:r>
        </a:p>
      </dgm:t>
    </dgm:pt>
    <dgm:pt modelId="{070E2B83-9198-4042-A653-F3BB8934261D}" type="parTrans" cxnId="{D0A41404-7361-456E-9AF7-99968BAF1F5C}">
      <dgm:prSet/>
      <dgm:spPr/>
      <dgm:t>
        <a:bodyPr/>
        <a:lstStyle/>
        <a:p>
          <a:endParaRPr lang="es-ES"/>
        </a:p>
      </dgm:t>
    </dgm:pt>
    <dgm:pt modelId="{C119F0F3-AF3E-4EE6-9190-3E3915230368}" type="sibTrans" cxnId="{D0A41404-7361-456E-9AF7-99968BAF1F5C}">
      <dgm:prSet/>
      <dgm:spPr/>
      <dgm:t>
        <a:bodyPr/>
        <a:lstStyle/>
        <a:p>
          <a:endParaRPr lang="es-ES"/>
        </a:p>
      </dgm:t>
    </dgm:pt>
    <dgm:pt modelId="{9BBD030B-3F4A-46F3-9E9F-1E7FECC64369}">
      <dgm:prSet phldrT="[Texto]"/>
      <dgm:spPr/>
      <dgm:t>
        <a:bodyPr/>
        <a:lstStyle/>
        <a:p>
          <a:r>
            <a:rPr lang="es-ES" dirty="0"/>
            <a:t>¿Quién lo causa?</a:t>
          </a:r>
        </a:p>
      </dgm:t>
    </dgm:pt>
    <dgm:pt modelId="{5A7AE7D3-49CB-452B-A51B-464FAB72891F}" type="parTrans" cxnId="{2E94535C-DBC0-4529-980D-5415E7912191}">
      <dgm:prSet/>
      <dgm:spPr/>
      <dgm:t>
        <a:bodyPr/>
        <a:lstStyle/>
        <a:p>
          <a:endParaRPr lang="es-ES"/>
        </a:p>
      </dgm:t>
    </dgm:pt>
    <dgm:pt modelId="{330FA455-91C8-4129-86FD-FA6484701A43}" type="sibTrans" cxnId="{2E94535C-DBC0-4529-980D-5415E7912191}">
      <dgm:prSet/>
      <dgm:spPr/>
      <dgm:t>
        <a:bodyPr/>
        <a:lstStyle/>
        <a:p>
          <a:endParaRPr lang="es-ES"/>
        </a:p>
      </dgm:t>
    </dgm:pt>
    <dgm:pt modelId="{F4E2680C-297F-4789-A228-BA555593E6D7}">
      <dgm:prSet phldrT="[Texto]"/>
      <dgm:spPr/>
      <dgm:t>
        <a:bodyPr/>
        <a:lstStyle/>
        <a:p>
          <a:r>
            <a:rPr lang="es-ES" dirty="0"/>
            <a:t>Síntomas</a:t>
          </a:r>
        </a:p>
      </dgm:t>
    </dgm:pt>
    <dgm:pt modelId="{8BF381F3-4111-45A3-A842-56DFE1F120FB}" type="parTrans" cxnId="{B16EC3B0-AA6F-40B9-B698-7AC26CCF694F}">
      <dgm:prSet/>
      <dgm:spPr/>
      <dgm:t>
        <a:bodyPr/>
        <a:lstStyle/>
        <a:p>
          <a:endParaRPr lang="es-ES"/>
        </a:p>
      </dgm:t>
    </dgm:pt>
    <dgm:pt modelId="{18F9D321-EED1-4DDA-8C7D-B6D5FE00CC87}" type="sibTrans" cxnId="{B16EC3B0-AA6F-40B9-B698-7AC26CCF694F}">
      <dgm:prSet/>
      <dgm:spPr/>
      <dgm:t>
        <a:bodyPr/>
        <a:lstStyle/>
        <a:p>
          <a:endParaRPr lang="es-ES"/>
        </a:p>
      </dgm:t>
    </dgm:pt>
    <dgm:pt modelId="{0D3DB659-57EB-4C8D-B97C-BF414EA59EDB}">
      <dgm:prSet phldrT="[Texto]"/>
      <dgm:spPr/>
      <dgm:t>
        <a:bodyPr/>
        <a:lstStyle/>
        <a:p>
          <a:r>
            <a:rPr lang="es-ES" dirty="0"/>
            <a:t>Diagnóstico</a:t>
          </a:r>
        </a:p>
      </dgm:t>
    </dgm:pt>
    <dgm:pt modelId="{BD827BB2-6298-4283-A59A-2059738EF4E8}" type="parTrans" cxnId="{1397F714-1A3F-4927-B3DF-0E886C37B6A0}">
      <dgm:prSet/>
      <dgm:spPr/>
      <dgm:t>
        <a:bodyPr/>
        <a:lstStyle/>
        <a:p>
          <a:endParaRPr lang="es-ES"/>
        </a:p>
      </dgm:t>
    </dgm:pt>
    <dgm:pt modelId="{D7DD1CDC-D945-4677-9843-0280BB0A1755}" type="sibTrans" cxnId="{1397F714-1A3F-4927-B3DF-0E886C37B6A0}">
      <dgm:prSet/>
      <dgm:spPr/>
      <dgm:t>
        <a:bodyPr/>
        <a:lstStyle/>
        <a:p>
          <a:endParaRPr lang="es-ES"/>
        </a:p>
      </dgm:t>
    </dgm:pt>
    <dgm:pt modelId="{04E7630B-21C3-4476-B71A-687724C092BF}">
      <dgm:prSet phldrT="[Texto]"/>
      <dgm:spPr/>
      <dgm:t>
        <a:bodyPr/>
        <a:lstStyle/>
        <a:p>
          <a:r>
            <a:rPr lang="es-ES" dirty="0"/>
            <a:t>Transmisión</a:t>
          </a:r>
        </a:p>
      </dgm:t>
    </dgm:pt>
    <dgm:pt modelId="{46DC7100-E700-432A-AB00-774B65F826B0}" type="parTrans" cxnId="{F892B973-1832-4B61-9FD0-F9B05B30F2F9}">
      <dgm:prSet/>
      <dgm:spPr/>
      <dgm:t>
        <a:bodyPr/>
        <a:lstStyle/>
        <a:p>
          <a:endParaRPr lang="es-ES"/>
        </a:p>
      </dgm:t>
    </dgm:pt>
    <dgm:pt modelId="{4B9EDDA4-847D-453C-BBFF-739AC334F590}" type="sibTrans" cxnId="{F892B973-1832-4B61-9FD0-F9B05B30F2F9}">
      <dgm:prSet/>
      <dgm:spPr/>
      <dgm:t>
        <a:bodyPr/>
        <a:lstStyle/>
        <a:p>
          <a:endParaRPr lang="es-ES"/>
        </a:p>
      </dgm:t>
    </dgm:pt>
    <dgm:pt modelId="{B61B9C77-D181-47CC-9E4C-1FDAEB489311}" type="pres">
      <dgm:prSet presAssocID="{D48493DD-4C94-473C-A96E-7B1A06A9B5B1}" presName="linear" presStyleCnt="0">
        <dgm:presLayoutVars>
          <dgm:animLvl val="lvl"/>
          <dgm:resizeHandles val="exact"/>
        </dgm:presLayoutVars>
      </dgm:prSet>
      <dgm:spPr/>
    </dgm:pt>
    <dgm:pt modelId="{9843C089-C989-4BF4-8359-85B41F891FF5}" type="pres">
      <dgm:prSet presAssocID="{BEDEFAFB-3B16-4D53-AE4D-3E36C37E9E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054ABB2-7F57-4596-B58B-2C54A7AF52D1}" type="pres">
      <dgm:prSet presAssocID="{C119F0F3-AF3E-4EE6-9190-3E3915230368}" presName="spacer" presStyleCnt="0"/>
      <dgm:spPr/>
    </dgm:pt>
    <dgm:pt modelId="{35E6A20D-A895-4E64-9D4B-B49ED2A02E75}" type="pres">
      <dgm:prSet presAssocID="{9BBD030B-3F4A-46F3-9E9F-1E7FECC643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5C82A3-DC97-4419-999A-790DD068C14D}" type="pres">
      <dgm:prSet presAssocID="{330FA455-91C8-4129-86FD-FA6484701A43}" presName="spacer" presStyleCnt="0"/>
      <dgm:spPr/>
    </dgm:pt>
    <dgm:pt modelId="{9D4DE813-C5AE-4530-A931-C6457F11FE0D}" type="pres">
      <dgm:prSet presAssocID="{F4E2680C-297F-4789-A228-BA555593E6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987A50-208B-4DE1-9EE4-8F19406FD376}" type="pres">
      <dgm:prSet presAssocID="{18F9D321-EED1-4DDA-8C7D-B6D5FE00CC87}" presName="spacer" presStyleCnt="0"/>
      <dgm:spPr/>
    </dgm:pt>
    <dgm:pt modelId="{A58EF344-72C2-4EF5-8DE2-01DE2290A551}" type="pres">
      <dgm:prSet presAssocID="{0D3DB659-57EB-4C8D-B97C-BF414EA59E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53B296-C56C-42FE-B832-909325190662}" type="pres">
      <dgm:prSet presAssocID="{D7DD1CDC-D945-4677-9843-0280BB0A1755}" presName="spacer" presStyleCnt="0"/>
      <dgm:spPr/>
    </dgm:pt>
    <dgm:pt modelId="{BA39EB1C-1AB9-488D-A2A3-9397646E0AA1}" type="pres">
      <dgm:prSet presAssocID="{04E7630B-21C3-4476-B71A-687724C092B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0A41404-7361-456E-9AF7-99968BAF1F5C}" srcId="{D48493DD-4C94-473C-A96E-7B1A06A9B5B1}" destId="{BEDEFAFB-3B16-4D53-AE4D-3E36C37E9E0C}" srcOrd="0" destOrd="0" parTransId="{070E2B83-9198-4042-A653-F3BB8934261D}" sibTransId="{C119F0F3-AF3E-4EE6-9190-3E3915230368}"/>
    <dgm:cxn modelId="{A56C2404-8316-4E8E-88EE-A2A52B8EB6A5}" type="presOf" srcId="{9BBD030B-3F4A-46F3-9E9F-1E7FECC64369}" destId="{35E6A20D-A895-4E64-9D4B-B49ED2A02E75}" srcOrd="0" destOrd="0" presId="urn:microsoft.com/office/officeart/2005/8/layout/vList2"/>
    <dgm:cxn modelId="{1397F714-1A3F-4927-B3DF-0E886C37B6A0}" srcId="{D48493DD-4C94-473C-A96E-7B1A06A9B5B1}" destId="{0D3DB659-57EB-4C8D-B97C-BF414EA59EDB}" srcOrd="3" destOrd="0" parTransId="{BD827BB2-6298-4283-A59A-2059738EF4E8}" sibTransId="{D7DD1CDC-D945-4677-9843-0280BB0A1755}"/>
    <dgm:cxn modelId="{2E94535C-DBC0-4529-980D-5415E7912191}" srcId="{D48493DD-4C94-473C-A96E-7B1A06A9B5B1}" destId="{9BBD030B-3F4A-46F3-9E9F-1E7FECC64369}" srcOrd="1" destOrd="0" parTransId="{5A7AE7D3-49CB-452B-A51B-464FAB72891F}" sibTransId="{330FA455-91C8-4129-86FD-FA6484701A43}"/>
    <dgm:cxn modelId="{F2415B5F-221B-441F-B753-D4C11265E181}" type="presOf" srcId="{04E7630B-21C3-4476-B71A-687724C092BF}" destId="{BA39EB1C-1AB9-488D-A2A3-9397646E0AA1}" srcOrd="0" destOrd="0" presId="urn:microsoft.com/office/officeart/2005/8/layout/vList2"/>
    <dgm:cxn modelId="{5F8DAE63-43F9-41B3-9A37-086128CE92F5}" type="presOf" srcId="{D48493DD-4C94-473C-A96E-7B1A06A9B5B1}" destId="{B61B9C77-D181-47CC-9E4C-1FDAEB489311}" srcOrd="0" destOrd="0" presId="urn:microsoft.com/office/officeart/2005/8/layout/vList2"/>
    <dgm:cxn modelId="{B336556E-9377-4D42-8459-1785C0E7F79C}" type="presOf" srcId="{F4E2680C-297F-4789-A228-BA555593E6D7}" destId="{9D4DE813-C5AE-4530-A931-C6457F11FE0D}" srcOrd="0" destOrd="0" presId="urn:microsoft.com/office/officeart/2005/8/layout/vList2"/>
    <dgm:cxn modelId="{F892B973-1832-4B61-9FD0-F9B05B30F2F9}" srcId="{D48493DD-4C94-473C-A96E-7B1A06A9B5B1}" destId="{04E7630B-21C3-4476-B71A-687724C092BF}" srcOrd="4" destOrd="0" parTransId="{46DC7100-E700-432A-AB00-774B65F826B0}" sibTransId="{4B9EDDA4-847D-453C-BBFF-739AC334F590}"/>
    <dgm:cxn modelId="{05CD0E8E-0388-41C0-8ED6-9AA111D2B924}" type="presOf" srcId="{0D3DB659-57EB-4C8D-B97C-BF414EA59EDB}" destId="{A58EF344-72C2-4EF5-8DE2-01DE2290A551}" srcOrd="0" destOrd="0" presId="urn:microsoft.com/office/officeart/2005/8/layout/vList2"/>
    <dgm:cxn modelId="{2B2C35AB-DD32-4EE5-A2B1-E7CC6B430E3F}" type="presOf" srcId="{BEDEFAFB-3B16-4D53-AE4D-3E36C37E9E0C}" destId="{9843C089-C989-4BF4-8359-85B41F891FF5}" srcOrd="0" destOrd="0" presId="urn:microsoft.com/office/officeart/2005/8/layout/vList2"/>
    <dgm:cxn modelId="{B16EC3B0-AA6F-40B9-B698-7AC26CCF694F}" srcId="{D48493DD-4C94-473C-A96E-7B1A06A9B5B1}" destId="{F4E2680C-297F-4789-A228-BA555593E6D7}" srcOrd="2" destOrd="0" parTransId="{8BF381F3-4111-45A3-A842-56DFE1F120FB}" sibTransId="{18F9D321-EED1-4DDA-8C7D-B6D5FE00CC87}"/>
    <dgm:cxn modelId="{643B4317-4D70-433A-832A-5AA84825067C}" type="presParOf" srcId="{B61B9C77-D181-47CC-9E4C-1FDAEB489311}" destId="{9843C089-C989-4BF4-8359-85B41F891FF5}" srcOrd="0" destOrd="0" presId="urn:microsoft.com/office/officeart/2005/8/layout/vList2"/>
    <dgm:cxn modelId="{C481514F-BE0D-431B-ABA3-54C3669597E0}" type="presParOf" srcId="{B61B9C77-D181-47CC-9E4C-1FDAEB489311}" destId="{6054ABB2-7F57-4596-B58B-2C54A7AF52D1}" srcOrd="1" destOrd="0" presId="urn:microsoft.com/office/officeart/2005/8/layout/vList2"/>
    <dgm:cxn modelId="{AD55D141-E74F-41CC-83A5-29150595C3C1}" type="presParOf" srcId="{B61B9C77-D181-47CC-9E4C-1FDAEB489311}" destId="{35E6A20D-A895-4E64-9D4B-B49ED2A02E75}" srcOrd="2" destOrd="0" presId="urn:microsoft.com/office/officeart/2005/8/layout/vList2"/>
    <dgm:cxn modelId="{2CC8F266-D91A-4CC5-AF49-0D4D96E69B1A}" type="presParOf" srcId="{B61B9C77-D181-47CC-9E4C-1FDAEB489311}" destId="{115C82A3-DC97-4419-999A-790DD068C14D}" srcOrd="3" destOrd="0" presId="urn:microsoft.com/office/officeart/2005/8/layout/vList2"/>
    <dgm:cxn modelId="{3996068D-CB54-42A7-8BB3-813B07B75C21}" type="presParOf" srcId="{B61B9C77-D181-47CC-9E4C-1FDAEB489311}" destId="{9D4DE813-C5AE-4530-A931-C6457F11FE0D}" srcOrd="4" destOrd="0" presId="urn:microsoft.com/office/officeart/2005/8/layout/vList2"/>
    <dgm:cxn modelId="{4AA747E4-3274-48D7-B4E1-93A35ED6F8E5}" type="presParOf" srcId="{B61B9C77-D181-47CC-9E4C-1FDAEB489311}" destId="{CC987A50-208B-4DE1-9EE4-8F19406FD376}" srcOrd="5" destOrd="0" presId="urn:microsoft.com/office/officeart/2005/8/layout/vList2"/>
    <dgm:cxn modelId="{DA176957-2133-406D-B077-8D35AF3A2AD5}" type="presParOf" srcId="{B61B9C77-D181-47CC-9E4C-1FDAEB489311}" destId="{A58EF344-72C2-4EF5-8DE2-01DE2290A551}" srcOrd="6" destOrd="0" presId="urn:microsoft.com/office/officeart/2005/8/layout/vList2"/>
    <dgm:cxn modelId="{6E57E507-D9A7-4ECA-A77D-4FA82D2AB25C}" type="presParOf" srcId="{B61B9C77-D181-47CC-9E4C-1FDAEB489311}" destId="{7553B296-C56C-42FE-B832-909325190662}" srcOrd="7" destOrd="0" presId="urn:microsoft.com/office/officeart/2005/8/layout/vList2"/>
    <dgm:cxn modelId="{D9E808BA-FB0D-41AF-8851-C0B978D01F8B}" type="presParOf" srcId="{B61B9C77-D181-47CC-9E4C-1FDAEB489311}" destId="{BA39EB1C-1AB9-488D-A2A3-9397646E0A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026EF-EE0C-434B-875E-F0FBD90A8FDF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AC84CB1C-D476-4AB5-85AA-68A47D40B000}">
      <dgm:prSet phldrT="[Texto]"/>
      <dgm:spPr/>
      <dgm:t>
        <a:bodyPr/>
        <a:lstStyle/>
        <a:p>
          <a:pPr marL="84138" indent="0" algn="just"/>
          <a:r>
            <a:rPr lang="es-ES" dirty="0"/>
            <a:t>- Para saber si la persona está infectada</a:t>
          </a:r>
        </a:p>
      </dgm:t>
    </dgm:pt>
    <dgm:pt modelId="{331C2283-31ED-4BAD-800F-FFB1AB66EDE2}" type="parTrans" cxnId="{057519D3-7CB3-46D6-BCB6-81A89CA55516}">
      <dgm:prSet/>
      <dgm:spPr/>
      <dgm:t>
        <a:bodyPr/>
        <a:lstStyle/>
        <a:p>
          <a:endParaRPr lang="es-ES"/>
        </a:p>
      </dgm:t>
    </dgm:pt>
    <dgm:pt modelId="{113F9BCE-5BBF-4909-862A-87F962750937}" type="sibTrans" cxnId="{057519D3-7CB3-46D6-BCB6-81A89CA55516}">
      <dgm:prSet/>
      <dgm:spPr/>
      <dgm:t>
        <a:bodyPr/>
        <a:lstStyle/>
        <a:p>
          <a:endParaRPr lang="es-ES"/>
        </a:p>
      </dgm:t>
    </dgm:pt>
    <dgm:pt modelId="{F7878B0C-D0FC-42DA-B549-808E1433E74E}">
      <dgm:prSet phldrT="[Texto]"/>
      <dgm:spPr/>
      <dgm:t>
        <a:bodyPr/>
        <a:lstStyle/>
        <a:p>
          <a:pPr marL="182563" indent="0" algn="just"/>
          <a:r>
            <a:rPr lang="es-ES" dirty="0"/>
            <a:t>- Se detectan proteínas del virus</a:t>
          </a:r>
        </a:p>
      </dgm:t>
    </dgm:pt>
    <dgm:pt modelId="{B73E2A89-0A69-4C9B-B61A-DC914E2AD8F5}" type="parTrans" cxnId="{661A7E6B-C827-41E1-9DC9-623C4FE0F0CF}">
      <dgm:prSet/>
      <dgm:spPr/>
      <dgm:t>
        <a:bodyPr/>
        <a:lstStyle/>
        <a:p>
          <a:endParaRPr lang="es-ES"/>
        </a:p>
      </dgm:t>
    </dgm:pt>
    <dgm:pt modelId="{EB8CF0F4-C25E-4EA7-B52A-7F52AD60602C}" type="sibTrans" cxnId="{661A7E6B-C827-41E1-9DC9-623C4FE0F0CF}">
      <dgm:prSet/>
      <dgm:spPr/>
      <dgm:t>
        <a:bodyPr/>
        <a:lstStyle/>
        <a:p>
          <a:endParaRPr lang="es-ES"/>
        </a:p>
      </dgm:t>
    </dgm:pt>
    <dgm:pt modelId="{E241F6BD-FCC1-4E92-A968-0C24A052E918}">
      <dgm:prSet phldrT="[Texto]"/>
      <dgm:spPr/>
      <dgm:t>
        <a:bodyPr/>
        <a:lstStyle/>
        <a:p>
          <a:pPr algn="l"/>
          <a:r>
            <a:rPr lang="es-ES" dirty="0"/>
            <a:t>- Muestra nasal / saliva  </a:t>
          </a:r>
        </a:p>
      </dgm:t>
    </dgm:pt>
    <dgm:pt modelId="{E1F9F44A-EE8C-4242-9906-09CCC995DE2D}" type="parTrans" cxnId="{9B7895A1-66B5-4DBD-B1BC-ECF61930542C}">
      <dgm:prSet/>
      <dgm:spPr/>
      <dgm:t>
        <a:bodyPr/>
        <a:lstStyle/>
        <a:p>
          <a:endParaRPr lang="es-ES"/>
        </a:p>
      </dgm:t>
    </dgm:pt>
    <dgm:pt modelId="{7768FE12-189D-42F5-A0D5-67F788F69325}" type="sibTrans" cxnId="{9B7895A1-66B5-4DBD-B1BC-ECF61930542C}">
      <dgm:prSet/>
      <dgm:spPr/>
      <dgm:t>
        <a:bodyPr/>
        <a:lstStyle/>
        <a:p>
          <a:endParaRPr lang="es-ES"/>
        </a:p>
      </dgm:t>
    </dgm:pt>
    <dgm:pt modelId="{E49A990F-2BE9-4C1A-9F87-E9F4889969AE}">
      <dgm:prSet phldrT="[Texto]"/>
      <dgm:spPr/>
      <dgm:t>
        <a:bodyPr/>
        <a:lstStyle/>
        <a:p>
          <a:pPr marL="0" indent="0" algn="l"/>
          <a:r>
            <a:rPr lang="es-ES" dirty="0"/>
            <a:t>- Hasta un 80% de sensibilidad</a:t>
          </a:r>
        </a:p>
      </dgm:t>
    </dgm:pt>
    <dgm:pt modelId="{E0FC0FBC-BD78-479F-86C4-5D697DE61468}" type="parTrans" cxnId="{533954AA-3A2A-405E-9BA6-053A273A0BD1}">
      <dgm:prSet/>
      <dgm:spPr/>
      <dgm:t>
        <a:bodyPr/>
        <a:lstStyle/>
        <a:p>
          <a:endParaRPr lang="es-ES"/>
        </a:p>
      </dgm:t>
    </dgm:pt>
    <dgm:pt modelId="{3B5E3042-266F-4CDE-80AF-079776D461C2}" type="sibTrans" cxnId="{533954AA-3A2A-405E-9BA6-053A273A0BD1}">
      <dgm:prSet/>
      <dgm:spPr/>
      <dgm:t>
        <a:bodyPr/>
        <a:lstStyle/>
        <a:p>
          <a:endParaRPr lang="es-ES"/>
        </a:p>
      </dgm:t>
    </dgm:pt>
    <dgm:pt modelId="{AC79507D-1B44-4D2A-9B4E-4F50E1DCBE5F}">
      <dgm:prSet phldrT="[Texto]"/>
      <dgm:spPr/>
      <dgm:t>
        <a:bodyPr/>
        <a:lstStyle/>
        <a:p>
          <a:pPr algn="l"/>
          <a:r>
            <a:rPr lang="es-ES" dirty="0"/>
            <a:t>- Resultados en 15 min</a:t>
          </a:r>
        </a:p>
      </dgm:t>
    </dgm:pt>
    <dgm:pt modelId="{BF76A7D9-1CA8-4B37-A896-161D6A679D3E}" type="parTrans" cxnId="{21515E4C-BB16-4949-90AA-C062D162D5A4}">
      <dgm:prSet/>
      <dgm:spPr/>
      <dgm:t>
        <a:bodyPr/>
        <a:lstStyle/>
        <a:p>
          <a:endParaRPr lang="es-ES"/>
        </a:p>
      </dgm:t>
    </dgm:pt>
    <dgm:pt modelId="{72401F1E-CE6F-45C9-8C3C-5F86FC13A53D}" type="sibTrans" cxnId="{21515E4C-BB16-4949-90AA-C062D162D5A4}">
      <dgm:prSet/>
      <dgm:spPr/>
      <dgm:t>
        <a:bodyPr/>
        <a:lstStyle/>
        <a:p>
          <a:endParaRPr lang="es-ES"/>
        </a:p>
      </dgm:t>
    </dgm:pt>
    <dgm:pt modelId="{342C158C-DAF3-4276-BC1F-834775A768CF}" type="pres">
      <dgm:prSet presAssocID="{BE3026EF-EE0C-434B-875E-F0FBD90A8FDF}" presName="linearFlow" presStyleCnt="0">
        <dgm:presLayoutVars>
          <dgm:dir/>
          <dgm:resizeHandles val="exact"/>
        </dgm:presLayoutVars>
      </dgm:prSet>
      <dgm:spPr/>
    </dgm:pt>
    <dgm:pt modelId="{E241065F-B62F-4092-BCC1-1E2AB3ED88F4}" type="pres">
      <dgm:prSet presAssocID="{AC84CB1C-D476-4AB5-85AA-68A47D40B000}" presName="composite" presStyleCnt="0"/>
      <dgm:spPr/>
    </dgm:pt>
    <dgm:pt modelId="{85FC0327-0FA5-4198-9A5E-E3B62915490D}" type="pres">
      <dgm:prSet presAssocID="{AC84CB1C-D476-4AB5-85AA-68A47D40B000}" presName="imgShp" presStyleLbl="fgImgPlace1" presStyleIdx="0" presStyleCnt="5"/>
      <dgm:spPr/>
    </dgm:pt>
    <dgm:pt modelId="{3C0DB549-585D-4254-B2DC-DAA70A00AC26}" type="pres">
      <dgm:prSet presAssocID="{AC84CB1C-D476-4AB5-85AA-68A47D40B000}" presName="txShp" presStyleLbl="node1" presStyleIdx="0" presStyleCnt="5" custScaleX="111235" custLinFactNeighborX="4106">
        <dgm:presLayoutVars>
          <dgm:bulletEnabled val="1"/>
        </dgm:presLayoutVars>
      </dgm:prSet>
      <dgm:spPr/>
    </dgm:pt>
    <dgm:pt modelId="{F7C38A1C-1CE2-4FED-B088-25C77838BC46}" type="pres">
      <dgm:prSet presAssocID="{113F9BCE-5BBF-4909-862A-87F962750937}" presName="spacing" presStyleCnt="0"/>
      <dgm:spPr/>
    </dgm:pt>
    <dgm:pt modelId="{D31B5B2E-0E85-442F-AA28-B9CC70207D7B}" type="pres">
      <dgm:prSet presAssocID="{F7878B0C-D0FC-42DA-B549-808E1433E74E}" presName="composite" presStyleCnt="0"/>
      <dgm:spPr/>
    </dgm:pt>
    <dgm:pt modelId="{36A4CBFE-3B5C-4E20-AEB8-C591601088D9}" type="pres">
      <dgm:prSet presAssocID="{F7878B0C-D0FC-42DA-B549-808E1433E74E}" presName="imgShp" presStyleLbl="fgImgPlace1" presStyleIdx="1" presStyleCnt="5"/>
      <dgm:spPr/>
    </dgm:pt>
    <dgm:pt modelId="{03A04116-1EE6-4D0F-94EA-6157FFB3D109}" type="pres">
      <dgm:prSet presAssocID="{F7878B0C-D0FC-42DA-B549-808E1433E74E}" presName="txShp" presStyleLbl="node1" presStyleIdx="1" presStyleCnt="5" custScaleX="111648" custLinFactNeighborX="4212">
        <dgm:presLayoutVars>
          <dgm:bulletEnabled val="1"/>
        </dgm:presLayoutVars>
      </dgm:prSet>
      <dgm:spPr/>
    </dgm:pt>
    <dgm:pt modelId="{0A269D26-1D2A-4DBC-896F-D7A937445111}" type="pres">
      <dgm:prSet presAssocID="{EB8CF0F4-C25E-4EA7-B52A-7F52AD60602C}" presName="spacing" presStyleCnt="0"/>
      <dgm:spPr/>
    </dgm:pt>
    <dgm:pt modelId="{D73DB13D-2702-48F4-A9C0-3515DCE55554}" type="pres">
      <dgm:prSet presAssocID="{E241F6BD-FCC1-4E92-A968-0C24A052E918}" presName="composite" presStyleCnt="0"/>
      <dgm:spPr/>
    </dgm:pt>
    <dgm:pt modelId="{1C511FBA-D336-45EA-BE04-897913CD77CF}" type="pres">
      <dgm:prSet presAssocID="{E241F6BD-FCC1-4E92-A968-0C24A052E918}" presName="imgShp" presStyleLbl="fgImgPlace1" presStyleIdx="2" presStyleCnt="5"/>
      <dgm:spPr/>
    </dgm:pt>
    <dgm:pt modelId="{88CD10B7-FE43-4E99-9631-164FB311DFC6}" type="pres">
      <dgm:prSet presAssocID="{E241F6BD-FCC1-4E92-A968-0C24A052E918}" presName="txShp" presStyleLbl="node1" presStyleIdx="2" presStyleCnt="5" custScaleX="110068" custLinFactNeighborX="4637" custLinFactNeighborY="43">
        <dgm:presLayoutVars>
          <dgm:bulletEnabled val="1"/>
        </dgm:presLayoutVars>
      </dgm:prSet>
      <dgm:spPr/>
    </dgm:pt>
    <dgm:pt modelId="{37C9E664-BFD0-4DB0-B106-C37BEF0D186D}" type="pres">
      <dgm:prSet presAssocID="{7768FE12-189D-42F5-A0D5-67F788F69325}" presName="spacing" presStyleCnt="0"/>
      <dgm:spPr/>
    </dgm:pt>
    <dgm:pt modelId="{B7D786A8-8DF7-4C0D-A8A8-DBBC020319C9}" type="pres">
      <dgm:prSet presAssocID="{AC79507D-1B44-4D2A-9B4E-4F50E1DCBE5F}" presName="composite" presStyleCnt="0"/>
      <dgm:spPr/>
    </dgm:pt>
    <dgm:pt modelId="{5C0E4135-BAA8-415B-8C59-9EB54BE4BFC9}" type="pres">
      <dgm:prSet presAssocID="{AC79507D-1B44-4D2A-9B4E-4F50E1DCBE5F}" presName="imgShp" presStyleLbl="fgImgPlace1" presStyleIdx="3" presStyleCnt="5"/>
      <dgm:spPr/>
    </dgm:pt>
    <dgm:pt modelId="{2D2FE1BC-8E05-4053-BF81-023FDD77B06D}" type="pres">
      <dgm:prSet presAssocID="{AC79507D-1B44-4D2A-9B4E-4F50E1DCBE5F}" presName="txShp" presStyleLbl="node1" presStyleIdx="3" presStyleCnt="5" custScaleX="111025" custLinFactNeighborX="4530">
        <dgm:presLayoutVars>
          <dgm:bulletEnabled val="1"/>
        </dgm:presLayoutVars>
      </dgm:prSet>
      <dgm:spPr/>
    </dgm:pt>
    <dgm:pt modelId="{26B1B654-37F2-44B2-BA68-C11AFAE3D4AA}" type="pres">
      <dgm:prSet presAssocID="{72401F1E-CE6F-45C9-8C3C-5F86FC13A53D}" presName="spacing" presStyleCnt="0"/>
      <dgm:spPr/>
    </dgm:pt>
    <dgm:pt modelId="{C2ED394B-846A-4A2E-86F0-6F088A8D757D}" type="pres">
      <dgm:prSet presAssocID="{E49A990F-2BE9-4C1A-9F87-E9F4889969AE}" presName="composite" presStyleCnt="0"/>
      <dgm:spPr/>
    </dgm:pt>
    <dgm:pt modelId="{EB3A908F-B8D2-46B4-8E76-0C63B2A84149}" type="pres">
      <dgm:prSet presAssocID="{E49A990F-2BE9-4C1A-9F87-E9F4889969AE}" presName="imgShp" presStyleLbl="fgImgPlace1" presStyleIdx="4" presStyleCnt="5"/>
      <dgm:spPr/>
    </dgm:pt>
    <dgm:pt modelId="{B9F7A3AA-5E8C-4F5C-92C8-91CEBB12ACD8}" type="pres">
      <dgm:prSet presAssocID="{E49A990F-2BE9-4C1A-9F87-E9F4889969AE}" presName="txShp" presStyleLbl="node1" presStyleIdx="4" presStyleCnt="5" custScaleX="109762" custLinFactNeighborX="5000" custLinFactNeighborY="-2955">
        <dgm:presLayoutVars>
          <dgm:bulletEnabled val="1"/>
        </dgm:presLayoutVars>
      </dgm:prSet>
      <dgm:spPr/>
    </dgm:pt>
  </dgm:ptLst>
  <dgm:cxnLst>
    <dgm:cxn modelId="{DB87EF5E-049A-4E6F-8BA7-245D7F8B1356}" type="presOf" srcId="{AC84CB1C-D476-4AB5-85AA-68A47D40B000}" destId="{3C0DB549-585D-4254-B2DC-DAA70A00AC26}" srcOrd="0" destOrd="0" presId="urn:microsoft.com/office/officeart/2005/8/layout/vList3"/>
    <dgm:cxn modelId="{661A7E6B-C827-41E1-9DC9-623C4FE0F0CF}" srcId="{BE3026EF-EE0C-434B-875E-F0FBD90A8FDF}" destId="{F7878B0C-D0FC-42DA-B549-808E1433E74E}" srcOrd="1" destOrd="0" parTransId="{B73E2A89-0A69-4C9B-B61A-DC914E2AD8F5}" sibTransId="{EB8CF0F4-C25E-4EA7-B52A-7F52AD60602C}"/>
    <dgm:cxn modelId="{21515E4C-BB16-4949-90AA-C062D162D5A4}" srcId="{BE3026EF-EE0C-434B-875E-F0FBD90A8FDF}" destId="{AC79507D-1B44-4D2A-9B4E-4F50E1DCBE5F}" srcOrd="3" destOrd="0" parTransId="{BF76A7D9-1CA8-4B37-A896-161D6A679D3E}" sibTransId="{72401F1E-CE6F-45C9-8C3C-5F86FC13A53D}"/>
    <dgm:cxn modelId="{B064566D-B0AB-4967-B760-5D73CDF59DEC}" type="presOf" srcId="{F7878B0C-D0FC-42DA-B549-808E1433E74E}" destId="{03A04116-1EE6-4D0F-94EA-6157FFB3D109}" srcOrd="0" destOrd="0" presId="urn:microsoft.com/office/officeart/2005/8/layout/vList3"/>
    <dgm:cxn modelId="{2916814E-118D-438E-8340-81FEF16A7C6E}" type="presOf" srcId="{BE3026EF-EE0C-434B-875E-F0FBD90A8FDF}" destId="{342C158C-DAF3-4276-BC1F-834775A768CF}" srcOrd="0" destOrd="0" presId="urn:microsoft.com/office/officeart/2005/8/layout/vList3"/>
    <dgm:cxn modelId="{0CC2277F-53EC-4C9A-8127-9D6212F4F03C}" type="presOf" srcId="{E49A990F-2BE9-4C1A-9F87-E9F4889969AE}" destId="{B9F7A3AA-5E8C-4F5C-92C8-91CEBB12ACD8}" srcOrd="0" destOrd="0" presId="urn:microsoft.com/office/officeart/2005/8/layout/vList3"/>
    <dgm:cxn modelId="{9B7895A1-66B5-4DBD-B1BC-ECF61930542C}" srcId="{BE3026EF-EE0C-434B-875E-F0FBD90A8FDF}" destId="{E241F6BD-FCC1-4E92-A968-0C24A052E918}" srcOrd="2" destOrd="0" parTransId="{E1F9F44A-EE8C-4242-9906-09CCC995DE2D}" sibTransId="{7768FE12-189D-42F5-A0D5-67F788F69325}"/>
    <dgm:cxn modelId="{533954AA-3A2A-405E-9BA6-053A273A0BD1}" srcId="{BE3026EF-EE0C-434B-875E-F0FBD90A8FDF}" destId="{E49A990F-2BE9-4C1A-9F87-E9F4889969AE}" srcOrd="4" destOrd="0" parTransId="{E0FC0FBC-BD78-479F-86C4-5D697DE61468}" sibTransId="{3B5E3042-266F-4CDE-80AF-079776D461C2}"/>
    <dgm:cxn modelId="{1BF321C5-899F-4E7C-AD33-DF17790A9012}" type="presOf" srcId="{E241F6BD-FCC1-4E92-A968-0C24A052E918}" destId="{88CD10B7-FE43-4E99-9631-164FB311DFC6}" srcOrd="0" destOrd="0" presId="urn:microsoft.com/office/officeart/2005/8/layout/vList3"/>
    <dgm:cxn modelId="{04CC9ECF-D6EC-45E0-81C9-7E574179059F}" type="presOf" srcId="{AC79507D-1B44-4D2A-9B4E-4F50E1DCBE5F}" destId="{2D2FE1BC-8E05-4053-BF81-023FDD77B06D}" srcOrd="0" destOrd="0" presId="urn:microsoft.com/office/officeart/2005/8/layout/vList3"/>
    <dgm:cxn modelId="{057519D3-7CB3-46D6-BCB6-81A89CA55516}" srcId="{BE3026EF-EE0C-434B-875E-F0FBD90A8FDF}" destId="{AC84CB1C-D476-4AB5-85AA-68A47D40B000}" srcOrd="0" destOrd="0" parTransId="{331C2283-31ED-4BAD-800F-FFB1AB66EDE2}" sibTransId="{113F9BCE-5BBF-4909-862A-87F962750937}"/>
    <dgm:cxn modelId="{B9393BF3-F3D4-4E19-B57A-3B37D4FEE9B9}" type="presParOf" srcId="{342C158C-DAF3-4276-BC1F-834775A768CF}" destId="{E241065F-B62F-4092-BCC1-1E2AB3ED88F4}" srcOrd="0" destOrd="0" presId="urn:microsoft.com/office/officeart/2005/8/layout/vList3"/>
    <dgm:cxn modelId="{903C6876-B3AF-49CA-B0CA-32B140B61497}" type="presParOf" srcId="{E241065F-B62F-4092-BCC1-1E2AB3ED88F4}" destId="{85FC0327-0FA5-4198-9A5E-E3B62915490D}" srcOrd="0" destOrd="0" presId="urn:microsoft.com/office/officeart/2005/8/layout/vList3"/>
    <dgm:cxn modelId="{87F3555A-6272-48FE-9149-F8EE57A43AEA}" type="presParOf" srcId="{E241065F-B62F-4092-BCC1-1E2AB3ED88F4}" destId="{3C0DB549-585D-4254-B2DC-DAA70A00AC26}" srcOrd="1" destOrd="0" presId="urn:microsoft.com/office/officeart/2005/8/layout/vList3"/>
    <dgm:cxn modelId="{8BF81025-8AF3-488B-999A-1A602DA75764}" type="presParOf" srcId="{342C158C-DAF3-4276-BC1F-834775A768CF}" destId="{F7C38A1C-1CE2-4FED-B088-25C77838BC46}" srcOrd="1" destOrd="0" presId="urn:microsoft.com/office/officeart/2005/8/layout/vList3"/>
    <dgm:cxn modelId="{3931EAC2-FD69-4E17-8727-392386CE97ED}" type="presParOf" srcId="{342C158C-DAF3-4276-BC1F-834775A768CF}" destId="{D31B5B2E-0E85-442F-AA28-B9CC70207D7B}" srcOrd="2" destOrd="0" presId="urn:microsoft.com/office/officeart/2005/8/layout/vList3"/>
    <dgm:cxn modelId="{90419855-0835-4135-B127-5E9EB744874C}" type="presParOf" srcId="{D31B5B2E-0E85-442F-AA28-B9CC70207D7B}" destId="{36A4CBFE-3B5C-4E20-AEB8-C591601088D9}" srcOrd="0" destOrd="0" presId="urn:microsoft.com/office/officeart/2005/8/layout/vList3"/>
    <dgm:cxn modelId="{06828E20-8918-47D6-871C-07C1902BA073}" type="presParOf" srcId="{D31B5B2E-0E85-442F-AA28-B9CC70207D7B}" destId="{03A04116-1EE6-4D0F-94EA-6157FFB3D109}" srcOrd="1" destOrd="0" presId="urn:microsoft.com/office/officeart/2005/8/layout/vList3"/>
    <dgm:cxn modelId="{71F3718C-E537-4CCA-9761-F4960B30C1D7}" type="presParOf" srcId="{342C158C-DAF3-4276-BC1F-834775A768CF}" destId="{0A269D26-1D2A-4DBC-896F-D7A937445111}" srcOrd="3" destOrd="0" presId="urn:microsoft.com/office/officeart/2005/8/layout/vList3"/>
    <dgm:cxn modelId="{7B620C8D-447C-448D-9B1F-00B3DA67A293}" type="presParOf" srcId="{342C158C-DAF3-4276-BC1F-834775A768CF}" destId="{D73DB13D-2702-48F4-A9C0-3515DCE55554}" srcOrd="4" destOrd="0" presId="urn:microsoft.com/office/officeart/2005/8/layout/vList3"/>
    <dgm:cxn modelId="{C92C649F-EA5C-4B13-839A-E77B6D1281B4}" type="presParOf" srcId="{D73DB13D-2702-48F4-A9C0-3515DCE55554}" destId="{1C511FBA-D336-45EA-BE04-897913CD77CF}" srcOrd="0" destOrd="0" presId="urn:microsoft.com/office/officeart/2005/8/layout/vList3"/>
    <dgm:cxn modelId="{A3D6F501-1627-4D6C-B844-BBFEC2FA02EE}" type="presParOf" srcId="{D73DB13D-2702-48F4-A9C0-3515DCE55554}" destId="{88CD10B7-FE43-4E99-9631-164FB311DFC6}" srcOrd="1" destOrd="0" presId="urn:microsoft.com/office/officeart/2005/8/layout/vList3"/>
    <dgm:cxn modelId="{E48798D4-80F0-45B8-8397-A329FE6121B3}" type="presParOf" srcId="{342C158C-DAF3-4276-BC1F-834775A768CF}" destId="{37C9E664-BFD0-4DB0-B106-C37BEF0D186D}" srcOrd="5" destOrd="0" presId="urn:microsoft.com/office/officeart/2005/8/layout/vList3"/>
    <dgm:cxn modelId="{56D7D926-DCB9-400C-A9B0-5465E9B0FF77}" type="presParOf" srcId="{342C158C-DAF3-4276-BC1F-834775A768CF}" destId="{B7D786A8-8DF7-4C0D-A8A8-DBBC020319C9}" srcOrd="6" destOrd="0" presId="urn:microsoft.com/office/officeart/2005/8/layout/vList3"/>
    <dgm:cxn modelId="{55DA1FDC-8448-4EE3-A20C-C8C82007733E}" type="presParOf" srcId="{B7D786A8-8DF7-4C0D-A8A8-DBBC020319C9}" destId="{5C0E4135-BAA8-415B-8C59-9EB54BE4BFC9}" srcOrd="0" destOrd="0" presId="urn:microsoft.com/office/officeart/2005/8/layout/vList3"/>
    <dgm:cxn modelId="{ECC83436-CB50-4D08-9A99-93D303E89B4D}" type="presParOf" srcId="{B7D786A8-8DF7-4C0D-A8A8-DBBC020319C9}" destId="{2D2FE1BC-8E05-4053-BF81-023FDD77B06D}" srcOrd="1" destOrd="0" presId="urn:microsoft.com/office/officeart/2005/8/layout/vList3"/>
    <dgm:cxn modelId="{C634153B-9721-4269-9FB7-A6BB4A200B7F}" type="presParOf" srcId="{342C158C-DAF3-4276-BC1F-834775A768CF}" destId="{26B1B654-37F2-44B2-BA68-C11AFAE3D4AA}" srcOrd="7" destOrd="0" presId="urn:microsoft.com/office/officeart/2005/8/layout/vList3"/>
    <dgm:cxn modelId="{A272F7EE-F122-4D18-ABB4-EB2D752587F2}" type="presParOf" srcId="{342C158C-DAF3-4276-BC1F-834775A768CF}" destId="{C2ED394B-846A-4A2E-86F0-6F088A8D757D}" srcOrd="8" destOrd="0" presId="urn:microsoft.com/office/officeart/2005/8/layout/vList3"/>
    <dgm:cxn modelId="{5BC316C1-1409-4C17-B569-332BE509CECB}" type="presParOf" srcId="{C2ED394B-846A-4A2E-86F0-6F088A8D757D}" destId="{EB3A908F-B8D2-46B4-8E76-0C63B2A84149}" srcOrd="0" destOrd="0" presId="urn:microsoft.com/office/officeart/2005/8/layout/vList3"/>
    <dgm:cxn modelId="{6A708F40-64F7-4268-9E35-280FFA4D917C}" type="presParOf" srcId="{C2ED394B-846A-4A2E-86F0-6F088A8D757D}" destId="{B9F7A3AA-5E8C-4F5C-92C8-91CEBB12AC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026EF-EE0C-434B-875E-F0FBD90A8FD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AC84CB1C-D476-4AB5-85AA-68A47D40B000}">
      <dgm:prSet phldrT="[Texto]"/>
      <dgm:spPr/>
      <dgm:t>
        <a:bodyPr/>
        <a:lstStyle/>
        <a:p>
          <a:pPr marL="84138" indent="0" algn="just"/>
          <a:r>
            <a:rPr lang="es-ES" dirty="0"/>
            <a:t>- Para saber si la persona está o ha estado infectada</a:t>
          </a:r>
        </a:p>
      </dgm:t>
    </dgm:pt>
    <dgm:pt modelId="{331C2283-31ED-4BAD-800F-FFB1AB66EDE2}" type="parTrans" cxnId="{057519D3-7CB3-46D6-BCB6-81A89CA55516}">
      <dgm:prSet/>
      <dgm:spPr/>
      <dgm:t>
        <a:bodyPr/>
        <a:lstStyle/>
        <a:p>
          <a:endParaRPr lang="es-ES"/>
        </a:p>
      </dgm:t>
    </dgm:pt>
    <dgm:pt modelId="{113F9BCE-5BBF-4909-862A-87F962750937}" type="sibTrans" cxnId="{057519D3-7CB3-46D6-BCB6-81A89CA55516}">
      <dgm:prSet/>
      <dgm:spPr/>
      <dgm:t>
        <a:bodyPr/>
        <a:lstStyle/>
        <a:p>
          <a:endParaRPr lang="es-ES"/>
        </a:p>
      </dgm:t>
    </dgm:pt>
    <dgm:pt modelId="{F7878B0C-D0FC-42DA-B549-808E1433E74E}">
      <dgm:prSet phldrT="[Texto]"/>
      <dgm:spPr/>
      <dgm:t>
        <a:bodyPr/>
        <a:lstStyle/>
        <a:p>
          <a:pPr marL="182563" indent="0" algn="just"/>
          <a:r>
            <a:rPr lang="es-ES" dirty="0"/>
            <a:t>- Se detectan IgM (aparecen a los 7-10 días) e IgG (10-15)</a:t>
          </a:r>
        </a:p>
      </dgm:t>
    </dgm:pt>
    <dgm:pt modelId="{B73E2A89-0A69-4C9B-B61A-DC914E2AD8F5}" type="parTrans" cxnId="{661A7E6B-C827-41E1-9DC9-623C4FE0F0CF}">
      <dgm:prSet/>
      <dgm:spPr/>
      <dgm:t>
        <a:bodyPr/>
        <a:lstStyle/>
        <a:p>
          <a:endParaRPr lang="es-ES"/>
        </a:p>
      </dgm:t>
    </dgm:pt>
    <dgm:pt modelId="{EB8CF0F4-C25E-4EA7-B52A-7F52AD60602C}" type="sibTrans" cxnId="{661A7E6B-C827-41E1-9DC9-623C4FE0F0CF}">
      <dgm:prSet/>
      <dgm:spPr/>
      <dgm:t>
        <a:bodyPr/>
        <a:lstStyle/>
        <a:p>
          <a:endParaRPr lang="es-ES"/>
        </a:p>
      </dgm:t>
    </dgm:pt>
    <dgm:pt modelId="{E241F6BD-FCC1-4E92-A968-0C24A052E918}">
      <dgm:prSet phldrT="[Texto]"/>
      <dgm:spPr/>
      <dgm:t>
        <a:bodyPr/>
        <a:lstStyle/>
        <a:p>
          <a:pPr algn="l"/>
          <a:r>
            <a:rPr lang="es-ES" dirty="0"/>
            <a:t>- Muestra sanguínea  </a:t>
          </a:r>
        </a:p>
      </dgm:t>
    </dgm:pt>
    <dgm:pt modelId="{E1F9F44A-EE8C-4242-9906-09CCC995DE2D}" type="parTrans" cxnId="{9B7895A1-66B5-4DBD-B1BC-ECF61930542C}">
      <dgm:prSet/>
      <dgm:spPr/>
      <dgm:t>
        <a:bodyPr/>
        <a:lstStyle/>
        <a:p>
          <a:endParaRPr lang="es-ES"/>
        </a:p>
      </dgm:t>
    </dgm:pt>
    <dgm:pt modelId="{7768FE12-189D-42F5-A0D5-67F788F69325}" type="sibTrans" cxnId="{9B7895A1-66B5-4DBD-B1BC-ECF61930542C}">
      <dgm:prSet/>
      <dgm:spPr/>
      <dgm:t>
        <a:bodyPr/>
        <a:lstStyle/>
        <a:p>
          <a:endParaRPr lang="es-ES"/>
        </a:p>
      </dgm:t>
    </dgm:pt>
    <dgm:pt modelId="{E49A990F-2BE9-4C1A-9F87-E9F4889969AE}">
      <dgm:prSet phldrT="[Texto]"/>
      <dgm:spPr/>
      <dgm:t>
        <a:bodyPr/>
        <a:lstStyle/>
        <a:p>
          <a:pPr marL="0" indent="0" algn="l"/>
          <a:r>
            <a:rPr lang="es-ES" dirty="0"/>
            <a:t>- Hasta un 80% de sensibilidad</a:t>
          </a:r>
        </a:p>
      </dgm:t>
    </dgm:pt>
    <dgm:pt modelId="{E0FC0FBC-BD78-479F-86C4-5D697DE61468}" type="parTrans" cxnId="{533954AA-3A2A-405E-9BA6-053A273A0BD1}">
      <dgm:prSet/>
      <dgm:spPr/>
      <dgm:t>
        <a:bodyPr/>
        <a:lstStyle/>
        <a:p>
          <a:endParaRPr lang="es-ES"/>
        </a:p>
      </dgm:t>
    </dgm:pt>
    <dgm:pt modelId="{3B5E3042-266F-4CDE-80AF-079776D461C2}" type="sibTrans" cxnId="{533954AA-3A2A-405E-9BA6-053A273A0BD1}">
      <dgm:prSet/>
      <dgm:spPr/>
      <dgm:t>
        <a:bodyPr/>
        <a:lstStyle/>
        <a:p>
          <a:endParaRPr lang="es-ES"/>
        </a:p>
      </dgm:t>
    </dgm:pt>
    <dgm:pt modelId="{AC79507D-1B44-4D2A-9B4E-4F50E1DCBE5F}">
      <dgm:prSet phldrT="[Texto]"/>
      <dgm:spPr/>
      <dgm:t>
        <a:bodyPr/>
        <a:lstStyle/>
        <a:p>
          <a:pPr algn="l"/>
          <a:r>
            <a:rPr lang="es-ES" dirty="0"/>
            <a:t>- Resultados en 15 min</a:t>
          </a:r>
        </a:p>
      </dgm:t>
    </dgm:pt>
    <dgm:pt modelId="{BF76A7D9-1CA8-4B37-A896-161D6A679D3E}" type="parTrans" cxnId="{21515E4C-BB16-4949-90AA-C062D162D5A4}">
      <dgm:prSet/>
      <dgm:spPr/>
      <dgm:t>
        <a:bodyPr/>
        <a:lstStyle/>
        <a:p>
          <a:endParaRPr lang="es-ES"/>
        </a:p>
      </dgm:t>
    </dgm:pt>
    <dgm:pt modelId="{72401F1E-CE6F-45C9-8C3C-5F86FC13A53D}" type="sibTrans" cxnId="{21515E4C-BB16-4949-90AA-C062D162D5A4}">
      <dgm:prSet/>
      <dgm:spPr/>
      <dgm:t>
        <a:bodyPr/>
        <a:lstStyle/>
        <a:p>
          <a:endParaRPr lang="es-ES"/>
        </a:p>
      </dgm:t>
    </dgm:pt>
    <dgm:pt modelId="{342C158C-DAF3-4276-BC1F-834775A768CF}" type="pres">
      <dgm:prSet presAssocID="{BE3026EF-EE0C-434B-875E-F0FBD90A8FDF}" presName="linearFlow" presStyleCnt="0">
        <dgm:presLayoutVars>
          <dgm:dir/>
          <dgm:resizeHandles val="exact"/>
        </dgm:presLayoutVars>
      </dgm:prSet>
      <dgm:spPr/>
    </dgm:pt>
    <dgm:pt modelId="{E241065F-B62F-4092-BCC1-1E2AB3ED88F4}" type="pres">
      <dgm:prSet presAssocID="{AC84CB1C-D476-4AB5-85AA-68A47D40B000}" presName="composite" presStyleCnt="0"/>
      <dgm:spPr/>
    </dgm:pt>
    <dgm:pt modelId="{85FC0327-0FA5-4198-9A5E-E3B62915490D}" type="pres">
      <dgm:prSet presAssocID="{AC84CB1C-D476-4AB5-85AA-68A47D40B000}" presName="imgShp" presStyleLbl="fgImgPlace1" presStyleIdx="0" presStyleCnt="5"/>
      <dgm:spPr/>
    </dgm:pt>
    <dgm:pt modelId="{3C0DB549-585D-4254-B2DC-DAA70A00AC26}" type="pres">
      <dgm:prSet presAssocID="{AC84CB1C-D476-4AB5-85AA-68A47D40B000}" presName="txShp" presStyleLbl="node1" presStyleIdx="0" presStyleCnt="5" custScaleX="111235" custLinFactNeighborX="4106">
        <dgm:presLayoutVars>
          <dgm:bulletEnabled val="1"/>
        </dgm:presLayoutVars>
      </dgm:prSet>
      <dgm:spPr/>
    </dgm:pt>
    <dgm:pt modelId="{F7C38A1C-1CE2-4FED-B088-25C77838BC46}" type="pres">
      <dgm:prSet presAssocID="{113F9BCE-5BBF-4909-862A-87F962750937}" presName="spacing" presStyleCnt="0"/>
      <dgm:spPr/>
    </dgm:pt>
    <dgm:pt modelId="{D31B5B2E-0E85-442F-AA28-B9CC70207D7B}" type="pres">
      <dgm:prSet presAssocID="{F7878B0C-D0FC-42DA-B549-808E1433E74E}" presName="composite" presStyleCnt="0"/>
      <dgm:spPr/>
    </dgm:pt>
    <dgm:pt modelId="{36A4CBFE-3B5C-4E20-AEB8-C591601088D9}" type="pres">
      <dgm:prSet presAssocID="{F7878B0C-D0FC-42DA-B549-808E1433E74E}" presName="imgShp" presStyleLbl="fgImgPlace1" presStyleIdx="1" presStyleCnt="5"/>
      <dgm:spPr/>
    </dgm:pt>
    <dgm:pt modelId="{03A04116-1EE6-4D0F-94EA-6157FFB3D109}" type="pres">
      <dgm:prSet presAssocID="{F7878B0C-D0FC-42DA-B549-808E1433E74E}" presName="txShp" presStyleLbl="node1" presStyleIdx="1" presStyleCnt="5" custScaleX="111648" custLinFactNeighborX="4212">
        <dgm:presLayoutVars>
          <dgm:bulletEnabled val="1"/>
        </dgm:presLayoutVars>
      </dgm:prSet>
      <dgm:spPr/>
    </dgm:pt>
    <dgm:pt modelId="{0A269D26-1D2A-4DBC-896F-D7A937445111}" type="pres">
      <dgm:prSet presAssocID="{EB8CF0F4-C25E-4EA7-B52A-7F52AD60602C}" presName="spacing" presStyleCnt="0"/>
      <dgm:spPr/>
    </dgm:pt>
    <dgm:pt modelId="{D73DB13D-2702-48F4-A9C0-3515DCE55554}" type="pres">
      <dgm:prSet presAssocID="{E241F6BD-FCC1-4E92-A968-0C24A052E918}" presName="composite" presStyleCnt="0"/>
      <dgm:spPr/>
    </dgm:pt>
    <dgm:pt modelId="{1C511FBA-D336-45EA-BE04-897913CD77CF}" type="pres">
      <dgm:prSet presAssocID="{E241F6BD-FCC1-4E92-A968-0C24A052E918}" presName="imgShp" presStyleLbl="fgImgPlace1" presStyleIdx="2" presStyleCnt="5"/>
      <dgm:spPr/>
    </dgm:pt>
    <dgm:pt modelId="{88CD10B7-FE43-4E99-9631-164FB311DFC6}" type="pres">
      <dgm:prSet presAssocID="{E241F6BD-FCC1-4E92-A968-0C24A052E918}" presName="txShp" presStyleLbl="node1" presStyleIdx="2" presStyleCnt="5" custScaleX="110068" custLinFactNeighborX="4637" custLinFactNeighborY="43">
        <dgm:presLayoutVars>
          <dgm:bulletEnabled val="1"/>
        </dgm:presLayoutVars>
      </dgm:prSet>
      <dgm:spPr/>
    </dgm:pt>
    <dgm:pt modelId="{37C9E664-BFD0-4DB0-B106-C37BEF0D186D}" type="pres">
      <dgm:prSet presAssocID="{7768FE12-189D-42F5-A0D5-67F788F69325}" presName="spacing" presStyleCnt="0"/>
      <dgm:spPr/>
    </dgm:pt>
    <dgm:pt modelId="{B7D786A8-8DF7-4C0D-A8A8-DBBC020319C9}" type="pres">
      <dgm:prSet presAssocID="{AC79507D-1B44-4D2A-9B4E-4F50E1DCBE5F}" presName="composite" presStyleCnt="0"/>
      <dgm:spPr/>
    </dgm:pt>
    <dgm:pt modelId="{5C0E4135-BAA8-415B-8C59-9EB54BE4BFC9}" type="pres">
      <dgm:prSet presAssocID="{AC79507D-1B44-4D2A-9B4E-4F50E1DCBE5F}" presName="imgShp" presStyleLbl="fgImgPlace1" presStyleIdx="3" presStyleCnt="5"/>
      <dgm:spPr/>
    </dgm:pt>
    <dgm:pt modelId="{2D2FE1BC-8E05-4053-BF81-023FDD77B06D}" type="pres">
      <dgm:prSet presAssocID="{AC79507D-1B44-4D2A-9B4E-4F50E1DCBE5F}" presName="txShp" presStyleLbl="node1" presStyleIdx="3" presStyleCnt="5" custScaleX="111025" custLinFactNeighborX="4530">
        <dgm:presLayoutVars>
          <dgm:bulletEnabled val="1"/>
        </dgm:presLayoutVars>
      </dgm:prSet>
      <dgm:spPr/>
    </dgm:pt>
    <dgm:pt modelId="{26B1B654-37F2-44B2-BA68-C11AFAE3D4AA}" type="pres">
      <dgm:prSet presAssocID="{72401F1E-CE6F-45C9-8C3C-5F86FC13A53D}" presName="spacing" presStyleCnt="0"/>
      <dgm:spPr/>
    </dgm:pt>
    <dgm:pt modelId="{C2ED394B-846A-4A2E-86F0-6F088A8D757D}" type="pres">
      <dgm:prSet presAssocID="{E49A990F-2BE9-4C1A-9F87-E9F4889969AE}" presName="composite" presStyleCnt="0"/>
      <dgm:spPr/>
    </dgm:pt>
    <dgm:pt modelId="{EB3A908F-B8D2-46B4-8E76-0C63B2A84149}" type="pres">
      <dgm:prSet presAssocID="{E49A990F-2BE9-4C1A-9F87-E9F4889969AE}" presName="imgShp" presStyleLbl="fgImgPlace1" presStyleIdx="4" presStyleCnt="5"/>
      <dgm:spPr/>
    </dgm:pt>
    <dgm:pt modelId="{B9F7A3AA-5E8C-4F5C-92C8-91CEBB12ACD8}" type="pres">
      <dgm:prSet presAssocID="{E49A990F-2BE9-4C1A-9F87-E9F4889969AE}" presName="txShp" presStyleLbl="node1" presStyleIdx="4" presStyleCnt="5" custScaleX="109762" custLinFactNeighborX="5000" custLinFactNeighborY="-2955">
        <dgm:presLayoutVars>
          <dgm:bulletEnabled val="1"/>
        </dgm:presLayoutVars>
      </dgm:prSet>
      <dgm:spPr/>
    </dgm:pt>
  </dgm:ptLst>
  <dgm:cxnLst>
    <dgm:cxn modelId="{DB87EF5E-049A-4E6F-8BA7-245D7F8B1356}" type="presOf" srcId="{AC84CB1C-D476-4AB5-85AA-68A47D40B000}" destId="{3C0DB549-585D-4254-B2DC-DAA70A00AC26}" srcOrd="0" destOrd="0" presId="urn:microsoft.com/office/officeart/2005/8/layout/vList3"/>
    <dgm:cxn modelId="{661A7E6B-C827-41E1-9DC9-623C4FE0F0CF}" srcId="{BE3026EF-EE0C-434B-875E-F0FBD90A8FDF}" destId="{F7878B0C-D0FC-42DA-B549-808E1433E74E}" srcOrd="1" destOrd="0" parTransId="{B73E2A89-0A69-4C9B-B61A-DC914E2AD8F5}" sibTransId="{EB8CF0F4-C25E-4EA7-B52A-7F52AD60602C}"/>
    <dgm:cxn modelId="{21515E4C-BB16-4949-90AA-C062D162D5A4}" srcId="{BE3026EF-EE0C-434B-875E-F0FBD90A8FDF}" destId="{AC79507D-1B44-4D2A-9B4E-4F50E1DCBE5F}" srcOrd="3" destOrd="0" parTransId="{BF76A7D9-1CA8-4B37-A896-161D6A679D3E}" sibTransId="{72401F1E-CE6F-45C9-8C3C-5F86FC13A53D}"/>
    <dgm:cxn modelId="{B064566D-B0AB-4967-B760-5D73CDF59DEC}" type="presOf" srcId="{F7878B0C-D0FC-42DA-B549-808E1433E74E}" destId="{03A04116-1EE6-4D0F-94EA-6157FFB3D109}" srcOrd="0" destOrd="0" presId="urn:microsoft.com/office/officeart/2005/8/layout/vList3"/>
    <dgm:cxn modelId="{2916814E-118D-438E-8340-81FEF16A7C6E}" type="presOf" srcId="{BE3026EF-EE0C-434B-875E-F0FBD90A8FDF}" destId="{342C158C-DAF3-4276-BC1F-834775A768CF}" srcOrd="0" destOrd="0" presId="urn:microsoft.com/office/officeart/2005/8/layout/vList3"/>
    <dgm:cxn modelId="{0CC2277F-53EC-4C9A-8127-9D6212F4F03C}" type="presOf" srcId="{E49A990F-2BE9-4C1A-9F87-E9F4889969AE}" destId="{B9F7A3AA-5E8C-4F5C-92C8-91CEBB12ACD8}" srcOrd="0" destOrd="0" presId="urn:microsoft.com/office/officeart/2005/8/layout/vList3"/>
    <dgm:cxn modelId="{9B7895A1-66B5-4DBD-B1BC-ECF61930542C}" srcId="{BE3026EF-EE0C-434B-875E-F0FBD90A8FDF}" destId="{E241F6BD-FCC1-4E92-A968-0C24A052E918}" srcOrd="2" destOrd="0" parTransId="{E1F9F44A-EE8C-4242-9906-09CCC995DE2D}" sibTransId="{7768FE12-189D-42F5-A0D5-67F788F69325}"/>
    <dgm:cxn modelId="{533954AA-3A2A-405E-9BA6-053A273A0BD1}" srcId="{BE3026EF-EE0C-434B-875E-F0FBD90A8FDF}" destId="{E49A990F-2BE9-4C1A-9F87-E9F4889969AE}" srcOrd="4" destOrd="0" parTransId="{E0FC0FBC-BD78-479F-86C4-5D697DE61468}" sibTransId="{3B5E3042-266F-4CDE-80AF-079776D461C2}"/>
    <dgm:cxn modelId="{1BF321C5-899F-4E7C-AD33-DF17790A9012}" type="presOf" srcId="{E241F6BD-FCC1-4E92-A968-0C24A052E918}" destId="{88CD10B7-FE43-4E99-9631-164FB311DFC6}" srcOrd="0" destOrd="0" presId="urn:microsoft.com/office/officeart/2005/8/layout/vList3"/>
    <dgm:cxn modelId="{04CC9ECF-D6EC-45E0-81C9-7E574179059F}" type="presOf" srcId="{AC79507D-1B44-4D2A-9B4E-4F50E1DCBE5F}" destId="{2D2FE1BC-8E05-4053-BF81-023FDD77B06D}" srcOrd="0" destOrd="0" presId="urn:microsoft.com/office/officeart/2005/8/layout/vList3"/>
    <dgm:cxn modelId="{057519D3-7CB3-46D6-BCB6-81A89CA55516}" srcId="{BE3026EF-EE0C-434B-875E-F0FBD90A8FDF}" destId="{AC84CB1C-D476-4AB5-85AA-68A47D40B000}" srcOrd="0" destOrd="0" parTransId="{331C2283-31ED-4BAD-800F-FFB1AB66EDE2}" sibTransId="{113F9BCE-5BBF-4909-862A-87F962750937}"/>
    <dgm:cxn modelId="{B9393BF3-F3D4-4E19-B57A-3B37D4FEE9B9}" type="presParOf" srcId="{342C158C-DAF3-4276-BC1F-834775A768CF}" destId="{E241065F-B62F-4092-BCC1-1E2AB3ED88F4}" srcOrd="0" destOrd="0" presId="urn:microsoft.com/office/officeart/2005/8/layout/vList3"/>
    <dgm:cxn modelId="{903C6876-B3AF-49CA-B0CA-32B140B61497}" type="presParOf" srcId="{E241065F-B62F-4092-BCC1-1E2AB3ED88F4}" destId="{85FC0327-0FA5-4198-9A5E-E3B62915490D}" srcOrd="0" destOrd="0" presId="urn:microsoft.com/office/officeart/2005/8/layout/vList3"/>
    <dgm:cxn modelId="{87F3555A-6272-48FE-9149-F8EE57A43AEA}" type="presParOf" srcId="{E241065F-B62F-4092-BCC1-1E2AB3ED88F4}" destId="{3C0DB549-585D-4254-B2DC-DAA70A00AC26}" srcOrd="1" destOrd="0" presId="urn:microsoft.com/office/officeart/2005/8/layout/vList3"/>
    <dgm:cxn modelId="{8BF81025-8AF3-488B-999A-1A602DA75764}" type="presParOf" srcId="{342C158C-DAF3-4276-BC1F-834775A768CF}" destId="{F7C38A1C-1CE2-4FED-B088-25C77838BC46}" srcOrd="1" destOrd="0" presId="urn:microsoft.com/office/officeart/2005/8/layout/vList3"/>
    <dgm:cxn modelId="{3931EAC2-FD69-4E17-8727-392386CE97ED}" type="presParOf" srcId="{342C158C-DAF3-4276-BC1F-834775A768CF}" destId="{D31B5B2E-0E85-442F-AA28-B9CC70207D7B}" srcOrd="2" destOrd="0" presId="urn:microsoft.com/office/officeart/2005/8/layout/vList3"/>
    <dgm:cxn modelId="{90419855-0835-4135-B127-5E9EB744874C}" type="presParOf" srcId="{D31B5B2E-0E85-442F-AA28-B9CC70207D7B}" destId="{36A4CBFE-3B5C-4E20-AEB8-C591601088D9}" srcOrd="0" destOrd="0" presId="urn:microsoft.com/office/officeart/2005/8/layout/vList3"/>
    <dgm:cxn modelId="{06828E20-8918-47D6-871C-07C1902BA073}" type="presParOf" srcId="{D31B5B2E-0E85-442F-AA28-B9CC70207D7B}" destId="{03A04116-1EE6-4D0F-94EA-6157FFB3D109}" srcOrd="1" destOrd="0" presId="urn:microsoft.com/office/officeart/2005/8/layout/vList3"/>
    <dgm:cxn modelId="{71F3718C-E537-4CCA-9761-F4960B30C1D7}" type="presParOf" srcId="{342C158C-DAF3-4276-BC1F-834775A768CF}" destId="{0A269D26-1D2A-4DBC-896F-D7A937445111}" srcOrd="3" destOrd="0" presId="urn:microsoft.com/office/officeart/2005/8/layout/vList3"/>
    <dgm:cxn modelId="{7B620C8D-447C-448D-9B1F-00B3DA67A293}" type="presParOf" srcId="{342C158C-DAF3-4276-BC1F-834775A768CF}" destId="{D73DB13D-2702-48F4-A9C0-3515DCE55554}" srcOrd="4" destOrd="0" presId="urn:microsoft.com/office/officeart/2005/8/layout/vList3"/>
    <dgm:cxn modelId="{C92C649F-EA5C-4B13-839A-E77B6D1281B4}" type="presParOf" srcId="{D73DB13D-2702-48F4-A9C0-3515DCE55554}" destId="{1C511FBA-D336-45EA-BE04-897913CD77CF}" srcOrd="0" destOrd="0" presId="urn:microsoft.com/office/officeart/2005/8/layout/vList3"/>
    <dgm:cxn modelId="{A3D6F501-1627-4D6C-B844-BBFEC2FA02EE}" type="presParOf" srcId="{D73DB13D-2702-48F4-A9C0-3515DCE55554}" destId="{88CD10B7-FE43-4E99-9631-164FB311DFC6}" srcOrd="1" destOrd="0" presId="urn:microsoft.com/office/officeart/2005/8/layout/vList3"/>
    <dgm:cxn modelId="{E48798D4-80F0-45B8-8397-A329FE6121B3}" type="presParOf" srcId="{342C158C-DAF3-4276-BC1F-834775A768CF}" destId="{37C9E664-BFD0-4DB0-B106-C37BEF0D186D}" srcOrd="5" destOrd="0" presId="urn:microsoft.com/office/officeart/2005/8/layout/vList3"/>
    <dgm:cxn modelId="{56D7D926-DCB9-400C-A9B0-5465E9B0FF77}" type="presParOf" srcId="{342C158C-DAF3-4276-BC1F-834775A768CF}" destId="{B7D786A8-8DF7-4C0D-A8A8-DBBC020319C9}" srcOrd="6" destOrd="0" presId="urn:microsoft.com/office/officeart/2005/8/layout/vList3"/>
    <dgm:cxn modelId="{55DA1FDC-8448-4EE3-A20C-C8C82007733E}" type="presParOf" srcId="{B7D786A8-8DF7-4C0D-A8A8-DBBC020319C9}" destId="{5C0E4135-BAA8-415B-8C59-9EB54BE4BFC9}" srcOrd="0" destOrd="0" presId="urn:microsoft.com/office/officeart/2005/8/layout/vList3"/>
    <dgm:cxn modelId="{ECC83436-CB50-4D08-9A99-93D303E89B4D}" type="presParOf" srcId="{B7D786A8-8DF7-4C0D-A8A8-DBBC020319C9}" destId="{2D2FE1BC-8E05-4053-BF81-023FDD77B06D}" srcOrd="1" destOrd="0" presId="urn:microsoft.com/office/officeart/2005/8/layout/vList3"/>
    <dgm:cxn modelId="{C634153B-9721-4269-9FB7-A6BB4A200B7F}" type="presParOf" srcId="{342C158C-DAF3-4276-BC1F-834775A768CF}" destId="{26B1B654-37F2-44B2-BA68-C11AFAE3D4AA}" srcOrd="7" destOrd="0" presId="urn:microsoft.com/office/officeart/2005/8/layout/vList3"/>
    <dgm:cxn modelId="{A272F7EE-F122-4D18-ABB4-EB2D752587F2}" type="presParOf" srcId="{342C158C-DAF3-4276-BC1F-834775A768CF}" destId="{C2ED394B-846A-4A2E-86F0-6F088A8D757D}" srcOrd="8" destOrd="0" presId="urn:microsoft.com/office/officeart/2005/8/layout/vList3"/>
    <dgm:cxn modelId="{5BC316C1-1409-4C17-B569-332BE509CECB}" type="presParOf" srcId="{C2ED394B-846A-4A2E-86F0-6F088A8D757D}" destId="{EB3A908F-B8D2-46B4-8E76-0C63B2A84149}" srcOrd="0" destOrd="0" presId="urn:microsoft.com/office/officeart/2005/8/layout/vList3"/>
    <dgm:cxn modelId="{6A708F40-64F7-4268-9E35-280FFA4D917C}" type="presParOf" srcId="{C2ED394B-846A-4A2E-86F0-6F088A8D757D}" destId="{B9F7A3AA-5E8C-4F5C-92C8-91CEBB12AC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3026EF-EE0C-434B-875E-F0FBD90A8FDF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</dgm:pt>
    <dgm:pt modelId="{AC84CB1C-D476-4AB5-85AA-68A47D40B000}">
      <dgm:prSet phldrT="[Texto]"/>
      <dgm:spPr/>
      <dgm:t>
        <a:bodyPr/>
        <a:lstStyle/>
        <a:p>
          <a:pPr marL="84138" indent="0" algn="just"/>
          <a:r>
            <a:rPr lang="es-ES" dirty="0"/>
            <a:t>- Para saber si la persona ha estado infectada</a:t>
          </a:r>
        </a:p>
      </dgm:t>
    </dgm:pt>
    <dgm:pt modelId="{331C2283-31ED-4BAD-800F-FFB1AB66EDE2}" type="parTrans" cxnId="{057519D3-7CB3-46D6-BCB6-81A89CA55516}">
      <dgm:prSet/>
      <dgm:spPr/>
      <dgm:t>
        <a:bodyPr/>
        <a:lstStyle/>
        <a:p>
          <a:endParaRPr lang="es-ES"/>
        </a:p>
      </dgm:t>
    </dgm:pt>
    <dgm:pt modelId="{113F9BCE-5BBF-4909-862A-87F962750937}" type="sibTrans" cxnId="{057519D3-7CB3-46D6-BCB6-81A89CA55516}">
      <dgm:prSet/>
      <dgm:spPr/>
      <dgm:t>
        <a:bodyPr/>
        <a:lstStyle/>
        <a:p>
          <a:endParaRPr lang="es-ES"/>
        </a:p>
      </dgm:t>
    </dgm:pt>
    <dgm:pt modelId="{F7878B0C-D0FC-42DA-B549-808E1433E74E}">
      <dgm:prSet phldrT="[Texto]"/>
      <dgm:spPr/>
      <dgm:t>
        <a:bodyPr/>
        <a:lstStyle/>
        <a:p>
          <a:pPr marL="182563" indent="0" algn="just"/>
          <a:r>
            <a:rPr lang="es-ES" dirty="0"/>
            <a:t>- Se detecta el ARN del virus</a:t>
          </a:r>
        </a:p>
      </dgm:t>
    </dgm:pt>
    <dgm:pt modelId="{B73E2A89-0A69-4C9B-B61A-DC914E2AD8F5}" type="parTrans" cxnId="{661A7E6B-C827-41E1-9DC9-623C4FE0F0CF}">
      <dgm:prSet/>
      <dgm:spPr/>
      <dgm:t>
        <a:bodyPr/>
        <a:lstStyle/>
        <a:p>
          <a:endParaRPr lang="es-ES"/>
        </a:p>
      </dgm:t>
    </dgm:pt>
    <dgm:pt modelId="{EB8CF0F4-C25E-4EA7-B52A-7F52AD60602C}" type="sibTrans" cxnId="{661A7E6B-C827-41E1-9DC9-623C4FE0F0CF}">
      <dgm:prSet/>
      <dgm:spPr/>
      <dgm:t>
        <a:bodyPr/>
        <a:lstStyle/>
        <a:p>
          <a:endParaRPr lang="es-ES"/>
        </a:p>
      </dgm:t>
    </dgm:pt>
    <dgm:pt modelId="{E241F6BD-FCC1-4E92-A968-0C24A052E918}">
      <dgm:prSet phldrT="[Texto]"/>
      <dgm:spPr/>
      <dgm:t>
        <a:bodyPr/>
        <a:lstStyle/>
        <a:p>
          <a:pPr algn="l"/>
          <a:r>
            <a:rPr lang="es-ES" dirty="0"/>
            <a:t>- Muestra nasal  </a:t>
          </a:r>
        </a:p>
      </dgm:t>
    </dgm:pt>
    <dgm:pt modelId="{E1F9F44A-EE8C-4242-9906-09CCC995DE2D}" type="parTrans" cxnId="{9B7895A1-66B5-4DBD-B1BC-ECF61930542C}">
      <dgm:prSet/>
      <dgm:spPr/>
      <dgm:t>
        <a:bodyPr/>
        <a:lstStyle/>
        <a:p>
          <a:endParaRPr lang="es-ES"/>
        </a:p>
      </dgm:t>
    </dgm:pt>
    <dgm:pt modelId="{7768FE12-189D-42F5-A0D5-67F788F69325}" type="sibTrans" cxnId="{9B7895A1-66B5-4DBD-B1BC-ECF61930542C}">
      <dgm:prSet/>
      <dgm:spPr/>
      <dgm:t>
        <a:bodyPr/>
        <a:lstStyle/>
        <a:p>
          <a:endParaRPr lang="es-ES"/>
        </a:p>
      </dgm:t>
    </dgm:pt>
    <dgm:pt modelId="{E49A990F-2BE9-4C1A-9F87-E9F4889969AE}">
      <dgm:prSet phldrT="[Texto]"/>
      <dgm:spPr/>
      <dgm:t>
        <a:bodyPr/>
        <a:lstStyle/>
        <a:p>
          <a:pPr marL="0" indent="0" algn="l"/>
          <a:r>
            <a:rPr lang="es-ES" dirty="0"/>
            <a:t>- 99% de sensibilidad</a:t>
          </a:r>
        </a:p>
      </dgm:t>
    </dgm:pt>
    <dgm:pt modelId="{E0FC0FBC-BD78-479F-86C4-5D697DE61468}" type="parTrans" cxnId="{533954AA-3A2A-405E-9BA6-053A273A0BD1}">
      <dgm:prSet/>
      <dgm:spPr/>
      <dgm:t>
        <a:bodyPr/>
        <a:lstStyle/>
        <a:p>
          <a:endParaRPr lang="es-ES"/>
        </a:p>
      </dgm:t>
    </dgm:pt>
    <dgm:pt modelId="{3B5E3042-266F-4CDE-80AF-079776D461C2}" type="sibTrans" cxnId="{533954AA-3A2A-405E-9BA6-053A273A0BD1}">
      <dgm:prSet/>
      <dgm:spPr/>
      <dgm:t>
        <a:bodyPr/>
        <a:lstStyle/>
        <a:p>
          <a:endParaRPr lang="es-ES"/>
        </a:p>
      </dgm:t>
    </dgm:pt>
    <dgm:pt modelId="{AC79507D-1B44-4D2A-9B4E-4F50E1DCBE5F}">
      <dgm:prSet phldrT="[Texto]"/>
      <dgm:spPr/>
      <dgm:t>
        <a:bodyPr/>
        <a:lstStyle/>
        <a:p>
          <a:pPr algn="l"/>
          <a:r>
            <a:rPr lang="es-ES" dirty="0"/>
            <a:t>- Resultados en varias horas</a:t>
          </a:r>
        </a:p>
      </dgm:t>
    </dgm:pt>
    <dgm:pt modelId="{BF76A7D9-1CA8-4B37-A896-161D6A679D3E}" type="parTrans" cxnId="{21515E4C-BB16-4949-90AA-C062D162D5A4}">
      <dgm:prSet/>
      <dgm:spPr/>
      <dgm:t>
        <a:bodyPr/>
        <a:lstStyle/>
        <a:p>
          <a:endParaRPr lang="es-ES"/>
        </a:p>
      </dgm:t>
    </dgm:pt>
    <dgm:pt modelId="{72401F1E-CE6F-45C9-8C3C-5F86FC13A53D}" type="sibTrans" cxnId="{21515E4C-BB16-4949-90AA-C062D162D5A4}">
      <dgm:prSet/>
      <dgm:spPr/>
      <dgm:t>
        <a:bodyPr/>
        <a:lstStyle/>
        <a:p>
          <a:endParaRPr lang="es-ES"/>
        </a:p>
      </dgm:t>
    </dgm:pt>
    <dgm:pt modelId="{342C158C-DAF3-4276-BC1F-834775A768CF}" type="pres">
      <dgm:prSet presAssocID="{BE3026EF-EE0C-434B-875E-F0FBD90A8FDF}" presName="linearFlow" presStyleCnt="0">
        <dgm:presLayoutVars>
          <dgm:dir/>
          <dgm:resizeHandles val="exact"/>
        </dgm:presLayoutVars>
      </dgm:prSet>
      <dgm:spPr/>
    </dgm:pt>
    <dgm:pt modelId="{E241065F-B62F-4092-BCC1-1E2AB3ED88F4}" type="pres">
      <dgm:prSet presAssocID="{AC84CB1C-D476-4AB5-85AA-68A47D40B000}" presName="composite" presStyleCnt="0"/>
      <dgm:spPr/>
    </dgm:pt>
    <dgm:pt modelId="{85FC0327-0FA5-4198-9A5E-E3B62915490D}" type="pres">
      <dgm:prSet presAssocID="{AC84CB1C-D476-4AB5-85AA-68A47D40B000}" presName="imgShp" presStyleLbl="fgImgPlace1" presStyleIdx="0" presStyleCnt="5"/>
      <dgm:spPr/>
    </dgm:pt>
    <dgm:pt modelId="{3C0DB549-585D-4254-B2DC-DAA70A00AC26}" type="pres">
      <dgm:prSet presAssocID="{AC84CB1C-D476-4AB5-85AA-68A47D40B000}" presName="txShp" presStyleLbl="node1" presStyleIdx="0" presStyleCnt="5" custScaleX="111235" custLinFactNeighborX="4106">
        <dgm:presLayoutVars>
          <dgm:bulletEnabled val="1"/>
        </dgm:presLayoutVars>
      </dgm:prSet>
      <dgm:spPr/>
    </dgm:pt>
    <dgm:pt modelId="{F7C38A1C-1CE2-4FED-B088-25C77838BC46}" type="pres">
      <dgm:prSet presAssocID="{113F9BCE-5BBF-4909-862A-87F962750937}" presName="spacing" presStyleCnt="0"/>
      <dgm:spPr/>
    </dgm:pt>
    <dgm:pt modelId="{D31B5B2E-0E85-442F-AA28-B9CC70207D7B}" type="pres">
      <dgm:prSet presAssocID="{F7878B0C-D0FC-42DA-B549-808E1433E74E}" presName="composite" presStyleCnt="0"/>
      <dgm:spPr/>
    </dgm:pt>
    <dgm:pt modelId="{36A4CBFE-3B5C-4E20-AEB8-C591601088D9}" type="pres">
      <dgm:prSet presAssocID="{F7878B0C-D0FC-42DA-B549-808E1433E74E}" presName="imgShp" presStyleLbl="fgImgPlace1" presStyleIdx="1" presStyleCnt="5"/>
      <dgm:spPr/>
    </dgm:pt>
    <dgm:pt modelId="{03A04116-1EE6-4D0F-94EA-6157FFB3D109}" type="pres">
      <dgm:prSet presAssocID="{F7878B0C-D0FC-42DA-B549-808E1433E74E}" presName="txShp" presStyleLbl="node1" presStyleIdx="1" presStyleCnt="5" custScaleX="111648" custLinFactNeighborX="4212">
        <dgm:presLayoutVars>
          <dgm:bulletEnabled val="1"/>
        </dgm:presLayoutVars>
      </dgm:prSet>
      <dgm:spPr/>
    </dgm:pt>
    <dgm:pt modelId="{0A269D26-1D2A-4DBC-896F-D7A937445111}" type="pres">
      <dgm:prSet presAssocID="{EB8CF0F4-C25E-4EA7-B52A-7F52AD60602C}" presName="spacing" presStyleCnt="0"/>
      <dgm:spPr/>
    </dgm:pt>
    <dgm:pt modelId="{D73DB13D-2702-48F4-A9C0-3515DCE55554}" type="pres">
      <dgm:prSet presAssocID="{E241F6BD-FCC1-4E92-A968-0C24A052E918}" presName="composite" presStyleCnt="0"/>
      <dgm:spPr/>
    </dgm:pt>
    <dgm:pt modelId="{1C511FBA-D336-45EA-BE04-897913CD77CF}" type="pres">
      <dgm:prSet presAssocID="{E241F6BD-FCC1-4E92-A968-0C24A052E918}" presName="imgShp" presStyleLbl="fgImgPlace1" presStyleIdx="2" presStyleCnt="5"/>
      <dgm:spPr/>
    </dgm:pt>
    <dgm:pt modelId="{88CD10B7-FE43-4E99-9631-164FB311DFC6}" type="pres">
      <dgm:prSet presAssocID="{E241F6BD-FCC1-4E92-A968-0C24A052E918}" presName="txShp" presStyleLbl="node1" presStyleIdx="2" presStyleCnt="5" custScaleX="110068" custLinFactNeighborX="4637" custLinFactNeighborY="43">
        <dgm:presLayoutVars>
          <dgm:bulletEnabled val="1"/>
        </dgm:presLayoutVars>
      </dgm:prSet>
      <dgm:spPr/>
    </dgm:pt>
    <dgm:pt modelId="{37C9E664-BFD0-4DB0-B106-C37BEF0D186D}" type="pres">
      <dgm:prSet presAssocID="{7768FE12-189D-42F5-A0D5-67F788F69325}" presName="spacing" presStyleCnt="0"/>
      <dgm:spPr/>
    </dgm:pt>
    <dgm:pt modelId="{B7D786A8-8DF7-4C0D-A8A8-DBBC020319C9}" type="pres">
      <dgm:prSet presAssocID="{AC79507D-1B44-4D2A-9B4E-4F50E1DCBE5F}" presName="composite" presStyleCnt="0"/>
      <dgm:spPr/>
    </dgm:pt>
    <dgm:pt modelId="{5C0E4135-BAA8-415B-8C59-9EB54BE4BFC9}" type="pres">
      <dgm:prSet presAssocID="{AC79507D-1B44-4D2A-9B4E-4F50E1DCBE5F}" presName="imgShp" presStyleLbl="fgImgPlace1" presStyleIdx="3" presStyleCnt="5"/>
      <dgm:spPr/>
    </dgm:pt>
    <dgm:pt modelId="{2D2FE1BC-8E05-4053-BF81-023FDD77B06D}" type="pres">
      <dgm:prSet presAssocID="{AC79507D-1B44-4D2A-9B4E-4F50E1DCBE5F}" presName="txShp" presStyleLbl="node1" presStyleIdx="3" presStyleCnt="5" custScaleX="111025" custLinFactNeighborX="4530">
        <dgm:presLayoutVars>
          <dgm:bulletEnabled val="1"/>
        </dgm:presLayoutVars>
      </dgm:prSet>
      <dgm:spPr/>
    </dgm:pt>
    <dgm:pt modelId="{26B1B654-37F2-44B2-BA68-C11AFAE3D4AA}" type="pres">
      <dgm:prSet presAssocID="{72401F1E-CE6F-45C9-8C3C-5F86FC13A53D}" presName="spacing" presStyleCnt="0"/>
      <dgm:spPr/>
    </dgm:pt>
    <dgm:pt modelId="{C2ED394B-846A-4A2E-86F0-6F088A8D757D}" type="pres">
      <dgm:prSet presAssocID="{E49A990F-2BE9-4C1A-9F87-E9F4889969AE}" presName="composite" presStyleCnt="0"/>
      <dgm:spPr/>
    </dgm:pt>
    <dgm:pt modelId="{EB3A908F-B8D2-46B4-8E76-0C63B2A84149}" type="pres">
      <dgm:prSet presAssocID="{E49A990F-2BE9-4C1A-9F87-E9F4889969AE}" presName="imgShp" presStyleLbl="fgImgPlace1" presStyleIdx="4" presStyleCnt="5"/>
      <dgm:spPr/>
    </dgm:pt>
    <dgm:pt modelId="{B9F7A3AA-5E8C-4F5C-92C8-91CEBB12ACD8}" type="pres">
      <dgm:prSet presAssocID="{E49A990F-2BE9-4C1A-9F87-E9F4889969AE}" presName="txShp" presStyleLbl="node1" presStyleIdx="4" presStyleCnt="5" custScaleX="109762" custLinFactNeighborX="5000" custLinFactNeighborY="-2955">
        <dgm:presLayoutVars>
          <dgm:bulletEnabled val="1"/>
        </dgm:presLayoutVars>
      </dgm:prSet>
      <dgm:spPr/>
    </dgm:pt>
  </dgm:ptLst>
  <dgm:cxnLst>
    <dgm:cxn modelId="{DB87EF5E-049A-4E6F-8BA7-245D7F8B1356}" type="presOf" srcId="{AC84CB1C-D476-4AB5-85AA-68A47D40B000}" destId="{3C0DB549-585D-4254-B2DC-DAA70A00AC26}" srcOrd="0" destOrd="0" presId="urn:microsoft.com/office/officeart/2005/8/layout/vList3"/>
    <dgm:cxn modelId="{661A7E6B-C827-41E1-9DC9-623C4FE0F0CF}" srcId="{BE3026EF-EE0C-434B-875E-F0FBD90A8FDF}" destId="{F7878B0C-D0FC-42DA-B549-808E1433E74E}" srcOrd="1" destOrd="0" parTransId="{B73E2A89-0A69-4C9B-B61A-DC914E2AD8F5}" sibTransId="{EB8CF0F4-C25E-4EA7-B52A-7F52AD60602C}"/>
    <dgm:cxn modelId="{21515E4C-BB16-4949-90AA-C062D162D5A4}" srcId="{BE3026EF-EE0C-434B-875E-F0FBD90A8FDF}" destId="{AC79507D-1B44-4D2A-9B4E-4F50E1DCBE5F}" srcOrd="3" destOrd="0" parTransId="{BF76A7D9-1CA8-4B37-A896-161D6A679D3E}" sibTransId="{72401F1E-CE6F-45C9-8C3C-5F86FC13A53D}"/>
    <dgm:cxn modelId="{B064566D-B0AB-4967-B760-5D73CDF59DEC}" type="presOf" srcId="{F7878B0C-D0FC-42DA-B549-808E1433E74E}" destId="{03A04116-1EE6-4D0F-94EA-6157FFB3D109}" srcOrd="0" destOrd="0" presId="urn:microsoft.com/office/officeart/2005/8/layout/vList3"/>
    <dgm:cxn modelId="{2916814E-118D-438E-8340-81FEF16A7C6E}" type="presOf" srcId="{BE3026EF-EE0C-434B-875E-F0FBD90A8FDF}" destId="{342C158C-DAF3-4276-BC1F-834775A768CF}" srcOrd="0" destOrd="0" presId="urn:microsoft.com/office/officeart/2005/8/layout/vList3"/>
    <dgm:cxn modelId="{0CC2277F-53EC-4C9A-8127-9D6212F4F03C}" type="presOf" srcId="{E49A990F-2BE9-4C1A-9F87-E9F4889969AE}" destId="{B9F7A3AA-5E8C-4F5C-92C8-91CEBB12ACD8}" srcOrd="0" destOrd="0" presId="urn:microsoft.com/office/officeart/2005/8/layout/vList3"/>
    <dgm:cxn modelId="{9B7895A1-66B5-4DBD-B1BC-ECF61930542C}" srcId="{BE3026EF-EE0C-434B-875E-F0FBD90A8FDF}" destId="{E241F6BD-FCC1-4E92-A968-0C24A052E918}" srcOrd="2" destOrd="0" parTransId="{E1F9F44A-EE8C-4242-9906-09CCC995DE2D}" sibTransId="{7768FE12-189D-42F5-A0D5-67F788F69325}"/>
    <dgm:cxn modelId="{533954AA-3A2A-405E-9BA6-053A273A0BD1}" srcId="{BE3026EF-EE0C-434B-875E-F0FBD90A8FDF}" destId="{E49A990F-2BE9-4C1A-9F87-E9F4889969AE}" srcOrd="4" destOrd="0" parTransId="{E0FC0FBC-BD78-479F-86C4-5D697DE61468}" sibTransId="{3B5E3042-266F-4CDE-80AF-079776D461C2}"/>
    <dgm:cxn modelId="{1BF321C5-899F-4E7C-AD33-DF17790A9012}" type="presOf" srcId="{E241F6BD-FCC1-4E92-A968-0C24A052E918}" destId="{88CD10B7-FE43-4E99-9631-164FB311DFC6}" srcOrd="0" destOrd="0" presId="urn:microsoft.com/office/officeart/2005/8/layout/vList3"/>
    <dgm:cxn modelId="{04CC9ECF-D6EC-45E0-81C9-7E574179059F}" type="presOf" srcId="{AC79507D-1B44-4D2A-9B4E-4F50E1DCBE5F}" destId="{2D2FE1BC-8E05-4053-BF81-023FDD77B06D}" srcOrd="0" destOrd="0" presId="urn:microsoft.com/office/officeart/2005/8/layout/vList3"/>
    <dgm:cxn modelId="{057519D3-7CB3-46D6-BCB6-81A89CA55516}" srcId="{BE3026EF-EE0C-434B-875E-F0FBD90A8FDF}" destId="{AC84CB1C-D476-4AB5-85AA-68A47D40B000}" srcOrd="0" destOrd="0" parTransId="{331C2283-31ED-4BAD-800F-FFB1AB66EDE2}" sibTransId="{113F9BCE-5BBF-4909-862A-87F962750937}"/>
    <dgm:cxn modelId="{B9393BF3-F3D4-4E19-B57A-3B37D4FEE9B9}" type="presParOf" srcId="{342C158C-DAF3-4276-BC1F-834775A768CF}" destId="{E241065F-B62F-4092-BCC1-1E2AB3ED88F4}" srcOrd="0" destOrd="0" presId="urn:microsoft.com/office/officeart/2005/8/layout/vList3"/>
    <dgm:cxn modelId="{903C6876-B3AF-49CA-B0CA-32B140B61497}" type="presParOf" srcId="{E241065F-B62F-4092-BCC1-1E2AB3ED88F4}" destId="{85FC0327-0FA5-4198-9A5E-E3B62915490D}" srcOrd="0" destOrd="0" presId="urn:microsoft.com/office/officeart/2005/8/layout/vList3"/>
    <dgm:cxn modelId="{87F3555A-6272-48FE-9149-F8EE57A43AEA}" type="presParOf" srcId="{E241065F-B62F-4092-BCC1-1E2AB3ED88F4}" destId="{3C0DB549-585D-4254-B2DC-DAA70A00AC26}" srcOrd="1" destOrd="0" presId="urn:microsoft.com/office/officeart/2005/8/layout/vList3"/>
    <dgm:cxn modelId="{8BF81025-8AF3-488B-999A-1A602DA75764}" type="presParOf" srcId="{342C158C-DAF3-4276-BC1F-834775A768CF}" destId="{F7C38A1C-1CE2-4FED-B088-25C77838BC46}" srcOrd="1" destOrd="0" presId="urn:microsoft.com/office/officeart/2005/8/layout/vList3"/>
    <dgm:cxn modelId="{3931EAC2-FD69-4E17-8727-392386CE97ED}" type="presParOf" srcId="{342C158C-DAF3-4276-BC1F-834775A768CF}" destId="{D31B5B2E-0E85-442F-AA28-B9CC70207D7B}" srcOrd="2" destOrd="0" presId="urn:microsoft.com/office/officeart/2005/8/layout/vList3"/>
    <dgm:cxn modelId="{90419855-0835-4135-B127-5E9EB744874C}" type="presParOf" srcId="{D31B5B2E-0E85-442F-AA28-B9CC70207D7B}" destId="{36A4CBFE-3B5C-4E20-AEB8-C591601088D9}" srcOrd="0" destOrd="0" presId="urn:microsoft.com/office/officeart/2005/8/layout/vList3"/>
    <dgm:cxn modelId="{06828E20-8918-47D6-871C-07C1902BA073}" type="presParOf" srcId="{D31B5B2E-0E85-442F-AA28-B9CC70207D7B}" destId="{03A04116-1EE6-4D0F-94EA-6157FFB3D109}" srcOrd="1" destOrd="0" presId="urn:microsoft.com/office/officeart/2005/8/layout/vList3"/>
    <dgm:cxn modelId="{71F3718C-E537-4CCA-9761-F4960B30C1D7}" type="presParOf" srcId="{342C158C-DAF3-4276-BC1F-834775A768CF}" destId="{0A269D26-1D2A-4DBC-896F-D7A937445111}" srcOrd="3" destOrd="0" presId="urn:microsoft.com/office/officeart/2005/8/layout/vList3"/>
    <dgm:cxn modelId="{7B620C8D-447C-448D-9B1F-00B3DA67A293}" type="presParOf" srcId="{342C158C-DAF3-4276-BC1F-834775A768CF}" destId="{D73DB13D-2702-48F4-A9C0-3515DCE55554}" srcOrd="4" destOrd="0" presId="urn:microsoft.com/office/officeart/2005/8/layout/vList3"/>
    <dgm:cxn modelId="{C92C649F-EA5C-4B13-839A-E77B6D1281B4}" type="presParOf" srcId="{D73DB13D-2702-48F4-A9C0-3515DCE55554}" destId="{1C511FBA-D336-45EA-BE04-897913CD77CF}" srcOrd="0" destOrd="0" presId="urn:microsoft.com/office/officeart/2005/8/layout/vList3"/>
    <dgm:cxn modelId="{A3D6F501-1627-4D6C-B844-BBFEC2FA02EE}" type="presParOf" srcId="{D73DB13D-2702-48F4-A9C0-3515DCE55554}" destId="{88CD10B7-FE43-4E99-9631-164FB311DFC6}" srcOrd="1" destOrd="0" presId="urn:microsoft.com/office/officeart/2005/8/layout/vList3"/>
    <dgm:cxn modelId="{E48798D4-80F0-45B8-8397-A329FE6121B3}" type="presParOf" srcId="{342C158C-DAF3-4276-BC1F-834775A768CF}" destId="{37C9E664-BFD0-4DB0-B106-C37BEF0D186D}" srcOrd="5" destOrd="0" presId="urn:microsoft.com/office/officeart/2005/8/layout/vList3"/>
    <dgm:cxn modelId="{56D7D926-DCB9-400C-A9B0-5465E9B0FF77}" type="presParOf" srcId="{342C158C-DAF3-4276-BC1F-834775A768CF}" destId="{B7D786A8-8DF7-4C0D-A8A8-DBBC020319C9}" srcOrd="6" destOrd="0" presId="urn:microsoft.com/office/officeart/2005/8/layout/vList3"/>
    <dgm:cxn modelId="{55DA1FDC-8448-4EE3-A20C-C8C82007733E}" type="presParOf" srcId="{B7D786A8-8DF7-4C0D-A8A8-DBBC020319C9}" destId="{5C0E4135-BAA8-415B-8C59-9EB54BE4BFC9}" srcOrd="0" destOrd="0" presId="urn:microsoft.com/office/officeart/2005/8/layout/vList3"/>
    <dgm:cxn modelId="{ECC83436-CB50-4D08-9A99-93D303E89B4D}" type="presParOf" srcId="{B7D786A8-8DF7-4C0D-A8A8-DBBC020319C9}" destId="{2D2FE1BC-8E05-4053-BF81-023FDD77B06D}" srcOrd="1" destOrd="0" presId="urn:microsoft.com/office/officeart/2005/8/layout/vList3"/>
    <dgm:cxn modelId="{C634153B-9721-4269-9FB7-A6BB4A200B7F}" type="presParOf" srcId="{342C158C-DAF3-4276-BC1F-834775A768CF}" destId="{26B1B654-37F2-44B2-BA68-C11AFAE3D4AA}" srcOrd="7" destOrd="0" presId="urn:microsoft.com/office/officeart/2005/8/layout/vList3"/>
    <dgm:cxn modelId="{A272F7EE-F122-4D18-ABB4-EB2D752587F2}" type="presParOf" srcId="{342C158C-DAF3-4276-BC1F-834775A768CF}" destId="{C2ED394B-846A-4A2E-86F0-6F088A8D757D}" srcOrd="8" destOrd="0" presId="urn:microsoft.com/office/officeart/2005/8/layout/vList3"/>
    <dgm:cxn modelId="{5BC316C1-1409-4C17-B569-332BE509CECB}" type="presParOf" srcId="{C2ED394B-846A-4A2E-86F0-6F088A8D757D}" destId="{EB3A908F-B8D2-46B4-8E76-0C63B2A84149}" srcOrd="0" destOrd="0" presId="urn:microsoft.com/office/officeart/2005/8/layout/vList3"/>
    <dgm:cxn modelId="{6A708F40-64F7-4268-9E35-280FFA4D917C}" type="presParOf" srcId="{C2ED394B-846A-4A2E-86F0-6F088A8D757D}" destId="{B9F7A3AA-5E8C-4F5C-92C8-91CEBB12AC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026EF-EE0C-434B-875E-F0FBD90A8FDF}" type="doc">
      <dgm:prSet loTypeId="urn:microsoft.com/office/officeart/2005/8/layout/vList3" loCatId="list" qsTypeId="urn:microsoft.com/office/officeart/2005/8/quickstyle/simple5" qsCatId="simple" csTypeId="urn:microsoft.com/office/officeart/2005/8/colors/accent3_5" csCatId="accent3" phldr="1"/>
      <dgm:spPr/>
    </dgm:pt>
    <dgm:pt modelId="{AC84CB1C-D476-4AB5-85AA-68A47D40B000}">
      <dgm:prSet phldrT="[Texto]"/>
      <dgm:spPr/>
      <dgm:t>
        <a:bodyPr/>
        <a:lstStyle/>
        <a:p>
          <a:pPr marL="84138" indent="0" algn="just"/>
          <a:r>
            <a:rPr lang="es-ES" dirty="0"/>
            <a:t>- Para saber si la persona ha estado infectada</a:t>
          </a:r>
        </a:p>
      </dgm:t>
    </dgm:pt>
    <dgm:pt modelId="{331C2283-31ED-4BAD-800F-FFB1AB66EDE2}" type="parTrans" cxnId="{057519D3-7CB3-46D6-BCB6-81A89CA55516}">
      <dgm:prSet/>
      <dgm:spPr/>
      <dgm:t>
        <a:bodyPr/>
        <a:lstStyle/>
        <a:p>
          <a:endParaRPr lang="es-ES"/>
        </a:p>
      </dgm:t>
    </dgm:pt>
    <dgm:pt modelId="{113F9BCE-5BBF-4909-862A-87F962750937}" type="sibTrans" cxnId="{057519D3-7CB3-46D6-BCB6-81A89CA55516}">
      <dgm:prSet/>
      <dgm:spPr/>
      <dgm:t>
        <a:bodyPr/>
        <a:lstStyle/>
        <a:p>
          <a:endParaRPr lang="es-ES"/>
        </a:p>
      </dgm:t>
    </dgm:pt>
    <dgm:pt modelId="{F7878B0C-D0FC-42DA-B549-808E1433E74E}">
      <dgm:prSet phldrT="[Texto]"/>
      <dgm:spPr/>
      <dgm:t>
        <a:bodyPr/>
        <a:lstStyle/>
        <a:p>
          <a:pPr marL="182563" indent="0" algn="just"/>
          <a:r>
            <a:rPr lang="es-ES" dirty="0"/>
            <a:t>- Se detecta cantidad de anticuerpos producida</a:t>
          </a:r>
        </a:p>
      </dgm:t>
    </dgm:pt>
    <dgm:pt modelId="{B73E2A89-0A69-4C9B-B61A-DC914E2AD8F5}" type="parTrans" cxnId="{661A7E6B-C827-41E1-9DC9-623C4FE0F0CF}">
      <dgm:prSet/>
      <dgm:spPr/>
      <dgm:t>
        <a:bodyPr/>
        <a:lstStyle/>
        <a:p>
          <a:endParaRPr lang="es-ES"/>
        </a:p>
      </dgm:t>
    </dgm:pt>
    <dgm:pt modelId="{EB8CF0F4-C25E-4EA7-B52A-7F52AD60602C}" type="sibTrans" cxnId="{661A7E6B-C827-41E1-9DC9-623C4FE0F0CF}">
      <dgm:prSet/>
      <dgm:spPr/>
      <dgm:t>
        <a:bodyPr/>
        <a:lstStyle/>
        <a:p>
          <a:endParaRPr lang="es-ES"/>
        </a:p>
      </dgm:t>
    </dgm:pt>
    <dgm:pt modelId="{E241F6BD-FCC1-4E92-A968-0C24A052E918}">
      <dgm:prSet phldrT="[Texto]"/>
      <dgm:spPr/>
      <dgm:t>
        <a:bodyPr/>
        <a:lstStyle/>
        <a:p>
          <a:pPr algn="l"/>
          <a:r>
            <a:rPr lang="es-ES" dirty="0"/>
            <a:t>- Muestra sanguínea venosa  </a:t>
          </a:r>
        </a:p>
      </dgm:t>
    </dgm:pt>
    <dgm:pt modelId="{E1F9F44A-EE8C-4242-9906-09CCC995DE2D}" type="parTrans" cxnId="{9B7895A1-66B5-4DBD-B1BC-ECF61930542C}">
      <dgm:prSet/>
      <dgm:spPr/>
      <dgm:t>
        <a:bodyPr/>
        <a:lstStyle/>
        <a:p>
          <a:endParaRPr lang="es-ES"/>
        </a:p>
      </dgm:t>
    </dgm:pt>
    <dgm:pt modelId="{7768FE12-189D-42F5-A0D5-67F788F69325}" type="sibTrans" cxnId="{9B7895A1-66B5-4DBD-B1BC-ECF61930542C}">
      <dgm:prSet/>
      <dgm:spPr/>
      <dgm:t>
        <a:bodyPr/>
        <a:lstStyle/>
        <a:p>
          <a:endParaRPr lang="es-ES"/>
        </a:p>
      </dgm:t>
    </dgm:pt>
    <dgm:pt modelId="{E49A990F-2BE9-4C1A-9F87-E9F4889969AE}">
      <dgm:prSet phldrT="[Texto]"/>
      <dgm:spPr/>
      <dgm:t>
        <a:bodyPr/>
        <a:lstStyle/>
        <a:p>
          <a:pPr marL="0" indent="0" algn="l"/>
          <a:r>
            <a:rPr lang="es-ES" dirty="0"/>
            <a:t>- 97% de sensibilidad</a:t>
          </a:r>
        </a:p>
      </dgm:t>
    </dgm:pt>
    <dgm:pt modelId="{E0FC0FBC-BD78-479F-86C4-5D697DE61468}" type="parTrans" cxnId="{533954AA-3A2A-405E-9BA6-053A273A0BD1}">
      <dgm:prSet/>
      <dgm:spPr/>
      <dgm:t>
        <a:bodyPr/>
        <a:lstStyle/>
        <a:p>
          <a:endParaRPr lang="es-ES"/>
        </a:p>
      </dgm:t>
    </dgm:pt>
    <dgm:pt modelId="{3B5E3042-266F-4CDE-80AF-079776D461C2}" type="sibTrans" cxnId="{533954AA-3A2A-405E-9BA6-053A273A0BD1}">
      <dgm:prSet/>
      <dgm:spPr/>
      <dgm:t>
        <a:bodyPr/>
        <a:lstStyle/>
        <a:p>
          <a:endParaRPr lang="es-ES"/>
        </a:p>
      </dgm:t>
    </dgm:pt>
    <dgm:pt modelId="{AC79507D-1B44-4D2A-9B4E-4F50E1DCBE5F}">
      <dgm:prSet phldrT="[Texto]"/>
      <dgm:spPr/>
      <dgm:t>
        <a:bodyPr/>
        <a:lstStyle/>
        <a:p>
          <a:pPr algn="l"/>
          <a:r>
            <a:rPr lang="es-ES" dirty="0"/>
            <a:t>- Resultados en 48h</a:t>
          </a:r>
        </a:p>
      </dgm:t>
    </dgm:pt>
    <dgm:pt modelId="{BF76A7D9-1CA8-4B37-A896-161D6A679D3E}" type="parTrans" cxnId="{21515E4C-BB16-4949-90AA-C062D162D5A4}">
      <dgm:prSet/>
      <dgm:spPr/>
      <dgm:t>
        <a:bodyPr/>
        <a:lstStyle/>
        <a:p>
          <a:endParaRPr lang="es-ES"/>
        </a:p>
      </dgm:t>
    </dgm:pt>
    <dgm:pt modelId="{72401F1E-CE6F-45C9-8C3C-5F86FC13A53D}" type="sibTrans" cxnId="{21515E4C-BB16-4949-90AA-C062D162D5A4}">
      <dgm:prSet/>
      <dgm:spPr/>
      <dgm:t>
        <a:bodyPr/>
        <a:lstStyle/>
        <a:p>
          <a:endParaRPr lang="es-ES"/>
        </a:p>
      </dgm:t>
    </dgm:pt>
    <dgm:pt modelId="{342C158C-DAF3-4276-BC1F-834775A768CF}" type="pres">
      <dgm:prSet presAssocID="{BE3026EF-EE0C-434B-875E-F0FBD90A8FDF}" presName="linearFlow" presStyleCnt="0">
        <dgm:presLayoutVars>
          <dgm:dir/>
          <dgm:resizeHandles val="exact"/>
        </dgm:presLayoutVars>
      </dgm:prSet>
      <dgm:spPr/>
    </dgm:pt>
    <dgm:pt modelId="{E241065F-B62F-4092-BCC1-1E2AB3ED88F4}" type="pres">
      <dgm:prSet presAssocID="{AC84CB1C-D476-4AB5-85AA-68A47D40B000}" presName="composite" presStyleCnt="0"/>
      <dgm:spPr/>
    </dgm:pt>
    <dgm:pt modelId="{85FC0327-0FA5-4198-9A5E-E3B62915490D}" type="pres">
      <dgm:prSet presAssocID="{AC84CB1C-D476-4AB5-85AA-68A47D40B000}" presName="imgShp" presStyleLbl="fgImgPlace1" presStyleIdx="0" presStyleCnt="5"/>
      <dgm:spPr/>
    </dgm:pt>
    <dgm:pt modelId="{3C0DB549-585D-4254-B2DC-DAA70A00AC26}" type="pres">
      <dgm:prSet presAssocID="{AC84CB1C-D476-4AB5-85AA-68A47D40B000}" presName="txShp" presStyleLbl="node1" presStyleIdx="0" presStyleCnt="5" custScaleX="111235" custLinFactNeighborX="4106">
        <dgm:presLayoutVars>
          <dgm:bulletEnabled val="1"/>
        </dgm:presLayoutVars>
      </dgm:prSet>
      <dgm:spPr/>
    </dgm:pt>
    <dgm:pt modelId="{F7C38A1C-1CE2-4FED-B088-25C77838BC46}" type="pres">
      <dgm:prSet presAssocID="{113F9BCE-5BBF-4909-862A-87F962750937}" presName="spacing" presStyleCnt="0"/>
      <dgm:spPr/>
    </dgm:pt>
    <dgm:pt modelId="{D31B5B2E-0E85-442F-AA28-B9CC70207D7B}" type="pres">
      <dgm:prSet presAssocID="{F7878B0C-D0FC-42DA-B549-808E1433E74E}" presName="composite" presStyleCnt="0"/>
      <dgm:spPr/>
    </dgm:pt>
    <dgm:pt modelId="{36A4CBFE-3B5C-4E20-AEB8-C591601088D9}" type="pres">
      <dgm:prSet presAssocID="{F7878B0C-D0FC-42DA-B549-808E1433E74E}" presName="imgShp" presStyleLbl="fgImgPlace1" presStyleIdx="1" presStyleCnt="5"/>
      <dgm:spPr/>
    </dgm:pt>
    <dgm:pt modelId="{03A04116-1EE6-4D0F-94EA-6157FFB3D109}" type="pres">
      <dgm:prSet presAssocID="{F7878B0C-D0FC-42DA-B549-808E1433E74E}" presName="txShp" presStyleLbl="node1" presStyleIdx="1" presStyleCnt="5" custScaleX="111648" custLinFactNeighborX="4212">
        <dgm:presLayoutVars>
          <dgm:bulletEnabled val="1"/>
        </dgm:presLayoutVars>
      </dgm:prSet>
      <dgm:spPr/>
    </dgm:pt>
    <dgm:pt modelId="{0A269D26-1D2A-4DBC-896F-D7A937445111}" type="pres">
      <dgm:prSet presAssocID="{EB8CF0F4-C25E-4EA7-B52A-7F52AD60602C}" presName="spacing" presStyleCnt="0"/>
      <dgm:spPr/>
    </dgm:pt>
    <dgm:pt modelId="{D73DB13D-2702-48F4-A9C0-3515DCE55554}" type="pres">
      <dgm:prSet presAssocID="{E241F6BD-FCC1-4E92-A968-0C24A052E918}" presName="composite" presStyleCnt="0"/>
      <dgm:spPr/>
    </dgm:pt>
    <dgm:pt modelId="{1C511FBA-D336-45EA-BE04-897913CD77CF}" type="pres">
      <dgm:prSet presAssocID="{E241F6BD-FCC1-4E92-A968-0C24A052E918}" presName="imgShp" presStyleLbl="fgImgPlace1" presStyleIdx="2" presStyleCnt="5"/>
      <dgm:spPr/>
    </dgm:pt>
    <dgm:pt modelId="{88CD10B7-FE43-4E99-9631-164FB311DFC6}" type="pres">
      <dgm:prSet presAssocID="{E241F6BD-FCC1-4E92-A968-0C24A052E918}" presName="txShp" presStyleLbl="node1" presStyleIdx="2" presStyleCnt="5" custScaleX="110068" custLinFactNeighborX="4637" custLinFactNeighborY="43">
        <dgm:presLayoutVars>
          <dgm:bulletEnabled val="1"/>
        </dgm:presLayoutVars>
      </dgm:prSet>
      <dgm:spPr/>
    </dgm:pt>
    <dgm:pt modelId="{37C9E664-BFD0-4DB0-B106-C37BEF0D186D}" type="pres">
      <dgm:prSet presAssocID="{7768FE12-189D-42F5-A0D5-67F788F69325}" presName="spacing" presStyleCnt="0"/>
      <dgm:spPr/>
    </dgm:pt>
    <dgm:pt modelId="{B7D786A8-8DF7-4C0D-A8A8-DBBC020319C9}" type="pres">
      <dgm:prSet presAssocID="{AC79507D-1B44-4D2A-9B4E-4F50E1DCBE5F}" presName="composite" presStyleCnt="0"/>
      <dgm:spPr/>
    </dgm:pt>
    <dgm:pt modelId="{5C0E4135-BAA8-415B-8C59-9EB54BE4BFC9}" type="pres">
      <dgm:prSet presAssocID="{AC79507D-1B44-4D2A-9B4E-4F50E1DCBE5F}" presName="imgShp" presStyleLbl="fgImgPlace1" presStyleIdx="3" presStyleCnt="5"/>
      <dgm:spPr/>
    </dgm:pt>
    <dgm:pt modelId="{2D2FE1BC-8E05-4053-BF81-023FDD77B06D}" type="pres">
      <dgm:prSet presAssocID="{AC79507D-1B44-4D2A-9B4E-4F50E1DCBE5F}" presName="txShp" presStyleLbl="node1" presStyleIdx="3" presStyleCnt="5" custScaleX="111025" custLinFactNeighborX="4530">
        <dgm:presLayoutVars>
          <dgm:bulletEnabled val="1"/>
        </dgm:presLayoutVars>
      </dgm:prSet>
      <dgm:spPr/>
    </dgm:pt>
    <dgm:pt modelId="{26B1B654-37F2-44B2-BA68-C11AFAE3D4AA}" type="pres">
      <dgm:prSet presAssocID="{72401F1E-CE6F-45C9-8C3C-5F86FC13A53D}" presName="spacing" presStyleCnt="0"/>
      <dgm:spPr/>
    </dgm:pt>
    <dgm:pt modelId="{C2ED394B-846A-4A2E-86F0-6F088A8D757D}" type="pres">
      <dgm:prSet presAssocID="{E49A990F-2BE9-4C1A-9F87-E9F4889969AE}" presName="composite" presStyleCnt="0"/>
      <dgm:spPr/>
    </dgm:pt>
    <dgm:pt modelId="{EB3A908F-B8D2-46B4-8E76-0C63B2A84149}" type="pres">
      <dgm:prSet presAssocID="{E49A990F-2BE9-4C1A-9F87-E9F4889969AE}" presName="imgShp" presStyleLbl="fgImgPlace1" presStyleIdx="4" presStyleCnt="5"/>
      <dgm:spPr/>
    </dgm:pt>
    <dgm:pt modelId="{B9F7A3AA-5E8C-4F5C-92C8-91CEBB12ACD8}" type="pres">
      <dgm:prSet presAssocID="{E49A990F-2BE9-4C1A-9F87-E9F4889969AE}" presName="txShp" presStyleLbl="node1" presStyleIdx="4" presStyleCnt="5" custScaleX="109762" custLinFactNeighborX="5000" custLinFactNeighborY="-2955">
        <dgm:presLayoutVars>
          <dgm:bulletEnabled val="1"/>
        </dgm:presLayoutVars>
      </dgm:prSet>
      <dgm:spPr/>
    </dgm:pt>
  </dgm:ptLst>
  <dgm:cxnLst>
    <dgm:cxn modelId="{DB87EF5E-049A-4E6F-8BA7-245D7F8B1356}" type="presOf" srcId="{AC84CB1C-D476-4AB5-85AA-68A47D40B000}" destId="{3C0DB549-585D-4254-B2DC-DAA70A00AC26}" srcOrd="0" destOrd="0" presId="urn:microsoft.com/office/officeart/2005/8/layout/vList3"/>
    <dgm:cxn modelId="{661A7E6B-C827-41E1-9DC9-623C4FE0F0CF}" srcId="{BE3026EF-EE0C-434B-875E-F0FBD90A8FDF}" destId="{F7878B0C-D0FC-42DA-B549-808E1433E74E}" srcOrd="1" destOrd="0" parTransId="{B73E2A89-0A69-4C9B-B61A-DC914E2AD8F5}" sibTransId="{EB8CF0F4-C25E-4EA7-B52A-7F52AD60602C}"/>
    <dgm:cxn modelId="{21515E4C-BB16-4949-90AA-C062D162D5A4}" srcId="{BE3026EF-EE0C-434B-875E-F0FBD90A8FDF}" destId="{AC79507D-1B44-4D2A-9B4E-4F50E1DCBE5F}" srcOrd="3" destOrd="0" parTransId="{BF76A7D9-1CA8-4B37-A896-161D6A679D3E}" sibTransId="{72401F1E-CE6F-45C9-8C3C-5F86FC13A53D}"/>
    <dgm:cxn modelId="{B064566D-B0AB-4967-B760-5D73CDF59DEC}" type="presOf" srcId="{F7878B0C-D0FC-42DA-B549-808E1433E74E}" destId="{03A04116-1EE6-4D0F-94EA-6157FFB3D109}" srcOrd="0" destOrd="0" presId="urn:microsoft.com/office/officeart/2005/8/layout/vList3"/>
    <dgm:cxn modelId="{2916814E-118D-438E-8340-81FEF16A7C6E}" type="presOf" srcId="{BE3026EF-EE0C-434B-875E-F0FBD90A8FDF}" destId="{342C158C-DAF3-4276-BC1F-834775A768CF}" srcOrd="0" destOrd="0" presId="urn:microsoft.com/office/officeart/2005/8/layout/vList3"/>
    <dgm:cxn modelId="{0CC2277F-53EC-4C9A-8127-9D6212F4F03C}" type="presOf" srcId="{E49A990F-2BE9-4C1A-9F87-E9F4889969AE}" destId="{B9F7A3AA-5E8C-4F5C-92C8-91CEBB12ACD8}" srcOrd="0" destOrd="0" presId="urn:microsoft.com/office/officeart/2005/8/layout/vList3"/>
    <dgm:cxn modelId="{9B7895A1-66B5-4DBD-B1BC-ECF61930542C}" srcId="{BE3026EF-EE0C-434B-875E-F0FBD90A8FDF}" destId="{E241F6BD-FCC1-4E92-A968-0C24A052E918}" srcOrd="2" destOrd="0" parTransId="{E1F9F44A-EE8C-4242-9906-09CCC995DE2D}" sibTransId="{7768FE12-189D-42F5-A0D5-67F788F69325}"/>
    <dgm:cxn modelId="{533954AA-3A2A-405E-9BA6-053A273A0BD1}" srcId="{BE3026EF-EE0C-434B-875E-F0FBD90A8FDF}" destId="{E49A990F-2BE9-4C1A-9F87-E9F4889969AE}" srcOrd="4" destOrd="0" parTransId="{E0FC0FBC-BD78-479F-86C4-5D697DE61468}" sibTransId="{3B5E3042-266F-4CDE-80AF-079776D461C2}"/>
    <dgm:cxn modelId="{1BF321C5-899F-4E7C-AD33-DF17790A9012}" type="presOf" srcId="{E241F6BD-FCC1-4E92-A968-0C24A052E918}" destId="{88CD10B7-FE43-4E99-9631-164FB311DFC6}" srcOrd="0" destOrd="0" presId="urn:microsoft.com/office/officeart/2005/8/layout/vList3"/>
    <dgm:cxn modelId="{04CC9ECF-D6EC-45E0-81C9-7E574179059F}" type="presOf" srcId="{AC79507D-1B44-4D2A-9B4E-4F50E1DCBE5F}" destId="{2D2FE1BC-8E05-4053-BF81-023FDD77B06D}" srcOrd="0" destOrd="0" presId="urn:microsoft.com/office/officeart/2005/8/layout/vList3"/>
    <dgm:cxn modelId="{057519D3-7CB3-46D6-BCB6-81A89CA55516}" srcId="{BE3026EF-EE0C-434B-875E-F0FBD90A8FDF}" destId="{AC84CB1C-D476-4AB5-85AA-68A47D40B000}" srcOrd="0" destOrd="0" parTransId="{331C2283-31ED-4BAD-800F-FFB1AB66EDE2}" sibTransId="{113F9BCE-5BBF-4909-862A-87F962750937}"/>
    <dgm:cxn modelId="{B9393BF3-F3D4-4E19-B57A-3B37D4FEE9B9}" type="presParOf" srcId="{342C158C-DAF3-4276-BC1F-834775A768CF}" destId="{E241065F-B62F-4092-BCC1-1E2AB3ED88F4}" srcOrd="0" destOrd="0" presId="urn:microsoft.com/office/officeart/2005/8/layout/vList3"/>
    <dgm:cxn modelId="{903C6876-B3AF-49CA-B0CA-32B140B61497}" type="presParOf" srcId="{E241065F-B62F-4092-BCC1-1E2AB3ED88F4}" destId="{85FC0327-0FA5-4198-9A5E-E3B62915490D}" srcOrd="0" destOrd="0" presId="urn:microsoft.com/office/officeart/2005/8/layout/vList3"/>
    <dgm:cxn modelId="{87F3555A-6272-48FE-9149-F8EE57A43AEA}" type="presParOf" srcId="{E241065F-B62F-4092-BCC1-1E2AB3ED88F4}" destId="{3C0DB549-585D-4254-B2DC-DAA70A00AC26}" srcOrd="1" destOrd="0" presId="urn:microsoft.com/office/officeart/2005/8/layout/vList3"/>
    <dgm:cxn modelId="{8BF81025-8AF3-488B-999A-1A602DA75764}" type="presParOf" srcId="{342C158C-DAF3-4276-BC1F-834775A768CF}" destId="{F7C38A1C-1CE2-4FED-B088-25C77838BC46}" srcOrd="1" destOrd="0" presId="urn:microsoft.com/office/officeart/2005/8/layout/vList3"/>
    <dgm:cxn modelId="{3931EAC2-FD69-4E17-8727-392386CE97ED}" type="presParOf" srcId="{342C158C-DAF3-4276-BC1F-834775A768CF}" destId="{D31B5B2E-0E85-442F-AA28-B9CC70207D7B}" srcOrd="2" destOrd="0" presId="urn:microsoft.com/office/officeart/2005/8/layout/vList3"/>
    <dgm:cxn modelId="{90419855-0835-4135-B127-5E9EB744874C}" type="presParOf" srcId="{D31B5B2E-0E85-442F-AA28-B9CC70207D7B}" destId="{36A4CBFE-3B5C-4E20-AEB8-C591601088D9}" srcOrd="0" destOrd="0" presId="urn:microsoft.com/office/officeart/2005/8/layout/vList3"/>
    <dgm:cxn modelId="{06828E20-8918-47D6-871C-07C1902BA073}" type="presParOf" srcId="{D31B5B2E-0E85-442F-AA28-B9CC70207D7B}" destId="{03A04116-1EE6-4D0F-94EA-6157FFB3D109}" srcOrd="1" destOrd="0" presId="urn:microsoft.com/office/officeart/2005/8/layout/vList3"/>
    <dgm:cxn modelId="{71F3718C-E537-4CCA-9761-F4960B30C1D7}" type="presParOf" srcId="{342C158C-DAF3-4276-BC1F-834775A768CF}" destId="{0A269D26-1D2A-4DBC-896F-D7A937445111}" srcOrd="3" destOrd="0" presId="urn:microsoft.com/office/officeart/2005/8/layout/vList3"/>
    <dgm:cxn modelId="{7B620C8D-447C-448D-9B1F-00B3DA67A293}" type="presParOf" srcId="{342C158C-DAF3-4276-BC1F-834775A768CF}" destId="{D73DB13D-2702-48F4-A9C0-3515DCE55554}" srcOrd="4" destOrd="0" presId="urn:microsoft.com/office/officeart/2005/8/layout/vList3"/>
    <dgm:cxn modelId="{C92C649F-EA5C-4B13-839A-E77B6D1281B4}" type="presParOf" srcId="{D73DB13D-2702-48F4-A9C0-3515DCE55554}" destId="{1C511FBA-D336-45EA-BE04-897913CD77CF}" srcOrd="0" destOrd="0" presId="urn:microsoft.com/office/officeart/2005/8/layout/vList3"/>
    <dgm:cxn modelId="{A3D6F501-1627-4D6C-B844-BBFEC2FA02EE}" type="presParOf" srcId="{D73DB13D-2702-48F4-A9C0-3515DCE55554}" destId="{88CD10B7-FE43-4E99-9631-164FB311DFC6}" srcOrd="1" destOrd="0" presId="urn:microsoft.com/office/officeart/2005/8/layout/vList3"/>
    <dgm:cxn modelId="{E48798D4-80F0-45B8-8397-A329FE6121B3}" type="presParOf" srcId="{342C158C-DAF3-4276-BC1F-834775A768CF}" destId="{37C9E664-BFD0-4DB0-B106-C37BEF0D186D}" srcOrd="5" destOrd="0" presId="urn:microsoft.com/office/officeart/2005/8/layout/vList3"/>
    <dgm:cxn modelId="{56D7D926-DCB9-400C-A9B0-5465E9B0FF77}" type="presParOf" srcId="{342C158C-DAF3-4276-BC1F-834775A768CF}" destId="{B7D786A8-8DF7-4C0D-A8A8-DBBC020319C9}" srcOrd="6" destOrd="0" presId="urn:microsoft.com/office/officeart/2005/8/layout/vList3"/>
    <dgm:cxn modelId="{55DA1FDC-8448-4EE3-A20C-C8C82007733E}" type="presParOf" srcId="{B7D786A8-8DF7-4C0D-A8A8-DBBC020319C9}" destId="{5C0E4135-BAA8-415B-8C59-9EB54BE4BFC9}" srcOrd="0" destOrd="0" presId="urn:microsoft.com/office/officeart/2005/8/layout/vList3"/>
    <dgm:cxn modelId="{ECC83436-CB50-4D08-9A99-93D303E89B4D}" type="presParOf" srcId="{B7D786A8-8DF7-4C0D-A8A8-DBBC020319C9}" destId="{2D2FE1BC-8E05-4053-BF81-023FDD77B06D}" srcOrd="1" destOrd="0" presId="urn:microsoft.com/office/officeart/2005/8/layout/vList3"/>
    <dgm:cxn modelId="{C634153B-9721-4269-9FB7-A6BB4A200B7F}" type="presParOf" srcId="{342C158C-DAF3-4276-BC1F-834775A768CF}" destId="{26B1B654-37F2-44B2-BA68-C11AFAE3D4AA}" srcOrd="7" destOrd="0" presId="urn:microsoft.com/office/officeart/2005/8/layout/vList3"/>
    <dgm:cxn modelId="{A272F7EE-F122-4D18-ABB4-EB2D752587F2}" type="presParOf" srcId="{342C158C-DAF3-4276-BC1F-834775A768CF}" destId="{C2ED394B-846A-4A2E-86F0-6F088A8D757D}" srcOrd="8" destOrd="0" presId="urn:microsoft.com/office/officeart/2005/8/layout/vList3"/>
    <dgm:cxn modelId="{5BC316C1-1409-4C17-B569-332BE509CECB}" type="presParOf" srcId="{C2ED394B-846A-4A2E-86F0-6F088A8D757D}" destId="{EB3A908F-B8D2-46B4-8E76-0C63B2A84149}" srcOrd="0" destOrd="0" presId="urn:microsoft.com/office/officeart/2005/8/layout/vList3"/>
    <dgm:cxn modelId="{6A708F40-64F7-4268-9E35-280FFA4D917C}" type="presParOf" srcId="{C2ED394B-846A-4A2E-86F0-6F088A8D757D}" destId="{B9F7A3AA-5E8C-4F5C-92C8-91CEBB12AC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99F35-F2B8-47A9-B04C-8322378808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175CACF-5224-4A8B-8D31-4EED1EBEE1EB}">
      <dgm:prSet phldrT="[Texto]" custT="1"/>
      <dgm:spPr/>
      <dgm:t>
        <a:bodyPr/>
        <a:lstStyle/>
        <a:p>
          <a:r>
            <a:rPr lang="es-ES" sz="3600" dirty="0">
              <a:latin typeface="Albertus" panose="020E0702040304020204" pitchFamily="34" charset="0"/>
            </a:rPr>
            <a:t>ANIMAL-HUMANO</a:t>
          </a:r>
          <a:r>
            <a:rPr lang="es-ES" sz="4200" dirty="0">
              <a:latin typeface="Albertus" panose="020E0702040304020204" pitchFamily="34" charset="0"/>
            </a:rPr>
            <a:t>:</a:t>
          </a:r>
        </a:p>
      </dgm:t>
    </dgm:pt>
    <dgm:pt modelId="{C8E5CE08-9665-4AC1-8442-41B247373D52}" type="parTrans" cxnId="{4D5D3200-A5B9-4B05-AFB5-75D6FF5C20B7}">
      <dgm:prSet/>
      <dgm:spPr/>
      <dgm:t>
        <a:bodyPr/>
        <a:lstStyle/>
        <a:p>
          <a:endParaRPr lang="es-ES"/>
        </a:p>
      </dgm:t>
    </dgm:pt>
    <dgm:pt modelId="{6C812054-0753-4DD3-BD9C-1E0D3B1C157A}" type="sibTrans" cxnId="{4D5D3200-A5B9-4B05-AFB5-75D6FF5C20B7}">
      <dgm:prSet/>
      <dgm:spPr/>
      <dgm:t>
        <a:bodyPr/>
        <a:lstStyle/>
        <a:p>
          <a:endParaRPr lang="es-ES"/>
        </a:p>
      </dgm:t>
    </dgm:pt>
    <dgm:pt modelId="{37FB15D7-AA2D-44A5-8D8A-99CE85A1EA09}">
      <dgm:prSet phldrT="[Texto]"/>
      <dgm:spPr/>
      <dgm:t>
        <a:bodyPr/>
        <a:lstStyle/>
        <a:p>
          <a:r>
            <a:rPr lang="es-ES" u="sng" dirty="0"/>
            <a:t>Zoonosis</a:t>
          </a:r>
          <a:r>
            <a:rPr lang="es-ES" dirty="0"/>
            <a:t>: posiblemente el virus SARS-CoV-2 evolucionó a partir del virus que causaba la enfermedad en murciélagos.</a:t>
          </a:r>
        </a:p>
      </dgm:t>
    </dgm:pt>
    <dgm:pt modelId="{C787E2A9-E2CB-4CA9-A0FC-E426FDBE9222}" type="parTrans" cxnId="{285E59BA-9F0F-46F5-BD37-E0115C52FCF6}">
      <dgm:prSet/>
      <dgm:spPr/>
      <dgm:t>
        <a:bodyPr/>
        <a:lstStyle/>
        <a:p>
          <a:endParaRPr lang="es-ES"/>
        </a:p>
      </dgm:t>
    </dgm:pt>
    <dgm:pt modelId="{D585F4AC-3483-44E9-9812-E03A8D643314}" type="sibTrans" cxnId="{285E59BA-9F0F-46F5-BD37-E0115C52FCF6}">
      <dgm:prSet/>
      <dgm:spPr/>
      <dgm:t>
        <a:bodyPr/>
        <a:lstStyle/>
        <a:p>
          <a:endParaRPr lang="es-ES"/>
        </a:p>
      </dgm:t>
    </dgm:pt>
    <dgm:pt modelId="{3A6BD564-CDC3-4BC2-AFCA-2FDAF8F3DC9D}">
      <dgm:prSet phldrT="[Texto]" custT="1"/>
      <dgm:spPr/>
      <dgm:t>
        <a:bodyPr/>
        <a:lstStyle/>
        <a:p>
          <a:r>
            <a:rPr lang="es-ES" sz="3600" dirty="0">
              <a:latin typeface="Albertus" panose="020E0702040304020204" pitchFamily="34" charset="0"/>
            </a:rPr>
            <a:t>HUMANO-HUMANO:</a:t>
          </a:r>
        </a:p>
      </dgm:t>
    </dgm:pt>
    <dgm:pt modelId="{3F28CFBB-E92B-448D-8236-293644813261}" type="parTrans" cxnId="{9D20A1A6-D263-4404-A9EF-356B555B4119}">
      <dgm:prSet/>
      <dgm:spPr/>
      <dgm:t>
        <a:bodyPr/>
        <a:lstStyle/>
        <a:p>
          <a:endParaRPr lang="es-ES"/>
        </a:p>
      </dgm:t>
    </dgm:pt>
    <dgm:pt modelId="{3DDF8C64-4487-48FF-93CB-2EE2A6EEA61F}" type="sibTrans" cxnId="{9D20A1A6-D263-4404-A9EF-356B555B4119}">
      <dgm:prSet/>
      <dgm:spPr/>
      <dgm:t>
        <a:bodyPr/>
        <a:lstStyle/>
        <a:p>
          <a:endParaRPr lang="es-ES"/>
        </a:p>
      </dgm:t>
    </dgm:pt>
    <dgm:pt modelId="{8417A6E8-2E4A-41F2-A532-BFF945797C11}">
      <dgm:prSet phldrT="[Texto]"/>
      <dgm:spPr/>
      <dgm:t>
        <a:bodyPr/>
        <a:lstStyle/>
        <a:p>
          <a:r>
            <a:rPr lang="es-ES" u="sng" dirty="0"/>
            <a:t>Secreciones respiratorias</a:t>
          </a:r>
          <a:r>
            <a:rPr lang="es-ES" dirty="0"/>
            <a:t>: gotas balísticas (&gt;100µm) y emisión de aerosoles (&lt;).</a:t>
          </a:r>
        </a:p>
      </dgm:t>
    </dgm:pt>
    <dgm:pt modelId="{7D4AC489-1DEB-4B39-9C0D-8204788F4246}" type="parTrans" cxnId="{B22C7661-9832-4EAC-BCE3-D06105170132}">
      <dgm:prSet/>
      <dgm:spPr/>
      <dgm:t>
        <a:bodyPr/>
        <a:lstStyle/>
        <a:p>
          <a:endParaRPr lang="es-ES"/>
        </a:p>
      </dgm:t>
    </dgm:pt>
    <dgm:pt modelId="{06EC329E-EA5C-4DEE-9801-9CE84F31B2F9}" type="sibTrans" cxnId="{B22C7661-9832-4EAC-BCE3-D06105170132}">
      <dgm:prSet/>
      <dgm:spPr/>
      <dgm:t>
        <a:bodyPr/>
        <a:lstStyle/>
        <a:p>
          <a:endParaRPr lang="es-ES"/>
        </a:p>
      </dgm:t>
    </dgm:pt>
    <dgm:pt modelId="{22BA00DB-C2C9-4E0B-8797-043628B6BFFE}">
      <dgm:prSet phldrT="[Texto]"/>
      <dgm:spPr/>
      <dgm:t>
        <a:bodyPr/>
        <a:lstStyle/>
        <a:p>
          <a:r>
            <a:rPr lang="es-ES" u="sng" dirty="0"/>
            <a:t>Superficies contaminadas (fómites)</a:t>
          </a:r>
          <a:r>
            <a:rPr lang="es-ES" dirty="0"/>
            <a:t>: </a:t>
          </a:r>
        </a:p>
      </dgm:t>
    </dgm:pt>
    <dgm:pt modelId="{4C715492-C6A6-4271-A5FA-C58EC3D81105}" type="parTrans" cxnId="{D58E74F6-A43B-4C38-A2DF-ADDE98D0E118}">
      <dgm:prSet/>
      <dgm:spPr/>
      <dgm:t>
        <a:bodyPr/>
        <a:lstStyle/>
        <a:p>
          <a:endParaRPr lang="es-ES"/>
        </a:p>
      </dgm:t>
    </dgm:pt>
    <dgm:pt modelId="{1871721E-1121-4021-9953-504964EDD2E8}" type="sibTrans" cxnId="{D58E74F6-A43B-4C38-A2DF-ADDE98D0E118}">
      <dgm:prSet/>
      <dgm:spPr/>
      <dgm:t>
        <a:bodyPr/>
        <a:lstStyle/>
        <a:p>
          <a:endParaRPr lang="es-ES"/>
        </a:p>
      </dgm:t>
    </dgm:pt>
    <dgm:pt modelId="{FAECA3F6-62BA-4BC1-82F0-2057BE5296CC}">
      <dgm:prSet phldrT="[Texto]"/>
      <dgm:spPr/>
      <dgm:t>
        <a:bodyPr/>
        <a:lstStyle/>
        <a:p>
          <a:r>
            <a:rPr lang="es-ES" u="sng" dirty="0"/>
            <a:t>Transmisión vertical</a:t>
          </a:r>
          <a:r>
            <a:rPr lang="es-ES" u="none" dirty="0"/>
            <a:t>: De la madre al feto á través de la placenta</a:t>
          </a:r>
          <a:r>
            <a:rPr lang="es-ES" dirty="0"/>
            <a:t>.</a:t>
          </a:r>
        </a:p>
      </dgm:t>
    </dgm:pt>
    <dgm:pt modelId="{DF1743B1-9AEE-447C-9D22-C6ECE6147014}" type="parTrans" cxnId="{BF0F4DC0-6226-42C8-931A-6B4809C8EB33}">
      <dgm:prSet/>
      <dgm:spPr/>
      <dgm:t>
        <a:bodyPr/>
        <a:lstStyle/>
        <a:p>
          <a:endParaRPr lang="es-ES"/>
        </a:p>
      </dgm:t>
    </dgm:pt>
    <dgm:pt modelId="{DA06DA8D-5852-421E-8644-6A2B6625D1BE}" type="sibTrans" cxnId="{BF0F4DC0-6226-42C8-931A-6B4809C8EB33}">
      <dgm:prSet/>
      <dgm:spPr/>
      <dgm:t>
        <a:bodyPr/>
        <a:lstStyle/>
        <a:p>
          <a:endParaRPr lang="es-ES"/>
        </a:p>
      </dgm:t>
    </dgm:pt>
    <dgm:pt modelId="{FC5E316A-7FD4-471D-ADCF-4935284D13B7}" type="pres">
      <dgm:prSet presAssocID="{04699F35-F2B8-47A9-B04C-8322378808EE}" presName="linear" presStyleCnt="0">
        <dgm:presLayoutVars>
          <dgm:animLvl val="lvl"/>
          <dgm:resizeHandles val="exact"/>
        </dgm:presLayoutVars>
      </dgm:prSet>
      <dgm:spPr/>
    </dgm:pt>
    <dgm:pt modelId="{F249F6A5-6A9B-4448-A3F8-59F507B90971}" type="pres">
      <dgm:prSet presAssocID="{D175CACF-5224-4A8B-8D31-4EED1EBEE1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4A0C51-5476-4188-AA31-F155F497898F}" type="pres">
      <dgm:prSet presAssocID="{D175CACF-5224-4A8B-8D31-4EED1EBEE1EB}" presName="childText" presStyleLbl="revTx" presStyleIdx="0" presStyleCnt="2">
        <dgm:presLayoutVars>
          <dgm:bulletEnabled val="1"/>
        </dgm:presLayoutVars>
      </dgm:prSet>
      <dgm:spPr/>
    </dgm:pt>
    <dgm:pt modelId="{83A01FEB-799C-4D86-AC8F-FE9BC3C38C34}" type="pres">
      <dgm:prSet presAssocID="{3A6BD564-CDC3-4BC2-AFCA-2FDAF8F3DC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56D937-A0D5-4620-84DD-E8DE61F38D5F}" type="pres">
      <dgm:prSet presAssocID="{3A6BD564-CDC3-4BC2-AFCA-2FDAF8F3DC9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D5D3200-A5B9-4B05-AFB5-75D6FF5C20B7}" srcId="{04699F35-F2B8-47A9-B04C-8322378808EE}" destId="{D175CACF-5224-4A8B-8D31-4EED1EBEE1EB}" srcOrd="0" destOrd="0" parTransId="{C8E5CE08-9665-4AC1-8442-41B247373D52}" sibTransId="{6C812054-0753-4DD3-BD9C-1E0D3B1C157A}"/>
    <dgm:cxn modelId="{9687C63F-155B-40DE-9D7D-9C229A92BD9A}" type="presOf" srcId="{FAECA3F6-62BA-4BC1-82F0-2057BE5296CC}" destId="{8556D937-A0D5-4620-84DD-E8DE61F38D5F}" srcOrd="0" destOrd="1" presId="urn:microsoft.com/office/officeart/2005/8/layout/vList2"/>
    <dgm:cxn modelId="{B22C7661-9832-4EAC-BCE3-D06105170132}" srcId="{3A6BD564-CDC3-4BC2-AFCA-2FDAF8F3DC9D}" destId="{8417A6E8-2E4A-41F2-A532-BFF945797C11}" srcOrd="0" destOrd="0" parTransId="{7D4AC489-1DEB-4B39-9C0D-8204788F4246}" sibTransId="{06EC329E-EA5C-4DEE-9801-9CE84F31B2F9}"/>
    <dgm:cxn modelId="{5C33BF43-E02B-48E8-BFC9-FC2C53586201}" type="presOf" srcId="{8417A6E8-2E4A-41F2-A532-BFF945797C11}" destId="{8556D937-A0D5-4620-84DD-E8DE61F38D5F}" srcOrd="0" destOrd="0" presId="urn:microsoft.com/office/officeart/2005/8/layout/vList2"/>
    <dgm:cxn modelId="{04C5A964-175C-4AC5-B405-569FAE8DB18C}" type="presOf" srcId="{3A6BD564-CDC3-4BC2-AFCA-2FDAF8F3DC9D}" destId="{83A01FEB-799C-4D86-AC8F-FE9BC3C38C34}" srcOrd="0" destOrd="0" presId="urn:microsoft.com/office/officeart/2005/8/layout/vList2"/>
    <dgm:cxn modelId="{6E433C48-49B1-48CC-90E9-C9CA95DA22E9}" type="presOf" srcId="{22BA00DB-C2C9-4E0B-8797-043628B6BFFE}" destId="{8556D937-A0D5-4620-84DD-E8DE61F38D5F}" srcOrd="0" destOrd="2" presId="urn:microsoft.com/office/officeart/2005/8/layout/vList2"/>
    <dgm:cxn modelId="{AF2AE984-AE42-4CB7-A76E-5EA87C1036AB}" type="presOf" srcId="{04699F35-F2B8-47A9-B04C-8322378808EE}" destId="{FC5E316A-7FD4-471D-ADCF-4935284D13B7}" srcOrd="0" destOrd="0" presId="urn:microsoft.com/office/officeart/2005/8/layout/vList2"/>
    <dgm:cxn modelId="{9D20A1A6-D263-4404-A9EF-356B555B4119}" srcId="{04699F35-F2B8-47A9-B04C-8322378808EE}" destId="{3A6BD564-CDC3-4BC2-AFCA-2FDAF8F3DC9D}" srcOrd="1" destOrd="0" parTransId="{3F28CFBB-E92B-448D-8236-293644813261}" sibTransId="{3DDF8C64-4487-48FF-93CB-2EE2A6EEA61F}"/>
    <dgm:cxn modelId="{8F2A93A7-6720-488E-A9FF-7F427609FCD6}" type="presOf" srcId="{D175CACF-5224-4A8B-8D31-4EED1EBEE1EB}" destId="{F249F6A5-6A9B-4448-A3F8-59F507B90971}" srcOrd="0" destOrd="0" presId="urn:microsoft.com/office/officeart/2005/8/layout/vList2"/>
    <dgm:cxn modelId="{285E59BA-9F0F-46F5-BD37-E0115C52FCF6}" srcId="{D175CACF-5224-4A8B-8D31-4EED1EBEE1EB}" destId="{37FB15D7-AA2D-44A5-8D8A-99CE85A1EA09}" srcOrd="0" destOrd="0" parTransId="{C787E2A9-E2CB-4CA9-A0FC-E426FDBE9222}" sibTransId="{D585F4AC-3483-44E9-9812-E03A8D643314}"/>
    <dgm:cxn modelId="{BF0F4DC0-6226-42C8-931A-6B4809C8EB33}" srcId="{3A6BD564-CDC3-4BC2-AFCA-2FDAF8F3DC9D}" destId="{FAECA3F6-62BA-4BC1-82F0-2057BE5296CC}" srcOrd="1" destOrd="0" parTransId="{DF1743B1-9AEE-447C-9D22-C6ECE6147014}" sibTransId="{DA06DA8D-5852-421E-8644-6A2B6625D1BE}"/>
    <dgm:cxn modelId="{7B5C14DC-BFBF-4432-AC1C-B66AD98F53D3}" type="presOf" srcId="{37FB15D7-AA2D-44A5-8D8A-99CE85A1EA09}" destId="{AD4A0C51-5476-4188-AA31-F155F497898F}" srcOrd="0" destOrd="0" presId="urn:microsoft.com/office/officeart/2005/8/layout/vList2"/>
    <dgm:cxn modelId="{D58E74F6-A43B-4C38-A2DF-ADDE98D0E118}" srcId="{3A6BD564-CDC3-4BC2-AFCA-2FDAF8F3DC9D}" destId="{22BA00DB-C2C9-4E0B-8797-043628B6BFFE}" srcOrd="2" destOrd="0" parTransId="{4C715492-C6A6-4271-A5FA-C58EC3D81105}" sibTransId="{1871721E-1121-4021-9953-504964EDD2E8}"/>
    <dgm:cxn modelId="{807D6DBE-FA77-4748-BF56-8BAB490563DC}" type="presParOf" srcId="{FC5E316A-7FD4-471D-ADCF-4935284D13B7}" destId="{F249F6A5-6A9B-4448-A3F8-59F507B90971}" srcOrd="0" destOrd="0" presId="urn:microsoft.com/office/officeart/2005/8/layout/vList2"/>
    <dgm:cxn modelId="{62A03442-9059-41A2-BF7F-D46F361684AF}" type="presParOf" srcId="{FC5E316A-7FD4-471D-ADCF-4935284D13B7}" destId="{AD4A0C51-5476-4188-AA31-F155F497898F}" srcOrd="1" destOrd="0" presId="urn:microsoft.com/office/officeart/2005/8/layout/vList2"/>
    <dgm:cxn modelId="{2D96258E-5F7E-4379-8471-D4F0A10A416F}" type="presParOf" srcId="{FC5E316A-7FD4-471D-ADCF-4935284D13B7}" destId="{83A01FEB-799C-4D86-AC8F-FE9BC3C38C34}" srcOrd="2" destOrd="0" presId="urn:microsoft.com/office/officeart/2005/8/layout/vList2"/>
    <dgm:cxn modelId="{35607295-6C77-499C-8E94-0A2275DC0B1B}" type="presParOf" srcId="{FC5E316A-7FD4-471D-ADCF-4935284D13B7}" destId="{8556D937-A0D5-4620-84DD-E8DE61F38D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294765-DA72-433E-8F77-709FA412F8F7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9CF9AC9-BB52-4524-815A-6264F7D16FC7}">
      <dgm:prSet phldrT="[Texto]"/>
      <dgm:spPr/>
      <dgm:t>
        <a:bodyPr/>
        <a:lstStyle/>
        <a:p>
          <a:r>
            <a:rPr lang="es-ES" dirty="0"/>
            <a:t>Desde el inicio de los síntomas hasta la recuperación:</a:t>
          </a:r>
        </a:p>
      </dgm:t>
    </dgm:pt>
    <dgm:pt modelId="{0E40ACE4-6892-43EC-8957-F1BB4F221EDD}" type="parTrans" cxnId="{01F74D89-3072-4674-B0E3-BADDD705AB09}">
      <dgm:prSet/>
      <dgm:spPr/>
      <dgm:t>
        <a:bodyPr/>
        <a:lstStyle/>
        <a:p>
          <a:endParaRPr lang="es-ES"/>
        </a:p>
      </dgm:t>
    </dgm:pt>
    <dgm:pt modelId="{D73E58AF-57BB-4CD5-9A05-1629B5FEB1BC}" type="sibTrans" cxnId="{01F74D89-3072-4674-B0E3-BADDD705AB09}">
      <dgm:prSet/>
      <dgm:spPr/>
      <dgm:t>
        <a:bodyPr/>
        <a:lstStyle/>
        <a:p>
          <a:endParaRPr lang="es-ES"/>
        </a:p>
      </dgm:t>
    </dgm:pt>
    <dgm:pt modelId="{07187B15-CBA5-40A5-98B8-F98D8563B20D}">
      <dgm:prSet phldrT="[Texto]"/>
      <dgm:spPr/>
      <dgm:t>
        <a:bodyPr/>
        <a:lstStyle/>
        <a:p>
          <a:pPr algn="just"/>
          <a:r>
            <a:rPr lang="es-ES" u="sng" dirty="0"/>
            <a:t>Enfermedad leve</a:t>
          </a:r>
          <a:r>
            <a:rPr lang="es-ES" dirty="0"/>
            <a:t>: 2 semanas</a:t>
          </a:r>
        </a:p>
      </dgm:t>
    </dgm:pt>
    <dgm:pt modelId="{08800506-F95C-4800-90A7-48EBE7778067}" type="parTrans" cxnId="{43569B74-1164-4F57-A802-582022DCA515}">
      <dgm:prSet/>
      <dgm:spPr/>
      <dgm:t>
        <a:bodyPr/>
        <a:lstStyle/>
        <a:p>
          <a:endParaRPr lang="es-ES"/>
        </a:p>
      </dgm:t>
    </dgm:pt>
    <dgm:pt modelId="{D5AC9CEB-2506-44E6-8D8B-8CEB8931A219}" type="sibTrans" cxnId="{43569B74-1164-4F57-A802-582022DCA515}">
      <dgm:prSet/>
      <dgm:spPr/>
      <dgm:t>
        <a:bodyPr/>
        <a:lstStyle/>
        <a:p>
          <a:endParaRPr lang="es-ES"/>
        </a:p>
      </dgm:t>
    </dgm:pt>
    <dgm:pt modelId="{1A1354FC-2596-48A1-9575-DE5848E9B281}">
      <dgm:prSet phldrT="[Texto]"/>
      <dgm:spPr/>
      <dgm:t>
        <a:bodyPr/>
        <a:lstStyle/>
        <a:p>
          <a:pPr algn="just"/>
          <a:r>
            <a:rPr lang="es-ES" u="sng" dirty="0"/>
            <a:t>Enfermedad grave</a:t>
          </a:r>
          <a:r>
            <a:rPr lang="es-ES" u="none" dirty="0"/>
            <a:t>: 3-6 semanas</a:t>
          </a:r>
          <a:endParaRPr lang="es-ES" u="sng" dirty="0"/>
        </a:p>
      </dgm:t>
    </dgm:pt>
    <dgm:pt modelId="{523C28C4-A33B-49C4-A968-D91FD91006FA}" type="parTrans" cxnId="{751B7EC8-1FE6-44F1-934F-A62FFC774F5E}">
      <dgm:prSet/>
      <dgm:spPr/>
      <dgm:t>
        <a:bodyPr/>
        <a:lstStyle/>
        <a:p>
          <a:endParaRPr lang="es-ES"/>
        </a:p>
      </dgm:t>
    </dgm:pt>
    <dgm:pt modelId="{FDD6A5F1-5AC5-41C0-9127-9FDEB9529999}" type="sibTrans" cxnId="{751B7EC8-1FE6-44F1-934F-A62FFC774F5E}">
      <dgm:prSet/>
      <dgm:spPr/>
      <dgm:t>
        <a:bodyPr/>
        <a:lstStyle/>
        <a:p>
          <a:endParaRPr lang="es-ES"/>
        </a:p>
      </dgm:t>
    </dgm:pt>
    <dgm:pt modelId="{A866BDA0-1903-468D-A49E-F1D28080E6E8}" type="pres">
      <dgm:prSet presAssocID="{D5294765-DA72-433E-8F77-709FA412F8F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D5FC529-F507-481A-A56D-7BA7DE22EB6E}" type="pres">
      <dgm:prSet presAssocID="{19CF9AC9-BB52-4524-815A-6264F7D16FC7}" presName="root" presStyleCnt="0">
        <dgm:presLayoutVars>
          <dgm:chMax/>
          <dgm:chPref val="4"/>
        </dgm:presLayoutVars>
      </dgm:prSet>
      <dgm:spPr/>
    </dgm:pt>
    <dgm:pt modelId="{E841E103-B14C-4FF9-85E1-512538A4D82C}" type="pres">
      <dgm:prSet presAssocID="{19CF9AC9-BB52-4524-815A-6264F7D16FC7}" presName="rootComposite" presStyleCnt="0">
        <dgm:presLayoutVars/>
      </dgm:prSet>
      <dgm:spPr/>
    </dgm:pt>
    <dgm:pt modelId="{4946EBA6-BC99-4690-910D-B0021CE32B10}" type="pres">
      <dgm:prSet presAssocID="{19CF9AC9-BB52-4524-815A-6264F7D16FC7}" presName="rootText" presStyleLbl="node0" presStyleIdx="0" presStyleCnt="1">
        <dgm:presLayoutVars>
          <dgm:chMax/>
          <dgm:chPref val="4"/>
        </dgm:presLayoutVars>
      </dgm:prSet>
      <dgm:spPr/>
    </dgm:pt>
    <dgm:pt modelId="{E5347F88-53B5-4193-9DF1-CFAC456955A6}" type="pres">
      <dgm:prSet presAssocID="{19CF9AC9-BB52-4524-815A-6264F7D16FC7}" presName="childShape" presStyleCnt="0">
        <dgm:presLayoutVars>
          <dgm:chMax val="0"/>
          <dgm:chPref val="0"/>
        </dgm:presLayoutVars>
      </dgm:prSet>
      <dgm:spPr/>
    </dgm:pt>
    <dgm:pt modelId="{C39C2CCA-27E0-4ACB-8805-E877467567E9}" type="pres">
      <dgm:prSet presAssocID="{07187B15-CBA5-40A5-98B8-F98D8563B20D}" presName="childComposite" presStyleCnt="0">
        <dgm:presLayoutVars>
          <dgm:chMax val="0"/>
          <dgm:chPref val="0"/>
        </dgm:presLayoutVars>
      </dgm:prSet>
      <dgm:spPr/>
    </dgm:pt>
    <dgm:pt modelId="{B92485AC-0E6F-4510-9098-241A223F488F}" type="pres">
      <dgm:prSet presAssocID="{07187B15-CBA5-40A5-98B8-F98D8563B20D}" presName="Image" presStyleLbl="node1" presStyleIdx="0" presStyleCnt="2"/>
      <dgm:spPr/>
    </dgm:pt>
    <dgm:pt modelId="{BF1A2276-9835-4091-9987-CEE520071012}" type="pres">
      <dgm:prSet presAssocID="{07187B15-CBA5-40A5-98B8-F98D8563B20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8AB7F5C-5A7A-4F58-B028-1F3C67032421}" type="pres">
      <dgm:prSet presAssocID="{1A1354FC-2596-48A1-9575-DE5848E9B281}" presName="childComposite" presStyleCnt="0">
        <dgm:presLayoutVars>
          <dgm:chMax val="0"/>
          <dgm:chPref val="0"/>
        </dgm:presLayoutVars>
      </dgm:prSet>
      <dgm:spPr/>
    </dgm:pt>
    <dgm:pt modelId="{0C015C84-10CE-4085-948C-FA24F197B041}" type="pres">
      <dgm:prSet presAssocID="{1A1354FC-2596-48A1-9575-DE5848E9B281}" presName="Image" presStyleLbl="node1" presStyleIdx="1" presStyleCnt="2"/>
      <dgm:spPr/>
    </dgm:pt>
    <dgm:pt modelId="{4BECFFD2-419B-40F0-8193-8FD510E2C4F8}" type="pres">
      <dgm:prSet presAssocID="{1A1354FC-2596-48A1-9575-DE5848E9B28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0CAA336-9298-48F1-8537-0B5F3AF8241F}" type="presOf" srcId="{07187B15-CBA5-40A5-98B8-F98D8563B20D}" destId="{BF1A2276-9835-4091-9987-CEE520071012}" srcOrd="0" destOrd="0" presId="urn:microsoft.com/office/officeart/2008/layout/PictureAccentList"/>
    <dgm:cxn modelId="{43569B74-1164-4F57-A802-582022DCA515}" srcId="{19CF9AC9-BB52-4524-815A-6264F7D16FC7}" destId="{07187B15-CBA5-40A5-98B8-F98D8563B20D}" srcOrd="0" destOrd="0" parTransId="{08800506-F95C-4800-90A7-48EBE7778067}" sibTransId="{D5AC9CEB-2506-44E6-8D8B-8CEB8931A219}"/>
    <dgm:cxn modelId="{01F74D89-3072-4674-B0E3-BADDD705AB09}" srcId="{D5294765-DA72-433E-8F77-709FA412F8F7}" destId="{19CF9AC9-BB52-4524-815A-6264F7D16FC7}" srcOrd="0" destOrd="0" parTransId="{0E40ACE4-6892-43EC-8957-F1BB4F221EDD}" sibTransId="{D73E58AF-57BB-4CD5-9A05-1629B5FEB1BC}"/>
    <dgm:cxn modelId="{11D39DA2-2C3E-4156-9117-F6EF83D084FF}" type="presOf" srcId="{1A1354FC-2596-48A1-9575-DE5848E9B281}" destId="{4BECFFD2-419B-40F0-8193-8FD510E2C4F8}" srcOrd="0" destOrd="0" presId="urn:microsoft.com/office/officeart/2008/layout/PictureAccentList"/>
    <dgm:cxn modelId="{5E1781A7-B10E-4DAC-860D-2434447805F4}" type="presOf" srcId="{D5294765-DA72-433E-8F77-709FA412F8F7}" destId="{A866BDA0-1903-468D-A49E-F1D28080E6E8}" srcOrd="0" destOrd="0" presId="urn:microsoft.com/office/officeart/2008/layout/PictureAccentList"/>
    <dgm:cxn modelId="{751B7EC8-1FE6-44F1-934F-A62FFC774F5E}" srcId="{19CF9AC9-BB52-4524-815A-6264F7D16FC7}" destId="{1A1354FC-2596-48A1-9575-DE5848E9B281}" srcOrd="1" destOrd="0" parTransId="{523C28C4-A33B-49C4-A968-D91FD91006FA}" sibTransId="{FDD6A5F1-5AC5-41C0-9127-9FDEB9529999}"/>
    <dgm:cxn modelId="{623659D7-CDD0-4A20-88E9-79009F711FD6}" type="presOf" srcId="{19CF9AC9-BB52-4524-815A-6264F7D16FC7}" destId="{4946EBA6-BC99-4690-910D-B0021CE32B10}" srcOrd="0" destOrd="0" presId="urn:microsoft.com/office/officeart/2008/layout/PictureAccentList"/>
    <dgm:cxn modelId="{C268799D-8656-49E4-BE32-758DAC73525D}" type="presParOf" srcId="{A866BDA0-1903-468D-A49E-F1D28080E6E8}" destId="{6D5FC529-F507-481A-A56D-7BA7DE22EB6E}" srcOrd="0" destOrd="0" presId="urn:microsoft.com/office/officeart/2008/layout/PictureAccentList"/>
    <dgm:cxn modelId="{0A979556-F5B3-4FB4-9C82-0F3C7501D8D3}" type="presParOf" srcId="{6D5FC529-F507-481A-A56D-7BA7DE22EB6E}" destId="{E841E103-B14C-4FF9-85E1-512538A4D82C}" srcOrd="0" destOrd="0" presId="urn:microsoft.com/office/officeart/2008/layout/PictureAccentList"/>
    <dgm:cxn modelId="{4BB2CFD1-CE37-4BAF-B0D7-E3AD1ED3B505}" type="presParOf" srcId="{E841E103-B14C-4FF9-85E1-512538A4D82C}" destId="{4946EBA6-BC99-4690-910D-B0021CE32B10}" srcOrd="0" destOrd="0" presId="urn:microsoft.com/office/officeart/2008/layout/PictureAccentList"/>
    <dgm:cxn modelId="{16E0DBB0-2942-4348-B110-5A1E4B059090}" type="presParOf" srcId="{6D5FC529-F507-481A-A56D-7BA7DE22EB6E}" destId="{E5347F88-53B5-4193-9DF1-CFAC456955A6}" srcOrd="1" destOrd="0" presId="urn:microsoft.com/office/officeart/2008/layout/PictureAccentList"/>
    <dgm:cxn modelId="{2B7F191B-CF83-45F0-97C6-EE96C0ACEDC0}" type="presParOf" srcId="{E5347F88-53B5-4193-9DF1-CFAC456955A6}" destId="{C39C2CCA-27E0-4ACB-8805-E877467567E9}" srcOrd="0" destOrd="0" presId="urn:microsoft.com/office/officeart/2008/layout/PictureAccentList"/>
    <dgm:cxn modelId="{6F8CC429-049D-47FE-B00E-D125980B62DD}" type="presParOf" srcId="{C39C2CCA-27E0-4ACB-8805-E877467567E9}" destId="{B92485AC-0E6F-4510-9098-241A223F488F}" srcOrd="0" destOrd="0" presId="urn:microsoft.com/office/officeart/2008/layout/PictureAccentList"/>
    <dgm:cxn modelId="{B33907AD-1373-45D7-8F1F-247194FE7E5D}" type="presParOf" srcId="{C39C2CCA-27E0-4ACB-8805-E877467567E9}" destId="{BF1A2276-9835-4091-9987-CEE520071012}" srcOrd="1" destOrd="0" presId="urn:microsoft.com/office/officeart/2008/layout/PictureAccentList"/>
    <dgm:cxn modelId="{5F620392-D8D2-49D5-A5EF-04B6023BCC56}" type="presParOf" srcId="{E5347F88-53B5-4193-9DF1-CFAC456955A6}" destId="{78AB7F5C-5A7A-4F58-B028-1F3C67032421}" srcOrd="1" destOrd="0" presId="urn:microsoft.com/office/officeart/2008/layout/PictureAccentList"/>
    <dgm:cxn modelId="{7DC5E346-4B29-4589-A0DB-7AC52F44C467}" type="presParOf" srcId="{78AB7F5C-5A7A-4F58-B028-1F3C67032421}" destId="{0C015C84-10CE-4085-948C-FA24F197B041}" srcOrd="0" destOrd="0" presId="urn:microsoft.com/office/officeart/2008/layout/PictureAccentList"/>
    <dgm:cxn modelId="{E90E59F1-7579-479B-BFDB-9D82842436B7}" type="presParOf" srcId="{78AB7F5C-5A7A-4F58-B028-1F3C67032421}" destId="{4BECFFD2-419B-40F0-8193-8FD510E2C4F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A4CCF4-56C6-49DA-A604-558717B84E21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20D3CB7-789E-4F61-93B9-A784547EEFA4}">
      <dgm:prSet phldrT="[Texto]" custT="1"/>
      <dgm:spPr/>
      <dgm:t>
        <a:bodyPr/>
        <a:lstStyle/>
        <a:p>
          <a:r>
            <a:rPr lang="es-ES" sz="2700" u="sng" dirty="0"/>
            <a:t>PRECLÍNICA</a:t>
          </a:r>
        </a:p>
      </dgm:t>
    </dgm:pt>
    <dgm:pt modelId="{041C821C-8FC9-424F-A9BA-7BBEDB9DE87E}" type="parTrans" cxnId="{21B15265-4BD3-478B-BE24-639187210BAD}">
      <dgm:prSet/>
      <dgm:spPr/>
      <dgm:t>
        <a:bodyPr/>
        <a:lstStyle/>
        <a:p>
          <a:endParaRPr lang="es-ES"/>
        </a:p>
      </dgm:t>
    </dgm:pt>
    <dgm:pt modelId="{5C4882FF-897E-4F55-9DE8-EF6AADC472F1}" type="sibTrans" cxnId="{21B15265-4BD3-478B-BE24-639187210BAD}">
      <dgm:prSet/>
      <dgm:spPr/>
      <dgm:t>
        <a:bodyPr/>
        <a:lstStyle/>
        <a:p>
          <a:endParaRPr lang="es-ES"/>
        </a:p>
      </dgm:t>
    </dgm:pt>
    <dgm:pt modelId="{6CCBD4AE-1BAF-45AE-9F6D-C833324B8850}">
      <dgm:prSet phldrT="[Texto]" custT="1"/>
      <dgm:spPr/>
      <dgm:t>
        <a:bodyPr/>
        <a:lstStyle/>
        <a:p>
          <a:r>
            <a:rPr lang="es-ES" sz="2200" i="1" dirty="0"/>
            <a:t>In vitro </a:t>
          </a:r>
          <a:r>
            <a:rPr lang="es-ES" sz="2200" dirty="0"/>
            <a:t>y animales.</a:t>
          </a:r>
        </a:p>
      </dgm:t>
    </dgm:pt>
    <dgm:pt modelId="{5CCAF61D-D8F7-47C1-9BCF-57619C6FD50D}" type="parTrans" cxnId="{AA6844F2-1BAD-4C28-A5A2-2C51EC65C5B2}">
      <dgm:prSet/>
      <dgm:spPr/>
      <dgm:t>
        <a:bodyPr/>
        <a:lstStyle/>
        <a:p>
          <a:endParaRPr lang="es-ES"/>
        </a:p>
      </dgm:t>
    </dgm:pt>
    <dgm:pt modelId="{77620C52-4507-479A-ADBC-6C11C337A7F5}" type="sibTrans" cxnId="{AA6844F2-1BAD-4C28-A5A2-2C51EC65C5B2}">
      <dgm:prSet/>
      <dgm:spPr/>
      <dgm:t>
        <a:bodyPr/>
        <a:lstStyle/>
        <a:p>
          <a:endParaRPr lang="es-ES"/>
        </a:p>
      </dgm:t>
    </dgm:pt>
    <dgm:pt modelId="{763AAF6F-DDBC-49C3-90FC-CE5563AC3B76}">
      <dgm:prSet phldrT="[Texto]" custT="1"/>
      <dgm:spPr/>
      <dgm:t>
        <a:bodyPr/>
        <a:lstStyle/>
        <a:p>
          <a:r>
            <a:rPr lang="es-ES" sz="2200" dirty="0"/>
            <a:t>Se comprueba toxicidad y respuesta inmune.</a:t>
          </a:r>
        </a:p>
      </dgm:t>
    </dgm:pt>
    <dgm:pt modelId="{FD1B893F-AF28-4B80-A6F4-5790AF6B7F54}" type="parTrans" cxnId="{CA6A9EF6-177B-453B-AE23-A3EC9269B6C5}">
      <dgm:prSet/>
      <dgm:spPr/>
      <dgm:t>
        <a:bodyPr/>
        <a:lstStyle/>
        <a:p>
          <a:endParaRPr lang="es-ES"/>
        </a:p>
      </dgm:t>
    </dgm:pt>
    <dgm:pt modelId="{14ED844E-939A-49E3-A06E-4AEA6CE3E2C6}" type="sibTrans" cxnId="{CA6A9EF6-177B-453B-AE23-A3EC9269B6C5}">
      <dgm:prSet/>
      <dgm:spPr/>
      <dgm:t>
        <a:bodyPr/>
        <a:lstStyle/>
        <a:p>
          <a:endParaRPr lang="es-ES"/>
        </a:p>
      </dgm:t>
    </dgm:pt>
    <dgm:pt modelId="{3B8063DB-FFA8-4C9A-B7E7-A64EB6DE448E}">
      <dgm:prSet phldrT="[Texto]" custT="1"/>
      <dgm:spPr/>
      <dgm:t>
        <a:bodyPr/>
        <a:lstStyle/>
        <a:p>
          <a:r>
            <a:rPr lang="es-ES" sz="2700" u="sng" dirty="0"/>
            <a:t>FASE I</a:t>
          </a:r>
        </a:p>
      </dgm:t>
    </dgm:pt>
    <dgm:pt modelId="{E7BABB08-B8DC-439B-80C4-DBF2D750FBB0}" type="parTrans" cxnId="{6BBDFF3A-CBDF-43A3-AFEC-80A1D3A13005}">
      <dgm:prSet/>
      <dgm:spPr/>
      <dgm:t>
        <a:bodyPr/>
        <a:lstStyle/>
        <a:p>
          <a:endParaRPr lang="es-ES"/>
        </a:p>
      </dgm:t>
    </dgm:pt>
    <dgm:pt modelId="{44F3B2D6-7651-4642-987F-7FFD2A766CE4}" type="sibTrans" cxnId="{6BBDFF3A-CBDF-43A3-AFEC-80A1D3A13005}">
      <dgm:prSet/>
      <dgm:spPr/>
      <dgm:t>
        <a:bodyPr/>
        <a:lstStyle/>
        <a:p>
          <a:endParaRPr lang="es-ES"/>
        </a:p>
      </dgm:t>
    </dgm:pt>
    <dgm:pt modelId="{CCE6CC82-02BE-4896-B3C0-B89A98E200B0}">
      <dgm:prSet phldrT="[Texto]" custT="1"/>
      <dgm:spPr/>
      <dgm:t>
        <a:bodyPr/>
        <a:lstStyle/>
        <a:p>
          <a:r>
            <a:rPr lang="es-ES" sz="2200" dirty="0"/>
            <a:t>Se inyecta la vacuna y placebos.</a:t>
          </a:r>
        </a:p>
      </dgm:t>
    </dgm:pt>
    <dgm:pt modelId="{FF3E833A-56B8-49D9-B449-3ACC84D17E79}" type="parTrans" cxnId="{75F4B4F4-350D-41C6-83E2-0A25050C523C}">
      <dgm:prSet/>
      <dgm:spPr/>
      <dgm:t>
        <a:bodyPr/>
        <a:lstStyle/>
        <a:p>
          <a:endParaRPr lang="es-ES"/>
        </a:p>
      </dgm:t>
    </dgm:pt>
    <dgm:pt modelId="{D686F02B-6AA5-4460-B58F-A8C29D1E473D}" type="sibTrans" cxnId="{75F4B4F4-350D-41C6-83E2-0A25050C523C}">
      <dgm:prSet/>
      <dgm:spPr/>
      <dgm:t>
        <a:bodyPr/>
        <a:lstStyle/>
        <a:p>
          <a:endParaRPr lang="es-ES"/>
        </a:p>
      </dgm:t>
    </dgm:pt>
    <dgm:pt modelId="{11C1BE4F-B7F7-4CD9-BAE7-511BA21D2D58}">
      <dgm:prSet phldrT="[Texto]" custT="1"/>
      <dgm:spPr/>
      <dgm:t>
        <a:bodyPr/>
        <a:lstStyle/>
        <a:p>
          <a:r>
            <a:rPr lang="es-ES" sz="2200" dirty="0"/>
            <a:t>Se </a:t>
          </a:r>
          <a:r>
            <a:rPr lang="es-ES" sz="2200" dirty="0" err="1"/>
            <a:t>com</a:t>
          </a:r>
          <a:r>
            <a:rPr lang="es-ES" sz="2200" dirty="0"/>
            <a:t>-prueba la seguridad.</a:t>
          </a:r>
        </a:p>
      </dgm:t>
    </dgm:pt>
    <dgm:pt modelId="{6FCCF552-A6DF-4433-8CFA-F84903A57AB9}" type="parTrans" cxnId="{1DB3D12C-2E87-43F8-B682-52DE49C8C85C}">
      <dgm:prSet/>
      <dgm:spPr/>
      <dgm:t>
        <a:bodyPr/>
        <a:lstStyle/>
        <a:p>
          <a:endParaRPr lang="es-ES"/>
        </a:p>
      </dgm:t>
    </dgm:pt>
    <dgm:pt modelId="{DCB2B9D9-DFA0-414B-970F-B112E85B51B1}" type="sibTrans" cxnId="{1DB3D12C-2E87-43F8-B682-52DE49C8C85C}">
      <dgm:prSet/>
      <dgm:spPr/>
      <dgm:t>
        <a:bodyPr/>
        <a:lstStyle/>
        <a:p>
          <a:endParaRPr lang="es-ES"/>
        </a:p>
      </dgm:t>
    </dgm:pt>
    <dgm:pt modelId="{D9C5D229-E9AE-44B2-AB54-DA068294EDDB}">
      <dgm:prSet phldrT="[Texto]" custT="1"/>
      <dgm:spPr/>
      <dgm:t>
        <a:bodyPr/>
        <a:lstStyle/>
        <a:p>
          <a:r>
            <a:rPr lang="es-ES" sz="2700" u="sng" dirty="0"/>
            <a:t>FASE II</a:t>
          </a:r>
        </a:p>
      </dgm:t>
    </dgm:pt>
    <dgm:pt modelId="{FCB6ED33-BCA9-4ADD-B84B-F504C519506B}" type="parTrans" cxnId="{E79AC7B8-E893-4E56-A6C9-D8207D3FA347}">
      <dgm:prSet/>
      <dgm:spPr/>
      <dgm:t>
        <a:bodyPr/>
        <a:lstStyle/>
        <a:p>
          <a:endParaRPr lang="es-ES"/>
        </a:p>
      </dgm:t>
    </dgm:pt>
    <dgm:pt modelId="{E04090EE-ECAB-4009-80C3-E562DFB21BDA}" type="sibTrans" cxnId="{E79AC7B8-E893-4E56-A6C9-D8207D3FA347}">
      <dgm:prSet/>
      <dgm:spPr/>
      <dgm:t>
        <a:bodyPr/>
        <a:lstStyle/>
        <a:p>
          <a:endParaRPr lang="es-ES"/>
        </a:p>
      </dgm:t>
    </dgm:pt>
    <dgm:pt modelId="{F24DEE86-EA32-442E-BF7C-D2A505B190EC}">
      <dgm:prSet phldrT="[Texto]" custT="1"/>
      <dgm:spPr/>
      <dgm:t>
        <a:bodyPr/>
        <a:lstStyle/>
        <a:p>
          <a:r>
            <a:rPr lang="es-ES" sz="2200" dirty="0"/>
            <a:t>Cientos de personas.</a:t>
          </a:r>
        </a:p>
      </dgm:t>
    </dgm:pt>
    <dgm:pt modelId="{5AF27F32-EC52-460C-B2B6-FC67B4C9A004}" type="parTrans" cxnId="{FD7EAFE0-8879-4DA6-A551-0DECDC2470A9}">
      <dgm:prSet/>
      <dgm:spPr/>
      <dgm:t>
        <a:bodyPr/>
        <a:lstStyle/>
        <a:p>
          <a:endParaRPr lang="es-ES"/>
        </a:p>
      </dgm:t>
    </dgm:pt>
    <dgm:pt modelId="{61A69993-5F84-4E95-AA33-FBB625A06D49}" type="sibTrans" cxnId="{FD7EAFE0-8879-4DA6-A551-0DECDC2470A9}">
      <dgm:prSet/>
      <dgm:spPr/>
      <dgm:t>
        <a:bodyPr/>
        <a:lstStyle/>
        <a:p>
          <a:endParaRPr lang="es-ES"/>
        </a:p>
      </dgm:t>
    </dgm:pt>
    <dgm:pt modelId="{C3E65090-18AF-4FC3-8FC4-D82AAF3056EC}">
      <dgm:prSet phldrT="[Texto]" custT="1"/>
      <dgm:spPr/>
      <dgm:t>
        <a:bodyPr/>
        <a:lstStyle/>
        <a:p>
          <a:r>
            <a:rPr lang="es-ES" sz="2200" dirty="0"/>
            <a:t>Búsqueda de dosis.</a:t>
          </a:r>
        </a:p>
      </dgm:t>
    </dgm:pt>
    <dgm:pt modelId="{94D6E451-A601-40D5-A363-09B38F977FD8}" type="parTrans" cxnId="{603F9986-22EB-4D73-B740-EA6A8A90F939}">
      <dgm:prSet/>
      <dgm:spPr/>
      <dgm:t>
        <a:bodyPr/>
        <a:lstStyle/>
        <a:p>
          <a:endParaRPr lang="es-ES"/>
        </a:p>
      </dgm:t>
    </dgm:pt>
    <dgm:pt modelId="{BD59440D-49C3-44A7-AEBF-BCC022657AC6}" type="sibTrans" cxnId="{603F9986-22EB-4D73-B740-EA6A8A90F939}">
      <dgm:prSet/>
      <dgm:spPr/>
      <dgm:t>
        <a:bodyPr/>
        <a:lstStyle/>
        <a:p>
          <a:endParaRPr lang="es-ES"/>
        </a:p>
      </dgm:t>
    </dgm:pt>
    <dgm:pt modelId="{FB0AEF18-EA9C-4486-BD3F-D5488E0E103D}">
      <dgm:prSet phldrT="[Texto]" custT="1"/>
      <dgm:spPr/>
      <dgm:t>
        <a:bodyPr/>
        <a:lstStyle/>
        <a:p>
          <a:r>
            <a:rPr lang="es-ES" sz="2700" u="sng" dirty="0"/>
            <a:t>FASE III</a:t>
          </a:r>
        </a:p>
      </dgm:t>
    </dgm:pt>
    <dgm:pt modelId="{159DF68E-F7FB-41A3-93A1-D02DC75594D9}" type="parTrans" cxnId="{0127F529-7E05-46D5-B68A-D4940277857F}">
      <dgm:prSet/>
      <dgm:spPr/>
      <dgm:t>
        <a:bodyPr/>
        <a:lstStyle/>
        <a:p>
          <a:endParaRPr lang="es-ES"/>
        </a:p>
      </dgm:t>
    </dgm:pt>
    <dgm:pt modelId="{F9C2BAAF-B290-4DBA-A0D3-540F1B1488BC}" type="sibTrans" cxnId="{0127F529-7E05-46D5-B68A-D4940277857F}">
      <dgm:prSet/>
      <dgm:spPr/>
      <dgm:t>
        <a:bodyPr/>
        <a:lstStyle/>
        <a:p>
          <a:endParaRPr lang="es-ES"/>
        </a:p>
      </dgm:t>
    </dgm:pt>
    <dgm:pt modelId="{D19773CC-FDB6-473E-A0D7-2EF7ADF8EB22}">
      <dgm:prSet phldrT="[Texto]" custT="1"/>
      <dgm:spPr/>
      <dgm:t>
        <a:bodyPr/>
        <a:lstStyle/>
        <a:p>
          <a:r>
            <a:rPr lang="es-ES" sz="2200" dirty="0"/>
            <a:t>Se comprueba efectos secundarios de baja frecuencia</a:t>
          </a:r>
          <a:r>
            <a:rPr lang="es-ES" sz="1600" dirty="0"/>
            <a:t>.</a:t>
          </a:r>
        </a:p>
      </dgm:t>
    </dgm:pt>
    <dgm:pt modelId="{80C1982C-BCF0-40C1-985C-DA0E8E7B1F05}" type="parTrans" cxnId="{483D224B-CD96-4D6E-A2D6-42DA2D01E6AB}">
      <dgm:prSet/>
      <dgm:spPr/>
      <dgm:t>
        <a:bodyPr/>
        <a:lstStyle/>
        <a:p>
          <a:endParaRPr lang="es-ES"/>
        </a:p>
      </dgm:t>
    </dgm:pt>
    <dgm:pt modelId="{CAECC9C4-BA6B-4B7B-A2EE-EF1519AE3012}" type="sibTrans" cxnId="{483D224B-CD96-4D6E-A2D6-42DA2D01E6AB}">
      <dgm:prSet/>
      <dgm:spPr/>
      <dgm:t>
        <a:bodyPr/>
        <a:lstStyle/>
        <a:p>
          <a:endParaRPr lang="es-ES"/>
        </a:p>
      </dgm:t>
    </dgm:pt>
    <dgm:pt modelId="{26E5DB46-A525-4199-AE92-6993B4CDCC99}">
      <dgm:prSet phldrT="[Texto]"/>
      <dgm:spPr/>
      <dgm:t>
        <a:bodyPr/>
        <a:lstStyle/>
        <a:p>
          <a:r>
            <a:rPr lang="es-ES" sz="2700" u="sng" dirty="0"/>
            <a:t>FASE IV</a:t>
          </a:r>
        </a:p>
      </dgm:t>
    </dgm:pt>
    <dgm:pt modelId="{551BA56B-FC75-44B3-B588-2A00F186F60C}" type="parTrans" cxnId="{1E69F9FE-2320-4C62-A8AF-36425216F22D}">
      <dgm:prSet/>
      <dgm:spPr/>
      <dgm:t>
        <a:bodyPr/>
        <a:lstStyle/>
        <a:p>
          <a:endParaRPr lang="es-ES"/>
        </a:p>
      </dgm:t>
    </dgm:pt>
    <dgm:pt modelId="{DADF7FDF-3819-44BA-ADAA-56056EFCDF87}" type="sibTrans" cxnId="{1E69F9FE-2320-4C62-A8AF-36425216F22D}">
      <dgm:prSet/>
      <dgm:spPr/>
      <dgm:t>
        <a:bodyPr/>
        <a:lstStyle/>
        <a:p>
          <a:endParaRPr lang="es-ES"/>
        </a:p>
      </dgm:t>
    </dgm:pt>
    <dgm:pt modelId="{6F754B7E-0923-4583-B138-B6A6AAB8493D}">
      <dgm:prSet phldrT="[Texto]" custT="1"/>
      <dgm:spPr/>
      <dgm:t>
        <a:bodyPr/>
        <a:lstStyle/>
        <a:p>
          <a:r>
            <a:rPr lang="es-ES" sz="2200" dirty="0"/>
            <a:t>Seguridad, eficacia y otros usos.</a:t>
          </a:r>
        </a:p>
      </dgm:t>
    </dgm:pt>
    <dgm:pt modelId="{96860DE6-C920-4B04-9CFF-11F5848BB14A}" type="parTrans" cxnId="{345D5BFD-070E-4E00-A47E-2978F31D8129}">
      <dgm:prSet/>
      <dgm:spPr/>
      <dgm:t>
        <a:bodyPr/>
        <a:lstStyle/>
        <a:p>
          <a:endParaRPr lang="es-ES"/>
        </a:p>
      </dgm:t>
    </dgm:pt>
    <dgm:pt modelId="{3699C438-1416-41E0-AD75-F7BEEB4ABFF6}" type="sibTrans" cxnId="{345D5BFD-070E-4E00-A47E-2978F31D8129}">
      <dgm:prSet/>
      <dgm:spPr/>
      <dgm:t>
        <a:bodyPr/>
        <a:lstStyle/>
        <a:p>
          <a:endParaRPr lang="es-ES"/>
        </a:p>
      </dgm:t>
    </dgm:pt>
    <dgm:pt modelId="{7730DCAA-8DFD-4B8D-985E-4489CF573813}">
      <dgm:prSet phldrT="[Texto]" custT="1"/>
      <dgm:spPr/>
      <dgm:t>
        <a:bodyPr/>
        <a:lstStyle/>
        <a:p>
          <a:r>
            <a:rPr lang="es-ES" sz="2200" dirty="0"/>
            <a:t>Grupo pequeño.</a:t>
          </a:r>
        </a:p>
      </dgm:t>
    </dgm:pt>
    <dgm:pt modelId="{3DF43136-7EBF-47D9-8A89-5F17F01E8907}" type="parTrans" cxnId="{9354440D-A2B9-4212-B3EE-42CCF094EC7C}">
      <dgm:prSet/>
      <dgm:spPr/>
      <dgm:t>
        <a:bodyPr/>
        <a:lstStyle/>
        <a:p>
          <a:endParaRPr lang="es-ES"/>
        </a:p>
      </dgm:t>
    </dgm:pt>
    <dgm:pt modelId="{334783B7-291D-44C2-9B3C-85BE69C4AB1C}" type="sibTrans" cxnId="{9354440D-A2B9-4212-B3EE-42CCF094EC7C}">
      <dgm:prSet/>
      <dgm:spPr/>
      <dgm:t>
        <a:bodyPr/>
        <a:lstStyle/>
        <a:p>
          <a:endParaRPr lang="es-ES"/>
        </a:p>
      </dgm:t>
    </dgm:pt>
    <dgm:pt modelId="{38C3CBF9-19BA-4AFD-B8EE-503DD266C73A}">
      <dgm:prSet phldrT="[Texto]" custT="1"/>
      <dgm:spPr/>
      <dgm:t>
        <a:bodyPr/>
        <a:lstStyle/>
        <a:p>
          <a:r>
            <a:rPr lang="es-ES" sz="2200" dirty="0"/>
            <a:t>Miles de personas.</a:t>
          </a:r>
        </a:p>
      </dgm:t>
    </dgm:pt>
    <dgm:pt modelId="{C88D0C9A-1B5F-4111-8454-2F3888D8751F}" type="parTrans" cxnId="{1410148F-4A68-4C00-B295-7A65EFD780B1}">
      <dgm:prSet/>
      <dgm:spPr/>
      <dgm:t>
        <a:bodyPr/>
        <a:lstStyle/>
        <a:p>
          <a:endParaRPr lang="es-ES"/>
        </a:p>
      </dgm:t>
    </dgm:pt>
    <dgm:pt modelId="{7230C6FE-1DD9-4D6A-B82B-C8B6D1B40098}" type="sibTrans" cxnId="{1410148F-4A68-4C00-B295-7A65EFD780B1}">
      <dgm:prSet/>
      <dgm:spPr/>
      <dgm:t>
        <a:bodyPr/>
        <a:lstStyle/>
        <a:p>
          <a:endParaRPr lang="es-ES"/>
        </a:p>
      </dgm:t>
    </dgm:pt>
    <dgm:pt modelId="{DEFE60D8-F967-4591-840C-354ACE073E00}">
      <dgm:prSet phldrT="[Texto]" custT="1"/>
      <dgm:spPr/>
      <dgm:t>
        <a:bodyPr/>
        <a:lstStyle/>
        <a:p>
          <a:r>
            <a:rPr lang="es-ES" sz="2200" dirty="0"/>
            <a:t>Opcional.</a:t>
          </a:r>
        </a:p>
      </dgm:t>
    </dgm:pt>
    <dgm:pt modelId="{812A497A-9A67-4776-B3B1-34C57A91FA5E}" type="parTrans" cxnId="{855460D1-A9EF-4065-91AF-31EB94235057}">
      <dgm:prSet/>
      <dgm:spPr/>
      <dgm:t>
        <a:bodyPr/>
        <a:lstStyle/>
        <a:p>
          <a:endParaRPr lang="es-ES"/>
        </a:p>
      </dgm:t>
    </dgm:pt>
    <dgm:pt modelId="{FD4529B3-898B-4E56-BE03-B8DB6398CA97}" type="sibTrans" cxnId="{855460D1-A9EF-4065-91AF-31EB94235057}">
      <dgm:prSet/>
      <dgm:spPr/>
      <dgm:t>
        <a:bodyPr/>
        <a:lstStyle/>
        <a:p>
          <a:endParaRPr lang="es-ES"/>
        </a:p>
      </dgm:t>
    </dgm:pt>
    <dgm:pt modelId="{B45A3AC8-8B31-4868-80D6-4A56E067E9E7}">
      <dgm:prSet phldrT="[Texto]" custT="1"/>
      <dgm:spPr/>
      <dgm:t>
        <a:bodyPr/>
        <a:lstStyle/>
        <a:p>
          <a:endParaRPr lang="es-ES" sz="300" dirty="0"/>
        </a:p>
      </dgm:t>
    </dgm:pt>
    <dgm:pt modelId="{A0D577A7-ECDC-4AD6-A02D-8679BBF26F62}" type="parTrans" cxnId="{5502FC97-B8E0-4E96-AB38-40EEB9058EB9}">
      <dgm:prSet/>
      <dgm:spPr/>
      <dgm:t>
        <a:bodyPr/>
        <a:lstStyle/>
        <a:p>
          <a:endParaRPr lang="es-ES"/>
        </a:p>
      </dgm:t>
    </dgm:pt>
    <dgm:pt modelId="{47A2AFB5-87A9-4A1A-8E0C-11324A4512AA}" type="sibTrans" cxnId="{5502FC97-B8E0-4E96-AB38-40EEB9058EB9}">
      <dgm:prSet/>
      <dgm:spPr/>
      <dgm:t>
        <a:bodyPr/>
        <a:lstStyle/>
        <a:p>
          <a:endParaRPr lang="es-ES"/>
        </a:p>
      </dgm:t>
    </dgm:pt>
    <dgm:pt modelId="{509AE3F3-86DE-41ED-8332-07C1FD7521FF}">
      <dgm:prSet phldrT="[Texto]" custT="1"/>
      <dgm:spPr/>
      <dgm:t>
        <a:bodyPr/>
        <a:lstStyle/>
        <a:p>
          <a:endParaRPr lang="es-ES" sz="1050" dirty="0"/>
        </a:p>
      </dgm:t>
    </dgm:pt>
    <dgm:pt modelId="{EF79AE3E-3F90-459B-91E7-25AEB2ADEF06}" type="parTrans" cxnId="{4CD9DC56-9B61-4A1D-8204-27C516605820}">
      <dgm:prSet/>
      <dgm:spPr/>
      <dgm:t>
        <a:bodyPr/>
        <a:lstStyle/>
        <a:p>
          <a:endParaRPr lang="es-ES"/>
        </a:p>
      </dgm:t>
    </dgm:pt>
    <dgm:pt modelId="{ADEFBE7C-B879-4470-BC23-D6ABE586F8EB}" type="sibTrans" cxnId="{4CD9DC56-9B61-4A1D-8204-27C516605820}">
      <dgm:prSet/>
      <dgm:spPr/>
      <dgm:t>
        <a:bodyPr/>
        <a:lstStyle/>
        <a:p>
          <a:endParaRPr lang="es-ES"/>
        </a:p>
      </dgm:t>
    </dgm:pt>
    <dgm:pt modelId="{79F02CC6-9B73-4B68-80DB-CDB5FA8274B1}" type="pres">
      <dgm:prSet presAssocID="{EEA4CCF4-56C6-49DA-A604-558717B84E21}" presName="Name0" presStyleCnt="0">
        <dgm:presLayoutVars>
          <dgm:dir/>
          <dgm:resizeHandles val="exact"/>
        </dgm:presLayoutVars>
      </dgm:prSet>
      <dgm:spPr/>
    </dgm:pt>
    <dgm:pt modelId="{73A776FB-2B13-4F3B-846D-8E9AEC57DC1C}" type="pres">
      <dgm:prSet presAssocID="{720D3CB7-789E-4F61-93B9-A784547EEFA4}" presName="composite" presStyleCnt="0"/>
      <dgm:spPr/>
    </dgm:pt>
    <dgm:pt modelId="{D26D3C81-21EC-4D18-9735-027C74D864EF}" type="pres">
      <dgm:prSet presAssocID="{720D3CB7-789E-4F61-93B9-A784547EEFA4}" presName="imagSh" presStyleLbl="bgImgPlace1" presStyleIdx="0" presStyleCnt="5" custScaleX="72365" custScaleY="66462" custLinFactNeighborX="2409" custLinFactNeighborY="-24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8DFD454-AA3F-4556-8526-49B411F60004}" type="pres">
      <dgm:prSet presAssocID="{720D3CB7-789E-4F61-93B9-A784547EEFA4}" presName="txNode" presStyleLbl="node1" presStyleIdx="0" presStyleCnt="5" custScaleX="113413" custScaleY="202044" custLinFactNeighborX="12590" custLinFactNeighborY="64968">
        <dgm:presLayoutVars>
          <dgm:bulletEnabled val="1"/>
        </dgm:presLayoutVars>
      </dgm:prSet>
      <dgm:spPr/>
    </dgm:pt>
    <dgm:pt modelId="{AFFE0A7A-A7EA-4E35-B4D6-320E9D0834C5}" type="pres">
      <dgm:prSet presAssocID="{5C4882FF-897E-4F55-9DE8-EF6AADC472F1}" presName="sibTrans" presStyleLbl="sibTrans2D1" presStyleIdx="0" presStyleCnt="4"/>
      <dgm:spPr/>
    </dgm:pt>
    <dgm:pt modelId="{18F12CB9-2C5B-4CDB-8FC8-DA28D033177D}" type="pres">
      <dgm:prSet presAssocID="{5C4882FF-897E-4F55-9DE8-EF6AADC472F1}" presName="connTx" presStyleLbl="sibTrans2D1" presStyleIdx="0" presStyleCnt="4"/>
      <dgm:spPr/>
    </dgm:pt>
    <dgm:pt modelId="{AC6B7FF6-B4A9-40B5-809B-D220A32CADF3}" type="pres">
      <dgm:prSet presAssocID="{3B8063DB-FFA8-4C9A-B7E7-A64EB6DE448E}" presName="composite" presStyleCnt="0"/>
      <dgm:spPr/>
    </dgm:pt>
    <dgm:pt modelId="{CD07E1AB-43D1-41D6-B30E-3A9CC87E788B}" type="pres">
      <dgm:prSet presAssocID="{3B8063DB-FFA8-4C9A-B7E7-A64EB6DE448E}" presName="imagSh" presStyleLbl="bgImgPlace1" presStyleIdx="1" presStyleCnt="5" custScaleX="67830" custScaleY="61031" custLinFactNeighborY="-8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6A7E5B9-879A-47D8-B140-999DBBDA7500}" type="pres">
      <dgm:prSet presAssocID="{3B8063DB-FFA8-4C9A-B7E7-A64EB6DE448E}" presName="txNode" presStyleLbl="node1" presStyleIdx="1" presStyleCnt="5" custScaleX="100070" custScaleY="202138" custLinFactNeighborX="5100" custLinFactNeighborY="64471">
        <dgm:presLayoutVars>
          <dgm:bulletEnabled val="1"/>
        </dgm:presLayoutVars>
      </dgm:prSet>
      <dgm:spPr/>
    </dgm:pt>
    <dgm:pt modelId="{E710C2FB-0AE5-4399-B644-1DFB457B84B6}" type="pres">
      <dgm:prSet presAssocID="{44F3B2D6-7651-4642-987F-7FFD2A766CE4}" presName="sibTrans" presStyleLbl="sibTrans2D1" presStyleIdx="1" presStyleCnt="4"/>
      <dgm:spPr/>
    </dgm:pt>
    <dgm:pt modelId="{AC4A1E0B-6CD9-46D3-920A-173E79B6CBB1}" type="pres">
      <dgm:prSet presAssocID="{44F3B2D6-7651-4642-987F-7FFD2A766CE4}" presName="connTx" presStyleLbl="sibTrans2D1" presStyleIdx="1" presStyleCnt="4"/>
      <dgm:spPr/>
    </dgm:pt>
    <dgm:pt modelId="{12EF1F9F-B4B5-49BE-B3CC-3AD6048B1A92}" type="pres">
      <dgm:prSet presAssocID="{D9C5D229-E9AE-44B2-AB54-DA068294EDDB}" presName="composite" presStyleCnt="0"/>
      <dgm:spPr/>
    </dgm:pt>
    <dgm:pt modelId="{FC1589A9-2F23-4539-9ED2-EAC13576EB8D}" type="pres">
      <dgm:prSet presAssocID="{D9C5D229-E9AE-44B2-AB54-DA068294EDDB}" presName="imagSh" presStyleLbl="bgImgPlace1" presStyleIdx="2" presStyleCnt="5" custScaleX="64106" custScaleY="58991" custLinFactNeighborX="-4815" custLinFactNeighborY="16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1F2B346-AD15-4C36-B239-BCF42730BCB1}" type="pres">
      <dgm:prSet presAssocID="{D9C5D229-E9AE-44B2-AB54-DA068294EDDB}" presName="txNode" presStyleLbl="node1" presStyleIdx="2" presStyleCnt="5" custScaleY="202174" custLinFactNeighborX="4391" custLinFactNeighborY="64665">
        <dgm:presLayoutVars>
          <dgm:bulletEnabled val="1"/>
        </dgm:presLayoutVars>
      </dgm:prSet>
      <dgm:spPr/>
    </dgm:pt>
    <dgm:pt modelId="{657C786C-9561-491B-B8B3-FA2F6C77A776}" type="pres">
      <dgm:prSet presAssocID="{E04090EE-ECAB-4009-80C3-E562DFB21BDA}" presName="sibTrans" presStyleLbl="sibTrans2D1" presStyleIdx="2" presStyleCnt="4"/>
      <dgm:spPr/>
    </dgm:pt>
    <dgm:pt modelId="{1E8CE501-4C74-4575-A508-7A3D1484F488}" type="pres">
      <dgm:prSet presAssocID="{E04090EE-ECAB-4009-80C3-E562DFB21BDA}" presName="connTx" presStyleLbl="sibTrans2D1" presStyleIdx="2" presStyleCnt="4"/>
      <dgm:spPr/>
    </dgm:pt>
    <dgm:pt modelId="{E1E938C1-8EA4-429C-82D7-1157D35CA760}" type="pres">
      <dgm:prSet presAssocID="{FB0AEF18-EA9C-4486-BD3F-D5488E0E103D}" presName="composite" presStyleCnt="0"/>
      <dgm:spPr/>
    </dgm:pt>
    <dgm:pt modelId="{6D7D3E40-900F-42C7-AF17-419893543D33}" type="pres">
      <dgm:prSet presAssocID="{FB0AEF18-EA9C-4486-BD3F-D5488E0E103D}" presName="imagSh" presStyleLbl="bgImgPlace1" presStyleIdx="3" presStyleCnt="5" custScaleX="70502" custScaleY="61045" custLinFactNeighborX="-7438" custLinFactNeighborY="24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16EE042-2B47-46A6-A0F8-BB670FFEFCD0}" type="pres">
      <dgm:prSet presAssocID="{FB0AEF18-EA9C-4486-BD3F-D5488E0E103D}" presName="txNode" presStyleLbl="node1" presStyleIdx="3" presStyleCnt="5" custScaleX="106254" custScaleY="202252" custLinFactNeighborX="-800" custLinFactNeighborY="65891">
        <dgm:presLayoutVars>
          <dgm:bulletEnabled val="1"/>
        </dgm:presLayoutVars>
      </dgm:prSet>
      <dgm:spPr/>
    </dgm:pt>
    <dgm:pt modelId="{BF8D1DD0-00EF-440C-A088-4499F68D03FF}" type="pres">
      <dgm:prSet presAssocID="{F9C2BAAF-B290-4DBA-A0D3-540F1B1488BC}" presName="sibTrans" presStyleLbl="sibTrans2D1" presStyleIdx="3" presStyleCnt="4"/>
      <dgm:spPr/>
    </dgm:pt>
    <dgm:pt modelId="{CE2E1FF5-38BE-441B-BB42-B2029C7EBB7B}" type="pres">
      <dgm:prSet presAssocID="{F9C2BAAF-B290-4DBA-A0D3-540F1B1488BC}" presName="connTx" presStyleLbl="sibTrans2D1" presStyleIdx="3" presStyleCnt="4"/>
      <dgm:spPr/>
    </dgm:pt>
    <dgm:pt modelId="{B1890564-080C-4D35-9A10-9BFD49895680}" type="pres">
      <dgm:prSet presAssocID="{26E5DB46-A525-4199-AE92-6993B4CDCC99}" presName="composite" presStyleCnt="0"/>
      <dgm:spPr/>
    </dgm:pt>
    <dgm:pt modelId="{09D96DCB-184F-44E8-8D6D-D3D35A6D5379}" type="pres">
      <dgm:prSet presAssocID="{26E5DB46-A525-4199-AE92-6993B4CDCC99}" presName="imagSh" presStyleLbl="bgImgPlace1" presStyleIdx="4" presStyleCnt="5" custScaleX="69549" custScaleY="61093" custLinFactNeighborX="-6424" custLinFactNeighborY="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BD97CA6-2FD9-47C4-AA55-E6562112A725}" type="pres">
      <dgm:prSet presAssocID="{26E5DB46-A525-4199-AE92-6993B4CDCC99}" presName="txNode" presStyleLbl="node1" presStyleIdx="4" presStyleCnt="5" custScaleY="161181" custLinFactNeighborX="228" custLinFactNeighborY="40335">
        <dgm:presLayoutVars>
          <dgm:bulletEnabled val="1"/>
        </dgm:presLayoutVars>
      </dgm:prSet>
      <dgm:spPr/>
    </dgm:pt>
  </dgm:ptLst>
  <dgm:cxnLst>
    <dgm:cxn modelId="{9354440D-A2B9-4212-B3EE-42CCF094EC7C}" srcId="{3B8063DB-FFA8-4C9A-B7E7-A64EB6DE448E}" destId="{7730DCAA-8DFD-4B8D-985E-4489CF573813}" srcOrd="0" destOrd="0" parTransId="{3DF43136-7EBF-47D9-8A89-5F17F01E8907}" sibTransId="{334783B7-291D-44C2-9B3C-85BE69C4AB1C}"/>
    <dgm:cxn modelId="{91C25F15-EDE6-4C7B-8EBC-A855E94A04F2}" type="presOf" srcId="{509AE3F3-86DE-41ED-8332-07C1FD7521FF}" destId="{E1F2B346-AD15-4C36-B239-BCF42730BCB1}" srcOrd="0" destOrd="1" presId="urn:microsoft.com/office/officeart/2005/8/layout/hProcess10"/>
    <dgm:cxn modelId="{0EA6A618-7ADE-4937-BBE6-4FABA79B50B4}" type="presOf" srcId="{DEFE60D8-F967-4591-840C-354ACE073E00}" destId="{FBD97CA6-2FD9-47C4-AA55-E6562112A725}" srcOrd="0" destOrd="1" presId="urn:microsoft.com/office/officeart/2005/8/layout/hProcess10"/>
    <dgm:cxn modelId="{6F367324-5CAC-4FD4-A935-5EC7AD2633BE}" type="presOf" srcId="{E04090EE-ECAB-4009-80C3-E562DFB21BDA}" destId="{657C786C-9561-491B-B8B3-FA2F6C77A776}" srcOrd="0" destOrd="0" presId="urn:microsoft.com/office/officeart/2005/8/layout/hProcess10"/>
    <dgm:cxn modelId="{0127F529-7E05-46D5-B68A-D4940277857F}" srcId="{EEA4CCF4-56C6-49DA-A604-558717B84E21}" destId="{FB0AEF18-EA9C-4486-BD3F-D5488E0E103D}" srcOrd="3" destOrd="0" parTransId="{159DF68E-F7FB-41A3-93A1-D02DC75594D9}" sibTransId="{F9C2BAAF-B290-4DBA-A0D3-540F1B1488BC}"/>
    <dgm:cxn modelId="{1DB3D12C-2E87-43F8-B682-52DE49C8C85C}" srcId="{3B8063DB-FFA8-4C9A-B7E7-A64EB6DE448E}" destId="{11C1BE4F-B7F7-4CD9-BAE7-511BA21D2D58}" srcOrd="2" destOrd="0" parTransId="{6FCCF552-A6DF-4433-8CFA-F84903A57AB9}" sibTransId="{DCB2B9D9-DFA0-414B-970F-B112E85B51B1}"/>
    <dgm:cxn modelId="{6BBDFF3A-CBDF-43A3-AFEC-80A1D3A13005}" srcId="{EEA4CCF4-56C6-49DA-A604-558717B84E21}" destId="{3B8063DB-FFA8-4C9A-B7E7-A64EB6DE448E}" srcOrd="1" destOrd="0" parTransId="{E7BABB08-B8DC-439B-80C4-DBF2D750FBB0}" sibTransId="{44F3B2D6-7651-4642-987F-7FFD2A766CE4}"/>
    <dgm:cxn modelId="{FAEB615B-0976-4139-8C3E-91BB170758CB}" type="presOf" srcId="{6F754B7E-0923-4583-B138-B6A6AAB8493D}" destId="{FBD97CA6-2FD9-47C4-AA55-E6562112A725}" srcOrd="0" destOrd="2" presId="urn:microsoft.com/office/officeart/2005/8/layout/hProcess10"/>
    <dgm:cxn modelId="{E2F94A61-8AA3-4C39-B299-FD0F3FD0B1F4}" type="presOf" srcId="{763AAF6F-DDBC-49C3-90FC-CE5563AC3B76}" destId="{B8DFD454-AA3F-4556-8526-49B411F60004}" srcOrd="0" destOrd="3" presId="urn:microsoft.com/office/officeart/2005/8/layout/hProcess10"/>
    <dgm:cxn modelId="{28D17364-5C1C-4650-B834-E2089584D344}" type="presOf" srcId="{5C4882FF-897E-4F55-9DE8-EF6AADC472F1}" destId="{AFFE0A7A-A7EA-4E35-B4D6-320E9D0834C5}" srcOrd="0" destOrd="0" presId="urn:microsoft.com/office/officeart/2005/8/layout/hProcess10"/>
    <dgm:cxn modelId="{B339D944-4077-4E88-B3C4-C4219FA16FF8}" type="presOf" srcId="{11C1BE4F-B7F7-4CD9-BAE7-511BA21D2D58}" destId="{F6A7E5B9-879A-47D8-B140-999DBBDA7500}" srcOrd="0" destOrd="3" presId="urn:microsoft.com/office/officeart/2005/8/layout/hProcess10"/>
    <dgm:cxn modelId="{21B15265-4BD3-478B-BE24-639187210BAD}" srcId="{EEA4CCF4-56C6-49DA-A604-558717B84E21}" destId="{720D3CB7-789E-4F61-93B9-A784547EEFA4}" srcOrd="0" destOrd="0" parTransId="{041C821C-8FC9-424F-A9BA-7BBEDB9DE87E}" sibTransId="{5C4882FF-897E-4F55-9DE8-EF6AADC472F1}"/>
    <dgm:cxn modelId="{483D224B-CD96-4D6E-A2D6-42DA2D01E6AB}" srcId="{FB0AEF18-EA9C-4486-BD3F-D5488E0E103D}" destId="{D19773CC-FDB6-473E-A0D7-2EF7ADF8EB22}" srcOrd="1" destOrd="0" parTransId="{80C1982C-BCF0-40C1-985C-DA0E8E7B1F05}" sibTransId="{CAECC9C4-BA6B-4B7B-A2EE-EF1519AE3012}"/>
    <dgm:cxn modelId="{ABEC7A6E-4201-4793-9F41-0CD6A2B8102A}" type="presOf" srcId="{D9C5D229-E9AE-44B2-AB54-DA068294EDDB}" destId="{E1F2B346-AD15-4C36-B239-BCF42730BCB1}" srcOrd="0" destOrd="0" presId="urn:microsoft.com/office/officeart/2005/8/layout/hProcess10"/>
    <dgm:cxn modelId="{2C7D204F-20A4-4021-B338-08D52B2BBC79}" type="presOf" srcId="{38C3CBF9-19BA-4AFD-B8EE-503DD266C73A}" destId="{016EE042-2B47-46A6-A0F8-BB670FFEFCD0}" srcOrd="0" destOrd="1" presId="urn:microsoft.com/office/officeart/2005/8/layout/hProcess10"/>
    <dgm:cxn modelId="{E8185D74-DF7D-41E7-8E68-1D52786CA608}" type="presOf" srcId="{26E5DB46-A525-4199-AE92-6993B4CDCC99}" destId="{FBD97CA6-2FD9-47C4-AA55-E6562112A725}" srcOrd="0" destOrd="0" presId="urn:microsoft.com/office/officeart/2005/8/layout/hProcess10"/>
    <dgm:cxn modelId="{B564C554-0887-429A-AB3C-583820511850}" type="presOf" srcId="{F9C2BAAF-B290-4DBA-A0D3-540F1B1488BC}" destId="{BF8D1DD0-00EF-440C-A088-4499F68D03FF}" srcOrd="0" destOrd="0" presId="urn:microsoft.com/office/officeart/2005/8/layout/hProcess10"/>
    <dgm:cxn modelId="{01AEC954-BE86-4928-9E68-2331D01915E8}" type="presOf" srcId="{CCE6CC82-02BE-4896-B3C0-B89A98E200B0}" destId="{F6A7E5B9-879A-47D8-B140-999DBBDA7500}" srcOrd="0" destOrd="2" presId="urn:microsoft.com/office/officeart/2005/8/layout/hProcess10"/>
    <dgm:cxn modelId="{4CD9DC56-9B61-4A1D-8204-27C516605820}" srcId="{D9C5D229-E9AE-44B2-AB54-DA068294EDDB}" destId="{509AE3F3-86DE-41ED-8332-07C1FD7521FF}" srcOrd="0" destOrd="0" parTransId="{EF79AE3E-3F90-459B-91E7-25AEB2ADEF06}" sibTransId="{ADEFBE7C-B879-4470-BC23-D6ABE586F8EB}"/>
    <dgm:cxn modelId="{9FA4B27B-7AB8-4186-B870-E4DE4DF60277}" type="presOf" srcId="{C3E65090-18AF-4FC3-8FC4-D82AAF3056EC}" destId="{E1F2B346-AD15-4C36-B239-BCF42730BCB1}" srcOrd="0" destOrd="3" presId="urn:microsoft.com/office/officeart/2005/8/layout/hProcess10"/>
    <dgm:cxn modelId="{A2FD547D-31D2-41DF-B86D-378AF5F9B852}" type="presOf" srcId="{3B8063DB-FFA8-4C9A-B7E7-A64EB6DE448E}" destId="{F6A7E5B9-879A-47D8-B140-999DBBDA7500}" srcOrd="0" destOrd="0" presId="urn:microsoft.com/office/officeart/2005/8/layout/hProcess10"/>
    <dgm:cxn modelId="{98147384-A185-4536-A620-FC9DFAE638AA}" type="presOf" srcId="{B45A3AC8-8B31-4868-80D6-4A56E067E9E7}" destId="{B8DFD454-AA3F-4556-8526-49B411F60004}" srcOrd="0" destOrd="1" presId="urn:microsoft.com/office/officeart/2005/8/layout/hProcess10"/>
    <dgm:cxn modelId="{603F9986-22EB-4D73-B740-EA6A8A90F939}" srcId="{D9C5D229-E9AE-44B2-AB54-DA068294EDDB}" destId="{C3E65090-18AF-4FC3-8FC4-D82AAF3056EC}" srcOrd="2" destOrd="0" parTransId="{94D6E451-A601-40D5-A363-09B38F977FD8}" sibTransId="{BD59440D-49C3-44A7-AEBF-BCC022657AC6}"/>
    <dgm:cxn modelId="{1410148F-4A68-4C00-B295-7A65EFD780B1}" srcId="{FB0AEF18-EA9C-4486-BD3F-D5488E0E103D}" destId="{38C3CBF9-19BA-4AFD-B8EE-503DD266C73A}" srcOrd="0" destOrd="0" parTransId="{C88D0C9A-1B5F-4111-8454-2F3888D8751F}" sibTransId="{7230C6FE-1DD9-4D6A-B82B-C8B6D1B40098}"/>
    <dgm:cxn modelId="{23DCD297-59B3-4189-ADCB-5A598A455215}" type="presOf" srcId="{E04090EE-ECAB-4009-80C3-E562DFB21BDA}" destId="{1E8CE501-4C74-4575-A508-7A3D1484F488}" srcOrd="1" destOrd="0" presId="urn:microsoft.com/office/officeart/2005/8/layout/hProcess10"/>
    <dgm:cxn modelId="{5502FC97-B8E0-4E96-AB38-40EEB9058EB9}" srcId="{720D3CB7-789E-4F61-93B9-A784547EEFA4}" destId="{B45A3AC8-8B31-4868-80D6-4A56E067E9E7}" srcOrd="0" destOrd="0" parTransId="{A0D577A7-ECDC-4AD6-A02D-8679BBF26F62}" sibTransId="{47A2AFB5-87A9-4A1A-8E0C-11324A4512AA}"/>
    <dgm:cxn modelId="{7B67829D-961D-4C60-919E-0E6F9C13A2DB}" type="presOf" srcId="{7730DCAA-8DFD-4B8D-985E-4489CF573813}" destId="{F6A7E5B9-879A-47D8-B140-999DBBDA7500}" srcOrd="0" destOrd="1" presId="urn:microsoft.com/office/officeart/2005/8/layout/hProcess10"/>
    <dgm:cxn modelId="{8471A6A0-82D8-4655-B65A-DC06A9DD90E9}" type="presOf" srcId="{720D3CB7-789E-4F61-93B9-A784547EEFA4}" destId="{B8DFD454-AA3F-4556-8526-49B411F60004}" srcOrd="0" destOrd="0" presId="urn:microsoft.com/office/officeart/2005/8/layout/hProcess10"/>
    <dgm:cxn modelId="{FAFC47AE-BA21-4952-B5C8-F1D028171FE1}" type="presOf" srcId="{EEA4CCF4-56C6-49DA-A604-558717B84E21}" destId="{79F02CC6-9B73-4B68-80DB-CDB5FA8274B1}" srcOrd="0" destOrd="0" presId="urn:microsoft.com/office/officeart/2005/8/layout/hProcess10"/>
    <dgm:cxn modelId="{D06C1BB5-6AD2-4F1B-8295-F676F1F79F7B}" type="presOf" srcId="{44F3B2D6-7651-4642-987F-7FFD2A766CE4}" destId="{AC4A1E0B-6CD9-46D3-920A-173E79B6CBB1}" srcOrd="1" destOrd="0" presId="urn:microsoft.com/office/officeart/2005/8/layout/hProcess10"/>
    <dgm:cxn modelId="{E79AC7B8-E893-4E56-A6C9-D8207D3FA347}" srcId="{EEA4CCF4-56C6-49DA-A604-558717B84E21}" destId="{D9C5D229-E9AE-44B2-AB54-DA068294EDDB}" srcOrd="2" destOrd="0" parTransId="{FCB6ED33-BCA9-4ADD-B84B-F504C519506B}" sibTransId="{E04090EE-ECAB-4009-80C3-E562DFB21BDA}"/>
    <dgm:cxn modelId="{F705FBC5-FB9A-4330-91D1-337CE328A09F}" type="presOf" srcId="{F9C2BAAF-B290-4DBA-A0D3-540F1B1488BC}" destId="{CE2E1FF5-38BE-441B-BB42-B2029C7EBB7B}" srcOrd="1" destOrd="0" presId="urn:microsoft.com/office/officeart/2005/8/layout/hProcess10"/>
    <dgm:cxn modelId="{9C9EBDC8-2520-4BDE-8B62-B632325E6B15}" type="presOf" srcId="{F24DEE86-EA32-442E-BF7C-D2A505B190EC}" destId="{E1F2B346-AD15-4C36-B239-BCF42730BCB1}" srcOrd="0" destOrd="2" presId="urn:microsoft.com/office/officeart/2005/8/layout/hProcess10"/>
    <dgm:cxn modelId="{1F8F7AC9-14B7-40D2-9AAC-7A995BA12F44}" type="presOf" srcId="{D19773CC-FDB6-473E-A0D7-2EF7ADF8EB22}" destId="{016EE042-2B47-46A6-A0F8-BB670FFEFCD0}" srcOrd="0" destOrd="2" presId="urn:microsoft.com/office/officeart/2005/8/layout/hProcess10"/>
    <dgm:cxn modelId="{855460D1-A9EF-4065-91AF-31EB94235057}" srcId="{26E5DB46-A525-4199-AE92-6993B4CDCC99}" destId="{DEFE60D8-F967-4591-840C-354ACE073E00}" srcOrd="0" destOrd="0" parTransId="{812A497A-9A67-4776-B3B1-34C57A91FA5E}" sibTransId="{FD4529B3-898B-4E56-BE03-B8DB6398CA97}"/>
    <dgm:cxn modelId="{FD7EAFE0-8879-4DA6-A551-0DECDC2470A9}" srcId="{D9C5D229-E9AE-44B2-AB54-DA068294EDDB}" destId="{F24DEE86-EA32-442E-BF7C-D2A505B190EC}" srcOrd="1" destOrd="0" parTransId="{5AF27F32-EC52-460C-B2B6-FC67B4C9A004}" sibTransId="{61A69993-5F84-4E95-AA33-FBB625A06D49}"/>
    <dgm:cxn modelId="{8CA961E4-9EA2-412F-937C-4CF1D054594C}" type="presOf" srcId="{6CCBD4AE-1BAF-45AE-9F6D-C833324B8850}" destId="{B8DFD454-AA3F-4556-8526-49B411F60004}" srcOrd="0" destOrd="2" presId="urn:microsoft.com/office/officeart/2005/8/layout/hProcess10"/>
    <dgm:cxn modelId="{AA6844F2-1BAD-4C28-A5A2-2C51EC65C5B2}" srcId="{720D3CB7-789E-4F61-93B9-A784547EEFA4}" destId="{6CCBD4AE-1BAF-45AE-9F6D-C833324B8850}" srcOrd="1" destOrd="0" parTransId="{5CCAF61D-D8F7-47C1-9BCF-57619C6FD50D}" sibTransId="{77620C52-4507-479A-ADBC-6C11C337A7F5}"/>
    <dgm:cxn modelId="{75F4B4F4-350D-41C6-83E2-0A25050C523C}" srcId="{3B8063DB-FFA8-4C9A-B7E7-A64EB6DE448E}" destId="{CCE6CC82-02BE-4896-B3C0-B89A98E200B0}" srcOrd="1" destOrd="0" parTransId="{FF3E833A-56B8-49D9-B449-3ACC84D17E79}" sibTransId="{D686F02B-6AA5-4460-B58F-A8C29D1E473D}"/>
    <dgm:cxn modelId="{00C12BF5-338C-4495-BEA2-195388150A36}" type="presOf" srcId="{5C4882FF-897E-4F55-9DE8-EF6AADC472F1}" destId="{18F12CB9-2C5B-4CDB-8FC8-DA28D033177D}" srcOrd="1" destOrd="0" presId="urn:microsoft.com/office/officeart/2005/8/layout/hProcess10"/>
    <dgm:cxn modelId="{9C80CCF5-4578-428B-89C6-BB783900458A}" type="presOf" srcId="{44F3B2D6-7651-4642-987F-7FFD2A766CE4}" destId="{E710C2FB-0AE5-4399-B644-1DFB457B84B6}" srcOrd="0" destOrd="0" presId="urn:microsoft.com/office/officeart/2005/8/layout/hProcess10"/>
    <dgm:cxn modelId="{CA6A9EF6-177B-453B-AE23-A3EC9269B6C5}" srcId="{720D3CB7-789E-4F61-93B9-A784547EEFA4}" destId="{763AAF6F-DDBC-49C3-90FC-CE5563AC3B76}" srcOrd="2" destOrd="0" parTransId="{FD1B893F-AF28-4B80-A6F4-5790AF6B7F54}" sibTransId="{14ED844E-939A-49E3-A06E-4AEA6CE3E2C6}"/>
    <dgm:cxn modelId="{802E25FC-9472-4A6A-BD4C-04904A79ABCA}" type="presOf" srcId="{FB0AEF18-EA9C-4486-BD3F-D5488E0E103D}" destId="{016EE042-2B47-46A6-A0F8-BB670FFEFCD0}" srcOrd="0" destOrd="0" presId="urn:microsoft.com/office/officeart/2005/8/layout/hProcess10"/>
    <dgm:cxn modelId="{345D5BFD-070E-4E00-A47E-2978F31D8129}" srcId="{26E5DB46-A525-4199-AE92-6993B4CDCC99}" destId="{6F754B7E-0923-4583-B138-B6A6AAB8493D}" srcOrd="1" destOrd="0" parTransId="{96860DE6-C920-4B04-9CFF-11F5848BB14A}" sibTransId="{3699C438-1416-41E0-AD75-F7BEEB4ABFF6}"/>
    <dgm:cxn modelId="{1E69F9FE-2320-4C62-A8AF-36425216F22D}" srcId="{EEA4CCF4-56C6-49DA-A604-558717B84E21}" destId="{26E5DB46-A525-4199-AE92-6993B4CDCC99}" srcOrd="4" destOrd="0" parTransId="{551BA56B-FC75-44B3-B588-2A00F186F60C}" sibTransId="{DADF7FDF-3819-44BA-ADAA-56056EFCDF87}"/>
    <dgm:cxn modelId="{FD281AE5-1C61-46F9-92AD-F5596B9B8554}" type="presParOf" srcId="{79F02CC6-9B73-4B68-80DB-CDB5FA8274B1}" destId="{73A776FB-2B13-4F3B-846D-8E9AEC57DC1C}" srcOrd="0" destOrd="0" presId="urn:microsoft.com/office/officeart/2005/8/layout/hProcess10"/>
    <dgm:cxn modelId="{9BB3312C-46C1-4BE9-A79C-A815E5BB3C5A}" type="presParOf" srcId="{73A776FB-2B13-4F3B-846D-8E9AEC57DC1C}" destId="{D26D3C81-21EC-4D18-9735-027C74D864EF}" srcOrd="0" destOrd="0" presId="urn:microsoft.com/office/officeart/2005/8/layout/hProcess10"/>
    <dgm:cxn modelId="{CA579D96-8DF1-4C3E-8C19-6E9869B06AE8}" type="presParOf" srcId="{73A776FB-2B13-4F3B-846D-8E9AEC57DC1C}" destId="{B8DFD454-AA3F-4556-8526-49B411F60004}" srcOrd="1" destOrd="0" presId="urn:microsoft.com/office/officeart/2005/8/layout/hProcess10"/>
    <dgm:cxn modelId="{B549383C-6069-4067-9303-A358A71C4C33}" type="presParOf" srcId="{79F02CC6-9B73-4B68-80DB-CDB5FA8274B1}" destId="{AFFE0A7A-A7EA-4E35-B4D6-320E9D0834C5}" srcOrd="1" destOrd="0" presId="urn:microsoft.com/office/officeart/2005/8/layout/hProcess10"/>
    <dgm:cxn modelId="{841C4B94-A2C4-4539-8EFC-05933F9861EC}" type="presParOf" srcId="{AFFE0A7A-A7EA-4E35-B4D6-320E9D0834C5}" destId="{18F12CB9-2C5B-4CDB-8FC8-DA28D033177D}" srcOrd="0" destOrd="0" presId="urn:microsoft.com/office/officeart/2005/8/layout/hProcess10"/>
    <dgm:cxn modelId="{C7026127-4A64-4EFA-9D07-5BF465B640D1}" type="presParOf" srcId="{79F02CC6-9B73-4B68-80DB-CDB5FA8274B1}" destId="{AC6B7FF6-B4A9-40B5-809B-D220A32CADF3}" srcOrd="2" destOrd="0" presId="urn:microsoft.com/office/officeart/2005/8/layout/hProcess10"/>
    <dgm:cxn modelId="{E6F223A3-15F7-4F3E-BCB7-02CBAC0720C8}" type="presParOf" srcId="{AC6B7FF6-B4A9-40B5-809B-D220A32CADF3}" destId="{CD07E1AB-43D1-41D6-B30E-3A9CC87E788B}" srcOrd="0" destOrd="0" presId="urn:microsoft.com/office/officeart/2005/8/layout/hProcess10"/>
    <dgm:cxn modelId="{BC25D315-EDED-4470-B4D8-A68827A15528}" type="presParOf" srcId="{AC6B7FF6-B4A9-40B5-809B-D220A32CADF3}" destId="{F6A7E5B9-879A-47D8-B140-999DBBDA7500}" srcOrd="1" destOrd="0" presId="urn:microsoft.com/office/officeart/2005/8/layout/hProcess10"/>
    <dgm:cxn modelId="{4A4EAD5B-C421-4C8A-B9B8-E797338D18AA}" type="presParOf" srcId="{79F02CC6-9B73-4B68-80DB-CDB5FA8274B1}" destId="{E710C2FB-0AE5-4399-B644-1DFB457B84B6}" srcOrd="3" destOrd="0" presId="urn:microsoft.com/office/officeart/2005/8/layout/hProcess10"/>
    <dgm:cxn modelId="{E2EE06B6-868F-49A8-8A07-4599679972D6}" type="presParOf" srcId="{E710C2FB-0AE5-4399-B644-1DFB457B84B6}" destId="{AC4A1E0B-6CD9-46D3-920A-173E79B6CBB1}" srcOrd="0" destOrd="0" presId="urn:microsoft.com/office/officeart/2005/8/layout/hProcess10"/>
    <dgm:cxn modelId="{717D7D7B-CA64-4493-A2DF-16E7B5194D1F}" type="presParOf" srcId="{79F02CC6-9B73-4B68-80DB-CDB5FA8274B1}" destId="{12EF1F9F-B4B5-49BE-B3CC-3AD6048B1A92}" srcOrd="4" destOrd="0" presId="urn:microsoft.com/office/officeart/2005/8/layout/hProcess10"/>
    <dgm:cxn modelId="{9C5D34E8-84A7-4321-AD10-E83D254AC7B2}" type="presParOf" srcId="{12EF1F9F-B4B5-49BE-B3CC-3AD6048B1A92}" destId="{FC1589A9-2F23-4539-9ED2-EAC13576EB8D}" srcOrd="0" destOrd="0" presId="urn:microsoft.com/office/officeart/2005/8/layout/hProcess10"/>
    <dgm:cxn modelId="{8FD32B09-02EE-42D7-AE67-D13E4592D650}" type="presParOf" srcId="{12EF1F9F-B4B5-49BE-B3CC-3AD6048B1A92}" destId="{E1F2B346-AD15-4C36-B239-BCF42730BCB1}" srcOrd="1" destOrd="0" presId="urn:microsoft.com/office/officeart/2005/8/layout/hProcess10"/>
    <dgm:cxn modelId="{A27A0A38-5ACF-4C64-9319-860D2D05968E}" type="presParOf" srcId="{79F02CC6-9B73-4B68-80DB-CDB5FA8274B1}" destId="{657C786C-9561-491B-B8B3-FA2F6C77A776}" srcOrd="5" destOrd="0" presId="urn:microsoft.com/office/officeart/2005/8/layout/hProcess10"/>
    <dgm:cxn modelId="{600568E4-0531-407A-9C64-8270D231C09B}" type="presParOf" srcId="{657C786C-9561-491B-B8B3-FA2F6C77A776}" destId="{1E8CE501-4C74-4575-A508-7A3D1484F488}" srcOrd="0" destOrd="0" presId="urn:microsoft.com/office/officeart/2005/8/layout/hProcess10"/>
    <dgm:cxn modelId="{7A30B6BF-C8F6-460C-BA95-149074A98F4E}" type="presParOf" srcId="{79F02CC6-9B73-4B68-80DB-CDB5FA8274B1}" destId="{E1E938C1-8EA4-429C-82D7-1157D35CA760}" srcOrd="6" destOrd="0" presId="urn:microsoft.com/office/officeart/2005/8/layout/hProcess10"/>
    <dgm:cxn modelId="{319E922F-D5CE-498E-BCEC-987051B78DD5}" type="presParOf" srcId="{E1E938C1-8EA4-429C-82D7-1157D35CA760}" destId="{6D7D3E40-900F-42C7-AF17-419893543D33}" srcOrd="0" destOrd="0" presId="urn:microsoft.com/office/officeart/2005/8/layout/hProcess10"/>
    <dgm:cxn modelId="{71797678-DDA4-4D4B-B512-C714C39A4214}" type="presParOf" srcId="{E1E938C1-8EA4-429C-82D7-1157D35CA760}" destId="{016EE042-2B47-46A6-A0F8-BB670FFEFCD0}" srcOrd="1" destOrd="0" presId="urn:microsoft.com/office/officeart/2005/8/layout/hProcess10"/>
    <dgm:cxn modelId="{94FB84A3-509C-43C3-8406-E6987FF93BD4}" type="presParOf" srcId="{79F02CC6-9B73-4B68-80DB-CDB5FA8274B1}" destId="{BF8D1DD0-00EF-440C-A088-4499F68D03FF}" srcOrd="7" destOrd="0" presId="urn:microsoft.com/office/officeart/2005/8/layout/hProcess10"/>
    <dgm:cxn modelId="{24531AFE-41B2-45C1-AE12-F40469B5D83D}" type="presParOf" srcId="{BF8D1DD0-00EF-440C-A088-4499F68D03FF}" destId="{CE2E1FF5-38BE-441B-BB42-B2029C7EBB7B}" srcOrd="0" destOrd="0" presId="urn:microsoft.com/office/officeart/2005/8/layout/hProcess10"/>
    <dgm:cxn modelId="{241EE47D-CC91-42D5-816B-1ECECE29F49C}" type="presParOf" srcId="{79F02CC6-9B73-4B68-80DB-CDB5FA8274B1}" destId="{B1890564-080C-4D35-9A10-9BFD49895680}" srcOrd="8" destOrd="0" presId="urn:microsoft.com/office/officeart/2005/8/layout/hProcess10"/>
    <dgm:cxn modelId="{939119DE-EF92-4BA4-9DB4-D76A950C8958}" type="presParOf" srcId="{B1890564-080C-4D35-9A10-9BFD49895680}" destId="{09D96DCB-184F-44E8-8D6D-D3D35A6D5379}" srcOrd="0" destOrd="0" presId="urn:microsoft.com/office/officeart/2005/8/layout/hProcess10"/>
    <dgm:cxn modelId="{F55E43F5-DD12-4E0C-A8A0-F8A07769AFAC}" type="presParOf" srcId="{B1890564-080C-4D35-9A10-9BFD49895680}" destId="{FBD97CA6-2FD9-47C4-AA55-E6562112A72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C089-C989-4BF4-8359-85B41F891FF5}">
      <dsp:nvSpPr>
        <dsp:cNvPr id="0" name=""/>
        <dsp:cNvSpPr/>
      </dsp:nvSpPr>
      <dsp:spPr>
        <a:xfrm>
          <a:off x="0" y="338345"/>
          <a:ext cx="6914149" cy="889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/>
            <a:t>Periodo de incubación e infectivo</a:t>
          </a:r>
          <a:endParaRPr lang="es-ES" sz="3900" kern="1200" dirty="0"/>
        </a:p>
      </dsp:txBody>
      <dsp:txXfrm>
        <a:off x="43436" y="381781"/>
        <a:ext cx="6827277" cy="802913"/>
      </dsp:txXfrm>
    </dsp:sp>
    <dsp:sp modelId="{8015C93A-E470-45DD-9411-4FC00F25091C}">
      <dsp:nvSpPr>
        <dsp:cNvPr id="0" name=""/>
        <dsp:cNvSpPr/>
      </dsp:nvSpPr>
      <dsp:spPr>
        <a:xfrm>
          <a:off x="0" y="1340450"/>
          <a:ext cx="6914149" cy="889785"/>
        </a:xfrm>
        <a:prstGeom prst="round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Duración</a:t>
          </a:r>
        </a:p>
      </dsp:txBody>
      <dsp:txXfrm>
        <a:off x="43436" y="1383886"/>
        <a:ext cx="6827277" cy="802913"/>
      </dsp:txXfrm>
    </dsp:sp>
    <dsp:sp modelId="{5F6DB2AB-2E3A-42A6-84E3-32206661FD78}">
      <dsp:nvSpPr>
        <dsp:cNvPr id="0" name=""/>
        <dsp:cNvSpPr/>
      </dsp:nvSpPr>
      <dsp:spPr>
        <a:xfrm>
          <a:off x="0" y="2342555"/>
          <a:ext cx="6914149" cy="889785"/>
        </a:xfrm>
        <a:prstGeom prst="round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Vacunas</a:t>
          </a:r>
        </a:p>
      </dsp:txBody>
      <dsp:txXfrm>
        <a:off x="43436" y="2385991"/>
        <a:ext cx="6827277" cy="802913"/>
      </dsp:txXfrm>
    </dsp:sp>
    <dsp:sp modelId="{1E952C13-1F57-48C6-A18A-25FAEC7C494B}">
      <dsp:nvSpPr>
        <dsp:cNvPr id="0" name=""/>
        <dsp:cNvSpPr/>
      </dsp:nvSpPr>
      <dsp:spPr>
        <a:xfrm>
          <a:off x="0" y="3344660"/>
          <a:ext cx="6914149" cy="889785"/>
        </a:xfrm>
        <a:prstGeom prst="round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Hábitos saludables</a:t>
          </a:r>
        </a:p>
      </dsp:txBody>
      <dsp:txXfrm>
        <a:off x="43436" y="3388096"/>
        <a:ext cx="6827277" cy="802913"/>
      </dsp:txXfrm>
    </dsp:sp>
    <dsp:sp modelId="{2661192A-6E1B-4E89-8B49-06ADB63AF14C}">
      <dsp:nvSpPr>
        <dsp:cNvPr id="0" name=""/>
        <dsp:cNvSpPr/>
      </dsp:nvSpPr>
      <dsp:spPr>
        <a:xfrm>
          <a:off x="0" y="4346765"/>
          <a:ext cx="6914149" cy="889785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Aplicación a nuestro IES</a:t>
          </a:r>
        </a:p>
      </dsp:txBody>
      <dsp:txXfrm>
        <a:off x="43436" y="4390201"/>
        <a:ext cx="6827277" cy="8029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E6AFC-E38D-4BE6-8966-9D5EE03E8446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Pfizer</a:t>
          </a:r>
        </a:p>
      </dsp:txBody>
      <dsp:txXfrm>
        <a:off x="1761966" y="1354349"/>
        <a:ext cx="2132766" cy="1693518"/>
      </dsp:txXfrm>
    </dsp:sp>
    <dsp:sp modelId="{2DE9B646-A166-40D3-9977-0DBAC5AB32C6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5">
            <a:tint val="40000"/>
            <a:alpha val="90000"/>
            <a:hueOff val="5186383"/>
            <a:satOff val="-492"/>
            <a:lumOff val="35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5186383"/>
              <a:satOff val="-492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Moderna</a:t>
          </a:r>
        </a:p>
      </dsp:txBody>
      <dsp:txXfrm>
        <a:off x="1761966" y="3047867"/>
        <a:ext cx="2132766" cy="1693518"/>
      </dsp:txXfrm>
    </dsp:sp>
    <dsp:sp modelId="{84D3DBAB-44A8-4F0D-B72C-70826CC5AA4C}">
      <dsp:nvSpPr>
        <dsp:cNvPr id="0" name=""/>
        <dsp:cNvSpPr/>
      </dsp:nvSpPr>
      <dsp:spPr>
        <a:xfrm>
          <a:off x="1587" y="677280"/>
          <a:ext cx="1692671" cy="16926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ARNm</a:t>
          </a:r>
        </a:p>
      </dsp:txBody>
      <dsp:txXfrm>
        <a:off x="249473" y="925166"/>
        <a:ext cx="1196899" cy="1196899"/>
      </dsp:txXfrm>
    </dsp:sp>
    <dsp:sp modelId="{2F95723D-CC77-4BB1-A418-ED68DB876342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5">
            <a:tint val="40000"/>
            <a:alpha val="90000"/>
            <a:hueOff val="10372766"/>
            <a:satOff val="-984"/>
            <a:lumOff val="71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0372766"/>
              <a:satOff val="-984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Astra </a:t>
          </a:r>
          <a:r>
            <a:rPr lang="es-ES" sz="3900" kern="1200" dirty="0" err="1"/>
            <a:t>Zeneca</a:t>
          </a:r>
          <a:endParaRPr lang="es-ES" sz="3900" kern="1200" dirty="0"/>
        </a:p>
      </dsp:txBody>
      <dsp:txXfrm>
        <a:off x="5993645" y="1354349"/>
        <a:ext cx="2132766" cy="1693518"/>
      </dsp:txXfrm>
    </dsp:sp>
    <dsp:sp modelId="{109C26D3-0874-4161-8128-098676201B83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5559149"/>
              <a:satOff val="-1476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Janssen</a:t>
          </a:r>
        </a:p>
      </dsp:txBody>
      <dsp:txXfrm>
        <a:off x="5993645" y="3047867"/>
        <a:ext cx="2132766" cy="1693518"/>
      </dsp:txXfrm>
    </dsp:sp>
    <dsp:sp modelId="{FACCB3D1-B242-4934-AC83-0EF7E02D5AC9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Vector vírico</a:t>
          </a:r>
        </a:p>
      </dsp:txBody>
      <dsp:txXfrm>
        <a:off x="4481153" y="925166"/>
        <a:ext cx="1196899" cy="11968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F319-9E73-44C9-B8CA-90D6EC8484AC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Gel hidroalcohólico</a:t>
          </a:r>
        </a:p>
      </dsp:txBody>
      <dsp:txXfrm>
        <a:off x="3381021" y="48899"/>
        <a:ext cx="1365957" cy="855477"/>
      </dsp:txXfrm>
    </dsp:sp>
    <dsp:sp modelId="{32D28398-CA6B-4448-9E8B-D389AA9B65DF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A6FFF-90E8-4B81-AFAE-EB21B51063F3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Jabón de manos</a:t>
          </a:r>
        </a:p>
      </dsp:txBody>
      <dsp:txXfrm>
        <a:off x="5314591" y="1165247"/>
        <a:ext cx="1365957" cy="855477"/>
      </dsp:txXfrm>
    </dsp:sp>
    <dsp:sp modelId="{56AE9152-D39A-437F-BB97-36B32248318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6AB4E-C65F-412E-9B51-B4C165937E20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No tocar mucosas</a:t>
          </a:r>
        </a:p>
      </dsp:txBody>
      <dsp:txXfrm>
        <a:off x="5314591" y="3397942"/>
        <a:ext cx="1365957" cy="855477"/>
      </dsp:txXfrm>
    </dsp:sp>
    <dsp:sp modelId="{F5D35263-BF92-46CA-B9B1-BDA4DFE1327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03E43-B90D-48D4-BC2F-EE1184802769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Mascarilla</a:t>
          </a:r>
        </a:p>
      </dsp:txBody>
      <dsp:txXfrm>
        <a:off x="3381021" y="4514289"/>
        <a:ext cx="1365957" cy="855477"/>
      </dsp:txXfrm>
    </dsp:sp>
    <dsp:sp modelId="{C1A56A1E-14F8-490A-9D23-6A933AC4A98B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82294-8F72-405F-9603-14A804BE24AA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1.5 metros</a:t>
          </a:r>
        </a:p>
      </dsp:txBody>
      <dsp:txXfrm>
        <a:off x="1447450" y="3397942"/>
        <a:ext cx="1365957" cy="855477"/>
      </dsp:txXfrm>
    </dsp:sp>
    <dsp:sp modelId="{A83FA749-7268-4997-8A5B-0C5D3684E764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589E5-3790-4321-A394-78CA9C9CD5DA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Ventilación</a:t>
          </a:r>
          <a:endParaRPr lang="es-ES" sz="1600" kern="1200" dirty="0"/>
        </a:p>
      </dsp:txBody>
      <dsp:txXfrm>
        <a:off x="1447450" y="1165247"/>
        <a:ext cx="1365957" cy="855477"/>
      </dsp:txXfrm>
    </dsp:sp>
    <dsp:sp modelId="{FA22D6C6-1E10-407E-BCCE-445461D1991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D2DDE-6132-4099-A631-B1A839BA2BDE}">
      <dsp:nvSpPr>
        <dsp:cNvPr id="0" name=""/>
        <dsp:cNvSpPr/>
      </dsp:nvSpPr>
      <dsp:spPr>
        <a:xfrm>
          <a:off x="837406" y="0"/>
          <a:ext cx="5871685" cy="5871685"/>
        </a:xfrm>
        <a:prstGeom prst="triangl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5492B-4E90-40D9-BFE1-BBEE876A40CD}">
      <dsp:nvSpPr>
        <dsp:cNvPr id="0" name=""/>
        <dsp:cNvSpPr/>
      </dsp:nvSpPr>
      <dsp:spPr>
        <a:xfrm>
          <a:off x="4130108" y="590322"/>
          <a:ext cx="5585892" cy="1389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FF6600"/>
              </a:solidFill>
            </a:rPr>
            <a:t>1. Medidas higiénico-sanitarias</a:t>
          </a:r>
        </a:p>
      </dsp:txBody>
      <dsp:txXfrm>
        <a:off x="4197959" y="658173"/>
        <a:ext cx="5450190" cy="1254235"/>
      </dsp:txXfrm>
    </dsp:sp>
    <dsp:sp modelId="{8D1BDE36-0FB0-402A-B8CA-4875C1670CF8}">
      <dsp:nvSpPr>
        <dsp:cNvPr id="0" name=""/>
        <dsp:cNvSpPr/>
      </dsp:nvSpPr>
      <dsp:spPr>
        <a:xfrm>
          <a:off x="4108163" y="2154002"/>
          <a:ext cx="5629783" cy="1389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693906"/>
              <a:satOff val="-2748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00B050"/>
              </a:solidFill>
            </a:rPr>
            <a:t>2. Distribución de espacios y tiempos</a:t>
          </a:r>
        </a:p>
      </dsp:txBody>
      <dsp:txXfrm>
        <a:off x="4176014" y="2221853"/>
        <a:ext cx="5494081" cy="1254235"/>
      </dsp:txXfrm>
    </dsp:sp>
    <dsp:sp modelId="{DA3EDEF7-4860-4207-9703-09BA01B24DD0}">
      <dsp:nvSpPr>
        <dsp:cNvPr id="0" name=""/>
        <dsp:cNvSpPr/>
      </dsp:nvSpPr>
      <dsp:spPr>
        <a:xfrm>
          <a:off x="4111274" y="3717682"/>
          <a:ext cx="5623562" cy="1389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7030A0"/>
              </a:solidFill>
            </a:rPr>
            <a:t>3. Informar del protocolo COVID a la Comunidad Educativa</a:t>
          </a:r>
        </a:p>
      </dsp:txBody>
      <dsp:txXfrm>
        <a:off x="4179125" y="3785533"/>
        <a:ext cx="5487860" cy="1254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AE96-AEBB-40FB-86E3-87F475426237}">
      <dsp:nvSpPr>
        <dsp:cNvPr id="0" name=""/>
        <dsp:cNvSpPr/>
      </dsp:nvSpPr>
      <dsp:spPr>
        <a:xfrm>
          <a:off x="0" y="18634"/>
          <a:ext cx="11376527" cy="8726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Distancia de seguridad:</a:t>
          </a:r>
        </a:p>
      </dsp:txBody>
      <dsp:txXfrm>
        <a:off x="42600" y="61234"/>
        <a:ext cx="11291327" cy="787473"/>
      </dsp:txXfrm>
    </dsp:sp>
    <dsp:sp modelId="{1215AFE2-1D75-442C-9537-CC4FA048E130}">
      <dsp:nvSpPr>
        <dsp:cNvPr id="0" name=""/>
        <dsp:cNvSpPr/>
      </dsp:nvSpPr>
      <dsp:spPr>
        <a:xfrm>
          <a:off x="0" y="891308"/>
          <a:ext cx="1137652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0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1.5m entre alumnos.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Señalización en el suelo de las posiciones de los alumnos en el aula.</a:t>
          </a:r>
        </a:p>
      </dsp:txBody>
      <dsp:txXfrm>
        <a:off x="0" y="891308"/>
        <a:ext cx="11376527" cy="596160"/>
      </dsp:txXfrm>
    </dsp:sp>
    <dsp:sp modelId="{C8796119-26F8-440D-9A3C-14FD54CE8222}">
      <dsp:nvSpPr>
        <dsp:cNvPr id="0" name=""/>
        <dsp:cNvSpPr/>
      </dsp:nvSpPr>
      <dsp:spPr>
        <a:xfrm>
          <a:off x="0" y="1487468"/>
          <a:ext cx="11376527" cy="8726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Uso de mascarilla obligatoria excepto en los recreos si están al aire libre y a una distancia mínima de 2m.</a:t>
          </a:r>
        </a:p>
      </dsp:txBody>
      <dsp:txXfrm>
        <a:off x="42600" y="1530068"/>
        <a:ext cx="11291327" cy="787473"/>
      </dsp:txXfrm>
    </dsp:sp>
    <dsp:sp modelId="{2B5B6007-AA60-4746-84CC-736C655A4FCF}">
      <dsp:nvSpPr>
        <dsp:cNvPr id="0" name=""/>
        <dsp:cNvSpPr/>
      </dsp:nvSpPr>
      <dsp:spPr>
        <a:xfrm>
          <a:off x="0" y="2429262"/>
          <a:ext cx="11376527" cy="8726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Jabón, papel, papeleras y geles hidroalcohólicos en todas las aulas.</a:t>
          </a:r>
        </a:p>
      </dsp:txBody>
      <dsp:txXfrm>
        <a:off x="42600" y="2471862"/>
        <a:ext cx="11291327" cy="787473"/>
      </dsp:txXfrm>
    </dsp:sp>
    <dsp:sp modelId="{F802D500-1199-401B-80C1-C9F56EBF9DE3}">
      <dsp:nvSpPr>
        <dsp:cNvPr id="0" name=""/>
        <dsp:cNvSpPr/>
      </dsp:nvSpPr>
      <dsp:spPr>
        <a:xfrm>
          <a:off x="0" y="3371055"/>
          <a:ext cx="11376527" cy="872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Infografías sobre las medidas de protección, el lavado de manos o la forma correcta de estornudar y toser.</a:t>
          </a:r>
        </a:p>
      </dsp:txBody>
      <dsp:txXfrm>
        <a:off x="42600" y="3413655"/>
        <a:ext cx="11291327" cy="7874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42EB7-72E2-441B-96C7-EF4E4EE25FAE}">
      <dsp:nvSpPr>
        <dsp:cNvPr id="0" name=""/>
        <dsp:cNvSpPr/>
      </dsp:nvSpPr>
      <dsp:spPr>
        <a:xfrm>
          <a:off x="0" y="198544"/>
          <a:ext cx="11523579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- Limpieza e higiene de las instalaciones:</a:t>
          </a:r>
        </a:p>
      </dsp:txBody>
      <dsp:txXfrm>
        <a:off x="45663" y="244207"/>
        <a:ext cx="11432253" cy="844089"/>
      </dsp:txXfrm>
    </dsp:sp>
    <dsp:sp modelId="{660E6D54-37C1-4A3A-8B91-563220C37320}">
      <dsp:nvSpPr>
        <dsp:cNvPr id="0" name=""/>
        <dsp:cNvSpPr/>
      </dsp:nvSpPr>
      <dsp:spPr>
        <a:xfrm>
          <a:off x="0" y="1133959"/>
          <a:ext cx="11523579" cy="199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74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Equipo de limpieza también en horario de mañana.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Cuando un grupo de alumnos se marcha a otro aula.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Materiales de aulas específicas tras cada cambio de alumnado.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kern="1200" dirty="0"/>
            <a:t>Gimnasio y aseos al menos 3 veces al día.</a:t>
          </a:r>
        </a:p>
      </dsp:txBody>
      <dsp:txXfrm>
        <a:off x="0" y="1133959"/>
        <a:ext cx="11523579" cy="1994445"/>
      </dsp:txXfrm>
    </dsp:sp>
    <dsp:sp modelId="{B89E8E55-B7E0-43F7-B224-9EF5BF7A9739}">
      <dsp:nvSpPr>
        <dsp:cNvPr id="0" name=""/>
        <dsp:cNvSpPr/>
      </dsp:nvSpPr>
      <dsp:spPr>
        <a:xfrm>
          <a:off x="0" y="3128404"/>
          <a:ext cx="11523579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- Purificadores y medidores de CO</a:t>
          </a:r>
          <a:r>
            <a:rPr lang="es-ES" sz="4100" kern="1200" baseline="-25000" dirty="0"/>
            <a:t>2 </a:t>
          </a:r>
          <a:r>
            <a:rPr lang="es-ES" sz="4100" kern="1200" baseline="0" dirty="0"/>
            <a:t>.</a:t>
          </a:r>
          <a:endParaRPr lang="es-ES" sz="4100" kern="1200" dirty="0"/>
        </a:p>
      </dsp:txBody>
      <dsp:txXfrm>
        <a:off x="45663" y="3174067"/>
        <a:ext cx="11432253" cy="8440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42EB7-72E2-441B-96C7-EF4E4EE25FAE}">
      <dsp:nvSpPr>
        <dsp:cNvPr id="0" name=""/>
        <dsp:cNvSpPr/>
      </dsp:nvSpPr>
      <dsp:spPr>
        <a:xfrm>
          <a:off x="0" y="18634"/>
          <a:ext cx="11523579" cy="872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Ventilación de las aulas:</a:t>
          </a:r>
        </a:p>
      </dsp:txBody>
      <dsp:txXfrm>
        <a:off x="42600" y="61234"/>
        <a:ext cx="11438379" cy="787473"/>
      </dsp:txXfrm>
    </dsp:sp>
    <dsp:sp modelId="{3B272014-1DD6-4755-BEB6-6024D68AF122}">
      <dsp:nvSpPr>
        <dsp:cNvPr id="0" name=""/>
        <dsp:cNvSpPr/>
      </dsp:nvSpPr>
      <dsp:spPr>
        <a:xfrm>
          <a:off x="0" y="891308"/>
          <a:ext cx="115235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7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Si el tiempo lo permite, las ventanas permanecerán abiertas y las puertas cerradas.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Cuando no sea así, se ventilará sólo los 10 primeros minutos de cada clase.</a:t>
          </a:r>
        </a:p>
      </dsp:txBody>
      <dsp:txXfrm>
        <a:off x="0" y="891308"/>
        <a:ext cx="11523579" cy="596160"/>
      </dsp:txXfrm>
    </dsp:sp>
    <dsp:sp modelId="{B3FA6BFE-5BCB-4149-A726-91DCA3799751}">
      <dsp:nvSpPr>
        <dsp:cNvPr id="0" name=""/>
        <dsp:cNvSpPr/>
      </dsp:nvSpPr>
      <dsp:spPr>
        <a:xfrm>
          <a:off x="0" y="1487468"/>
          <a:ext cx="11523579" cy="872673"/>
        </a:xfrm>
        <a:prstGeom prst="round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Minimizar el uso de papel. </a:t>
          </a:r>
          <a:endParaRPr lang="es-ES" sz="2400" kern="1200" baseline="0" dirty="0"/>
        </a:p>
      </dsp:txBody>
      <dsp:txXfrm>
        <a:off x="42600" y="1530068"/>
        <a:ext cx="11438379" cy="787473"/>
      </dsp:txXfrm>
    </dsp:sp>
    <dsp:sp modelId="{231DA090-F8F1-4FA4-8006-3D872CB406CF}">
      <dsp:nvSpPr>
        <dsp:cNvPr id="0" name=""/>
        <dsp:cNvSpPr/>
      </dsp:nvSpPr>
      <dsp:spPr>
        <a:xfrm>
          <a:off x="0" y="2429262"/>
          <a:ext cx="11523579" cy="872673"/>
        </a:xfrm>
        <a:prstGeom prst="round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baseline="0" dirty="0"/>
            <a:t>- Prohibidos los intercambios de material entre alumnos.</a:t>
          </a:r>
        </a:p>
      </dsp:txBody>
      <dsp:txXfrm>
        <a:off x="42600" y="2471862"/>
        <a:ext cx="11438379" cy="787473"/>
      </dsp:txXfrm>
    </dsp:sp>
    <dsp:sp modelId="{342A32AF-7257-4406-B07F-97CA560F368B}">
      <dsp:nvSpPr>
        <dsp:cNvPr id="0" name=""/>
        <dsp:cNvSpPr/>
      </dsp:nvSpPr>
      <dsp:spPr>
        <a:xfrm>
          <a:off x="0" y="3371055"/>
          <a:ext cx="11523579" cy="872673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 Prohibido el acceso al centro a personas enfermas, pendientes de PCR o que hayan estado en contacto con alguien positivo en COVID.</a:t>
          </a:r>
        </a:p>
      </dsp:txBody>
      <dsp:txXfrm>
        <a:off x="42600" y="3413655"/>
        <a:ext cx="11438379" cy="7874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AE96-AEBB-40FB-86E3-87F475426237}">
      <dsp:nvSpPr>
        <dsp:cNvPr id="0" name=""/>
        <dsp:cNvSpPr/>
      </dsp:nvSpPr>
      <dsp:spPr>
        <a:xfrm>
          <a:off x="0" y="152194"/>
          <a:ext cx="11376527" cy="1117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- Medidas de acceso al centro:</a:t>
          </a:r>
        </a:p>
      </dsp:txBody>
      <dsp:txXfrm>
        <a:off x="54573" y="206767"/>
        <a:ext cx="11267381" cy="1008789"/>
      </dsp:txXfrm>
    </dsp:sp>
    <dsp:sp modelId="{1215AFE2-1D75-442C-9537-CC4FA048E130}">
      <dsp:nvSpPr>
        <dsp:cNvPr id="0" name=""/>
        <dsp:cNvSpPr/>
      </dsp:nvSpPr>
      <dsp:spPr>
        <a:xfrm>
          <a:off x="0" y="1270129"/>
          <a:ext cx="11376527" cy="284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05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u="none" kern="1200" dirty="0"/>
            <a:t>Apertura continua de puerta de entrada.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u="none" kern="1200" dirty="0"/>
            <a:t>Entradas, salidas y recreo en 2 tramos y escalonados.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u="none" kern="1200" dirty="0"/>
            <a:t>Medición de temperatura a la entrada. Prohibido el paso si se tiene más de 37.3ºC.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u="none" kern="1200" dirty="0"/>
            <a:t>Atención preferentemente telemática.</a:t>
          </a:r>
        </a:p>
      </dsp:txBody>
      <dsp:txXfrm>
        <a:off x="0" y="1270129"/>
        <a:ext cx="11376527" cy="28400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AE96-AEBB-40FB-86E3-87F475426237}">
      <dsp:nvSpPr>
        <dsp:cNvPr id="0" name=""/>
        <dsp:cNvSpPr/>
      </dsp:nvSpPr>
      <dsp:spPr>
        <a:xfrm>
          <a:off x="0" y="28219"/>
          <a:ext cx="11376527" cy="22487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200" kern="1200" dirty="0"/>
            <a:t>- Medidas de tránsito por el centro:</a:t>
          </a:r>
        </a:p>
      </dsp:txBody>
      <dsp:txXfrm>
        <a:off x="109774" y="137993"/>
        <a:ext cx="11156979" cy="2029192"/>
      </dsp:txXfrm>
    </dsp:sp>
    <dsp:sp modelId="{1215AFE2-1D75-442C-9537-CC4FA048E130}">
      <dsp:nvSpPr>
        <dsp:cNvPr id="0" name=""/>
        <dsp:cNvSpPr/>
      </dsp:nvSpPr>
      <dsp:spPr>
        <a:xfrm>
          <a:off x="0" y="2276959"/>
          <a:ext cx="11376527" cy="195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05" tIns="78740" rIns="440944" bIns="787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800" u="none" kern="1200" dirty="0"/>
            <a:t>Indicación de vías de acceso/salida y del sentido de circulación de pasillos y escaleras con señalización en suelo.</a:t>
          </a:r>
        </a:p>
      </dsp:txBody>
      <dsp:txXfrm>
        <a:off x="0" y="2276959"/>
        <a:ext cx="11376527" cy="19571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AE96-AEBB-40FB-86E3-87F475426237}">
      <dsp:nvSpPr>
        <dsp:cNvPr id="0" name=""/>
        <dsp:cNvSpPr/>
      </dsp:nvSpPr>
      <dsp:spPr>
        <a:xfrm>
          <a:off x="0" y="8509"/>
          <a:ext cx="11376527" cy="935415"/>
        </a:xfrm>
        <a:prstGeom prst="roundRect">
          <a:avLst/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- Durante el recreo:</a:t>
          </a:r>
        </a:p>
      </dsp:txBody>
      <dsp:txXfrm>
        <a:off x="45663" y="54172"/>
        <a:ext cx="11285201" cy="844089"/>
      </dsp:txXfrm>
    </dsp:sp>
    <dsp:sp modelId="{1215AFE2-1D75-442C-9537-CC4FA048E130}">
      <dsp:nvSpPr>
        <dsp:cNvPr id="0" name=""/>
        <dsp:cNvSpPr/>
      </dsp:nvSpPr>
      <dsp:spPr>
        <a:xfrm>
          <a:off x="0" y="943924"/>
          <a:ext cx="11376527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0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u="none" kern="1200" dirty="0"/>
            <a:t>Alumnos de</a:t>
          </a:r>
          <a:r>
            <a:rPr lang="es-ES" sz="3200" u="sng" kern="1200" dirty="0"/>
            <a:t>1ºESO</a:t>
          </a:r>
          <a:r>
            <a:rPr lang="es-ES" sz="3200" u="none" kern="1200" dirty="0"/>
            <a:t> ocuparán la pista de fútbol.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u="sng" kern="1200" dirty="0"/>
            <a:t>2º ESO</a:t>
          </a:r>
          <a:r>
            <a:rPr lang="es-ES" sz="3200" u="none" kern="1200" dirty="0"/>
            <a:t> se localizarán en la cancha de baloncesto.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u="sng" kern="1200" dirty="0"/>
            <a:t>3º ESO</a:t>
          </a:r>
          <a:r>
            <a:rPr lang="es-ES" sz="3200" u="none" kern="1200" dirty="0"/>
            <a:t> patio delantero.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u="sng" kern="1200" dirty="0"/>
            <a:t>Resto de alumnos</a:t>
          </a:r>
          <a:r>
            <a:rPr lang="es-ES" sz="3200" u="none" kern="1200" dirty="0"/>
            <a:t>: no coincide el momento del recreo y pueden salir del centro.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200" u="none" kern="1200" dirty="0"/>
            <a:t>Si llueve, los alumnos permanecerán dentro del aula manteniendo la distancia.</a:t>
          </a:r>
        </a:p>
      </dsp:txBody>
      <dsp:txXfrm>
        <a:off x="0" y="943924"/>
        <a:ext cx="11376527" cy="33099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AE96-AEBB-40FB-86E3-87F475426237}">
      <dsp:nvSpPr>
        <dsp:cNvPr id="0" name=""/>
        <dsp:cNvSpPr/>
      </dsp:nvSpPr>
      <dsp:spPr>
        <a:xfrm>
          <a:off x="0" y="4121"/>
          <a:ext cx="11376527" cy="118638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200" kern="1200" dirty="0"/>
            <a:t>- Uso del baño:</a:t>
          </a:r>
        </a:p>
      </dsp:txBody>
      <dsp:txXfrm>
        <a:off x="57914" y="62035"/>
        <a:ext cx="11260699" cy="1070552"/>
      </dsp:txXfrm>
    </dsp:sp>
    <dsp:sp modelId="{1215AFE2-1D75-442C-9537-CC4FA048E130}">
      <dsp:nvSpPr>
        <dsp:cNvPr id="0" name=""/>
        <dsp:cNvSpPr/>
      </dsp:nvSpPr>
      <dsp:spPr>
        <a:xfrm>
          <a:off x="0" y="1190502"/>
          <a:ext cx="11376527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05" tIns="66040" rIns="369824" bIns="6604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100" u="none" kern="1200" dirty="0"/>
            <a:t>Sólo 3 personas al mismo tiempo.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100" u="none" kern="1200" dirty="0"/>
            <a:t>Los alumnos no salen al baño entre clases.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100" u="none" kern="1200" dirty="0"/>
            <a:t>Los alumnos usan el baño de su planta.</a:t>
          </a: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100" u="none" kern="1200" dirty="0"/>
            <a:t>Limpieza, ventilación y vaciado de papeleras, al menos, 3 veces al día.</a:t>
          </a:r>
        </a:p>
      </dsp:txBody>
      <dsp:txXfrm>
        <a:off x="0" y="1190502"/>
        <a:ext cx="11376527" cy="3067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C089-C989-4BF4-8359-85B41F891FF5}">
      <dsp:nvSpPr>
        <dsp:cNvPr id="0" name=""/>
        <dsp:cNvSpPr/>
      </dsp:nvSpPr>
      <dsp:spPr>
        <a:xfrm>
          <a:off x="0" y="129930"/>
          <a:ext cx="5042569" cy="889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¿Qué es la COVID-19?</a:t>
          </a:r>
        </a:p>
      </dsp:txBody>
      <dsp:txXfrm>
        <a:off x="43436" y="173366"/>
        <a:ext cx="4955697" cy="802913"/>
      </dsp:txXfrm>
    </dsp:sp>
    <dsp:sp modelId="{35E6A20D-A895-4E64-9D4B-B49ED2A02E75}">
      <dsp:nvSpPr>
        <dsp:cNvPr id="0" name=""/>
        <dsp:cNvSpPr/>
      </dsp:nvSpPr>
      <dsp:spPr>
        <a:xfrm>
          <a:off x="0" y="1132035"/>
          <a:ext cx="5042569" cy="889785"/>
        </a:xfrm>
        <a:prstGeom prst="round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¿Quién lo causa?</a:t>
          </a:r>
        </a:p>
      </dsp:txBody>
      <dsp:txXfrm>
        <a:off x="43436" y="1175471"/>
        <a:ext cx="4955697" cy="802913"/>
      </dsp:txXfrm>
    </dsp:sp>
    <dsp:sp modelId="{9D4DE813-C5AE-4530-A931-C6457F11FE0D}">
      <dsp:nvSpPr>
        <dsp:cNvPr id="0" name=""/>
        <dsp:cNvSpPr/>
      </dsp:nvSpPr>
      <dsp:spPr>
        <a:xfrm>
          <a:off x="0" y="2134140"/>
          <a:ext cx="5042569" cy="889785"/>
        </a:xfrm>
        <a:prstGeom prst="round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Síntomas</a:t>
          </a:r>
        </a:p>
      </dsp:txBody>
      <dsp:txXfrm>
        <a:off x="43436" y="2177576"/>
        <a:ext cx="4955697" cy="802913"/>
      </dsp:txXfrm>
    </dsp:sp>
    <dsp:sp modelId="{A58EF344-72C2-4EF5-8DE2-01DE2290A551}">
      <dsp:nvSpPr>
        <dsp:cNvPr id="0" name=""/>
        <dsp:cNvSpPr/>
      </dsp:nvSpPr>
      <dsp:spPr>
        <a:xfrm>
          <a:off x="0" y="3136245"/>
          <a:ext cx="5042569" cy="889785"/>
        </a:xfrm>
        <a:prstGeom prst="round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Diagnóstico</a:t>
          </a:r>
        </a:p>
      </dsp:txBody>
      <dsp:txXfrm>
        <a:off x="43436" y="3179681"/>
        <a:ext cx="4955697" cy="802913"/>
      </dsp:txXfrm>
    </dsp:sp>
    <dsp:sp modelId="{BA39EB1C-1AB9-488D-A2A3-9397646E0AA1}">
      <dsp:nvSpPr>
        <dsp:cNvPr id="0" name=""/>
        <dsp:cNvSpPr/>
      </dsp:nvSpPr>
      <dsp:spPr>
        <a:xfrm>
          <a:off x="0" y="4138350"/>
          <a:ext cx="5042569" cy="889785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Transmisión</a:t>
          </a:r>
        </a:p>
      </dsp:txBody>
      <dsp:txXfrm>
        <a:off x="43436" y="4181786"/>
        <a:ext cx="4955697" cy="802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B549-585D-4254-B2DC-DAA70A00AC26}">
      <dsp:nvSpPr>
        <dsp:cNvPr id="0" name=""/>
        <dsp:cNvSpPr/>
      </dsp:nvSpPr>
      <dsp:spPr>
        <a:xfrm rot="10800000">
          <a:off x="2132255" y="2209"/>
          <a:ext cx="10017599" cy="75339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84138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Para saber si la persona está infectada</a:t>
          </a:r>
        </a:p>
      </dsp:txBody>
      <dsp:txXfrm rot="10800000">
        <a:off x="2320604" y="2209"/>
        <a:ext cx="9829250" cy="753396"/>
      </dsp:txXfrm>
    </dsp:sp>
    <dsp:sp modelId="{85FC0327-0FA5-4198-9A5E-E3B62915490D}">
      <dsp:nvSpPr>
        <dsp:cNvPr id="0" name=""/>
        <dsp:cNvSpPr/>
      </dsp:nvSpPr>
      <dsp:spPr>
        <a:xfrm>
          <a:off x="1891679" y="2209"/>
          <a:ext cx="753396" cy="75339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A04116-1EE6-4D0F-94EA-6157FFB3D109}">
      <dsp:nvSpPr>
        <dsp:cNvPr id="0" name=""/>
        <dsp:cNvSpPr/>
      </dsp:nvSpPr>
      <dsp:spPr>
        <a:xfrm rot="10800000">
          <a:off x="2123204" y="943954"/>
          <a:ext cx="10054793" cy="753396"/>
        </a:xfrm>
        <a:prstGeom prst="homePlate">
          <a:avLst/>
        </a:prstGeom>
        <a:gradFill rotWithShape="0">
          <a:gsLst>
            <a:gs pos="0">
              <a:schemeClr val="accent5">
                <a:hueOff val="3846953"/>
                <a:satOff val="-1374"/>
                <a:lumOff val="220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846953"/>
                <a:satOff val="-1374"/>
                <a:lumOff val="220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846953"/>
                <a:satOff val="-1374"/>
                <a:lumOff val="220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182563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Se detectan proteínas del virus</a:t>
          </a:r>
        </a:p>
      </dsp:txBody>
      <dsp:txXfrm rot="10800000">
        <a:off x="2311553" y="943954"/>
        <a:ext cx="9866444" cy="753396"/>
      </dsp:txXfrm>
    </dsp:sp>
    <dsp:sp modelId="{36A4CBFE-3B5C-4E20-AEB8-C591601088D9}">
      <dsp:nvSpPr>
        <dsp:cNvPr id="0" name=""/>
        <dsp:cNvSpPr/>
      </dsp:nvSpPr>
      <dsp:spPr>
        <a:xfrm>
          <a:off x="1891679" y="943954"/>
          <a:ext cx="753396" cy="753396"/>
        </a:xfrm>
        <a:prstGeom prst="ellipse">
          <a:avLst/>
        </a:prstGeom>
        <a:solidFill>
          <a:schemeClr val="accent5">
            <a:tint val="50000"/>
            <a:hueOff val="3891415"/>
            <a:satOff val="-406"/>
            <a:lumOff val="365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D10B7-FE43-4E99-9631-164FB311DFC6}">
      <dsp:nvSpPr>
        <dsp:cNvPr id="0" name=""/>
        <dsp:cNvSpPr/>
      </dsp:nvSpPr>
      <dsp:spPr>
        <a:xfrm rot="10800000">
          <a:off x="2232624" y="1886023"/>
          <a:ext cx="9912502" cy="753396"/>
        </a:xfrm>
        <a:prstGeom prst="homePlate">
          <a:avLst/>
        </a:prstGeom>
        <a:gradFill rotWithShape="0">
          <a:gsLst>
            <a:gs pos="0">
              <a:schemeClr val="accent5">
                <a:hueOff val="7693906"/>
                <a:satOff val="-2748"/>
                <a:lumOff val="44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7693906"/>
                <a:satOff val="-2748"/>
                <a:lumOff val="44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7693906"/>
                <a:satOff val="-2748"/>
                <a:lumOff val="44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Muestra nasal / saliva  </a:t>
          </a:r>
        </a:p>
      </dsp:txBody>
      <dsp:txXfrm rot="10800000">
        <a:off x="2420973" y="1886023"/>
        <a:ext cx="9724153" cy="753396"/>
      </dsp:txXfrm>
    </dsp:sp>
    <dsp:sp modelId="{1C511FBA-D336-45EA-BE04-897913CD77CF}">
      <dsp:nvSpPr>
        <dsp:cNvPr id="0" name=""/>
        <dsp:cNvSpPr/>
      </dsp:nvSpPr>
      <dsp:spPr>
        <a:xfrm>
          <a:off x="1891679" y="1885699"/>
          <a:ext cx="753396" cy="753396"/>
        </a:xfrm>
        <a:prstGeom prst="ellipse">
          <a:avLst/>
        </a:prstGeom>
        <a:solidFill>
          <a:schemeClr val="accent5">
            <a:tint val="50000"/>
            <a:hueOff val="7782829"/>
            <a:satOff val="-813"/>
            <a:lumOff val="73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2FE1BC-8E05-4053-BF81-023FDD77B06D}">
      <dsp:nvSpPr>
        <dsp:cNvPr id="0" name=""/>
        <dsp:cNvSpPr/>
      </dsp:nvSpPr>
      <dsp:spPr>
        <a:xfrm rot="10800000">
          <a:off x="2179895" y="2827444"/>
          <a:ext cx="9998687" cy="753396"/>
        </a:xfrm>
        <a:prstGeom prst="homePlate">
          <a:avLst/>
        </a:prstGeom>
        <a:gradFill rotWithShape="0">
          <a:gsLst>
            <a:gs pos="0">
              <a:schemeClr val="accent5">
                <a:hueOff val="11540859"/>
                <a:satOff val="-4122"/>
                <a:lumOff val="661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1540859"/>
                <a:satOff val="-4122"/>
                <a:lumOff val="661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1540859"/>
                <a:satOff val="-4122"/>
                <a:lumOff val="661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Resultados en 15 min</a:t>
          </a:r>
        </a:p>
      </dsp:txBody>
      <dsp:txXfrm rot="10800000">
        <a:off x="2368244" y="2827444"/>
        <a:ext cx="9810338" cy="753396"/>
      </dsp:txXfrm>
    </dsp:sp>
    <dsp:sp modelId="{5C0E4135-BAA8-415B-8C59-9EB54BE4BFC9}">
      <dsp:nvSpPr>
        <dsp:cNvPr id="0" name=""/>
        <dsp:cNvSpPr/>
      </dsp:nvSpPr>
      <dsp:spPr>
        <a:xfrm>
          <a:off x="1891679" y="2827444"/>
          <a:ext cx="753396" cy="753396"/>
        </a:xfrm>
        <a:prstGeom prst="ellipse">
          <a:avLst/>
        </a:prstGeom>
        <a:solidFill>
          <a:schemeClr val="accent5">
            <a:tint val="50000"/>
            <a:hueOff val="11674244"/>
            <a:satOff val="-1219"/>
            <a:lumOff val="1096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F7A3AA-5E8C-4F5C-92C8-91CEBB12ACD8}">
      <dsp:nvSpPr>
        <dsp:cNvPr id="0" name=""/>
        <dsp:cNvSpPr/>
      </dsp:nvSpPr>
      <dsp:spPr>
        <a:xfrm rot="10800000">
          <a:off x="2279094" y="3746926"/>
          <a:ext cx="9884944" cy="753396"/>
        </a:xfrm>
        <a:prstGeom prst="homePlate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Hasta un 80% de sensibilidad</a:t>
          </a:r>
        </a:p>
      </dsp:txBody>
      <dsp:txXfrm rot="10800000">
        <a:off x="2467443" y="3746926"/>
        <a:ext cx="9696595" cy="753396"/>
      </dsp:txXfrm>
    </dsp:sp>
    <dsp:sp modelId="{EB3A908F-B8D2-46B4-8E76-0C63B2A84149}">
      <dsp:nvSpPr>
        <dsp:cNvPr id="0" name=""/>
        <dsp:cNvSpPr/>
      </dsp:nvSpPr>
      <dsp:spPr>
        <a:xfrm>
          <a:off x="1891679" y="3769189"/>
          <a:ext cx="753396" cy="753396"/>
        </a:xfrm>
        <a:prstGeom prst="ellipse">
          <a:avLst/>
        </a:prstGeom>
        <a:solidFill>
          <a:schemeClr val="accent5">
            <a:tint val="50000"/>
            <a:hueOff val="15565659"/>
            <a:satOff val="-1626"/>
            <a:lumOff val="1461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B549-585D-4254-B2DC-DAA70A00AC26}">
      <dsp:nvSpPr>
        <dsp:cNvPr id="0" name=""/>
        <dsp:cNvSpPr/>
      </dsp:nvSpPr>
      <dsp:spPr>
        <a:xfrm rot="10800000">
          <a:off x="2132255" y="2209"/>
          <a:ext cx="10017599" cy="75339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10490" rIns="206248" bIns="110490" numCol="1" spcCol="1270" anchor="ctr" anchorCtr="0">
          <a:noAutofit/>
        </a:bodyPr>
        <a:lstStyle/>
        <a:p>
          <a:pPr marL="84138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- Para saber si la persona está o ha estado infectada</a:t>
          </a:r>
        </a:p>
      </dsp:txBody>
      <dsp:txXfrm rot="10800000">
        <a:off x="2320604" y="2209"/>
        <a:ext cx="9829250" cy="753396"/>
      </dsp:txXfrm>
    </dsp:sp>
    <dsp:sp modelId="{85FC0327-0FA5-4198-9A5E-E3B62915490D}">
      <dsp:nvSpPr>
        <dsp:cNvPr id="0" name=""/>
        <dsp:cNvSpPr/>
      </dsp:nvSpPr>
      <dsp:spPr>
        <a:xfrm>
          <a:off x="1891679" y="2209"/>
          <a:ext cx="753396" cy="75339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A04116-1EE6-4D0F-94EA-6157FFB3D109}">
      <dsp:nvSpPr>
        <dsp:cNvPr id="0" name=""/>
        <dsp:cNvSpPr/>
      </dsp:nvSpPr>
      <dsp:spPr>
        <a:xfrm rot="10800000">
          <a:off x="2123204" y="943954"/>
          <a:ext cx="10054793" cy="75339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10490" rIns="206248" bIns="110490" numCol="1" spcCol="1270" anchor="ctr" anchorCtr="0">
          <a:noAutofit/>
        </a:bodyPr>
        <a:lstStyle/>
        <a:p>
          <a:pPr marL="182563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- Se detectan IgM (aparecen a los 7-10 días) e IgG (10-15)</a:t>
          </a:r>
        </a:p>
      </dsp:txBody>
      <dsp:txXfrm rot="10800000">
        <a:off x="2311553" y="943954"/>
        <a:ext cx="9866444" cy="753396"/>
      </dsp:txXfrm>
    </dsp:sp>
    <dsp:sp modelId="{36A4CBFE-3B5C-4E20-AEB8-C591601088D9}">
      <dsp:nvSpPr>
        <dsp:cNvPr id="0" name=""/>
        <dsp:cNvSpPr/>
      </dsp:nvSpPr>
      <dsp:spPr>
        <a:xfrm>
          <a:off x="1891679" y="943954"/>
          <a:ext cx="753396" cy="75339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D10B7-FE43-4E99-9631-164FB311DFC6}">
      <dsp:nvSpPr>
        <dsp:cNvPr id="0" name=""/>
        <dsp:cNvSpPr/>
      </dsp:nvSpPr>
      <dsp:spPr>
        <a:xfrm rot="10800000">
          <a:off x="2232624" y="1886023"/>
          <a:ext cx="9912502" cy="75339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- Muestra sanguínea  </a:t>
          </a:r>
        </a:p>
      </dsp:txBody>
      <dsp:txXfrm rot="10800000">
        <a:off x="2420973" y="1886023"/>
        <a:ext cx="9724153" cy="753396"/>
      </dsp:txXfrm>
    </dsp:sp>
    <dsp:sp modelId="{1C511FBA-D336-45EA-BE04-897913CD77CF}">
      <dsp:nvSpPr>
        <dsp:cNvPr id="0" name=""/>
        <dsp:cNvSpPr/>
      </dsp:nvSpPr>
      <dsp:spPr>
        <a:xfrm>
          <a:off x="1891679" y="1885699"/>
          <a:ext cx="753396" cy="75339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2FE1BC-8E05-4053-BF81-023FDD77B06D}">
      <dsp:nvSpPr>
        <dsp:cNvPr id="0" name=""/>
        <dsp:cNvSpPr/>
      </dsp:nvSpPr>
      <dsp:spPr>
        <a:xfrm rot="10800000">
          <a:off x="2179895" y="2827444"/>
          <a:ext cx="9998687" cy="75339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- Resultados en 15 min</a:t>
          </a:r>
        </a:p>
      </dsp:txBody>
      <dsp:txXfrm rot="10800000">
        <a:off x="2368244" y="2827444"/>
        <a:ext cx="9810338" cy="753396"/>
      </dsp:txXfrm>
    </dsp:sp>
    <dsp:sp modelId="{5C0E4135-BAA8-415B-8C59-9EB54BE4BFC9}">
      <dsp:nvSpPr>
        <dsp:cNvPr id="0" name=""/>
        <dsp:cNvSpPr/>
      </dsp:nvSpPr>
      <dsp:spPr>
        <a:xfrm>
          <a:off x="1891679" y="2827444"/>
          <a:ext cx="753396" cy="75339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F7A3AA-5E8C-4F5C-92C8-91CEBB12ACD8}">
      <dsp:nvSpPr>
        <dsp:cNvPr id="0" name=""/>
        <dsp:cNvSpPr/>
      </dsp:nvSpPr>
      <dsp:spPr>
        <a:xfrm rot="10800000">
          <a:off x="2279094" y="3746926"/>
          <a:ext cx="9884944" cy="75339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- Hasta un 80% de sensibilidad</a:t>
          </a:r>
        </a:p>
      </dsp:txBody>
      <dsp:txXfrm rot="10800000">
        <a:off x="2467443" y="3746926"/>
        <a:ext cx="9696595" cy="753396"/>
      </dsp:txXfrm>
    </dsp:sp>
    <dsp:sp modelId="{EB3A908F-B8D2-46B4-8E76-0C63B2A84149}">
      <dsp:nvSpPr>
        <dsp:cNvPr id="0" name=""/>
        <dsp:cNvSpPr/>
      </dsp:nvSpPr>
      <dsp:spPr>
        <a:xfrm>
          <a:off x="1891679" y="3769189"/>
          <a:ext cx="753396" cy="75339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B549-585D-4254-B2DC-DAA70A00AC26}">
      <dsp:nvSpPr>
        <dsp:cNvPr id="0" name=""/>
        <dsp:cNvSpPr/>
      </dsp:nvSpPr>
      <dsp:spPr>
        <a:xfrm rot="10800000">
          <a:off x="2132255" y="2209"/>
          <a:ext cx="10017599" cy="75339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84138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Para saber si la persona ha estado infectada</a:t>
          </a:r>
        </a:p>
      </dsp:txBody>
      <dsp:txXfrm rot="10800000">
        <a:off x="2320604" y="2209"/>
        <a:ext cx="9829250" cy="753396"/>
      </dsp:txXfrm>
    </dsp:sp>
    <dsp:sp modelId="{85FC0327-0FA5-4198-9A5E-E3B62915490D}">
      <dsp:nvSpPr>
        <dsp:cNvPr id="0" name=""/>
        <dsp:cNvSpPr/>
      </dsp:nvSpPr>
      <dsp:spPr>
        <a:xfrm>
          <a:off x="1891679" y="2209"/>
          <a:ext cx="753396" cy="75339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A04116-1EE6-4D0F-94EA-6157FFB3D109}">
      <dsp:nvSpPr>
        <dsp:cNvPr id="0" name=""/>
        <dsp:cNvSpPr/>
      </dsp:nvSpPr>
      <dsp:spPr>
        <a:xfrm rot="10800000">
          <a:off x="2123204" y="943954"/>
          <a:ext cx="10054793" cy="753396"/>
        </a:xfrm>
        <a:prstGeom prst="homePlate">
          <a:avLst/>
        </a:prstGeom>
        <a:gradFill rotWithShape="0">
          <a:gsLst>
            <a:gs pos="0">
              <a:schemeClr val="accent3">
                <a:hueOff val="-857445"/>
                <a:satOff val="5217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857445"/>
                <a:satOff val="5217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857445"/>
                <a:satOff val="5217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182563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Se detecta el ARN del virus</a:t>
          </a:r>
        </a:p>
      </dsp:txBody>
      <dsp:txXfrm rot="10800000">
        <a:off x="2311553" y="943954"/>
        <a:ext cx="9866444" cy="753396"/>
      </dsp:txXfrm>
    </dsp:sp>
    <dsp:sp modelId="{36A4CBFE-3B5C-4E20-AEB8-C591601088D9}">
      <dsp:nvSpPr>
        <dsp:cNvPr id="0" name=""/>
        <dsp:cNvSpPr/>
      </dsp:nvSpPr>
      <dsp:spPr>
        <a:xfrm>
          <a:off x="1891679" y="943954"/>
          <a:ext cx="753396" cy="753396"/>
        </a:xfrm>
        <a:prstGeom prst="ellipse">
          <a:avLst/>
        </a:prstGeom>
        <a:solidFill>
          <a:schemeClr val="accent3">
            <a:tint val="50000"/>
            <a:hueOff val="-1059798"/>
            <a:satOff val="4984"/>
            <a:lumOff val="32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D10B7-FE43-4E99-9631-164FB311DFC6}">
      <dsp:nvSpPr>
        <dsp:cNvPr id="0" name=""/>
        <dsp:cNvSpPr/>
      </dsp:nvSpPr>
      <dsp:spPr>
        <a:xfrm rot="10800000">
          <a:off x="2232624" y="1886023"/>
          <a:ext cx="9912502" cy="753396"/>
        </a:xfrm>
        <a:prstGeom prst="homePlate">
          <a:avLst/>
        </a:prstGeom>
        <a:gradFill rotWithShape="0">
          <a:gsLst>
            <a:gs pos="0">
              <a:schemeClr val="accent3">
                <a:hueOff val="-1714891"/>
                <a:satOff val="10435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714891"/>
                <a:satOff val="10435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714891"/>
                <a:satOff val="10435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Muestra nasal  </a:t>
          </a:r>
        </a:p>
      </dsp:txBody>
      <dsp:txXfrm rot="10800000">
        <a:off x="2420973" y="1886023"/>
        <a:ext cx="9724153" cy="753396"/>
      </dsp:txXfrm>
    </dsp:sp>
    <dsp:sp modelId="{1C511FBA-D336-45EA-BE04-897913CD77CF}">
      <dsp:nvSpPr>
        <dsp:cNvPr id="0" name=""/>
        <dsp:cNvSpPr/>
      </dsp:nvSpPr>
      <dsp:spPr>
        <a:xfrm>
          <a:off x="1891679" y="1885699"/>
          <a:ext cx="753396" cy="753396"/>
        </a:xfrm>
        <a:prstGeom prst="ellipse">
          <a:avLst/>
        </a:prstGeom>
        <a:solidFill>
          <a:schemeClr val="accent3">
            <a:tint val="50000"/>
            <a:hueOff val="-2119597"/>
            <a:satOff val="9968"/>
            <a:lumOff val="64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2FE1BC-8E05-4053-BF81-023FDD77B06D}">
      <dsp:nvSpPr>
        <dsp:cNvPr id="0" name=""/>
        <dsp:cNvSpPr/>
      </dsp:nvSpPr>
      <dsp:spPr>
        <a:xfrm rot="10800000">
          <a:off x="2179895" y="2827444"/>
          <a:ext cx="9998687" cy="753396"/>
        </a:xfrm>
        <a:prstGeom prst="homePlate">
          <a:avLst/>
        </a:prstGeom>
        <a:gradFill rotWithShape="0">
          <a:gsLst>
            <a:gs pos="0">
              <a:schemeClr val="accent3">
                <a:hueOff val="-2572336"/>
                <a:satOff val="15652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572336"/>
                <a:satOff val="15652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572336"/>
                <a:satOff val="15652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Resultados en varias horas</a:t>
          </a:r>
        </a:p>
      </dsp:txBody>
      <dsp:txXfrm rot="10800000">
        <a:off x="2368244" y="2827444"/>
        <a:ext cx="9810338" cy="753396"/>
      </dsp:txXfrm>
    </dsp:sp>
    <dsp:sp modelId="{5C0E4135-BAA8-415B-8C59-9EB54BE4BFC9}">
      <dsp:nvSpPr>
        <dsp:cNvPr id="0" name=""/>
        <dsp:cNvSpPr/>
      </dsp:nvSpPr>
      <dsp:spPr>
        <a:xfrm>
          <a:off x="1891679" y="2827444"/>
          <a:ext cx="753396" cy="753396"/>
        </a:xfrm>
        <a:prstGeom prst="ellipse">
          <a:avLst/>
        </a:prstGeom>
        <a:solidFill>
          <a:schemeClr val="accent3">
            <a:tint val="50000"/>
            <a:hueOff val="-3179395"/>
            <a:satOff val="14953"/>
            <a:lumOff val="96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F7A3AA-5E8C-4F5C-92C8-91CEBB12ACD8}">
      <dsp:nvSpPr>
        <dsp:cNvPr id="0" name=""/>
        <dsp:cNvSpPr/>
      </dsp:nvSpPr>
      <dsp:spPr>
        <a:xfrm rot="10800000">
          <a:off x="2279094" y="3746926"/>
          <a:ext cx="9884944" cy="753396"/>
        </a:xfrm>
        <a:prstGeom prst="homePlate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- 99% de sensibilidad</a:t>
          </a:r>
        </a:p>
      </dsp:txBody>
      <dsp:txXfrm rot="10800000">
        <a:off x="2467443" y="3746926"/>
        <a:ext cx="9696595" cy="753396"/>
      </dsp:txXfrm>
    </dsp:sp>
    <dsp:sp modelId="{EB3A908F-B8D2-46B4-8E76-0C63B2A84149}">
      <dsp:nvSpPr>
        <dsp:cNvPr id="0" name=""/>
        <dsp:cNvSpPr/>
      </dsp:nvSpPr>
      <dsp:spPr>
        <a:xfrm>
          <a:off x="1891679" y="3769189"/>
          <a:ext cx="753396" cy="753396"/>
        </a:xfrm>
        <a:prstGeom prst="ellipse">
          <a:avLst/>
        </a:prstGeom>
        <a:solidFill>
          <a:schemeClr val="accent3">
            <a:tint val="50000"/>
            <a:hueOff val="-4239193"/>
            <a:satOff val="19937"/>
            <a:lumOff val="128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B549-585D-4254-B2DC-DAA70A00AC26}">
      <dsp:nvSpPr>
        <dsp:cNvPr id="0" name=""/>
        <dsp:cNvSpPr/>
      </dsp:nvSpPr>
      <dsp:spPr>
        <a:xfrm rot="10800000">
          <a:off x="2132255" y="2209"/>
          <a:ext cx="10017599" cy="753396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33350" rIns="248920" bIns="133350" numCol="1" spcCol="1270" anchor="ctr" anchorCtr="0">
          <a:noAutofit/>
        </a:bodyPr>
        <a:lstStyle/>
        <a:p>
          <a:pPr marL="84138" lvl="0" indent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- Para saber si la persona ha estado infectada</a:t>
          </a:r>
        </a:p>
      </dsp:txBody>
      <dsp:txXfrm rot="10800000">
        <a:off x="2320604" y="2209"/>
        <a:ext cx="9829250" cy="753396"/>
      </dsp:txXfrm>
    </dsp:sp>
    <dsp:sp modelId="{85FC0327-0FA5-4198-9A5E-E3B62915490D}">
      <dsp:nvSpPr>
        <dsp:cNvPr id="0" name=""/>
        <dsp:cNvSpPr/>
      </dsp:nvSpPr>
      <dsp:spPr>
        <a:xfrm>
          <a:off x="1891679" y="2209"/>
          <a:ext cx="753396" cy="753396"/>
        </a:xfrm>
        <a:prstGeom prst="ellipse">
          <a:avLst/>
        </a:prstGeom>
        <a:solidFill>
          <a:schemeClr val="accent3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A04116-1EE6-4D0F-94EA-6157FFB3D109}">
      <dsp:nvSpPr>
        <dsp:cNvPr id="0" name=""/>
        <dsp:cNvSpPr/>
      </dsp:nvSpPr>
      <dsp:spPr>
        <a:xfrm rot="10800000">
          <a:off x="2123204" y="943954"/>
          <a:ext cx="10054793" cy="753396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94000"/>
                <a:satMod val="100000"/>
                <a:lumMod val="108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29540" rIns="241808" bIns="129540" numCol="1" spcCol="1270" anchor="ctr" anchorCtr="0">
          <a:noAutofit/>
        </a:bodyPr>
        <a:lstStyle/>
        <a:p>
          <a:pPr marL="182563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- Se detecta cantidad de anticuerpos producida</a:t>
          </a:r>
        </a:p>
      </dsp:txBody>
      <dsp:txXfrm rot="10800000">
        <a:off x="2311553" y="943954"/>
        <a:ext cx="9866444" cy="753396"/>
      </dsp:txXfrm>
    </dsp:sp>
    <dsp:sp modelId="{36A4CBFE-3B5C-4E20-AEB8-C591601088D9}">
      <dsp:nvSpPr>
        <dsp:cNvPr id="0" name=""/>
        <dsp:cNvSpPr/>
      </dsp:nvSpPr>
      <dsp:spPr>
        <a:xfrm>
          <a:off x="1891679" y="943954"/>
          <a:ext cx="753396" cy="753396"/>
        </a:xfrm>
        <a:prstGeom prst="ellipse">
          <a:avLst/>
        </a:prstGeom>
        <a:solidFill>
          <a:schemeClr val="accent3">
            <a:tint val="50000"/>
            <a:alpha val="90000"/>
            <a:hueOff val="14054"/>
            <a:satOff val="-655"/>
            <a:lumOff val="2728"/>
            <a:alphaOff val="-1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D10B7-FE43-4E99-9631-164FB311DFC6}">
      <dsp:nvSpPr>
        <dsp:cNvPr id="0" name=""/>
        <dsp:cNvSpPr/>
      </dsp:nvSpPr>
      <dsp:spPr>
        <a:xfrm rot="10800000">
          <a:off x="2232624" y="1886023"/>
          <a:ext cx="9912502" cy="753396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94000"/>
                <a:satMod val="100000"/>
                <a:lumMod val="108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- Muestra sanguínea venosa  </a:t>
          </a:r>
        </a:p>
      </dsp:txBody>
      <dsp:txXfrm rot="10800000">
        <a:off x="2420973" y="1886023"/>
        <a:ext cx="9724153" cy="753396"/>
      </dsp:txXfrm>
    </dsp:sp>
    <dsp:sp modelId="{1C511FBA-D336-45EA-BE04-897913CD77CF}">
      <dsp:nvSpPr>
        <dsp:cNvPr id="0" name=""/>
        <dsp:cNvSpPr/>
      </dsp:nvSpPr>
      <dsp:spPr>
        <a:xfrm>
          <a:off x="1891679" y="1885699"/>
          <a:ext cx="753396" cy="753396"/>
        </a:xfrm>
        <a:prstGeom prst="ellipse">
          <a:avLst/>
        </a:prstGeom>
        <a:solidFill>
          <a:schemeClr val="accent3">
            <a:tint val="50000"/>
            <a:alpha val="90000"/>
            <a:hueOff val="28107"/>
            <a:satOff val="-1310"/>
            <a:lumOff val="5457"/>
            <a:alphaOff val="-2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2FE1BC-8E05-4053-BF81-023FDD77B06D}">
      <dsp:nvSpPr>
        <dsp:cNvPr id="0" name=""/>
        <dsp:cNvSpPr/>
      </dsp:nvSpPr>
      <dsp:spPr>
        <a:xfrm rot="10800000">
          <a:off x="2179895" y="2827444"/>
          <a:ext cx="9998687" cy="753396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94000"/>
                <a:satMod val="100000"/>
                <a:lumMod val="108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- Resultados en 48h</a:t>
          </a:r>
        </a:p>
      </dsp:txBody>
      <dsp:txXfrm rot="10800000">
        <a:off x="2368244" y="2827444"/>
        <a:ext cx="9810338" cy="753396"/>
      </dsp:txXfrm>
    </dsp:sp>
    <dsp:sp modelId="{5C0E4135-BAA8-415B-8C59-9EB54BE4BFC9}">
      <dsp:nvSpPr>
        <dsp:cNvPr id="0" name=""/>
        <dsp:cNvSpPr/>
      </dsp:nvSpPr>
      <dsp:spPr>
        <a:xfrm>
          <a:off x="1891679" y="2827444"/>
          <a:ext cx="753396" cy="753396"/>
        </a:xfrm>
        <a:prstGeom prst="ellipse">
          <a:avLst/>
        </a:prstGeom>
        <a:solidFill>
          <a:schemeClr val="accent3">
            <a:tint val="50000"/>
            <a:alpha val="90000"/>
            <a:hueOff val="42161"/>
            <a:satOff val="-1964"/>
            <a:lumOff val="8185"/>
            <a:alphaOff val="-3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F7A3AA-5E8C-4F5C-92C8-91CEBB12ACD8}">
      <dsp:nvSpPr>
        <dsp:cNvPr id="0" name=""/>
        <dsp:cNvSpPr/>
      </dsp:nvSpPr>
      <dsp:spPr>
        <a:xfrm rot="10800000">
          <a:off x="2279094" y="3746926"/>
          <a:ext cx="9884944" cy="753396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4000"/>
                <a:satMod val="100000"/>
                <a:lumMod val="108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2227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- 97% de sensibilidad</a:t>
          </a:r>
        </a:p>
      </dsp:txBody>
      <dsp:txXfrm rot="10800000">
        <a:off x="2467443" y="3746926"/>
        <a:ext cx="9696595" cy="753396"/>
      </dsp:txXfrm>
    </dsp:sp>
    <dsp:sp modelId="{EB3A908F-B8D2-46B4-8E76-0C63B2A84149}">
      <dsp:nvSpPr>
        <dsp:cNvPr id="0" name=""/>
        <dsp:cNvSpPr/>
      </dsp:nvSpPr>
      <dsp:spPr>
        <a:xfrm>
          <a:off x="1891679" y="3769189"/>
          <a:ext cx="753396" cy="753396"/>
        </a:xfrm>
        <a:prstGeom prst="ellipse">
          <a:avLst/>
        </a:prstGeom>
        <a:solidFill>
          <a:schemeClr val="accent3">
            <a:tint val="50000"/>
            <a:alpha val="90000"/>
            <a:hueOff val="56215"/>
            <a:satOff val="-2619"/>
            <a:lumOff val="10913"/>
            <a:alphaOff val="-40000"/>
          </a:schemeClr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9F6A5-6A9B-4448-A3F8-59F507B90971}">
      <dsp:nvSpPr>
        <dsp:cNvPr id="0" name=""/>
        <dsp:cNvSpPr/>
      </dsp:nvSpPr>
      <dsp:spPr>
        <a:xfrm>
          <a:off x="0" y="28568"/>
          <a:ext cx="10919791" cy="965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lbertus" panose="020E0702040304020204" pitchFamily="34" charset="0"/>
            </a:rPr>
            <a:t>ANIMAL-HUMANO</a:t>
          </a:r>
          <a:r>
            <a:rPr lang="es-ES" sz="4200" kern="1200" dirty="0">
              <a:latin typeface="Albertus" panose="020E0702040304020204" pitchFamily="34" charset="0"/>
            </a:rPr>
            <a:t>:</a:t>
          </a:r>
        </a:p>
      </dsp:txBody>
      <dsp:txXfrm>
        <a:off x="47120" y="75688"/>
        <a:ext cx="10825551" cy="871010"/>
      </dsp:txXfrm>
    </dsp:sp>
    <dsp:sp modelId="{AD4A0C51-5476-4188-AA31-F155F497898F}">
      <dsp:nvSpPr>
        <dsp:cNvPr id="0" name=""/>
        <dsp:cNvSpPr/>
      </dsp:nvSpPr>
      <dsp:spPr>
        <a:xfrm>
          <a:off x="0" y="993818"/>
          <a:ext cx="10919791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u="sng" kern="1200" dirty="0"/>
            <a:t>Zoonosis</a:t>
          </a:r>
          <a:r>
            <a:rPr lang="es-ES" sz="2300" kern="1200" dirty="0"/>
            <a:t>: posiblemente el virus SARS-CoV-2 evolucionó a partir del virus que causaba la enfermedad en murciélagos.</a:t>
          </a:r>
        </a:p>
      </dsp:txBody>
      <dsp:txXfrm>
        <a:off x="0" y="993818"/>
        <a:ext cx="10919791" cy="652050"/>
      </dsp:txXfrm>
    </dsp:sp>
    <dsp:sp modelId="{83A01FEB-799C-4D86-AC8F-FE9BC3C38C34}">
      <dsp:nvSpPr>
        <dsp:cNvPr id="0" name=""/>
        <dsp:cNvSpPr/>
      </dsp:nvSpPr>
      <dsp:spPr>
        <a:xfrm>
          <a:off x="0" y="1645868"/>
          <a:ext cx="10919791" cy="965250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Albertus" panose="020E0702040304020204" pitchFamily="34" charset="0"/>
            </a:rPr>
            <a:t>HUMANO-HUMANO:</a:t>
          </a:r>
        </a:p>
      </dsp:txBody>
      <dsp:txXfrm>
        <a:off x="47120" y="1692988"/>
        <a:ext cx="10825551" cy="871010"/>
      </dsp:txXfrm>
    </dsp:sp>
    <dsp:sp modelId="{8556D937-A0D5-4620-84DD-E8DE61F38D5F}">
      <dsp:nvSpPr>
        <dsp:cNvPr id="0" name=""/>
        <dsp:cNvSpPr/>
      </dsp:nvSpPr>
      <dsp:spPr>
        <a:xfrm>
          <a:off x="0" y="2611118"/>
          <a:ext cx="10919791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u="sng" kern="1200" dirty="0"/>
            <a:t>Secreciones respiratorias</a:t>
          </a:r>
          <a:r>
            <a:rPr lang="es-ES" sz="2300" kern="1200" dirty="0"/>
            <a:t>: gotas balísticas (&gt;100µm) y emisión de aerosoles (&lt;).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u="sng" kern="1200" dirty="0"/>
            <a:t>Transmisión vertical</a:t>
          </a:r>
          <a:r>
            <a:rPr lang="es-ES" sz="2300" u="none" kern="1200" dirty="0"/>
            <a:t>: De la madre al feto á través de la placenta</a:t>
          </a:r>
          <a:r>
            <a:rPr lang="es-ES" sz="2300" kern="1200" dirty="0"/>
            <a:t>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u="sng" kern="1200" dirty="0"/>
            <a:t>Superficies contaminadas (fómites)</a:t>
          </a:r>
          <a:r>
            <a:rPr lang="es-ES" sz="2300" kern="1200" dirty="0"/>
            <a:t>: </a:t>
          </a:r>
        </a:p>
      </dsp:txBody>
      <dsp:txXfrm>
        <a:off x="0" y="2611118"/>
        <a:ext cx="10919791" cy="1086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6EBA6-BC99-4690-910D-B0021CE32B10}">
      <dsp:nvSpPr>
        <dsp:cNvPr id="0" name=""/>
        <dsp:cNvSpPr/>
      </dsp:nvSpPr>
      <dsp:spPr>
        <a:xfrm>
          <a:off x="0" y="407937"/>
          <a:ext cx="9544370" cy="1165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Desde el inicio de los síntomas hasta la recuperación:</a:t>
          </a:r>
        </a:p>
      </dsp:txBody>
      <dsp:txXfrm>
        <a:off x="34137" y="442074"/>
        <a:ext cx="9476096" cy="1097261"/>
      </dsp:txXfrm>
    </dsp:sp>
    <dsp:sp modelId="{B92485AC-0E6F-4510-9098-241A223F488F}">
      <dsp:nvSpPr>
        <dsp:cNvPr id="0" name=""/>
        <dsp:cNvSpPr/>
      </dsp:nvSpPr>
      <dsp:spPr>
        <a:xfrm>
          <a:off x="0" y="1783268"/>
          <a:ext cx="1165535" cy="116553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A2276-9835-4091-9987-CEE520071012}">
      <dsp:nvSpPr>
        <dsp:cNvPr id="0" name=""/>
        <dsp:cNvSpPr/>
      </dsp:nvSpPr>
      <dsp:spPr>
        <a:xfrm>
          <a:off x="1235467" y="1783268"/>
          <a:ext cx="8308902" cy="116553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u="sng" kern="1200" dirty="0"/>
            <a:t>Enfermedad leve</a:t>
          </a:r>
          <a:r>
            <a:rPr lang="es-ES" sz="3900" kern="1200" dirty="0"/>
            <a:t>: 2 semanas</a:t>
          </a:r>
        </a:p>
      </dsp:txBody>
      <dsp:txXfrm>
        <a:off x="1292374" y="1840175"/>
        <a:ext cx="8195088" cy="1051721"/>
      </dsp:txXfrm>
    </dsp:sp>
    <dsp:sp modelId="{0C015C84-10CE-4085-948C-FA24F197B041}">
      <dsp:nvSpPr>
        <dsp:cNvPr id="0" name=""/>
        <dsp:cNvSpPr/>
      </dsp:nvSpPr>
      <dsp:spPr>
        <a:xfrm>
          <a:off x="0" y="3088667"/>
          <a:ext cx="1165535" cy="1165535"/>
        </a:xfrm>
        <a:prstGeom prst="roundRect">
          <a:avLst>
            <a:gd name="adj" fmla="val 1667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CFFD2-419B-40F0-8193-8FD510E2C4F8}">
      <dsp:nvSpPr>
        <dsp:cNvPr id="0" name=""/>
        <dsp:cNvSpPr/>
      </dsp:nvSpPr>
      <dsp:spPr>
        <a:xfrm>
          <a:off x="1235467" y="3088667"/>
          <a:ext cx="8308902" cy="1165535"/>
        </a:xfrm>
        <a:prstGeom prst="roundRect">
          <a:avLst>
            <a:gd name="adj" fmla="val 1667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u="sng" kern="1200" dirty="0"/>
            <a:t>Enfermedad grave</a:t>
          </a:r>
          <a:r>
            <a:rPr lang="es-ES" sz="3900" u="none" kern="1200" dirty="0"/>
            <a:t>: 3-6 semanas</a:t>
          </a:r>
          <a:endParaRPr lang="es-ES" sz="3900" u="sng" kern="1200" dirty="0"/>
        </a:p>
      </dsp:txBody>
      <dsp:txXfrm>
        <a:off x="1292374" y="3145574"/>
        <a:ext cx="8195088" cy="1051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3C81-21EC-4D18-9735-027C74D864EF}">
      <dsp:nvSpPr>
        <dsp:cNvPr id="0" name=""/>
        <dsp:cNvSpPr/>
      </dsp:nvSpPr>
      <dsp:spPr>
        <a:xfrm>
          <a:off x="121031" y="1710795"/>
          <a:ext cx="1263138" cy="1160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D454-AA3F-4556-8526-49B411F60004}">
      <dsp:nvSpPr>
        <dsp:cNvPr id="0" name=""/>
        <dsp:cNvSpPr/>
      </dsp:nvSpPr>
      <dsp:spPr>
        <a:xfrm>
          <a:off x="224646" y="2750875"/>
          <a:ext cx="1979635" cy="3526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u="sng" kern="1200" dirty="0"/>
            <a:t>PRECLÍNICA</a:t>
          </a:r>
        </a:p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i="1" kern="1200" dirty="0"/>
            <a:t>In vitro </a:t>
          </a:r>
          <a:r>
            <a:rPr lang="es-ES" sz="2200" kern="1200" dirty="0"/>
            <a:t>y animales.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 comprueba toxicidad y respuesta inmune.</a:t>
          </a:r>
        </a:p>
      </dsp:txBody>
      <dsp:txXfrm>
        <a:off x="282628" y="2808857"/>
        <a:ext cx="1863671" cy="3410734"/>
      </dsp:txXfrm>
    </dsp:sp>
    <dsp:sp modelId="{AFFE0A7A-A7EA-4E35-B4D6-320E9D0834C5}">
      <dsp:nvSpPr>
        <dsp:cNvPr id="0" name=""/>
        <dsp:cNvSpPr/>
      </dsp:nvSpPr>
      <dsp:spPr>
        <a:xfrm rot="55840">
          <a:off x="1831033" y="2102284"/>
          <a:ext cx="446952" cy="41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831041" y="2185146"/>
        <a:ext cx="321126" cy="251653"/>
      </dsp:txXfrm>
    </dsp:sp>
    <dsp:sp modelId="{CD07E1AB-43D1-41D6-B30E-3A9CC87E788B}">
      <dsp:nvSpPr>
        <dsp:cNvPr id="0" name=""/>
        <dsp:cNvSpPr/>
      </dsp:nvSpPr>
      <dsp:spPr>
        <a:xfrm>
          <a:off x="2661008" y="1798812"/>
          <a:ext cx="1183979" cy="1065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7E5B9-879A-47D8-B140-999DBBDA7500}">
      <dsp:nvSpPr>
        <dsp:cNvPr id="0" name=""/>
        <dsp:cNvSpPr/>
      </dsp:nvSpPr>
      <dsp:spPr>
        <a:xfrm>
          <a:off x="2752805" y="2741379"/>
          <a:ext cx="1746731" cy="3528339"/>
        </a:xfrm>
        <a:prstGeom prst="roundRect">
          <a:avLst>
            <a:gd name="adj" fmla="val 10000"/>
          </a:avLst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u="sng" kern="1200" dirty="0"/>
            <a:t>FASE 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Grupo pequeño.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 inyecta la vacuna y placebos.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 </a:t>
          </a:r>
          <a:r>
            <a:rPr lang="es-ES" sz="2200" kern="1200" dirty="0" err="1"/>
            <a:t>com</a:t>
          </a:r>
          <a:r>
            <a:rPr lang="es-ES" sz="2200" kern="1200" dirty="0"/>
            <a:t>-prueba la seguridad.</a:t>
          </a:r>
        </a:p>
      </dsp:txBody>
      <dsp:txXfrm>
        <a:off x="2803965" y="2792539"/>
        <a:ext cx="1644411" cy="3426019"/>
      </dsp:txXfrm>
    </dsp:sp>
    <dsp:sp modelId="{E710C2FB-0AE5-4399-B644-1DFB457B84B6}">
      <dsp:nvSpPr>
        <dsp:cNvPr id="0" name=""/>
        <dsp:cNvSpPr/>
      </dsp:nvSpPr>
      <dsp:spPr>
        <a:xfrm rot="43439">
          <a:off x="4260450" y="2137109"/>
          <a:ext cx="415512" cy="41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4260455" y="2220205"/>
        <a:ext cx="290858" cy="251653"/>
      </dsp:txXfrm>
    </dsp:sp>
    <dsp:sp modelId="{FC1589A9-2F23-4539-9ED2-EAC13576EB8D}">
      <dsp:nvSpPr>
        <dsp:cNvPr id="0" name=""/>
        <dsp:cNvSpPr/>
      </dsp:nvSpPr>
      <dsp:spPr>
        <a:xfrm>
          <a:off x="5032071" y="1846168"/>
          <a:ext cx="1118976" cy="1029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2B346-AD15-4C36-B239-BCF42730BCB1}">
      <dsp:nvSpPr>
        <dsp:cNvPr id="0" name=""/>
        <dsp:cNvSpPr/>
      </dsp:nvSpPr>
      <dsp:spPr>
        <a:xfrm>
          <a:off x="5163648" y="2744451"/>
          <a:ext cx="1745510" cy="3528967"/>
        </a:xfrm>
        <a:prstGeom prst="roundRect">
          <a:avLst>
            <a:gd name="adj" fmla="val 10000"/>
          </a:avLst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u="sng" kern="1200" dirty="0"/>
            <a:t>FASE II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5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Cientos de personas.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Búsqueda de dosis.</a:t>
          </a:r>
        </a:p>
      </dsp:txBody>
      <dsp:txXfrm>
        <a:off x="5214772" y="2795575"/>
        <a:ext cx="1643262" cy="3426719"/>
      </dsp:txXfrm>
    </dsp:sp>
    <dsp:sp modelId="{657C786C-9561-491B-B8B3-FA2F6C77A776}">
      <dsp:nvSpPr>
        <dsp:cNvPr id="0" name=""/>
        <dsp:cNvSpPr/>
      </dsp:nvSpPr>
      <dsp:spPr>
        <a:xfrm rot="19477">
          <a:off x="6590642" y="2158210"/>
          <a:ext cx="439605" cy="41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6590643" y="2241738"/>
        <a:ext cx="313779" cy="251653"/>
      </dsp:txXfrm>
    </dsp:sp>
    <dsp:sp modelId="{6D7D3E40-900F-42C7-AF17-419893543D33}">
      <dsp:nvSpPr>
        <dsp:cNvPr id="0" name=""/>
        <dsp:cNvSpPr/>
      </dsp:nvSpPr>
      <dsp:spPr>
        <a:xfrm>
          <a:off x="7407043" y="1842014"/>
          <a:ext cx="1230619" cy="1065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EE042-2B47-46A6-A0F8-BB670FFEFCD0}">
      <dsp:nvSpPr>
        <dsp:cNvPr id="0" name=""/>
        <dsp:cNvSpPr/>
      </dsp:nvSpPr>
      <dsp:spPr>
        <a:xfrm>
          <a:off x="7495036" y="2765171"/>
          <a:ext cx="1854674" cy="3530329"/>
        </a:xfrm>
        <a:prstGeom prst="roundRect">
          <a:avLst>
            <a:gd name="adj" fmla="val 10000"/>
          </a:avLst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u="sng" kern="1200" dirty="0"/>
            <a:t>FASE III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Miles de personas.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 comprueba efectos secundarios de baja frecuencia</a:t>
          </a:r>
          <a:r>
            <a:rPr lang="es-ES" sz="1600" kern="1200" dirty="0"/>
            <a:t>.</a:t>
          </a:r>
        </a:p>
      </dsp:txBody>
      <dsp:txXfrm>
        <a:off x="7549358" y="2819493"/>
        <a:ext cx="1746030" cy="3421685"/>
      </dsp:txXfrm>
    </dsp:sp>
    <dsp:sp modelId="{BF8D1DD0-00EF-440C-A088-4499F68D03FF}">
      <dsp:nvSpPr>
        <dsp:cNvPr id="0" name=""/>
        <dsp:cNvSpPr/>
      </dsp:nvSpPr>
      <dsp:spPr>
        <a:xfrm rot="61560">
          <a:off x="9089255" y="2188228"/>
          <a:ext cx="451700" cy="419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089265" y="2270985"/>
        <a:ext cx="325874" cy="251653"/>
      </dsp:txXfrm>
    </dsp:sp>
    <dsp:sp modelId="{09D96DCB-184F-44E8-8D6D-D3D35A6D5379}">
      <dsp:nvSpPr>
        <dsp:cNvPr id="0" name=""/>
        <dsp:cNvSpPr/>
      </dsp:nvSpPr>
      <dsp:spPr>
        <a:xfrm>
          <a:off x="9928029" y="1886594"/>
          <a:ext cx="1213984" cy="1066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7CA6-2FD9-47C4-AA55-E6562112A725}">
      <dsp:nvSpPr>
        <dsp:cNvPr id="0" name=""/>
        <dsp:cNvSpPr/>
      </dsp:nvSpPr>
      <dsp:spPr>
        <a:xfrm>
          <a:off x="10062531" y="2764429"/>
          <a:ext cx="1745510" cy="2813430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u="sng" kern="1200" dirty="0"/>
            <a:t>FASE IV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Opcional.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Seguridad, eficacia y otros usos.</a:t>
          </a:r>
        </a:p>
      </dsp:txBody>
      <dsp:txXfrm>
        <a:off x="10113655" y="2815553"/>
        <a:ext cx="1643262" cy="271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8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33.jp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2.jp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D3226E-7DFF-49D2-9382-6A092A42D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6" r="3" b="3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3749E0-B904-44D2-907E-41F397EE1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694" y="1287820"/>
            <a:ext cx="5280026" cy="88217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/>
              <a:t>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610347-39C2-4113-82CA-A848AB8F2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927" y="3125337"/>
            <a:ext cx="5767179" cy="189514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TRABAJO COLABORATIVO</a:t>
            </a:r>
          </a:p>
          <a:p>
            <a:pPr algn="l">
              <a:lnSpc>
                <a:spcPct val="110000"/>
              </a:lnSpc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IES CLAUDIO SÁNCHEZ ALBORNOZ</a:t>
            </a:r>
          </a:p>
          <a:p>
            <a:pPr algn="l">
              <a:lnSpc>
                <a:spcPct val="110000"/>
              </a:lnSpc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SEMINARIO “HÁBITOS HIGIÉNICO-SANITARIOS RELACIONADOS CON EL COVID”</a:t>
            </a:r>
          </a:p>
        </p:txBody>
      </p:sp>
    </p:spTree>
    <p:extLst>
      <p:ext uri="{BB962C8B-B14F-4D97-AF65-F5344CB8AC3E}">
        <p14:creationId xmlns:p14="http://schemas.microsoft.com/office/powerpoint/2010/main" val="223202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4924C3-79D8-4642-8E37-9E1C8A50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09455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0E7917-E841-4DD9-8920-88BCD5134AA6}"/>
              </a:ext>
            </a:extLst>
          </p:cNvPr>
          <p:cNvSpPr txBox="1"/>
          <p:nvPr/>
        </p:nvSpPr>
        <p:spPr>
          <a:xfrm>
            <a:off x="0" y="0"/>
            <a:ext cx="711130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DIAGNÓSTICO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68CE-B562-412A-B151-A52E3B427AFE}"/>
              </a:ext>
            </a:extLst>
          </p:cNvPr>
          <p:cNvSpPr txBox="1"/>
          <p:nvPr/>
        </p:nvSpPr>
        <p:spPr>
          <a:xfrm>
            <a:off x="409175" y="1607291"/>
            <a:ext cx="715984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ANÁLISIS SEROLÓGICO MEDIANTE LA TÉCNICA ELISA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E02928-030E-43A2-8D26-FA37922E104A}"/>
              </a:ext>
            </a:extLst>
          </p:cNvPr>
          <p:cNvSpPr/>
          <p:nvPr/>
        </p:nvSpPr>
        <p:spPr>
          <a:xfrm>
            <a:off x="11610480" y="603291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D697A2-5FA6-4848-A5CB-0C1CF53C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250760"/>
              </p:ext>
            </p:extLst>
          </p:nvPr>
        </p:nvGraphicFramePr>
        <p:xfrm>
          <a:off x="-895699" y="2229697"/>
          <a:ext cx="13542554" cy="45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411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822822" y="610147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2A2E77-1E85-43AA-B48A-37C2FB7BEDF5}"/>
              </a:ext>
            </a:extLst>
          </p:cNvPr>
          <p:cNvSpPr txBox="1"/>
          <p:nvPr/>
        </p:nvSpPr>
        <p:spPr>
          <a:xfrm>
            <a:off x="3422069" y="0"/>
            <a:ext cx="6793848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TRANSMISIÓN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E84EBE-D3AD-47D9-ACFD-C0DB923AA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45078"/>
              </p:ext>
            </p:extLst>
          </p:nvPr>
        </p:nvGraphicFramePr>
        <p:xfrm>
          <a:off x="238539" y="1684572"/>
          <a:ext cx="10919792" cy="372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71E2D13-CBFD-4429-ACC7-E63F7E167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69" y="5425012"/>
            <a:ext cx="4076720" cy="920084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7" name="Ropa, madera o vidrio: hasta 1 o 2 días…">
            <a:extLst>
              <a:ext uri="{FF2B5EF4-FFF2-40B4-BE49-F238E27FC236}">
                <a16:creationId xmlns:a16="http://schemas.microsoft.com/office/drawing/2014/main" id="{17DA53BD-2E8B-4C4F-AF68-568E6AC8665F}"/>
              </a:ext>
            </a:extLst>
          </p:cNvPr>
          <p:cNvSpPr txBox="1"/>
          <p:nvPr/>
        </p:nvSpPr>
        <p:spPr>
          <a:xfrm>
            <a:off x="5056803" y="5383328"/>
            <a:ext cx="537967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buSzPct val="40000"/>
              <a:defRPr sz="2700">
                <a:solidFill>
                  <a:srgbClr val="000000"/>
                </a:solidFill>
              </a:defRPr>
            </a:pPr>
            <a:r>
              <a:rPr sz="2000" b="1" dirty="0" err="1"/>
              <a:t>Ropa</a:t>
            </a:r>
            <a:r>
              <a:rPr sz="2000" b="1" dirty="0"/>
              <a:t>, </a:t>
            </a:r>
            <a:r>
              <a:rPr sz="2000" b="1" dirty="0" err="1"/>
              <a:t>madera</a:t>
            </a:r>
            <a:r>
              <a:rPr sz="2000" b="1" dirty="0"/>
              <a:t> o </a:t>
            </a:r>
            <a:r>
              <a:rPr sz="2000" b="1" dirty="0" err="1"/>
              <a:t>vidrio</a:t>
            </a:r>
            <a:r>
              <a:rPr sz="2000" dirty="0"/>
              <a:t>: hasta 1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sz="2000" dirty="0"/>
              <a:t>2 </a:t>
            </a:r>
            <a:r>
              <a:rPr sz="2000" dirty="0" err="1"/>
              <a:t>días</a:t>
            </a:r>
            <a:endParaRPr sz="2000" dirty="0"/>
          </a:p>
          <a:p>
            <a:pPr algn="just">
              <a:buSzPct val="40000"/>
              <a:defRPr sz="2700">
                <a:solidFill>
                  <a:srgbClr val="000000"/>
                </a:solidFill>
              </a:defRPr>
            </a:pPr>
            <a:r>
              <a:rPr sz="2000" b="1" dirty="0" err="1"/>
              <a:t>Billetes</a:t>
            </a:r>
            <a:r>
              <a:rPr sz="2000" b="1" dirty="0"/>
              <a:t> y </a:t>
            </a:r>
            <a:r>
              <a:rPr sz="2000" b="1" dirty="0" err="1"/>
              <a:t>mascarillas</a:t>
            </a:r>
            <a:r>
              <a:rPr sz="2000" b="1" dirty="0"/>
              <a:t> </a:t>
            </a:r>
            <a:r>
              <a:rPr sz="2000" b="1" dirty="0" err="1"/>
              <a:t>quirúrgicas</a:t>
            </a:r>
            <a:r>
              <a:rPr sz="2000" dirty="0"/>
              <a:t>: </a:t>
            </a:r>
            <a:r>
              <a:rPr sz="2000" dirty="0" err="1"/>
              <a:t>más</a:t>
            </a:r>
            <a:r>
              <a:rPr sz="2000" dirty="0"/>
              <a:t> de 4 </a:t>
            </a:r>
            <a:r>
              <a:rPr sz="2000" dirty="0" err="1"/>
              <a:t>días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6927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9" y="6101473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2A2E77-1E85-43AA-B48A-37C2FB7BEDF5}"/>
              </a:ext>
            </a:extLst>
          </p:cNvPr>
          <p:cNvSpPr txBox="1"/>
          <p:nvPr/>
        </p:nvSpPr>
        <p:spPr>
          <a:xfrm>
            <a:off x="2601030" y="500083"/>
            <a:ext cx="8488542" cy="101566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6000" dirty="0"/>
              <a:t>PERIODO DE INCUBACIÓN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403DF1-19DF-4C7C-8194-12761CCBCAC4}"/>
              </a:ext>
            </a:extLst>
          </p:cNvPr>
          <p:cNvSpPr txBox="1"/>
          <p:nvPr/>
        </p:nvSpPr>
        <p:spPr>
          <a:xfrm>
            <a:off x="220382" y="4312523"/>
            <a:ext cx="668118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6000" dirty="0"/>
              <a:t>PERIODO INFECTIVO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C5C059-1E08-42DB-AE9F-A8B98AD7AB99}"/>
              </a:ext>
            </a:extLst>
          </p:cNvPr>
          <p:cNvSpPr/>
          <p:nvPr/>
        </p:nvSpPr>
        <p:spPr>
          <a:xfrm>
            <a:off x="1108353" y="5417931"/>
            <a:ext cx="63682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1-2 días antes de comenzar los síntomas.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EECF0-08E6-4B8F-97C1-32D0985789CE}"/>
              </a:ext>
            </a:extLst>
          </p:cNvPr>
          <p:cNvSpPr/>
          <p:nvPr/>
        </p:nvSpPr>
        <p:spPr>
          <a:xfrm>
            <a:off x="722990" y="1529814"/>
            <a:ext cx="107460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FontTx/>
              <a:buChar char="-"/>
            </a:pPr>
            <a:r>
              <a:rPr lang="es-E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5.1 días.</a:t>
            </a:r>
          </a:p>
          <a:p>
            <a:pPr marL="6350" indent="-6350" algn="just">
              <a:buFontTx/>
              <a:buChar char="-"/>
            </a:pPr>
            <a:r>
              <a:rPr lang="es-E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 los 11.7 días el 95% de los casos sintomáticos presentan síntomas.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634446-CE1F-4237-BAA6-0C887F5F6184}"/>
              </a:ext>
            </a:extLst>
          </p:cNvPr>
          <p:cNvSpPr/>
          <p:nvPr/>
        </p:nvSpPr>
        <p:spPr>
          <a:xfrm>
            <a:off x="2871818" y="2622340"/>
            <a:ext cx="7404976" cy="1077218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Parámetro usado para calcular</a:t>
            </a:r>
          </a:p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el tiempo de cuarentena</a:t>
            </a:r>
            <a:endParaRPr lang="es-E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9" y="6101473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1426-B9A9-4B59-9D66-DBD922EA4A3A}"/>
              </a:ext>
            </a:extLst>
          </p:cNvPr>
          <p:cNvSpPr txBox="1"/>
          <p:nvPr/>
        </p:nvSpPr>
        <p:spPr>
          <a:xfrm>
            <a:off x="1405719" y="319798"/>
            <a:ext cx="9692980" cy="1446550"/>
          </a:xfrm>
          <a:prstGeom prst="rect">
            <a:avLst/>
          </a:prstGeo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800" dirty="0"/>
              <a:t>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92730F-5C07-4B2E-9353-D8381A7476D2}"/>
              </a:ext>
            </a:extLst>
          </p:cNvPr>
          <p:cNvSpPr/>
          <p:nvPr/>
        </p:nvSpPr>
        <p:spPr>
          <a:xfrm>
            <a:off x="168914" y="843077"/>
            <a:ext cx="10694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DURACIÓN DE LA ENFERMEDAD</a:t>
            </a:r>
            <a:endParaRPr lang="es-E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F48722-FB67-4184-B357-F2B033B8B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117981"/>
              </p:ext>
            </p:extLst>
          </p:nvPr>
        </p:nvGraphicFramePr>
        <p:xfrm>
          <a:off x="1480024" y="1715382"/>
          <a:ext cx="9544370" cy="466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70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1426-B9A9-4B59-9D66-DBD922EA4A3A}"/>
              </a:ext>
            </a:extLst>
          </p:cNvPr>
          <p:cNvSpPr txBox="1"/>
          <p:nvPr/>
        </p:nvSpPr>
        <p:spPr>
          <a:xfrm>
            <a:off x="1405719" y="319798"/>
            <a:ext cx="9692980" cy="1446550"/>
          </a:xfrm>
          <a:prstGeom prst="rect">
            <a:avLst/>
          </a:prstGeo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800" dirty="0"/>
              <a:t>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92730F-5C07-4B2E-9353-D8381A7476D2}"/>
              </a:ext>
            </a:extLst>
          </p:cNvPr>
          <p:cNvSpPr/>
          <p:nvPr/>
        </p:nvSpPr>
        <p:spPr>
          <a:xfrm>
            <a:off x="1455725" y="1258516"/>
            <a:ext cx="4895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LAS VACUNAS</a:t>
            </a:r>
            <a:endParaRPr lang="es-E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B77760-AC6C-499F-A0A3-A4B6A030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2" y="2705066"/>
            <a:ext cx="5289247" cy="3358756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B887D2-35EA-439D-BA06-3AAC820616E2}"/>
              </a:ext>
            </a:extLst>
          </p:cNvPr>
          <p:cNvSpPr txBox="1"/>
          <p:nvPr/>
        </p:nvSpPr>
        <p:spPr>
          <a:xfrm>
            <a:off x="6181592" y="3024395"/>
            <a:ext cx="58932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Método de prevención de enfermedades</a:t>
            </a:r>
          </a:p>
          <a:p>
            <a:r>
              <a:rPr lang="es-ES" sz="2400" dirty="0">
                <a:solidFill>
                  <a:schemeClr val="bg1"/>
                </a:solidFill>
              </a:rPr>
              <a:t>infecciosas que consiste en la administración</a:t>
            </a:r>
          </a:p>
          <a:p>
            <a:r>
              <a:rPr lang="es-ES" sz="2400" dirty="0">
                <a:solidFill>
                  <a:schemeClr val="bg1"/>
                </a:solidFill>
              </a:rPr>
              <a:t>de una sustancia formada por partes de un </a:t>
            </a:r>
          </a:p>
          <a:p>
            <a:r>
              <a:rPr lang="es-ES" sz="2400" dirty="0">
                <a:solidFill>
                  <a:schemeClr val="bg1"/>
                </a:solidFill>
              </a:rPr>
              <a:t>microorganismo patógeno, la cual estimula la</a:t>
            </a:r>
          </a:p>
          <a:p>
            <a:r>
              <a:rPr lang="es-ES" sz="2400" dirty="0">
                <a:solidFill>
                  <a:schemeClr val="bg1"/>
                </a:solidFill>
              </a:rPr>
              <a:t>producción de anticuerpos y células de</a:t>
            </a:r>
          </a:p>
          <a:p>
            <a:r>
              <a:rPr lang="es-ES" sz="2400" dirty="0">
                <a:solidFill>
                  <a:schemeClr val="bg1"/>
                </a:solidFill>
              </a:rPr>
              <a:t>memoria que permiten que el individuo</a:t>
            </a:r>
          </a:p>
          <a:p>
            <a:r>
              <a:rPr lang="es-ES" sz="2400" dirty="0">
                <a:solidFill>
                  <a:schemeClr val="bg1"/>
                </a:solidFill>
              </a:rPr>
              <a:t>responda de una forma más rápida y efectiva</a:t>
            </a:r>
          </a:p>
          <a:p>
            <a:r>
              <a:rPr lang="es-ES" sz="2400" dirty="0">
                <a:solidFill>
                  <a:schemeClr val="bg1"/>
                </a:solidFill>
              </a:rPr>
              <a:t>si entrara ese microorganismo en el cuerpo.</a:t>
            </a:r>
          </a:p>
        </p:txBody>
      </p:sp>
    </p:spTree>
    <p:extLst>
      <p:ext uri="{BB962C8B-B14F-4D97-AF65-F5344CB8AC3E}">
        <p14:creationId xmlns:p14="http://schemas.microsoft.com/office/powerpoint/2010/main" val="56284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1426-B9A9-4B59-9D66-DBD922EA4A3A}"/>
              </a:ext>
            </a:extLst>
          </p:cNvPr>
          <p:cNvSpPr txBox="1"/>
          <p:nvPr/>
        </p:nvSpPr>
        <p:spPr>
          <a:xfrm>
            <a:off x="1405719" y="319798"/>
            <a:ext cx="9692980" cy="1446550"/>
          </a:xfrm>
          <a:prstGeom prst="rect">
            <a:avLst/>
          </a:prstGeo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800" dirty="0"/>
              <a:t>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92730F-5C07-4B2E-9353-D8381A7476D2}"/>
              </a:ext>
            </a:extLst>
          </p:cNvPr>
          <p:cNvSpPr/>
          <p:nvPr/>
        </p:nvSpPr>
        <p:spPr>
          <a:xfrm>
            <a:off x="714095" y="635771"/>
            <a:ext cx="110525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ELABORACIÓN DE LAS VACUNAS</a:t>
            </a:r>
            <a:endParaRPr lang="es-E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7DE0086-12CE-4E2D-AD42-51C3BF0D0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54807"/>
              </p:ext>
            </p:extLst>
          </p:nvPr>
        </p:nvGraphicFramePr>
        <p:xfrm>
          <a:off x="0" y="322523"/>
          <a:ext cx="11808948" cy="676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94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9" y="6101473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1426-B9A9-4B59-9D66-DBD922EA4A3A}"/>
              </a:ext>
            </a:extLst>
          </p:cNvPr>
          <p:cNvSpPr txBox="1"/>
          <p:nvPr/>
        </p:nvSpPr>
        <p:spPr>
          <a:xfrm>
            <a:off x="1405719" y="319798"/>
            <a:ext cx="9692980" cy="1446550"/>
          </a:xfrm>
          <a:prstGeom prst="rect">
            <a:avLst/>
          </a:prstGeo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800" dirty="0"/>
              <a:t>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92730F-5C07-4B2E-9353-D8381A7476D2}"/>
              </a:ext>
            </a:extLst>
          </p:cNvPr>
          <p:cNvSpPr/>
          <p:nvPr/>
        </p:nvSpPr>
        <p:spPr>
          <a:xfrm>
            <a:off x="4451301" y="1274279"/>
            <a:ext cx="66473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TIPOS DE VACUNAS</a:t>
            </a:r>
            <a:endParaRPr lang="es-E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8F3B79F-6713-44AF-A97A-BEC458942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988226"/>
              </p:ext>
            </p:extLst>
          </p:nvPr>
        </p:nvGraphicFramePr>
        <p:xfrm>
          <a:off x="170310" y="18587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1B51D456-6BBE-4F86-A346-C3AAFD3AB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032" y="2580319"/>
            <a:ext cx="2391666" cy="29721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385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2A2E77-1E85-43AA-B48A-37C2FB7BEDF5}"/>
              </a:ext>
            </a:extLst>
          </p:cNvPr>
          <p:cNvSpPr txBox="1"/>
          <p:nvPr/>
        </p:nvSpPr>
        <p:spPr>
          <a:xfrm>
            <a:off x="2671366" y="338264"/>
            <a:ext cx="8414483" cy="923330"/>
          </a:xfrm>
          <a:prstGeom prst="rect">
            <a:avLst/>
          </a:prstGeom>
          <a:pattFill prst="pct75">
            <a:fgClr>
              <a:srgbClr val="2CA09A"/>
            </a:fgClr>
            <a:bgClr>
              <a:schemeClr val="bg1"/>
            </a:bgClr>
          </a:pattFill>
          <a:ln>
            <a:solidFill>
              <a:schemeClr val="accent1"/>
            </a:solidFill>
          </a:ln>
          <a:effectLst>
            <a:outerShdw blurRad="63500" dist="635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5400" dirty="0">
                <a:latin typeface="Batang" panose="02030600000101010101" pitchFamily="18" charset="-127"/>
                <a:ea typeface="Batang" panose="02030600000101010101" pitchFamily="18" charset="-127"/>
              </a:rPr>
              <a:t>HÁBITOS SALUDABLES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F13927-5123-4A53-9D46-7AC72A07F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863945"/>
              </p:ext>
            </p:extLst>
          </p:nvPr>
        </p:nvGraphicFramePr>
        <p:xfrm>
          <a:off x="-190494" y="13557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1624BA3B-C341-4122-9B94-FE59BB4A7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498" y="3084142"/>
            <a:ext cx="1259236" cy="127341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7" name="Imagen 16" descr="Imagen que contiene Icono&#10;&#10;Descripción generada automáticamente">
            <a:extLst>
              <a:ext uri="{FF2B5EF4-FFF2-40B4-BE49-F238E27FC236}">
                <a16:creationId xmlns:a16="http://schemas.microsoft.com/office/drawing/2014/main" id="{D93EACEE-BE6B-4398-A8EF-AB384190B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1517" y="4649639"/>
            <a:ext cx="1338641" cy="131260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0E5FCE6-10E0-4DEC-91D6-8874F538E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499" y="4644363"/>
            <a:ext cx="1255384" cy="131788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7141F7E-9000-46E6-B786-EF975CA98D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1517" y="1552058"/>
            <a:ext cx="1338641" cy="124162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0E240A0-EA8D-4BDB-BAA8-1D50392C58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3151" y="3084142"/>
            <a:ext cx="1338641" cy="13068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5" name="Imagen 24" descr="Logotipo&#10;&#10;Descripción generada automáticamente">
            <a:extLst>
              <a:ext uri="{FF2B5EF4-FFF2-40B4-BE49-F238E27FC236}">
                <a16:creationId xmlns:a16="http://schemas.microsoft.com/office/drawing/2014/main" id="{BFB84BAF-CFE1-46E0-B867-A641C6D8E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4351" y="1523921"/>
            <a:ext cx="1255384" cy="12734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4945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B21426-B9A9-4B59-9D66-DBD922EA4A3A}"/>
              </a:ext>
            </a:extLst>
          </p:cNvPr>
          <p:cNvSpPr txBox="1"/>
          <p:nvPr/>
        </p:nvSpPr>
        <p:spPr>
          <a:xfrm>
            <a:off x="1420836" y="352391"/>
            <a:ext cx="9677861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8800" dirty="0"/>
              <a:t>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92730F-5C07-4B2E-9353-D8381A7476D2}"/>
              </a:ext>
            </a:extLst>
          </p:cNvPr>
          <p:cNvSpPr/>
          <p:nvPr/>
        </p:nvSpPr>
        <p:spPr>
          <a:xfrm>
            <a:off x="127704" y="1266458"/>
            <a:ext cx="11134330" cy="93871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USO CORRECTO DE LA MASCARILLA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268487F-17BD-4030-8E51-132B847B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23" y="2205177"/>
            <a:ext cx="9984872" cy="3858323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8B8F8CE-2B42-4B00-B58B-AA8F6233F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129" y="432804"/>
            <a:ext cx="1000171" cy="9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frente de un edificio&#10;&#10;Descripción generada automáticamente">
            <a:extLst>
              <a:ext uri="{FF2B5EF4-FFF2-40B4-BE49-F238E27FC236}">
                <a16:creationId xmlns:a16="http://schemas.microsoft.com/office/drawing/2014/main" id="{876D0C29-1FFA-4E44-B3D7-53C30464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0167" y="1"/>
            <a:ext cx="5474999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39275"/>
            <a:ext cx="10691445" cy="830997"/>
          </a:xfrm>
          <a:prstGeom prst="rect">
            <a:avLst/>
          </a:prstGeom>
          <a:solidFill>
            <a:srgbClr val="00B050"/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17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A5D283-430F-4EF6-8EEF-B2125CF67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546931"/>
              </p:ext>
            </p:extLst>
          </p:nvPr>
        </p:nvGraphicFramePr>
        <p:xfrm>
          <a:off x="450168" y="986314"/>
          <a:ext cx="11816862" cy="587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71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F2D8E3-99CA-40B3-A469-678DC04CC918}"/>
              </a:ext>
            </a:extLst>
          </p:cNvPr>
          <p:cNvSpPr/>
          <p:nvPr/>
        </p:nvSpPr>
        <p:spPr>
          <a:xfrm>
            <a:off x="2772845" y="0"/>
            <a:ext cx="37545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ÍNDICE: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C60CFE-D742-4659-9B78-149A4555D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183435"/>
              </p:ext>
            </p:extLst>
          </p:nvPr>
        </p:nvGraphicFramePr>
        <p:xfrm>
          <a:off x="5181600" y="1379621"/>
          <a:ext cx="6914149" cy="557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64D3E14-AAEE-4AFE-AAB1-7334EC1E0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736514"/>
              </p:ext>
            </p:extLst>
          </p:nvPr>
        </p:nvGraphicFramePr>
        <p:xfrm>
          <a:off x="64168" y="1611702"/>
          <a:ext cx="5042569" cy="515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1518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9" y="1251284"/>
            <a:ext cx="6641432" cy="657727"/>
          </a:xfrm>
          <a:prstGeom prst="roundRect">
            <a:avLst/>
          </a:prstGeom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1. MEDIDAS HIGIÉNICO-SANITARIAS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3BA8BD-FBDF-4FF8-90DB-0300B94B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943336"/>
              </p:ext>
            </p:extLst>
          </p:nvPr>
        </p:nvGraphicFramePr>
        <p:xfrm>
          <a:off x="526716" y="2026143"/>
          <a:ext cx="11376527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13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C978AC-EC47-49C5-BAB4-36A7C9ABB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0195"/>
              </p:ext>
            </p:extLst>
          </p:nvPr>
        </p:nvGraphicFramePr>
        <p:xfrm>
          <a:off x="334210" y="2026143"/>
          <a:ext cx="11523579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BB3FE58-3BA7-4A26-A075-BA43676336F1}"/>
              </a:ext>
            </a:extLst>
          </p:cNvPr>
          <p:cNvSpPr/>
          <p:nvPr/>
        </p:nvSpPr>
        <p:spPr>
          <a:xfrm>
            <a:off x="224589" y="1251284"/>
            <a:ext cx="6641432" cy="657727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1. MEDIDAS HIGIÉNICO-SANITARIAS</a:t>
            </a:r>
          </a:p>
        </p:txBody>
      </p:sp>
    </p:spTree>
    <p:extLst>
      <p:ext uri="{BB962C8B-B14F-4D97-AF65-F5344CB8AC3E}">
        <p14:creationId xmlns:p14="http://schemas.microsoft.com/office/powerpoint/2010/main" val="112932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C978AC-EC47-49C5-BAB4-36A7C9ABB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290934"/>
              </p:ext>
            </p:extLst>
          </p:nvPr>
        </p:nvGraphicFramePr>
        <p:xfrm>
          <a:off x="334210" y="2026143"/>
          <a:ext cx="11523579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BB3FE58-3BA7-4A26-A075-BA43676336F1}"/>
              </a:ext>
            </a:extLst>
          </p:cNvPr>
          <p:cNvSpPr/>
          <p:nvPr/>
        </p:nvSpPr>
        <p:spPr>
          <a:xfrm>
            <a:off x="224589" y="1251284"/>
            <a:ext cx="6641432" cy="657727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1. MEDIDAS HIGIÉNICO-SANITARIAS</a:t>
            </a:r>
          </a:p>
        </p:txBody>
      </p:sp>
    </p:spTree>
    <p:extLst>
      <p:ext uri="{BB962C8B-B14F-4D97-AF65-F5344CB8AC3E}">
        <p14:creationId xmlns:p14="http://schemas.microsoft.com/office/powerpoint/2010/main" val="224649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7" y="1251284"/>
            <a:ext cx="7828549" cy="657727"/>
          </a:xfrm>
          <a:prstGeom prst="roundRect">
            <a:avLst/>
          </a:prstGeom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2. DISTRIBUCIÓN DE ESPACIOS Y TIEMPOS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3BA8BD-FBDF-4FF8-90DB-0300B94B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74943"/>
              </p:ext>
            </p:extLst>
          </p:nvPr>
        </p:nvGraphicFramePr>
        <p:xfrm>
          <a:off x="526716" y="2026143"/>
          <a:ext cx="11376527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74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7" y="1251284"/>
            <a:ext cx="7828549" cy="657727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2. DISTRIBUCIÓN DE ESPACIOS Y TIEMPOS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3BA8BD-FBDF-4FF8-90DB-0300B94B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715919"/>
              </p:ext>
            </p:extLst>
          </p:nvPr>
        </p:nvGraphicFramePr>
        <p:xfrm>
          <a:off x="526716" y="2026143"/>
          <a:ext cx="11376527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5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23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7" y="1251284"/>
            <a:ext cx="7828549" cy="657727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2. DISTRIBUCIÓN DE ESPACIOS Y TIEMPOS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3BA8BD-FBDF-4FF8-90DB-0300B94B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067887"/>
              </p:ext>
            </p:extLst>
          </p:nvPr>
        </p:nvGraphicFramePr>
        <p:xfrm>
          <a:off x="526716" y="2026143"/>
          <a:ext cx="11376527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0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7" y="1251284"/>
            <a:ext cx="7828549" cy="657727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latin typeface="Amerika" panose="02040705060402020203" pitchFamily="18" charset="0"/>
              </a:rPr>
              <a:t>2. DISTRIBUCIÓN DE ESPACIOS Y TIEMPOS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3BA8BD-FBDF-4FF8-90DB-0300B94B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663703"/>
              </p:ext>
            </p:extLst>
          </p:nvPr>
        </p:nvGraphicFramePr>
        <p:xfrm>
          <a:off x="526716" y="2026143"/>
          <a:ext cx="11376527" cy="42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71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-379828" y="155317"/>
            <a:ext cx="1069144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Broadway" panose="04040905080B02020502" pitchFamily="82" charset="0"/>
              </a:rPr>
              <a:t>APLICACIÓN  A  NUESTRO  IES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639278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792058-425E-4B9D-B943-EA8A9163F40F}"/>
              </a:ext>
            </a:extLst>
          </p:cNvPr>
          <p:cNvSpPr/>
          <p:nvPr/>
        </p:nvSpPr>
        <p:spPr>
          <a:xfrm>
            <a:off x="224587" y="1251284"/>
            <a:ext cx="11376527" cy="657727"/>
          </a:xfrm>
          <a:prstGeom prst="roundRect">
            <a:avLst/>
          </a:prstGeom>
          <a:effectLst>
            <a:outerShdw blurRad="63500" dist="762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Amerika" panose="02040705060402020203" pitchFamily="18" charset="0"/>
              </a:rPr>
              <a:t>3. INFORMACIÓN DEL PROTOCOLO COVID A LA COMUNIDAD EDUCATIVA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DF25A89C-880E-4009-9A17-48568054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1" y="2267363"/>
            <a:ext cx="6391275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788A66-1608-4A6D-9973-A3F29318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48" y="2501294"/>
            <a:ext cx="4505851" cy="300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73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639279" y="6101473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26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2A2E77-1E85-43AA-B48A-37C2FB7BEDF5}"/>
              </a:ext>
            </a:extLst>
          </p:cNvPr>
          <p:cNvSpPr txBox="1"/>
          <p:nvPr/>
        </p:nvSpPr>
        <p:spPr>
          <a:xfrm>
            <a:off x="6348217" y="647753"/>
            <a:ext cx="4496744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5400" dirty="0">
                <a:latin typeface="Batang" panose="02030600000101010101" pitchFamily="18" charset="-127"/>
                <a:ea typeface="Batang" panose="02030600000101010101" pitchFamily="18" charset="-127"/>
              </a:rPr>
              <a:t>WEBGRAFÍA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ABB0044-AB94-4042-A62C-C8637BD4C4FE}"/>
              </a:ext>
            </a:extLst>
          </p:cNvPr>
          <p:cNvSpPr/>
          <p:nvPr/>
        </p:nvSpPr>
        <p:spPr>
          <a:xfrm>
            <a:off x="334673" y="1855984"/>
            <a:ext cx="108089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Ministerio de Sanidad</a:t>
            </a:r>
          </a:p>
          <a:p>
            <a:pPr algn="r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https://www.mscbs.gob.es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4CF5F1E-8C59-45F8-A7FC-07BA0429DCCE}"/>
              </a:ext>
            </a:extLst>
          </p:cNvPr>
          <p:cNvSpPr/>
          <p:nvPr/>
        </p:nvSpPr>
        <p:spPr>
          <a:xfrm>
            <a:off x="326653" y="3212530"/>
            <a:ext cx="108089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Banco gratuito de imágenes</a:t>
            </a:r>
          </a:p>
          <a:p>
            <a:pPr algn="r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https://www.prexels.com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05F207A-1B8D-44C4-BB70-59915C648C1C}"/>
              </a:ext>
            </a:extLst>
          </p:cNvPr>
          <p:cNvSpPr/>
          <p:nvPr/>
        </p:nvSpPr>
        <p:spPr>
          <a:xfrm>
            <a:off x="331992" y="4808232"/>
            <a:ext cx="108089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s-E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Recursos aportados por nuestra ponente</a:t>
            </a:r>
          </a:p>
          <a:p>
            <a:pPr algn="just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 Arconada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62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2B9EE4-1556-4BA7-9F20-B7CC2D438D90}"/>
              </a:ext>
            </a:extLst>
          </p:cNvPr>
          <p:cNvSpPr/>
          <p:nvPr/>
        </p:nvSpPr>
        <p:spPr>
          <a:xfrm>
            <a:off x="10822822" y="6101473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855DE-AADE-4E4B-B696-C69F7FED9235}"/>
              </a:ext>
            </a:extLst>
          </p:cNvPr>
          <p:cNvSpPr/>
          <p:nvPr/>
        </p:nvSpPr>
        <p:spPr>
          <a:xfrm>
            <a:off x="354173" y="2403793"/>
            <a:ext cx="104264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Enfermedad infecciosa de origen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vírico que pueden causar síntomas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parecidos a una gripe o incluso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 cuadro respiratorio agudo grave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o 2">
            <a:extLst>
              <a:ext uri="{FF2B5EF4-FFF2-40B4-BE49-F238E27FC236}">
                <a16:creationId xmlns:a16="http://schemas.microsoft.com/office/drawing/2014/main" id="{EA1B57DD-8290-4C99-B0F0-F9D373AD65B1}"/>
              </a:ext>
            </a:extLst>
          </p:cNvPr>
          <p:cNvSpPr/>
          <p:nvPr/>
        </p:nvSpPr>
        <p:spPr>
          <a:xfrm>
            <a:off x="1491916" y="834189"/>
            <a:ext cx="9330906" cy="1363579"/>
          </a:xfrm>
          <a:prstGeom prst="fram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0066"/>
                </a:solidFill>
              </a:rPr>
              <a:t>¿QUÉ ES LA COVID-19?</a:t>
            </a:r>
          </a:p>
        </p:txBody>
      </p:sp>
    </p:spTree>
    <p:extLst>
      <p:ext uri="{BB962C8B-B14F-4D97-AF65-F5344CB8AC3E}">
        <p14:creationId xmlns:p14="http://schemas.microsoft.com/office/powerpoint/2010/main" val="373775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n 9" descr="Imagen que contiene animal&#10;&#10;Descripción generada automáticamente">
            <a:extLst>
              <a:ext uri="{FF2B5EF4-FFF2-40B4-BE49-F238E27FC236}">
                <a16:creationId xmlns:a16="http://schemas.microsoft.com/office/drawing/2014/main" id="{568CA5E1-141E-48C5-B691-FE0898505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3" r="13629" b="1"/>
          <a:stretch/>
        </p:blipFill>
        <p:spPr>
          <a:xfrm>
            <a:off x="7550452" y="1043708"/>
            <a:ext cx="3560429" cy="45300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9DA5B35-54DA-46B6-A046-A9EB13E58511}"/>
              </a:ext>
            </a:extLst>
          </p:cNvPr>
          <p:cNvSpPr/>
          <p:nvPr/>
        </p:nvSpPr>
        <p:spPr>
          <a:xfrm>
            <a:off x="10822822" y="610147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s-ES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B328BF-1ECC-4F81-AF95-CF193A36EF17}"/>
              </a:ext>
            </a:extLst>
          </p:cNvPr>
          <p:cNvSpPr txBox="1"/>
          <p:nvPr/>
        </p:nvSpPr>
        <p:spPr>
          <a:xfrm>
            <a:off x="935276" y="2605369"/>
            <a:ext cx="6008696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4000" dirty="0"/>
              <a:t>Virus </a:t>
            </a:r>
            <a:r>
              <a:rPr lang="es-ES" sz="4000" dirty="0">
                <a:solidFill>
                  <a:srgbClr val="FF0000"/>
                </a:solidFill>
              </a:rPr>
              <a:t>SARS-CoV-2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4000" dirty="0"/>
              <a:t>Perteneciente a la familia</a:t>
            </a:r>
          </a:p>
          <a:p>
            <a:pPr algn="ctr">
              <a:spcAft>
                <a:spcPts val="600"/>
              </a:spcAft>
            </a:pPr>
            <a:r>
              <a:rPr lang="es-ES" sz="4000" i="1" dirty="0" err="1"/>
              <a:t>Coronaviridae</a:t>
            </a:r>
            <a:endParaRPr lang="es-ES" sz="4000" i="1" dirty="0"/>
          </a:p>
          <a:p>
            <a:pPr marL="534988" indent="-534988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4000" i="1" dirty="0"/>
              <a:t> </a:t>
            </a:r>
            <a:r>
              <a:rPr lang="es-ES" sz="4000" dirty="0"/>
              <a:t>Virus de ARN</a:t>
            </a:r>
            <a:endParaRPr lang="es-ES" sz="4000" i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4FC2BB2-7BA0-4C09-BF7E-8532FD10FCFD}"/>
              </a:ext>
            </a:extLst>
          </p:cNvPr>
          <p:cNvSpPr txBox="1"/>
          <p:nvPr/>
        </p:nvSpPr>
        <p:spPr>
          <a:xfrm>
            <a:off x="749456" y="1282765"/>
            <a:ext cx="6380336" cy="1015663"/>
          </a:xfrm>
          <a:prstGeom prst="rect">
            <a:avLst/>
          </a:prstGeom>
          <a:solidFill>
            <a:srgbClr val="2CA0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6000" dirty="0"/>
              <a:t>¿QUIÉN LO CAUSA?</a:t>
            </a:r>
          </a:p>
        </p:txBody>
      </p:sp>
    </p:spTree>
    <p:extLst>
      <p:ext uri="{BB962C8B-B14F-4D97-AF65-F5344CB8AC3E}">
        <p14:creationId xmlns:p14="http://schemas.microsoft.com/office/powerpoint/2010/main" val="111785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gua, vidrio, ave&#10;&#10;Descripción generada automáticamente">
            <a:extLst>
              <a:ext uri="{FF2B5EF4-FFF2-40B4-BE49-F238E27FC236}">
                <a16:creationId xmlns:a16="http://schemas.microsoft.com/office/drawing/2014/main" id="{084E8DD0-2042-4D65-A47D-6F6D0B136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E2EDE8-779B-4376-8E84-EAA60D023FA5}"/>
              </a:ext>
            </a:extLst>
          </p:cNvPr>
          <p:cNvSpPr txBox="1"/>
          <p:nvPr/>
        </p:nvSpPr>
        <p:spPr>
          <a:xfrm>
            <a:off x="1424252" y="316230"/>
            <a:ext cx="5206746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SÍNTOMAS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049399-8F67-4223-B409-2EB356E56D7D}"/>
              </a:ext>
            </a:extLst>
          </p:cNvPr>
          <p:cNvSpPr/>
          <p:nvPr/>
        </p:nvSpPr>
        <p:spPr>
          <a:xfrm>
            <a:off x="10822822" y="610147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2F55339-EB23-47FA-8E4E-72C3053CA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82" y="1974152"/>
            <a:ext cx="2450771" cy="18192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agen 9" descr="Imagen que contiene animal, azul, viendo, vistiendo&#10;&#10;Descripción generada automáticamente">
            <a:extLst>
              <a:ext uri="{FF2B5EF4-FFF2-40B4-BE49-F238E27FC236}">
                <a16:creationId xmlns:a16="http://schemas.microsoft.com/office/drawing/2014/main" id="{56855175-13A8-4DA4-907F-ADF143923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778" y="1974152"/>
            <a:ext cx="1818000" cy="181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EC814C-CF72-4949-BA81-DC4B2D508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333" y="1946185"/>
            <a:ext cx="4010294" cy="181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F20980-9337-4DC8-BAFA-9AF807FA0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775" y="3964234"/>
            <a:ext cx="1611832" cy="16487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E90B285-3116-4932-B106-54D9B030E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738" y="3964206"/>
            <a:ext cx="2243265" cy="164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7BA45F2-9904-4F75-9005-85E9FFDAC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266" y="3964206"/>
            <a:ext cx="2075214" cy="16488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2AA680D-8733-4B94-BA55-F2CBA7C31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4918" y="3964206"/>
            <a:ext cx="1533561" cy="16488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E8D2A50-6963-4571-B8A9-2F4F1DAAECBA}"/>
              </a:ext>
            </a:extLst>
          </p:cNvPr>
          <p:cNvSpPr txBox="1"/>
          <p:nvPr/>
        </p:nvSpPr>
        <p:spPr>
          <a:xfrm>
            <a:off x="6949715" y="1028725"/>
            <a:ext cx="3818033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4000" dirty="0"/>
              <a:t>ASINTOMÁTICOS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6F2CB95-5841-401A-8BA7-13B3CF8DA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0582" y="3964178"/>
            <a:ext cx="1037645" cy="164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1" name="Signo de multiplicación 30">
            <a:extLst>
              <a:ext uri="{FF2B5EF4-FFF2-40B4-BE49-F238E27FC236}">
                <a16:creationId xmlns:a16="http://schemas.microsoft.com/office/drawing/2014/main" id="{EA2EB99A-33BF-419D-B3A3-E89F27EF5F07}"/>
              </a:ext>
            </a:extLst>
          </p:cNvPr>
          <p:cNvSpPr/>
          <p:nvPr/>
        </p:nvSpPr>
        <p:spPr>
          <a:xfrm>
            <a:off x="1806606" y="4134678"/>
            <a:ext cx="539029" cy="5963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Signo de multiplicación 31">
            <a:extLst>
              <a:ext uri="{FF2B5EF4-FFF2-40B4-BE49-F238E27FC236}">
                <a16:creationId xmlns:a16="http://schemas.microsoft.com/office/drawing/2014/main" id="{CAC38B66-4E0D-4A40-9F20-F4CD397B49FE}"/>
              </a:ext>
            </a:extLst>
          </p:cNvPr>
          <p:cNvSpPr/>
          <p:nvPr/>
        </p:nvSpPr>
        <p:spPr>
          <a:xfrm>
            <a:off x="2016006" y="4950028"/>
            <a:ext cx="539029" cy="5963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470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persona, mujer, jugador, raqueta&#10;&#10;Descripción generada automáticamente">
            <a:extLst>
              <a:ext uri="{FF2B5EF4-FFF2-40B4-BE49-F238E27FC236}">
                <a16:creationId xmlns:a16="http://schemas.microsoft.com/office/drawing/2014/main" id="{47E83A7F-12AA-4F68-8E0F-80887150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31" y="-14068"/>
            <a:ext cx="5875606" cy="3345022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FDB951D-5223-4C28-B47E-A99EEDBA5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" r="11678" b="1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79DF03E-7965-4509-9F9A-917F95886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" r="16642" b="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0E7917-E841-4DD9-8920-88BCD5134AA6}"/>
              </a:ext>
            </a:extLst>
          </p:cNvPr>
          <p:cNvSpPr txBox="1"/>
          <p:nvPr/>
        </p:nvSpPr>
        <p:spPr>
          <a:xfrm>
            <a:off x="0" y="0"/>
            <a:ext cx="7111306" cy="1446550"/>
          </a:xfrm>
          <a:prstGeom prst="rect">
            <a:avLst/>
          </a:prstGeo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DIAGNÓSTICO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68CE-B562-412A-B151-A52E3B427AFE}"/>
              </a:ext>
            </a:extLst>
          </p:cNvPr>
          <p:cNvSpPr txBox="1"/>
          <p:nvPr/>
        </p:nvSpPr>
        <p:spPr>
          <a:xfrm>
            <a:off x="3979488" y="6263751"/>
            <a:ext cx="4916731" cy="4616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66"/>
                </a:solidFill>
              </a:rPr>
              <a:t>TEST DE ANTÍGENOS / ANTICUERPOS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B8EE25-302D-452C-A8CE-586F084DFB7C}"/>
              </a:ext>
            </a:extLst>
          </p:cNvPr>
          <p:cNvSpPr txBox="1"/>
          <p:nvPr/>
        </p:nvSpPr>
        <p:spPr>
          <a:xfrm>
            <a:off x="7180461" y="115515"/>
            <a:ext cx="1707712" cy="4616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66"/>
                </a:solidFill>
              </a:rPr>
              <a:t>SEROLOGÍA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4231C1-17E3-48E3-831A-624B3CAFBE10}"/>
              </a:ext>
            </a:extLst>
          </p:cNvPr>
          <p:cNvSpPr txBox="1"/>
          <p:nvPr/>
        </p:nvSpPr>
        <p:spPr>
          <a:xfrm>
            <a:off x="11230408" y="3657369"/>
            <a:ext cx="760144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FF0066"/>
                </a:solidFill>
              </a:rPr>
              <a:t>PCR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E02928-030E-43A2-8D26-FA37922E104A}"/>
              </a:ext>
            </a:extLst>
          </p:cNvPr>
          <p:cNvSpPr/>
          <p:nvPr/>
        </p:nvSpPr>
        <p:spPr>
          <a:xfrm>
            <a:off x="11610480" y="603291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577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79DF03E-7965-4509-9F9A-917F95886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" r="16642" b="1"/>
          <a:stretch/>
        </p:blipFill>
        <p:spPr>
          <a:xfrm>
            <a:off x="20" y="10"/>
            <a:ext cx="12191980" cy="686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0E7917-E841-4DD9-8920-88BCD5134AA6}"/>
              </a:ext>
            </a:extLst>
          </p:cNvPr>
          <p:cNvSpPr txBox="1"/>
          <p:nvPr/>
        </p:nvSpPr>
        <p:spPr>
          <a:xfrm>
            <a:off x="0" y="0"/>
            <a:ext cx="711130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DIAGNÓSTICO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68CE-B562-412A-B151-A52E3B427AFE}"/>
              </a:ext>
            </a:extLst>
          </p:cNvPr>
          <p:cNvSpPr txBox="1"/>
          <p:nvPr/>
        </p:nvSpPr>
        <p:spPr>
          <a:xfrm>
            <a:off x="546973" y="1659040"/>
            <a:ext cx="287450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TEST DE ANTÍGENOS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E02928-030E-43A2-8D26-FA37922E104A}"/>
              </a:ext>
            </a:extLst>
          </p:cNvPr>
          <p:cNvSpPr/>
          <p:nvPr/>
        </p:nvSpPr>
        <p:spPr>
          <a:xfrm>
            <a:off x="11610480" y="603291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D697A2-5FA6-4848-A5CB-0C1CF53C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682884"/>
              </p:ext>
            </p:extLst>
          </p:nvPr>
        </p:nvGraphicFramePr>
        <p:xfrm>
          <a:off x="-895699" y="2229697"/>
          <a:ext cx="13542554" cy="45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43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interior, vistiendo, sostener&#10;&#10;Descripción generada automáticamente">
            <a:extLst>
              <a:ext uri="{FF2B5EF4-FFF2-40B4-BE49-F238E27FC236}">
                <a16:creationId xmlns:a16="http://schemas.microsoft.com/office/drawing/2014/main" id="{CE4B7468-C075-4B26-8E82-CA907E8A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143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0E7917-E841-4DD9-8920-88BCD5134AA6}"/>
              </a:ext>
            </a:extLst>
          </p:cNvPr>
          <p:cNvSpPr txBox="1"/>
          <p:nvPr/>
        </p:nvSpPr>
        <p:spPr>
          <a:xfrm>
            <a:off x="0" y="0"/>
            <a:ext cx="711130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DIAGNÓSTICO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68CE-B562-412A-B151-A52E3B427AFE}"/>
              </a:ext>
            </a:extLst>
          </p:cNvPr>
          <p:cNvSpPr txBox="1"/>
          <p:nvPr/>
        </p:nvSpPr>
        <p:spPr>
          <a:xfrm>
            <a:off x="546973" y="1659040"/>
            <a:ext cx="3169457" cy="461665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6600"/>
                </a:solidFill>
              </a:rPr>
              <a:t>TEST DE ANTICUERPOS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E02928-030E-43A2-8D26-FA37922E104A}"/>
              </a:ext>
            </a:extLst>
          </p:cNvPr>
          <p:cNvSpPr/>
          <p:nvPr/>
        </p:nvSpPr>
        <p:spPr>
          <a:xfrm>
            <a:off x="11610480" y="603291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D697A2-5FA6-4848-A5CB-0C1CF53C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892500"/>
              </p:ext>
            </p:extLst>
          </p:nvPr>
        </p:nvGraphicFramePr>
        <p:xfrm>
          <a:off x="-895699" y="2229697"/>
          <a:ext cx="13542554" cy="45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614A4711-B967-4D5B-AF01-0252A9475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546" y="47236"/>
            <a:ext cx="4516213" cy="2132156"/>
          </a:xfrm>
          <a:prstGeom prst="rect">
            <a:avLst/>
          </a:prstGeom>
          <a:ln w="381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299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8BA5E2C-F019-41CC-9E23-7B6D0CA75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" r="11678" b="1"/>
          <a:stretch/>
        </p:blipFill>
        <p:spPr>
          <a:xfrm>
            <a:off x="4417255" y="-151140"/>
            <a:ext cx="7774745" cy="4401555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40E7917-E841-4DD9-8920-88BCD5134AA6}"/>
              </a:ext>
            </a:extLst>
          </p:cNvPr>
          <p:cNvSpPr txBox="1"/>
          <p:nvPr/>
        </p:nvSpPr>
        <p:spPr>
          <a:xfrm>
            <a:off x="0" y="0"/>
            <a:ext cx="711130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8800" dirty="0"/>
              <a:t>DIAGNÓSTICO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68CE-B562-412A-B151-A52E3B427AFE}"/>
              </a:ext>
            </a:extLst>
          </p:cNvPr>
          <p:cNvSpPr txBox="1"/>
          <p:nvPr/>
        </p:nvSpPr>
        <p:spPr>
          <a:xfrm>
            <a:off x="546973" y="1659040"/>
            <a:ext cx="6417398" cy="461665"/>
          </a:xfrm>
          <a:prstGeom prst="rect">
            <a:avLst/>
          </a:prstGeom>
          <a:noFill/>
          <a:ln w="38100">
            <a:solidFill>
              <a:srgbClr val="2CA09A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2CA09A"/>
                </a:solidFill>
              </a:rPr>
              <a:t>TEST PCR (Reacción en cadena de la polimerasa)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E02928-030E-43A2-8D26-FA37922E104A}"/>
              </a:ext>
            </a:extLst>
          </p:cNvPr>
          <p:cNvSpPr/>
          <p:nvPr/>
        </p:nvSpPr>
        <p:spPr>
          <a:xfrm>
            <a:off x="11610480" y="6032919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D697A2-5FA6-4848-A5CB-0C1CF53C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939978"/>
              </p:ext>
            </p:extLst>
          </p:nvPr>
        </p:nvGraphicFramePr>
        <p:xfrm>
          <a:off x="-895699" y="2229697"/>
          <a:ext cx="13542554" cy="45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936921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1108</Words>
  <Application>Microsoft Office PowerPoint</Application>
  <PresentationFormat>Panorámica</PresentationFormat>
  <Paragraphs>214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Albertus</vt:lpstr>
      <vt:lpstr>Amerika</vt:lpstr>
      <vt:lpstr>Tw Cen MT</vt:lpstr>
      <vt:lpstr>Batang</vt:lpstr>
      <vt:lpstr>Broadway</vt:lpstr>
      <vt:lpstr>Wingdings</vt:lpstr>
      <vt:lpstr>Gota</vt:lpstr>
      <vt:lpstr>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Noe GM</dc:creator>
  <cp:lastModifiedBy>Noe GM</cp:lastModifiedBy>
  <cp:revision>82</cp:revision>
  <cp:lastPrinted>2021-05-08T15:08:21Z</cp:lastPrinted>
  <dcterms:created xsi:type="dcterms:W3CDTF">2021-02-21T14:28:53Z</dcterms:created>
  <dcterms:modified xsi:type="dcterms:W3CDTF">2021-05-10T07:57:40Z</dcterms:modified>
</cp:coreProperties>
</file>