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9" d="100"/>
          <a:sy n="89" d="100"/>
        </p:scale>
        <p:origin x="131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9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02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92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64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23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4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93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93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69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850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2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27/01/2022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49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Relationship Id="rId9" Type="http://schemas.openxmlformats.org/officeDocument/2006/relationships/image" Target="../media/image34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TAREA CURSO VISUAL THINKING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_tradnl" sz="2000" dirty="0" smtClean="0"/>
              <a:t>Marta García Pedroso</a:t>
            </a:r>
          </a:p>
          <a:p>
            <a:endParaRPr lang="es-ES_tradnl" sz="2000" dirty="0" smtClean="0"/>
          </a:p>
          <a:p>
            <a:r>
              <a:rPr lang="es-ES_tradnl" sz="2000" dirty="0" smtClean="0"/>
              <a:t>Enero 2022</a:t>
            </a:r>
            <a:endParaRPr lang="es-E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 smtClean="0"/>
              <a:t>Grabándome….</a:t>
            </a:r>
            <a:endParaRPr lang="es-ES" sz="1600" dirty="0"/>
          </a:p>
        </p:txBody>
      </p:sp>
      <p:pic>
        <p:nvPicPr>
          <p:cNvPr id="4" name="Video_20220127200711803_by_VideoShow_20220127200737883_s01">
            <a:hlinkClick r:id="" action="ppaction://media"/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188" r="22188"/>
          <a:stretch>
            <a:fillRect/>
          </a:stretch>
        </p:blipFill>
        <p:spPr>
          <a:xfrm>
            <a:off x="171450" y="1617663"/>
            <a:ext cx="6399213" cy="3622675"/>
          </a:xfrm>
        </p:spPr>
      </p:pic>
    </p:spTree>
    <p:extLst>
      <p:ext uri="{BB962C8B-B14F-4D97-AF65-F5344CB8AC3E}">
        <p14:creationId xmlns:p14="http://schemas.microsoft.com/office/powerpoint/2010/main" val="30646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Aplicación en el aula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Alumnado 4º ESO familiarizado con la técnica de Visual </a:t>
            </a:r>
            <a:r>
              <a:rPr lang="es-ES" dirty="0" err="1" smtClean="0"/>
              <a:t>Thinking</a:t>
            </a:r>
            <a:r>
              <a:rPr lang="es-ES" dirty="0" smtClean="0"/>
              <a:t> (desde el ámbito de plástica)</a:t>
            </a:r>
          </a:p>
          <a:p>
            <a:r>
              <a:rPr lang="es-ES" dirty="0" smtClean="0"/>
              <a:t>Se plantea elaborar un </a:t>
            </a:r>
            <a:r>
              <a:rPr lang="es-E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visual sobre la I y II Revolución Industrial</a:t>
            </a:r>
          </a:p>
          <a:p>
            <a:r>
              <a:rPr lang="es-ES" dirty="0" smtClean="0"/>
              <a:t>Primero deben leer los contenidos y tomar notas.</a:t>
            </a:r>
          </a:p>
          <a:p>
            <a:r>
              <a:rPr lang="es-ES" dirty="0" smtClean="0"/>
              <a:t>Se les da unos ítems que deben aparecer.</a:t>
            </a:r>
          </a:p>
          <a:p>
            <a:r>
              <a:rPr lang="es-ES" dirty="0" smtClean="0"/>
              <a:t>Y se les deja libre su creatividad…</a:t>
            </a:r>
          </a:p>
          <a:p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 rot="480855">
            <a:off x="6588224" y="3933056"/>
            <a:ext cx="1824256" cy="2101984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Son capaces de…</a:t>
            </a:r>
            <a:endParaRPr lang="es-ES" dirty="0"/>
          </a:p>
        </p:txBody>
      </p:sp>
      <p:sp>
        <p:nvSpPr>
          <p:cNvPr id="9" name="Cara sonriente 8"/>
          <p:cNvSpPr/>
          <p:nvPr/>
        </p:nvSpPr>
        <p:spPr>
          <a:xfrm rot="377319">
            <a:off x="7092280" y="2348880"/>
            <a:ext cx="936104" cy="79208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74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data:image/jpeg;base64,/9j/4AAQSkZJRgABAQEAYABgAAD/2wBDAAgGBgcGBQgHBwcJCQgKDBQNDAsLDBkSEw8UHRofHh0aHBwgJC4nICIsIxwcKDcpLDAxNDQ0Hyc5PTgyPC4zNDL/2wBDAQkJCQwLDBgNDRgyIRwhMjIyMjIyMjIyMjIyMjIyMjIyMjIyMjIyMjIyMjIyMjIyMjIyMjIyMjIyMjIyMjIyMjL/wAARCAJZ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VJPHToO3tRk+g/IUMOfwFIK8U2FBPt+VGfp+VFFIBc+w/Kkyc9vypcVPa2b3cvlxkZxnmmld2QEAPHb8qMkjoPyFan9g3I/iT86P7CusdU/Or9lPsFzL59B+QoycdB+VaX9iXnon/AH1Tf7FvR/Ap/wCBUeyn2C5n5PoPyFJk+g/IVf8A7HvR/wAsv/HhSf2Pff8APE/nS9nLsFyjk+g/IUEnPQflV3+yb4f8sG/Om/2Xej/l3elyS7Bcp59h+VLn6flVk6feZ5t3/KkNjdDrbyf980cr7AVs/T8qOfb8hU5tLgf8sJP++aYbeYdYn/75pWYXI8n2/IUZPt+Qp/kyDrG35Uhjf+435UrBcYSfb8qMnPb8qcUbH3T+VN2n0P5UWAAT7flRuOO35CjHsaMGkIMnHb8hQCfb8hRg+lHegYZPt+VJk+35UtJxQIM/T8qMn2/KjjFHGKAFyfb8qMn0H5UlLSsAbj6D8hRuPt+VJS0AGT6D8qTJ9vypaTFABk56D8qMn2/KlxSHg4oGG4+g/KjJ9vyowBRQIMn2/KgMfb8qSigBdx9vypNx9B+VFLikAmfp+VKCR6flRijvQAZPt+VGfp+VGKQ0wDJ9B+QoyfQflRil/CkAmfYflS5Oe35UmOaXFAASfQfkKMk+n5UYooAQk+35CjJ9B+VFLigAyfb8qCT6D8qMUe1ACZPt+VKST2H5UgFLzQAZPt+VG4+35UYooAMn0H5CjcfQflRRTANx9B+VGT6D8qKKADJ9vyoyc9vyoooAXJ9vyoyfb8qKMUAGT7flS5Oeg/KkooAM/T8qUNx0H5Ug5paADP0/KjP0/Kiii4C5Pt+VGT7fkKKSgYuT6D8hRk+g/KjFFAgyfQfkKM+w/KjFLimAmT6D8hRk+g/IUYoxQAbj7fkKNx9B+QoooGG4+g/IUu447fkKMUYoANx9vyFBY+35CjFFABk+35UuT7flSUYoEGTnoPyo3H0H5UGjtTGGeO35UmTnt+Qpe1JQAbvp+VGT7flRiigBM+w/KhWO8dOvpRSqPmH1oAG6/gKSnHk/gP5UlMApaKKQC1oaGxGqbexQ1QxV3RuNWj91NaUvjQjqM80tIetJXpki0tJRQAtGaZuAPJqvNqdjBnzbuBMdd0gFAFvNGaorrGnOwVb+2YnoBMvP61cyD3osApNLmqh1CzDuhuoQyHawLjKn0PpSi/syMi7tz/20H+NFhFvNJmqjanYJ969th9ZV/wAagfXdJUZOpWn/AH+WiwXNLj0FJhfQflVOz1WwvywtLyGZkGWCOCRVyiwBsQ/wr+VIY4/+ea/lS02lZAIYov8Anmn/AHyKb5MP/PJP++RT6KOVDGeRAf8Alin/AHzSfZ4O8Mf/AHyKkopcq7CIjaWx/wCWEf8A3zTDY2h628f5VPRmhwj2C5VbTbI/8u6006VZH/liPwNXKKn2cewyidHsT/yzI/GkOiWR/gb/AL6q/RS9nDsFzP8A7Csyf4/zpp0G07NIPxrToo9lDsFzL/4R+2P/AC0emHw9B2lf8q2M0lL2NPsFzGPh6PtO35U0+Hh2n/MVtZozS9hT7BdmEfDzdp1P4U3/AIR6XtMlb9GaX1en2C5z/wDwj8//AD1SkPh65/56JXRUbqX1amFznP8AhH7n++n5006Ddjuh/GulzxSZo+rQC5zR0O8HZT/wKmHRb0fwA/jXUZozxS+qwC7OUOk3o/5Yk/Q0w6beDrA9dbmjIAyTgDqfSl9Vj3C5yBsrkdYX/KmG3nHWF/yq/pPjfSdUvpbQSGGRXKxmTgSAdwa6Xt2NL6qu4cxxPkyjqjflSbW7qfyrtjj0H5UmxD1VfyqfqnmPmOJwcdDSV2phiPWJPypPstsRzAn/AHzS+qPuHMcWetGRXZ/YbU9YI/ypDp9metun5Uvqku4cxx1HHpXXnTbL/ngtV57PTbcxeZFt819innGT0+lH1WXcLnMcUV1h0ix/54/rUEWm6dNNNGiMTCwVzngEjOPrjH50vqswuc1RXUnRLL+4350n9iWXo3/fVH1aYXRy9Fa88OmwXn2TybySYqWCxxkggdTnp3qxa6ZZXURcRXMeGK7ZV2ml9WmFzBpK6X+w7T1f86DoNoejP+dH1aYcyOaorpP7Atv77/nSf8I/b/8APR6Pq0wujnKWtm/0q3sbKS4LSuEx8oxzkgf1qtqtpb6asH+tlMrhPlx8vuf6DvR9XqBcz6K1YLC0uL2W1SSXMZI3lflYjggeuDwarapBb6XqFhauZG+2OUDgDCn3pfV6nYLlPFFdB/wjq/8APwf++aT/AIR3ji4/Sj6vU7BcwsUYrb/4R1u04/Kk/wCEdk/57r+VL2FTsFzExS4rZ/4R6XPEyflSf8I9P2lSj2NTsFzHorX/AOEfuR0kQ/jTToF36p+dHsp9gujKorTOhXnop/4FTf7FvR/yyB+hpezn2C5n4oq8dJvR/wAsDTDpl4P+Xd/ypckuwypikq0dPux/y7yflSfYrodYJP8Avk0csuwFeip/slwP+WL/APfJpv2ef/nk/wD3zSswIqWpPJl/55v/AN80nlSf3G/KizAZijFP2N/db8qQqR/CaLANxSYp3SkoATFJilNJQAUlLSUAFAHzD60Uq/eH1oAG6/gKKD1/AUUxhSikpaBC1d0n/kKRfj/KqVXdJ/5CcP4/yq6fxIDqCKTFOPWg9K9MgKKSlFAHmHji4vl8QvbpdzC3MaMIlfAGev8AKuY+y+TG0hG/nPPb8a6vxqP+Kmb18lP61gtiRChYgt2r38JGKoKVjN7lXy4ShJUDP+yKnsfEGp6U6raX0gjzxG53p+R6fhXdSfDrS54FaK6u4ZNowdwYD8CP6151qdjNYXtzZzBfOt5NhZTwe4I+oxRTrUcS+WwNNCanqQ1PX/trQLHJOBuVTkEgYNSLHEW3NEOeuBWVMp3o2drA5BrRa4wkeB87fzodKNLToYzu2S+QhBIjUenyikWFgc79vtxWyvhTxGVDHT0IIzxIv+NObwl4gZP+QcQe/wA6f41n7aj3QuSRzwlubC8EttdSRSOCu+NsEA9a9A8Aa7NcLNpl/cvLMvzwNI2Sy9xnvjrXnF9Yz22oyW06PFNE2JFbsfwq3bSSW7I8TGOaJg8cg7H1pyw8a0G1v0NYXW57oaTvWZ4f1ldb0pbjAWZDsmjH8Lf4HqK068SUXF2ZsLTSQASeMUtc/wCMdUOmaBLsbE058pMdeep/LNOMXKSihHLax481FdRkXTPKW1jYqC6bi/v9KtW/xOgW1/06xeOYLw0bZRz+PIrhoAZX2kfKO1Q30QkdYlGVJzivZlgaSh5mbkzpbjx5rl0xa3eKGMHhEQE/mau6b8R7iGdE1JBJGThsR7XHuCOD9OK5VTFEFQEAjg0TwCYDkc85yKh4Wm1axl7SSZ3njDxReWaWT6TcJ5FzEZBKqhs4IHGa5u3+IHiKCRRP5M6r94NHjP4iucN5NFGLRiWhQllUnoTjJH5CpkOSQB25q6GEp8lpq7Neds9x067XUNNtrxAVWeMOAT0z2qzWX4ajMXhnTkbr5IP51q14slZ6GhFcS/Z7WafbuEaF9o74Ga4dPihZtLs/s2dfcyCut1yTytAv5AeRA/8AKvFp0URhsDj0+ldWGoxq35iKk3HY9p0XV4db04XsEbxoXKYfGcjr0q+a5vwHj/hEbfAH+sk59fmrpK5pxtJpFrYo3msadp8yRXl5DBI/Kq7YJp8WpWM7iOG8t5HPRUkBJrzn4lIJNftwByLdQTj1Y1ytlK2j6rb3iLuMLiQY789K6IYVzp86ZDqWdj3K8vrXT4DNdzxwxju5xXOXPxD0WBwsfnz+8acfrXneoajLrVyLm9mYknITPC+wFUzhjyu1eldlLLFa9Rjcj05fiNo5PMV0o9dg/wAaffePtKh04XFqTcSltvkn5WHuc9q8uYoQMKpJOMVBJGYCSykA+p4FaPLKf2WLmZ6RZfEy0lmVLyxkgQn/AFiuHAHqRXcqysgdSCpGQfavntZFcuhGGUEgjoRiu78U+K3sfD9hpFnKRdSWsZnkB5RSo4+przsTRjSasEJN7nQ6z480nSZGhVmuZlOCsR4B9zWMvxVtS4B0ybHfEgzXmtvbS3dwkESM8kjYUAZJNbw8BeISgkFicnsXAP8AOuWxoelaX440XVDsFx9nl/uT/Ln6HpVbx3r40vQ/It3/ANIvFKoR2Tuf6fjXkF5ZXem3r213C0UyYLI3UVv6N4p8qz/s3Vbdb2wIwiuMtEe20+ntRYB/hjwbe69KszloLMHmQjk/7tex6fYx6bZR2sTyOqDAaRixP415DZ+NteslRYJIWhUALE0Ywo9BivTvDOurr+kLclVS4U7Jowfut/gRzWs6M4R5nsSpJuyNk0lLSVkUNkkjiTdI6ovqxwKjS7tpH2JcRM3orgmvOvim4N5p8ILY8pmYBjg/Nxx+BrnvCkBl8S6Yq8H7QucdSACTXTDDc1P2lzNztKx7b2opsfCCnVzGgVHc28d5bPBL91xjI6j0I9xT6UUAc59k16JZb4Or3MQKRWu/KTHGPMPoT1x0pbiz1i3ntRYoPslntkcF/mu3bPmZH4k89zXRGigDEWPV/NhgEeIo7l5GnaYHfGd2Fx1zyOvpRolpdW8y+ZbvAggCzb5N3my5+8OTx1575rbpaAMjXLe4laxmtUnaSOUh/JcK3lkc8n8KjupNbaCCKwtPKkVgGkuZA429OcHJPetqloA5v7N4hd4wJEiFomQzvu+1OeucYwMcD6+1WJYtSmnkZ7Zzb7w3lLOFZjtxwfQHtW5RRYDDP9twwIREJJDh2xICFwp+T3ycdKrw6f4hQQRPfKAjiRpB82fl5U56jPNdJRQBQsrW4NhJb6kyzF3bODwVJ4qC10ptNn1Ca0CnzUUwK7k7XAI5z2zitbNFAGHpvh57FLBzfTSTwA+ZuYlG3fewPrWdqx/tP4g6bZryllGZpD79f8K68Y6k4A71yHhR/wC0/EOtawo/cu4hib1A/wDrAfnQB1+aKKM0CDNLmkooGLzmjNJnFFADs0ZpKTNADgTS5pmaKAHE0oPFMpaAHA5ozSCkJ5p2AdmlzTB1pTzRYBcj0peMdBTaXoMUWATAP8I/KkKIeqKfwpaKVkBG0EJ6xIf+A1H9jtc828f/AHzU5pKOVdgM3U7O3js3dIVUgdQK5nIxXZ3y77CUf7NcWOuK4sTFKSsNC0lLRXMUJzQv3h9aKB98fWmArHn8BRQ3X8BRQMWl60lLQIWruk/8hKL8ao1o6MM6insDV0/jQHTGkNLTetemQLRRiigDzXxpk+Jz3/cp/WuVuZG4KZXbya6fxnMB4mlGOREg/nXNykGOXII+XFfR4NXoRRi9z2GG+httCgu7mVUjECszE+1ePapcyapqd1espQzuWAPYdB+mKrRXNzdQxwzNJIkQ2pvckAe2elDM4bbn8KzwuD9jJyk9RuVyvKCyr03E4GfWrKRlZoMnoeRRPY3FtcobqNoyUDoD1IPQmiWKWQxsgxt75q6klU1RlJ62PdosmCMnG4qM/lTq8mk8Z+IIYUX7anygDPkLnivQvDGrPrWgw3ku0zZKSFRgEjvjtXh1KE6avI3jNS2Oe8eeGnuVOs2alpY0AnjUclR0Ye47j0+lcEsyNGFIz9PWvdevB5ryDxPoh0PWpFRf9EnJkh9h3X8D+mK9DLsRr7KXyCS6jvC+tNo+rI8jEW0xCTZ9Ozfga9cBBGQcgjIIrw0/vELLgsvUeteleCdZXUNKFk75ntVA56snY/h0ozHD2ftY/MIvodRXmHjm/XUNXa3VjttBsGOhc8n+leg6tqKaVpc95J0jTKj+8ew/OvGmeS4uXmkYszsXc+5OTWOX0uapzvoOQqqY4lGMM38qqA+Y8u0Hfng+lTzT/Ow7kYWorb5oyxb5mOc16tV9DCTOr8K+D4NatWvL9n2biqhDgtjvmoPFXhKXw7Et9ZSyTWOdrhsboiemfUH1rtvBEkb+E7MoQcbg2PXca0tatlvdDvrZxlZIHH444/WvFeIqKo3c15E4niU0Qmg81MHjP1qGykJJB4wMAnv6VPZk+QBnHHSq0AMN2PMAK54/PNetzNK6MYPWx71p8Zi0y0iPVIUB/KrFIh/dqf8AZGKXNfPvc6jJ8TuY/C+pMP8AngR+fFeQTgGIAg4wa9c8Wf8AIqalj/nif5ivJp23w5B6AjA+lejgNpHPW3R6T8Pmz4YK5yFuHAHp0NdRXGfDVy+iXYPQXAx/3yK7TFcVZWqSNo/Cjy3x8+7xOqg/dhQHn6muUu1JUlScrjAroPGUhm8YXGeibV4Poo/xrEk/1g4PLfyFethlalE55azI7Cyl1HUILaFS00pChfT3r1zSPB+m6bEpmiW5uMfM8gyPwFcR8N7cSeKZ5JDlo4G2Z9cgV6ua5swrz9p7NbI3ijPm0HSbgES6bbNn/pmAa4Xx34T0+w0yO9sA8MhmCGMuShBB7Hp0r0muV8f86Jbj/p5H/oJrjo1JKaSY5bHlFvbiOPawwT1x9DVe3hl1K+it1LPNKwQE8+wrTAB4HUfr1qPwvfW2l+JLa8u8iGFiSQM84POK68etImVF7mjrfhzUvB2pWt/E4mhjdXilUYAYfwn0P869ZttXtLnRE1YSAWxh81jn7uByPqOlc/e+NvCd9ayWl1M0sEowymFsfy615o+tXFtYXmk2cz/2XNISEcZYLn17ZwM15pulc2NI0i68ceJbrUZt0doZN0j+3ZR74qt418Nf8I/qatbj/RLgZi55UjqKvp47fStLh07RtPSERrzJJ85Y92wK5zVde1PW3X+0bgybOUUqFC/QU0Ayxcs218Ejmuk8N622ha5vcEWsw2TD2zw34Vydkds74b+E81fkkWVFcNk5wQK9bDpVKHLI5Z3jO6PfFdZEV0IZWGQQeCKWuD8AeIfMT+x7px5iLutyT1X+7+Fd5mvLqU3Tlys6Iy5lc8x+JIWTXLdc/MtuuPxZqoeD1K+K7Aejtn/vg1J46mM/iybbysCJHj3C5P8A6FVjwLH5viYMR/qYJHP1OFH869KK5cLr2MHrUPURwoHtRml7UleUdIUtJRQAuaKSl+lAC0UlFMBaaaWjigA7UUgo7UAFLmkpaLAApRikrM1zXrPw/Z+fctukfiKFT80h/wAPegDP8bau1lpP2C1JN9fHyo1XqFPBP9PxrV0TTI9G0e3sUA3RrmRv7znlj+dYHhrSLy81KTxHrSkXUn/HtC3SJexx246fn3rrqAFopKWgAozSUUAKaKSoLy9isYRLNv2Zx8qFv0FAFilqs15BHZ/anYrFgEfKcnPQY659qRLmXyJJp7doVX7qswLEe+OlAFrHNB61UuL+K1ZVk3l3HyIi7mY+gFMbUUDRqIZndwTsRckY659KALw6UZrMn1aFraTyRKzD5WKoSEPoT0zVpbtQ2xkcKDt3noTQBazRSVALpDM8WGGzALHgE+1AFilqB7mKPO9wMEL+J7U1762jZleVVK/ez2/+v7UAWaSqMVyJ9SKozFBEDggjqferMk0NvtEkiJu4UFsZ+lAEvalHSk6il7UAB6U3HFKaO1ACEb4mU9xiuJkXZO6+jEV2w4OK4y64vJv981y4paJjRHTaX60VxjE+tA+8PrR2pV+8PrQMU9fwFIKU9R9BSUDFpRSexpRQIWtPQx/pxPohrMxzWtoQ/wBKkP8AsVpS+NAzfNHSjtSV6RAuaSil6igDynxmd3iucZ6Ig/SsC7Jiifoc8Vt+LXJ8W3fttH/joqtpkCXet2sEqB43lUMrDII7ivo8O+TDqXZGL1ZgRedFFndhc9O9bfhm706w1MS6vA80THKSdfLPqV7iuj8Q+B2td9xpatJBnJgAy8f+7/eHt1+tcY2cFXGcHHoQf89qI1KeKp2THZxZ0njq4hk1yCeB0lhltUKOhyCNxFctPO/llULAnrkVXn8xJVbOVHUetTyFJbXzQ/y98dqzhSdKPKzGerudvafDwXNjDN/aL4ljV8FM4yPrXXeHNCTw9p72qTNKHfeSRjFUdB8TaP8A2DYCbUraOVYVVkdwCCBjnNaD+JdDj+9qtmM/9NQa8epOrLSWp0JRWxqmsbxJoq65pLwLgXEf7yBz2b0+h6VG/jLw+px/aUTf7qsf5CnWkthrivdaZqd0MNhjHIQFPpsYY/Ss0pRalsVdM8iUva3GGGMEqV7gjqD7itLStTbQ9Yhv4wxhBxKi90PX/H8K1PGnh6+s7uTUzsmtZcebNGoQq/TLL78cjj6VzkT7sq+OmK+gpTjiaOvzM3ozsPG2tQ37W1laSrJCFEzMpyGJHy/pzXIMDGmVPU023Eas0agDaegqYxyXNzHDBE8jE42xruPvx3p0aUcPTsF7lv8AsOR/DMurtuGyVY0H+yeCfzIrHt1HkmJvvKCDjvXsEMOn33hprC0miltTD5RdDnYcfxDqDn1rx+aOa3vZIXAEqMVkU9iODXFh6/tZyuRUVrHofwzuVbTL20U/LFKHA7jcOf5V0fiHVrfSNHnmmYZZCkad2YjgCvIbaa+0y5a60u6e2lddr45DD3Bpspur6YTX9/JcSDkZbIFZTwblUv0BVEo2ILZhGm3buz3qF/3l22OBgnB+lWZ2SFBtUEnjHSqCsUbdk8/KM138t1yoiO9z3+xffp1q3rCh/QVYry7SfG2p2VokNzbRXMSIFjYOUbA9eoNaS/EKXp/ZJz7z/wD1q8h4Otf4Tp5kdnq1ob/Rry0X700LKv1xx+teJW6su+NwVJ7ehHUV3DfEO758vTIhj+9MT/SuJ1S7ll1OS7FukCXEm9lRiQpPUjPr1rqwtKrSb5o6GdRKWx13w31SO3urzSpnVXlIli3HG4jgge+MGvQL++g02ylurhwkca55PX2rxCS38xxIrAODwRTp5b14At1dTTxqcKrOSF/A0quDc58ye5MatlYkmme9vJbxzlpnLHPuahmbEoL8KATSQld+V4UdjUt3Y3osItSaIi0mYxrJjjI9fTPb6V2pxhZMiN2zV8C3SWnjKJHYhLhHjQ/7RGQP0r17FeCh/lQiQpIhDKynBDDoRXd6R8RgsEcOsW7+YFwZ4RkP7lex+lcmYYacp+0irnRFnfmuU+IH/ICgf+7cr+oNSt4+8PhN32qQnH3RC2a5DxR4wTxDZtp9raPFAXV/Nkbk49u1cNGjUc1aI5ao56Ijcf0NVNHazi1+3bUIw1n5oEyk8bTxn8OtV2lksl+Rt6qQArc5ra1Tw9L/AMI5Ya7axkxSR7bkD+BwxG76GuvH3SSZnTjZs9R1FfD+g6S13LZ2ghAAQLGD5h7Aeua860DwzJ4ubVtQwtum4iJUGFMh52/QcfnXMXOoXl3a29vNPI8Nuu2JWPCivYPAUljD4Vs7eC5hacgySorjcGJ5yPpivMNjjfCvjCPRX/szWbVDCjFFlEYLwnPIPqM/iK6H4gvpcnhNLmCO2leaRVgmjAzjqcEewrkfiFpi2PiaS4iUGG7UScEcP/EP6/jXOfaJntIrRpSYY2Z0TPALYyf0ppCJNOQGc5IyRjBroZPDs3/CNR61andGzuJkxzGA2AR6j1rDgiQJvB+Yfzr1/wAFRK/g61SRQyyCTcpHBBY8V6MnKhSiYpKcmeTxSSQSx3MJKzoQVZeox3r1/wAM+I4ddtAHKpexAebH6/7Q9jXnfivw5LoF+Xh3NYynMLf3f9g/Tt6isvT7i4tbpLmzlaOZfmDKent9D6VrUpxxEFKO5MZODszU8Sv5nijVW7eeQPwAFbXw3bdqN9ITnECqPxc/4VyUks93dTXEkeySdmfBOeTzXb/DOzaK1vrhhgmRYx+AJP8A6FSxCcMPysUNZ3O+opO1AryTqFo5oooAKWm5paEAClzRmkpgGaO1FFAAKKKDQAUUUdjQBz/iHxZaaGPs8Y+06i/CW6c4PYtjp9OprkPsGqQ+KdF1TXXEkt1LzEw4jH8Ix0HXpXbaX4Y0zSb2a9hiaS5kYt5sp3MufTPSs3x3hLXTJwPmS7XmgDrCaM1CLmBufNT/AL6p3nRdpF/OmTzLuSUCmeYnQOv51jeJJ2TTlEUhBZsHaeTQkRUqKnBz7G7kHvSVxtrf3VsgCTEn0bpW1aa9FIQtwPLb17U3Bo56WOpT0ejNkUd6bHIki7kYMD3Bpe9SdidytfxzS2+23RGk3Agu20DHfoaoJFrjZF19nkQgjy422g/UkE/yrZozzQMxFtNR83zpIy0yjbGwlUbB7DHP40+1tby1uXmFs8jMu0CS4XA5yTwO5rYzR3oAwXsNWSJ4rWKCNJWLMJJd2DnORgU8wax5YhMMBi3Bm/e/Me5xxgVu0YoAo/ar0ddNb/gMymqM/wDaE86l7OVUTkFdpYnsOvStyjNAGD51+k32ltNuJJQeEVQBjGOpPWkbc84mexmRy2/JhZjGfbHWt/NBNAGDJczSSSS75I3dPL4tZGwPXp1oS+8h3eW0kld1ChvKZcAdssPx4rfB4oBPagCrpsomskYMWxweCMH05ANW+1JQelAAKDRRigBK4+9AF/N/vGuxrj9Q/wCQlN/vVzYn4UNFailpOlcQxKUfeX60UL94fWgYHr+AoFKRz+ApB1oGLTqSloEKK2dAX95MfQAVjEhRknArd0BR5czepFbUP4iEzXopaSvQJDFFFHagDyHxE5fxLftwMTFfyAp3hwGTxXYrngPn8hXW6l4AsdR1OW9+2XMJlbc6KQRn2qzpfgnT9J1CK9iuLqWWP7okcEfyr1frlNUPZ9bEcutzpvWuT8W+EzqkDXemqiagvJBOBMPQ+/oa6uivNhOUJc0SrXPn27a5Sb7PNA8MqnawkXBWrEFuscJRiG3fez3r2HWPC+ma7Ok17G5kVdu5H25HvWZ/wrvRM/fu8ehl/wDrV6Kx6kvfWpjKm3seaLBGq7VJA64pBBGPmz0756V6YPh5ogP37v6eb/8AWpR8PtDxjN0R/wBdf/rVX12n2J9jI8xeOLYP3yhh1ya7b4YSDbqMIfdtdWH8q2h8PvD4PMEzfWY1saXomnaLGyWFuIg/3jkkn8awxGKjUhyounTcXdlq7tYr2zmtZ13QzIUcexrxK/0290m/ms5reVjC2BIEOHXswPuK9ype2Kxw+JlQba6mjVzw0QXk80bW1jcO+P4YzXd+BdCu7Mz32oQGKVvliVhyB3NdqSFGeABWPB4ksprqRWl8uBRhXkRhvPfHGCK0r46pVjy2sCikTTaPbl2uLMLaXhYt58a/eJ67h/ED3H5YNcB4n0WfUdSkuLKylXUYyFuooxuRjjh0PoR2Ir0BNbsbibyrWQ3MmcERKTt+p6Cr3lRrKZdiiQjBbHJA965YTlB80RtJqzPCZo9QspFjvbSSEn++hXP51J9q8oD9y2W6cV7dc29tqNo0Fwkc8D/KVPI/+saoJ4Z0gWot5bOKdVGA8ijfj3Ixn612Rx0lujJ0UeL3X2u4nRJISgHsafb2lxNIdtrIUHABQ817R/ZUtuAbO6+6MLHcoJFx6Z+8B+JqCDxHZJK1rfL9hvIziSJx8v8AvK2MFT6045hKO0SlTSPK49KvpkxFZXTKD/DE1PbTtRWXYdPvVOP+eRr2mOVJYlkjdXRuQynINOyav+06nZFcqPF10fWXIK6XeN9YyKcfCmv3Sqg02VQf75AAr2bJoqHmNR9EHKjxm98Oa3o4xLZM6Y+/EC6n8R0/Gs9bfUbkhV0643HjHlnmvdqKiONmlZoh0lc8q0HwLqV9dpNqafZrQEFkJ+dvbHavTnsrWSyNm8EbWpTYYiPlx6VPSVz1Ksqjuy4xUdjy3Xvh/e2czzaUpurXqI8/vE9v9ofrXFSB45vLkVkkU4KOMEfga+hzVS70vT9QP+mWUE59ZEBP5110cxqU1aWqBxPCVeFMecmG9KcsjsHMEDvGgy7KpO0e9exnwX4dZw50uIEHIwTj+dasNjaWsJhgtYY42GCioACPf1reWaae7EXKfPwiM0vmZPUFRnj6mvYPBMLzeEPst7EpjEkiAdmQnP8AMmtePQNHhk8yPTbVWHcRitABVAVQAB0AHSuHEYn21tAjGzPJfEfw7vLa6aTSAZ7dufKLYdPYZ6iuYTQtYhmKLp92svThDmvoFgrDkA03avoK5blnh9v4M8QXrqBYyJnq0pxXQX/giPQvC095cMs975kfzAYEY3c4r1IADoAPpUV1bQ3trLbToHilUq6nuKqMrNMT2PCHIZSi43DrXrngjI8KWit1Uuv0+Y1Qi+G+jRsWeW5cE/dL4rp7Cxt9Ns1tbZSsSkkAnJ5OTzXVicRGrFJGcIOLFvbG31G0ktbqMSROOQe3uPevIPEXh+48NXh3Evbuf3MuOGHofQivZ81Be2dvqFq9tdRLLC45Vv5+xrKhXlSldbFTgpI8Oe6HkK/8QFep+BImTwpbyOuDO7yj3Bbg/kKxbn4YWzzBrfUJVjL/ADJIoPy98H1ru4YY7eCOCFAkUahEUdgOBW+KxMasUokU6bi7skpDSikNcJsLS02g0AFOptFADqSiimAtFHeigAozxRRigAo5oFL0oASuP+Ib40qyjDAM9yMflXY5rhfH8mdQ0aE8rvLEfiKa3Im7RbIYdyrgMxx15qQyORwzcUscm/IRRgd81KTnGAOPeug+XuyASynux/GoJmaU7JMhR3zV3Kg5OPzqtchVUMCCc5xRYG2Wo4kaMbXzx3pjwdutFu5mO/HJAzjoKlIb8PegN0LaSXVnKGjlwndSeK27fXEJ23AC4/iHSsAvtVj1HvUcCy6jOtvDGWyfmbsBUuKZ00MRUptKP3HdKwdQynIPINOAqO3hEEEcQOdqgZqI2ELXguWeYuOi+a23/vnpWB9CttSWeZbeB5XYBVBPJxUM9zNHDFJHFu3LkjBJ+gp96ENswaFpSQQqqu45p1qXNtH5iMjAYKt1oGSKSyKxGCRkinA1BdiYxKsLFSzgFlAJA74zVZxdpqAPmMbcrhVC559SaANCoppxEVG0sT2Hp61AZLvkeUVVRywIJY+wqAxT3GXxOFU4AfCs4PWgDSUgqCOc0tUBNdkCNLZozn5ScEKvufX2pVuXRFiBeW4J+ZWHOO59AKALjsQUVVJLHk9gKf0qhJPek7Iom3scElPlQeue9WIYZIZMGV5EI6yHJzQBYooooASilpKAFz6Vx9/zqE3+9XYCuQvgPt83+8a5sT8KGivSYp2O1J3riGJSDO4U7FA+8PrTAQ9fwH8qKUjn8BQAaRQopaQU7FAgrodBXFpIfVq5+uj0UYsM+rGt8P8AGJ7GhRRijtXeSFJRRQAUlLSHrQAtJRk0UAFJQaM0AFFFBoAKSlzSUAMkljhQvJIqKOpY4rJvr+9nhA062meNjgzLgH6rn+dXhpdp9oad42lkJyPMYsF+gPAq3QBlCxutQIbUm2QjpbRtwf8AePf6DitNUVECKoVQMAAcCnUUAUp9KsriYzPBtmP/AC1jYo35giqd34ejuEXy727RlOQskzPG3syk8j6EVsUUAZdteS2kXk3OlywBDgNbL5kbe4xyPxFSjWLcj5YrpiOqi3fP8qv0o96AOZsvHeiXdxJC05t2RsATjbmtB9f0kfM13aEEYyZV6V4n4q0xtN8S3tsikKZC6Y/uk5FU2j+VCWYnbjGelOwHqV14v0XS9SjfS23K7H7TDFxGwx1A6Bs9x170yP4oWpu1WXTpUti2DKHBKj1Iry21ybwgAYHJzWusAkhEfRiOtdmHw8akW5GU5uLPd0dJY1kjYOjgMrKeCD0NLXn3gTXWtpV0O7kDRN/x6uWztPdPoeo/KvQjXNUpunLlZcXdXGSyLDBJK2dqKWOPQc1wknxQtQ5EenyFR3aQCuw1gsNEvyudwt5MY/3TXiMcKMm7HzEf0rfC0I1b83QipNx2PSI/iVpL2yyNFMJD1jC5I/HpioP+Fn6eG50+72f3hj/GvNWXbchBjByMenNaG0CDGBjjNd0MvptXbYKbaPVNN8aaFqhRY7xYZWOBHONhz/KjXvFtl4euYYLiGaRpU8weUoOBnFeT+RFJG2VwQOwqETTiRDLKzLENqqWJwvtUTy1J3Tuh8zsev6f400LUXSNLzypXOAkylCT6ZPFdAa8DnYK64A55Jx+te9IcxIeuVHP4Vw4igqTVuoQm5LUXvVK81fTrBxHdXsEUh6K7gGrteV+PLRf+EplkKgl4EbkfUf0rOjT9pNRKlLlVzoL74h2EczQWEf2mQHG8thfw7msafxzrLv8AI1tEvose79Sa4jYgki2gq56sKejuzrCoaaRmwoAOSfb1r1qGCpJe+rkKbZ1n/Cba/wBFuIT6ZhFC+P8AX48b1tGx1zER/WsK80fWdKgW6uNPmjhPR9udv19PxrPE5lXLMefU1fssI9rDuzvtL+KMbP5erWXl4/5awHcP++TzWy3xE8PBCyTzvjsITn9a8fuVAKkDaccAg81Z8tBBHuUfN1rnlg6UpXi9CHUaPUofiRoUudy3UeP70fX8jVpPHmgPIqG5kTccZeIgD615DhN+2NC5x91RmkniZYx5sDxcjDOpFRLBU11BVJdj2ibxloEE3lPqMZYddgLAfiKtWviHR71gtvqNu7Htvwf1rwxYklKxwo8jZPAUkkUs0AjPRkOMjII/nVLLotaS1NOZnvl3fW1haNdXU6RQL1djx7VmweLtAuXCR6pBuPQMSv8AOvHX1e9NkljNcPJahw4RjkAgEDH50x4I1SE7Nu88g9azWXtXUmTKpZnv4IIyDkHkGs258Q6PZ3RtrnUbeOYcFGfkfWsoaw2j+AbS8Y7rg26JECerkcfl1/CvKJ4yoLuSztyxzyxPes8Lg3Xbu7JFuR71BcQ3MYkglSRD0KNkU93SJGd2CooyzMcACvC9G1i50e+W4tXZQhBdM8SL3BFekeNdSim8EiaKT93dvGAfUH5iP0pV8HKlNRvuHNpc118U6DJKI01W2LE4A3/1rXBBAIIIPQivn2eLybfcDnd2r3PQyG8P6cwJINtHyf8AdFTiMP7K2pMJ8xoUUlJXMaDjQKTk0vSgAPSiiigArzvX3/tHx15Y+aOziCkds9f61391cx2VnNdSnEcKF2P0rmfBdiLiwudVu4g019MzguP4QeP1zTWhnVg5wcV1KaKVG0bgKfsbjIbFdgLS3zkRKPwo+zRf3BWntDzFlj/mONKuP4GNRyRSlDiAtjkjrXbrbwg52L+NSbFwQFABGOlHtB/2Z3kcHZv/AKOTgqc4xUzSPnaih264FX18PXL3cu5lSEvleev4Vu2em21kP3aZfuzdafOjnpYCrJ2eiMGz0C4usS3hMan+DqTXQ2llb2UXl28YUdz3NWD1pKzcmz1aOFp0tYrXuLRxiiqtzazXLrtvJoIx1WIKCfxINSdJYllSJN7nAzjgZqGa9ihxuPykbi3alnnhs7QvPJhFGMueWPp7k1FaCCe0jDCKUoORkNtNAF0MCoI6GjNQ3EjQ2zMmARwOMgVVkmuobuJWZTAR8zkY5oA0KRnRBudgo6ZJqo146v5QiYy8nocbfXNV5rmSZgIfKkMfLHnC545oA1c8cUZqguoIkRGHYD5UfYfnb2pRcyxhhKrvKfuRqn9f6mgC8SAMkgAdTSI6yIHQ5U9D61WkndY181dgK8kjPPpTUuLqRA6xgKBkgqct9PSgC9ikpMnAzS0ALSd6KKAFHWuQvQft03+8a68c1ymorjUJv96ufE/ChoqYNGKWiuIYlAHzD60YxQB8w+tADcc/gKUdaU9fwFJQULiloFLQIWuk0gf8S5Pck1zY7V0+mrjT4h6it8N8YmXKSilruJEpKWkoAO9BopKACiiloASk+lKaKAEooooAKM0UlABRiiigA4pM0tLQISkpaKBhSUtFAHlvxStFg1OxvVXb50ZRmA7qf8DXDXDDy+GHC8GvT/ieFNhYEgH96w/SvLZz+7Ix/CKpAPssRxtIQWL8DAq/DeB3IKFGU4Gah0+PZGm48cmux0/wumu+Fpbi1VV1CGdwvYSLgHaff0NepSmqVGLfU55Jyk0c3LC3yzxMVZSD8pwcg8Ee9eqeEvEY1/Tds3y38AAnXGN3o49j+hrypTJbSvBKjo6HaQ4wQfQj1qSw1S50jWI7+3JBQ8qTw691+h/nirxFJVY3W5MJcrPZtS40m9/64P8A+gmvFbbHkgnsB/KvYbq9g1DwvcXts+6Ga1d1P/ATx9R0rx+2+YYPt/KsMBo5XKrdChMQLv23H+ldf4P0jT9avru3vYTIotwykOVKnd1GK5JgDdsGAwGNdt8OedbuCDwLYgj/AIEK7MQ2sPJodPYuaz8Pkgtnn0eeQui5NvM24OB1w3UGvPEQzSMYgSSOlfQI6814hdBLXW7qBflENw6j8GOKxy+vObcJO5pJGYpkLvGx/wBWnQ+le/QZ+ywg9fLXP5CvBLqUrcyMF++vJNe9WzB7OBh3jU/oK58wVpIUN2SV5r8RW+z65buQT5lrj8mP+NelGvOPiSyDVrAEZP2ds4/3q5sL/GQ6nws4QtnYdvQgZ/Guy+HVtbzeILiaVMyww5hz2JOGP1xj865S5Iwh4AyP5irWmarcaHraX1uu9VyHjzwynqK9ipCU6Uox3MqZ7iQCCpAIPBBqsNPsg+8WkAb1EYrlIfiXpcqjfa3SN3Hyn+tWoPiDosrhZBcRZ/iZNwH5GvFeHrL7LN7oq/Ei1i/4R2B1RQyXACnHTKnNeaLAJbZTnDgYUfU4/rXo/j27t9Q8OWUtpOk0L3GQyHIOEavO7fMd3bZxgSR5H/Alrvwd1SZhU+I9p0jQbHR7KOCCBPMCjzJSPmdu5JrnviRCh0O0O0cXIH5qa7VvvH61ynxBRW8M7m/hmQj65rgoybqxb7m9tDkvASLH4qtgOP3EuPrgV2vjWwsrvw5cy3SqJIV3Qv0IfsB9emK83sr650i+t7+2EbSQhsK+cMCMc1BqviPVNXfffSqyqfkjThF+g9fc16lbC1Klfnjou5N0kZbx7VbzB0BGPerDNlVBbO3v+FBtJLm0aVY3MSOqySj7q56DPqaaI9qKdxY854rsnJOVl0MKh1Wv3vn6doeng5W3s0kf/fYcfp/OsTT9Om1vVodPt3CPJli7AkKAMknH5VVhuLhyzSvuLKACfQDA/QCu3+HdlHE99q1w6Rrxbxl2AHq3X8BXP/u+GutzVas4iaF4LqWKWMCaJijqvqPSr8+r+d4RtdPZiXiu2ZR1whXj9SaueKvs48W3jWjpJG+1mKMCMleelc60RM+zJXa2Rj0NaNe2oxm99xS0uLLl0CtxjnPrXt3htdvhjTAf+fZP5V4nJuyNi7lPXI6V7d4eIbw3ppXp9mT+VcGP2RNHdmjRRR2rzToFzRQKSgBeaKKyvEGvQaBp5nceZcSfLBD3dv8AAUAY/jG5k1Ca18N2ZzcXTBpiP4EHPP8AP8K6m3gjtLaK2hGI4kCKPYV594Mjv38bahNqDk3KwkzA9mYjj2x6V6KaYDs0nekpaQBS0lHNAC5ozSGigANFLikoAXvSikpaAEMasRuVWx0yOlARE4VQueuBil5pKAFxntS0UlABR+QpCwVWY5wBngZNZHnyanqUUEsMtvBGPOEbffkxwC2OFXPQHkn6UAbOaWjFAoAOaWkpc0AFFGaKACijrRQAorl9UGNSkrpx1rmtWB/tCQ1hiPhGigaMU4g0mK4hidqQfeH1pxoH3h9aQDD1/AUoxQw5/AUD6UFC/Siil5oEFdXYjFjCP9muVrrLYYtIR/siunDfExMl70dqKK7CRKKKKACkpaSgApRSUUAHFJRRQAUUUUAJRRRQAlOpKM0AFFFFABRSUtABRQaKAPNfijdOLnT7QHC7Gk6dTnFeenJkwRxgV2/xSWRNbs5HU+U0GFOO4PP9K4dGy569KoCzZRt82w9x1NerfD0n+xLlDyVuD+qivJbKTyjISflr1P4dyh7O9jByNyP+YI/pXZJ3wq8mYrSoM8feH/tNudWt0/eRDFwFHLIOjfVf5fSuAtnWctEyg7TXujKHUqwyCMEHvXjPibSX0DxA6RrttmHmRE9GX0+o6flV4Ot/y7YqsOqNjwnq6iLU9AkbEU8UjWxPZ9p3L+PX8DXMWx4OOoA/lTJ/MlVZrY7ZQQylTg+x+tFtvHLjax6iuyFPkm5LqZSd0kQsN1w+4cZJFdr8OMJrd0OAWtuB/wACFcUD+9Y45LNXQeF9YtNC1sXF8XSEwum5ULckgj+VVXTeHkka0z1/IAJJwPWvEtTmhm12/uIjujkuHZT6jNdH4h8fi/spLLTIJI45V2vNJwxB6hQOn1riioSJlDbQOlYZfh5wbnPQ0kwYGffjHJCivbfD1wLrw5p0ytnNugP1Awf5V4faZKqQRnlifrXRaL4w1XQLb7IlvBc2ocsqPkMueSAR2zU4ulKqrxM4zSk7nr9eOeLtVj1TxLcTxNvggxBGV746n8yas6v481XVLZraGEWqOMOYyckemT/SuZxt2hAMdz6VnhcNKEueQVJ3VkTXKNP5UESFpJWVUUdSSRV9vCmu2/L6fcqw7hdw/Sm+HGspvEFvdX97Da2tmwcrITulI6bQK9CuviHoMGfLknnP+xEQPzNbVMRVhO1NXCnFW1PMLiC4tSftdq6Edd6Ff51BGIZIzk4PoO1dnqvxGur2FobDT1jVhjzJ8N+nSuOSDagy3zA5PHWu3D1Ks1+8jYtoiSR4QQsrCMMCUJ4PbOPWrUSopDMAzK4Oc+jCoLuEvuYY3NwqgULuCtKzAMpzj3GP8KmtFK9uplPdH0DnIB9RmuW+IOP+EX+txH/OulgbzLeJ/wC8gP6Vy/xD/wCRcj/6+U/ka8Cj/Fj6nQeXOJXl2IHcnoiDJ/AVBiOVMEMUPcVv+GTjxXpZwP8AX/zBrZ8a+D5LNpdU0qItbNl7iBf+WZ7so9PUdq96eJUKvs5bNEW0G3WsW+o/D+G3iSOKW3njSaJFCg9cMB6HH51ykC425bjqPyqvFukTdEcSL8wGeDU8TkiNmOSW6Y6VMaPsm7bPUxqXuQxOGTnk1YXy22g4I67ScgVRncCLKLj6d69V0LwHpkemW0moRvNdSRq8mWICkjOAB6U62IhRguZXNUrnmRkijuMYARu4HenTKPMUjncNoNep6p4E0aXSrmO1sxHcFCYnDkkN2715Rbq74QsRsPQ9RVYfEwrppKwSQNcJBBhweuSPevZ/B9wLrwlpsqjjytvHsSK8XmQNNJGcbc8fjV2z1DWba2WC31S4jgiG2ONZCoUVyYmhKokl0M4tQZ7tikrxL+2textGs3fuTKataT4k1aw1qze61GeeJpQjpJISCCcdK4ng6iVzRVUz2TtRSmm1yGotYc2h2667Jr99O0wgjzFG4+WHA6ityuU8cam8djDo9p895fsE2jqEz1/E8fnQBH4Fja4XU9XkUhry4O0n0HP8z+ldfVPSbBNM0q3sk6RIAT6nufzq5QAc1HcXENpbPcXEqxRRjLO5wAKkrP1mGR7aKeJEla2k84RuflbANAD49WgmAaKK6kUjIYW7gH8xUn28dra6P/bI1LbTfabWKfGPMQNjOetS/hQBV+2k9LO6z/uAf1o+2SDk2Nz+S/41booAptfyY/48Lsn/AHV/xpn9ouB81hdgdyFB/kavUdFO0c9qAIba7iulJj3Ar95WUgj6g1YrL0sT3Est9dSJ5rfuhFEMKgB7k8kmtTFACdaWioLq1ivIGgnUtG33gGIz+IoAVLyCW5kto5FeaMAuq87c9M+/tUo9etZ8mh2DW3kRRm3TBX9wxQke5HWm2U1xDdDTvsu6OFRmfcAoHYY6k0AaMpl8pjCqGTHyhzgZ98VmaSs0d1fLcv5kxkBaTGAeOAB2A7VrHgHHasuyjntr6QXEqu9z+8KgcLjjA9eKANTntS0lLQAUUoxiigAxRRRQAUZo7UlAC1z2rjF8fcCuiFYOtD/S1PqtY117gIy6QinUYriGNxQoO4fWnUL94fWkMYf6CkFB6j6CgdaQxRS80ClFABjJrrouIUH+yK5RBl1HuK60DCqPaurDbsTENFFFdZIGkpaKAEpM0tJQAUUdqKACkpaKACkpaSgBDRS0UAFFFJQAuaKTFLQAUUlFAAaKWkoA4X4oADSLOTHzLMQDjttrypZG4avoXUNNs9VtTbX0CzRZyAeCD6gjkGuYl+GWgyEFGu4wD0Euf5immB5hbLuhaTyJZVzyUjJH4mvRPhsJguob4JI0OzazLgHrxXW6Vo2n6Latb2MAjjY7m5yWPqavDAHAwPatnWbp+zsRy+9zC1leINDh1/TGtZCEkHzRSEZ2N/h61q5FFYptO6K3PCb5bvSrw2V7bNDJHxjt9Qe4NQ+bI+HSNpP9lBk17xLBDcACaJJAOgdQaEghi/1cMaf7qgV3LHytqjL2KueExabqS5uH0688gsQHELYyaS5lRFaKQFXPO1hgj6170eRg85qrPp1pdf8AHxbxy46b1DY/OrhmMo7otQSPCU2sQseXbsFUk10GgeDdS1e+je8gktbEHc7SDDPjsB716zBZ2tt/qLaKP/cQCpyaVXMZyVoqw+U4HxD8O45pvtWiBIW/jti21T7qe306Vy0nhTxHBKQNOkZR3DA5/WvZqK54YupBWJdNM8bh8IeJbjKDT/KU/wAUjqMfrWTeaPe6TdyQ6hBMihtu8qdj+4bpive6ZJGkqFJEV0PVWGQa0jjpp3kgVJI+f1kWO5ZijMg4G0cVI9zn7sG3/eNe1yeHdGkbLabb59kA/lUkGiaVbf6nTrZcf9Mwa6f7TSXwj5TxrTtO1bVJtlpZySc4LquFH/AjxXZWHw5uGZXv71IwfvJENzfma9BUBRhQAB2Apa56uYVZ7aDUTzvxD4BmaSA6GiKBGVl8yQ7mOeuf0rMi+GutTqqzTWkCH73zFiPwA/rXq1LWCxVVK1xOnFu7I4IvJt4os52IFz64GK5r4hAHwoznO1J42Y+gzj+tdTTZEjljaORFdGGGVhkH8KxhLlkpdijxXw5cwf8ACSaWfMx+/AJ/A4r2081VXT7JVAW0gUAggLGByKs9OK2xFf28+a1gSseZ+IfBF6uuNJo1kZLaYb8BwojbuOT0pLP4cajIZZrm6S3YjKRKN+W9znAr02iq+t1eRQuJxT3PI9N8Aa8b21F5BElukymVjKD8oOTgDrXrpoo71nVrSq25ug0rC5rzPXfh/qlzrt3d6c1utvM+8K8m0gnrxj1r0vvRRSrSpPmiDVzyKT4c+Ig5KtaSH+8JcfzFTL8O/EHk4ae2Vv8Arpn+ler0Vr9cq33JdOLPMIfhpqjL/pF/BnsBk1G/wv1Tz0kS+t/lcNzu4xXqdFS8VVfUPZxBchFB6gc0tAFYmt+J7HRj5Azc3zcJaw8sT2zjp/OucsuaxrFpodg11dv7Rxg/NI3oP8e1YHhnSrm+1CXxJqyYuZx/o8ZH+qT2/Dge31o0zw7eapqS614kw0o5gs/4Yh2yP6fnXX5pgJS0UUgAU2Vd0Tr6qRT6QUAVdMx/ZluB0CAflVqqWkndp646B3A/76NXaAFoooFABmkzS0UAZ+mn/Sb6PH3Zsj8QK0aoWgEeqXy/3ir/AKVfoAXtSUtNoAWszWC8FuZ7eV0u3xHGqAEyH0wau3UskFtJLHEZnRciMHG78ax9OujNJ/aF9FMbggqipETHCvovqT3P8qAI7drry83I1xZB1HyMD9NoxUMkV9JcK9lDqzzJj57qRY48eh7n6Cts6rZr95pB9YX/AMKY2sRk7ba0u7g+qxFF/NsUASWuoxzOIZlMNxjmNv6etXq5jWTql3DHHHaw2kkkgWJmffID3IxgAAfWujhRooI43cyMqgFz1Y+tAEtFA6UUAFHailoASilooABWLrS/v4z7VtVlayvER+tZ1vgYGLjmlNOpMDvXCMYRxQPvDnvTuMUi8sPrSBEZAB59B/KgCgj+Q/lS1JYYpQKB0pw5oEPhXM8Y/wBoV1VcxaAm7iH+0K6euvDLRiYUlLSV1EhRRSUABpKWudv/ABFPo2qtHqNm39nSY8m6iGceob3/AM80AdDSVFa3dtfW6z2s6TRHoyHP/wCqpT7UAFLSUtACUUUUAFFFFABRVObVrC2v1sp7lIp3XcqvwGHselXaAEooooASlopKACiijmgAooooAKKKKACikooAM0Ue9JmgBc0UneloAKSlpOKACiiigAopO9LSASlopuaAFooooAKKWkoAKKKWgAFGKKKACiikoAWiikoAWlpKBTAU0lc5ct4uurl0t49PsoAxCyO3mEj1xWL4gTVtMsGn1PxQ4Zh+7t7aLYXPt6D3oA7e5vbSyUvdXUMCjr5jha5+88eaTAxSzWa/l9IF+X8zXA6V4fmkuRfasjSFxlYpSS31P+Fdfb21uF3QRpGAOVUAVooXPPrY+MJcsVdlS813xJqsgiRF0q1IwxX5pCD7/wCGK6jw/oOmaXbie1UyzyD57mXlz6/SsY7mJB5A5Gam0zVZLW5KOMRE8im4aaGFLMHz2qbHW0U1XV0DKcqRkGlrI9ZC54paSlFAxe1RTSCGCSQnhFLfkKkrP1Zw8UNiD+8u32YHUIOWP0xx+NAEuko0ek2oYYYxgn6nmrlNGAABwAOKGYIjOeijJoAdRmqVzqMdvEshXKsm8ksBhf6n2q4pBUEdxmgBc0UYprMEUsTgDqaAKfC64v8A00h/kaZLfXK3MvlQRvbQELI247ye+B6CnXsOn3EsTXb4ePJT94Vxn6GpYfsFlajymiihY8HdwxPuepoAsRypLGsiupVhkHNZi6vJI8kkVpvs0coZg45x1OPSnS6Xo3ltPLawFG5LEZzVq2W1SD7PbRrHGB/qwu3A+lAFiNxIgdTkEZqjH/ol+0X8EvzL/UUq6Xs4jvbuNOyLIMD6cUg0iA3CTyTXM0kf3DJMSB+HSgDRzx1opBnpRQBQuCTrNopHyqrEfWtGqd7ZfawhWeSCRDlXjxn9arm01KNQ0WotM4P3JUUKR9QM0AadLVG1u5pLqW2uIo0ljAJ8uTcOfw4q8KAFApeKTvR3oAKKKD0oAM4rP1gZhjPvV+qOqcwL9aip8DAxKTGak2k9aTFcNhjMYoUfMv1p+0UKPmH1oaArkDOe+BS8elBHP4ClHAqCgx2pePpSdacBx60AWLFc3sOPWuiLLu27huPbPNYOmjN6mD2NT6x4ctdZkSWWSaKZBtV4mxx9K7MOvdEzYx2pK5L+wvEenn/QNa82MdEn/wDr5pfM8axDO2zl/Af/AFq6STrKTFcn/bPitOH0SJz6qTj+dL/aPi64/wBXpttB7uc/1pAdZimSRpNG0UqK8bDDKwyD+Fct9n8ZTfevbSH/AHVH+FH/AAjes3Yxfa7MV7rFxTAr6poNvpMzX2j6qmmTd4pJP3be3t9DmmWHjl441/tW0JjJ2i7thlCfp/ga0bbwRpELb5lluX9ZXJrdhsraC3+zxQRrD/zzCjBoAhsdW07UgDaXkUpP8AbDD8DzV4g1z1/4N0e9JdITbS9Q8B28/TpVMaR4m00YsNYW5iHSO5GT+uf50AdZRXKf2x4rtR/pGiQ3GP4omxn8iaY3jeS2fZe6JdQt6bv8RRYTdjraK5P/AIWBp4GWsrwD/dB/rS/8J/pjdLW8/wC+B/jRZhdG9qWkWOrwCK9t1lA+63Rl+hrAOl6/4dy+kXH9oWQ5+xzn5lH+yf8ADH0p3/CfacE3fZLzHug/xqMeOhcNtstIupnPQHAoC6NbR/Etjq7eTlra9Xh7Wbhgfb1/nWzivP8AUtN1/wAUuryaZbWO37s7HEg/Hr+laMTeK/D0SrMqazaKOWUkSr/U/rQM640lYNj4x0e9cRSTNaT9DHcjbg/XpW8CGUOpDKehByDSAKKKO9ABRS0lABRSUUAZS+ItL/tGawlufIuYm2lZhtB+h6VrfwgjkHoR0NUdQ0fT9VTbe2qSnGA+MMPoRzWAfCuo6axfQdZlhX/n3uPmQ+3p+lAHWUlcXdeL9W8PhRr2lK6scLNbOPm/DkfyrWsPGeh34Qfazbuw+5cKUI/Hp+tMDfopsUkc0e+GRJEP8SMGH6UvekAtFFJQAUUdqKACiiikAgZWLBWUlfvAHkfWjFc1q/hWS51GTVNK1GWxv3xvOTsfHrjp+o9qx5vGGs+G7uO0161gud3SSBwHx6nHH5gUAd7RWRpnibSdXwtvdKkx/wCWUvyN+vB/CtjGKAEpaSloAKKKO1ABR2orm7rxjBZTyRy6ZqG1GIMgi44PX6UAdJRXMRfEDw/KMmeaP13xH+manHjbw8R/x/8A/kNv8KLCN+l7Vzb+OtAT/l6kb/diaq0vxB00Kfs1rdzt2+UKKLBdHW0yaWK3iaWeRI4x1Z2wBXIR6r4r1xN2n2UFhbnpLM2Sfz/wqWPwVJeSrNrurT3zDny1JVfz6/linYE09ht/4xlvbn7B4btWu5zwZyvyJ7//AFzx9asaT4SCXQ1HWpzf6gefn5RD7Dvj8vat23s4NPjSKygSGEcFEXA+vuatUDMvVNKS7HmqP3g9O9c381tLg5yD8w9a7isrVdN85GliHz9SP61pCfRnm4zCcy9pDcxC24hl/i5+tVplwd60CQxNsYcD26VK2GXcOc9RWx4rZp6TqRgAjlO6Ju/92uiBBGRyDXnsgdfuk7c5Fb+jawEAt5ido4DHt/8AWrOcOqPTwWNS/dz+R0lGOKByMg0tYnsid6zb/FvqlneYGDmBj6Bun61pGqWqxebpkwH3kG9T7jmgCzNE8mAk7xY67ADn8wagvrdJrYpItxKCpUpExG764IqzC3mQxv8A3lBp+aAKlmPNtIRPbMjxgACVBkH1FSzxzSLiKfy+MfczTpZ0ihMpywBwAnJJ9KWKZJ0LJnglTkdCOooAqWlreQyqZLpTCFwYwCxJ9dx6fSjU2dbWT/SIYU25O8fMfpyKv0x4o5CC8aOR0LKDigBiSmW3R7ZonJA5Y5H6VVhiVrJPtDFWRySycd6ttJBbr8zJGv4AUiXdtIGMc8bBR821gcUAVVzOMoPOjhfKEjG7jt64p7XCzTRKkUnmBucxkbR3yelW45o5VLRuGA647VAL+BpAmXwejlDtP49KALVFFGKAClo6CkoAKgvVZrKYIzKxQ4ZTgip88VQ1HU7WzXySxlupF/d28Q3O/wDgPc8UAP0yxtLW1VraBIt4BYr1Y+pPUmr1VrFJIrKJJQBIF+YA5watUAJjmlopetACdKKKMUAFU9SXNtn0NXarX65tG9uamfwsDEx60hFOxmkxz1riAZigfeH1p22gD5h9aQFUjn8B/KjFOPUcdh/KjqOlZliDNOGR9KPrTxTAuaUv+l/RTW3WRpK/v3JHRa1q7aHwEsU0lFHWthBmkzRRQAGkope1ACUUdKKAE70tFJ+NAC8VzGvOPtwVsbVUYq3fa41tdSWyR/Oo4J71i3E0t9I00i/vMcDpWkIu9zy8diYODpxepCTFjHy01fLkIHy8dKQRsUIcbWHPFQrjf8qkN3wa1PGuy88abdo5X0rU0GFRdOwA+UdqxC8Zj5V1I9q09E1OC0Mi3DEFzwcVMtjqwkkq0XJ6HVZpATTIpY54hJEwZD0Ip+KwPok77FO+0rT9TTbe2kU3+0y/MPx61hN4SudPYy6Dq09qf+eMx3xn/PuDXU4pe1AzlhrniDTvl1TRDcKvWe0OQffHP9Klh8caOx2zm4tm7iWI8flXSZxVDWIYJ9Om86JH+X+JQaaJk7K4lvruk3YH2fUbZ89vMAP5GrokRuVkQj2YGvOG0bT5VO2FVwT0yKry6BarIGRplzxhX4FX7NnAsypPe56jgntTXdIxl3VR/tHFeZnR/JhxFe3ob/rrxVaXQxOgMlxcNjrls5pcjLeYUF1PSJ9Z0y1BM1/bpjt5gJrBufGf2mQ22h2Ut5MejlSEFM8P+FdIksFmmtBJJuPLsTXVQW0FpGI7eFIkHZFxUtWOuE1OKkupzGneGLq81BdU8QyiedeY7ccon+fSt+70nTr8YurKCX3KDP59au0UizmJPBFij+Zp93eWEnYxSEj8qT7F4tsObbUra/QdFuEw35//AF66elpgcqfEevWn/H94ckYDq9s+R/WlHjqwj/4+rG/t/wDeiz/WupzSMAwwwB+tAHOx+OfD79buSM/7cTCpj4w0ALu/tFPoEbP8q1JLKzl/1lpA3+9GD/SoP7E0rOf7Ots/9chSuBkSePNCQ4WaaT/ciP8AWoH8dRzfLp+k31zIfu5XA/TNdKtlaRjCW0Kj2QCpwQowOPakB51qWteJ72cWrbdLVvvBfvfn1/lVWz0GCCTzpHe4nOCXk55NdFrEQbUzLznJz+VV0AO7jHTFbxirHg4rFVXNwvZGPf6NaTPudfLJGNycGq8MuvaMqmw1aSSI9IpvmH05zWzPzDk5zg1VYZjjUiqcUzmhi61PSLNSDWfGQgSU6RbXUbDIZDgn8m/pU3/CS+IkIEnhaU5/us3+FdFpqiPTYFA421brne59JTbcE2cXN4y1mJireHzG2M4kds/yqs3jDxFKuYdLt0+oJ/ma2vEwWKa3mI4YFfxFYvm7sMi5A7+laRgmrnnYrHTpVHBIgk17xZIcbrWAH+6gyP50tto+qa/cmHU9cuTCRnah4Ptjp+lSl2cB0U8cHip7K7aybzyPu9M96p01bQ56eY1HNc2xsW3g7RrSya3itgWbkyyfMxNYN7p40+cWwsonLNlMRA8eua6zSNVXVIZG2bWjbDAdKSNdQt7yee+vbR7HH7tFgKuhz65OfSs1Jxep6FSjHERUoSscjBG0qEpZoRkjiIcY4qyNOvJuI7ZgOo4wK6C1mnQ3LQ28pjS8YvHsw5RlByB7E5x6Ukd3qrXbyzQFLfYfKhWBiXPYs38J9RVe08jD+zr/ABTZXsLa+0q3mnmdfLAAEefcDP610B9qzXs726s7q1uZXywzHLGoTOR079DUUFtfw3i3FwbydWiA2B0whx8wZeM88giobu7ndSpKlDkia1KKo6d5w86Mwzrbow8ozLhj6j3A7Gn3yXBMRiErRAnzVicI+McEH0HpmpNSa2m+0RswXBV2Qj3BxU1c1NYXUtxJgTmyYlihdTJvIAJxnnGPXPNb9tn7LGP3nCgfvRhjj1pgZOsaVvU3EA+YcsBWAjlc5GADgiu6rn9Z0oqTdW6jH8aitYT6M8nG4O/7yn8zGdVOcZ2tyT6VXUFXIDfMOnpU9up+bJ4zwPSiSLnPT09q1PHaN3R9XBAt5zgjgE9vat/8a4AhmAIysi9D610ei6uZlFvc/LIOATWU4dUexgcZf93UfoblQ3SlrSYDuh/lU1Iw3Iy+oxWR6xW0tt+lWrZzmIfyqUOsrNE0UmB1LLhT+NJZ24tbOKAMWEa7cnvUzAlSAxUkdR1FAFJYIjfXEKqPLKKzqDjDHp9DipzHJBEqWkUZ5yd7kfjnBJNQW+mC1P7q9u8F97h3Vt575yM1f7UAZMcurKc+W0j7yGVgojxnqrZB6exrTlErIREUBIxls8U7tzSMiyIUdQynqDQBUgAk0xSw3yIpwehJFR6Y8ab4hteUgO0nUvn1q7BbwWqFbeFI1JyQi4zSrDEjM6RIrN95goBP1oAzsXNxc3cTwCMMqkfvMlv0qaS/tfJMMuY5CNoiKHJPt61foyaAI4AwgQSfeA5qTNVbrUbOyZVuZ1jZvurgkn8BVc63ZD/n5I9VtpCP/QaANKiso+I9OBwWnU/7Vu6/zFN/4SXTt2B9pOOpFu+B9TjFAEl/El5qEFrMW8kKXZFYgMe2cdag0yMJqMjNyWXapI7A0t/dC21K1nMczxuhA8qMv+gqpb3t3DPHNNptzHbgtulcAYBPpnNAHS4pabHIk0YeNgysMgin4oAKBRk0UAFFFLQAVFcDNu49qlpsozEw9qGtAMLGR0o24GCRUuB9KQrxXFYCLHr0oVPnH1qTbSKPnGR3oAoHqPoP5UvJ+lKQePoP5UD9KxLDBx1pwx7ml4zSqOaYGlpQ+eQ+wrRqhpQIEpPqK0K7qPwIliUUtJWggpuaRpEQ4Z1UnpkgZoZ1jQu7AKO9ADvwpO9RpcRSRGTLKo7upX+dOjljmXdFIrjvtOaAHUlDEAjJAz0qNp4kfY0ihj2zzQBJRTPOiD7DKgc/wluaBPE0vliRfM/u55oAzdZ0sXcXnR8TIOvrXNW1xvDKSAymu66jmuZ1vSBDK15bqNp++o7VpCXQ8rHYa/7yHzM0MXcg0ojAbJwKZFLvXKipxjGSBxWp5S1GMvGSSPbrVmy0n7a3zKRH1JNTWVj9tmDEHYK6WONYkCKAAKicraI9DCYP2nvz2GW9vFawrFENqjtUmRRigisT2UklZB3ozRRzQMKqamf+JfN9Kt1S1XI02XHpTW5nV+B+jOTC5G4Y4/xokznA688UoI49/T60jspl54NdB8wObGOR26UyVCIepAqSRuccHimvgqec8UCsdNoYA0uMA9zWjWdov/IPUehrRrCW59Lhv4MfQKSloqTcSiiigAzRRRQAZozxSUUgCkpcc0UAclrb7b9gOWJP8qrRnABPOSP5VY1iPOou/fJ/lUAAG0D16/hXStj5nEfxZepXmzwB6dKgZfmjJ6gjFXJImeRSAdpwCRVeaDyrkBSSu4VRztPc7mzBFlCCedgqxUNuMWsQ/wBgfyqUVyPc+rhpFI5DxDPdC88u4jIhBzG2MjHqKpwx7wRuLLjnHGa7W7tY7yAxyfVW/umuOmt5tOnaCdQrE5Uj7rD1FbQktjxsfhpRn7TdP8AEcaK3HbAqq8YkcKO/6CnSTI74JbaOORjNaOhWJvrnz3GIY2yfc9hWjdlc4aVN1ZqEToNIsF0+xWMD5mO5jUt9YQ6hAIpWlXawZWikKMpHQgj+tWulFc259PCKhFRWyMa2sdLglaAXVy0xJZy91JliBzk5AyBQDorbsXjHb2+1S88445559Kbd6fB9pnZLa9zNkyNEiEEkYOC3Kkjril1CL+0reKKfSLxxC4eNhLGrKw7jLUFimHRW2E+Y+/IHzysRjrkZyMe+Kctvps8bpZiESKNxaRWIC55IyRn69KitrW7t50nSyn3ICoDXEShlPUEAc84OfaqrtfqzNbafO0dkWzDJcxsCpHzJjG7aV6ZPUCgDSe30q22RTQqzBdxfyyQB/eYjgA1ZOl2DAZtIT6ZXNZ8cVw0ET21tdIPK2oxmjk3RnkKcnoO3cVc0uL7LD9mS2uYYUA2CZ1YL7DBJ9/5UAP8A7I03jOn2vHT90KtQwxQRCKGNY4x0VRgCn0lAC0YBBBGQaKUUAc5qulGBzcQD931YDt/9as0neAe46g12hAZSpGQeormtV0s20hliz5Lfp7VrCXRnj43Ccv7yGxlspxgcj1pFJB8wcMO/rUqFT8rZ9Aabgo+GHH861Z5djoNJ1UTKsUzDd0U+vtWxXFrkcr65yK39M1RJ08qZwsijq3GaxnHqj2cHi+b3JvU1aUdKpQapa3F2beN9zYyD2NXag9GMlLZi0UdaOlIsDRSUooEHejFLik5oAUUd6KKAFHtSbj6mjtRQAu4+p/OquprLNp0yRqXYjhc9farNBoAzoNUO+KC4sbm1Z+FMgUqT6ZBNZ/iCO4WPJ3TW7sDjOChH9K09ViupYYms445JY5AwEjYFVJoNdvIGilXToVYY43sR+ORQBm2GrrZyxqk6ypJ1hyN6468V1UE8dxCssbblboaxrHRLu0jVBeW0e0fejtcsfqzEmr9hpq2LTP8AaJppJTl2kIx+CgACgC9QOaKKADFLSUUALSNyp+lFLjg0PYDI6kjFG3NSlSGPemAA1ytCGbT0oCZdfrTyOKRVy69uaQGXjJH0FPwc0pXGPoP5U4Dj3rBGgm3BHelHytTsY7UAHFMDT00funPqau1U07/j3P8AvVartpfAiGHWiiitAK1zY2l4UNzbRTFPul1zikvLYTWRiWQQlcFHxwpHTj0qyaRgpGGAIPY0AZE129xb+XNNZQTowbJnDRvjtjggGo9ztdm4S5sFEieXIizcj0YHv9CK1/s1sOlvF/37FI1rbNybeE/WMUAUIJpG2R3FzZusRyJUmGX9Mr2P4mgkS30dxi3hZeHkWcHev90juP5VbNjZMctaW5/7ZL/hSf2fY5z9it/+/S/4UAZsiyJuC3NlIiyiQfPh2XPIJ9R696mtZ7ZtUIsrgNE4Jlj3ZAb1X0PqBxVwafY55s7f/v0tSJaW0bho7eFGHQqgBFAEppGVXUqwBUjBBpTRQByWp6S+nStNBk27HJH932pLKA3zARdO5rrJEWWNkdQysMEHvUNpZW1khWBNoJ9a0U9LHmyy+Lqcy2HW0CW8SxoOg5qakpazPRSSVkFFJ3pHfy42frtBNAxeaUdKarbkVumRnFLQAYqjq5xpkx9qvYqKeCO5gaGUZRhggHFNbkVIuUHFHExNn72AaMnzhkfQmuo/sDTh92Jhxj7xoGgWOVJV22nIy1a+0R439nVvI57aGkYccCoMgggH1rrG0eyLs3lkFuoBqSPT7WJQqwJgc5IyaPaIpZbUb1aINFz/AGepIxk8VoZoACjAAA9qCKybuz16cOSCj2FoNJS54pFiUUlLQAUUlHfNAC0lFFIAopDS5oA5TVMfb5PqaotJtZBnuBj8Kuahk6lJnu7VSfAkUAc7x1+ldMdj5mv/ABJeo5LgqVG364qHeWvTnpu6/hU77d5OBkLmq8BxqABJIz6UzC+qR3sIxbxg9kH8qfTU/wBWv0FKK5WfVxVkLmoLm1iu4TFMoZeo9QfUVPSUDaTVmcnd+Hb030S22wwE/M5P3R9OtdPaW0dlarBEMKo/M+tS5qo995OpR2kyBEmTMMhb7zjqn1xgj159Kbk3uY0sNTpNygty3nNQXl0llZzXUiuyRLuYIMnFTnI61T1WYRaVckruLRlFX+8W4A/M0jctRuskSSL91hkU6srQbt5bEWdxEYbyzCxTRMc4wOGB7gjkGtSgBar3Njb3ZBlRg4GA6OUbHcZHb2qwKWi4CIqxoqIAqqMADsKWikouA7tSUUUwAdacDTad2oAO9NdFkQowBU8EGnfWkoE9TmNT0p7RjLFloj+lZ8ciyL5bgZHQmu3ZVdSrAFTwQa5jV9Je2JmgG6I9R6VrGfRnjYzBuHv09jNM3lH5zwe/Y1Vci5jOSyMTwQO1RITNKVIYnOQO1XY1C8dyOtaHl3uP0oC2voJCxPzYzXdV55K7ROGXja2RXd2Nx9rs4p8Y3Lkis6i6nr5XNe9As0lGaTIzg1kewLS5pKbuG/bn5sZxQA/NApPrRkUAOPtSUmaWgQuaM8UwsNwXPOOlLQA6kPWgUmeaAH0uajzSgjuaAH0lFGQTgUALS02nfSgBaDSUZoAO9OptLQBQkX5yPWmhcH1qw6HJ54+lN2YFYNCIsZ4xihR8wzzzTtvHWkVTuH1qAMrv+ApRn0PNGORgdhz+FScDmsDQRVNKUBOcmndacqYGaoDSsh/ow+tTmorXi2T6VJXbD4USFGaMUdqoQyR0iQuxwBTZZ4oU3yuEX1NZt9BdpABJdiSIyrjMQDY3dCRwfrir9zaR3QTeXVo23I6NtKn/AD2oAdFNFcRCSGRZIz0ZTkVJVWzsFsTKIncxyNv2Nzhj1I+vpTJ9St7dpRIWAhGZGC5C/WgC3iiqtvqUFwkZAdPMfYoYdTjNE2o20O/cznYcPtQtt+uBQBbpaxbW6SRmu5XVFjcq7l/yGPyrRnvo4JViZHZ2xtCj72fSgCyelNqtNf28DP5jlWRN7L3AqEXixzyL5U4nbBWKQYDD/ZPSgDQpKhtrr7SHBjaKWM7XjYg4/EdRU1ACjpRxSUpNACVFdcWkp/2DUuagvDizm/3aAJAdkCnBOEHAqvBemVpY5LeWKWNd+04O9fUEfy61Z3KkW5jgKuSfSs63vFuNSaWOG4Me3y1fyiFPOc5PagZLZ6pDeTmFSuSm9CHzuHcexHcVepMLuzgZznOKzZrm/FrNcRJlkcqIdnOAcZ9TxzxQI0sYoyACT2rPh1Fvs8UzlbiMkiR4FJKemV6/Xjiqs+o3E6PAoWCZshYp4mHmqeMq3T/PIoA1IbiOcsELZHqpGR6j1FS9Kx4byeKVPPtpkAi8v5YWOxx0yRnIPqOKm+034MimAmTHyJsIU++/OPwOMGgZpZyKZE5kBJRlGeM96z5Ly48xtwmtldAYWMG8bu4bHQ5/AjoaJJ9RFo1ydqPEAxhCZDj+Lnr64oEadFHBwR3paAEooNFJgJRSiigApKKKAEoo60UAcjqSF9Sm2Nghjn3qoScgdeRnir2ocX8zEYAc1nNLmcDHLbSK6VsfMV/4kvUkuG/e8HAC+nWq9u27UU7Z/WrOA86q+cY5wahQKNRCgcFuD6UzG2qO9X7o+lDMqjLMFA7k4oX7oHtSsFKkMoIPUEZFcp9aitb30V1eTQRMrrEqsXU5BJzwD36VXs21L7YwukbySh67MB88bcc7SPXninRSRJq9z+8jVRDGuNwGDlqv0DGllUgM6gnoCcZpl1awXkDW91CssTdVYfr7H3qjcWVw91FkLeQMrKyXG3bGeCDgDJ71ZsrFLFHCtne24qOFX2UdqBGZohXTpJdLu55vtIctEZ5Swmj7FCfbgjsRW4QrAZUEZzyKrajp9vqllJa3KKysDtYjlG7MPQisjTdY0/S7KPT9QnFjc267XS5c/Nj+JWP3lPUc0gJtTvYNO16ynkJVXieOdwpIVcjaW9BuzyfWtoHuDketUf7T0qW3ecXtm8bIQziVTlfT6e1ReHZxc+HrGQOrgx4BU56cYpgadLSUtABgnpTWZURndgqqMkk8AV5p8UdX1Ozv7G3tJ5reLYZN0bldzZ9vT+tVvB3iXVNbN1oepO91BNA4M5PzQ8dWb0+tOwHXv8QfDy3q2wuHO4480J8gNdIbiFYw7Soqt0LMBmvne50xotQ+y293Df7jhHtSWDH0xgHNTaudSN8lvfTSSToqrgvuKH+77EelOwH0MpBGQcg+lLmsfwvb3dr4bsor7P2gJ8wJyR6Z98VsCkAUUnSloABWF4ku7qKFYIYHaOQfM4GQPat3pRgN1HFNOzM6sHODina559bhFGY+gOGPSppPlYehrrZ9GsZ85hCk904rMbwnHuZo7qQ85CsOBWqmjxJ5dWj8OpgMpdtox07muh0fVrC0sxbXV9bQyKeEeQKcfQ1nt4e1GMts2sc8EGtm2sILHTlhubdp5JQRI8cO8g/0pTaaNcBQqwq3krF5763gmSFncswzkISFB6Fj0Gfeqz36NewMsM/lYceaY8K2B29fyqK22QrKs/2udpQFOLNl4AwPxqSMQpJ5kGlXpYdC+FGfUBmwPyrI9stPeqDiJRKfL8wBWGTVT7dKbm3dLWV96lTtICk9eCSP5U8LcBHEGlG3Z+S8csakn9afCLqCNEXTAQnQtcqT7npQAyPULiS3N00EaQbtu0uS45xk8Yp4vn3F3EIh37MbjuB9+1OW4uwpUaSQOuBOnNNLSGUSvojGQDG/fGT/ADoAsW00jvJHMAsinOAOMdjUzttRmwTgZwO9UY3kiZ3i0iZXfliZEGf/AB6pPtF+y/Lp4U/9NLhcfoDQBT+3MZ1mDQyN5bYjjYkg+9T299K9kZ5BBkNz5bEjH496kU6i+Skdgpz13u39BSTR37xkTvp+wcnfExA/M0CIjqZKlkMAy21EdyG+ppGu79Ii7C1AD7SSH+UeppZBOI1mlvrEIeFYW2fyO6p1iv2XK38JB6EW3/2VAEMt0Z7TzEVZ1Rvn8tuD+NVjeRpco0kkbOE3fI4IA9M1o+RqAGPt0P8A4Df/AGVNW0vVGBeW45zhbQD/ANmpgMXVY9nOxpNu7aj5x9T2qOK/CSzfKrsSCESQHr79BVlYNRGR9stj/wBuxH/s1N+zX+0oJbEoeqm2IB/8eoAQ6liJj5OZEOHQODt9yR2q7DJ5kauMYIzwciqP2O8RGSNNPXIxlI3Q/mDTraG+tIREkVqyjv5z5P5igDR4pKZEZCgMqqr9wpyPzp9FgE5pRS0lIBm3JPH45pDES3IOKmChuTkU7cyHuPpWTEVmiHOPxOaYsXzj61bJJGfX1pq5DgYI59KVgMHADD0wP5Uu3v2pG++B1GBz+FPOSAMcVymo5VHFPwFpFU8HtUpAxVIRdiGIV+lOpE/1a/Slziu2OxJCbyBGKszAjr8h/wAKiOpWY6ykfVG/wq2SaTPvTAyZxplzJvlupTyDt8xwoP0qxDd2ECbEuwR1+eQsfzNXutIQPQUCKv8AaVl/z9w/99ioll0wyTP9pt288ASBnBDYGOlXiqkfdH5U3y48cxoR7qKBmZJ/YkVq0LzW3kZB2GXIBHTHPH4VWF1oCy74b4IxADrDKw34/vDv9a1YhaPMyxwx7h1IjAz+NT+VHj/Vp/3yKBGS15o8jGTyBISuwt5Q5Hoc9aYl5ocEDQsCsZxlZUZsenXOBWx5MRP+qj/75FBjhQbjHGoHfaKAMdb7QlwURG4PzeUW4PBGTRBe6HbqBHK+1T8ivvbZ7LnoK2NkR58tD/wEUuyP+4n/AHyKAM0eIdHDMTexI38W4EH+VWINV0+5UtDewOB1+cD+dWtiY+4n5Ck8qM8mND/wEUAR/a7X/n5h/wC/go+123a4h/77FSeTF/zyj/75FJ5UX/PKP/vkUAMF3bdrmH/v4Kr315biykP2iHoP+Wg9at+TCesMf/fAqrf28P2UgQRcsv8AAPUUAWBdW+P+PiHp/fFBu7b/AJ+Yf+/goNvB/wA8Iv8AvgUfZ4P+eEX/AHwKAuN+2Wv/AD8w/wDfwUfbLU9LqD/v4P8AGnfZ4P8AnjF/3wKPIh/54xf98CgBv2y16/aYMnv5g/xo+22ve6g/7+j/ABp/kQ/88Yv++BQYIf8AnjH/AN8CgBv222x/x9Qf9/B/jSfa7X/n5h/7+CpPJhx/qY/++BTfIgz/AKmP/vgUDG/a7Yf8vMI/7aCj7XbZ/wCPmH/v4Kd5EB6wRf8AfApPs8H/ADxi/wC+BQAn2q2H/LzD/wB/BSfbLYdbmD/v4Kf5EP8Azwi/74FJ9mg/54Rf98CgQ37Xbf8APzB/38X/ABpPtdt/z8wf9/F/xpfsttnP2eH/AL4FH2a3B4t4v++BSAQXlrj/AI+oP+/i/wCNH2y1xn7VB/38X/Gl+zwf88Iv++BTvs8H/PCL/vgUAR/bLX/n6g/7+L/jR9ttP+fq3/7+r/jUnkQf88Iv++BR5EP/ADxiP/ABQAkdxBKdsU8TnGcI4J/Sn01Yo0OVjRT6qoFOoA5HWEeS7mRDjLmqNvHiXJ+ZgBzWjqJ/4mEwH981STImIzyAK6Y7HzGIX71+omRvx0ODz+NCqDfxHjO45xSbcPwf4Tn86XOLuEjuxFNmS3R3I6CgjNC/dH0pa5T6xFX+zbAMXFjbbmOSfJXJ/SrOaKKBi0GkooAK5vx3po1HwndA/fhHnIfQjr+ldIaxvFb7PCmpNuwRCcGgDwOONpHC5LFjtUZ719B+H9LTRtBtLGPny0Bc+rHkn868N0KNZ/EWnRNyrXCg/wDfVfQfTimxC0opuaXNIDnPHOm2OoeF7qS8UhrZDLE6/eVv8D3ryXQ/EmqeHx/okiNas2ZIJFBWTtz36V6l48bVZtHOn6Zp0lz9p4kkXGEHp9a4fTfhzrd4sa3QjtIupLnLfkKaGUm8LS6xqEF1oFtKmn3Xz+YW+W2OfmUt/snp7Yro9Y8S2mieI7aC20y0upogvm3bIDLIehII/i966hPCEFp4Vl0WyupY2fLmfPJf6Dt7VzHhv4c3lprC3WrSQtDC25AjbjIR0+gouB6ap3KGGeRnmnUlFIQuOKKKWmAUYozRigAp3am0tABS5pKSgY6obi4a3C4t55i3QRIDj65IxUop2aBGRCt7f2UEvmLGxzuDMcoc/wCzwT9eK1h9c1DBCLdXUPlWcsM9s9qnJAGSaBgKX61DHdQSzNAkgMi8kYNS0AFFFFAFTT8+XKp7St/OrEsMc8ZjlUOh6qehqG04kuFA6SGpppYoo2aaRI48cs7YFAjPjitJXmt0kVFV/wB2I3CkHvtq/DHFawLGrEKvd2yT9SagtrTT0RZ7aC3C43LKiDp65qhe6rbm4hQxyEMCELptUnscntQBtdaWqAv7eNjAZFMqKMKG+99Kb9rvXkYrbIiRkbwxJZv93FAGjTZJBEhcgkCs0apIl3Is4higUfKGJ3sfpTyt/cQeZ5ylJBzF5W0qPY/40AaWcgH1pT0z1rNC3QtI1XzyVOHww3n6E8U1LO4uC5nadAR+7/fEMv1C8UwNQngZwKKzGsrslJG+zyyqNoLZ+X3HXmr1uk6IRPKsh7FVx+dAEtGKKXHvQBNETswOfwp5I9T+FR2/XpkmpdpCkn8s1i9xEbYHbimZxKADxnNOYjjINCAbxxkZ4yaQHOcbsj0H8qlHODTBhfYYGfyqWMfJnPHSuZGpJtOQQKfjimjsenvUncE9+hqkItj7opMUvakrsWxIhOBnGcdqigm89WYxSR4OMSLgmpqTNMCpJcSPdPbQPGrooZt4J4NQW2oTzyYNv+7BKlgDjI9D0/DrV/yoxMZgo8wrtLeoqEWEK3Dzo0kbOcuqOQrH1I6Z96BDH1KJYbd0AdpztjXONxqC5vLgN9mkg8ppABHIG3A88g+hq1/ZdiyOrWsZVzllxwT6+x+lRXFhZx2rjY6qAPmVzuHuCaAJIQIJljkYeYy/KqjgAUC+V52iiikkKNtdlxhfzprabBKF85pJJF5WRnIYfQjFH9nQrIZInmiJADeW5Ab6j196AJnnhRyrH5kXcfYVBLdqoUXMDRxOcB2II/H0pY9OgTzxmRlnGHVnJ/LuKb/ZyuipPPNOikFVcjt0zgc/jQBJHdpJOsWyRCy5QsuAw9qs4qF4Fa5jnyQyAgDtg1I7bI2cjO0ZxQAp6UCmowdFdejDIp1ABSUvOaSgBarXuDCgPeRR+tWKrXnKwD1mWgCzwTwaqPqNvG+1vM2h9jSBCVVvQntU628KTtOsSLKwwzgcmmi2gCSJ5Y2yNvYep9aAILrVLa1hglL7hcNti2gnef8AINLHqMTL+8Vo38sybD1Kjrj1obSrF2YtbqQzbipJ27vXb0B9xUv2O2MaRtCrqjbk3/MVPqCeaAI4r+Od4xGpaKVcxTBgVY+nHIp1ncSTiRJkEc8bYeMdvQ57g+tPSztY5Wljt4kkf7zKoBNLFbxW+7y1wWOWJJJP4mgBlzdC3MSYUySkqgZtoJAz1qvFq9u6Rs4Me/K5JBAcdUJHRvT1q7JHHMuyWNHXOcOoI/WlCIgIVVUHrgYzQBnxat5tuZktmYeiOCR9R2Oe1QNrapHCBsaaVsFHDJsP908cN1xnritjoc+tU7u9jju4LSSJ5fOB4EZYcfpSGEN6W1GSzm8oEgtFsbJZff0PPT8s1crNGqaf58ziMiSIiFn8sA5J4XPUc9jipZtQEchAiLIhQTMWwY93Tjv70wLtJ2qlFqUctw0SFAqJudnfaQMkZA7jIINPW83yxKkYZJlJilVwynAzzjkZ9aQFoUVBZ3BuYNzp5cqsUkT+6w6j3HvVigBDRRRQAUlFIaAOW1Aj+0Jf941RRd0xOc8CrurLi9lI6Z7fSqNuG4PTgZrpjsfMV/4kvUQkG7A9F6fjStn7VDgdzio0+e/bHPFSnIuo2CkgE02Yrc7gcAfSmvv2nYFLY43HinDlVPtQetcp9YtigRrGflbTse4ko2ax/wA9tPH/AGyc/wDs1XyQOSQB6mqt9frYiPehYyEgAHHQZ/E+1AyLbrH/AD00/wD74k/xpPL1n/n40/8A78v/APFVoA5UHBGR0NFAGcY9ZI4udPHv5D//ABVUdX0fVtY0uewl1GzijmADFLZsjn3etq6lNvaTThd3loz7fXAziuZbUbqdn+1vdgxxJJKtoBFDGGGQDISCePcUgMSy+Fs1neQ3UesAyQuHT/RzjIOefmrs/I1stzf2I/7dG/8Ai6wzp8t2ikWHEo+RptXciT0xtJzWl4Yu5pbP7NcOzsiK8bO25thyNpPcqykZ78U7gWvs+t99Ssvwsz/8XS/Z9Zxzqdp/4Bn/AOLrTNJQBmm21j/oKW//AIBf/Z1WvJ7uwG671+yh9pLUA/lvzUfi/VpdH0MzwkrJJIIw46pnqR715zJqE8pzHiJW6kdT9T1P4monNROvC4OeIu07JHaT+KI4Rj+3xIe3laWSPzLVl3Hjp0U+Rd3UrD1so0H/AKEa5coX5ZyfqaUWsZx1rL2zPVjlNJL3pM2LT4g6q9zi8lMVsejRQIXH5jBrvrOK6v7SK6t/EEskEq7kZbaLn9K8elgMb9SVBJxnpXefDG7aWyv7fefLilDIvpkc4q4TuzgxmCVGHMjt7aGWGIrNdPctnO90VSPbCgCp80mKK2PNFpQc0lKKACj3opaADtTFlR0do2Em3ghCDz6fWndqFVUGFUKPYYoGZVrqTxaU9zdW8iLGxGSwJb5sdB0p9zq4t7BLtrd8FsGLPzt/uj+L/CrQsohcSSqXAk/1kefkY+pHrTobK0t23Q20MbDoVQAigRRvJZ7jSobiGaJfnV2ZVMgA/DrViO8dY4XL/aY3JDPDERz247VdACrhQB7AUvNAzNgRre/bzROysT5TYygz1BxyD9a0u9APNLQAUUlGaAK9vxdXI/2gf0qdlVxhlDD0IzUEXF9P7gGrB60CDAK7SBgjpVVNOt0m8wiRyF2hXcsoH0NWs1Xnvra3kWOWXa7DIAUn+Q4oAljgghTZFDGi/wB1VAFSUzzUK7gwIxnj0qJrqNN3JZgAwXPX6UAWe1KDkZB4rNGoy5dmtikcf+sLtyPpjqKSPVVeOOXBETZ58tjk+nSgDTorHS+ufMTeLnl/nVrbaqj2b/8AXWz2oAKXNJmimAZpM0ppKAJoDjnoR3qZvlI53E1Db4LYIyKccZJGeDWMtwHEgksy89OtCFcj5m4PTFMZhgEcEdqTzCJF6DJ7VFwsc+ckgd8D+VSqeAD0HWoQfm46kD+VSqB1Nc6NCYcHg/SpcjIBGTmoMkEDmpkILdAfeqW4FrvRSGjNdxmGaO1AxR0FACUtJS5oAKy7yGed5o3jmII/dPG/y/RhmtSgnigDEu7aQ30M0wnaFVUr5SB/LcdenIz6jNTGK7unWXzZI18zDRngPH9OxrT+lLQBkeXd207Rt9qe0BOxomDMM9jnnFMR7zzJFl8506wMCFkH+8vf61tZqpNHcRzme3SOTIwyOdp+oP8AQ0AUbWW+lsHuHjkaYkEBSPmX2HrUwuZFlWJIW8ubhGlODnHOQauWcTQWqo/XJOPTJzTpoIriPy5kDpnOD2PrQBTshP5FuFYFFLI/07EVD9nvAjL5GXD5crLtEy+x/hPsfzrR3w2yrHuVF6AE1LigCnYi5QyJNGVizmLc2WA9DVyg0UAJVa6/1tsPWX+hqxmq9xzc2o/2yf0NAFjvRUUs4idUMUrFu6ISB9TSXFytu0SbQ0khIRSwXP4mgCbFGcDnoKxbTULtdTls/sbGMyb928Eop65/Hv0+lbTbShD42kYOaADrR3rLsrzZYOgDNNbt5RyCe+AfpSHUbuC7a2uUiGCCkoVgkoP8I64Ye/WgDWpM9qy5NTnW3kmaMxx+WZY28pmIA6qy+ven2moTT2sMrwrIznBMX3Vz07mgDRzUVxaw3UapMm4KwZeSCpHcEciqA1RvILBd8x/5ZJGd8fruXqce3WpjqUR2bFaZiCNyKcA9geOM+vbvSGWHtbXLyyQxEldrsyjlff1/GnRW1vChWGGNEbkhVABrMOq+fhFiilydrwFissZ/2kI5H0/WrsM9wLlre4jH3d0csYO1h3B9CP1pgSyW1vIytJDG7KSVLICQfakitbaCRnht4o3bqyIATUuaKQDVjSNdqKFBJJx3NOoo70AJRS0lABSUvFJigDldSJa5mb0PFUICcAcY4yc1c1RNt1cEE4BOBVODIXp1x1+ldMdj5ev/ABZeo2Bg15IcdqsR/NcR4GMk1XsVJluG6BVzz9amiGZYiuRhufzpszh0O2HAFBoHIorlPq0RT2lvdhRcQpKq5wrjI/Kqmjr5VvcQISYIbh0hyc4UY4z6Akj8Kkv7O5vFVIdQktY8fN5aAs34np+FFlYzWgVPthkhQYWIQqoH5c0DK2s3t3Z2kkkcYjiDIGuPMX5FLAE4I7Zptpc6lJeosbwXdjzvuTGYj/wHkhvqABWuyq67XVWU9QwyDS9uKAIrmMzWs0Q/jjZfzFclLNpU0E9nqV19mivrKBgd2GJXKnHHOCBXZVhz6Tc28kr2motFbu25LcwB/LJPO05GATzjtQBz15a6LNYaZZWkmqCKwk3xyW9uTv8AXk45z3Faukzh9cjKRPD5puD5TgB1QlWBYdvm3Y+tQrNDcaPPem61G4ljkMAgkm8sGTOB9zHByO/StnQFtDpqTW9pFbSNlZkQ5KuDggnqefWkBqmkoNFMDm/HkAn8IXRPWJkcfnj+teTrHdCIbZQ69gRzXs/iaITeGdRQjP7kn8ua8ijIQlVz7c1hVPaymKkpDY2vF6xw4+pqXzrxvlEkSDvhc08y4GD0A6kio0mSUEqwIB/vVjc9nlV7NjJI+8rPL7HgflXcfDSMLHqT4xuZP5GuKYblI9uoFdp8N5lzqMIDbhsbOOO4rSm/ePPzOCWHdu539FM8xN+zeu/Gdueaf0rqPmhDThTRyadQMD1oFLR2oAKSimSRLKULM42nI2uVz9cdaBjzIiyLGWG9hkL3IpHljjRnkkRUX7xY4AqtqFvLcJH5Cx+crArI7EFPcY/lTprPzY3AkIcsHUlQQrD2oEU4NUghuJreaUsxkzHtBbKt0PHQds1eivIpmCqso3ZClkIDY9KrHSYJpVuLjLXI/wCWsfyED0HoKmGnW32VbZlYxqcr85BX6Ec0AMbUQHAED7SxRXZlUEjt1qYXcTQiTnoTt75HUU1oLezsJFjgTygCShGVP1zVbTo7bzpYovKeJMSJ5eNqkjnGKAJTfTYhAt0DTH5S0vy/njr7VZt7hLhWKkbkO1gD0NNFjaCJ4hbx+W5yy7eCfpUsUUcKhYkVFHACjFAEKjGov7xg1YqBuNQX3jP86sd6AK0No8dw8z3lxLu6Rsw2L9ABSXFvKzmS3mETldrApuDD8xzVvjFJQBk2VvLc2nlzmWCSIlCVIy4/lzVyLTLSFCqxZz1LsWP5mrX1pc5HByKAECqOQo568daf2ptL2oAWikqCS7jicKdzMeyimBPjml/GmBwSPUjNMklMckalflc4z6GgCako6HGD9aG68UAPiOCTnBqUt8oJ/wD11WVsHvz3FKZCvf6VhPcCQ/dwOuaaGHmL8oGDUJdjyDj60A5Kk9c1mMxOQ4wOw5/CpkYFeeTmoicMASDwP5Uq4zxmsCyyjYIxyPrU0R+YLjq1UxjOO471Zt2PmID1qobgXjRilNIBiu8gOccVUknuItqtHGZJH2pgnH41bo4+tAjLXULxVMktmoVJPLkCuSR/tLxyKSDV1mt5Z5YgkK/dO8Etz9etavU9KxtSW282SEwxxyOmVbYAZD6A+tAE02q+U7BfLJQ4eNmIfHqB3FPa7eJId0kZablCRhemcVeCDCblBIXHIoIHTAx6YoAz11RC1tkptlO1grZKt9OuK0aaY4928xpuHRsDNKDkZFAGXdawbdJZEjSRYn2vGG/eD3xTYNaM11HAiRM0q7kIYjHswI4NaboWVigVZSMBiKoWqNLdxM8MqSRKwk83nk+h7igCSe/ETbDsR96oWc/ICenNLLfCKTyi8BlC7mQvgn/dq40aOrK6KysMMCMg1ELO1WJYxbxbFOQuwYB9qAM37QHu7iJyiNIgZPM6lMfw+vNTw6gdkJYxGKVf3bKSSD/tVo4BHIHHTjpUaQwxMzRxIjOcsVXGTQBXsbtp2kil2GSPB3RsCrA9wf6GrlRpFFGzNHGiFzliqgZPvUlACdqrTf8AH7bD3Y/pVnvVeT/kIQD0Rj/KgCyetMkijmQpLGkin+F1yKd1pO9AEX2W3BjKwRgx52ELjbn0qO7iuHaGS3MZaNslJMgMMY6joasmmTSrbwPMwO1Rk4oAbaw+RAEJBYkliO5PJqakyDyDSMyopZ2CqOpJwKAHd6aqqowqhR6AYpvnRCMP5ibGOA2eDTt6Z271yBkjPOKAHZ6UmTTBNGUDiRdpOAc8E+lEk0UbKryKrN90E9aAHH72cc4xml7YphlQSeWW+f0x0pqzx4UmRTuJC7eckdR9eDSAkoqh9qt3upJPOlZ48J5AQgjPP3e+fWrVtcRXcImhbchJHIIII4IIPQigCSloNB6UAJRRjNFABRSGigDkNXY/bJlHRieaqcqMA8g9fwqxqjA3si5+bJx+dV2XuDkHI5+ldK2Pl6/8SXqLYttE2ecjBNT2wHlK3X5uKghwFZBznGTj2qa2b90secfMD1psmG6O0X7o+lKRQvQfSjvXKfVISiijgUDClpKCaAFzVDWp/s2jXU4UkomRg4wexz6Cr3WmvGksbRyKHjYbWVhkEelAjkI/CN8LNrddRAiuY4jcRTAygSL3Q5GB2+laNpYrofiQRWojjstRRmMKR4CSoByD7jPFNXUZfDcMsGo2t3LYQn9xdwp5oEfZXA5BXpnHTFLLqFxeajY3UGj38lrCrOsm1VLlhgYBPTGeaBnQ0grFvNWu4l+eK204Ho17MGb8EXr+dSaPJIzShpL65VxvNzcR+XGT02ovUCgC/qEZn0y6iUZLwsAPwrxCDO/HOfrXux5BHtXiFyhsdXu7cqf3czDH48VjWWlz18onapKPcryNJLc+SVbYD8wHpUc9oI7jz0eSPJ6AdTVxmPmebGobIwVI/kaaN81yrtGyIg4yv8RrNM9GdNNtS1beg2K5WcMj8SL1xXb/AA6nBur+MjH7tW/ImuMMaq5YqNx4z61p+F797C9uyEJeWAr6Y5FVT1mrHPmcnSwUpVHsdWdZeDxDLe+UrQE+WTnkCuySRZY1kQgqwyDXn0Xzx/Mv3jlh7+1atjr6adG9vMCe8Qxx/wDqrulDsfCYPG8smqj0Z11OrH0DVJNTt5WmwHRscDHFa+azasetTqRqRUo7C0UlFI0FpabnijNACnrS5zTeppc0ALRRmkoAdnjFMjiSIYjjRATkhVA5padu5oAXOKSkNFAEE2BeQN6girNVbniW3b0fH6VZpgRXFw0K5jtppye0e0fzIqvLfvGzAxBQihnDt8wHsPartRyQQTsplhjcryCygkUgKJ1uzZCEuLfJO35pcD6/SqMGqXsa+WI4WVf4lhkcY7cjsfWt8Rx/880HGPujpT+gwOgpgUBNeyRNLHEgIGRG4I3fjUTahcRqv2iP7OcZLmNnQ+2R0/GtTNFAGYL26dA6QPIH+4yLwPrnoPekaG+vD+8h+zkfccSAn6HHY1qZpcmgClGb3IDW6IgXacS5z7jiqwsLia2dJ4wNr5jHmliR7nitYnikB5oAotZTLG8ds/lowBxuPB789qjeO5RkJjn8tRjZDLnn1PrWnmigChaS3T5S4h2MvIbIII/xq0X9QCRTZAd2RUTYH8RJrCpuBKW4NNV8OuMk5qPcMe9NVxuXk9ayuMzCeffA/lTkYbx2PrTGwTj2H8qRPfn0rnLJgcE81ctMNcLz0FUQQfartj/rycdBWlP4kD2NKm0uaK7zMQkAZJwKq3WoW9qqF3B3nA2nrirRUMpDDIPUGq81lDLGqgGIo25GiO0qaAE+32uGzINyY3L3GemRUY1GIz+TLDLHIRuRXTO8eq49KhvNJhnglb5jcshUSk8+wOO2alisLeaOKaaArPtBJDEFWxzjnigB76lEqeZtlaMHDsq/c+velivIp3dVJDI2w59fpThaoI3hCjynHPJ3E9zmoP7NR5HM8jShgFXI2soByOR6etAEr3Sxq2+ORlUfMyLkf40y3v4JvL8lW8mThJMYBPp60v2FVYlZ7hQxyVEnBPrU0VtDFGqKvyq24Z5wfWgB0kqxEZBLMcBR1NMmvIYIw8z+Uvct2+tLPbx3KgPuGDlWViCp9QRUH9nRlmJmnw4w6mTIf6//AFqAFOo2gbDy7eNwLAgMPb1pzX1oiRu1zEFk+4S3DU4WsA8n5M+T/qye3aqcukKXRopFBUEbZYw4Izn6g/SgC4L22yR56cDJ5p4dX2ukgZSM8Hg+9VjY/wCiRQrO6vEcpIADg/Q9RUUmmtKd5u3SUrsLIgAK/SgCzNdJGq7Crs7bVG7jPpmn28vnQLIVKk9VznFUJdI+0oFneIbcFXhTadw6EjOPwq/CsgiVZShccEoMA/h2oAkqs3OpJ7RE/rVmqy86m/8AsxAfqaAJZRMVHkNGpzz5ik8fhUd1JNEI5IomlAPzomN2PUZ6/SrOMCoLmJprZ40k8tmHDYyPxoAjsbo3cBdo/LkRyjof4SP/AK2KgvbGe5lcCQeU6hT8xBX146EEetT2dtJCZnl8sPKwYiPO0YGOM/SrWKAMjTdNn027lGfPhk4WVpPnRR0UgjnHY5q9eW73EKrG6o6uHUsu5TjsR3FWaQkDqQKAMx9LkZbgFoCtwQzxbDtVhxuUg5B6fiKdHpbKqRy3CzRrnDNHiUgjBBYdfyrR5ooAz30x5bUW7385RMFDtUMCOQc45I/WpntPMkWUzOsoTy3ZQMSD3HT8qtdKSgCoNNhVlaOWeN1TZuWTllHQHPXHY9aDptqY2jKN8ziQsHIIcfxAjofcVazQaVwIY7WKJw+ZHkA4eRyxqSOJIt+xcb2Lt7k9TTqKAF70UnakzxQAtFJmk70ALSd6KWgDiL8iTV5Bnvx+dA4RlOOc1DdSr9vlkPZsY/E0skqBCc4O0nFdS2Plqms36grkPg44I/lU0LqGjGckn096iwjnOcEcn8qIpUN5GCeQ3TFDJi9TvAelHFNBGBQTXKfVjqaaTdRmgBRS03NBNADutLUeaUGgB1ZR8PWAZvINzbKxyY7e4eND/wABBwPwrTo3UAVbTSrGxJeG3XzD1kclnP8AwI81cpm6gGgB9c3rng2y1e5e9jkktrx8ZcHKtj1WuizS7qLXKjOUHzRdmecv4B1aNj5c1o47E7l/Sox4H1wkjbaAZ6mY/wAsV6Xmquo3U1pYyTwRCV1/hJ4+tT7KLOp5niIq/McK/gqWzTz7/U4kx0SCPk/iar2MEFsziPIV+hc5yfWrM1/Nql35lw2SOka9AKcqIF5X6etdNOlGJ8vmGaVsW+VyfKTD5eVOfoaHZJEIaJXIHGe1RKCvzI2falLKSc5GR0rQ8xM2fCzKtxOg4ygIGa6iuL8NzKNTVQRkrg12Oawqbn0GXSvRt2H5opmaN1Qd4/NLmmUyKZJk3L0yR+VAE2aKjzQWIUkckDgUASZpc4qtbXC3NtHMoxvGcelTbvegB+aCaYGpc0AOzQelMzTs0wGyRCUJlsbW3cVJmm5oBoAfmim5ozQA+jNMzS96AHZozTc0ZoAdmnU3NIDQA40Ck4oyKAHUE02igCOX7uarlu2asT/6lsVnE+pGfrXPV3AmJGOcZpgb51A9ajLD15oUnePrWJRRZjn8B/KnK/HI5PSoiQDnk8D+VLnuOaxKJlJ7itHTeXf2FZgbOCe1aemcrIfcVrR+NClsaFJR16Uma7iBHdUXLsFHqxxTWmiEfmGRdv8AezxTmRJF2uqsp6hhkVTvFW2g3wqqkEBFA4yT6UAWo5opovMjkR06blbIp/Xkcj1FZn9nyNqK3LCJVKlZFTID+hI7kVXls7iILthXzFkzvjmK+YM9Mdjj8KYG07qgy7BR6k4oBBOMj161nwB7hkDR/JE7K6OckccfWqi6dJaec7JK5BJjkifJAPbbjt6ZoA26M1kQTXzQ7ZI7iKYH5Sqgow9eeR9DVmxllMksUhZwh4kZSPqOfT1oAtzzJBCZG6CnZzVHU455LVjExIUhtipknBzVK7n1CR/NtRN5W0FAI8E+uQe/sRSA3OxpM4GT2rMS9E0kUEM0peTO4shUpgehHBpj3crwyw/aIjOjeWUx8zD146GgDRhnWbdtDDB7jrUnesuCae3QCa1uA5wjPGoYDHQjHak+0XayqkolKkEqY0G4em4UAa2edv40gNUUurmaDfHF96Hcn+96VEl7mBApu3P/AC1xGd8Z9MEevpmgDUxmq0XOoXB9FQfzqhdzSLaK0kjhxJmIFCpkH9046Grtq2bu7Yj+JR/46KALn40lJmk5oAbOxS3kYZGFJ4ril1bUWJMUsuD1LnFdpOR9nkz/AHTXFSvuXgEYOARWlM8vMpSjy8rsSf2jdzYSSaQE9cN6UwtKx4lckc9e9QsCJ1GfUmplJJyFxxyRWtjyXOT3ZOl9fRYC3EgXsDzUljq9+LqKB5Q6s/O8c4+tUvPLyeWSCFHApsRxdRsOob+tJpGsK81Je8zu6KbnikzXOfSDs80GmZozSGOpueaM00mgBxozSA0maAHUE0zdSZoAfkVgeIL++t7iCK2PlxupJb1PpW3mqWp2q31r5eQJAcxnPenF2epjXjKdNqD1OJSOUymRo03HOc5PPrRdQSTH7i7iMkjPWrFx5qx7lTlD+8UjkUqvvUMM7T+ldSPmJRd7Mp2zhFeNkxKQRv3U9pBE0ZUOGHJOcipbi3Eqbxw49Khd/LwH546560E7G/beKJ/tUME0KFJCBkAgiuozXIeHbIz3ZupYgBH93Pr2rq81z1Ek9D6HASqSpc1R+g/NJuNMzS7qg7h1Gabmk3UWEP3UoNR5ozRYZLmkzzTN1Ju4piJCaTIxTN1GeKAJM0ZqPdRuoAl3YqpqN4tnYTTuRgLgZ7k1NuqG6t4L23aC4jEkbdVNNEyu4uxwlvCA7yg43HgiraoCN28En3rYk8O7B/olwQoHEcoyPz61Rk0y6hbc9uxA7xnNbqSZ89UwdWGrRScY74x0ppkPfGKdMHGV2MPYgj+dQMvl/Mpzu6jriqOZwaLXh+ZV1sZwoOTknHArqNVvL37GjaT5cu9vmnUeaI19doPzVzXhyxkuNSeaaE+QikfMOGz2rpTp0NtatFplvDaljuxEfKBPvtFYz3Pcy2LjS17ken6ndX93iNI3tVJV5ApDAgcHrjn0IzWncSSR2srxrukVSVXGcmshNPvt8cnk6XG8YAWQCRnx7nIz+NW/J1NvvajBH/1ytc/+hMag9ApR6zcLGhDQXOW+YxEsYx/eYKMgZ7YzSwXt1BburNaExSZkQBt21jkMOenPXFWxYXOdx1e7yeSVjiX/ANkpp0ty4c6tqO4DAJdM/wDoNAFaLVLsSNFJcwNcSOESEwsDF7n1H4496nkm1SG48mVt8RG4XNvb5K/7JQk/mKlGmyYw2r6mR7TKP5LSf2Ww/wCYtqn/AH/H/wATQBRsItUtdQVpWmNiSxjSOL17MuflweQa6CQkRsV6gEis06UhOWv9Sb/t7Yfypv8AYtv/AM/Wo/8AgbJ/jQBBFPfHbIn265tnXLlFUOjf7HTI9qt6fb3jzSTXscpzgxMzbSB6Mo4zUFt4etIYghnvXAJI/wBLkAx6YBqYaHp6kNsn3A5BNzIT/wChUAaMZbcwKYAPB3ZzUmai3Uu6gCTNLUe6gGgCSjNM3UbqAH5ozTN1G6gCTNGaj3U4GmA/IpeKjzS7uaAH0tM3UbqAJM0maZuo3cUAEnMTfSswsOa0yflP0rFZ8MQTzmuestholJPsaQHDL9ahL9gfxpof5xz3rnZRXLYbrxgfypwIIHbNVmkGR64H8qA/1rIot7sHrWvpf+oc5/irCDc9citrSz/omf8AaNbUPjJexo5pM5NMzRmu4kdSMquAGAODkZppak3UCJM1BcxySJ+5cJKpypYZGff2qTdQDQBHaxPEJHl2iSRtzBDkelT5pmaM0APJpCc03dTc0ASCg560zPFLu4pAOyabhd27au71xzSZozQA/NVZ7UzSF0neLcu1woB3D8elTZpu7FAyRVVEVVHyqMCl3VFmlzQBJn3qtbKyy3LMMbpMj6YFSbqXNAD80Zpm4UhagRHdXEKQuryoGKngmuHknbJBQgbvXAq5qWn3NrJPISZY5W3Ak9PaqETRdRGCenNbQVlc8LHVZTlyyVrA8swy/lqQvGc0qT3AY7tgBXpjNW/lyc8KewqIMpcuO3A4qzgsRJsI3E7ZTwe1NCBBvy5weu6gZkmLOuAOgx1pZ32rtK8twAKAsamk6peS6qkBmMsLddxyRxXVZrn/AA7YfZ4WuXX534UnritvdWErX0PocEpqknPqPJozUe7mk3VJ1km6gnjJHFRbqqJp1nHeveJABcPkM+4859s4osAsGpwyTXUclxB+6kKrhucADr79aH1e0TcWMwVAGY+U2FHqeOlZNxbuGvIILO4Frcj50SNOG/vKdwx0HBHUVPOk10zN/Zt0pkj8uX/SEQSL/tDJ/PrQBdOr2ocIzOjblX512j5vunJ4wexpJ9ReN5hFaSXCw/60owBHc4B6kDtVG4gvbqJo1skh3R+UzNcht6ehG01UisNQXUJ4Xt7NreVFcMxdgjABSM8HkYNFgNCTX4fJt5Y428u5YLBKxGxs+uDkfjRfXF1BeafvhUx+fsaTzAqklTjrnHNMj0y4jdpIm06J2GCUsyc/+PVPJaXs6eVcXsTI3VRaKQfruJoAx5WutRvbi4gto1WIskiiQFmIOOVznOOenT1rLUyRyYQZjPI9vauwgsGjuftFxOLhwuFLQRqV/wCBAZqnqWnW0gMyukTOepYAMT9eK0hO2jPOxeCdT34bnPfaTAhGM+o9KjsYTqN0I4l4zz6A+tLcaNqD3QtkfaTzhh/D6/Sur0vTo9NtgigGQj5mAq5TSWhw0MFUnO01ZF21t0s7ZYU5xyT6mpQ3NR7qTdWG570YqKsiUtSbqj3c0ZoGS7s0majzQTQBJuo3VHuFJnmgCTNAamZozQA7NLupmaTNAEm6jNR0uaAH5ozTM0maYEuaXdUOaXNAh+4HqBTDDC/3oUP1UUZopicU9xwwowoAA6ACnAmmUZpDtYl3UmeKYDRmgCQE0ZpmaM0ASbqN1R0uaBjt1ODVHzRhj2NAEgagscVHz6Gg8df1oEODU7dUBljU/NIg+rCmm6tx1uIR9ZB/jQMs7qXdmqbahZJ968tx9Zl/xqM6vpn/AEELT/v8v+NMRobqXNZn9t6WOuo23/fwUHXNKHH2+Fv93LfyFAGlupQ1Zf8Abmndrhj9IXP/ALLSjWrRjhFun91tn/woA1A1O31l/wBrRnpaX5/7dmpP7V7jT9QP/bH/AOvQBq76N1ZX9qSE4Gl35/4Ao/8AZqlt78zTmJ7S4gbGR5gGCPwJoA0d1GajzS5oAkLUbqizS5oAl3VgzsFmdTwM1tA1h3mBdv8AWsK60GhvmA8DpQrfOMVET2FIucjJ71zMogJ+bj0FOVj0FRk8jtwKXcc1kUTAnuea39M4slz6muc3V0WncWMfvW+H+ITLmabk0lGa7CBc0ZoooAUUE8U2igBc+9Ham0uaAFzRmmnrRQA6kzSUlADs0ZpmaN1ADt2KTcaYTSB8jigCTdRuqLNGaAH7qXdUearxXDPe3EJHyxBSD9RQBbLUm6oXnjRwjSIGPQFuTTRdQGbyBIplHVR2oAlkVZUKOAynqDXKappUlpKZoM7Sc5A6e1dXmmMqupVgCD61UZNHPXw8a0bPc4cTFxgsQ3QipFkAXrgY49qt61ojQ5uLQHGcsKxUufm+fAP6VummeDVpSpS5ZGh54jO85OB09KtaTZPqNwZ5wfLU/wCRVKxsZNQnCgEJ1Lf1rs7eKO2gWKMYVR+dROVtEdWDw3tXzS2JuAMAYA6Um6mlqTNYnuA8mxWc5woycVRbVoTNYiJkkju2ZVdWHGFyOPwNWZfN8s+TsEnYvnH6Vyt/aXw1BVLmKUzxvC9raKFfn5styQQCeD+tAHWyMyxuyruYKSF9T6Vk/wBtRrpyXBvITI5G4bc+V65UHPHer9vA9urB7macsc7pSOPpgDFQyW1207SR3MEOehFuGb8STQBTi1LULtrsWjWsht1BiZVJS4yOm7PHp3qYyayFZcRSOEWVSF2gnPzRE89uhp4sLojD6rPj0jijT+lB0qFv9bc3sv8AvXLD+WKAI9mrXDz3CNJbsrqbeCUrtZcDcr7c9TnB7VGz6oGLXUMqwifcVt5AzeWV4A6E4bqPepv7D089Y5W+txIf/Zqcui6YOtlE3+/lv50AZMl/d+SyJdbJ8MJPtEyohB+6ynt7jryalXW7dmtRFOlqsLEyo0olDgjBAKk/UE1rpY2cWPLtLdfpEo/pU4IX7oAHtxTA5aWaOfai7nlEgJuoVlHmoDyrrt7jjuKde2lrcSiSC1v1jU7hB9kby9xGCQMggkY6eldRvJ703dzSA564ur0paCDSb5pIWXZOE2bF7rhmyQR71s3l+LOzS5eF9rOispIBQMQMn6ZqSa5ht1Vp5o4lY7QXcKCfTmkYRXcDIwjmhkBVhwysPSgCcnBxSVh728PMu95ZNJbjc5LG1PbnqUP/AI79K2FkV0DowZWGQQeDSuBJmjdTM0Zp3Afuo3cUzNFFwH5ozUZNLmi4D91LmmZozQA/NZkmshL2W2j0+9nMTBWkhjBQHGcZJHPNaGazdO+XUdWA/wCfhT+aLQBMNSnI+XSr0/UIP/ZqDqF5/DpFyfrLGP8A2aruaTJoApfbtQ7aO/43KUv2vUz/AMwuMfW6H+FXc0A+tMCl5+qnpYWy/wC9cn/4mjzNY7W1gPrM5/8AZau7qM0AUSdbbomnL+MhoC61/wA9tP8Ap5b/AONXs0u6gCjs1pv+XmwT6Qucfm1KLfVu+pW/4Wn/ANlV3NLmgCh9l1Qn/kKoP921X+ppwsb/APi1mbP+zBGP6VdzRmgCl/Z95/0GbsH/AK5x/wDxNA0ydv8AWavfn/dZF/ktXd1LmgCmdKyuDqOon/tvj+lN/saEnLXmoN/29NV7NGaAKP8AYtr3nvW+t3J/jSjRNP6skzf71xIf61dzRnAoApjQtL/59Qc9f3jf40n9g6T3sY2/3iW/maS71e2siqyEtI33Y0wW+vsPc1Xi8R20j7XgmjAIDPlHVc9CdrHj3xQBcXRtKT7unWo/7Zg0/wDsvTf+fC1/78r/AIVYznpz9KTdzigCNbCxXpZWw/7ZL/hU3kQDpBEPogozSbwByQKAHhUHSNB9FFO4HQAfQVVlvbeDHmzxpnpucDNTB8jI6GgCXeaXdUOaXNMRLuNLmot1LuoAk3VVkbGoxe6Gp81VnbF7b/8AAqAL2RRmo91GaAJM0Zpm6jdQA/dWLqD7bxvetUGsTVD/AKZ17VjW+EaITL1poYFhznmot3vQG+YfWuQoXdz+ApQcjrURPzcegoz3FZlkyt2rprHiyi+lcru4rqrUYs4v90Vvh92SyfPNLnmmUA8113JH5opmeaN1O4h+aTPNNyKM0XAdnnikzzTc0ZouMd1ozTS2KTdk0XEPppOKbupCaLgO3VXu76Gyi8ycuFJx8qFv5Cpc8UZPrRcCrNqCJpxvIkZ0AyAVKn8jUd/ezW8lpFAqE3L7Az5wOM54+lS3TTMjRx2ySqwwd8mAapR212kcSCztcRtuTfO7bT+VFwHjVXjhZ7iHa0Mnl3Gw5Cg9GHtVOfVb1pf3HlrAXISYqSrYxjkA1fEWoeY7gWSM/wB4hGYn+VRStcWwxLqttAPTyVH8zRcdiOMXt5BNcpcTRzxuRGgGEcD2PUGiS1WLUI72S0mmWZAGAJYxMOnGenaojqNkxw/iMZ7hCi/0q1Da29wu+PUbm4X1W5yP/HaVwsRvZXbx3MElvHKk5JWcvhlz0yMdR2IpLtZbeZZLO1uDdfKrOqgxygf3uf161Z/sy0/iWRv96Vj/AFpf7LsO9sh+pP8AjTuIvF1GASAT2JpM1Tj06xilEsdtGJAOGxmrJai4DieMHmsa78O2tzN5is0QJyVHStbNG6hStsROlGorSVxltbRWkKxxLgDv3NS5pm7NBai5SioqyHUm6m7qaWouMkLUm6mZpueaLgS5pM0zNITRcB+aM1HmlzSuA/NJuphNUrzUorSIvjzWBIKKwB464z1I9KAL+aM4qGOUSxrIudrKCMjHWnZNFwH5rl9U8eadpOpT2MttdPLCcMVUAHjPc10ua80+Jdr5Wp2l4o2mWIoxHfB/wNNbgWLz4mCUFYdMiKf9PDb/ANAKTwtqtt4k1e4trvT7aFzHvjltVMTKQfUHrz1rgckjpmug8FXCWviu0d2CrJujBzgDI4/Wqa0A9MW5utKkKancG6sXXC3LRDKH+7Jjggj+LH1qnoeoafHq0umafexXFo6GaFEbd5LZ+ZP93oR+NTXPijR4tQl02a9SKYJy7fcHtn1ry7RtRh0jxbDd+YGt0mZWZem05Gf61KQHtxNFU7HVLDU1drG7iuFQ4byz0q3mkA6jPNNzS0gCgGkozTAdmlplLmgB2aztOJOo6qSMH7Qo/DYtX6z7HjVdVUf89Ub80H+FFwNKim5pc07gOpKSigB2aM0lFACg0tNo7UAOpfemU7NABmikpaAFzS5ptFADqM0nakNADs0hJxwBn3pMjdtzzjpVe9vIrG3M0m4gcBV6sT0AoGld2K1xpdk94b+8MexV5SRVCA+pPf8AGniz0jUow0dta3Cxtw6IOCPcVSbXhJEU/sq7d+jRuq7fzzg1VgszdMZL8OJD91I5GVYx2C7cU0mdFPC1Jvaxa1vS7SRvtjXIspwMeaTwR9Mjn3FJHqd+LeN49PF1FjAd5gkj/wC1gjAB+uaIdNtY5BIELydnkYuw/E1cAAHQ/nVWOmGBX22U1utYnBOy2sx2Vsyt/MCkYarMuyXUkRD1MEAVj+JJxV3APeo3fH3VI9zTsjpjhKS6GRqGnQBILWKFDJcSBWkfliO+Sea62KNYYkjUYVRgCuauD/plq78hJQc59eK6frzUs4sfFRmklYWlxQKKRwhSg0lFADs1UusC4tj/ALRH6Vaqrefetz/00FAFrFFFFACg0ZpKKACsPWCRdj3WtztWLrgxNGfVayrfANGaDilDHcPrUWaAfmH1rjGSE4OPYUoNMJ5GfQUozWZY8HFddCcW8YH90VyC8sBjvXXoMRqPQCunD7sljsnNFJRXUSLRSDNGaAFzSd6CaTNAC5pM0UlACmqVzfxw2vnoyld23eQdoPTnHapZoZpD+7uXiHcKoP8AOqWlRFtKaESOhSV0LA/N940AWrG4lubQSSoqtkj5c4Yeoz2qzTIozFGEMjvj+JzkmonvbZLgQPMiynorHGaQE+cVl69qU+l6Y1zbQiaXcFCHPOfpWmRzScYxigDh38W61GuXtIU/3oXGKhPjfU42UmOzYHtgiu21HB064zyNhrO0C3tzpEeYkYEnllBrN35rXOhOHLdxOR1HxpqN1BshWOD+95b8n8awpLuWX5/kL990mT+tejeIrKA6aWWCMFWByEAq5Z2FhNYwv9jtzuQf8sxUtNy5WXGcYx5kjylpG25LJx/tikS+ngKyW8yxSD+KNyDXodhbW76vc2s9rbFF+4PKArSbw/o7ddOt/wDvgUoRvqip1raNHIWnj2/jgVZ4beZgMFiSpNW4/iAzna2nIW/2Jv8AEV0LeHNGYYOnwf8AfNYeseHtKtJLZ4bNVVpMMB3q5OUVdsyi6c3axpaL4pi1i9a1+yvDIELZLhgcVusazrLQ9L0+4+02losUpXbuBPSr+a0V7amMrX0DJozSZpM0EjsmkzSZFGaAFzSUlJk0AKTSZpO9FAC5oNJRQAUlITRQBHcef5R+zGIS5480Er+lZ2mwFrjUYrxIpZBcLLgJ8oygwRn6VqVROkWLztO8JeV/vOztk/rQBYuo7mSNkt5I03KRllJINZUGkX5SIvetauoG8QSM+7HX73HP0rbz+lFIB1effFGT/RrFARuBZvw4rv8ANeQePb+W78RSwOuxYB5agnqOufxqo7gc6pwg+npUiqCDuHBqBc/fCk49s0v2jP8AEPpitBD5IY8Da2OetIVjXjIPrSCcehJpTMNv3OfXNAGz4Y1i/wBI1RRpka3JuMI8DA/N349COea9pDFlBI25GceleH+FZinizTmHygzAfnxXuG4d6iQC0ZpKSpGOzRSUZ6UALS03NLQA7NZtiT/a+qf78f8A6AK0O9Z9l/yGdT+sX/oNMRo0tJWVqeuJp9ylslvNcTMm8rHgBVzjJJoKjFydoo1qKyLPxJp0/wC7nmFnOOsVyQh/A9CPoa2Ew6B0O5SMgryDRYJRcXZoKOT05Ncze65eSI9v9huLeTzVQiNh5m1iRyGAwT2IyM8ZFZt3e6o8UsLzvM0cSblSVolPOwgYHzMCQSQcdqYjpF1of2obRrObyjIYluFwV3gZII6gY79KlutZt7S7W1aG6llaPzUEEJkDLnHBFcleNa2E8mnaqt3JcMFK3cT9eAEYrnG442t645pYJbiG4urS7s4bNYc3EUsL/LBKoBJUdgwIyoOM0AdrBewXFgL2J90BTeGIxwPXPQ1n2p1XVLaO4a5isoJBvVYU3SbT0yW4H4CsZJrW5l0u3dPOsBtcbsgOZMjLr6hx+tdiAAAAAAOgHagDFu11PSrd7qPURdRJy0NzGAW56Ky45+oNbKNuRWIIyM4Pas3W8Lb20p5WK6jZh6jOP61pL0FAC0veiqOqag2n28Zjh86eV9kcZbAJ68nsMUDSbdkXs+9U9Turi0tla2h8yV3CDIJVc9WOOwrOhv8ARbphqN0Ibe8g+VxM2HiPp7+x71DcXb63gRh49OU/MT8rT/h2X+dOxpToTqT5Ei+9xp1gGv5ZYmnlUAvG24vjsoyfyFUJpbrVJ4Wkt/Itom8zYzZZz2zjoBRbafaQyGSK3hQn+JVANXwQoqkj1KOAjTfNJ3IY1Jdm28mp1GBz1ppYZxSgk9BVHbJ3JM4FQvLLxhNo9TTwTSEE9TmglIjDOerU4D1yfrTwhP8AFiobyVbS2L7XkcnaiqOWY9BQNzjHUqxRPc6ykDoQseJHIPHsK6gVymiGeLVj9r2m4cMjlRxxz/Wup5HSoueFiq3tal+g6lpuaXNI5g70vakpaADjNVr/AP1Ubf3ZFNWar3//AB5v7EH9aALI6UUiHKA+op2BQAHpTaWkoAKyNdBxCfrWuKy9dH+iRnHRqir8DBGFmgH5h9abu4oB+YfWuAslJ/kKAaaev4CioKJoeZkHqRXYdAMelcha4N1EP9oV15rpw/UmQlFGaBXSIKOtBpKADpS0DFFACGijGaSgBsi71K7mX3U4NV4dPt7eQyIrbydxJcnJ9at000AMlQSIVLMAe6nBrPbRYSZwZpTHNjepIPT3NaVJmgBkUawwpEhO1BgZOTUN3di2QbU8yVzhIwfvH/CpzWG9xcf23cSQ2r3HkIsYVWAIzyTzQAtxFc3F5Db38r+TOpG2Byigjse5qrpVlf2kV01hcrJbiUrFDOMggdcMOnOar69rc32J0GnzpdIwaNlZW2t2zg/pTtM1O6n0uEPbXVtEF5eGLezHvz2/KgOhpyXi6lpNwDG0U0XEkTdUNT6G+7Sox/dJFY8t7a20kU4+0JHMrwSG4U7mIGVNX/DTh9PfByokODWT/iL0NV/CfqRXB+y+I4ZM4WXg1uMwUFicKBkmsPxCpVrecY+RgTWuzh7Vm7Mmf0ohpKSCesIswp/HGiQzeWs0kvOC0acVY11hJpsU6g43BhnjrXk1xII5nKoOWIFekpM9x4JtZXDZ2LnPU0TbcGWoxjKNjpon3wRv/eUGnVWsGDafbkdNgqfitIu6MJbiZ9KKKSmIKO9J2ooAdQTTc0E80ALnNJmim980CHZpO1JSZpAL2pM0maM0ALSZpKTvQA6jNN5xQDQAua5K98N2Wo+NxPcgFRbibyiOJCDt5/SusqjqOmrf+VIsrwXMJ3RTx9VP9R7UAZl5BrljI/2CDT7izPSFkKED0yK898QWy3UzXkelyWcyfLMqDdG7A8nI6HGPrXp4t9bkXy5b20RehlihIc/mcA1egtIba1W3RMxqP4uSfUmmmB4REsjEALnnHAJqdLO8ud4tbWWVoxlwiElfrXq974XSeaV7W4FtHMP3sflhgT6j0NFh4Y+w3EDi8ykDlkxEA7AjlWbuKrmEePK7wyx3COyyRsCCOCpFeneGPHcGoqtrqrxwXHRJuiyH39D+lX38DaNJcSSvE53sWILcDNSw+CNAhkWQWIZlORuY4z9KG0wOhopO9FSMcKSkozQA4UtNpaBDs1nWn/Ic1L/di/8AQTV8VQtf+Q5qB77Iv5GmBPqN9HptjJcyKW24CqOrMTgAfU1iwRTzXE97eoizzBQI1ORGq9BnueSTWhr9vNcacrQRmR4Jkm8terBTyB71lrq9qJNk7SWz9hcxmPP0J4NVE9PLo07uTepbS2jkZY3RXDHkMARVweHtLG7ZbtGrc7IpnRR9FBAH4UyyAe4Vhg45rWHShjzOd5RRiz6AYZornT2VnjBHlXkjyKc91bJKH3HHqKyBp98II4NQ0ycfZo/Lt5bB1k2nIIfBI5yBxjFdnRmkeWcLdaJqmqXa3ax3Iu+C73KJFGWByuFyxwPT3qS+kb+0JodVtoRdeRvlW3Y+Xdw9G255WReox1ArtqxNf0o3oWb7KLsLG0bw7gr7TzuRuzgjp36UDMNZbdtJVrOzbcscbmSS4BZoUfIYdiwbIIwCCa7ZTuAPrXJWVvPe2+4mzexhtJYw9uhjcORgq6HlW4yfetey1m0XTrQNI0sphQlIVMh6d8dPxoAl1Qb7zTomGY2lYsvqQuR+VaQ6Vn2kE1xN9tugVkIIjizxGv8A8Ue9X3by4nfaW2qThRycelACTTRW8LTTSLHGgyzMcAVha5PGtzYXbMDasCqShvlDHoT7EVzPiPxKNY8ORq1s8DSXDKEbPIX+vNWbtLgaVpWlyzSKv2TdKoON3IwD9KidRQTk+h04eEueLW9zZe1t7mZXlt4nkHAcqCcfWrgUKvljp7VjW100JAkBI/vZrWjlDLkiijiIVl7p9By21HBZFbGOKk2hepzTlSWThF4Pc1YjsgMGRtx9B0rdtIwq4inTXvMrjJ+6uamjtZCcnC5q4qoi4UAU6pcjzqmYN6QRAton8RJqURRr0UU6lpXZySxFWW7EAUdh+VULr97qtpDg7UzK2PbgZrQFZusII4UvI2ZLiFgEK/xAnlSO4NIybbKRQyeIg9oUkVXPngNhozjuPQ+tdBmuNvgLjxZA8CeXNuVWcHkkcn9K6y4kkhQNHbtOxOCqsBgevNMJRtYnoFIOadQSHal70lLmgBahu13Wkv8AumpaSQbonB7qaAEgbdBGfVRUlV7Ft1lEfbFTlqAFpDQTxSUAL9KoayM6ax9CKvVV1MbtOl9hmpn8LBHK5oDfMPrSZpB94fWvPLJu/wCApe1Iev4Cisyi1YDdfQj/AGhXWNXL6UM6jF7HNdR3rrw+zJkJSijvRXQIDzRRRQAUUUlABSE07tTe9ACYpKcabQAhpKU0UAJWBrETwXQuA86202FuPI+8AOh9cfSt81yHiHxHdaXqTWoSPyyoZC6/1zSbshxi5OyNQQxzXunRWiA2EatKZEIKs3QA+p71Z0xhBPeWRPEUnmKP9luf55rgG1+5+0Ge2njtXb7/AJIADfUdM+9Ry30925me6neVhtYgkZHpxUe0RqqEjvSseq6tG4RZLW1DAtjhnPGB64FaiRrEm2NAq+gGK8ziudTEYSGXUAB0VA2B+lTIviOQ5X+08epYj+tHOuw/YtaNo7PXoy+ms23O3k1LYyCfS4znqmM1xL6b4huFKyxXrqeoaXg/rUY8Oa4IwFtZQv8Ad88f41F3zc1iuRcnK5I5S5kWO7mjLoGWVhz0610un+Jm/s+PSZUSSIrtV14I70//AIQ3U5DzYQf8ClAqRPBOqqRthtFz1Jkz/SnrbYu8OrR1+i39tLp8Efnx+bggJvGePatSuL0/wZqFtqkF1Lc26xxuGIjBLHHbmu0PWrhdKzOapbm0YlNNLTTVkBRmkooELRSZoJoGGe1FNzRmkIWk4pCaTNAC5oPNIaM0AFLmm0ZoAWikzRQAZopMEnoaXn0NAC5ozTGYDqQPqahe8tY/v3UC/wC9IB/WmBZzRVE6tpqj5r+1H/bUUz+3NMzgXqN/uAt/IUAaOaM1nf21Zn7nnv8A7lvIf6Uf2sh+5Y6g/wBLcj+eKANHPNFUP7RnP3dKvD9di/8As1H2y/P3dKYf79wg/lmgRoUnQ1R8/VW6WFuv+9cn+i0m7WGI/c2C/WRz/SgDRzS0xN2xd+3fj5tvTPtTs0wHCqFuMa9fDs0MTfj8wq8KoRZ/4SG6HrbRkfm1AGlSOiSoUkRXQ9VYZB/CilFAHPwQf2DrC20R/wBBuVLQKx/1bjqgPp3A+tbAvB3X8qra9bmbSJZEJE1v+/jIGSGXn+WRVG2kaaCOZGV1cBlIPUGrSuephIQxEWp7o2xdR+ppRdwn+L8xWYC3dgB7ChX2kkfN9afKjd5dSNP7Sme5/Cj7VH3z+VZkzHlwTxVW6uJWSKKE7ZJpViRiMgZ6n8ADSshSwNGMeZ9C7pxiuNe1C6gUKgRIZCBje4ycn1wDjNasUUUKlYYo41JyQigD9Kjs7WOytUgiztUfePVj6n3qepPHla/u7C0UlL2oJK91Z2t3GouoYpAjb1LqDtI71zniOSF9UsDHIjuUdXCsDhex4960vEt8ltpUlsrj7Tcr5cadzngn6CuIj8nSpI4oosjgTSf3fQk1x4uouX2aV2zuwVJuXtG7JGq5IBxW/oMKyWrSSKSwbjNc408Ig84upiHOQeK2Iwk2hWt8t4kFqNxmSUHbIPQ4Oc1wYCEva37HpY+tyUrRerOkPyocADA4zWdZXs4ljS7YMs4zDIE2890Pv6HvS6NbvHA0ouRNbygNCqszKo9ixJ59KlFlIJlHmg26vvVCOQfTPpXtngNl0UfSjFAFABS5ox3ooEOxWfq7rHBb7jyZ0wM9eav96x4DHPeXF9eOMW7mOND0jHr9TQBag0i0g1KXUEVjPJ1y2QPoO1TveBb9LQRklkLls8CnsJDJGyOoj53Ajr6VJTGx3SlptKKBB3paSloAKOxopccUAVdO/wCPNR7n+dWqqWHEBX+67D9at0AIaKOKKADvUN6M2Uw9VNTfjUVwM20o/wBk0nsBx1Cn5h9aSgfeHPevNLJz2+gpe9NJ/kKUVBRp6LzqK+wNdIa53Qub1j6LXRd67MP8JLCiiiugQUooopAJSUtFACUlMlkaP7sTyf7uP61C1zcZ+WxkP1dRQBZpOarfaLs/dsh+Mo/wpDJfdrWIemZv/rUAWaO1Vc6gekdqPYsxpP8AiZHvaL+DH+tAFqoJbS2nYNNBFIw6F0BxUezUD1uIB7CIn+tMMN+T/wAfkQHtD/8AXoAlFnaq2VtoQR0IjFShEXpGo+i1U+z3p66gfwhWg2dweuoT/wDAVUf0oAvbuaaetUhYS99Quz/wJR/SkOn9d15eNn/psRQBd59Kbz6VROlW5+89w31nf/GmHRrDOfKY/WVv8aBGgePammVF6ug+rCqX9kWHe2U/Vif604aVp69LKD8UFAE7XVup+a4hH1cVE1/Zr1u7cf8AbQf40Cwsh0tIP+/Ypfs1sv3beEfRBSGQPq2nJ1vYP++s0z+2LA/duQ/+4rH+Qq1tQcBFH4UucDgUAU/7WtT088/9sH/wpBqsJOBDdn6W7VdyRSbscmgCmdRJ6WN6ffygP5mlivJZJVU2Nwin+N9uB+uatK6yLuRgynoVORRgigB3y+tJgY4NJnmigQbR/epQoz1pvajNIYrcdBmmkkqQoAJHBxRmjvTEUTbageupY/3bdaPsV2fvarcfhGg/pV2k6GgCl/Z0p+9qd6fo6j+QpBpa/wAV7ft9bgj+VX6KAKH9jWp5d7l/965f/Gj+xNN72+7/AHpGP9avGjtzQBSGjaYvSxhP1XNP+x6ZCMm3s0HqUUV5V4svL+28SXkP22cJvyq+YQAprBM0kh+d3b6nNWoiPa5dX0Kz4kvLKP2BH9KgHjDw/u2DUohz6HH8q8ZIwOn50+ytzeahDbgqvmsEBY4AJp8oHvsUyTxLLDIskbjKspyCKdn3rjfh9ef8Sq406RsT2szAxnqFP/1811+ah6DH5opvWigQ+gmmiloAUUtJ3o7UAOBqin/Ixze9on/oRq6Kop/yMkh9bRf/AEM0wNKlpKWgBRXOtbDSLzyVUfY7h2MOOPLfqU+h5I/KuiqnqdkNQsJrbdtcgNG/91xyD+dUjahVdKakikBuTI4BpqfISuCR2qCwuftFrG0nyyglJEH8LDgirqDeuFRiTVn0iknG/QYSFUu5VEHUseKh06IXPiKeSUgrbwp5K9gWzlh+WKJbBG1SyW9iV7dw6hHOVMnbI78ZxV7StGi0mW4MMjtHKR5aN/yyUfwj2yTUtnk4zFRadOJqUU0DmnVJ5YUopKGYKpJ4AGTQBh+JLGCREvGmmjnQeXGsShjIT0XBrFtLC7s7WaXXNNR7Sd1ado23NHjoSo/hHfBrobRpNUvI79l22can7OrfeYnq59OOgrWzip5I83NbUv2kuXkvocZZw+HrS5WRtVW6jjYvFAqggE/Qc+1XfP8ADEc7TywGF2bcfPgdVB9cEYFdKEjHSNB34UU4gMMEAg9jTUUthOTe7MbRJIxPdwWqt9jDCSFtmF+bqF9R3/GtKe7trUZuLiKIYz87gVlNftpGspa3TIljckmKY8BW/uH0pfENpA0KX4O27h+WE7A4cnopU9QaZJah1zS55xDHexGRjhQcjcfQE8GtDHNU44Bf6YkOoWkYaRB5kI5UH2qrb3Uml3CWF/IWic7bW5f+L/YY/wB4dj3oA1mIAyxAHuahuLq3s4vMuZkiT1Y9fp61Q1O1TUb2GznLeRsZyqsRk9ByPSpLfRoreXz3llup1Xakly24qPQUANOrtcDbpltJcOf+WkimOMfiRz+FPt9NxaXCXknmyXOTMw4H4emKynvdatb2SK6uLa3hc/LLJAzIv0YcY9mwRUn/AAkEkEi2tzBC9wOHCyhFkB6MhPynPoSDQBOs1haRW6XWpmZ4GO1gdx/4EFBpv9oX8l4klr/pFnI4CtGFdNvfJGGUj3BpbDTNIvIDdWMU1rvJ3eTI0RDDrkA4zV2x0wafNM63U8qzHLLMQcH1zjP50wLaQokzyKCGkxu54qaq0N9a3MskMFxFJJH99FYErVgUALS80maKAFpaQUUAVbLhrgekpq3mqtt/x83I/wBsH9KtUAJRiiigApk5xbycfwmnmop+YXHqpoewHF9z9aUfeH1pOhI96AfmH1rzCyc9fwFLmkP9KUVBRs+Hx+/lP+zXQVh+Hl4mP0FbfSu6h8BLDFLSHrRWwgpaKSgAPFHajvRSASkNLRQA2lzTaiN1brcC3M8YmIyI9w3H8KAJaDVSbUIoLkQty3GcEcZ6cdTVo0AIaQ0mcUmaADpSE0GkPSgAzSE56UntVS71CzsU3XNzHEPRm5/KkBazSGuTvPHtjC2Le2lnA/iJCg/Sr9v4r0+ezS5KXCK3AHlEgn0B6Gi5UoSSu0buaSsZbzVtQYpbWf2KA/8ALe45f8F/xrXAIQAsWIGCT3oJFJqN2CqWJwB1pSa5/wASTztClhaqzzXBxtU4O3ufbjvQBHea3dXMMr6cFjto2Cm5cZLnIB2D29arNPcQy3U39vuphk8tVmVWD46/KBnrxWDqV/8A2fanT/tqzRbcLDCf9Uc8At3FTQanpVpaqm5rmf8AiYxfKhPU4P3j9aB2Ol0LxLFq8z2sqCO5j9D8r/St0jIwa88vNa0qG2iOnxzLdwyiVZWQDce+eehrZ/4TyzAG+yuAcckFf8aA5WLc6RqdlF5cN1NJp4ZmMVthJFBOf+BfSt3TZ4JtNia2laWNRt3Pndkdc55zUekaxb6zatPbrIqq20hxzms6C6g0vXL+2nnjihk23Cb2AAJ4P8qBWN/NAPWsdvE+irIEOowkk44ya1UkSRFdCCrDII70AOFFBooEFJQTSZxQAtIcZoqOWaGHaZpUj3HA3sBk0ATDJpDWXfWl3cXsZQHy0KtG4lK7CD82VH3sitGeeK2heaZ9ka9WPagB1Liore5guU3280cq99jZx9fSpc4oA8t+I1p5Wtx3G3AljBznqRwa5PdnjgV33xNtUa3srvGHBaMt6jqP61yVloV7dTWcQVYPtWfKaU4zjvjrWiegjPymPmYn8KilZcgxlgRVnU9Pm0rUZbOVleSI4Yr0qFV3jIAH1qgJdP1W/wBP1EXdtMyz45Y87h7+tdBJ4619xj7TGnusa1zZjUD74zVjTbE6jJIjXKQ7BkZBJfnoAOppaAW7jxTrcpy2pT8HOA2P5V6zoOqf2vo8F4UKMwwyn1HX8K8ivNIS3SQLegyIcbJYXjye4BPGfrXsWjxyRaNZpKqrIsKhgpyM4qZAX6KSnCpGIOlO9qSloAWqAOPEf+9afyf/AOvV+qLD/io4cd7Rv/QxTA0c04UgpaBC0EUUdKYGbcaJazXDXEbS2tw5y0kD43H1Kng/lTBe3GlgLqqIYM4F9CMIPTzF/h+oyPpWt1FBUFSrAMpGCGGQRQU5yas3oRz20N7bNFMgkhcZ4P5EEd/cVmzteWCpb3UhubSZhCtwjbJkJ6Z/vfUYPtSXeiadBayTxbrBo1Lia2YqUx3xnB+mKjtodQ1PRQtzPsuFlElvcNEAWAOVLIPXuKCTRkuJIRHFbW73XGDIJBhSP7x65qzHIjkgMpZeGAOdprlNPtpNAuXub+GeGORsyS2zh4M+rKBuUe5B+tdPa2tvboxto1VZDvJX+InvnvQBYpkr7IJHxnapOPXin0dqAM/RP+QJZk9TGD+daFY0cOpaUXjtbeK7syxaNPN2PFnqvPBFP8zX3+dILGMdopJGLH/gQGBQBr0uapWV+LkvDLE1vdRY8yFzkj0IPQqfUVcoAqalYxalZPbygc8qxGdrdjWNpNizzJG9zKgsn+ayY7lRuxU9dpHIHat68uBa2zS/JuyAodsAk9BmqtnbXh1CW8vFgjLRiMRxEnoc5JNAFmVFuRJbSJIIyvLBsZ+hHINVnsPNzYzK8ti0G0mRtx3Z9eufetLvTu1MDJsdKmt7lZp76S5MaeXHuUAhffHU+9adO/CkxQA0gEFWAIIwQRwarpp9nGkix2kKLIPnVYwA31FWcVUv7l4IxFCu+4l4RR29z7CkBW+2PG7W+m6f5yRHDFXWNQfQVHL/AGpf/uDafY4Tw8jShmI9ABWjZ24tLZIx1A5Pqe5qfNAGXeaVELVWtIxFdW43QunB9wT3B9DV6zuRd2kc4GNw5Hoe4qXOGFZ+mYW5voU/1aTZHsSMmmBpUoqubuD7Z9kMoFxt3hDwSPUetWAKAFoopKAK0BxfXI/3f5Vaqqny6lMPVFNWqACiiigBKY/II9qkph60AcVJxK49GNNH3hUl2Nl3MvoxqIHkfWvNe5ZYPX8KUUh6/gKKzKOk8PjFtIfVq1u9ZuhDGn59WNaWTXoUl7iJYGlpKXNaCEopelFACHikpcZpDSASiiigBKx9Us4EhQxRr9pedfLfHzZzk8/TNa0m8ofLID443dKym0q9kuBcSao4lUYQJEu1foDQBpPDC0olaJDIvRioyPxqtc3VxEH8uzeTaMht6gVZiEiwqs0gkkA5cLtz+FOI4oAxbHUruVoBLCsyyqGMkSlfL9mz/Stc8mlPA4ptABiue1jxZY6VcNbENNcKOUTt9a6A15j40sUh8QtNAWLSoGkGOh6f0pPY0owU52Y3VfGeqXMbCHbbIeipyx/GsHNxcfvXbcx6sxyatR2rY2lDluORkn8K1dM8HarcON6i2tic75fvY/3ahNs7pQp0JKXQ52aEIm53J9677wZDLe6bC91u8q1ciGMrgEn+I+pFa2m+F9N04h/K+0Td5JefyHQVqySwWyfPJFEo9WCinGLRhiMRGppFEhqOqj6zpa9dQtv+/gpsesaZK22O/tmJ7CQVRyFyuT1S0uL3xDMkQmJWFcbJAigE87ic8cdBXWduK5rVrW5vr2SWzjkUQpsmYkqJx12D/GgDk9Y0KfJuy0fl5VGZWJDHPbgdB3qS28P+Zd/ZR5TK4PlzszbGPoOOauXVraXn2aCGaaAPKI1syzblGD8x3e/pxW1/Z0/9jxm/1F7VkRSQ6p+7I6Y4oC5i3nh1dPsFR7C3keV1jFws7Egk/wB0iumm8MaUbGSJLKJZGj2h8cg461R0qG51We2uLpmkt7bJWRhjznP8WOwA4FdMxzRYd2eZ+H9el0SSeBrfzEftu27WHFU9f1KDXdRge3tpIrkjY2G3b/QCu8fwno8l1Jcy27SPI24qznbn6Vag0TS7SdJ7exhjlT7rqvIpWZfPHc8u1HRL6wsvOnsHijJGZCwOPrXpugTQzaLaiKVHZYl3BWyQcd6w/GkbXBjgkLCFomMeGwPMz6dzjtVXw5p76ba2N0rgT3E4TapPzJ/EGHtjOadiXK53Heg0pptBAUUUmaAFqnqSQfY5ppY1ZhEyrkZyT0H4nFW6q3enW99JGbkNIiciPcQpPqR3pgS2S7LKCJnDSRxqr85Ocd6qalpP220lQTy+a3MZZztBzkZA61cgtbe13C3gSLd97YuM1NQBSt9OVLsXs7B7rbt3Ku1QO/H+NXKWikBzviK3/dvf3KxyRW6bbeMru+djgsR3x2FcjeiBLqCCe0lZl+/dvuRihIw2D9wj16Yr0q7tIr60ktZwTHIMHBwR7/WsCLR9XtrmNy9te7XZjJKxUsGXbhhg5AA7U0Bx9z4S1fVNXnaJo327TvknDHaR8vzAfNx3q9D8NLtgDPqMKnuFQmu50fSYtItXjj2l5XMj7RhQT2A7AVfB5p8zEcLD8MrVeZtQlf2RAtNvvB1vohivLaTMAytw06lwin+LAwf8K72opJ4EBEs0SjoQ7gUXYHnFvb3oee5nllnglh3Zwu5lbjjeCGPAyOtd3oZlOjWonYtIqBWJHXFQLpWi+dG8Xkht3yKsuRn/AGRnA/CtZEWNQqjAHQUhjsUtFLzQAdqd2ptOoAMVRcEeI4CehtHA/wC+hWhVGbjXrI+sMo/VaYGhRR3pQKADmloopiAUtFLQBm68+3RriNRmSceSg9Wbir0MZigijznYgXP0FUNTGdS0pSflM7Ej1IQ4rSXkA0ABAZSrAFSMEEcEVmDQLeLAtLm9tAD8qwznav0U5GPatXAo6dKAM/S7i4kFxbXjK09tJsLquN64yrEepHpWhWdEP+Kju2Xp9njD/XJx+laVACYpRRS0AZesjyPst8h2yRTKhP8AeRjgj+taYFV7+0F/ZSW+/YzYKt/dYcg/nTdOu2vLXMqbJ42Mcqg8Bh1x7UARa0mdMZ+P3TpJz7Gr4OVB9RVDWn8vSphgkyYjUYzyTimak91DBa29lIEnkO0MV3YwuelAGnS84qrp10L6xjn6MRh1xjaw4I/OrVMBegpOaKXtQACqN5YzzXEdxbXQgkVdrbow4I/oavZo70AZps9V6JqqMP8AbtVJ/Qika31iD5obu3ufWOaPZ+TL/UVqdOlJmgDJP9tT/L5Vpa+r7zIR9BgCrllZx2FtsDFuSzux5Y9yatHPWs7WbW7vbMQWkgj3NiQ5x8tAGPEW1zWzcQ7AtrIBuzyFHp9a6mqunafDp1qsMQz/AHmPVj6mrfHagBKdSUtAFQjGqZ/vRf1q1VaTjUov9qMj9as0ALSUUUAJTTTqaaAOQ1NduozD3zVUfeH1q/rS7dSb3ANZ6/eH1rzqmkmWiyev4CloPX8BQBzWRR1mjDGmIfUk1fqrpi7dNhH+zVrtXo0/hRDEopKWrAKTFLS8UAJmkpaSkAdqSlo60ANPWkpcc0hoAQ0lBpD0oAQ0lHWigBtUL/Sba/ljklLq6cbo2wSPQ+1aBNM6igE7FS10yysTmCBVY9XPLH8TVonNBpKAOI8fa1f6a9rBZyvCkqksydSc+tcta6Fq+r6e+pNOphXJLzScnFenapodhrPlfbYy/lElcMRXmvifVPMvG02zzDp9qTGkScAkdSfXmmhEH9hwR6Sb+TVrcsUDLbpy5J7Gq2q6LNp0sLQObmCZQyPGM4PcHHeslmyMDNamg69daJd+ah3o3Dxk8NVagd54S1i/lih0+5tVHlDaXaQBwMZGVPJ+tdbiuS8MaXdz6lNrt8WV5f8AVrtABBHX6V1xqGMp3em2l6ALiBXx0OORVePQdOicSGAyMOQZXL4/OtI03PakIOAMAAAdAKM02igBSeKaaCaSgZDdWdvfQmK4jDqfzHuKhtdLtrSQSL5jyAYDyuWIHoM1b70hoEOpM8UmabnnFMB2eOlJRS0AKKO9KPejqaQB2oFGKAaACj2pc0goAXOO1AOKr37Spp9y8DYlWJih9CBxXnXh/wAdX0N4kWqzedbOcM5A3J78U7Aem7qOtMEkboHWRCp5BB4NRz3tpbDM91DH/vOBQBPXjni5c+J75Qf4/wCleqf25pOcf2jbD6yAV5Nr1wtz4ivplYOrSnaQcgiqiIs+DLPzvE1p8oKoS7ZGegr2CvHNA1n+wbqS9Nt5/wAm0DdjGa9F0LxZp+sWm+SSO1uF+/DK4H4gnqKJXA6AdKWuDk+IqQ69JA1ur6erbPMQ/N/ve49q6nU78/8ACO3F/p8iyFYvMjYchqVmM0qfXM6DrVxrmptJEQtlDAoYY+9IRz+VdN+NADsZqhdca1pp9VlH6Cr4qheH/ibaZ/vSD/x2gDQFOpKWmhC0lFLjigAA70o6UfSigCnqVk19ahYnEdxEwkhcjgOOmfY9DTtMvPt1gk5jMbElXT+6wOCPpkVbFZSKtj4gMaZWG9jL7B081epHpkH9KANWkdlRSzEKoGST2pwrJn3apfPaKSLSE4nI/jbrs+nrQA/SQ8zXN+w2i6cGMeiAYGfr1/GtOkAAAAAAHAApe9ABS0lLQADrWNFMuj6jNDdfLbXUpkhnP3Qx6ox7H09a2aZLDHcQPDNGskTjDKwyCKAMzW7iNYYbdXBneZCsYPJwfT0q7eWKXqxlpJYpIjujkifayn/PrTbTS7CxOba2RG6bup/M1cNMCvZ2iWUHlI7vlizO5yWJ6k1Y7UnaikAtFZ+tXsunaTNdQqrPGOA3Ss7w3rc+tWc4m2LOhwCoxwRwaXMr2NVSk4OotkdCPYg0gIOfasGLT7pNpgt3t5kUh5DKG83/AD71LqMVzFiQXISIrgB3IIf6j+tUZm0WAGScD1NHGM1gW+l3d1JDcXNwtxbvy8TZAPHXHTNbFpbLZweSjExqTsB/hHpSEWc9qKQUZ5x3pgL0ozUbSKrKrHBbp70/nBx1xxQAGlHFQ283nwLIRjPUVLQBWumxd2jf7RX9Kt5qne8CBvSUVboAKSlpKAA000tNagZzXiAYvkPqlZQ+8K2PESkTwt2K1jjORXBVXvspFo4z+FKOtIcZ/AU5OXUeprAo7S1XZZxD0QVIetCDbEo9AKWvTWxDEp1JijvTASloxRQAneilxSYoASiikzQAGmmjIzQaAG5pKU0lIBPxoJoPNNNABTadnimmgBKbSmkpAJXkOpeHNXuNXvBFYTsnmMVYDgjPrXr2OaM007CPHrbwXrs2B9h8sHvK4GK0Ivh3qxl/eTWyLxk7if6V6fnNITRzMCG0g+yWUFvu3+UgTce+KlJpM0lIYtNNLSdaAE70hopM0AJQaCeaTNABSE0uaaeaBBnPSigGjvQAc0oFFFMBaUe1Np1IBaAKBS0AGKADRRTAQgEEHkHgivC9YtBYa9e2wB2pK2B7dRXunesq58OaLPPLd3VjC8jnc8j007AeMi4lRNoZtv1NOW5kGCHwfXmvSLPQPDus3t2beCL7PARGPJcglupP07fhVTxH4X0LR7GO5VLhS0yptVycjPP44p3Qjz+ed5cBpCx96s3BJuZSeeeuK9Ch8AaLcxrNFLdgN0DMP8K4DWFW21e7hXhUlKj8DTTAjDq9nIO+4DFUzuztz+I71t+G9JTXNQks2mEZdCynGeldfF8NrK3RpLi8uJAoJIQYp3A81LYGAPmHeut0Ga/XwrfubyS3s4+FXaGEhb+EZ/pXQ+E9B0HUNO89rHdNG5VxLnnB4OPpXUX2i2d9aQ2pjWOGKRZFVBgcVNwMH4dvG+gMo4kikKuMfiK7DrVe1sbWzMhtoVi81tzhRgE+tWKQxcVQvuL7TGP/AD2Yfmhq/VHUv+PnTT/08/8AsrUAaA6UtHQ0vamhBS0YpaAEoxS4zR3oAB1rL1U7LrS5FOH+1bR7gqc1p96zdXxHPptw/wDq4rnDn03KVH6mgC/cy+TazSjqiMw/AVBpMXk6XbqcFigZj6seSai1jLww2oYqLmYRMR124JP8sVoKoRAqjAAwBQAUtHeigAoopaACg0GkoABS0UAZoAKKWigCG5jimtpEuEEkRHzKR1FZejtpsc0kVjbCAkckd62cBgQehrMttIa1vvPSUFDn5cc1hV9opxcFp1Oqi6fJJTevQnk1GOO8itsPudtpLIQBx69Kkubq2QmC4IO7AKkZBB4/KpZ4I7mMJIMgMGGOxFVdUt4pLRpGthNIg+QgZZfpW5zETCCw1OAByrS5DDJwR2HpRqFzfRyyfZyioihiWjLZHc8elaMJLW8e8fNtGafTAyrS7vZ51ynmQAk+cn3WGOmDzmrN01yJAYEJ3xnBx91u1XQaRJFcsFOSpwfagDDkg1fzFUkzqhDxvlVIPcMO/wCFSTJqUkyyOkihSF2RPlW9WPQitaeUQxNIRkLyaeDlcjvQIo2Nm1kZ0QMUZ9y7nz161dpaCKAKl/xAp9JF/nVqq98M2b+2D+tTg5UH2oGL3oNFJQAlI3WnU09aAMXxIv8Ao8L+jYrnhnI+tdL4iGbFD6PXNA8j61xV/jKRbP8AQVLbLuuYx6uKiP8AQVZ09d1/CP8AaFc8dyjs+1JSnikr0iRaKSjFMQc0UvSkoASgmjNIaADrSGjNIaAGkDr3pGpxNNoASkpabSADikNBo7UAJSUZo7UANppp1IaQCUneikNAATTTRQaAE7U3tS803mgApTSc0lACHrRRSGgAJ70nag0hoEHUUhpaTrQAnalB4oopgLQBzScinCgAp3akApe9ABzmlo70CgAopaOlACUyWJJonikUMjqVZT3BqT2ooAz9L0az0eN0s4yiucnJzmr7IjjDorD0IzTqMc0AIqhVwoAHtWHL4O0O4u2uZbQu7nJ3SMRn8636MUCKNjo2m6axezsoYXP8Srz+dXx1pKdigYioiZ2oq55OB1paWimAoHFKKBTgOaBDao6mPmsT6XafyNaGKoasMJZv/duo/wCooA0AKWijtTAWilxRigBKKXFLigYlVtQs/t9hLbb9hcDa+M7SDkH8xVqigRkx22oXdzA9+II0t23KsJJ8xsY3c9Bz0rVpxGaTFACUUoHFOxQA3FFLijFADe9LS4NG00DEpaUKaUg0AN5op2KT8R+dFwDpWfcSzLOyBjjgitDK+o/OmkxZyzR/iRRextQqKnK8lchnj861OZXj4zuRsGoku5E0uO4ZfNfaM84z71Yla1liaOWSIowwQWHNQwLpdorpCbeNHOWVSMGldGT1dysNVlW6mt5bYCSNd4CvnePYd6tWd4l1G0oI8vfhGwRkVI17Y8ZuIeOnPSm/2nYL/wAvMf4Ucy7iKj3V+bwxRW+1UJLFl4f0wfpSQJqSS3DmMbnww3EYJHbjpkVaOr6eB/x8r+Rpv9t6eP8AlsT/AMBNLnj3AqmO+kPkXBf/AEhSCAMiL05HFW9Mhu4IGjuy7Mp4ZpA+R7EAcfWmHXtP/vufolNPiCw9ZP8Avmj2kO4Gl3payj4hsuyyn/gNM/4SK0/55S/pS9rDuFjQul3Wso/2TToTuhQ+oFZUniK3ZWUQSHIx1FQQ+IFiiWMwM20Yzupe2h3Cx0BptYh8Sp2tm/76pD4kXtbH/vuj20O4WNs0hrCPiP0tv/H6jPiOTtbp+LGj20O4WNDW036W5H8JBrlF6j61qXOuTXFu8JijCtwSM5rMHUVzVZqTuikXDjP4CrmkDOpRZ9apHrn2FX9Hx/aMeccZrGHxIo6w0CkLJ/eX86b5iD+Nf++q9G6JH0VH50X/AD0T/voUGeEf8to/++hRdCsSUlRG6tx1nj/76FNN9aj/AJeI/wDvqlzILExpPrVc6jZjrcR/nUZ1Sy73CUc0e4WLdJnmqf8Aa9j/AM/C/kaadYsB/wAtx+Rpc8e4WLtJVE6zYf8APc/98mmHXLAf8tW/75o9pHuFjRxTKzzr1gP43P8AwGmf2/Yf3pP++aXtIdwsadIazD4hscf8tP8AvmmHxFZf3Zf++aPaQ7hZmpSGso+I7L+5L+QpjeJLMdI5T+VL2sO4WZr0lYx8TWvaGU/lTT4mt+0En5il7WHcLGxQawz4mh7Wz/8AfVNPidO1s3/fVHtYdwsbtIawf+EmHa1/8eph8Tntaj/vqj2sO4WZvmiuePiaT/n1X/vqmHxNP2t4/wAzS9rAdmdHSGuaPia57Qx0w+Jbv/nlF+Ro9rEVjpjSVzB8S3mOI4h+FRnxHfekf/fNHtohY6qkxXKHxDfnvGP+A03+39Q/56L/AN8ij20QsdZRXI/25f8A/PYf98im/wBtah/z8H8hS9tEVjsKUZrjP7X1A9blqT+1L8n/AI+ZPzo9uh2O0xS4riTqF6f+XmT/AL6pv227I5uZf++jR7ddgsdyMilrhTdXP/PeX/vo00zzk8zSH/gRpe3XYLHe/iKXj1H51wJllPWRz/wI0bn/AL7fnR7fyCx325B1dfzpvmR95E/76FcFuY/xH86Xn1P50fWPILHeedAOs0f/AH0Kb9ptwOZ4v++hXC4PvS7c9aXt/ILHb/bbUdbmL/vqk+32f/P1F/31XE7aXFL277BY7X+07Ef8vUf50h1bTx/y8p+tcXilxR7d9gsdj/bWnDj7QP8Avk0n9uadn/XH/vk1yGKXFL28gsdb/b2nj+Nz/wAAo/4SCwH/AD0P/Aa5MDmnYo9vILHU/wDCRWQ6LKfwo/4SO07RS/pXL4FOApe3mFkdL/wklv8A88JD+Iqrfa4l1CiJAylZUkyT6HNYuKUAUe3mFkdCfEqdrY/i1J/wko7Wv/j1YAAzS4FL28+47I3f+EmbtbL/AN9Un/CSy9rZPzNYmBSgUvbVO4WRsHxJcdoIh+dN/wCEju+0UX5GsnFGKXtp9x2RqnxFe/3Yv++aQ+Ib4/8APMf8BrLxnrRR7WfcLI0v7fv/AO8n/fNJ/b2oY/1ij/gIrPoxS9pPuFi//bl+f+WwH/ARSf23qB/5b/8AjoqjijAo9pLuFi7/AGzqB/5eGH0App1W/P8Ay8v+dVaKXPLuGhYOo3p/5eZP++qb9uuyebiX/vo1F2oxRzPuFiT7Xc/8/Ev/AH0aQ3Fyes8n/fRplFHM+4C+dMesrn/gRpN8mf8AWN+dGPejFK7AMt/eP50nPqadRRcBuPejFOwaXFADMUuKdijFAhuKMe1OxRigYmKTFPxRigBuKUCnYpAKBCEYFJTiKMUXGR4op9JjmncBlGKcRRigQygfeFKRQByKBlpuv4CkDEHI4oPXHsKSpGP3t/eP50m8nuaSjNABz60ZOOtFFACUhpfrSE0AJTcU7NJmgBtJTqb3pAJxTTTj1pppgIRTcU402gBKT8KXPNIaAGmkxTqbmgBOKQ0ZoJpgJSGlpKAEzSUuaSgQlNpSaSmA0ikNLSUwEpKWkoAKKSigQYpaTNFABRRS9qAFFFJxSigBaWkwPWloAWlFIMUtAC0oFIDilzSAKMUY707FAXEpaTFLQAClowKUUBcMCgUtLigApaBThSASngU2nCgBcU76U3NOoAO9LijFKKQBiilpaBiYop34UYpANpeopcUuKAG4oxTsUuKAG4oxTsUY5oAbRingUu2gBlGKk20baAGbaMVJtpdlAEWKMVLto20XAjxRtqXbzRtouMixRipttG2i4EWKMVLtpdtFwIcUuKl20bKLgRbaMGptntQFpgRbaNtS7aXZRcCHZxRt4qbbRtoAg20m2p9gxSbaLgQlaTbU+2k2UXArlaFT5h9an20gHzAe9O4CHr+FFB6/gKTmgBaSiikAUGikNABSfhQabQAGig0lAAabmlJppoAKaTmgmkzQAhpM0UmaAENJQTxSUABpKKaTTAWkNJRQIQmjNHam0ALSUhpM0wAmm5p1MNAAT7UhopM0wFppoJpueKBC0UmaSmAppabmkzQA/vS1HmnbqAH0ZpmaXNAh9FIDS0AOzS5FNopAPzTqjzSg0APpaaDSZpAPpaZmlBoAfmim5pQaAHClpu6nA0DFFPplOBpAOApaTNOzQAop4pmaeOaAFpQDRS59aQC0UUtIYUuKKWgBMUuOKWikAYpcUtFAxMUu2iloATFLilpaAEoxTqWgBAKXbS0UAJilxS0UAJijFOooAbilxS0UAGBRiiloATFGKWigAoxS9qKADFJTqKBjcUEUtBoEN7U3HNPpMUwG4opcUmKAExSAfMM+tKRQPvD60AQ/4Cip+y/QfyoNO4yHFJVj0pe9K4itikIqyetIelFwKtBBqwaYetFwIMU2rApKLjK+Kaasnp+NNouIr8Unep6Si4FemmrNNNFwK9Nqx3pDRcCvSGrHekp3Ar0hqf8Ai/CkNFwIOlN5qfsaDTEV/wAabVg1H3NMCKm1NSGgCKkNS0w9aYEdJUp60HpRcCKkNTU09aLiIs0VIetFNMCOjNSdqQdfwoAbmgGpR3pO9K4Dcmlz706lXpRcGhoalzzTh0oHWi4hKBUtJ2oAbnApcil7Ui0gFzilJxS96U9aAG5706gdqeKAG04U4UooGhBThxTl6inmk2AwGlp/pTj0pXAjFOFSDtTu1FxkYFOqZaWlcCEUtSjqacOtFwIgfalqaloAhpe1TUvakMhFFTjpQetAEIFLUw6UtAEIpampe1AEFKKmpRQBDjFLU9HpQBBilqcUUAQUc1P3pe1AFfFLU9LRcCvg5pan70UXAgxRVkdKTvSuMgxRVgdaXvRcCtjNKasdqO1FwK+KTFWKQdadwK+KTFWW60dqYirRirNJ2ouMrH6Ug+8PrVg9aB96g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248">
            <a:off x="4067944" y="692696"/>
            <a:ext cx="1287892" cy="1722269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20" y="441141"/>
            <a:ext cx="1565905" cy="2676604"/>
          </a:xfrm>
          <a:prstGeom prst="rect">
            <a:avLst/>
          </a:prstGeom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463" y="-625225"/>
            <a:ext cx="2712955" cy="3939881"/>
          </a:xfrm>
          <a:prstGeom prst="rect">
            <a:avLst/>
          </a:prstGeom>
        </p:spPr>
      </p:pic>
      <p:pic>
        <p:nvPicPr>
          <p:cNvPr id="11" name="Imagen 10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6974" y="2975848"/>
            <a:ext cx="1840634" cy="2630182"/>
          </a:xfrm>
          <a:prstGeom prst="rect">
            <a:avLst/>
          </a:prstGeom>
        </p:spPr>
      </p:pic>
      <p:pic>
        <p:nvPicPr>
          <p:cNvPr id="12" name="Imagen 11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9832">
            <a:off x="235094" y="2939245"/>
            <a:ext cx="3109229" cy="2042337"/>
          </a:xfrm>
          <a:prstGeom prst="rect">
            <a:avLst/>
          </a:prstGeom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9557">
            <a:off x="7077771" y="-10281"/>
            <a:ext cx="1615580" cy="2324301"/>
          </a:xfrm>
          <a:prstGeom prst="rect">
            <a:avLst/>
          </a:prstGeom>
        </p:spPr>
      </p:pic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42" y="3177960"/>
            <a:ext cx="2548695" cy="1867794"/>
          </a:xfrm>
          <a:prstGeom prst="rect">
            <a:avLst/>
          </a:prstGeom>
        </p:spPr>
      </p:pic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2156">
            <a:off x="3809056" y="4758274"/>
            <a:ext cx="1333616" cy="2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Y haciendo cosas tan increíbles como ésta…. </a:t>
            </a:r>
            <a:endParaRPr lang="es-ES" dirty="0"/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5448772" cy="47400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66607" y="6395273"/>
            <a:ext cx="2915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Daniel </a:t>
            </a:r>
            <a:r>
              <a:rPr lang="es-ES" sz="1100" dirty="0" err="1" smtClean="0"/>
              <a:t>Morrejón</a:t>
            </a:r>
            <a:r>
              <a:rPr lang="es-ES" sz="1100" dirty="0" smtClean="0"/>
              <a:t>. 4º ESO 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71817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Por el curso y la experiencia…..porque yo sé dibujar!!!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605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1ª sesión 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 rot="20536060">
            <a:off x="3678172" y="1078215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00B0F0"/>
                </a:solidFill>
              </a:rPr>
              <a:t>¡YO SÉ DIBUJAR!</a:t>
            </a:r>
            <a:endParaRPr lang="es-ES" dirty="0">
              <a:solidFill>
                <a:srgbClr val="00B0F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470319"/>
              </p:ext>
            </p:extLst>
          </p:nvPr>
        </p:nvGraphicFramePr>
        <p:xfrm>
          <a:off x="1989450" y="5589240"/>
          <a:ext cx="7479793" cy="787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Objeto empaquetador del shell" showAsIcon="1" r:id="rId3" imgW="2360880" imgH="439560" progId="Package">
                  <p:embed/>
                </p:oleObj>
              </mc:Choice>
              <mc:Fallback>
                <p:oleObj name="Objeto empaquetador del shell" showAsIcon="1" r:id="rId3" imgW="2360880" imgH="43956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450" y="5589240"/>
                        <a:ext cx="7479793" cy="787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5 Imagen" descr="IMG_20220119_181113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1656" y="2666131"/>
            <a:ext cx="3923788" cy="2946235"/>
          </a:xfrm>
          <a:prstGeom prst="rect">
            <a:avLst/>
          </a:prstGeom>
        </p:spPr>
      </p:pic>
      <p:pic>
        <p:nvPicPr>
          <p:cNvPr id="8" name="7 Imagen" descr="IMG_20220119_185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718381">
            <a:off x="5160451" y="2435138"/>
            <a:ext cx="2663914" cy="2000240"/>
          </a:xfrm>
          <a:prstGeom prst="rect">
            <a:avLst/>
          </a:prstGeom>
        </p:spPr>
      </p:pic>
      <p:sp>
        <p:nvSpPr>
          <p:cNvPr id="2" name="Estrella de 5 puntas 1"/>
          <p:cNvSpPr/>
          <p:nvPr/>
        </p:nvSpPr>
        <p:spPr>
          <a:xfrm>
            <a:off x="7236296" y="1124744"/>
            <a:ext cx="432048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es-ES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683568" y="5589240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ara sonriente 6"/>
          <p:cNvSpPr/>
          <p:nvPr/>
        </p:nvSpPr>
        <p:spPr>
          <a:xfrm>
            <a:off x="7843603" y="5765800"/>
            <a:ext cx="472813" cy="4397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razón 8"/>
          <p:cNvSpPr/>
          <p:nvPr/>
        </p:nvSpPr>
        <p:spPr>
          <a:xfrm rot="20405884">
            <a:off x="395536" y="868607"/>
            <a:ext cx="288032" cy="2880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Decisión 9"/>
          <p:cNvSpPr/>
          <p:nvPr/>
        </p:nvSpPr>
        <p:spPr>
          <a:xfrm>
            <a:off x="992025" y="3933056"/>
            <a:ext cx="576064" cy="50405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" y="1"/>
            <a:ext cx="9133465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7949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20220119_193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55858"/>
            <a:ext cx="2415612" cy="18137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6521203" cy="48965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 rot="571402">
            <a:off x="4355976" y="1340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Señor garabato</a:t>
            </a: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2ª sesión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2ª sesión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499">
            <a:off x="-210480" y="634380"/>
            <a:ext cx="686833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373" y="3642803"/>
            <a:ext cx="3415932" cy="2556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Dibujar con la luz</a:t>
            </a:r>
            <a:endParaRPr lang="es-ES" dirty="0"/>
          </a:p>
        </p:txBody>
      </p:sp>
      <p:pic>
        <p:nvPicPr>
          <p:cNvPr id="1026" name="Picture 2" descr="C:\Users\Usuario\Downloads\IMG_20220120_19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46642">
            <a:off x="1192930" y="5053393"/>
            <a:ext cx="1769620" cy="1328746"/>
          </a:xfrm>
          <a:prstGeom prst="rect">
            <a:avLst/>
          </a:prstGeom>
          <a:noFill/>
        </p:spPr>
      </p:pic>
      <p:pic>
        <p:nvPicPr>
          <p:cNvPr id="1027" name="Picture 3" descr="C:\Users\Usuario\Downloads\IMG_20220120_19485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79807">
            <a:off x="5738905" y="4333797"/>
            <a:ext cx="2675601" cy="2009015"/>
          </a:xfrm>
          <a:prstGeom prst="rect">
            <a:avLst/>
          </a:prstGeom>
          <a:noFill/>
        </p:spPr>
      </p:pic>
      <p:pic>
        <p:nvPicPr>
          <p:cNvPr id="1029" name="Picture 5" descr="C:\Users\Usuario\Downloads\IMG_20220120_194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78921" y="2185535"/>
            <a:ext cx="4186158" cy="3143240"/>
          </a:xfrm>
          <a:prstGeom prst="rect">
            <a:avLst/>
          </a:prstGeom>
          <a:noFill/>
        </p:spPr>
      </p:pic>
      <p:pic>
        <p:nvPicPr>
          <p:cNvPr id="1031" name="Picture 7" descr="C:\Users\Usuario\Downloads\IMG_20220120_194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51151" y="1535535"/>
            <a:ext cx="3151305" cy="2366205"/>
          </a:xfrm>
          <a:prstGeom prst="rect">
            <a:avLst/>
          </a:prstGeom>
          <a:noFill/>
        </p:spPr>
      </p:pic>
      <p:pic>
        <p:nvPicPr>
          <p:cNvPr id="1032" name="Picture 8" descr="C:\Users\Usuario\Downloads\IMG_20220120_194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75204" y="2066759"/>
            <a:ext cx="3056207" cy="2294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3ª sesión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275">
            <a:off x="110920" y="2974211"/>
            <a:ext cx="3716699" cy="27907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5646852" cy="42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1222">
            <a:off x="209334" y="780258"/>
            <a:ext cx="3917443" cy="29414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8847" y="705729"/>
            <a:ext cx="3573014" cy="2682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4807">
            <a:off x="5252567" y="2439767"/>
            <a:ext cx="4308930" cy="3235425"/>
          </a:xfrm>
          <a:prstGeom prst="rect">
            <a:avLst/>
          </a:prstGeom>
        </p:spPr>
      </p:pic>
      <p:pic>
        <p:nvPicPr>
          <p:cNvPr id="6" name="Video_20220127170210880_by_Filmigo_20220127170235518_s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4653136"/>
            <a:ext cx="1329198" cy="1761014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 rot="1069928">
            <a:off x="412183" y="4385355"/>
            <a:ext cx="1495521" cy="987861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4ª sesión </a:t>
            </a:r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26971"/>
            <a:ext cx="2648731" cy="19888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406" y="2103726"/>
            <a:ext cx="3812600" cy="28627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0740">
            <a:off x="2653829" y="727080"/>
            <a:ext cx="3744416" cy="28115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46" y="3284984"/>
            <a:ext cx="4509119" cy="33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390BE4F2C21CA4DBB2A8D8EDF479343" ma:contentTypeVersion="6" ma:contentTypeDescription="Crear nuevo documento." ma:contentTypeScope="" ma:versionID="3ce24591e802836454049ef6299dd9eb">
  <xsd:schema xmlns:xsd="http://www.w3.org/2001/XMLSchema" xmlns:xs="http://www.w3.org/2001/XMLSchema" xmlns:p="http://schemas.microsoft.com/office/2006/metadata/properties" xmlns:ns2="4be40764-bf78-4806-a725-2a0a4d7a3bee" targetNamespace="http://schemas.microsoft.com/office/2006/metadata/properties" ma:root="true" ma:fieldsID="6fc6e63c6508a45c6c88c2e33bf687c2" ns2:_="">
    <xsd:import namespace="4be40764-bf78-4806-a725-2a0a4d7a3bee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e40764-bf78-4806-a725-2a0a4d7a3be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4be40764-bf78-4806-a725-2a0a4d7a3bee" xsi:nil="true"/>
  </documentManagement>
</p:properties>
</file>

<file path=customXml/itemProps1.xml><?xml version="1.0" encoding="utf-8"?>
<ds:datastoreItem xmlns:ds="http://schemas.openxmlformats.org/officeDocument/2006/customXml" ds:itemID="{26ECB93C-E8AF-4E91-A6FE-64EB23AD8F36}"/>
</file>

<file path=customXml/itemProps2.xml><?xml version="1.0" encoding="utf-8"?>
<ds:datastoreItem xmlns:ds="http://schemas.openxmlformats.org/officeDocument/2006/customXml" ds:itemID="{077F8F76-7CC8-4456-933A-32EC1B4524CF}"/>
</file>

<file path=customXml/itemProps3.xml><?xml version="1.0" encoding="utf-8"?>
<ds:datastoreItem xmlns:ds="http://schemas.openxmlformats.org/officeDocument/2006/customXml" ds:itemID="{2D19241A-CFF1-4B15-A4A1-A44D876EADB5}"/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126</TotalTime>
  <Words>122</Words>
  <Application>Microsoft Office PowerPoint</Application>
  <PresentationFormat>Presentación en pantalla (4:3)</PresentationFormat>
  <Paragraphs>24</Paragraphs>
  <Slides>14</Slides>
  <Notes>0</Notes>
  <HiddenSlides>0</HiddenSlides>
  <MMClips>2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Garamond</vt:lpstr>
      <vt:lpstr>Savon</vt:lpstr>
      <vt:lpstr>Objeto empaquetador del shell</vt:lpstr>
      <vt:lpstr>TAREA CURSO VISUAL THINKING</vt:lpstr>
      <vt:lpstr>1ª sesión </vt:lpstr>
      <vt:lpstr>Presentación de PowerPoint</vt:lpstr>
      <vt:lpstr>2ª sesión</vt:lpstr>
      <vt:lpstr>2ª sesión </vt:lpstr>
      <vt:lpstr>Dibujar con la luz</vt:lpstr>
      <vt:lpstr>3ª sesión </vt:lpstr>
      <vt:lpstr>Presentación de PowerPoint</vt:lpstr>
      <vt:lpstr>4ª sesión </vt:lpstr>
      <vt:lpstr>Grabándome….</vt:lpstr>
      <vt:lpstr>Aplicación en el aula</vt:lpstr>
      <vt:lpstr>Presentación de PowerPoint</vt:lpstr>
      <vt:lpstr>Y haciendo cosas tan increíbles como ésta…. 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TAREA CURSO VISUAL THINKING</dc:title>
  <dc:creator>Usuario</dc:creator>
  <cp:lastModifiedBy>Pablo</cp:lastModifiedBy>
  <cp:revision>14</cp:revision>
  <dcterms:created xsi:type="dcterms:W3CDTF">2022-01-22T16:33:29Z</dcterms:created>
  <dcterms:modified xsi:type="dcterms:W3CDTF">2022-01-27T19:23:28Z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0x0101004390BE4F2C21CA4DBB2A8D8EDF479343</vt:lpwstr>
  </property>
</Properties>
</file>