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81" r:id="rId7"/>
    <p:sldId id="290" r:id="rId8"/>
    <p:sldId id="293" r:id="rId9"/>
    <p:sldId id="282" r:id="rId10"/>
    <p:sldId id="283" r:id="rId11"/>
    <p:sldId id="284" r:id="rId12"/>
    <p:sldId id="291" r:id="rId13"/>
    <p:sldId id="285" r:id="rId14"/>
    <p:sldId id="289" r:id="rId15"/>
    <p:sldId id="286" r:id="rId16"/>
    <p:sldId id="287" r:id="rId17"/>
    <p:sldId id="288" r:id="rId18"/>
    <p:sldId id="26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4FC32-BD41-B683-A3B1-1F928B748DE1}" v="2" dt="2018-11-14T09:45:04.336"/>
    <p1510:client id="{437D65BC-1467-6542-4812-25AADB6C0EF4}" v="6" dt="2020-02-29T18:37:57.334"/>
    <p1510:client id="{85DFC768-4D03-6135-DD1B-8EB3FBB0CD68}" v="1" dt="2020-02-10T16:40:52.597"/>
    <p1510:client id="{D06F0AC7-EAA9-F7AA-623B-F9D11EF22BDE}" v="6" dt="2020-03-02T12:37:03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LOPEZ HERNANDEZ" userId="S::elopezhern@educa.jcyl.es::826a10a4-d9c6-4839-a00c-ed5d0609f4b1" providerId="AD" clId="Web-{0644FC32-BD41-B683-A3B1-1F928B748DE1}"/>
    <pc:docChg chg="modSld">
      <pc:chgData name="ENRIQUE LOPEZ HERNANDEZ" userId="S::elopezhern@educa.jcyl.es::826a10a4-d9c6-4839-a00c-ed5d0609f4b1" providerId="AD" clId="Web-{0644FC32-BD41-B683-A3B1-1F928B748DE1}" dt="2018-11-14T09:45:04.336" v="3" actId="14100"/>
      <pc:docMkLst>
        <pc:docMk/>
      </pc:docMkLst>
      <pc:sldChg chg="modSp">
        <pc:chgData name="ENRIQUE LOPEZ HERNANDEZ" userId="S::elopezhern@educa.jcyl.es::826a10a4-d9c6-4839-a00c-ed5d0609f4b1" providerId="AD" clId="Web-{0644FC32-BD41-B683-A3B1-1F928B748DE1}" dt="2018-11-14T09:45:04.336" v="3" actId="14100"/>
        <pc:sldMkLst>
          <pc:docMk/>
          <pc:sldMk cId="1807896505" sldId="281"/>
        </pc:sldMkLst>
        <pc:grpChg chg="mod">
          <ac:chgData name="ENRIQUE LOPEZ HERNANDEZ" userId="S::elopezhern@educa.jcyl.es::826a10a4-d9c6-4839-a00c-ed5d0609f4b1" providerId="AD" clId="Web-{0644FC32-BD41-B683-A3B1-1F928B748DE1}" dt="2018-11-14T09:45:04.336" v="3" actId="14100"/>
          <ac:grpSpMkLst>
            <pc:docMk/>
            <pc:sldMk cId="1807896505" sldId="281"/>
            <ac:grpSpMk id="3" creationId="{713545D6-D8B9-42A6-9AC8-43343308D417}"/>
          </ac:grpSpMkLst>
        </pc:grpChg>
      </pc:sldChg>
    </pc:docChg>
  </pc:docChgLst>
  <pc:docChgLst>
    <pc:chgData name="Usuario invitado" userId="S::urn:spo:anon#044fb4e608d7d43739340abdb73d81dfb5a59346e5104946ef6120b285001b9f::" providerId="AD" clId="Web-{437D65BC-1467-6542-4812-25AADB6C0EF4}"/>
    <pc:docChg chg="modSld">
      <pc:chgData name="Usuario invitado" userId="S::urn:spo:anon#044fb4e608d7d43739340abdb73d81dfb5a59346e5104946ef6120b285001b9f::" providerId="AD" clId="Web-{437D65BC-1467-6542-4812-25AADB6C0EF4}" dt="2020-02-29T18:37:57.334" v="5" actId="20577"/>
      <pc:docMkLst>
        <pc:docMk/>
      </pc:docMkLst>
      <pc:sldChg chg="delSp modSp">
        <pc:chgData name="Usuario invitado" userId="S::urn:spo:anon#044fb4e608d7d43739340abdb73d81dfb5a59346e5104946ef6120b285001b9f::" providerId="AD" clId="Web-{437D65BC-1467-6542-4812-25AADB6C0EF4}" dt="2020-02-29T18:37:14.257" v="3" actId="20577"/>
        <pc:sldMkLst>
          <pc:docMk/>
          <pc:sldMk cId="3208466585" sldId="286"/>
        </pc:sldMkLst>
        <pc:spChg chg="mod">
          <ac:chgData name="Usuario invitado" userId="S::urn:spo:anon#044fb4e608d7d43739340abdb73d81dfb5a59346e5104946ef6120b285001b9f::" providerId="AD" clId="Web-{437D65BC-1467-6542-4812-25AADB6C0EF4}" dt="2020-02-29T18:37:14.257" v="3" actId="20577"/>
          <ac:spMkLst>
            <pc:docMk/>
            <pc:sldMk cId="3208466585" sldId="286"/>
            <ac:spMk id="8" creationId="{F2DC21EF-5A90-4725-9F43-164180A9C00D}"/>
          </ac:spMkLst>
        </pc:spChg>
        <pc:picChg chg="del">
          <ac:chgData name="Usuario invitado" userId="S::urn:spo:anon#044fb4e608d7d43739340abdb73d81dfb5a59346e5104946ef6120b285001b9f::" providerId="AD" clId="Web-{437D65BC-1467-6542-4812-25AADB6C0EF4}" dt="2020-02-29T18:37:03.382" v="0"/>
          <ac:picMkLst>
            <pc:docMk/>
            <pc:sldMk cId="3208466585" sldId="286"/>
            <ac:picMk id="10" creationId="{0982F141-F878-4EB1-B709-1CAE0D88E743}"/>
          </ac:picMkLst>
        </pc:picChg>
      </pc:sldChg>
    </pc:docChg>
  </pc:docChgLst>
  <pc:docChgLst>
    <pc:chgData name="ANDRES GARCIA GONZALEZ" userId="S::andres.gargon@educa.jcyl.es::1f5121e4-867e-4a41-80ef-7ff22a41e46f" providerId="AD" clId="Web-{FFD94F45-FD48-4A92-A264-13850B750B29}"/>
    <pc:docChg chg="modSld">
      <pc:chgData name="ANDRES GARCIA GONZALEZ" userId="S::andres.gargon@educa.jcyl.es::1f5121e4-867e-4a41-80ef-7ff22a41e46f" providerId="AD" clId="Web-{FFD94F45-FD48-4A92-A264-13850B750B29}" dt="2018-11-13T12:02:33.221" v="71" actId="1076"/>
      <pc:docMkLst>
        <pc:docMk/>
      </pc:docMkLst>
      <pc:sldChg chg="addSp delSp modSp">
        <pc:chgData name="ANDRES GARCIA GONZALEZ" userId="S::andres.gargon@educa.jcyl.es::1f5121e4-867e-4a41-80ef-7ff22a41e46f" providerId="AD" clId="Web-{FFD94F45-FD48-4A92-A264-13850B750B29}" dt="2018-11-13T12:02:33.221" v="71" actId="1076"/>
        <pc:sldMkLst>
          <pc:docMk/>
          <pc:sldMk cId="1225915910" sldId="288"/>
        </pc:sldMkLst>
        <pc:spChg chg="add mod">
          <ac:chgData name="ANDRES GARCIA GONZALEZ" userId="S::andres.gargon@educa.jcyl.es::1f5121e4-867e-4a41-80ef-7ff22a41e46f" providerId="AD" clId="Web-{FFD94F45-FD48-4A92-A264-13850B750B29}" dt="2018-11-13T11:59:56.565" v="34" actId="20577"/>
          <ac:spMkLst>
            <pc:docMk/>
            <pc:sldMk cId="1225915910" sldId="288"/>
            <ac:spMk id="17" creationId="{20BEB6B4-4490-4908-978F-0D4729A77D6E}"/>
          </ac:spMkLst>
        </pc:spChg>
        <pc:spChg chg="add mod">
          <ac:chgData name="ANDRES GARCIA GONZALEZ" userId="S::andres.gargon@educa.jcyl.es::1f5121e4-867e-4a41-80ef-7ff22a41e46f" providerId="AD" clId="Web-{FFD94F45-FD48-4A92-A264-13850B750B29}" dt="2018-11-13T11:59:56.815" v="44" actId="20577"/>
          <ac:spMkLst>
            <pc:docMk/>
            <pc:sldMk cId="1225915910" sldId="288"/>
            <ac:spMk id="20" creationId="{7C780BC9-9165-4C1C-AD4E-577CD1619197}"/>
          </ac:spMkLst>
        </pc:spChg>
        <pc:spChg chg="add mod">
          <ac:chgData name="ANDRES GARCIA GONZALEZ" userId="S::andres.gargon@educa.jcyl.es::1f5121e4-867e-4a41-80ef-7ff22a41e46f" providerId="AD" clId="Web-{FFD94F45-FD48-4A92-A264-13850B750B29}" dt="2018-11-13T12:01:41.502" v="65" actId="1076"/>
          <ac:spMkLst>
            <pc:docMk/>
            <pc:sldMk cId="1225915910" sldId="288"/>
            <ac:spMk id="25" creationId="{68A878AA-9C74-427D-8E10-B6B9790EF11B}"/>
          </ac:spMkLst>
        </pc:spChg>
        <pc:grpChg chg="mod">
          <ac:chgData name="ANDRES GARCIA GONZALEZ" userId="S::andres.gargon@educa.jcyl.es::1f5121e4-867e-4a41-80ef-7ff22a41e46f" providerId="AD" clId="Web-{FFD94F45-FD48-4A92-A264-13850B750B29}" dt="2018-11-13T11:55:15.315" v="0" actId="1076"/>
          <ac:grpSpMkLst>
            <pc:docMk/>
            <pc:sldMk cId="1225915910" sldId="288"/>
            <ac:grpSpMk id="7" creationId="{C31514D1-FB8B-4351-9516-AD38851EC7ED}"/>
          </ac:grpSpMkLst>
        </pc:grpChg>
        <pc:picChg chg="add mod">
          <ac:chgData name="ANDRES GARCIA GONZALEZ" userId="S::andres.gargon@educa.jcyl.es::1f5121e4-867e-4a41-80ef-7ff22a41e46f" providerId="AD" clId="Web-{FFD94F45-FD48-4A92-A264-13850B750B29}" dt="2018-11-13T11:56:42.002" v="9" actId="1076"/>
          <ac:picMkLst>
            <pc:docMk/>
            <pc:sldMk cId="1225915910" sldId="288"/>
            <ac:picMk id="3" creationId="{13E285DF-DBAD-4F5A-A97D-5D228617DDCA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1:56:39.674" v="8" actId="1076"/>
          <ac:picMkLst>
            <pc:docMk/>
            <pc:sldMk cId="1225915910" sldId="288"/>
            <ac:picMk id="11" creationId="{2638D0E6-A97E-4A79-93F1-1B52B721C5B4}"/>
          </ac:picMkLst>
        </pc:picChg>
        <pc:picChg chg="add del mod">
          <ac:chgData name="ANDRES GARCIA GONZALEZ" userId="S::andres.gargon@educa.jcyl.es::1f5121e4-867e-4a41-80ef-7ff22a41e46f" providerId="AD" clId="Web-{FFD94F45-FD48-4A92-A264-13850B750B29}" dt="2018-11-13T11:57:29.252" v="19" actId="1076"/>
          <ac:picMkLst>
            <pc:docMk/>
            <pc:sldMk cId="1225915910" sldId="288"/>
            <ac:picMk id="18" creationId="{91D55EAA-8CB8-4012-AC8F-2A141D0AEFDD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1:58:36.018" v="29" actId="1076"/>
          <ac:picMkLst>
            <pc:docMk/>
            <pc:sldMk cId="1225915910" sldId="288"/>
            <ac:picMk id="21" creationId="{29FD54FE-39EE-4B49-836C-81A22586A291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1:59:42.299" v="33" actId="1076"/>
          <ac:picMkLst>
            <pc:docMk/>
            <pc:sldMk cId="1225915910" sldId="288"/>
            <ac:picMk id="23" creationId="{A63D7411-AC56-4FEB-B93E-BC3B60630F88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2:02:08.533" v="67" actId="1076"/>
          <ac:picMkLst>
            <pc:docMk/>
            <pc:sldMk cId="1225915910" sldId="288"/>
            <ac:picMk id="26" creationId="{32FDBB06-AB05-4630-96CC-5AA6F43B0388}"/>
          </ac:picMkLst>
        </pc:picChg>
        <pc:picChg chg="add mod">
          <ac:chgData name="ANDRES GARCIA GONZALEZ" userId="S::andres.gargon@educa.jcyl.es::1f5121e4-867e-4a41-80ef-7ff22a41e46f" providerId="AD" clId="Web-{FFD94F45-FD48-4A92-A264-13850B750B29}" dt="2018-11-13T12:02:33.221" v="71" actId="1076"/>
          <ac:picMkLst>
            <pc:docMk/>
            <pc:sldMk cId="1225915910" sldId="288"/>
            <ac:picMk id="28" creationId="{6F0FB422-DE6E-4CED-BC6D-5C8C5C6973F1}"/>
          </ac:picMkLst>
        </pc:picChg>
      </pc:sldChg>
    </pc:docChg>
  </pc:docChgLst>
  <pc:docChgLst>
    <pc:chgData name="ENRIQUE LOPEZ HERNANDEZ" userId="S::elopezhern@educa.jcyl.es::826a10a4-d9c6-4839-a00c-ed5d0609f4b1" providerId="AD" clId="Web-{9508AC39-ADF6-7832-5DDF-9800F4073704}"/>
    <pc:docChg chg="addSld delSld">
      <pc:chgData name="ENRIQUE LOPEZ HERNANDEZ" userId="S::elopezhern@educa.jcyl.es::826a10a4-d9c6-4839-a00c-ed5d0609f4b1" providerId="AD" clId="Web-{9508AC39-ADF6-7832-5DDF-9800F4073704}" dt="2018-11-13T16:48:20.429" v="1"/>
      <pc:docMkLst>
        <pc:docMk/>
      </pc:docMkLst>
      <pc:sldChg chg="add del replId">
        <pc:chgData name="ENRIQUE LOPEZ HERNANDEZ" userId="S::elopezhern@educa.jcyl.es::826a10a4-d9c6-4839-a00c-ed5d0609f4b1" providerId="AD" clId="Web-{9508AC39-ADF6-7832-5DDF-9800F4073704}" dt="2018-11-13T16:48:20.429" v="1"/>
        <pc:sldMkLst>
          <pc:docMk/>
          <pc:sldMk cId="2841139443" sldId="291"/>
        </pc:sldMkLst>
      </pc:sldChg>
    </pc:docChg>
  </pc:docChgLst>
  <pc:docChgLst>
    <pc:chgData name="EFREN SANTOS FERNANDEZ" userId="S::esantosfernandez@educa.jcyl.es::646e0f85-17df-41f5-819d-a35fd868d169" providerId="AD" clId="Web-{85DFC768-4D03-6135-DD1B-8EB3FBB0CD68}"/>
    <pc:docChg chg="modSld">
      <pc:chgData name="EFREN SANTOS FERNANDEZ" userId="S::esantosfernandez@educa.jcyl.es::646e0f85-17df-41f5-819d-a35fd868d169" providerId="AD" clId="Web-{85DFC768-4D03-6135-DD1B-8EB3FBB0CD68}" dt="2020-02-10T16:40:52.597" v="0" actId="1076"/>
      <pc:docMkLst>
        <pc:docMk/>
      </pc:docMkLst>
      <pc:sldChg chg="modSp">
        <pc:chgData name="EFREN SANTOS FERNANDEZ" userId="S::esantosfernandez@educa.jcyl.es::646e0f85-17df-41f5-819d-a35fd868d169" providerId="AD" clId="Web-{85DFC768-4D03-6135-DD1B-8EB3FBB0CD68}" dt="2020-02-10T16:40:52.597" v="0" actId="1076"/>
        <pc:sldMkLst>
          <pc:docMk/>
          <pc:sldMk cId="1807896505" sldId="281"/>
        </pc:sldMkLst>
        <pc:grpChg chg="mod">
          <ac:chgData name="EFREN SANTOS FERNANDEZ" userId="S::esantosfernandez@educa.jcyl.es::646e0f85-17df-41f5-819d-a35fd868d169" providerId="AD" clId="Web-{85DFC768-4D03-6135-DD1B-8EB3FBB0CD68}" dt="2020-02-10T16:40:52.597" v="0" actId="1076"/>
          <ac:grpSpMkLst>
            <pc:docMk/>
            <pc:sldMk cId="1807896505" sldId="281"/>
            <ac:grpSpMk id="3" creationId="{713545D6-D8B9-42A6-9AC8-43343308D417}"/>
          </ac:grpSpMkLst>
        </pc:grpChg>
      </pc:sldChg>
    </pc:docChg>
  </pc:docChgLst>
  <pc:docChgLst>
    <pc:chgData name="EFREN SANTOS FERNANDEZ" userId="S::esantosfernandez@educa.jcyl.es::646e0f85-17df-41f5-819d-a35fd868d169" providerId="AD" clId="Web-{D06F0AC7-EAA9-F7AA-623B-F9D11EF22BDE}"/>
    <pc:docChg chg="modSld">
      <pc:chgData name="EFREN SANTOS FERNANDEZ" userId="S::esantosfernandez@educa.jcyl.es::646e0f85-17df-41f5-819d-a35fd868d169" providerId="AD" clId="Web-{D06F0AC7-EAA9-F7AA-623B-F9D11EF22BDE}" dt="2020-03-02T12:37:03.658" v="5" actId="20577"/>
      <pc:docMkLst>
        <pc:docMk/>
      </pc:docMkLst>
      <pc:sldChg chg="modSp">
        <pc:chgData name="EFREN SANTOS FERNANDEZ" userId="S::esantosfernandez@educa.jcyl.es::646e0f85-17df-41f5-819d-a35fd868d169" providerId="AD" clId="Web-{D06F0AC7-EAA9-F7AA-623B-F9D11EF22BDE}" dt="2020-03-02T12:37:03.658" v="4" actId="20577"/>
        <pc:sldMkLst>
          <pc:docMk/>
          <pc:sldMk cId="2495198324" sldId="256"/>
        </pc:sldMkLst>
        <pc:spChg chg="mod">
          <ac:chgData name="EFREN SANTOS FERNANDEZ" userId="S::esantosfernandez@educa.jcyl.es::646e0f85-17df-41f5-819d-a35fd868d169" providerId="AD" clId="Web-{D06F0AC7-EAA9-F7AA-623B-F9D11EF22BDE}" dt="2020-03-02T12:37:03.658" v="4" actId="20577"/>
          <ac:spMkLst>
            <pc:docMk/>
            <pc:sldMk cId="2495198324" sldId="256"/>
            <ac:spMk id="2" creationId="{328D4C07-B086-4C48-A031-B9D383E33FD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DC7FA-3708-4166-A216-91012C4CAFDD}" type="doc">
      <dgm:prSet loTypeId="urn:microsoft.com/office/officeart/2005/8/layout/pyramid1" loCatId="pyramid" qsTypeId="urn:microsoft.com/office/officeart/2005/8/quickstyle/3d2#1" qsCatId="3D" csTypeId="urn:microsoft.com/office/officeart/2005/8/colors/colorful4" csCatId="colorful" phldr="1"/>
      <dgm:spPr/>
    </dgm:pt>
    <dgm:pt modelId="{EEB61CE9-6740-4122-913B-9F6537BFDB26}">
      <dgm:prSet phldrT="[Texto]" custT="1"/>
      <dgm:spPr/>
      <dgm:t>
        <a:bodyPr/>
        <a:lstStyle/>
        <a:p>
          <a:r>
            <a:rPr lang="es-ES" sz="2400">
              <a:latin typeface="Adventure" panose="02000500000000000000" pitchFamily="2" charset="0"/>
            </a:rPr>
            <a:t>Dinámicas</a:t>
          </a:r>
          <a:endParaRPr lang="es-ES" sz="1800" dirty="0">
            <a:latin typeface="Adventure" panose="02000500000000000000" pitchFamily="2" charset="0"/>
          </a:endParaRPr>
        </a:p>
      </dgm:t>
    </dgm:pt>
    <dgm:pt modelId="{0B85FB42-1126-4298-B84D-6C5A51E3B434}" type="parTrans" cxnId="{9527AB4B-AA6D-41BE-9562-77FAAD9DAD8C}">
      <dgm:prSet/>
      <dgm:spPr/>
      <dgm:t>
        <a:bodyPr/>
        <a:lstStyle/>
        <a:p>
          <a:endParaRPr lang="es-ES"/>
        </a:p>
      </dgm:t>
    </dgm:pt>
    <dgm:pt modelId="{821697D7-2A05-423F-B4FA-D062372854C2}" type="sibTrans" cxnId="{9527AB4B-AA6D-41BE-9562-77FAAD9DAD8C}">
      <dgm:prSet/>
      <dgm:spPr/>
      <dgm:t>
        <a:bodyPr/>
        <a:lstStyle/>
        <a:p>
          <a:endParaRPr lang="es-ES"/>
        </a:p>
      </dgm:t>
    </dgm:pt>
    <dgm:pt modelId="{739B287D-5A5B-4BA4-9D42-271DFB8C8EFF}">
      <dgm:prSet phldrT="[Texto]" custT="1"/>
      <dgm:spPr/>
      <dgm:t>
        <a:bodyPr/>
        <a:lstStyle/>
        <a:p>
          <a:r>
            <a:rPr lang="es-ES" sz="3200">
              <a:latin typeface="Adventure" panose="02000500000000000000" pitchFamily="2" charset="0"/>
            </a:rPr>
            <a:t>Mecánicas</a:t>
          </a:r>
          <a:endParaRPr lang="es-ES" sz="6500" dirty="0">
            <a:latin typeface="Adventure" panose="02000500000000000000" pitchFamily="2" charset="0"/>
          </a:endParaRPr>
        </a:p>
      </dgm:t>
    </dgm:pt>
    <dgm:pt modelId="{03771951-9EB0-44EB-B7D5-BB5480962C65}" type="parTrans" cxnId="{77CBAAF9-00AB-4495-93CE-3DB6010CAD75}">
      <dgm:prSet/>
      <dgm:spPr/>
      <dgm:t>
        <a:bodyPr/>
        <a:lstStyle/>
        <a:p>
          <a:endParaRPr lang="es-ES"/>
        </a:p>
      </dgm:t>
    </dgm:pt>
    <dgm:pt modelId="{302CFE49-A510-4558-98C6-5158B14DD833}" type="sibTrans" cxnId="{77CBAAF9-00AB-4495-93CE-3DB6010CAD75}">
      <dgm:prSet/>
      <dgm:spPr/>
      <dgm:t>
        <a:bodyPr/>
        <a:lstStyle/>
        <a:p>
          <a:endParaRPr lang="es-ES"/>
        </a:p>
      </dgm:t>
    </dgm:pt>
    <dgm:pt modelId="{0BA8A106-D0CF-4DD6-8907-F4D2D6DFC53C}">
      <dgm:prSet phldrT="[Texto]" custT="1"/>
      <dgm:spPr/>
      <dgm:t>
        <a:bodyPr/>
        <a:lstStyle/>
        <a:p>
          <a:r>
            <a:rPr lang="es-ES" sz="3600">
              <a:latin typeface="Adventure" panose="02000500000000000000" pitchFamily="2" charset="0"/>
            </a:rPr>
            <a:t>Componentes</a:t>
          </a:r>
          <a:endParaRPr lang="es-ES" sz="3600" dirty="0">
            <a:latin typeface="Adventure" panose="02000500000000000000" pitchFamily="2" charset="0"/>
          </a:endParaRPr>
        </a:p>
      </dgm:t>
    </dgm:pt>
    <dgm:pt modelId="{0F19ADE0-2375-46B2-9B91-922878ED845D}" type="parTrans" cxnId="{B49C63A9-23EA-4400-93EB-C86A438FF909}">
      <dgm:prSet/>
      <dgm:spPr/>
      <dgm:t>
        <a:bodyPr/>
        <a:lstStyle/>
        <a:p>
          <a:endParaRPr lang="es-ES"/>
        </a:p>
      </dgm:t>
    </dgm:pt>
    <dgm:pt modelId="{0CB16CEC-F2D6-4875-92AD-ADCBF4BD6E37}" type="sibTrans" cxnId="{B49C63A9-23EA-4400-93EB-C86A438FF909}">
      <dgm:prSet/>
      <dgm:spPr/>
      <dgm:t>
        <a:bodyPr/>
        <a:lstStyle/>
        <a:p>
          <a:endParaRPr lang="es-ES"/>
        </a:p>
      </dgm:t>
    </dgm:pt>
    <dgm:pt modelId="{37977E19-E39B-41DB-A383-30E2F39F716C}" type="pres">
      <dgm:prSet presAssocID="{44FDC7FA-3708-4166-A216-91012C4CAFDD}" presName="Name0" presStyleCnt="0">
        <dgm:presLayoutVars>
          <dgm:dir/>
          <dgm:animLvl val="lvl"/>
          <dgm:resizeHandles val="exact"/>
        </dgm:presLayoutVars>
      </dgm:prSet>
      <dgm:spPr/>
    </dgm:pt>
    <dgm:pt modelId="{B044572D-3214-4CA6-8330-E77018E30CFC}" type="pres">
      <dgm:prSet presAssocID="{EEB61CE9-6740-4122-913B-9F6537BFDB26}" presName="Name8" presStyleCnt="0"/>
      <dgm:spPr/>
    </dgm:pt>
    <dgm:pt modelId="{E96F8748-4F21-4F7C-B584-6AA6AF49E0A9}" type="pres">
      <dgm:prSet presAssocID="{EEB61CE9-6740-4122-913B-9F6537BFDB26}" presName="level" presStyleLbl="node1" presStyleIdx="0" presStyleCnt="3" custLinFactNeighborY="-888">
        <dgm:presLayoutVars>
          <dgm:chMax val="1"/>
          <dgm:bulletEnabled val="1"/>
        </dgm:presLayoutVars>
      </dgm:prSet>
      <dgm:spPr/>
    </dgm:pt>
    <dgm:pt modelId="{D47E682D-DD4D-4682-B7CC-F0322FC5C4E9}" type="pres">
      <dgm:prSet presAssocID="{EEB61CE9-6740-4122-913B-9F6537BFDB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82C4B4-D83F-456C-9E8D-DD689670B2CF}" type="pres">
      <dgm:prSet presAssocID="{739B287D-5A5B-4BA4-9D42-271DFB8C8EFF}" presName="Name8" presStyleCnt="0"/>
      <dgm:spPr/>
    </dgm:pt>
    <dgm:pt modelId="{29F8393F-98E3-458C-939B-645E732109D2}" type="pres">
      <dgm:prSet presAssocID="{739B287D-5A5B-4BA4-9D42-271DFB8C8EFF}" presName="level" presStyleLbl="node1" presStyleIdx="1" presStyleCnt="3">
        <dgm:presLayoutVars>
          <dgm:chMax val="1"/>
          <dgm:bulletEnabled val="1"/>
        </dgm:presLayoutVars>
      </dgm:prSet>
      <dgm:spPr/>
    </dgm:pt>
    <dgm:pt modelId="{CD0ED02A-6297-4D5D-8C40-C239D608CDC2}" type="pres">
      <dgm:prSet presAssocID="{739B287D-5A5B-4BA4-9D42-271DFB8C8E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023459-E38E-4671-BDCB-D231B946DF41}" type="pres">
      <dgm:prSet presAssocID="{0BA8A106-D0CF-4DD6-8907-F4D2D6DFC53C}" presName="Name8" presStyleCnt="0"/>
      <dgm:spPr/>
    </dgm:pt>
    <dgm:pt modelId="{A40F69A1-462C-424E-99BD-76FC9D050BD5}" type="pres">
      <dgm:prSet presAssocID="{0BA8A106-D0CF-4DD6-8907-F4D2D6DFC53C}" presName="level" presStyleLbl="node1" presStyleIdx="2" presStyleCnt="3">
        <dgm:presLayoutVars>
          <dgm:chMax val="1"/>
          <dgm:bulletEnabled val="1"/>
        </dgm:presLayoutVars>
      </dgm:prSet>
      <dgm:spPr/>
    </dgm:pt>
    <dgm:pt modelId="{42D1E76C-D734-4FCF-9C0E-4B99C86AA008}" type="pres">
      <dgm:prSet presAssocID="{0BA8A106-D0CF-4DD6-8907-F4D2D6DFC53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8601903-8712-475B-B813-3B161BEFD442}" type="presOf" srcId="{44FDC7FA-3708-4166-A216-91012C4CAFDD}" destId="{37977E19-E39B-41DB-A383-30E2F39F716C}" srcOrd="0" destOrd="0" presId="urn:microsoft.com/office/officeart/2005/8/layout/pyramid1"/>
    <dgm:cxn modelId="{ED4B182C-EC75-4F67-997E-18DD7D77FBF3}" type="presOf" srcId="{EEB61CE9-6740-4122-913B-9F6537BFDB26}" destId="{E96F8748-4F21-4F7C-B584-6AA6AF49E0A9}" srcOrd="0" destOrd="0" presId="urn:microsoft.com/office/officeart/2005/8/layout/pyramid1"/>
    <dgm:cxn modelId="{F1103C5B-CF50-4ACE-AD49-00304845A10D}" type="presOf" srcId="{0BA8A106-D0CF-4DD6-8907-F4D2D6DFC53C}" destId="{A40F69A1-462C-424E-99BD-76FC9D050BD5}" srcOrd="0" destOrd="0" presId="urn:microsoft.com/office/officeart/2005/8/layout/pyramid1"/>
    <dgm:cxn modelId="{9527AB4B-AA6D-41BE-9562-77FAAD9DAD8C}" srcId="{44FDC7FA-3708-4166-A216-91012C4CAFDD}" destId="{EEB61CE9-6740-4122-913B-9F6537BFDB26}" srcOrd="0" destOrd="0" parTransId="{0B85FB42-1126-4298-B84D-6C5A51E3B434}" sibTransId="{821697D7-2A05-423F-B4FA-D062372854C2}"/>
    <dgm:cxn modelId="{B5803873-62A2-4A4E-988E-189A5469AB53}" type="presOf" srcId="{739B287D-5A5B-4BA4-9D42-271DFB8C8EFF}" destId="{29F8393F-98E3-458C-939B-645E732109D2}" srcOrd="0" destOrd="0" presId="urn:microsoft.com/office/officeart/2005/8/layout/pyramid1"/>
    <dgm:cxn modelId="{E9729786-B45A-4052-A90C-B12502298758}" type="presOf" srcId="{0BA8A106-D0CF-4DD6-8907-F4D2D6DFC53C}" destId="{42D1E76C-D734-4FCF-9C0E-4B99C86AA008}" srcOrd="1" destOrd="0" presId="urn:microsoft.com/office/officeart/2005/8/layout/pyramid1"/>
    <dgm:cxn modelId="{B49C63A9-23EA-4400-93EB-C86A438FF909}" srcId="{44FDC7FA-3708-4166-A216-91012C4CAFDD}" destId="{0BA8A106-D0CF-4DD6-8907-F4D2D6DFC53C}" srcOrd="2" destOrd="0" parTransId="{0F19ADE0-2375-46B2-9B91-922878ED845D}" sibTransId="{0CB16CEC-F2D6-4875-92AD-ADCBF4BD6E37}"/>
    <dgm:cxn modelId="{629CA0DA-DD0F-48E8-885E-F762E85BB319}" type="presOf" srcId="{EEB61CE9-6740-4122-913B-9F6537BFDB26}" destId="{D47E682D-DD4D-4682-B7CC-F0322FC5C4E9}" srcOrd="1" destOrd="0" presId="urn:microsoft.com/office/officeart/2005/8/layout/pyramid1"/>
    <dgm:cxn modelId="{0CF297E7-D8E6-47A1-A2A6-A08A15F89C8F}" type="presOf" srcId="{739B287D-5A5B-4BA4-9D42-271DFB8C8EFF}" destId="{CD0ED02A-6297-4D5D-8C40-C239D608CDC2}" srcOrd="1" destOrd="0" presId="urn:microsoft.com/office/officeart/2005/8/layout/pyramid1"/>
    <dgm:cxn modelId="{77CBAAF9-00AB-4495-93CE-3DB6010CAD75}" srcId="{44FDC7FA-3708-4166-A216-91012C4CAFDD}" destId="{739B287D-5A5B-4BA4-9D42-271DFB8C8EFF}" srcOrd="1" destOrd="0" parTransId="{03771951-9EB0-44EB-B7D5-BB5480962C65}" sibTransId="{302CFE49-A510-4558-98C6-5158B14DD833}"/>
    <dgm:cxn modelId="{B5EAB0BE-1018-43D4-B884-D84B0FF7508E}" type="presParOf" srcId="{37977E19-E39B-41DB-A383-30E2F39F716C}" destId="{B044572D-3214-4CA6-8330-E77018E30CFC}" srcOrd="0" destOrd="0" presId="urn:microsoft.com/office/officeart/2005/8/layout/pyramid1"/>
    <dgm:cxn modelId="{953654F3-5E0A-4DDD-A9EF-6B863F5AC253}" type="presParOf" srcId="{B044572D-3214-4CA6-8330-E77018E30CFC}" destId="{E96F8748-4F21-4F7C-B584-6AA6AF49E0A9}" srcOrd="0" destOrd="0" presId="urn:microsoft.com/office/officeart/2005/8/layout/pyramid1"/>
    <dgm:cxn modelId="{E1F6DA95-08F2-4C08-A397-985E61508A9A}" type="presParOf" srcId="{B044572D-3214-4CA6-8330-E77018E30CFC}" destId="{D47E682D-DD4D-4682-B7CC-F0322FC5C4E9}" srcOrd="1" destOrd="0" presId="urn:microsoft.com/office/officeart/2005/8/layout/pyramid1"/>
    <dgm:cxn modelId="{3844620B-39C1-4AE5-A8B9-DC9850BB3DC4}" type="presParOf" srcId="{37977E19-E39B-41DB-A383-30E2F39F716C}" destId="{C782C4B4-D83F-456C-9E8D-DD689670B2CF}" srcOrd="1" destOrd="0" presId="urn:microsoft.com/office/officeart/2005/8/layout/pyramid1"/>
    <dgm:cxn modelId="{F55B5921-D85B-4A1D-B80A-8CFB2C614ECB}" type="presParOf" srcId="{C782C4B4-D83F-456C-9E8D-DD689670B2CF}" destId="{29F8393F-98E3-458C-939B-645E732109D2}" srcOrd="0" destOrd="0" presId="urn:microsoft.com/office/officeart/2005/8/layout/pyramid1"/>
    <dgm:cxn modelId="{99947E08-4D61-48F1-95F0-F3496CF9D00D}" type="presParOf" srcId="{C782C4B4-D83F-456C-9E8D-DD689670B2CF}" destId="{CD0ED02A-6297-4D5D-8C40-C239D608CDC2}" srcOrd="1" destOrd="0" presId="urn:microsoft.com/office/officeart/2005/8/layout/pyramid1"/>
    <dgm:cxn modelId="{5BAC19A4-FBB8-4C59-8A50-6D44519D5369}" type="presParOf" srcId="{37977E19-E39B-41DB-A383-30E2F39F716C}" destId="{59023459-E38E-4671-BDCB-D231B946DF41}" srcOrd="2" destOrd="0" presId="urn:microsoft.com/office/officeart/2005/8/layout/pyramid1"/>
    <dgm:cxn modelId="{8EEA1806-8BAB-4059-A036-48A9E52BF669}" type="presParOf" srcId="{59023459-E38E-4671-BDCB-D231B946DF41}" destId="{A40F69A1-462C-424E-99BD-76FC9D050BD5}" srcOrd="0" destOrd="0" presId="urn:microsoft.com/office/officeart/2005/8/layout/pyramid1"/>
    <dgm:cxn modelId="{CB815411-14FD-49B1-B1C7-953B5423AC3C}" type="presParOf" srcId="{59023459-E38E-4671-BDCB-D231B946DF41}" destId="{42D1E76C-D734-4FCF-9C0E-4B99C86AA0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F8748-4F21-4F7C-B584-6AA6AF49E0A9}">
      <dsp:nvSpPr>
        <dsp:cNvPr id="0" name=""/>
        <dsp:cNvSpPr/>
      </dsp:nvSpPr>
      <dsp:spPr>
        <a:xfrm>
          <a:off x="2969474" y="0"/>
          <a:ext cx="2969474" cy="1450446"/>
        </a:xfrm>
        <a:prstGeom prst="trapezoid">
          <a:avLst>
            <a:gd name="adj" fmla="val 10236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latin typeface="Adventure" panose="02000500000000000000" pitchFamily="2" charset="0"/>
            </a:rPr>
            <a:t>Dinámicas</a:t>
          </a:r>
          <a:endParaRPr lang="es-ES" sz="1800" kern="1200" dirty="0">
            <a:latin typeface="Adventure" panose="02000500000000000000" pitchFamily="2" charset="0"/>
          </a:endParaRPr>
        </a:p>
      </dsp:txBody>
      <dsp:txXfrm>
        <a:off x="2969474" y="0"/>
        <a:ext cx="2969474" cy="1450446"/>
      </dsp:txXfrm>
    </dsp:sp>
    <dsp:sp modelId="{29F8393F-98E3-458C-939B-645E732109D2}">
      <dsp:nvSpPr>
        <dsp:cNvPr id="0" name=""/>
        <dsp:cNvSpPr/>
      </dsp:nvSpPr>
      <dsp:spPr>
        <a:xfrm>
          <a:off x="1484737" y="1450446"/>
          <a:ext cx="5938949" cy="1450446"/>
        </a:xfrm>
        <a:prstGeom prst="trapezoid">
          <a:avLst>
            <a:gd name="adj" fmla="val 102364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>
              <a:latin typeface="Adventure" panose="02000500000000000000" pitchFamily="2" charset="0"/>
            </a:rPr>
            <a:t>Mecánicas</a:t>
          </a:r>
          <a:endParaRPr lang="es-ES" sz="6500" kern="1200" dirty="0">
            <a:latin typeface="Adventure" panose="02000500000000000000" pitchFamily="2" charset="0"/>
          </a:endParaRPr>
        </a:p>
      </dsp:txBody>
      <dsp:txXfrm>
        <a:off x="2524053" y="1450446"/>
        <a:ext cx="3860317" cy="1450446"/>
      </dsp:txXfrm>
    </dsp:sp>
    <dsp:sp modelId="{A40F69A1-462C-424E-99BD-76FC9D050BD5}">
      <dsp:nvSpPr>
        <dsp:cNvPr id="0" name=""/>
        <dsp:cNvSpPr/>
      </dsp:nvSpPr>
      <dsp:spPr>
        <a:xfrm>
          <a:off x="0" y="2900892"/>
          <a:ext cx="8908424" cy="1450446"/>
        </a:xfrm>
        <a:prstGeom prst="trapezoid">
          <a:avLst>
            <a:gd name="adj" fmla="val 102364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latin typeface="Adventure" panose="02000500000000000000" pitchFamily="2" charset="0"/>
            </a:rPr>
            <a:t>Componentes</a:t>
          </a:r>
          <a:endParaRPr lang="es-ES" sz="3600" kern="1200" dirty="0">
            <a:latin typeface="Adventure" panose="02000500000000000000" pitchFamily="2" charset="0"/>
          </a:endParaRPr>
        </a:p>
      </dsp:txBody>
      <dsp:txXfrm>
        <a:off x="1558974" y="2900892"/>
        <a:ext cx="5790475" cy="145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B0479-1664-4B93-A610-600DF2049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6FE5-E4D2-4E3E-96F5-6FB445951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8D8D31-02DD-4511-8203-A44D2B5C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5D8167-A6DF-4D8D-B9BB-B5C78F94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A3EF3-C49B-4E38-AC77-06102C0C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437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1AF33-734A-4D9D-BA98-3A68FAA2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36245A-975E-4C66-B003-D2DB31C3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5A1F4-045A-4027-94AD-D253599E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42EC3-B2C4-44E7-91B2-41F0D95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0D430-ECB4-4600-B8FC-EE1EF3FA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99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00F5-0E19-4073-A0FB-C9FA040B3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A9925F-061B-4E1F-97B4-C0D2C555C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1BFCE-55B3-4D27-9B07-5921CB77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F5392-A31C-4BA0-A24C-30CC671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FB4C0-2B12-4952-B917-DA08F3BF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552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43C22-108D-4707-AB0E-9DA213B5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71000-2352-4DE5-87E2-CA4C1E018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A826B-E2C4-4CC4-A5ED-3A41C137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96D26-FF3E-401D-A64C-BB6E6043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C232A-CF26-4BF9-8196-C297FAC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09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DE214-3051-4099-866E-2EC5DF80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6F65CB-D59F-41BC-8081-E9C66409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548AB-516F-4ABA-B405-2642C885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53991-520E-4F75-AC5B-CDC7DDE8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B43F80-4059-4A8A-9FD1-95E94CBF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4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AD6C2-6617-4AC9-B4C2-CF3C87C8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55366-36E6-41F2-823A-49DE9BBF5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C4BA14-A389-43A0-BF7A-C41548F7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D655B-3260-4529-A8DB-4C057AE2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A35F2-5C75-43EA-89F9-EE6FD487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94711-6C5B-424B-BA27-A41E4E5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89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C50E2-AB36-4B46-A649-78D451BF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0CA63-8AFD-4886-A85B-12C88BBE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0BEDB-D67B-4028-A985-99E4DD199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8649B1-A098-4EDF-8882-DCE549D11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5FAA57-0070-492D-BDD8-042194C7F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21418A-5DF2-4A1F-9BBE-39CA174B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E9857F-3354-4AEC-8FA5-D77FA0B6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B00228-14F6-45D3-8B48-C3E1FE7D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1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C487B-772D-44AA-85DF-0A1F0BC7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C99B7-6A8B-47C3-9ECA-ABB34168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78BEA1-2163-4E01-8D5B-418F7535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67B32A-E81E-455F-9972-64DCA23E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22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6643F6-481C-43EC-BB61-37110C9F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BCBEA9-6276-400B-BCCA-01389C9F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ABBA66-3778-4B68-B430-AB08A558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17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C6ABD-EAC8-4EC5-AB2A-AD68B5D4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C02B3-1DDB-48F5-8524-5DC2D3F0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841B6E-5DEA-4506-A544-19093481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30E1D8-908E-4DFC-B364-50411F83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FC2414-C710-493E-A40A-1B9C2D65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69AAAB-261D-4605-B2B9-50A7D2CD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97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0CA82-29BE-420F-819B-5143E382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B24B9D-F452-4CC6-AEE4-758FD6927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B18E02-C34E-4BBE-B1E0-00CBB917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F58EEF-0881-4726-B8DC-328CBA52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557E1C-C63C-42CA-A5A7-D5D350CB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64C6EF-FFBA-47C4-AED9-010DC4EC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64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A1872D-FB82-47B7-B693-70FA72F9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F97B7A-1615-42E2-A123-4DD45FFF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9EDF3-09BA-486A-AD7F-3806ED15B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1BD8-2B13-46B9-9AAC-03FCF5209A5F}" type="datetimeFigureOut">
              <a:rPr lang="es-ES" smtClean="0"/>
              <a:pPr/>
              <a:t>02/03/2020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BFC22B-95CC-44E5-9559-2EB54DE06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B2BC9F-CB10-48F7-A238-E90956CCB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C43D-6ABB-47C5-A495-EC2496046C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48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crearlogogratisonline.com/" TargetMode="External"/><Relationship Id="rId7" Type="http://schemas.openxmlformats.org/officeDocument/2006/relationships/hyperlink" Target="https://www.youtube.com/watch?v=bgl3JNbWW3M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signevo.com/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hyperlink" Target="https://www.graphicsprings.com/es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y1a60oN0go" TargetMode="External"/><Relationship Id="rId3" Type="http://schemas.openxmlformats.org/officeDocument/2006/relationships/hyperlink" Target="https://www.brainscape.com/" TargetMode="External"/><Relationship Id="rId7" Type="http://schemas.openxmlformats.org/officeDocument/2006/relationships/hyperlink" Target="https://www.flashcardmachin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hyperlink" Target="https://www.youtube.com/watch?v=IIj4pIG6WO4" TargetMode="Externa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fodey.com/generators/newspaper/snippet.asp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otofunia.com/es/effects/stamps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BosN6xQ8f4" TargetMode="External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hyperlink" Target="https://kahoot.com/" TargetMode="External"/><Relationship Id="rId7" Type="http://schemas.openxmlformats.org/officeDocument/2006/relationships/hyperlink" Target="https://quizizz.com/join/" TargetMode="External"/><Relationship Id="rId12" Type="http://schemas.openxmlformats.org/officeDocument/2006/relationships/hyperlink" Target="https://www.youtube.com/watch?v=KihWPPK0tNQ" TargetMode="External"/><Relationship Id="rId17" Type="http://schemas.openxmlformats.org/officeDocument/2006/relationships/image" Target="../media/image56.png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v=iQ8z3y4ICF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hyperlink" Target="https://www.socrative.com/" TargetMode="External"/><Relationship Id="rId5" Type="http://schemas.openxmlformats.org/officeDocument/2006/relationships/image" Target="../media/image50.png"/><Relationship Id="rId15" Type="http://schemas.openxmlformats.org/officeDocument/2006/relationships/hyperlink" Target="https://nearpod.com/" TargetMode="External"/><Relationship Id="rId10" Type="http://schemas.openxmlformats.org/officeDocument/2006/relationships/image" Target="../media/image53.png"/><Relationship Id="rId4" Type="http://schemas.openxmlformats.org/officeDocument/2006/relationships/hyperlink" Target="https://www.youtube.com/watch?v=N6W_XfRNQxw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play.google.com/store/apps/details?id=com.ccp.rpgsimpledice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fantasyflightgames.swdice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inkarnate.com/" TargetMode="External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amacarte.org/es/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s://www.youtube.com/watch?v=EKmEmU8wfN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UsMCYDdQIA" TargetMode="External"/><Relationship Id="rId3" Type="http://schemas.openxmlformats.org/officeDocument/2006/relationships/hyperlink" Target="https://www.classdojo.com/es-es/" TargetMode="External"/><Relationship Id="rId7" Type="http://schemas.openxmlformats.org/officeDocument/2006/relationships/hyperlink" Target="https://www.classcraft.com/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8.jpeg"/><Relationship Id="rId4" Type="http://schemas.openxmlformats.org/officeDocument/2006/relationships/hyperlink" Target="https://www.youtube.com/watch?v=HPmwrP4qoSE" TargetMode="External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ILY8RKJmfg" TargetMode="External"/><Relationship Id="rId13" Type="http://schemas.openxmlformats.org/officeDocument/2006/relationships/hyperlink" Target="https://www.youtube.com/watch?v=LCHTpNt9QrA" TargetMode="External"/><Relationship Id="rId18" Type="http://schemas.openxmlformats.org/officeDocument/2006/relationships/hyperlink" Target="https://www.youtube.com/watch?v=zXT4VldnUMA" TargetMode="External"/><Relationship Id="rId3" Type="http://schemas.openxmlformats.org/officeDocument/2006/relationships/hyperlink" Target="https://www.canva.com/" TargetMode="External"/><Relationship Id="rId21" Type="http://schemas.openxmlformats.org/officeDocument/2006/relationships/hyperlink" Target="https://pixlr.com/" TargetMode="External"/><Relationship Id="rId7" Type="http://schemas.openxmlformats.org/officeDocument/2006/relationships/hyperlink" Target="https://www.vecteezy.com/" TargetMode="External"/><Relationship Id="rId12" Type="http://schemas.openxmlformats.org/officeDocument/2006/relationships/hyperlink" Target="https://www.flaticon.com/" TargetMode="External"/><Relationship Id="rId17" Type="http://schemas.openxmlformats.org/officeDocument/2006/relationships/hyperlink" Target="https://www.freepik.es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19" Type="http://schemas.openxmlformats.org/officeDocument/2006/relationships/image" Target="../media/image77.png"/><Relationship Id="rId4" Type="http://schemas.openxmlformats.org/officeDocument/2006/relationships/hyperlink" Target="https://www.youtube.com/watch?v=xtySPxhJypQ" TargetMode="External"/><Relationship Id="rId9" Type="http://schemas.openxmlformats.org/officeDocument/2006/relationships/image" Target="../media/image71.png"/><Relationship Id="rId14" Type="http://schemas.openxmlformats.org/officeDocument/2006/relationships/image" Target="../media/image74.png"/><Relationship Id="rId22" Type="http://schemas.openxmlformats.org/officeDocument/2006/relationships/hyperlink" Target="https://www.youtube.com/watch?v=CIpwqXimTY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maker.com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12" Type="http://schemas.openxmlformats.org/officeDocument/2006/relationships/hyperlink" Target="https://www.creartuavatar.com/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ineverycrea.net/comunidad/ineverycrea/recurso/7-herramientas-para-crear-avatares-en-el-aula/91c7abbe-0726-4d6e-9f07-7ead004cbfa3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s://ineverycrea.net/comunidad/ineverycrea/recurso/crear-personajes-con-voki/b3a21c20-ceff-415a-b2d9-9c4058d78d3a" TargetMode="External"/><Relationship Id="rId15" Type="http://schemas.openxmlformats.org/officeDocument/2006/relationships/hyperlink" Target="https://charactercreator.org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www.voki.com/" TargetMode="External"/><Relationship Id="rId9" Type="http://schemas.openxmlformats.org/officeDocument/2006/relationships/hyperlink" Target="https://www.youtube.com/watch?v=aTuRjcGJb6g" TargetMode="Externa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pa_sUUQxCw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s://www.genial.ly/es" TargetMode="External"/><Relationship Id="rId7" Type="http://schemas.openxmlformats.org/officeDocument/2006/relationships/hyperlink" Target="https://prezi.com/" TargetMode="External"/><Relationship Id="rId12" Type="http://schemas.openxmlformats.org/officeDocument/2006/relationships/hyperlink" Target="https://www.youtube.com/watch?v=w1XSWH_5iI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s://sway.office.com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hyperlink" Target="https://www.youtube.com/watch?v=IIQIJ4FxZIc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play.google.com/store/apps/details?id=co.pamobile.pokemon.cardmaker&amp;hl=es" TargetMode="External"/><Relationship Id="rId3" Type="http://schemas.openxmlformats.org/officeDocument/2006/relationships/hyperlink" Target="http://www.hearthcards.net/" TargetMode="External"/><Relationship Id="rId7" Type="http://schemas.openxmlformats.org/officeDocument/2006/relationships/hyperlink" Target="https://magic.falseblue.com/create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hyperlink" Target="https://list.ly/list/1BH0-generadores-de-cartas?feature=widg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hyperlink" Target="http://clashroyaledeckbuilder.com/" TargetMode="External"/><Relationship Id="rId4" Type="http://schemas.openxmlformats.org/officeDocument/2006/relationships/hyperlink" Target="https://www.youtube.com/watch?v=0sGphTF1pF0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www.openbadges.me/designer.html" TargetMode="External"/><Relationship Id="rId3" Type="http://schemas.openxmlformats.org/officeDocument/2006/relationships/hyperlink" Target="http://www.makebadg.es/" TargetMode="External"/><Relationship Id="rId7" Type="http://schemas.openxmlformats.org/officeDocument/2006/relationships/hyperlink" Target="http://www.badgecreator.com/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hyperlink" Target="http://www.musikawa.es/7-herramientas-online-para-crear-insignias-o-badges-musikaw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hyperlink" Target="http://www.onlinebadgemaker.com/3d-badge-maker" TargetMode="External"/><Relationship Id="rId4" Type="http://schemas.openxmlformats.org/officeDocument/2006/relationships/hyperlink" Target="https://www.youtube.com/watch?v=sFjcUg8n2UQ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D4C07-B086-4C48-A031-B9D383E33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0249"/>
            <a:ext cx="9144000" cy="2387600"/>
          </a:xfrm>
        </p:spPr>
        <p:txBody>
          <a:bodyPr/>
          <a:lstStyle/>
          <a:p>
            <a:r>
              <a:rPr lang="es-ES">
                <a:solidFill>
                  <a:srgbClr val="000066"/>
                </a:solidFill>
                <a:latin typeface="Adventure"/>
              </a:rPr>
              <a:t>RECURSOS Y MATERIALES </a:t>
            </a:r>
            <a:r>
              <a:rPr lang="es-ES" dirty="0">
                <a:solidFill>
                  <a:srgbClr val="000066"/>
                </a:solidFill>
                <a:latin typeface="Adventure"/>
              </a:rPr>
              <a:t>PRÁCTICOS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FEADAD-E489-46C1-9ED2-49B1ECCF7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650"/>
            <a:ext cx="9144000" cy="1655762"/>
          </a:xfrm>
        </p:spPr>
        <p:txBody>
          <a:bodyPr/>
          <a:lstStyle/>
          <a:p>
            <a:r>
              <a:rPr lang="es-ES" dirty="0">
                <a:latin typeface="Adventure" panose="02000500000000000000" pitchFamily="2" charset="0"/>
              </a:rPr>
              <a:t>MIRANDA DE EBRO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AD0022-432A-4C5D-8757-D890843860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pic>
        <p:nvPicPr>
          <p:cNvPr id="7" name="6 Imagen" descr="cfie mir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7427" y="4495800"/>
            <a:ext cx="1934301" cy="19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logos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696520" y="2469671"/>
            <a:ext cx="10951663" cy="863506"/>
            <a:chOff x="767360" y="1506616"/>
            <a:chExt cx="10951663" cy="86350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CREAR LOGO 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621677"/>
              <a:ext cx="1080000" cy="63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719" y="1524509"/>
              <a:ext cx="1379852" cy="61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96520" y="4112159"/>
            <a:ext cx="10951663" cy="1051592"/>
            <a:chOff x="767360" y="2565494"/>
            <a:chExt cx="10951663" cy="1051592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DESIGNEVO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6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7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827212"/>
              <a:ext cx="1080000" cy="556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860" y="2593902"/>
              <a:ext cx="1598116" cy="1023184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8DF3722-AAA9-4051-9A93-9262125817A8}"/>
              </a:ext>
            </a:extLst>
          </p:cNvPr>
          <p:cNvGrpSpPr/>
          <p:nvPr/>
        </p:nvGrpSpPr>
        <p:grpSpPr>
          <a:xfrm>
            <a:off x="6490203" y="2918349"/>
            <a:ext cx="4815876" cy="1222216"/>
            <a:chOff x="820558" y="2467084"/>
            <a:chExt cx="4773449" cy="108701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7BDF3B5-4EF6-40E7-B4E7-B227F7889AA1}"/>
                </a:ext>
              </a:extLst>
            </p:cNvPr>
            <p:cNvSpPr/>
            <p:nvPr/>
          </p:nvSpPr>
          <p:spPr>
            <a:xfrm>
              <a:off x="1918201" y="2565494"/>
              <a:ext cx="1802660" cy="767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 err="1">
                  <a:solidFill>
                    <a:srgbClr val="00B050"/>
                  </a:solidFill>
                  <a:latin typeface="Adventure" panose="02000500000000000000" pitchFamily="2" charset="0"/>
                </a:rPr>
                <a:t>graphicSprings</a:t>
              </a:r>
              <a:endParaRPr lang="es-ES" dirty="0">
                <a:solidFill>
                  <a:srgbClr val="00B050"/>
                </a:solidFill>
                <a:latin typeface="Adventure" panose="020005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0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6BB4D9A6-B9D0-40A4-BD3C-3FD44A336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0558" y="2467084"/>
              <a:ext cx="1087011" cy="108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66DF100-61E2-4654-AC15-92494CBF1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45" y="2518170"/>
              <a:ext cx="1791762" cy="862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24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FLASHCARDS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1434215" y="2949207"/>
            <a:ext cx="4333211" cy="1150620"/>
            <a:chOff x="767360" y="1327749"/>
            <a:chExt cx="4333211" cy="115062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1" y="1506616"/>
              <a:ext cx="2009856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BRAINSCAPE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3983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719" y="1327749"/>
              <a:ext cx="1379852" cy="100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818611" y="2817342"/>
            <a:ext cx="4551758" cy="1279004"/>
            <a:chOff x="767360" y="2565494"/>
            <a:chExt cx="4551758" cy="127900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1" y="2565494"/>
              <a:ext cx="3188484" cy="1279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FLASHCARD 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MACHINE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8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975516"/>
              <a:ext cx="1080000" cy="25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719" y="2697359"/>
              <a:ext cx="1598399" cy="816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96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Generadores de documentos gráficos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838200" y="2996360"/>
            <a:ext cx="10951663" cy="1080000"/>
            <a:chOff x="767360" y="1290122"/>
            <a:chExt cx="10951663" cy="108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FODEY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703895"/>
              <a:ext cx="1080000" cy="46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4511" y="1290122"/>
              <a:ext cx="1072267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096000" y="3016850"/>
            <a:ext cx="10951663" cy="1080000"/>
            <a:chOff x="767360" y="2565494"/>
            <a:chExt cx="10951663" cy="1080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 err="1">
                  <a:solidFill>
                    <a:srgbClr val="00B050"/>
                  </a:solidFill>
                  <a:latin typeface="Adventure" panose="02000500000000000000" pitchFamily="2" charset="0"/>
                </a:rPr>
                <a:t>photofunia</a:t>
              </a:r>
              <a:endParaRPr lang="es-ES" dirty="0">
                <a:solidFill>
                  <a:srgbClr val="00B050"/>
                </a:solidFill>
                <a:latin typeface="Adventure" panose="020005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6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981475"/>
              <a:ext cx="1080000" cy="24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331" y="2565494"/>
              <a:ext cx="1543175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55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CUESTIONARIOS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838200" y="2426894"/>
            <a:ext cx="10951663" cy="1042373"/>
            <a:chOff x="767360" y="1327749"/>
            <a:chExt cx="10951663" cy="1042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KAHOOT!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634231"/>
              <a:ext cx="1080000" cy="60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0814" y="1327749"/>
              <a:ext cx="1339661" cy="100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788715" y="4094379"/>
            <a:ext cx="10887192" cy="885199"/>
            <a:chOff x="831831" y="2565494"/>
            <a:chExt cx="10887192" cy="88519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QUIZIZZ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8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831" y="2975516"/>
              <a:ext cx="951058" cy="25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719" y="2760293"/>
              <a:ext cx="1598399" cy="690400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B7C8B93-C63A-4A0A-BBFB-568A49CEC930}"/>
              </a:ext>
            </a:extLst>
          </p:cNvPr>
          <p:cNvGrpSpPr/>
          <p:nvPr/>
        </p:nvGrpSpPr>
        <p:grpSpPr>
          <a:xfrm>
            <a:off x="6519285" y="2294107"/>
            <a:ext cx="4918305" cy="885199"/>
            <a:chOff x="291857" y="2565494"/>
            <a:chExt cx="4918305" cy="88519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1F247BB-1761-4AF5-A6ED-6A52D00ADD81}"/>
                </a:ext>
              </a:extLst>
            </p:cNvPr>
            <p:cNvSpPr/>
            <p:nvPr/>
          </p:nvSpPr>
          <p:spPr>
            <a:xfrm>
              <a:off x="1918200" y="2565494"/>
              <a:ext cx="1802519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SOCRATIVE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1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12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D1955817-9381-47F1-8970-05318E27B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857" y="2611615"/>
              <a:ext cx="1626343" cy="82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2A42145-E83E-4947-921A-B6EAFD34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345" y="2565494"/>
              <a:ext cx="1538817" cy="88519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4780506-0CAB-43E5-ADCF-2B74973AAAE4}"/>
              </a:ext>
            </a:extLst>
          </p:cNvPr>
          <p:cNvGrpSpPr/>
          <p:nvPr/>
        </p:nvGrpSpPr>
        <p:grpSpPr>
          <a:xfrm>
            <a:off x="6423640" y="3868597"/>
            <a:ext cx="4930160" cy="1271608"/>
            <a:chOff x="646592" y="1343109"/>
            <a:chExt cx="4930160" cy="127160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3C944FF-E375-4979-ADBB-DE5DB649FDFA}"/>
                </a:ext>
              </a:extLst>
            </p:cNvPr>
            <p:cNvSpPr/>
            <p:nvPr/>
          </p:nvSpPr>
          <p:spPr>
            <a:xfrm>
              <a:off x="1918201" y="1506616"/>
              <a:ext cx="1822614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NEARPOD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5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16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858C9C6-ACFE-414B-8EBD-156EF487F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592" y="1343109"/>
              <a:ext cx="1271608" cy="127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74391A03-BD20-409F-822D-E326D9528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0814" y="1503794"/>
              <a:ext cx="1835938" cy="894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663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LANZADOR DE DADOS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654387" y="2916034"/>
            <a:ext cx="10883226" cy="1082960"/>
            <a:chOff x="835797" y="1438085"/>
            <a:chExt cx="10883226" cy="108296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RPG SIMPLE DICE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797" y="144104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9755" y="1438085"/>
              <a:ext cx="1471960" cy="86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096000" y="2867260"/>
            <a:ext cx="10876491" cy="1129410"/>
            <a:chOff x="842532" y="2565494"/>
            <a:chExt cx="10876491" cy="112941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STAR WARS DICE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6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532" y="261490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931" y="2760293"/>
              <a:ext cx="1488340" cy="863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52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MAPAS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FDBF7CB-71AF-4697-AFE1-3E6CBF5FDE5F}"/>
              </a:ext>
            </a:extLst>
          </p:cNvPr>
          <p:cNvGrpSpPr/>
          <p:nvPr/>
        </p:nvGrpSpPr>
        <p:grpSpPr>
          <a:xfrm>
            <a:off x="1009717" y="2805396"/>
            <a:ext cx="3233928" cy="1080000"/>
            <a:chOff x="835797" y="1441045"/>
            <a:chExt cx="3233928" cy="1080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2DC21EF-5A90-4725-9F43-164180A9C00D}"/>
                </a:ext>
              </a:extLst>
            </p:cNvPr>
            <p:cNvSpPr/>
            <p:nvPr/>
          </p:nvSpPr>
          <p:spPr>
            <a:xfrm>
              <a:off x="1918201" y="1506616"/>
              <a:ext cx="2151524" cy="88036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INKARNATE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/>
                  <a:hlinkClick r:id="rId3"/>
                </a:rPr>
                <a:t>Enlace</a:t>
              </a:r>
              <a:r>
                <a:rPr lang="es-ES" dirty="0">
                  <a:latin typeface="Adventure"/>
                </a:rPr>
                <a:t> </a:t>
              </a:r>
              <a:r>
                <a:rPr lang="es-ES" dirty="0">
                  <a:latin typeface="Adventure"/>
                  <a:hlinkClick r:id="rId4"/>
                </a:rPr>
                <a:t>tutorial</a:t>
              </a:r>
              <a:endParaRPr lang="es-ES" dirty="0">
                <a:latin typeface="Adventure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DE1F795-9210-4056-8A88-77BBDA492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797" y="1441045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0CC9B4D-753A-4BEC-A0FB-160F3A8ADB7A}"/>
              </a:ext>
            </a:extLst>
          </p:cNvPr>
          <p:cNvGrpSpPr/>
          <p:nvPr/>
        </p:nvGrpSpPr>
        <p:grpSpPr>
          <a:xfrm>
            <a:off x="6809909" y="2870967"/>
            <a:ext cx="4487363" cy="970574"/>
            <a:chOff x="767360" y="2565494"/>
            <a:chExt cx="4487363" cy="97057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D332C78-F02C-4EE2-8F01-E2DD3F096E2A}"/>
                </a:ext>
              </a:extLst>
            </p:cNvPr>
            <p:cNvSpPr/>
            <p:nvPr/>
          </p:nvSpPr>
          <p:spPr>
            <a:xfrm>
              <a:off x="1918201" y="2565494"/>
              <a:ext cx="2963592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FRAMACARTE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6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4113C2C-D977-4457-BC84-CA7A51EC9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965697"/>
              <a:ext cx="1080000" cy="279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A9B6135-33E9-49A9-B485-26604D9BE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324" y="2674919"/>
              <a:ext cx="1598399" cy="86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46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RANKINGS Y PUNTOS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27857CAF-C9A7-4012-AD90-CECAB310DD86}"/>
              </a:ext>
            </a:extLst>
          </p:cNvPr>
          <p:cNvGrpSpPr/>
          <p:nvPr/>
        </p:nvGrpSpPr>
        <p:grpSpPr>
          <a:xfrm>
            <a:off x="786800" y="3090454"/>
            <a:ext cx="4934904" cy="1016803"/>
            <a:chOff x="858731" y="1504241"/>
            <a:chExt cx="4934904" cy="101680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74FA156-755E-403E-975B-5FD6AE8332A3}"/>
                </a:ext>
              </a:extLst>
            </p:cNvPr>
            <p:cNvSpPr/>
            <p:nvPr/>
          </p:nvSpPr>
          <p:spPr>
            <a:xfrm>
              <a:off x="1918201" y="1506616"/>
              <a:ext cx="1951908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CLASSDOJO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3B65E47-6661-46AD-9F13-14857C011E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1"/>
            <a:stretch/>
          </p:blipFill>
          <p:spPr bwMode="auto">
            <a:xfrm>
              <a:off x="858731" y="1504241"/>
              <a:ext cx="1034131" cy="101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ACC7B0A-7684-40B8-8965-9F1AAC648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6086" y="1534800"/>
              <a:ext cx="2187549" cy="86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1954634-62A7-4951-B469-319991817CAF}"/>
              </a:ext>
            </a:extLst>
          </p:cNvPr>
          <p:cNvGrpSpPr/>
          <p:nvPr/>
        </p:nvGrpSpPr>
        <p:grpSpPr>
          <a:xfrm>
            <a:off x="6206618" y="2927649"/>
            <a:ext cx="4727260" cy="1179608"/>
            <a:chOff x="835893" y="2477991"/>
            <a:chExt cx="4727260" cy="1179608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D48B252-1416-4949-AD31-B72D3E19D1B8}"/>
                </a:ext>
              </a:extLst>
            </p:cNvPr>
            <p:cNvSpPr/>
            <p:nvPr/>
          </p:nvSpPr>
          <p:spPr>
            <a:xfrm>
              <a:off x="1918200" y="2565494"/>
              <a:ext cx="1987597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CLASSCRAFT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8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FAFDC85-A046-4682-8FF1-C2EB29760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893" y="2556753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BB42FB5-38E7-4E65-826E-BE2B470B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969" y="2477991"/>
              <a:ext cx="1842184" cy="1179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48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EDICIÓN Y BANCOS DE IMÁGENES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31514D1-FB8B-4351-9516-AD38851EC7ED}"/>
              </a:ext>
            </a:extLst>
          </p:cNvPr>
          <p:cNvGrpSpPr/>
          <p:nvPr/>
        </p:nvGrpSpPr>
        <p:grpSpPr>
          <a:xfrm>
            <a:off x="868795" y="1618047"/>
            <a:ext cx="10869020" cy="1127288"/>
            <a:chOff x="850003" y="1444967"/>
            <a:chExt cx="10869020" cy="112728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6AA581C-9C80-47F1-8EE1-278879E5CB60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CANVA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851C552-674C-457D-97A6-2C76DB93E4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r="15649"/>
            <a:stretch/>
          </p:blipFill>
          <p:spPr bwMode="auto">
            <a:xfrm>
              <a:off x="850003" y="1492255"/>
              <a:ext cx="109470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507584C0-DE1E-40F9-9BA9-1F0E177A9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6542" y="1444967"/>
              <a:ext cx="1519706" cy="108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AD296FC-FD62-4E2D-AA86-2229EB44E216}"/>
              </a:ext>
            </a:extLst>
          </p:cNvPr>
          <p:cNvGrpSpPr/>
          <p:nvPr/>
        </p:nvGrpSpPr>
        <p:grpSpPr>
          <a:xfrm>
            <a:off x="845701" y="3107594"/>
            <a:ext cx="10892114" cy="946119"/>
            <a:chOff x="826909" y="2565494"/>
            <a:chExt cx="10892114" cy="94611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444F06E-86DA-4BFE-A076-E4DF168639ED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VECTEEZY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8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38A8BA56-28F4-4D2F-BE55-E6C8A721D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6909" y="2756574"/>
              <a:ext cx="1080000" cy="56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E302A6-C1D0-45A4-B0DC-6AE210EA2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116" y="2648108"/>
              <a:ext cx="1828756" cy="863505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8EFE0BA-AF24-45F8-AFF9-5FF8B1FDB7F7}"/>
              </a:ext>
            </a:extLst>
          </p:cNvPr>
          <p:cNvGrpSpPr/>
          <p:nvPr/>
        </p:nvGrpSpPr>
        <p:grpSpPr>
          <a:xfrm>
            <a:off x="845701" y="4554770"/>
            <a:ext cx="4711623" cy="1200329"/>
            <a:chOff x="826249" y="3782683"/>
            <a:chExt cx="4711623" cy="1200329"/>
          </a:xfrm>
        </p:grpSpPr>
        <p:pic>
          <p:nvPicPr>
            <p:cNvPr id="3" name="Imagen 3" descr="Imagen que contiene imágenes prediseñadas&#10;&#10;Descripción generada con confianza alta">
              <a:extLst>
                <a:ext uri="{FF2B5EF4-FFF2-40B4-BE49-F238E27FC236}">
                  <a16:creationId xmlns:a16="http://schemas.microsoft.com/office/drawing/2014/main" id="{13E285DF-DBAD-4F5A-A97D-5D228617D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249" y="3807300"/>
              <a:ext cx="935427" cy="935427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0BEB6B4-4490-4908-978F-0D4729A77D6E}"/>
                </a:ext>
              </a:extLst>
            </p:cNvPr>
            <p:cNvSpPr txBox="1"/>
            <p:nvPr/>
          </p:nvSpPr>
          <p:spPr>
            <a:xfrm>
              <a:off x="1920815" y="3782683"/>
              <a:ext cx="2743200" cy="120032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FLATICON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2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13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  <a:p>
              <a:pPr algn="l"/>
              <a:endParaRPr lang="es-ES" dirty="0">
                <a:solidFill>
                  <a:srgbClr val="00B050"/>
                </a:solidFill>
                <a:latin typeface="Adventure" panose="02000500000000000000" pitchFamily="2" charset="0"/>
                <a:cs typeface="Calibri"/>
              </a:endParaRPr>
            </a:p>
          </p:txBody>
        </p:sp>
        <p:pic>
          <p:nvPicPr>
            <p:cNvPr id="21" name="Imagen 21" descr="Imagen que contiene texto&#10;&#10;Descripción generada con confianza muy alta">
              <a:extLst>
                <a:ext uri="{FF2B5EF4-FFF2-40B4-BE49-F238E27FC236}">
                  <a16:creationId xmlns:a16="http://schemas.microsoft.com/office/drawing/2014/main" id="{29FD54FE-39EE-4B49-836C-81A22586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74853" y="3829229"/>
              <a:ext cx="1863019" cy="910495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AD2321A-3F21-4FDE-BDC2-FB4A145D2BBD}"/>
              </a:ext>
            </a:extLst>
          </p:cNvPr>
          <p:cNvGrpSpPr/>
          <p:nvPr/>
        </p:nvGrpSpPr>
        <p:grpSpPr>
          <a:xfrm>
            <a:off x="6634678" y="2142348"/>
            <a:ext cx="4760365" cy="1200329"/>
            <a:chOff x="777508" y="5078611"/>
            <a:chExt cx="4760365" cy="1200329"/>
          </a:xfrm>
        </p:grpSpPr>
        <p:pic>
          <p:nvPicPr>
            <p:cNvPr id="11" name="Imagen 15">
              <a:extLst>
                <a:ext uri="{FF2B5EF4-FFF2-40B4-BE49-F238E27FC236}">
                  <a16:creationId xmlns:a16="http://schemas.microsoft.com/office/drawing/2014/main" id="{2638D0E6-A97E-4A79-93F1-1B52B721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7508" y="5082358"/>
              <a:ext cx="982154" cy="826339"/>
            </a:xfrm>
            <a:prstGeom prst="rect">
              <a:avLst/>
            </a:prstGeom>
          </p:spPr>
        </p:pic>
        <p:pic>
          <p:nvPicPr>
            <p:cNvPr id="23" name="Imagen 23" descr="Imagen que contiene captura de pantalla&#10;&#10;Descripción generada con confianza muy alta">
              <a:extLst>
                <a:ext uri="{FF2B5EF4-FFF2-40B4-BE49-F238E27FC236}">
                  <a16:creationId xmlns:a16="http://schemas.microsoft.com/office/drawing/2014/main" id="{A63D7411-AC56-4FEB-B93E-BC3B60630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6099" y="5086892"/>
              <a:ext cx="1891774" cy="936444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72EFA47-08AA-4D00-9381-52C5C0545DE5}"/>
                </a:ext>
              </a:extLst>
            </p:cNvPr>
            <p:cNvSpPr txBox="1"/>
            <p:nvPr/>
          </p:nvSpPr>
          <p:spPr>
            <a:xfrm>
              <a:off x="1863162" y="5078611"/>
              <a:ext cx="2743200" cy="120032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FREEPIK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7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18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  <a:p>
              <a:pPr algn="l"/>
              <a:endParaRPr lang="es-ES" dirty="0">
                <a:solidFill>
                  <a:srgbClr val="00B050"/>
                </a:solidFill>
                <a:latin typeface="Adventure" panose="02000500000000000000" pitchFamily="2" charset="0"/>
                <a:cs typeface="Calibri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9AF5A15-D185-4030-92AB-CE42888A294E}"/>
              </a:ext>
            </a:extLst>
          </p:cNvPr>
          <p:cNvGrpSpPr/>
          <p:nvPr/>
        </p:nvGrpSpPr>
        <p:grpSpPr>
          <a:xfrm>
            <a:off x="6634678" y="3783116"/>
            <a:ext cx="7221269" cy="1100485"/>
            <a:chOff x="6330302" y="3603887"/>
            <a:chExt cx="7221269" cy="1100485"/>
          </a:xfrm>
        </p:grpSpPr>
        <p:pic>
          <p:nvPicPr>
            <p:cNvPr id="26" name="Imagen 26" descr="Imagen que contiene captura de pantalla, monitor, pantalla&#10;&#10;Descripción generada con confianza muy alta">
              <a:extLst>
                <a:ext uri="{FF2B5EF4-FFF2-40B4-BE49-F238E27FC236}">
                  <a16:creationId xmlns:a16="http://schemas.microsoft.com/office/drawing/2014/main" id="{32FDBB06-AB05-4630-96CC-5AA6F43B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50205" y="3603887"/>
              <a:ext cx="1750412" cy="1073964"/>
            </a:xfrm>
            <a:prstGeom prst="rect">
              <a:avLst/>
            </a:prstGeom>
          </p:spPr>
        </p:pic>
        <p:pic>
          <p:nvPicPr>
            <p:cNvPr id="28" name="Imagen 28">
              <a:extLst>
                <a:ext uri="{FF2B5EF4-FFF2-40B4-BE49-F238E27FC236}">
                  <a16:creationId xmlns:a16="http://schemas.microsoft.com/office/drawing/2014/main" id="{6F0FB422-DE6E-4CED-BC6D-5C8C5C697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/>
            <a:srcRect l="50000"/>
            <a:stretch/>
          </p:blipFill>
          <p:spPr>
            <a:xfrm>
              <a:off x="6330302" y="3624372"/>
              <a:ext cx="1109266" cy="1080000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77037CC-919A-4BC7-9AE3-21E71FB76661}"/>
                </a:ext>
              </a:extLst>
            </p:cNvPr>
            <p:cNvSpPr/>
            <p:nvPr/>
          </p:nvSpPr>
          <p:spPr>
            <a:xfrm>
              <a:off x="7455571" y="3709116"/>
              <a:ext cx="6096000" cy="8635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PIXLR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21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22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91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269B6-49ED-494F-9629-739BC47A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823"/>
            <a:ext cx="10515600" cy="1325563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Pero los mejores recursos sin duda son…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63F5175-7A2E-4706-9D94-B077B88B0642}"/>
              </a:ext>
            </a:extLst>
          </p:cNvPr>
          <p:cNvSpPr txBox="1">
            <a:spLocks/>
          </p:cNvSpPr>
          <p:nvPr/>
        </p:nvSpPr>
        <p:spPr>
          <a:xfrm>
            <a:off x="838200" y="55853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rgbClr val="0070C0"/>
                </a:solidFill>
                <a:latin typeface="Adventure" panose="02000500000000000000" pitchFamily="2" charset="0"/>
              </a:rPr>
              <a:t>¡IMAGINACIÓN Y PASIÓN POR EDUCAR!</a:t>
            </a: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  <a:p>
            <a:endParaRPr lang="es-ES" sz="2000" dirty="0">
              <a:latin typeface="Adventure" panose="02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5EAB46-3BD3-4AFA-A5E8-5FB71CFFCB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2D31A-47B3-42A8-9CCB-3CB52DD96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79" y="2493296"/>
            <a:ext cx="2673441" cy="18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ELEMENTOS DE LA GAMIFICACIÓN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95DA27B-B69A-48D7-96C0-69A9725FA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73932"/>
              </p:ext>
            </p:extLst>
          </p:nvPr>
        </p:nvGraphicFramePr>
        <p:xfrm>
          <a:off x="1641788" y="1690688"/>
          <a:ext cx="890842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757BF5-FDFC-4300-AB9F-D35ECFD195F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Dinámicas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BDB2D4-6B19-436B-A8BF-79EF14FF4A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9106" y="1884989"/>
            <a:ext cx="9453788" cy="32245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5CE950-5D6E-4531-92DC-2853F5E753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Mecánicas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CB8D66-9098-4C8F-BE63-74757B2F83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599" y="1690688"/>
            <a:ext cx="9556101" cy="40268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C0FE8A-2E4B-4B8D-A4E1-30F1A8D242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Componentes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D89A51-7FA8-469C-A261-8CC486FABC4D}"/>
              </a:ext>
            </a:extLst>
          </p:cNvPr>
          <p:cNvSpPr/>
          <p:nvPr/>
        </p:nvSpPr>
        <p:spPr>
          <a:xfrm>
            <a:off x="4181340" y="6123543"/>
            <a:ext cx="3584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dventure" panose="02000500000000000000" pitchFamily="2" charset="0"/>
              </a:rPr>
              <a:t>Kevin </a:t>
            </a:r>
            <a:r>
              <a:rPr lang="es-ES" dirty="0" err="1">
                <a:latin typeface="Adventure" panose="02000500000000000000" pitchFamily="2" charset="0"/>
              </a:rPr>
              <a:t>Werbach</a:t>
            </a:r>
            <a:r>
              <a:rPr lang="es-ES" dirty="0">
                <a:latin typeface="Adventure" panose="02000500000000000000" pitchFamily="2" charset="0"/>
              </a:rPr>
              <a:t> y Dan Hunter (2012)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45858E-3F16-4B4B-88C7-31BCDEC9EF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9566" y="1298163"/>
            <a:ext cx="6263190" cy="48253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6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9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1400" dirty="0">
                <a:solidFill>
                  <a:srgbClr val="0070C0"/>
                </a:solidFill>
                <a:latin typeface="Adventure" panose="02000500000000000000" pitchFamily="2" charset="0"/>
                <a:hlinkClick r:id="rId2"/>
              </a:rPr>
              <a:t>PINCHA AQUÍ PARA VER MÁS</a:t>
            </a:r>
            <a:endParaRPr lang="es-ES" sz="1400" dirty="0">
              <a:solidFill>
                <a:srgbClr val="0070C0"/>
              </a:solidFill>
              <a:latin typeface="Adventure" panose="02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-2212679" y="2680024"/>
            <a:ext cx="10951663" cy="1188247"/>
            <a:chOff x="767360" y="1290122"/>
            <a:chExt cx="10951663" cy="1188247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VOKI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4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5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 descr="Resultado de imagen de voki logo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60" y="13983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sultado de imagen de voki avatar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719" y="1290122"/>
              <a:ext cx="137985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20168" y="3979065"/>
            <a:ext cx="10951663" cy="1080000"/>
            <a:chOff x="767360" y="2565494"/>
            <a:chExt cx="10951663" cy="1080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AVATAR MAKER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8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9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 descr="Resultado de imagen de avatar maker logo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60" y="256549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0719" y="2565494"/>
              <a:ext cx="1598399" cy="1080000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8D8D6B8-E7D5-4A27-854C-B012BA364C9F}"/>
              </a:ext>
            </a:extLst>
          </p:cNvPr>
          <p:cNvGrpSpPr/>
          <p:nvPr/>
        </p:nvGrpSpPr>
        <p:grpSpPr>
          <a:xfrm>
            <a:off x="6257915" y="2240753"/>
            <a:ext cx="5359673" cy="1080000"/>
            <a:chOff x="6257915" y="2240753"/>
            <a:chExt cx="5359673" cy="1080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3F587F8-95D2-434C-98B6-A35DC4F80429}"/>
                </a:ext>
              </a:extLst>
            </p:cNvPr>
            <p:cNvSpPr/>
            <p:nvPr/>
          </p:nvSpPr>
          <p:spPr>
            <a:xfrm>
              <a:off x="7977578" y="2240753"/>
              <a:ext cx="2769935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CREAR TU AVATAR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2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7B7107CF-89BA-45AB-BF46-4B3D5AD4A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7915" y="2684474"/>
              <a:ext cx="1648823" cy="29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B0AD8B1-A4A3-4F7A-8E59-9D0186D2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406" y="2240753"/>
              <a:ext cx="1587182" cy="1080000"/>
            </a:xfrm>
            <a:prstGeom prst="rect">
              <a:avLst/>
            </a:prstGeom>
          </p:spPr>
        </p:pic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062D4E97-E208-409F-ABB2-00E933EDCF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avatares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41F31A5-FC52-4F3D-9F53-7B08CCC8172F}"/>
              </a:ext>
            </a:extLst>
          </p:cNvPr>
          <p:cNvGrpSpPr/>
          <p:nvPr/>
        </p:nvGrpSpPr>
        <p:grpSpPr>
          <a:xfrm>
            <a:off x="6212158" y="3868205"/>
            <a:ext cx="5359673" cy="1279004"/>
            <a:chOff x="6257915" y="2240753"/>
            <a:chExt cx="5359673" cy="1279004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EB6E165-A2CE-43EE-991A-0536D24CB7CF}"/>
                </a:ext>
              </a:extLst>
            </p:cNvPr>
            <p:cNvSpPr/>
            <p:nvPr/>
          </p:nvSpPr>
          <p:spPr>
            <a:xfrm>
              <a:off x="7977578" y="2240753"/>
              <a:ext cx="2769935" cy="1279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CHARACTER 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CREATOR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5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</a:p>
          </p:txBody>
        </p:sp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B1D7BD90-8F48-4D59-8F1F-9BCAF164A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7915" y="2708416"/>
              <a:ext cx="1648823" cy="246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97AD46B3-DC28-4504-B766-4D4ABE87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406" y="2386765"/>
              <a:ext cx="1587182" cy="787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89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presentaciones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620168" y="2441036"/>
            <a:ext cx="10951663" cy="1080000"/>
            <a:chOff x="767360" y="1398369"/>
            <a:chExt cx="10951663" cy="108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GENIALLY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3983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718" y="1442038"/>
              <a:ext cx="1649927" cy="92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20168" y="4271384"/>
            <a:ext cx="10951663" cy="1080000"/>
            <a:chOff x="767360" y="2565494"/>
            <a:chExt cx="10951663" cy="10800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PREZI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8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56549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719" y="2660670"/>
              <a:ext cx="1598399" cy="889647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2C348D6-15BC-4526-8F71-ADFE609B290B}"/>
              </a:ext>
            </a:extLst>
          </p:cNvPr>
          <p:cNvGrpSpPr/>
          <p:nvPr/>
        </p:nvGrpSpPr>
        <p:grpSpPr>
          <a:xfrm>
            <a:off x="6671419" y="3302087"/>
            <a:ext cx="4419793" cy="1080000"/>
            <a:chOff x="767360" y="2565494"/>
            <a:chExt cx="4419793" cy="1080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60BA6F1-C15A-442B-9885-7F599D7F9211}"/>
                </a:ext>
              </a:extLst>
            </p:cNvPr>
            <p:cNvSpPr/>
            <p:nvPr/>
          </p:nvSpPr>
          <p:spPr>
            <a:xfrm>
              <a:off x="1918201" y="2565494"/>
              <a:ext cx="1966664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SWAY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1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12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44CA116B-5388-4679-8D17-3F7BFFB2C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56549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CF89694-25E4-4D9E-B746-2BDB5E4C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83" y="2660670"/>
              <a:ext cx="1334470" cy="889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6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CARTAS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620168" y="2441036"/>
            <a:ext cx="10951663" cy="1080000"/>
            <a:chOff x="767360" y="1398369"/>
            <a:chExt cx="10951663" cy="108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HEARTHSTONE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3983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7823" y="1442038"/>
              <a:ext cx="1435716" cy="92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620168" y="4271384"/>
            <a:ext cx="10951663" cy="984823"/>
            <a:chOff x="767360" y="2565494"/>
            <a:chExt cx="10951663" cy="984823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FALSEBLUE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3007961"/>
              <a:ext cx="1080000" cy="19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279" y="2660670"/>
              <a:ext cx="1303278" cy="889647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2C7AF96-4911-42E7-99B3-5ABF936F8B41}"/>
              </a:ext>
            </a:extLst>
          </p:cNvPr>
          <p:cNvGrpSpPr/>
          <p:nvPr/>
        </p:nvGrpSpPr>
        <p:grpSpPr>
          <a:xfrm>
            <a:off x="6657421" y="2348283"/>
            <a:ext cx="4914410" cy="1064505"/>
            <a:chOff x="349126" y="2485812"/>
            <a:chExt cx="4914410" cy="1064505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EAA2622-FD5F-4C2B-9557-487649B38F01}"/>
                </a:ext>
              </a:extLst>
            </p:cNvPr>
            <p:cNvSpPr/>
            <p:nvPr/>
          </p:nvSpPr>
          <p:spPr>
            <a:xfrm>
              <a:off x="1918201" y="2565494"/>
              <a:ext cx="1858100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CLASH ROYALE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0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9BEAA8E-3FCE-47CE-AA56-D9768F04A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26" y="2686812"/>
              <a:ext cx="1569075" cy="69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11573E9-CDB0-4CD7-81CB-E667B40AC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130" y="2485812"/>
              <a:ext cx="1277406" cy="1064505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13F7B28-EA52-4625-852F-1CFE8B91E280}"/>
              </a:ext>
            </a:extLst>
          </p:cNvPr>
          <p:cNvGrpSpPr/>
          <p:nvPr/>
        </p:nvGrpSpPr>
        <p:grpSpPr>
          <a:xfrm>
            <a:off x="6979494" y="4151617"/>
            <a:ext cx="4599290" cy="1064505"/>
            <a:chOff x="671199" y="2485812"/>
            <a:chExt cx="4599290" cy="106450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2B40733-06AA-4B02-8D90-A5DB8AC61CC9}"/>
                </a:ext>
              </a:extLst>
            </p:cNvPr>
            <p:cNvSpPr/>
            <p:nvPr/>
          </p:nvSpPr>
          <p:spPr>
            <a:xfrm>
              <a:off x="1918201" y="2565494"/>
              <a:ext cx="1858100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POKEMON CARD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3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1B3A03BC-5383-4225-8BA7-FB2D31DD0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199" y="2591910"/>
              <a:ext cx="924928" cy="91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0D1DD0A-D8D7-4A39-9E8E-5DE08AEF8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336" y="2485812"/>
              <a:ext cx="1175153" cy="1064505"/>
            </a:xfrm>
            <a:prstGeom prst="rect">
              <a:avLst/>
            </a:prstGeom>
          </p:spPr>
        </p:pic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99DE9B78-8968-48DA-8FFB-E1382613EDFA}"/>
              </a:ext>
            </a:extLst>
          </p:cNvPr>
          <p:cNvSpPr txBox="1">
            <a:spLocks/>
          </p:cNvSpPr>
          <p:nvPr/>
        </p:nvSpPr>
        <p:spPr>
          <a:xfrm>
            <a:off x="838200" y="5799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 dirty="0">
                <a:solidFill>
                  <a:srgbClr val="0070C0"/>
                </a:solidFill>
                <a:latin typeface="Adventure" panose="02000500000000000000" pitchFamily="2" charset="0"/>
                <a:hlinkClick r:id="rId16"/>
              </a:rPr>
              <a:t>PINCHA AQUÍ PARA VER MÁS</a:t>
            </a:r>
            <a:endParaRPr lang="es-ES" sz="1400" dirty="0">
              <a:solidFill>
                <a:srgbClr val="0070C0"/>
              </a:solidFill>
              <a:latin typeface="Advent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1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D8FF0-207F-4A85-94CD-68E45EC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rgbClr val="C00000"/>
                </a:solidFill>
                <a:latin typeface="Adventure" panose="02000500000000000000" pitchFamily="2" charset="0"/>
              </a:rPr>
              <a:t>Insignias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710F47-7B45-47A2-BE5D-BF7F678FB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80" y="6462032"/>
            <a:ext cx="947737" cy="33170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13545D6-D8B9-42A6-9AC8-43343308D417}"/>
              </a:ext>
            </a:extLst>
          </p:cNvPr>
          <p:cNvGrpSpPr/>
          <p:nvPr/>
        </p:nvGrpSpPr>
        <p:grpSpPr>
          <a:xfrm>
            <a:off x="767360" y="2063224"/>
            <a:ext cx="10951663" cy="1152260"/>
            <a:chOff x="767360" y="1326109"/>
            <a:chExt cx="10951663" cy="115226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DEECC4-3210-4325-A012-62E67624815C}"/>
                </a:ext>
              </a:extLst>
            </p:cNvPr>
            <p:cNvSpPr/>
            <p:nvPr/>
          </p:nvSpPr>
          <p:spPr>
            <a:xfrm>
              <a:off x="1918200" y="1506616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MAKEBADGES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3"/>
                </a:rPr>
                <a:t>Enlace</a:t>
              </a:r>
              <a:r>
                <a:rPr lang="es-ES" dirty="0">
                  <a:latin typeface="Adventure" panose="02000500000000000000" pitchFamily="2" charset="0"/>
                </a:rPr>
                <a:t> </a:t>
              </a:r>
              <a:r>
                <a:rPr lang="es-ES" dirty="0">
                  <a:latin typeface="Adventure" panose="02000500000000000000" pitchFamily="2" charset="0"/>
                  <a:hlinkClick r:id="rId4"/>
                </a:rPr>
                <a:t>Tutorial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062D8EE-B4CC-480C-A2FA-B3FBE81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139836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E1E4AC0-D136-49F3-9CD5-1498E6749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719" y="1326109"/>
              <a:ext cx="1379852" cy="100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596E4C-B851-4511-A12A-394F20D04F75}"/>
              </a:ext>
            </a:extLst>
          </p:cNvPr>
          <p:cNvGrpSpPr/>
          <p:nvPr/>
        </p:nvGrpSpPr>
        <p:grpSpPr>
          <a:xfrm>
            <a:off x="767360" y="4312962"/>
            <a:ext cx="10951663" cy="1051592"/>
            <a:chOff x="767360" y="2565494"/>
            <a:chExt cx="10951663" cy="1051592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142BAC-00DA-45C1-AFC9-55CBC17F3246}"/>
                </a:ext>
              </a:extLst>
            </p:cNvPr>
            <p:cNvSpPr/>
            <p:nvPr/>
          </p:nvSpPr>
          <p:spPr>
            <a:xfrm>
              <a:off x="1918200" y="2565494"/>
              <a:ext cx="9800823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BADGE CREATOR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7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BBACBE2-93B4-41FE-9819-D5B5E258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360" y="2820418"/>
              <a:ext cx="1080000" cy="57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3C5D3FB-41F5-4BEA-AED6-481F3206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719" y="2593902"/>
              <a:ext cx="1598399" cy="1023184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BC743DE-5F51-43A5-BA90-09F5EE6F2B35}"/>
              </a:ext>
            </a:extLst>
          </p:cNvPr>
          <p:cNvGrpSpPr/>
          <p:nvPr/>
        </p:nvGrpSpPr>
        <p:grpSpPr>
          <a:xfrm>
            <a:off x="6401399" y="2017122"/>
            <a:ext cx="5041420" cy="1023184"/>
            <a:chOff x="506159" y="2563374"/>
            <a:chExt cx="5041420" cy="102318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F8A947D-5715-4E68-A274-65D0775E6D73}"/>
                </a:ext>
              </a:extLst>
            </p:cNvPr>
            <p:cNvSpPr/>
            <p:nvPr/>
          </p:nvSpPr>
          <p:spPr>
            <a:xfrm>
              <a:off x="1918200" y="2565494"/>
              <a:ext cx="2046177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BADGE MAKER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0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73C7CB2-B7FB-47DF-83D0-CF7AE3650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159" y="2694027"/>
              <a:ext cx="1352231" cy="83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E91BAF1-348A-4712-90FD-5F7A82E7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938" y="2563374"/>
              <a:ext cx="1952641" cy="1023184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8E3D966-8ED9-47B0-AFAE-393783C20F86}"/>
              </a:ext>
            </a:extLst>
          </p:cNvPr>
          <p:cNvGrpSpPr/>
          <p:nvPr/>
        </p:nvGrpSpPr>
        <p:grpSpPr>
          <a:xfrm>
            <a:off x="6102244" y="4162851"/>
            <a:ext cx="4872021" cy="1163727"/>
            <a:chOff x="172403" y="2509426"/>
            <a:chExt cx="4872021" cy="1163727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BD007B2-2098-4C77-A036-150ECF58D9E4}"/>
                </a:ext>
              </a:extLst>
            </p:cNvPr>
            <p:cNvSpPr/>
            <p:nvPr/>
          </p:nvSpPr>
          <p:spPr>
            <a:xfrm>
              <a:off x="1918200" y="2565494"/>
              <a:ext cx="2046177" cy="86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dirty="0">
                  <a:solidFill>
                    <a:srgbClr val="00B050"/>
                  </a:solidFill>
                  <a:latin typeface="Adventure" panose="02000500000000000000" pitchFamily="2" charset="0"/>
                </a:rPr>
                <a:t>OPEN BADGES</a:t>
              </a:r>
            </a:p>
            <a:p>
              <a:pPr algn="just">
                <a:lnSpc>
                  <a:spcPct val="150000"/>
                </a:lnSpc>
              </a:pPr>
              <a:r>
                <a:rPr lang="es-ES" dirty="0">
                  <a:latin typeface="Adventure" panose="02000500000000000000" pitchFamily="2" charset="0"/>
                  <a:hlinkClick r:id="rId13"/>
                </a:rPr>
                <a:t>Enlace</a:t>
              </a:r>
              <a:endParaRPr lang="es-ES" dirty="0">
                <a:latin typeface="Adventure" panose="02000500000000000000" pitchFamily="2" charset="0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78865B0D-501F-4356-86A3-5A6EFE123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403" y="3016726"/>
              <a:ext cx="1674957" cy="27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74413BB-5AE8-4D78-986F-50D5C8CD2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377" y="2509426"/>
              <a:ext cx="1080047" cy="1163727"/>
            </a:xfrm>
            <a:prstGeom prst="rect">
              <a:avLst/>
            </a:prstGeom>
          </p:spPr>
        </p:pic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5AB09BBE-4F5C-4100-9326-7EB224FD5875}"/>
              </a:ext>
            </a:extLst>
          </p:cNvPr>
          <p:cNvSpPr txBox="1">
            <a:spLocks/>
          </p:cNvSpPr>
          <p:nvPr/>
        </p:nvSpPr>
        <p:spPr>
          <a:xfrm>
            <a:off x="838200" y="5799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 dirty="0">
                <a:solidFill>
                  <a:srgbClr val="0070C0"/>
                </a:solidFill>
                <a:latin typeface="Adventure" panose="02000500000000000000" pitchFamily="2" charset="0"/>
                <a:hlinkClick r:id="rId16"/>
              </a:rPr>
              <a:t>PINCHA AQUÍ PARA VER MÁS</a:t>
            </a:r>
            <a:endParaRPr lang="es-ES" sz="1400" dirty="0">
              <a:solidFill>
                <a:srgbClr val="0070C0"/>
              </a:solidFill>
              <a:latin typeface="Advent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3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215</Words>
  <Application>Microsoft Office PowerPoint</Application>
  <PresentationFormat>Panorámica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RECURSOS Y MATERIALES PRÁCTICOS</vt:lpstr>
      <vt:lpstr>ELEMENTOS DE LA GAMIFICACIÓN</vt:lpstr>
      <vt:lpstr>Dinámicas</vt:lpstr>
      <vt:lpstr>Mecánicas</vt:lpstr>
      <vt:lpstr>Componentes</vt:lpstr>
      <vt:lpstr>PINCHA AQUÍ PARA VER MÁS</vt:lpstr>
      <vt:lpstr>presentaciones</vt:lpstr>
      <vt:lpstr>CARTAS</vt:lpstr>
      <vt:lpstr>Insignias</vt:lpstr>
      <vt:lpstr>logos</vt:lpstr>
      <vt:lpstr>FLASHCARDS</vt:lpstr>
      <vt:lpstr>Generadores de documentos gráficos</vt:lpstr>
      <vt:lpstr>CUESTIONARIOS</vt:lpstr>
      <vt:lpstr>LANZADOR DE DADOS</vt:lpstr>
      <vt:lpstr>MAPAS</vt:lpstr>
      <vt:lpstr>RANKINGS Y PUNTOS</vt:lpstr>
      <vt:lpstr>EDICIÓN Y BANCOS DE IMÁGENES</vt:lpstr>
      <vt:lpstr>Pero los mejores recursos sin duda son…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GAMIFICACIÓN EN EF</dc:title>
  <dc:creator>ENRIQUE LOPEZ HERNANDEZ</dc:creator>
  <cp:lastModifiedBy>Usuario de Windows</cp:lastModifiedBy>
  <cp:revision>119</cp:revision>
  <dcterms:created xsi:type="dcterms:W3CDTF">2018-10-11T17:48:15Z</dcterms:created>
  <dcterms:modified xsi:type="dcterms:W3CDTF">2020-03-02T12:37:08Z</dcterms:modified>
</cp:coreProperties>
</file>