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301" r:id="rId10"/>
    <p:sldId id="303" r:id="rId11"/>
    <p:sldId id="300" r:id="rId12"/>
    <p:sldId id="304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D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709" autoAdjust="0"/>
  </p:normalViewPr>
  <p:slideViewPr>
    <p:cSldViewPr>
      <p:cViewPr>
        <p:scale>
          <a:sx n="94" d="100"/>
          <a:sy n="94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931F2-7319-4009-B71D-D6233D02EC0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677CB9E-F9EE-4EA3-8AF7-35C370170A59}">
      <dgm:prSet phldrT="[Texto]" custT="1"/>
      <dgm:spPr/>
      <dgm:t>
        <a:bodyPr/>
        <a:lstStyle/>
        <a:p>
          <a:r>
            <a:rPr lang="es-ES" sz="2400" dirty="0" smtClean="0"/>
            <a:t>EQUIPO PL</a:t>
          </a:r>
          <a:endParaRPr lang="es-ES" sz="2400" dirty="0"/>
        </a:p>
      </dgm:t>
    </dgm:pt>
    <dgm:pt modelId="{B820B448-71E1-4D1E-969D-4C63E5DABA2B}" type="parTrans" cxnId="{171DE8B5-3C42-4FDB-A161-DB6CE46AFA23}">
      <dgm:prSet/>
      <dgm:spPr/>
      <dgm:t>
        <a:bodyPr/>
        <a:lstStyle/>
        <a:p>
          <a:endParaRPr lang="es-ES"/>
        </a:p>
      </dgm:t>
    </dgm:pt>
    <dgm:pt modelId="{452B2604-B77A-45FA-A465-7AA30CC778E7}" type="sibTrans" cxnId="{171DE8B5-3C42-4FDB-A161-DB6CE46AFA23}">
      <dgm:prSet/>
      <dgm:spPr/>
      <dgm:t>
        <a:bodyPr/>
        <a:lstStyle/>
        <a:p>
          <a:endParaRPr lang="es-ES"/>
        </a:p>
      </dgm:t>
    </dgm:pt>
    <dgm:pt modelId="{5D4AF752-5798-45C6-8556-5079A6798472}">
      <dgm:prSet phldrT="[Texto]" custT="1"/>
      <dgm:spPr/>
      <dgm:t>
        <a:bodyPr/>
        <a:lstStyle/>
        <a:p>
          <a:r>
            <a:rPr lang="es-ES" sz="1600" dirty="0" smtClean="0"/>
            <a:t>PROFESORES</a:t>
          </a:r>
          <a:endParaRPr lang="es-ES" sz="1600" dirty="0"/>
        </a:p>
      </dgm:t>
    </dgm:pt>
    <dgm:pt modelId="{D589E5B8-325C-4664-B233-161A95B755DC}" type="parTrans" cxnId="{3D1F59FD-768E-485C-AF78-7536EDF7BD76}">
      <dgm:prSet/>
      <dgm:spPr/>
      <dgm:t>
        <a:bodyPr/>
        <a:lstStyle/>
        <a:p>
          <a:endParaRPr lang="es-ES"/>
        </a:p>
      </dgm:t>
    </dgm:pt>
    <dgm:pt modelId="{68D47C48-E3E5-464A-9253-800DB7793C53}" type="sibTrans" cxnId="{3D1F59FD-768E-485C-AF78-7536EDF7BD76}">
      <dgm:prSet/>
      <dgm:spPr/>
      <dgm:t>
        <a:bodyPr/>
        <a:lstStyle/>
        <a:p>
          <a:endParaRPr lang="es-ES"/>
        </a:p>
      </dgm:t>
    </dgm:pt>
    <dgm:pt modelId="{51A709B1-FACE-4C6C-B9B3-05B756F8E7E6}">
      <dgm:prSet phldrT="[Texto]" custT="1"/>
      <dgm:spPr/>
      <dgm:t>
        <a:bodyPr/>
        <a:lstStyle/>
        <a:p>
          <a:r>
            <a:rPr lang="es-ES" sz="1400" dirty="0" smtClean="0"/>
            <a:t>FAMILIAS</a:t>
          </a:r>
          <a:endParaRPr lang="es-ES" sz="1400" dirty="0"/>
        </a:p>
      </dgm:t>
    </dgm:pt>
    <dgm:pt modelId="{41AD01E6-D2FD-4D86-AE99-49AD06739198}" type="parTrans" cxnId="{D62D6515-3935-4ABB-93B1-2A663690515D}">
      <dgm:prSet/>
      <dgm:spPr/>
      <dgm:t>
        <a:bodyPr/>
        <a:lstStyle/>
        <a:p>
          <a:endParaRPr lang="es-ES"/>
        </a:p>
      </dgm:t>
    </dgm:pt>
    <dgm:pt modelId="{9FA620E1-56A1-4302-A74F-2CF885DA6506}" type="sibTrans" cxnId="{D62D6515-3935-4ABB-93B1-2A663690515D}">
      <dgm:prSet/>
      <dgm:spPr/>
      <dgm:t>
        <a:bodyPr/>
        <a:lstStyle/>
        <a:p>
          <a:endParaRPr lang="es-ES"/>
        </a:p>
      </dgm:t>
    </dgm:pt>
    <dgm:pt modelId="{52B2C4FC-3876-4177-97C0-4BAEF2BB84AC}" type="pres">
      <dgm:prSet presAssocID="{EA5931F2-7319-4009-B71D-D6233D02EC0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FD3659-256A-4971-BFA6-31B77D3B7A4D}" type="pres">
      <dgm:prSet presAssocID="{8677CB9E-F9EE-4EA3-8AF7-35C370170A59}" presName="gear1" presStyleLbl="node1" presStyleIdx="0" presStyleCnt="3" custLinFactNeighborX="-497" custLinFactNeighborY="26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29219B-E8D5-42C0-A470-8D261BF1DC52}" type="pres">
      <dgm:prSet presAssocID="{8677CB9E-F9EE-4EA3-8AF7-35C370170A59}" presName="gear1srcNode" presStyleLbl="node1" presStyleIdx="0" presStyleCnt="3"/>
      <dgm:spPr/>
      <dgm:t>
        <a:bodyPr/>
        <a:lstStyle/>
        <a:p>
          <a:endParaRPr lang="es-ES"/>
        </a:p>
      </dgm:t>
    </dgm:pt>
    <dgm:pt modelId="{87C265A2-A92E-4E81-B606-F39DF52D25AA}" type="pres">
      <dgm:prSet presAssocID="{8677CB9E-F9EE-4EA3-8AF7-35C370170A59}" presName="gear1dstNode" presStyleLbl="node1" presStyleIdx="0" presStyleCnt="3"/>
      <dgm:spPr/>
      <dgm:t>
        <a:bodyPr/>
        <a:lstStyle/>
        <a:p>
          <a:endParaRPr lang="es-ES"/>
        </a:p>
      </dgm:t>
    </dgm:pt>
    <dgm:pt modelId="{F919E01B-F479-4C5E-B6BA-0CDDD8CC5D76}" type="pres">
      <dgm:prSet presAssocID="{5D4AF752-5798-45C6-8556-5079A679847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7AA41-E121-4B8D-81CE-1412DB95C268}" type="pres">
      <dgm:prSet presAssocID="{5D4AF752-5798-45C6-8556-5079A6798472}" presName="gear2srcNode" presStyleLbl="node1" presStyleIdx="1" presStyleCnt="3"/>
      <dgm:spPr/>
      <dgm:t>
        <a:bodyPr/>
        <a:lstStyle/>
        <a:p>
          <a:endParaRPr lang="es-ES"/>
        </a:p>
      </dgm:t>
    </dgm:pt>
    <dgm:pt modelId="{5DCCC40C-E813-4828-80AE-C7B9342D2D44}" type="pres">
      <dgm:prSet presAssocID="{5D4AF752-5798-45C6-8556-5079A6798472}" presName="gear2dstNode" presStyleLbl="node1" presStyleIdx="1" presStyleCnt="3"/>
      <dgm:spPr/>
      <dgm:t>
        <a:bodyPr/>
        <a:lstStyle/>
        <a:p>
          <a:endParaRPr lang="es-ES"/>
        </a:p>
      </dgm:t>
    </dgm:pt>
    <dgm:pt modelId="{3F85D4FF-5AF9-4405-BD06-6EEAB24E9625}" type="pres">
      <dgm:prSet presAssocID="{51A709B1-FACE-4C6C-B9B3-05B756F8E7E6}" presName="gear3" presStyleLbl="node1" presStyleIdx="2" presStyleCnt="3"/>
      <dgm:spPr/>
      <dgm:t>
        <a:bodyPr/>
        <a:lstStyle/>
        <a:p>
          <a:endParaRPr lang="es-ES"/>
        </a:p>
      </dgm:t>
    </dgm:pt>
    <dgm:pt modelId="{71FA6508-F766-4F14-8C47-67CA0DA9DB7A}" type="pres">
      <dgm:prSet presAssocID="{51A709B1-FACE-4C6C-B9B3-05B756F8E7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7273F-40FB-4122-A098-0EE95595164C}" type="pres">
      <dgm:prSet presAssocID="{51A709B1-FACE-4C6C-B9B3-05B756F8E7E6}" presName="gear3srcNode" presStyleLbl="node1" presStyleIdx="2" presStyleCnt="3"/>
      <dgm:spPr/>
      <dgm:t>
        <a:bodyPr/>
        <a:lstStyle/>
        <a:p>
          <a:endParaRPr lang="es-ES"/>
        </a:p>
      </dgm:t>
    </dgm:pt>
    <dgm:pt modelId="{D23498EC-E94D-4BBF-AB97-9F90374663B5}" type="pres">
      <dgm:prSet presAssocID="{51A709B1-FACE-4C6C-B9B3-05B756F8E7E6}" presName="gear3dstNode" presStyleLbl="node1" presStyleIdx="2" presStyleCnt="3"/>
      <dgm:spPr/>
      <dgm:t>
        <a:bodyPr/>
        <a:lstStyle/>
        <a:p>
          <a:endParaRPr lang="es-ES"/>
        </a:p>
      </dgm:t>
    </dgm:pt>
    <dgm:pt modelId="{CECD73A6-1F2F-4961-9A30-3673B462AA60}" type="pres">
      <dgm:prSet presAssocID="{452B2604-B77A-45FA-A465-7AA30CC778E7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794B095F-A95F-475D-B70B-3F6FC266FD5A}" type="pres">
      <dgm:prSet presAssocID="{68D47C48-E3E5-464A-9253-800DB7793C53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99F5596-BB8C-4B06-ACBF-D5E90F42508F}" type="pres">
      <dgm:prSet presAssocID="{9FA620E1-56A1-4302-A74F-2CF885DA6506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689B298-5CA6-433F-992D-B011D53AE2B1}" type="presOf" srcId="{8677CB9E-F9EE-4EA3-8AF7-35C370170A59}" destId="{C0FD3659-256A-4971-BFA6-31B77D3B7A4D}" srcOrd="0" destOrd="0" presId="urn:microsoft.com/office/officeart/2005/8/layout/gear1"/>
    <dgm:cxn modelId="{7AB380B1-9A22-4578-A5AD-B6BCB824561E}" type="presOf" srcId="{EA5931F2-7319-4009-B71D-D6233D02EC00}" destId="{52B2C4FC-3876-4177-97C0-4BAEF2BB84AC}" srcOrd="0" destOrd="0" presId="urn:microsoft.com/office/officeart/2005/8/layout/gear1"/>
    <dgm:cxn modelId="{C6C1C2AE-508E-4514-B54E-2D7CAA438796}" type="presOf" srcId="{8677CB9E-F9EE-4EA3-8AF7-35C370170A59}" destId="{BA29219B-E8D5-42C0-A470-8D261BF1DC52}" srcOrd="1" destOrd="0" presId="urn:microsoft.com/office/officeart/2005/8/layout/gear1"/>
    <dgm:cxn modelId="{D62D6515-3935-4ABB-93B1-2A663690515D}" srcId="{EA5931F2-7319-4009-B71D-D6233D02EC00}" destId="{51A709B1-FACE-4C6C-B9B3-05B756F8E7E6}" srcOrd="2" destOrd="0" parTransId="{41AD01E6-D2FD-4D86-AE99-49AD06739198}" sibTransId="{9FA620E1-56A1-4302-A74F-2CF885DA6506}"/>
    <dgm:cxn modelId="{906544FA-4511-4630-B1A6-AFA064FFD7F4}" type="presOf" srcId="{51A709B1-FACE-4C6C-B9B3-05B756F8E7E6}" destId="{4F07273F-40FB-4122-A098-0EE95595164C}" srcOrd="2" destOrd="0" presId="urn:microsoft.com/office/officeart/2005/8/layout/gear1"/>
    <dgm:cxn modelId="{3D1F59FD-768E-485C-AF78-7536EDF7BD76}" srcId="{EA5931F2-7319-4009-B71D-D6233D02EC00}" destId="{5D4AF752-5798-45C6-8556-5079A6798472}" srcOrd="1" destOrd="0" parTransId="{D589E5B8-325C-4664-B233-161A95B755DC}" sibTransId="{68D47C48-E3E5-464A-9253-800DB7793C53}"/>
    <dgm:cxn modelId="{8ED3D95D-B7E0-4FA4-B8BD-733C648DE3C1}" type="presOf" srcId="{8677CB9E-F9EE-4EA3-8AF7-35C370170A59}" destId="{87C265A2-A92E-4E81-B606-F39DF52D25AA}" srcOrd="2" destOrd="0" presId="urn:microsoft.com/office/officeart/2005/8/layout/gear1"/>
    <dgm:cxn modelId="{D06B11FC-65C3-4A3F-BF39-0D71AB8AF0BC}" type="presOf" srcId="{5D4AF752-5798-45C6-8556-5079A6798472}" destId="{5DCCC40C-E813-4828-80AE-C7B9342D2D44}" srcOrd="2" destOrd="0" presId="urn:microsoft.com/office/officeart/2005/8/layout/gear1"/>
    <dgm:cxn modelId="{EE798720-9520-44FD-94E8-228D182AFCF1}" type="presOf" srcId="{51A709B1-FACE-4C6C-B9B3-05B756F8E7E6}" destId="{D23498EC-E94D-4BBF-AB97-9F90374663B5}" srcOrd="3" destOrd="0" presId="urn:microsoft.com/office/officeart/2005/8/layout/gear1"/>
    <dgm:cxn modelId="{10301380-17A8-46AA-A959-6F0679E7ED1A}" type="presOf" srcId="{51A709B1-FACE-4C6C-B9B3-05B756F8E7E6}" destId="{71FA6508-F766-4F14-8C47-67CA0DA9DB7A}" srcOrd="1" destOrd="0" presId="urn:microsoft.com/office/officeart/2005/8/layout/gear1"/>
    <dgm:cxn modelId="{63F4E705-6381-4631-AB9E-E5337C084665}" type="presOf" srcId="{5D4AF752-5798-45C6-8556-5079A6798472}" destId="{8D37AA41-E121-4B8D-81CE-1412DB95C268}" srcOrd="1" destOrd="0" presId="urn:microsoft.com/office/officeart/2005/8/layout/gear1"/>
    <dgm:cxn modelId="{B5AECC47-1EFF-4CC5-A9EA-85A9E3C33BF1}" type="presOf" srcId="{68D47C48-E3E5-464A-9253-800DB7793C53}" destId="{794B095F-A95F-475D-B70B-3F6FC266FD5A}" srcOrd="0" destOrd="0" presId="urn:microsoft.com/office/officeart/2005/8/layout/gear1"/>
    <dgm:cxn modelId="{A4DDC626-948B-4725-BA04-2145E6C928FB}" type="presOf" srcId="{51A709B1-FACE-4C6C-B9B3-05B756F8E7E6}" destId="{3F85D4FF-5AF9-4405-BD06-6EEAB24E9625}" srcOrd="0" destOrd="0" presId="urn:microsoft.com/office/officeart/2005/8/layout/gear1"/>
    <dgm:cxn modelId="{5BB41883-E384-4E78-B2F1-DEE608AB4D4C}" type="presOf" srcId="{9FA620E1-56A1-4302-A74F-2CF885DA6506}" destId="{099F5596-BB8C-4B06-ACBF-D5E90F42508F}" srcOrd="0" destOrd="0" presId="urn:microsoft.com/office/officeart/2005/8/layout/gear1"/>
    <dgm:cxn modelId="{B0152B9A-A9F9-4A85-BF27-6D7042B2F148}" type="presOf" srcId="{5D4AF752-5798-45C6-8556-5079A6798472}" destId="{F919E01B-F479-4C5E-B6BA-0CDDD8CC5D76}" srcOrd="0" destOrd="0" presId="urn:microsoft.com/office/officeart/2005/8/layout/gear1"/>
    <dgm:cxn modelId="{171DE8B5-3C42-4FDB-A161-DB6CE46AFA23}" srcId="{EA5931F2-7319-4009-B71D-D6233D02EC00}" destId="{8677CB9E-F9EE-4EA3-8AF7-35C370170A59}" srcOrd="0" destOrd="0" parTransId="{B820B448-71E1-4D1E-969D-4C63E5DABA2B}" sibTransId="{452B2604-B77A-45FA-A465-7AA30CC778E7}"/>
    <dgm:cxn modelId="{2E44CD1C-BB2A-4944-BF96-37879F1DE197}" type="presOf" srcId="{452B2604-B77A-45FA-A465-7AA30CC778E7}" destId="{CECD73A6-1F2F-4961-9A30-3673B462AA60}" srcOrd="0" destOrd="0" presId="urn:microsoft.com/office/officeart/2005/8/layout/gear1"/>
    <dgm:cxn modelId="{6C8B3894-F1A6-48E6-B02C-FFB0B95350E8}" type="presParOf" srcId="{52B2C4FC-3876-4177-97C0-4BAEF2BB84AC}" destId="{C0FD3659-256A-4971-BFA6-31B77D3B7A4D}" srcOrd="0" destOrd="0" presId="urn:microsoft.com/office/officeart/2005/8/layout/gear1"/>
    <dgm:cxn modelId="{F7CA1E2E-6C61-4C7B-892A-FE8526E2A2D5}" type="presParOf" srcId="{52B2C4FC-3876-4177-97C0-4BAEF2BB84AC}" destId="{BA29219B-E8D5-42C0-A470-8D261BF1DC52}" srcOrd="1" destOrd="0" presId="urn:microsoft.com/office/officeart/2005/8/layout/gear1"/>
    <dgm:cxn modelId="{1503A1F9-6A0A-4CB5-9F0C-87E993066341}" type="presParOf" srcId="{52B2C4FC-3876-4177-97C0-4BAEF2BB84AC}" destId="{87C265A2-A92E-4E81-B606-F39DF52D25AA}" srcOrd="2" destOrd="0" presId="urn:microsoft.com/office/officeart/2005/8/layout/gear1"/>
    <dgm:cxn modelId="{615BD06A-2857-40E8-96C3-02E4CBB4E4F9}" type="presParOf" srcId="{52B2C4FC-3876-4177-97C0-4BAEF2BB84AC}" destId="{F919E01B-F479-4C5E-B6BA-0CDDD8CC5D76}" srcOrd="3" destOrd="0" presId="urn:microsoft.com/office/officeart/2005/8/layout/gear1"/>
    <dgm:cxn modelId="{2C3E65D3-C915-45B0-B065-DD810EC2D58A}" type="presParOf" srcId="{52B2C4FC-3876-4177-97C0-4BAEF2BB84AC}" destId="{8D37AA41-E121-4B8D-81CE-1412DB95C268}" srcOrd="4" destOrd="0" presId="urn:microsoft.com/office/officeart/2005/8/layout/gear1"/>
    <dgm:cxn modelId="{538C90D8-C2B8-48D4-8C08-5A2DF64A947A}" type="presParOf" srcId="{52B2C4FC-3876-4177-97C0-4BAEF2BB84AC}" destId="{5DCCC40C-E813-4828-80AE-C7B9342D2D44}" srcOrd="5" destOrd="0" presId="urn:microsoft.com/office/officeart/2005/8/layout/gear1"/>
    <dgm:cxn modelId="{3FBF1181-FCF1-4BA4-AE12-0F085195B5C2}" type="presParOf" srcId="{52B2C4FC-3876-4177-97C0-4BAEF2BB84AC}" destId="{3F85D4FF-5AF9-4405-BD06-6EEAB24E9625}" srcOrd="6" destOrd="0" presId="urn:microsoft.com/office/officeart/2005/8/layout/gear1"/>
    <dgm:cxn modelId="{A2DFF8DC-2858-4090-BC74-1D270B4423CE}" type="presParOf" srcId="{52B2C4FC-3876-4177-97C0-4BAEF2BB84AC}" destId="{71FA6508-F766-4F14-8C47-67CA0DA9DB7A}" srcOrd="7" destOrd="0" presId="urn:microsoft.com/office/officeart/2005/8/layout/gear1"/>
    <dgm:cxn modelId="{6561164B-C6F8-45A4-8262-69077C762436}" type="presParOf" srcId="{52B2C4FC-3876-4177-97C0-4BAEF2BB84AC}" destId="{4F07273F-40FB-4122-A098-0EE95595164C}" srcOrd="8" destOrd="0" presId="urn:microsoft.com/office/officeart/2005/8/layout/gear1"/>
    <dgm:cxn modelId="{E311BA86-1312-4E0E-B490-AA33701B1256}" type="presParOf" srcId="{52B2C4FC-3876-4177-97C0-4BAEF2BB84AC}" destId="{D23498EC-E94D-4BBF-AB97-9F90374663B5}" srcOrd="9" destOrd="0" presId="urn:microsoft.com/office/officeart/2005/8/layout/gear1"/>
    <dgm:cxn modelId="{CB09D133-6E2C-4BD9-9FFC-326FAFC38132}" type="presParOf" srcId="{52B2C4FC-3876-4177-97C0-4BAEF2BB84AC}" destId="{CECD73A6-1F2F-4961-9A30-3673B462AA60}" srcOrd="10" destOrd="0" presId="urn:microsoft.com/office/officeart/2005/8/layout/gear1"/>
    <dgm:cxn modelId="{63718385-8977-4610-BFAA-8FC869ADC4FF}" type="presParOf" srcId="{52B2C4FC-3876-4177-97C0-4BAEF2BB84AC}" destId="{794B095F-A95F-475D-B70B-3F6FC266FD5A}" srcOrd="11" destOrd="0" presId="urn:microsoft.com/office/officeart/2005/8/layout/gear1"/>
    <dgm:cxn modelId="{A16BA95F-19C8-45F3-9153-103E5111AA59}" type="presParOf" srcId="{52B2C4FC-3876-4177-97C0-4BAEF2BB84AC}" destId="{099F5596-BB8C-4B06-ACBF-D5E90F42508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74A68-8106-4CA7-BC6E-480CEF10D20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0012343-D9CB-46A9-B610-9046A2F6A319}">
      <dgm:prSet phldrT="[Texto]"/>
      <dgm:spPr/>
      <dgm:t>
        <a:bodyPr/>
        <a:lstStyle/>
        <a:p>
          <a:r>
            <a:rPr lang="es-ES" dirty="0" smtClean="0"/>
            <a:t>ALUMNOS DE 4º DE LA E.S.O.</a:t>
          </a:r>
          <a:endParaRPr lang="es-ES" dirty="0"/>
        </a:p>
      </dgm:t>
    </dgm:pt>
    <dgm:pt modelId="{E2A3E180-5D67-4DC2-AB9D-D0B6789B59F4}" type="parTrans" cxnId="{568F5241-3394-4EAD-AFB8-2956391E6301}">
      <dgm:prSet/>
      <dgm:spPr/>
      <dgm:t>
        <a:bodyPr/>
        <a:lstStyle/>
        <a:p>
          <a:endParaRPr lang="es-ES"/>
        </a:p>
      </dgm:t>
    </dgm:pt>
    <dgm:pt modelId="{C9B8EF8C-6580-4DF7-B89F-E25715380021}" type="sibTrans" cxnId="{568F5241-3394-4EAD-AFB8-2956391E6301}">
      <dgm:prSet/>
      <dgm:spPr/>
      <dgm:t>
        <a:bodyPr/>
        <a:lstStyle/>
        <a:p>
          <a:endParaRPr lang="es-ES"/>
        </a:p>
      </dgm:t>
    </dgm:pt>
    <dgm:pt modelId="{4939735E-B203-4859-9172-AA8BB3EFBC7E}" type="pres">
      <dgm:prSet presAssocID="{32A74A68-8106-4CA7-BC6E-480CEF10D2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B2DE13-9A9D-4CD4-9DAA-087C91855814}" type="pres">
      <dgm:prSet presAssocID="{10012343-D9CB-46A9-B610-9046A2F6A319}" presName="gear1" presStyleLbl="node1" presStyleIdx="0" presStyleCnt="1" custScaleX="81733" custScaleY="71499" custLinFactNeighborX="27345" custLinFactNeighborY="248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0094FD-FC1A-42AA-8789-B074E0C2FBA5}" type="pres">
      <dgm:prSet presAssocID="{10012343-D9CB-46A9-B610-9046A2F6A319}" presName="gear1srcNode" presStyleLbl="node1" presStyleIdx="0" presStyleCnt="1"/>
      <dgm:spPr/>
      <dgm:t>
        <a:bodyPr/>
        <a:lstStyle/>
        <a:p>
          <a:endParaRPr lang="es-ES"/>
        </a:p>
      </dgm:t>
    </dgm:pt>
    <dgm:pt modelId="{D6448E2D-3DBA-4043-9914-B5CA27740528}" type="pres">
      <dgm:prSet presAssocID="{10012343-D9CB-46A9-B610-9046A2F6A319}" presName="gear1dstNode" presStyleLbl="node1" presStyleIdx="0" presStyleCnt="1"/>
      <dgm:spPr/>
      <dgm:t>
        <a:bodyPr/>
        <a:lstStyle/>
        <a:p>
          <a:endParaRPr lang="es-ES"/>
        </a:p>
      </dgm:t>
    </dgm:pt>
    <dgm:pt modelId="{97379BAF-AE4B-409C-AB5D-055456333333}" type="pres">
      <dgm:prSet presAssocID="{C9B8EF8C-6580-4DF7-B89F-E25715380021}" presName="connector1" presStyleLbl="sibTrans2D1" presStyleIdx="0" presStyleCnt="1" custAng="18113670" custScaleX="75408" custScaleY="89525" custLinFactNeighborX="13312" custLinFactNeighborY="21154"/>
      <dgm:spPr/>
      <dgm:t>
        <a:bodyPr/>
        <a:lstStyle/>
        <a:p>
          <a:endParaRPr lang="es-ES"/>
        </a:p>
      </dgm:t>
    </dgm:pt>
  </dgm:ptLst>
  <dgm:cxnLst>
    <dgm:cxn modelId="{67E5B059-D006-4C66-AD5C-8EE7C45DF65C}" type="presOf" srcId="{10012343-D9CB-46A9-B610-9046A2F6A319}" destId="{D6448E2D-3DBA-4043-9914-B5CA27740528}" srcOrd="2" destOrd="0" presId="urn:microsoft.com/office/officeart/2005/8/layout/gear1"/>
    <dgm:cxn modelId="{2445D20F-20D0-4995-A550-36DCE7B22898}" type="presOf" srcId="{10012343-D9CB-46A9-B610-9046A2F6A319}" destId="{5CB2DE13-9A9D-4CD4-9DAA-087C91855814}" srcOrd="0" destOrd="0" presId="urn:microsoft.com/office/officeart/2005/8/layout/gear1"/>
    <dgm:cxn modelId="{0AB89DB3-3AAA-4722-A8CB-525320AB66CD}" type="presOf" srcId="{10012343-D9CB-46A9-B610-9046A2F6A319}" destId="{5B0094FD-FC1A-42AA-8789-B074E0C2FBA5}" srcOrd="1" destOrd="0" presId="urn:microsoft.com/office/officeart/2005/8/layout/gear1"/>
    <dgm:cxn modelId="{568F5241-3394-4EAD-AFB8-2956391E6301}" srcId="{32A74A68-8106-4CA7-BC6E-480CEF10D206}" destId="{10012343-D9CB-46A9-B610-9046A2F6A319}" srcOrd="0" destOrd="0" parTransId="{E2A3E180-5D67-4DC2-AB9D-D0B6789B59F4}" sibTransId="{C9B8EF8C-6580-4DF7-B89F-E25715380021}"/>
    <dgm:cxn modelId="{6F496C90-D553-475B-A3B0-1DBD725828BB}" type="presOf" srcId="{C9B8EF8C-6580-4DF7-B89F-E25715380021}" destId="{97379BAF-AE4B-409C-AB5D-055456333333}" srcOrd="0" destOrd="0" presId="urn:microsoft.com/office/officeart/2005/8/layout/gear1"/>
    <dgm:cxn modelId="{40EB67E5-8F2A-48C4-ACE4-1031B4EEFB9B}" type="presOf" srcId="{32A74A68-8106-4CA7-BC6E-480CEF10D206}" destId="{4939735E-B203-4859-9172-AA8BB3EFBC7E}" srcOrd="0" destOrd="0" presId="urn:microsoft.com/office/officeart/2005/8/layout/gear1"/>
    <dgm:cxn modelId="{24CB99F3-6CD5-4418-A927-953D19A111EE}" type="presParOf" srcId="{4939735E-B203-4859-9172-AA8BB3EFBC7E}" destId="{5CB2DE13-9A9D-4CD4-9DAA-087C91855814}" srcOrd="0" destOrd="0" presId="urn:microsoft.com/office/officeart/2005/8/layout/gear1"/>
    <dgm:cxn modelId="{7ED2FB9D-339B-4D5E-9B2F-B4E19C710E6D}" type="presParOf" srcId="{4939735E-B203-4859-9172-AA8BB3EFBC7E}" destId="{5B0094FD-FC1A-42AA-8789-B074E0C2FBA5}" srcOrd="1" destOrd="0" presId="urn:microsoft.com/office/officeart/2005/8/layout/gear1"/>
    <dgm:cxn modelId="{BBC8C2CF-B5CF-41F5-900E-C4363ED8C70D}" type="presParOf" srcId="{4939735E-B203-4859-9172-AA8BB3EFBC7E}" destId="{D6448E2D-3DBA-4043-9914-B5CA27740528}" srcOrd="2" destOrd="0" presId="urn:microsoft.com/office/officeart/2005/8/layout/gear1"/>
    <dgm:cxn modelId="{FB3FBF00-FB75-4004-9571-1489119B8F0A}" type="presParOf" srcId="{4939735E-B203-4859-9172-AA8BB3EFBC7E}" destId="{97379BAF-AE4B-409C-AB5D-05545633333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D3659-256A-4971-BFA6-31B77D3B7A4D}">
      <dsp:nvSpPr>
        <dsp:cNvPr id="0" name=""/>
        <dsp:cNvSpPr/>
      </dsp:nvSpPr>
      <dsp:spPr>
        <a:xfrm>
          <a:off x="2833691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EQUIPO PL</a:t>
          </a:r>
          <a:endParaRPr lang="es-ES" sz="2400" kern="1200" dirty="0"/>
        </a:p>
      </dsp:txBody>
      <dsp:txXfrm>
        <a:off x="3283066" y="2352385"/>
        <a:ext cx="1336450" cy="1148939"/>
      </dsp:txXfrm>
    </dsp:sp>
    <dsp:sp modelId="{F919E01B-F479-4C5E-B6BA-0CDDD8CC5D76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PROFESORES</a:t>
          </a:r>
          <a:endParaRPr lang="es-ES" sz="1600" kern="1200" dirty="0"/>
        </a:p>
      </dsp:txBody>
      <dsp:txXfrm>
        <a:off x="1953570" y="1712203"/>
        <a:ext cx="807100" cy="802154"/>
      </dsp:txXfrm>
    </dsp:sp>
    <dsp:sp modelId="{3F85D4FF-5AF9-4405-BD06-6EEAB24E9625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FAMILIAS</a:t>
          </a:r>
          <a:endParaRPr lang="es-ES" sz="1400" kern="1200" dirty="0"/>
        </a:p>
      </dsp:txBody>
      <dsp:txXfrm rot="-20700000">
        <a:off x="2804160" y="528320"/>
        <a:ext cx="894080" cy="894080"/>
      </dsp:txXfrm>
    </dsp:sp>
    <dsp:sp modelId="{CECD73A6-1F2F-4961-9A30-3673B462AA60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B095F-A95F-475D-B70B-3F6FC266FD5A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F5596-BB8C-4B06-ACBF-D5E90F42508F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2DE13-9A9D-4CD4-9DAA-087C91855814}">
      <dsp:nvSpPr>
        <dsp:cNvPr id="0" name=""/>
        <dsp:cNvSpPr/>
      </dsp:nvSpPr>
      <dsp:spPr>
        <a:xfrm>
          <a:off x="2888007" y="1973753"/>
          <a:ext cx="1826896" cy="159814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ALUMNOS DE 4º DE LA E.S.O.</a:t>
          </a:r>
          <a:endParaRPr lang="es-ES" sz="1700" kern="1200" dirty="0"/>
        </a:p>
      </dsp:txBody>
      <dsp:txXfrm>
        <a:off x="3238198" y="2348111"/>
        <a:ext cx="1126514" cy="821479"/>
      </dsp:txXfrm>
    </dsp:sp>
    <dsp:sp modelId="{97379BAF-AE4B-409C-AB5D-055456333333}">
      <dsp:nvSpPr>
        <dsp:cNvPr id="0" name=""/>
        <dsp:cNvSpPr/>
      </dsp:nvSpPr>
      <dsp:spPr>
        <a:xfrm rot="18113670">
          <a:off x="2876177" y="1446491"/>
          <a:ext cx="2073189" cy="2461307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112A37-81E5-4B5B-89D3-2E3246CF680C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3EFE5F-31D2-4196-9227-67E8613176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266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Dentro de las actividades  programadas en nuestro Plan Lector de Centro del Colegio Amor de Dios de Valladolid y siguiendo con nuestra apuesta por leer, leer y leer,  se va a realizar próximamente la II Velada Literaria cuyo tema central será la figura de José de Zorrilla. Tendrá lugar los días 24 y 25 de marzo para los alumnos/as de 3º, 4º, 5º y 6º de Primaria. 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     Bajo el título ¡Déjate Sorprender!, hemos preparado un programa de divertidas actividades lectoras que harán disfrutar a pequeños y grandes de una inolvidable experiencia en nuestro centro.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     Tras la exitosa experiencia de la I edición de esta velada, en la que participaron más de 100 alumnos, y con una intención claramente  lúdica y divertida afrontamos esta nueva II Velada Literaria con ilusión y entusiasmo.</a:t>
            </a:r>
          </a:p>
          <a:p>
            <a:pPr eaLnBrk="1" hangingPunct="1">
              <a:spcBef>
                <a:spcPct val="0"/>
              </a:spcBef>
            </a:pPr>
            <a:endParaRPr lang="es-ES" altLang="es-ES_tradnl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F9E4DC-13A2-42BD-B5E2-6143D8FFB698}" type="slidenum">
              <a:rPr lang="es-ES" altLang="es-ES_tradnl" smtClean="0"/>
              <a:pPr eaLnBrk="1" hangingPunct="1"/>
              <a:t>2</a:t>
            </a:fld>
            <a:endParaRPr lang="es-ES" alt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En esta diapositiva hablar de la comunicación con las familias importante también nos ayudaron y participaron, invitación a los profes y a los alumnos de secundaria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25D878-505C-4AD9-97A9-FAC4C6B9B3B3}" type="slidenum">
              <a:rPr lang="es-ES" altLang="es-ES_tradnl" smtClean="0"/>
              <a:pPr eaLnBrk="1" hangingPunct="1"/>
              <a:t>5</a:t>
            </a:fld>
            <a:endParaRPr lang="es-ES" alt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AÑADIR IMAGEN DE ZORRILLA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4F179B-84BC-4590-A7FA-95429096DBB0}" type="slidenum">
              <a:rPr lang="es-ES" altLang="es-ES_tradnl" smtClean="0"/>
              <a:pPr eaLnBrk="1" hangingPunct="1"/>
              <a:t>6</a:t>
            </a:fld>
            <a:endParaRPr lang="es-ES" alt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1">
          <a:gsLst>
            <a:gs pos="0">
              <a:srgbClr val="5368AD"/>
            </a:gs>
            <a:gs pos="30000">
              <a:srgbClr val="657ECF"/>
            </a:gs>
            <a:gs pos="100000">
              <a:srgbClr val="8CAAFF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2B9D-B2E0-4027-8155-B5D3728B39DB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649B-963D-4B6C-929D-08809B98C1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09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9A16-B700-4A7C-82B2-A602C16861ED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5DEB-3B44-4736-9E7C-10C98261D1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03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9DFD-52F3-4922-9DD8-A559DCA92C4E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B7B1-0C8D-4FCB-8A92-C97AAED76B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4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0641-0C21-4CCB-B246-5DE053FBC70F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2A87-B4BE-4141-9CC2-2608A3C119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53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5368AD"/>
            </a:gs>
            <a:gs pos="30000">
              <a:srgbClr val="657ECF"/>
            </a:gs>
            <a:gs pos="100000">
              <a:srgbClr val="8CAAFF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A58F-5AF5-4DC0-A135-1EB55D5FA0BD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A1B1-15F9-48EA-BAB3-632062AA07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23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3F8E-037B-4392-A47A-5CE603148C5F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D81F-430F-46DB-8652-551AAD6177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45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521E-1720-4AB0-89CA-E9F64E840CC4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369C-679E-4D33-AB4D-AA06270458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4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BBBD-FBFD-4792-A4FE-B5995C5D0C3D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D55A-F383-4BC7-ADE9-3407D59B4E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68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F434-4527-4F8B-874C-1D767857CE50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C4AC-DBD9-464F-A505-DDE51DD925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6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7F67-4849-4C09-B6D5-12F2034D2E55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C1A6-F992-435D-9A81-8A177E985E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02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5C65-08B6-40CF-8116-FEE7B2F6AC43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A990-D75C-4937-9A0D-2D90B3474C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39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  <a:endParaRPr lang="en-US" altLang="es-ES_tradnl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  <a:endParaRPr lang="en-US" altLang="es-ES_tradnl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8DA35-D7DD-42A0-9590-3B2829495B26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851A9-4B00-425F-B9DC-5228221877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85" r:id="rId2"/>
    <p:sldLayoutId id="2147484092" r:id="rId3"/>
    <p:sldLayoutId id="2147484086" r:id="rId4"/>
    <p:sldLayoutId id="2147484093" r:id="rId5"/>
    <p:sldLayoutId id="2147484087" r:id="rId6"/>
    <p:sldLayoutId id="2147484088" r:id="rId7"/>
    <p:sldLayoutId id="2147484094" r:id="rId8"/>
    <p:sldLayoutId id="2147484095" r:id="rId9"/>
    <p:sldLayoutId id="2147484089" r:id="rId10"/>
    <p:sldLayoutId id="21474840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AmorDiosVa" TargetMode="External"/><Relationship Id="rId4" Type="http://schemas.openxmlformats.org/officeDocument/2006/relationships/hyperlink" Target="http://bibliotecamordediosva.blogspot.com.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928726" y="3000372"/>
            <a:ext cx="7715304" cy="230124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800" smtClean="0">
                <a:solidFill>
                  <a:schemeClr val="tx1"/>
                </a:solidFill>
              </a:rPr>
              <a:t>VELADA LITERARIA</a:t>
            </a: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Colegio amor de Dios</a:t>
            </a:r>
            <a:endParaRPr lang="es-ES"/>
          </a:p>
        </p:txBody>
      </p:sp>
      <p:pic>
        <p:nvPicPr>
          <p:cNvPr id="5" name="Picture 4" descr="C:\Users\Virginia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843">
            <a:off x="7544446" y="424783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6388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6389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6390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r="1123" b="13086"/>
          <a:stretch>
            <a:fillRect/>
          </a:stretch>
        </p:blipFill>
        <p:spPr bwMode="auto">
          <a:xfrm>
            <a:off x="1928813" y="857250"/>
            <a:ext cx="6929437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867" r="3125" b="12891"/>
          <a:stretch>
            <a:fillRect/>
          </a:stretch>
        </p:blipFill>
        <p:spPr bwMode="auto">
          <a:xfrm rot="-518002">
            <a:off x="468313" y="3627438"/>
            <a:ext cx="47545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8 Rectángulo"/>
          <p:cNvSpPr>
            <a:spLocks noChangeArrowheads="1"/>
          </p:cNvSpPr>
          <p:nvPr/>
        </p:nvSpPr>
        <p:spPr bwMode="auto">
          <a:xfrm>
            <a:off x="1714500" y="357188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_tradnl" sz="2800" b="1"/>
              <a:t>DIVERSIÓN EN COMPAÑÍA</a:t>
            </a:r>
            <a:endParaRPr lang="es-ES" altLang="es-ES_tradnl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785813"/>
            <a:ext cx="6357938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ES_tradnl" sz="2900" b="1" dirty="0" smtClean="0"/>
              <a:t>  DIFUSIÓN Y REPERCUSIÓN FUERA DEL CENTRO:</a:t>
            </a:r>
          </a:p>
          <a:p>
            <a:pPr algn="just" eaLnBrk="1" hangingPunct="1"/>
            <a:r>
              <a:rPr lang="es-ES" altLang="es-ES_tradnl" sz="2400" b="1" dirty="0" smtClean="0"/>
              <a:t>Publicidad en la Prensa Local.</a:t>
            </a:r>
          </a:p>
          <a:p>
            <a:pPr algn="just" eaLnBrk="1" hangingPunct="1"/>
            <a:r>
              <a:rPr lang="es-ES" altLang="es-ES_tradnl" sz="2400" b="1" dirty="0" smtClean="0"/>
              <a:t>Blog de la biblioteca.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altLang="es-ES_tradnl" sz="2900" b="1" dirty="0" smtClean="0"/>
              <a:t> </a:t>
            </a:r>
            <a:endParaRPr lang="es-ES" altLang="es-ES_tradnl" sz="2000" b="1" dirty="0" smtClean="0">
              <a:solidFill>
                <a:srgbClr val="002060"/>
              </a:solidFill>
            </a:endParaRPr>
          </a:p>
          <a:p>
            <a:pPr algn="just" eaLnBrk="1" hangingPunct="1"/>
            <a:endParaRPr lang="es-ES" altLang="es-ES_tradnl" sz="2400" b="1" dirty="0" smtClean="0"/>
          </a:p>
          <a:p>
            <a:pPr algn="just" eaLnBrk="1" hangingPunct="1"/>
            <a:r>
              <a:rPr lang="es-ES" altLang="es-ES_tradnl" sz="2400" b="1" dirty="0" smtClean="0"/>
              <a:t>Twitter del colegio.</a:t>
            </a:r>
          </a:p>
          <a:p>
            <a:pPr algn="just" eaLnBrk="1" hangingPunct="1"/>
            <a:endParaRPr lang="es-ES" altLang="es-ES_tradnl" sz="2900" b="1" dirty="0" smtClean="0"/>
          </a:p>
          <a:p>
            <a:pPr algn="just" eaLnBrk="1" hangingPunct="1"/>
            <a:r>
              <a:rPr lang="es-ES" altLang="es-ES_tradnl" sz="2400" b="1" dirty="0" smtClean="0"/>
              <a:t>Invitaciones  personales a </a:t>
            </a:r>
            <a:r>
              <a:rPr lang="es-ES" altLang="es-ES_tradnl" sz="2400" b="1" dirty="0" smtClean="0"/>
              <a:t>miembros de </a:t>
            </a:r>
            <a:r>
              <a:rPr lang="es-ES" altLang="es-ES_tradnl" sz="2400" b="1" dirty="0" smtClean="0"/>
              <a:t>la Comunidad educativa, CFIE, Junta de Castilla y León</a:t>
            </a:r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7413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7414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7415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14500" y="2714625"/>
            <a:ext cx="5500688" cy="500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  <a:hlinkClick r:id="rId4"/>
              </a:rPr>
              <a:t>bibliotecamordediosva.blogspot.com.es/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071688" y="4000500"/>
            <a:ext cx="4500562" cy="428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hlinkClick r:id="rId5"/>
              </a:rPr>
              <a:t>@</a:t>
            </a:r>
            <a:r>
              <a:rPr lang="es-ES" b="1" dirty="0" err="1">
                <a:hlinkClick r:id="rId5"/>
              </a:rPr>
              <a:t>AmorDiosVa</a:t>
            </a:r>
            <a:endParaRPr lang="es-E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altLang="es-ES_tradnl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altLang="es-ES_tradnl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857250"/>
            <a:ext cx="7500938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ES_tradnl" sz="2900" b="1" dirty="0" smtClean="0"/>
              <a:t>MARCO DE REFERENCIA:</a:t>
            </a:r>
          </a:p>
          <a:p>
            <a:pPr algn="just" eaLnBrk="1" hangingPunct="1"/>
            <a:endParaRPr lang="es-ES" altLang="es-ES_tradnl" sz="2900" b="1" dirty="0" smtClean="0"/>
          </a:p>
          <a:p>
            <a:pPr algn="just" eaLnBrk="1" hangingPunct="1"/>
            <a:r>
              <a:rPr lang="es-ES" altLang="es-ES_tradnl" sz="2900" b="1" dirty="0" smtClean="0"/>
              <a:t>Plan de </a:t>
            </a:r>
            <a:r>
              <a:rPr lang="es-ES" altLang="es-ES_tradnl" sz="2900" b="1" dirty="0" smtClean="0"/>
              <a:t>lectura.</a:t>
            </a:r>
            <a:endParaRPr lang="es-ES" altLang="es-ES_tradnl" sz="2900" b="1" dirty="0" smtClean="0"/>
          </a:p>
          <a:p>
            <a:pPr algn="just" eaLnBrk="1" hangingPunct="1">
              <a:buFont typeface="Wingdings 2" pitchFamily="18" charset="2"/>
              <a:buNone/>
            </a:pPr>
            <a:endParaRPr lang="es-ES" altLang="es-ES_tradnl" sz="2900" b="1" dirty="0" smtClean="0"/>
          </a:p>
          <a:p>
            <a:pPr algn="just" eaLnBrk="1" hangingPunct="1"/>
            <a:r>
              <a:rPr lang="es-ES" altLang="es-ES_tradnl" sz="2900" b="1" dirty="0" smtClean="0"/>
              <a:t>Fruto de: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s-ES" altLang="es-ES_tradnl" sz="2500" b="1" dirty="0" smtClean="0"/>
              <a:t>La inquietud 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s-ES" altLang="es-ES_tradnl" sz="2500" b="1" dirty="0" smtClean="0"/>
              <a:t>Formación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s-ES" altLang="es-ES_tradnl" sz="2500" b="1" dirty="0" smtClean="0"/>
              <a:t>Compartir experiencias en encuentros como este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ES" altLang="es-ES_tradnl" sz="2900" b="1" dirty="0" smtClean="0"/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197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198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8199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00125"/>
            <a:ext cx="8143875" cy="528637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s-ES" sz="2800" b="1" dirty="0" smtClean="0"/>
              <a:t>OBJETIVOS: </a:t>
            </a:r>
          </a:p>
          <a:p>
            <a:pPr algn="ctr">
              <a:buFont typeface="Wingdings 2" pitchFamily="18" charset="2"/>
              <a:buNone/>
              <a:defRPr/>
            </a:pPr>
            <a:endParaRPr lang="es-ES" sz="2800" dirty="0" smtClean="0"/>
          </a:p>
          <a:p>
            <a:pPr>
              <a:defRPr/>
            </a:pPr>
            <a:r>
              <a:rPr lang="es-ES" sz="2800" dirty="0" smtClean="0"/>
              <a:t>Disfrutar de una velada lectora en compañía de los amigos compartiendo lecturas, juegos, bailes y otras sorpresas.</a:t>
            </a:r>
          </a:p>
          <a:p>
            <a:pPr>
              <a:buFont typeface="Wingdings 2" pitchFamily="18" charset="2"/>
              <a:buNone/>
              <a:defRPr/>
            </a:pPr>
            <a:endParaRPr lang="es-ES" sz="2800" dirty="0" smtClean="0"/>
          </a:p>
          <a:p>
            <a:pPr>
              <a:defRPr/>
            </a:pPr>
            <a:r>
              <a:rPr lang="es-ES" sz="2800" dirty="0" smtClean="0"/>
              <a:t>Fomentar la lectura como medio para divertirse imaginando, creando y disfrutando.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900" b="1" dirty="0" smtClean="0"/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9221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9222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9223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642938"/>
            <a:ext cx="7786687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ES_tradnl" sz="2900" b="1" smtClean="0"/>
              <a:t>PREPARACIÓN Y DESARROLLO: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altLang="es-ES_tradnl" sz="2900" b="1" smtClean="0"/>
              <a:t>    Grupo de coordinación PL propone al claustro para la aprobación de la  PGA</a:t>
            </a:r>
          </a:p>
          <a:p>
            <a:pPr algn="just" eaLnBrk="1" hangingPunct="1"/>
            <a:endParaRPr lang="es-ES" altLang="es-ES_tradnl" sz="2900" b="1" smtClean="0"/>
          </a:p>
          <a:p>
            <a:pPr algn="just" eaLnBrk="1" hangingPunct="1">
              <a:buFont typeface="Wingdings 2" pitchFamily="18" charset="2"/>
              <a:buNone/>
            </a:pPr>
            <a:endParaRPr lang="es-ES" altLang="es-ES_tradnl" sz="2900" b="1" smtClean="0"/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0245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0246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0247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Diagrama"/>
          <p:cNvGraphicFramePr/>
          <p:nvPr/>
        </p:nvGraphicFramePr>
        <p:xfrm>
          <a:off x="0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142976" y="5000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642938"/>
            <a:ext cx="8143875" cy="5286375"/>
          </a:xfrm>
        </p:spPr>
        <p:txBody>
          <a:bodyPr/>
          <a:lstStyle/>
          <a:p>
            <a:pPr algn="just" eaLnBrk="1" hangingPunct="1"/>
            <a:r>
              <a:rPr lang="es-ES" altLang="es-ES_tradnl" sz="2900" b="1" smtClean="0"/>
              <a:t>COMUNICACIÓN CON LAS FAMILIAS</a:t>
            </a:r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1269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70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1271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531" r="50928" b="11133"/>
          <a:stretch>
            <a:fillRect/>
          </a:stretch>
        </p:blipFill>
        <p:spPr bwMode="auto">
          <a:xfrm rot="-187966">
            <a:off x="630238" y="1527175"/>
            <a:ext cx="371475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19727" r="50732" b="13867"/>
          <a:stretch>
            <a:fillRect/>
          </a:stretch>
        </p:blipFill>
        <p:spPr bwMode="auto">
          <a:xfrm>
            <a:off x="4643438" y="1285875"/>
            <a:ext cx="29860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285875"/>
            <a:ext cx="8143875" cy="5286375"/>
          </a:xfrm>
        </p:spPr>
        <p:txBody>
          <a:bodyPr/>
          <a:lstStyle/>
          <a:p>
            <a:pPr algn="just" eaLnBrk="1" hangingPunct="1"/>
            <a:endParaRPr lang="es-ES_tradnl" altLang="es-ES_tradnl" sz="2900" b="1" smtClean="0"/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2293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4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0508" r="15771" b="12109"/>
          <a:stretch>
            <a:fillRect/>
          </a:stretch>
        </p:blipFill>
        <p:spPr bwMode="auto">
          <a:xfrm>
            <a:off x="-100013" y="0"/>
            <a:ext cx="924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2" t="50977" r="8252" b="15820"/>
          <a:stretch>
            <a:fillRect/>
          </a:stretch>
        </p:blipFill>
        <p:spPr bwMode="auto">
          <a:xfrm>
            <a:off x="7286625" y="3714750"/>
            <a:ext cx="1357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785813"/>
            <a:ext cx="8143875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ES_tradnl" sz="2900" b="1" smtClean="0"/>
              <a:t>QUIJOKANA: </a:t>
            </a:r>
          </a:p>
          <a:p>
            <a:pPr algn="just" eaLnBrk="1" hangingPunct="1"/>
            <a:r>
              <a:rPr lang="es-ES" altLang="es-ES_tradnl" sz="2900" b="1" smtClean="0"/>
              <a:t>Gymkana de juegos basados en relatos del Quijote.</a:t>
            </a:r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3317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3318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3319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15625" r="6250" b="12109"/>
          <a:stretch>
            <a:fillRect/>
          </a:stretch>
        </p:blipFill>
        <p:spPr bwMode="auto">
          <a:xfrm>
            <a:off x="928688" y="2500313"/>
            <a:ext cx="64262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857250"/>
            <a:ext cx="8143875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ES_tradnl" sz="2900" b="1" smtClean="0"/>
              <a:t>MURO LITERARIO:</a:t>
            </a:r>
          </a:p>
          <a:p>
            <a:pPr algn="ctr" eaLnBrk="1" hangingPunct="1"/>
            <a:r>
              <a:rPr lang="es-ES" altLang="es-ES_tradnl" sz="2900" b="1" smtClean="0"/>
              <a:t>Expresamos nuestras emociones vividas en un Portfolio compartido.</a:t>
            </a:r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4341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4342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4343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13672" r="26758" b="13086"/>
          <a:stretch>
            <a:fillRect/>
          </a:stretch>
        </p:blipFill>
        <p:spPr bwMode="auto">
          <a:xfrm>
            <a:off x="357188" y="2357438"/>
            <a:ext cx="3230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19531" r="24561" b="13086"/>
          <a:stretch>
            <a:fillRect/>
          </a:stretch>
        </p:blipFill>
        <p:spPr bwMode="auto">
          <a:xfrm rot="-379614">
            <a:off x="3125788" y="2625725"/>
            <a:ext cx="37861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4438" y="549275"/>
            <a:ext cx="7235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500063"/>
            <a:ext cx="7786687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ES_tradnl" sz="2900" b="1" smtClean="0"/>
              <a:t>ACTIVIDADES FUERA DEL CENTRO:</a:t>
            </a:r>
          </a:p>
          <a:p>
            <a:pPr algn="just" eaLnBrk="1" hangingPunct="1"/>
            <a:r>
              <a:rPr lang="es-ES" altLang="es-ES_tradnl" sz="2800" b="1" smtClean="0"/>
              <a:t>Susurros entre generaciones: </a:t>
            </a:r>
            <a:r>
              <a:rPr lang="es-ES" altLang="es-ES_tradnl" sz="2400" b="1" smtClean="0"/>
              <a:t>Es una actividad inter-generacional fuera del centro.</a:t>
            </a:r>
          </a:p>
          <a:p>
            <a:pPr algn="just" eaLnBrk="1" hangingPunct="1"/>
            <a:r>
              <a:rPr lang="es-ES" altLang="es-ES_tradnl" sz="2400" b="1" smtClean="0"/>
              <a:t>Manifiesto a favor de la lectura: Lectura en la Plaza Mayor de Valladolid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ES" altLang="es-ES_tradnl" sz="2800" b="1" smtClean="0"/>
          </a:p>
        </p:txBody>
      </p:sp>
      <p:pic>
        <p:nvPicPr>
          <p:cNvPr id="12" name="Picture 4" descr="C:\Users\Virginia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127">
            <a:off x="251520" y="188640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5365" name="AutoShape 2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66" name="AutoShape 4" descr="Resultado de imagen de imagen lectur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pic>
        <p:nvPicPr>
          <p:cNvPr id="15367" name="Picture 5" descr="I:\Documents and Settings\BibliotecaAD\Escritorio\lectura-e-imagin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12891" r="7520" b="12891"/>
          <a:stretch>
            <a:fillRect/>
          </a:stretch>
        </p:blipFill>
        <p:spPr bwMode="auto">
          <a:xfrm>
            <a:off x="785813" y="3143250"/>
            <a:ext cx="54292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13672" r="1855" b="13086"/>
          <a:stretch>
            <a:fillRect/>
          </a:stretch>
        </p:blipFill>
        <p:spPr bwMode="auto">
          <a:xfrm rot="1149288">
            <a:off x="5756275" y="3690938"/>
            <a:ext cx="2736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Personalizado 4">
      <a:dk1>
        <a:srgbClr val="4268E0"/>
      </a:dk1>
      <a:lt1>
        <a:sysClr val="window" lastClr="FFFFFF"/>
      </a:lt1>
      <a:dk2>
        <a:srgbClr val="96ABEE"/>
      </a:dk2>
      <a:lt2>
        <a:srgbClr val="B6BFE6"/>
      </a:lt2>
      <a:accent1>
        <a:srgbClr val="1978EB"/>
      </a:accent1>
      <a:accent2>
        <a:srgbClr val="E3A191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1B3CA6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804</TotalTime>
  <Words>308</Words>
  <Application>Microsoft Office PowerPoint</Application>
  <PresentationFormat>Presentación en pantalla (4:3)</PresentationFormat>
  <Paragraphs>59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Wingdings 2</vt:lpstr>
      <vt:lpstr>Calibri</vt:lpstr>
      <vt:lpstr>Wingdings</vt:lpstr>
      <vt:lpstr>Técnico</vt:lpstr>
      <vt:lpstr>VELADA LITERARIA Colegio amor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Virginia</dc:creator>
  <cp:lastModifiedBy>Maria Del Valle Francia Conde</cp:lastModifiedBy>
  <cp:revision>121</cp:revision>
  <dcterms:created xsi:type="dcterms:W3CDTF">2014-09-27T15:16:28Z</dcterms:created>
  <dcterms:modified xsi:type="dcterms:W3CDTF">2017-10-26T08:40:59Z</dcterms:modified>
</cp:coreProperties>
</file>