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8" r:id="rId2"/>
    <p:sldId id="256" r:id="rId3"/>
    <p:sldId id="257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8" d="100"/>
          <a:sy n="108" d="100"/>
        </p:scale>
        <p:origin x="678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5/10/relationships/revisionInfo" Target="revisionInfo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E7CFC4-AF07-4206-B4E4-4FEE3E3AFA49}" type="datetimeFigureOut">
              <a:rPr lang="es-ES" smtClean="0"/>
              <a:t>05/11/2017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FB5CDB-D1E6-4F65-B0D3-0F837C66FBD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421246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E7CFC4-AF07-4206-B4E4-4FEE3E3AFA49}" type="datetimeFigureOut">
              <a:rPr lang="es-ES" smtClean="0"/>
              <a:t>05/11/2017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FB5CDB-D1E6-4F65-B0D3-0F837C66FBD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074886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E7CFC4-AF07-4206-B4E4-4FEE3E3AFA49}" type="datetimeFigureOut">
              <a:rPr lang="es-ES" smtClean="0"/>
              <a:t>05/11/2017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FB5CDB-D1E6-4F65-B0D3-0F837C66FBD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753789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E7CFC4-AF07-4206-B4E4-4FEE3E3AFA49}" type="datetimeFigureOut">
              <a:rPr lang="es-ES" smtClean="0"/>
              <a:t>05/11/2017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FB5CDB-D1E6-4F65-B0D3-0F837C66FBD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752231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E7CFC4-AF07-4206-B4E4-4FEE3E3AFA49}" type="datetimeFigureOut">
              <a:rPr lang="es-ES" smtClean="0"/>
              <a:t>05/11/2017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FB5CDB-D1E6-4F65-B0D3-0F837C66FBD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893118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E7CFC4-AF07-4206-B4E4-4FEE3E3AFA49}" type="datetimeFigureOut">
              <a:rPr lang="es-ES" smtClean="0"/>
              <a:t>05/11/2017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FB5CDB-D1E6-4F65-B0D3-0F837C66FBD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698643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E7CFC4-AF07-4206-B4E4-4FEE3E3AFA49}" type="datetimeFigureOut">
              <a:rPr lang="es-ES" smtClean="0"/>
              <a:t>05/11/2017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FB5CDB-D1E6-4F65-B0D3-0F837C66FBD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992233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E7CFC4-AF07-4206-B4E4-4FEE3E3AFA49}" type="datetimeFigureOut">
              <a:rPr lang="es-ES" smtClean="0"/>
              <a:t>05/11/2017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FB5CDB-D1E6-4F65-B0D3-0F837C66FBD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397887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E7CFC4-AF07-4206-B4E4-4FEE3E3AFA49}" type="datetimeFigureOut">
              <a:rPr lang="es-ES" smtClean="0"/>
              <a:t>05/11/2017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FB5CDB-D1E6-4F65-B0D3-0F837C66FBD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470312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E7CFC4-AF07-4206-B4E4-4FEE3E3AFA49}" type="datetimeFigureOut">
              <a:rPr lang="es-ES" smtClean="0"/>
              <a:t>05/11/2017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FB5CDB-D1E6-4F65-B0D3-0F837C66FBD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462472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E7CFC4-AF07-4206-B4E4-4FEE3E3AFA49}" type="datetimeFigureOut">
              <a:rPr lang="es-ES" smtClean="0"/>
              <a:t>05/11/2017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FB5CDB-D1E6-4F65-B0D3-0F837C66FBD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271709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E7CFC4-AF07-4206-B4E4-4FEE3E3AFA49}" type="datetimeFigureOut">
              <a:rPr lang="es-ES" smtClean="0"/>
              <a:t>05/11/2017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FB5CDB-D1E6-4F65-B0D3-0F837C66FBD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411202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situacion%20expresion%20escrita.pdf" TargetMode="Externa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4" Type="http://schemas.openxmlformats.org/officeDocument/2006/relationships/hyperlink" Target="metodologia.%20subprocesos.pdf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textos%20modelo.pdf" TargetMode="External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PLANIFICACIONES.pdf" TargetMode="External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TAREAS%20DE%20PREESCRITURA.pdf" TargetMode="External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CORRECCI&#211;N.pdf" TargetMode="External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R&#218;BRICAS.pdf" TargetMode="External"/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A3273C78-5E56-4207-83C5-51E3CAC1FBF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97004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BF78E52-E389-49E0-8027-28C57C81B95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0"/>
            <a:ext cx="12192000" cy="6858000"/>
          </a:xfrm>
        </p:spPr>
        <p:txBody>
          <a:bodyPr/>
          <a:lstStyle/>
          <a:p>
            <a:endParaRPr lang="es-ES" dirty="0"/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1272689E-DBB5-4F83-A69D-EF1B7415BA3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Rectángulo 2">
            <a:hlinkClick r:id="rId3" action="ppaction://hlinkfile"/>
            <a:extLst>
              <a:ext uri="{FF2B5EF4-FFF2-40B4-BE49-F238E27FC236}">
                <a16:creationId xmlns:a16="http://schemas.microsoft.com/office/drawing/2014/main" id="{611C6BAC-F441-41F7-9FA6-1ABBA5FA1640}"/>
              </a:ext>
            </a:extLst>
          </p:cNvPr>
          <p:cNvSpPr/>
          <p:nvPr/>
        </p:nvSpPr>
        <p:spPr>
          <a:xfrm>
            <a:off x="1242646" y="2719754"/>
            <a:ext cx="1453662" cy="157089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" name="Elipse 3">
            <a:hlinkClick r:id="rId4" action="ppaction://hlinkfile"/>
            <a:extLst>
              <a:ext uri="{FF2B5EF4-FFF2-40B4-BE49-F238E27FC236}">
                <a16:creationId xmlns:a16="http://schemas.microsoft.com/office/drawing/2014/main" id="{1AB8911C-A3CF-45E1-94EC-8E27EC79AA5D}"/>
              </a:ext>
            </a:extLst>
          </p:cNvPr>
          <p:cNvSpPr/>
          <p:nvPr/>
        </p:nvSpPr>
        <p:spPr>
          <a:xfrm>
            <a:off x="8534400" y="2590800"/>
            <a:ext cx="914400" cy="914400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" name="Rectángulo 5">
            <a:extLst>
              <a:ext uri="{FF2B5EF4-FFF2-40B4-BE49-F238E27FC236}">
                <a16:creationId xmlns:a16="http://schemas.microsoft.com/office/drawing/2014/main" id="{18AD8A67-FFC5-4982-9A88-51BC17EBB4FF}"/>
              </a:ext>
            </a:extLst>
          </p:cNvPr>
          <p:cNvSpPr/>
          <p:nvPr/>
        </p:nvSpPr>
        <p:spPr>
          <a:xfrm>
            <a:off x="1242646" y="2590800"/>
            <a:ext cx="1453662" cy="146538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493727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>
            <a:extLst>
              <a:ext uri="{FF2B5EF4-FFF2-40B4-BE49-F238E27FC236}">
                <a16:creationId xmlns:a16="http://schemas.microsoft.com/office/drawing/2014/main" id="{3EF6D65A-4696-41FC-946E-22E934EF2F8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Rectángulo 7">
            <a:hlinkClick r:id="rId3" action="ppaction://hlinkfile"/>
            <a:extLst>
              <a:ext uri="{FF2B5EF4-FFF2-40B4-BE49-F238E27FC236}">
                <a16:creationId xmlns:a16="http://schemas.microsoft.com/office/drawing/2014/main" id="{742877AB-3700-4B40-97E9-10F83078ACF0}"/>
              </a:ext>
            </a:extLst>
          </p:cNvPr>
          <p:cNvSpPr/>
          <p:nvPr/>
        </p:nvSpPr>
        <p:spPr>
          <a:xfrm rot="18952919">
            <a:off x="7423486" y="4199021"/>
            <a:ext cx="1696453" cy="54142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254189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CCBC777B-C26B-4DEC-B641-9F1D4C7C435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Rectángulo 5">
            <a:extLst>
              <a:ext uri="{FF2B5EF4-FFF2-40B4-BE49-F238E27FC236}">
                <a16:creationId xmlns:a16="http://schemas.microsoft.com/office/drawing/2014/main" id="{DAA44548-2C9B-445D-8E79-AFC656F5CB50}"/>
              </a:ext>
            </a:extLst>
          </p:cNvPr>
          <p:cNvSpPr/>
          <p:nvPr/>
        </p:nvSpPr>
        <p:spPr>
          <a:xfrm>
            <a:off x="6424863" y="3007895"/>
            <a:ext cx="1804737" cy="60157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" name="Rectángulo 3">
            <a:hlinkClick r:id="rId3" action="ppaction://hlinkfile"/>
            <a:extLst>
              <a:ext uri="{FF2B5EF4-FFF2-40B4-BE49-F238E27FC236}">
                <a16:creationId xmlns:a16="http://schemas.microsoft.com/office/drawing/2014/main" id="{74BEE1E6-E790-4ECD-B701-4EC0D6DD84B7}"/>
              </a:ext>
            </a:extLst>
          </p:cNvPr>
          <p:cNvSpPr/>
          <p:nvPr/>
        </p:nvSpPr>
        <p:spPr>
          <a:xfrm>
            <a:off x="6096000" y="3007895"/>
            <a:ext cx="2016369" cy="53864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399823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28040231-DDB9-4353-804A-3AF836F47D5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Rectángulo 2">
            <a:hlinkClick r:id="rId3" action="ppaction://hlinkfile"/>
            <a:extLst>
              <a:ext uri="{FF2B5EF4-FFF2-40B4-BE49-F238E27FC236}">
                <a16:creationId xmlns:a16="http://schemas.microsoft.com/office/drawing/2014/main" id="{FDF5A3F2-424F-4BF6-9305-7CE9C782DD50}"/>
              </a:ext>
            </a:extLst>
          </p:cNvPr>
          <p:cNvSpPr/>
          <p:nvPr/>
        </p:nvSpPr>
        <p:spPr>
          <a:xfrm rot="2488055">
            <a:off x="7081241" y="1149289"/>
            <a:ext cx="2334716" cy="112461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107327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D3074BF9-8EDD-4D43-82F8-6FCCE568F20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560972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D3E1D26E-BD03-4B8C-BFBE-44AC7BAE273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Rectángulo 1">
            <a:hlinkClick r:id="rId3" action="ppaction://hlinkfile"/>
            <a:extLst>
              <a:ext uri="{FF2B5EF4-FFF2-40B4-BE49-F238E27FC236}">
                <a16:creationId xmlns:a16="http://schemas.microsoft.com/office/drawing/2014/main" id="{97B32C1A-8181-48FA-A759-EAF78EAB426A}"/>
              </a:ext>
            </a:extLst>
          </p:cNvPr>
          <p:cNvSpPr/>
          <p:nvPr/>
        </p:nvSpPr>
        <p:spPr>
          <a:xfrm>
            <a:off x="9566031" y="2842846"/>
            <a:ext cx="1735016" cy="58615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957445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D5F09302-6D1C-44C7-BCEE-4F06D300FBF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Rectángulo 1">
            <a:hlinkClick r:id="rId3" action="ppaction://hlinkfile"/>
            <a:extLst>
              <a:ext uri="{FF2B5EF4-FFF2-40B4-BE49-F238E27FC236}">
                <a16:creationId xmlns:a16="http://schemas.microsoft.com/office/drawing/2014/main" id="{FFC7B489-E920-4793-BA25-1ADB226C3EB6}"/>
              </a:ext>
            </a:extLst>
          </p:cNvPr>
          <p:cNvSpPr/>
          <p:nvPr/>
        </p:nvSpPr>
        <p:spPr>
          <a:xfrm rot="2992950">
            <a:off x="8826202" y="4023457"/>
            <a:ext cx="2157046" cy="12952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0870024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A3273C78-5E56-4207-83C5-51E3CAC1FBF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984392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45</TotalTime>
  <Words>0</Words>
  <Application>Microsoft Office PowerPoint</Application>
  <PresentationFormat>Panorámica</PresentationFormat>
  <Paragraphs>0</Paragraphs>
  <Slides>9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Pc</dc:creator>
  <cp:lastModifiedBy>Pc</cp:lastModifiedBy>
  <cp:revision>6</cp:revision>
  <dcterms:created xsi:type="dcterms:W3CDTF">2017-11-03T16:53:12Z</dcterms:created>
  <dcterms:modified xsi:type="dcterms:W3CDTF">2017-11-05T22:14:47Z</dcterms:modified>
</cp:coreProperties>
</file>