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0" r:id="rId3"/>
    <p:sldId id="267" r:id="rId4"/>
    <p:sldId id="263" r:id="rId5"/>
    <p:sldId id="264" r:id="rId6"/>
    <p:sldId id="265" r:id="rId7"/>
    <p:sldId id="266" r:id="rId8"/>
    <p:sldId id="273" r:id="rId9"/>
    <p:sldId id="270" r:id="rId10"/>
    <p:sldId id="271" r:id="rId11"/>
    <p:sldId id="272" r:id="rId12"/>
    <p:sldId id="262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9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9" y="4050836"/>
            <a:ext cx="776693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73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8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6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1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1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6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5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8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5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8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7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2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6" y="609600"/>
            <a:ext cx="7060149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4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0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6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90"/>
            <a:ext cx="4184035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2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9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9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7"/>
            <a:ext cx="4185619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9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8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5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27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1"/>
            </a:lvl1pPr>
            <a:lvl2pPr marL="457069" indent="0">
              <a:buNone/>
              <a:defRPr sz="1401"/>
            </a:lvl2pPr>
            <a:lvl3pPr marL="914138" indent="0">
              <a:buNone/>
              <a:defRPr sz="1200"/>
            </a:lvl3pPr>
            <a:lvl4pPr marL="1371206" indent="0">
              <a:buNone/>
              <a:defRPr sz="1001"/>
            </a:lvl4pPr>
            <a:lvl5pPr marL="1828274" indent="0">
              <a:buNone/>
              <a:defRPr sz="1001"/>
            </a:lvl5pPr>
            <a:lvl6pPr marL="2285342" indent="0">
              <a:buNone/>
              <a:defRPr sz="1001"/>
            </a:lvl6pPr>
            <a:lvl7pPr marL="2742411" indent="0">
              <a:buNone/>
              <a:defRPr sz="1001"/>
            </a:lvl7pPr>
            <a:lvl8pPr marL="3199480" indent="0">
              <a:buNone/>
              <a:defRPr sz="1001"/>
            </a:lvl8pPr>
            <a:lvl9pPr marL="3656549" indent="0">
              <a:buNone/>
              <a:defRPr sz="100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2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8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5"/>
            <a:ext cx="911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1C87-A276-4770-89A9-CCBF33C12566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5430830-6624-46EA-966E-E52E7C953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23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18" name="wind.wav"/>
          </p:stSnd>
        </p:sndAc>
      </p:transition>
    </mc:Choice>
    <mc:Fallback xmlns="">
      <p:transition spd="med">
        <p:fade/>
        <p:sndAc>
          <p:stSnd>
            <p:snd r:embed="rId19" name="wind.wav"/>
          </p:stSnd>
        </p:sndAc>
      </p:transition>
    </mc:Fallback>
  </mc:AlternateContent>
  <p:txStyles>
    <p:titleStyle>
      <a:lvl1pPr algn="l" defTabSz="457206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4" indent="-342904" algn="l" defTabSz="457206" rtl="0" eaLnBrk="1" latinLnBrk="0" hangingPunct="1">
        <a:spcBef>
          <a:spcPts val="1001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9" indent="-285753" algn="l" defTabSz="457206" rtl="0" eaLnBrk="1" latinLnBrk="0" hangingPunct="1">
        <a:spcBef>
          <a:spcPts val="1001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5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1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7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8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4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9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7200" dirty="0">
                <a:solidFill>
                  <a:schemeClr val="bg2">
                    <a:lumMod val="10000"/>
                  </a:schemeClr>
                </a:solidFill>
                <a:latin typeface="Bodoni MT Poster Compressed" panose="02070706080601050204" pitchFamily="18" charset="0"/>
              </a:rPr>
              <a:t>I.E.S.  CONDESA EYLO </a:t>
            </a:r>
            <a:endParaRPr lang="es-ES" sz="7200" dirty="0">
              <a:solidFill>
                <a:schemeClr val="bg2">
                  <a:lumMod val="10000"/>
                </a:schemeClr>
              </a:solidFill>
              <a:latin typeface="Bodoni MT Poster Compressed" panose="0207070608060105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4400" i="1" dirty="0">
                <a:latin typeface="Bodoni MT Poster Compressed" panose="02070706080601050204" pitchFamily="18" charset="0"/>
              </a:rPr>
              <a:t>Plan de lectura</a:t>
            </a:r>
            <a:endParaRPr lang="es-ES" sz="4400" i="1" dirty="0"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14783">
        <p14:reveal/>
      </p:transition>
    </mc:Choice>
    <mc:Fallback>
      <p:transition spd="med" advClick="0" advTm="1478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7000"/>
              </a:schemeClr>
            </a:gs>
            <a:gs pos="76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7130" r="-2010" b="2444"/>
          <a:stretch/>
        </p:blipFill>
        <p:spPr>
          <a:xfrm>
            <a:off x="3995999" y="648000"/>
            <a:ext cx="5190203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95">
        <p:split orient="vert"/>
        <p:sndAc>
          <p:stSnd>
            <p:snd r:embed="rId2" name="wind.wav"/>
          </p:stSnd>
        </p:sndAc>
      </p:transition>
    </mc:Choice>
    <mc:Fallback>
      <p:transition spd="slow" advTm="4295">
        <p:split orient="vert"/>
        <p:sndAc>
          <p:stSnd>
            <p:snd r:embed="rId2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76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 b="3711"/>
          <a:stretch/>
        </p:blipFill>
        <p:spPr>
          <a:xfrm>
            <a:off x="3621843" y="346401"/>
            <a:ext cx="5283005" cy="60859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99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538484820"/>
      </p:ext>
    </p:extLst>
  </p:cSld>
  <p:clrMapOvr>
    <a:masterClrMapping/>
  </p:clrMapOvr>
  <p:transition spd="slow" advTm="6554">
    <p:randomBar dir="vert"/>
    <p:sndAc>
      <p:stSnd>
        <p:snd r:embed="rId2" name="wind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0883" y="5729067"/>
            <a:ext cx="8596667" cy="566738"/>
          </a:xfrm>
        </p:spPr>
        <p:txBody>
          <a:bodyPr>
            <a:normAutofit/>
          </a:bodyPr>
          <a:lstStyle/>
          <a:p>
            <a:r>
              <a:rPr lang="es-ES_tradnl" dirty="0"/>
              <a:t>EL EQUIPO REALIZANDO UNA DE LAS PRUEBAS</a:t>
            </a: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 b="16312"/>
          <a:stretch>
            <a:fillRect/>
          </a:stretch>
        </p:blipFill>
        <p:spPr>
          <a:xfrm>
            <a:off x="1209822" y="671514"/>
            <a:ext cx="9639762" cy="4843022"/>
          </a:xfrm>
        </p:spPr>
      </p:pic>
    </p:spTree>
    <p:extLst>
      <p:ext uri="{BB962C8B-B14F-4D97-AF65-F5344CB8AC3E}">
        <p14:creationId xmlns:p14="http://schemas.microsoft.com/office/powerpoint/2010/main" val="180674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593">
        <p:fade/>
        <p:sndAc>
          <p:stSnd>
            <p:snd r:embed="rId2" name="wind.wav"/>
          </p:stSnd>
        </p:sndAc>
      </p:transition>
    </mc:Choice>
    <mc:Fallback>
      <p:transition spd="med" advTm="10593">
        <p:fade/>
        <p:sndAc>
          <p:stSnd>
            <p:snd r:embed="rId2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70500">
              <a:srgbClr val="FBD8EC"/>
            </a:gs>
            <a:gs pos="41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8683" y="5642786"/>
            <a:ext cx="8596667" cy="566738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>
                <a:solidFill>
                  <a:schemeClr val="tx2">
                    <a:lumMod val="75000"/>
                  </a:schemeClr>
                </a:solidFill>
              </a:rPr>
              <a:t>ACABADA LA PRUEBA</a:t>
            </a:r>
            <a:endParaRPr lang="es-E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 b="16312"/>
          <a:stretch>
            <a:fillRect/>
          </a:stretch>
        </p:blipFill>
        <p:spPr>
          <a:xfrm>
            <a:off x="1788682" y="351692"/>
            <a:ext cx="9071575" cy="5133097"/>
          </a:xfrm>
        </p:spPr>
      </p:pic>
    </p:spTree>
    <p:extLst>
      <p:ext uri="{BB962C8B-B14F-4D97-AF65-F5344CB8AC3E}">
        <p14:creationId xmlns:p14="http://schemas.microsoft.com/office/powerpoint/2010/main" val="76809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802">
        <p:circle/>
        <p:sndAc>
          <p:stSnd>
            <p:snd r:embed="rId2" name="wind.wav"/>
          </p:stSnd>
        </p:sndAc>
      </p:transition>
    </mc:Choice>
    <mc:Fallback>
      <p:transition spd="slow" advTm="10802">
        <p:circle/>
        <p:sndAc>
          <p:stSnd>
            <p:snd r:embed="rId2" name="wind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70500">
              <a:srgbClr val="FBD8EC"/>
            </a:gs>
            <a:gs pos="41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3091" y="5601450"/>
            <a:ext cx="8596667" cy="566738"/>
          </a:xfrm>
        </p:spPr>
        <p:txBody>
          <a:bodyPr/>
          <a:lstStyle/>
          <a:p>
            <a:r>
              <a:rPr lang="es-ES_tradnl" dirty="0"/>
              <a:t>CELEBRANDO LA PARTICIPACIÓN Y EL PREMIO OBTENIDO</a:t>
            </a: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 b="16312"/>
          <a:stretch>
            <a:fillRect/>
          </a:stretch>
        </p:blipFill>
        <p:spPr>
          <a:xfrm>
            <a:off x="1097280" y="671512"/>
            <a:ext cx="10002130" cy="4730482"/>
          </a:xfrm>
        </p:spPr>
      </p:pic>
    </p:spTree>
    <p:extLst>
      <p:ext uri="{BB962C8B-B14F-4D97-AF65-F5344CB8AC3E}">
        <p14:creationId xmlns:p14="http://schemas.microsoft.com/office/powerpoint/2010/main" val="3453712572"/>
      </p:ext>
    </p:extLst>
  </p:cSld>
  <p:clrMapOvr>
    <a:masterClrMapping/>
  </p:clrMapOvr>
  <p:transition spd="med" advTm="7768">
    <p:pull/>
    <p:sndAc>
      <p:stSnd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64798"/>
          </a:xfrm>
          <a:prstGeom prst="rect">
            <a:avLst/>
          </a:prstGeom>
          <a:effectLst>
            <a:softEdge rad="1092200"/>
          </a:effectLst>
          <a:scene3d>
            <a:camera prst="orthographicFront"/>
            <a:lightRig rig="threePt" dir="t"/>
          </a:scene3d>
          <a:sp3d>
            <a:bevelT w="82550" prst="riblet"/>
          </a:sp3d>
        </p:spPr>
      </p:pic>
    </p:spTree>
    <p:extLst>
      <p:ext uri="{BB962C8B-B14F-4D97-AF65-F5344CB8AC3E}">
        <p14:creationId xmlns:p14="http://schemas.microsoft.com/office/powerpoint/2010/main" val="114207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11613">
        <p14:reveal/>
        <p:sndAc>
          <p:stSnd>
            <p:snd r:embed="rId2" name="wind.wav"/>
          </p:stSnd>
        </p:sndAc>
      </p:transition>
    </mc:Choice>
    <mc:Fallback>
      <p:transition spd="med" advTm="11613">
        <p:fade/>
        <p:sndAc>
          <p:stSnd>
            <p:snd r:embed="rId2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281353"/>
            <a:ext cx="8768862" cy="63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20726">
        <p14:reveal/>
        <p:sndAc>
          <p:stSnd>
            <p:snd r:embed="rId2" name="wind.wav"/>
          </p:stSnd>
        </p:sndAc>
      </p:transition>
    </mc:Choice>
    <mc:Fallback>
      <p:transition spd="med" advTm="20726">
        <p:fade/>
        <p:sndAc>
          <p:stSnd>
            <p:snd r:embed="rId2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Algerian" panose="04020705040A02060702" pitchFamily="82" charset="0"/>
              </a:rPr>
              <a:t>LAS LECTURAS</a:t>
            </a:r>
            <a:endParaRPr lang="es-ES" dirty="0">
              <a:solidFill>
                <a:schemeClr val="bg2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LECTURINT 2017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3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4623">
        <p14:reveal/>
        <p:sndAc>
          <p:stSnd>
            <p:snd r:embed="rId2" name="wind.wav"/>
          </p:stSnd>
        </p:sndAc>
      </p:transition>
    </mc:Choice>
    <mc:Fallback>
      <p:transition spd="med" advTm="4623">
        <p:fade/>
        <p:sndAc>
          <p:stSnd>
            <p:snd r:embed="rId2" name="wind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80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02" y="140676"/>
            <a:ext cx="5697415" cy="65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5504">
        <p14:reveal/>
        <p:sndAc>
          <p:stSnd>
            <p:snd r:embed="rId2" name="breeze.wav"/>
          </p:stSnd>
        </p:sndAc>
      </p:transition>
    </mc:Choice>
    <mc:Fallback>
      <p:transition spd="med" advTm="5504">
        <p:fade/>
        <p:sndAc>
          <p:stSnd>
            <p:snd r:embed="rId2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84000">
              <a:schemeClr val="accent3">
                <a:lumMod val="89000"/>
              </a:schemeClr>
            </a:gs>
            <a:gs pos="7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43" y="281354"/>
            <a:ext cx="4536714" cy="63163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61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85562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3116">
        <p14:reveal/>
        <p:sndAc>
          <p:stSnd>
            <p:snd r:embed="rId2" name="wind.wav"/>
          </p:stSnd>
        </p:sndAc>
      </p:transition>
    </mc:Choice>
    <mc:Fallback>
      <p:transition spd="med" advTm="3116">
        <p:fade/>
        <p:sndAc>
          <p:stSnd>
            <p:snd r:embed="rId2" name="wi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6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23557"/>
            <a:ext cx="3981450" cy="61475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69209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5561">
        <p14:reveal/>
        <p:sndAc>
          <p:stSnd>
            <p:snd r:embed="rId2" name="wind.wav"/>
          </p:stSnd>
        </p:sndAc>
      </p:transition>
    </mc:Choice>
    <mc:Fallback>
      <p:transition spd="med" advTm="5561">
        <p:fade/>
        <p:sndAc>
          <p:stSnd>
            <p:snd r:embed="rId2" name="wind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2625" r="164" b="1309"/>
          <a:stretch/>
        </p:blipFill>
        <p:spPr>
          <a:xfrm>
            <a:off x="3888000" y="165932"/>
            <a:ext cx="5331655" cy="658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025137141"/>
      </p:ext>
    </p:extLst>
  </p:cSld>
  <p:clrMapOvr>
    <a:masterClrMapping/>
  </p:clrMapOvr>
  <p:transition spd="slow" advTm="5610">
    <p:push dir="u"/>
    <p:sndAc>
      <p:stSnd>
        <p:snd r:embed="rId2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7000"/>
              </a:schemeClr>
            </a:gs>
            <a:gs pos="76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7430" r="475" b="10543"/>
          <a:stretch/>
        </p:blipFill>
        <p:spPr>
          <a:xfrm>
            <a:off x="3938954" y="216000"/>
            <a:ext cx="4881489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81993"/>
      </p:ext>
    </p:extLst>
  </p:cSld>
  <p:clrMapOvr>
    <a:masterClrMapping/>
  </p:clrMapOvr>
  <p:transition spd="slow" advTm="3735">
    <p:wipe/>
    <p:sndAc>
      <p:stSnd>
        <p:snd r:embed="rId2" name="wind.wav"/>
      </p:stSnd>
    </p:sndAc>
  </p:transition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</TotalTime>
  <Words>28</Words>
  <Application>Microsoft Office PowerPoint</Application>
  <PresentationFormat>Panorámica</PresentationFormat>
  <Paragraphs>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Algerian</vt:lpstr>
      <vt:lpstr>Arial</vt:lpstr>
      <vt:lpstr>Bernard MT Condensed</vt:lpstr>
      <vt:lpstr>Bodoni MT Poster Compressed</vt:lpstr>
      <vt:lpstr>Trebuchet MS</vt:lpstr>
      <vt:lpstr>Wingdings 3</vt:lpstr>
      <vt:lpstr>Faceta</vt:lpstr>
      <vt:lpstr>I.E.S.  CONDESA EYLO </vt:lpstr>
      <vt:lpstr>Presentación de PowerPoint</vt:lpstr>
      <vt:lpstr>Presentación de PowerPoint</vt:lpstr>
      <vt:lpstr>LAS LECTURAS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EQUIPO REALIZANDO UNA DE LAS PRUEBAS</vt:lpstr>
      <vt:lpstr>ACABADA LA PRUEBA</vt:lpstr>
      <vt:lpstr>CELEBRANDO LA PARTICIPACIÓN Y EL PREMIO OBTENIDO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I.E.S.  CONDESA EYLO</dc:title>
  <dc:creator>nosotros</dc:creator>
  <cp:lastModifiedBy>nosotros</cp:lastModifiedBy>
  <cp:revision>23</cp:revision>
  <dcterms:created xsi:type="dcterms:W3CDTF">2017-11-02T19:51:18Z</dcterms:created>
  <dcterms:modified xsi:type="dcterms:W3CDTF">2017-11-08T16:49:55Z</dcterms:modified>
</cp:coreProperties>
</file>