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7556500" cy="10693400"/>
  <p:notesSz cx="6858000" cy="9144000"/>
  <p:embeddedFontLst>
    <p:embeddedFont>
      <p:font typeface="Biro Script Plus" panose="020B0604020202020204" charset="0"/>
      <p:regular r:id="rId8"/>
    </p:embeddedFont>
    <p:embeddedFont>
      <p:font typeface="Nunito" panose="020F0502020204030204" pitchFamily="2" charset="0"/>
      <p:regular r:id="rId9"/>
    </p:embeddedFont>
    <p:embeddedFont>
      <p:font typeface="Special Elite" panose="020B0604020202020204" charset="0"/>
      <p:regular r:id="rId10"/>
    </p:embeddedFont>
    <p:embeddedFont>
      <p:font typeface="WC Mano Negra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250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4384" t="-1069" r="-4384" b="-6725"/>
            </a:stretch>
          </a:blipFill>
        </p:spPr>
        <p:txBody>
          <a:bodyPr/>
          <a:lstStyle/>
          <a:p>
            <a:endParaRPr lang="es-ES"/>
          </a:p>
        </p:txBody>
      </p:sp>
      <p:sp>
        <p:nvSpPr>
          <p:cNvPr id="3" name="Freeform 3"/>
          <p:cNvSpPr/>
          <p:nvPr/>
        </p:nvSpPr>
        <p:spPr>
          <a:xfrm>
            <a:off x="256143" y="247200"/>
            <a:ext cx="1514377" cy="752002"/>
          </a:xfrm>
          <a:custGeom>
            <a:avLst/>
            <a:gdLst/>
            <a:ahLst/>
            <a:cxnLst/>
            <a:rect l="l" t="t" r="r" b="b"/>
            <a:pathLst>
              <a:path w="1514377" h="752002">
                <a:moveTo>
                  <a:pt x="0" y="0"/>
                </a:moveTo>
                <a:lnTo>
                  <a:pt x="1514377" y="0"/>
                </a:lnTo>
                <a:lnTo>
                  <a:pt x="1514377" y="752003"/>
                </a:lnTo>
                <a:lnTo>
                  <a:pt x="0" y="752003"/>
                </a:lnTo>
                <a:lnTo>
                  <a:pt x="0" y="0"/>
                </a:lnTo>
                <a:close/>
              </a:path>
            </a:pathLst>
          </a:custGeom>
          <a:blipFill>
            <a:blip r:embed="rId3"/>
            <a:stretch>
              <a:fillRect/>
            </a:stretch>
          </a:blipFill>
        </p:spPr>
        <p:txBody>
          <a:bodyPr/>
          <a:lstStyle/>
          <a:p>
            <a:endParaRPr lang="es-ES"/>
          </a:p>
        </p:txBody>
      </p:sp>
      <p:sp>
        <p:nvSpPr>
          <p:cNvPr id="4" name="TextBox 4"/>
          <p:cNvSpPr txBox="1"/>
          <p:nvPr/>
        </p:nvSpPr>
        <p:spPr>
          <a:xfrm>
            <a:off x="2150598" y="319704"/>
            <a:ext cx="5098658" cy="616520"/>
          </a:xfrm>
          <a:prstGeom prst="rect">
            <a:avLst/>
          </a:prstGeom>
        </p:spPr>
        <p:txBody>
          <a:bodyPr lIns="0" tIns="0" rIns="0" bIns="0" rtlCol="0" anchor="t">
            <a:spAutoFit/>
          </a:bodyPr>
          <a:lstStyle/>
          <a:p>
            <a:pPr algn="ctr">
              <a:lnSpc>
                <a:spcPts val="2481"/>
              </a:lnSpc>
            </a:pPr>
            <a:r>
              <a:rPr lang="en-US" sz="2050" spc="123">
                <a:solidFill>
                  <a:srgbClr val="004AAD"/>
                </a:solidFill>
                <a:latin typeface="WC Mano Negra Bold"/>
                <a:ea typeface="WC Mano Negra Bold"/>
                <a:cs typeface="WC Mano Negra Bold"/>
                <a:sym typeface="WC Mano Negra Bold"/>
              </a:rPr>
              <a:t>MODELO PARA SOLICITAR LA MODIFICACIÓN DE LOS DATOS DEL CENSO ELECTORAL</a:t>
            </a:r>
          </a:p>
        </p:txBody>
      </p:sp>
      <p:sp>
        <p:nvSpPr>
          <p:cNvPr id="5" name="TextBox 5"/>
          <p:cNvSpPr txBox="1"/>
          <p:nvPr/>
        </p:nvSpPr>
        <p:spPr>
          <a:xfrm>
            <a:off x="0" y="1485128"/>
            <a:ext cx="7560000" cy="759684"/>
          </a:xfrm>
          <a:prstGeom prst="rect">
            <a:avLst/>
          </a:prstGeom>
        </p:spPr>
        <p:txBody>
          <a:bodyPr lIns="0" tIns="0" rIns="0" bIns="0" rtlCol="0" anchor="t">
            <a:spAutoFit/>
          </a:bodyPr>
          <a:lstStyle/>
          <a:p>
            <a:pPr algn="ctr">
              <a:lnSpc>
                <a:spcPts val="2908"/>
              </a:lnSpc>
            </a:pPr>
            <a:r>
              <a:rPr lang="en-US" sz="2908">
                <a:solidFill>
                  <a:srgbClr val="004AAD"/>
                </a:solidFill>
                <a:latin typeface="Special Elite"/>
                <a:ea typeface="Special Elite"/>
                <a:cs typeface="Special Elite"/>
                <a:sym typeface="Special Elite"/>
              </a:rPr>
              <a:t>MODIFICACIÓN DE LOS </a:t>
            </a:r>
          </a:p>
          <a:p>
            <a:pPr algn="ctr">
              <a:lnSpc>
                <a:spcPts val="2908"/>
              </a:lnSpc>
            </a:pPr>
            <a:r>
              <a:rPr lang="en-US" sz="2908">
                <a:solidFill>
                  <a:srgbClr val="004AAD"/>
                </a:solidFill>
                <a:latin typeface="Special Elite"/>
                <a:ea typeface="Special Elite"/>
                <a:cs typeface="Special Elite"/>
                <a:sym typeface="Special Elite"/>
              </a:rPr>
              <a:t>DATOS DEL CENSO ELECTORAL</a:t>
            </a:r>
          </a:p>
        </p:txBody>
      </p:sp>
      <p:sp>
        <p:nvSpPr>
          <p:cNvPr id="6" name="TextBox 6"/>
          <p:cNvSpPr txBox="1"/>
          <p:nvPr/>
        </p:nvSpPr>
        <p:spPr>
          <a:xfrm>
            <a:off x="310744" y="2941880"/>
            <a:ext cx="6938512" cy="6994120"/>
          </a:xfrm>
          <a:prstGeom prst="rect">
            <a:avLst/>
          </a:prstGeom>
        </p:spPr>
        <p:txBody>
          <a:bodyPr lIns="0" tIns="0" rIns="0" bIns="0" rtlCol="0" anchor="t">
            <a:spAutoFit/>
          </a:bodyPr>
          <a:lstStyle/>
          <a:p>
            <a:pPr algn="just">
              <a:lnSpc>
                <a:spcPts val="2472"/>
              </a:lnSpc>
            </a:pPr>
            <a:r>
              <a:rPr lang="en-US" sz="1765">
                <a:solidFill>
                  <a:srgbClr val="272727"/>
                </a:solidFill>
                <a:latin typeface="Nunito"/>
                <a:ea typeface="Nunito"/>
                <a:cs typeface="Nunito"/>
                <a:sym typeface="Nunito"/>
              </a:rPr>
              <a:t>Que Don/Doña ______________________________________________, padre, madre o tutor/a legal del alumno/a _____________________________________________________________.</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SOLICITA:</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La modificación de los siguientes datos aparecidos en el Censo de Padres/Madres presentado para las elecciones a Consejo Escolar 2026:</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NOMBRE:____________________________________________________</a:t>
            </a:r>
          </a:p>
          <a:p>
            <a:pPr algn="just">
              <a:lnSpc>
                <a:spcPts val="2472"/>
              </a:lnSpc>
            </a:pPr>
            <a:r>
              <a:rPr lang="en-US" sz="1765">
                <a:solidFill>
                  <a:srgbClr val="272727"/>
                </a:solidFill>
                <a:latin typeface="Nunito"/>
                <a:ea typeface="Nunito"/>
                <a:cs typeface="Nunito"/>
                <a:sym typeface="Nunito"/>
              </a:rPr>
              <a:t>APELLIDOS:__________________________________________________</a:t>
            </a:r>
          </a:p>
          <a:p>
            <a:pPr algn="just">
              <a:lnSpc>
                <a:spcPts val="2472"/>
              </a:lnSpc>
            </a:pPr>
            <a:r>
              <a:rPr lang="en-US" sz="1765">
                <a:solidFill>
                  <a:srgbClr val="272727"/>
                </a:solidFill>
                <a:latin typeface="Nunito"/>
                <a:ea typeface="Nunito"/>
                <a:cs typeface="Nunito"/>
                <a:sym typeface="Nunito"/>
              </a:rPr>
              <a:t>D.N.I.:__________________________________________ LETRA _______</a:t>
            </a:r>
          </a:p>
          <a:p>
            <a:pPr algn="just">
              <a:lnSpc>
                <a:spcPts val="2472"/>
              </a:lnSpc>
            </a:pPr>
            <a:endParaRPr lang="en-US" sz="1765">
              <a:solidFill>
                <a:srgbClr val="272727"/>
              </a:solidFill>
              <a:latin typeface="Nunito"/>
              <a:ea typeface="Nunito"/>
              <a:cs typeface="Nunito"/>
              <a:sym typeface="Nunito"/>
            </a:endParaRP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En ______________________ a _____ de noviembre de 2026</a:t>
            </a:r>
          </a:p>
          <a:p>
            <a:pPr algn="just">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r>
              <a:rPr lang="en-US" sz="1765">
                <a:solidFill>
                  <a:srgbClr val="272727"/>
                </a:solidFill>
                <a:latin typeface="Nunito"/>
                <a:ea typeface="Nunito"/>
                <a:cs typeface="Nunito"/>
                <a:sym typeface="Nunito"/>
              </a:rPr>
              <a:t>Fdo: _________________________________</a:t>
            </a:r>
          </a:p>
          <a:p>
            <a:pPr algn="l">
              <a:lnSpc>
                <a:spcPts val="2472"/>
              </a:lnSpc>
            </a:pPr>
            <a:endParaRPr lang="en-US" sz="1765">
              <a:solidFill>
                <a:srgbClr val="272727"/>
              </a:solidFill>
              <a:latin typeface="Nunito"/>
              <a:ea typeface="Nunito"/>
              <a:cs typeface="Nunito"/>
              <a:sym typeface="Nunito"/>
            </a:endParaRPr>
          </a:p>
          <a:p>
            <a:pPr algn="l">
              <a:lnSpc>
                <a:spcPts val="2472"/>
              </a:lnSpc>
            </a:pPr>
            <a:endParaRPr lang="en-US" sz="1765">
              <a:solidFill>
                <a:srgbClr val="272727"/>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4384" t="-1069" r="-4384" b="-6725"/>
            </a:stretch>
          </a:blipFill>
        </p:spPr>
        <p:txBody>
          <a:bodyPr/>
          <a:lstStyle/>
          <a:p>
            <a:endParaRPr lang="es-ES"/>
          </a:p>
        </p:txBody>
      </p:sp>
      <p:sp>
        <p:nvSpPr>
          <p:cNvPr id="3" name="Freeform 3"/>
          <p:cNvSpPr/>
          <p:nvPr/>
        </p:nvSpPr>
        <p:spPr>
          <a:xfrm>
            <a:off x="256143" y="247200"/>
            <a:ext cx="1514377" cy="752002"/>
          </a:xfrm>
          <a:custGeom>
            <a:avLst/>
            <a:gdLst/>
            <a:ahLst/>
            <a:cxnLst/>
            <a:rect l="l" t="t" r="r" b="b"/>
            <a:pathLst>
              <a:path w="1514377" h="752002">
                <a:moveTo>
                  <a:pt x="0" y="0"/>
                </a:moveTo>
                <a:lnTo>
                  <a:pt x="1514377" y="0"/>
                </a:lnTo>
                <a:lnTo>
                  <a:pt x="1514377" y="752003"/>
                </a:lnTo>
                <a:lnTo>
                  <a:pt x="0" y="752003"/>
                </a:lnTo>
                <a:lnTo>
                  <a:pt x="0" y="0"/>
                </a:lnTo>
                <a:close/>
              </a:path>
            </a:pathLst>
          </a:custGeom>
          <a:blipFill>
            <a:blip r:embed="rId3"/>
            <a:stretch>
              <a:fillRect/>
            </a:stretch>
          </a:blipFill>
        </p:spPr>
        <p:txBody>
          <a:bodyPr/>
          <a:lstStyle/>
          <a:p>
            <a:endParaRPr lang="es-ES"/>
          </a:p>
        </p:txBody>
      </p:sp>
      <p:sp>
        <p:nvSpPr>
          <p:cNvPr id="4" name="TextBox 4"/>
          <p:cNvSpPr txBox="1"/>
          <p:nvPr/>
        </p:nvSpPr>
        <p:spPr>
          <a:xfrm>
            <a:off x="2150598" y="443656"/>
            <a:ext cx="5098658" cy="349566"/>
          </a:xfrm>
          <a:prstGeom prst="rect">
            <a:avLst/>
          </a:prstGeom>
        </p:spPr>
        <p:txBody>
          <a:bodyPr lIns="0" tIns="0" rIns="0" bIns="0" rtlCol="0" anchor="t">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MODELO PARA PRESENTAR CANDIDATURA</a:t>
            </a:r>
          </a:p>
        </p:txBody>
      </p:sp>
      <p:sp>
        <p:nvSpPr>
          <p:cNvPr id="5" name="TextBox 5"/>
          <p:cNvSpPr txBox="1"/>
          <p:nvPr/>
        </p:nvSpPr>
        <p:spPr>
          <a:xfrm>
            <a:off x="0" y="1485128"/>
            <a:ext cx="7560000" cy="1121634"/>
          </a:xfrm>
          <a:prstGeom prst="rect">
            <a:avLst/>
          </a:prstGeom>
        </p:spPr>
        <p:txBody>
          <a:bodyPr lIns="0" tIns="0" rIns="0" bIns="0" rtlCol="0" anchor="t">
            <a:spAutoFit/>
          </a:bodyPr>
          <a:lstStyle/>
          <a:p>
            <a:pPr algn="ctr">
              <a:lnSpc>
                <a:spcPts val="2908"/>
              </a:lnSpc>
            </a:pPr>
            <a:r>
              <a:rPr lang="en-US" sz="2908">
                <a:solidFill>
                  <a:srgbClr val="004AAD"/>
                </a:solidFill>
                <a:latin typeface="Special Elite"/>
                <a:ea typeface="Special Elite"/>
                <a:cs typeface="Special Elite"/>
                <a:sym typeface="Special Elite"/>
              </a:rPr>
              <a:t>PRESENTACIÓN DE CANDIDATURAS A LOS DISTINTOS SECTORES DE LA COMUNIDAD EDUCATIVA AL CONSEJO ESCOLAR</a:t>
            </a:r>
          </a:p>
        </p:txBody>
      </p:sp>
      <p:sp>
        <p:nvSpPr>
          <p:cNvPr id="6" name="TextBox 6"/>
          <p:cNvSpPr txBox="1"/>
          <p:nvPr/>
        </p:nvSpPr>
        <p:spPr>
          <a:xfrm>
            <a:off x="310744" y="2941880"/>
            <a:ext cx="6938512" cy="7908520"/>
          </a:xfrm>
          <a:prstGeom prst="rect">
            <a:avLst/>
          </a:prstGeom>
        </p:spPr>
        <p:txBody>
          <a:bodyPr lIns="0" tIns="0" rIns="0" bIns="0" rtlCol="0" anchor="t">
            <a:spAutoFit/>
          </a:bodyPr>
          <a:lstStyle/>
          <a:p>
            <a:pPr algn="just">
              <a:lnSpc>
                <a:spcPts val="2472"/>
              </a:lnSpc>
            </a:pPr>
            <a:r>
              <a:rPr lang="en-US" sz="1765">
                <a:solidFill>
                  <a:srgbClr val="272727"/>
                </a:solidFill>
                <a:latin typeface="Nunito"/>
                <a:ea typeface="Nunito"/>
                <a:cs typeface="Nunito"/>
                <a:sym typeface="Nunito"/>
              </a:rPr>
              <a:t>Que Don/Doña ______________________________________________, con DNI Nº ___________________________ y domiciliio en _______________________________________________ y en condición de __________________________________________________________.</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EXPONE:</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Que está dispuesta a asumir la representación del sector de los _______________________________________ en el Consejo Escolar del Centro, si sale elegido para ello.</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Por todo lo cual, y de acuerdo con lo dispuesto en el R.D. 82/1996 de 26 de enero por el que se aprueba el Reglamento Orgánico de las Escuelas de Educación Infantil y de los Colegios de Educación Primaria, presenta su candidatura el Consejo Escolar como representante del sector de ____________________________________.</a:t>
            </a:r>
          </a:p>
          <a:p>
            <a:pPr algn="just">
              <a:lnSpc>
                <a:spcPts val="2472"/>
              </a:lnSpc>
            </a:pPr>
            <a:endParaRPr lang="en-US" sz="1765">
              <a:solidFill>
                <a:srgbClr val="272727"/>
              </a:solidFill>
              <a:latin typeface="Nunito"/>
              <a:ea typeface="Nunito"/>
              <a:cs typeface="Nunito"/>
              <a:sym typeface="Nunito"/>
            </a:endParaRP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En ______________________ a _____ de noviembre de 2026</a:t>
            </a:r>
          </a:p>
          <a:p>
            <a:pPr algn="just">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r>
              <a:rPr lang="en-US" sz="1765">
                <a:solidFill>
                  <a:srgbClr val="272727"/>
                </a:solidFill>
                <a:latin typeface="Nunito"/>
                <a:ea typeface="Nunito"/>
                <a:cs typeface="Nunito"/>
                <a:sym typeface="Nunito"/>
              </a:rPr>
              <a:t>Fdo: _________________________________</a:t>
            </a:r>
          </a:p>
          <a:p>
            <a:pPr algn="l">
              <a:lnSpc>
                <a:spcPts val="2472"/>
              </a:lnSpc>
            </a:pPr>
            <a:endParaRPr lang="en-US" sz="1765">
              <a:solidFill>
                <a:srgbClr val="272727"/>
              </a:solidFill>
              <a:latin typeface="Nunito"/>
              <a:ea typeface="Nunito"/>
              <a:cs typeface="Nunito"/>
              <a:sym typeface="Nunito"/>
            </a:endParaRPr>
          </a:p>
          <a:p>
            <a:pPr algn="l">
              <a:lnSpc>
                <a:spcPts val="2472"/>
              </a:lnSpc>
            </a:pPr>
            <a:endParaRPr lang="en-US" sz="1765">
              <a:solidFill>
                <a:srgbClr val="272727"/>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4384" t="-1069" r="-4384" b="-6725"/>
            </a:stretch>
          </a:blipFill>
        </p:spPr>
        <p:txBody>
          <a:bodyPr/>
          <a:lstStyle/>
          <a:p>
            <a:endParaRPr lang="es-ES"/>
          </a:p>
        </p:txBody>
      </p:sp>
      <p:sp>
        <p:nvSpPr>
          <p:cNvPr id="3" name="Freeform 3"/>
          <p:cNvSpPr/>
          <p:nvPr/>
        </p:nvSpPr>
        <p:spPr>
          <a:xfrm>
            <a:off x="256143" y="247200"/>
            <a:ext cx="1514377" cy="752002"/>
          </a:xfrm>
          <a:custGeom>
            <a:avLst/>
            <a:gdLst/>
            <a:ahLst/>
            <a:cxnLst/>
            <a:rect l="l" t="t" r="r" b="b"/>
            <a:pathLst>
              <a:path w="1514377" h="752002">
                <a:moveTo>
                  <a:pt x="0" y="0"/>
                </a:moveTo>
                <a:lnTo>
                  <a:pt x="1514377" y="0"/>
                </a:lnTo>
                <a:lnTo>
                  <a:pt x="1514377" y="752003"/>
                </a:lnTo>
                <a:lnTo>
                  <a:pt x="0" y="752003"/>
                </a:lnTo>
                <a:lnTo>
                  <a:pt x="0" y="0"/>
                </a:lnTo>
                <a:close/>
              </a:path>
            </a:pathLst>
          </a:custGeom>
          <a:blipFill>
            <a:blip r:embed="rId3"/>
            <a:stretch>
              <a:fillRect/>
            </a:stretch>
          </a:blipFill>
        </p:spPr>
        <p:txBody>
          <a:bodyPr/>
          <a:lstStyle/>
          <a:p>
            <a:endParaRPr lang="es-ES"/>
          </a:p>
        </p:txBody>
      </p:sp>
      <p:grpSp>
        <p:nvGrpSpPr>
          <p:cNvPr id="4" name="Group 4"/>
          <p:cNvGrpSpPr/>
          <p:nvPr/>
        </p:nvGrpSpPr>
        <p:grpSpPr>
          <a:xfrm>
            <a:off x="1606256" y="2421092"/>
            <a:ext cx="572812" cy="508197"/>
            <a:chOff x="0" y="0"/>
            <a:chExt cx="205283" cy="182126"/>
          </a:xfrm>
        </p:grpSpPr>
        <p:sp>
          <p:nvSpPr>
            <p:cNvPr id="5" name="Freeform 5"/>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6" name="TextBox 6"/>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sp>
        <p:nvSpPr>
          <p:cNvPr id="7" name="TextBox 7"/>
          <p:cNvSpPr txBox="1"/>
          <p:nvPr/>
        </p:nvSpPr>
        <p:spPr>
          <a:xfrm>
            <a:off x="0" y="1334641"/>
            <a:ext cx="7560000" cy="948913"/>
          </a:xfrm>
          <a:prstGeom prst="rect">
            <a:avLst/>
          </a:prstGeom>
        </p:spPr>
        <p:txBody>
          <a:bodyPr lIns="0" tIns="0" rIns="0" bIns="0" rtlCol="0" anchor="t">
            <a:spAutoFit/>
          </a:bodyPr>
          <a:lstStyle/>
          <a:p>
            <a:pPr algn="ctr">
              <a:lnSpc>
                <a:spcPts val="3608"/>
              </a:lnSpc>
            </a:pPr>
            <a:r>
              <a:rPr lang="en-US" sz="3608">
                <a:solidFill>
                  <a:srgbClr val="004AAD"/>
                </a:solidFill>
                <a:latin typeface="Special Elite"/>
                <a:ea typeface="Special Elite"/>
                <a:cs typeface="Special Elite"/>
                <a:sym typeface="Special Elite"/>
              </a:rPr>
              <a:t>ELECCIÓN/RENOVACIÓN CONSEJO ESCOLAR: CANDIDATURAS </a:t>
            </a:r>
          </a:p>
        </p:txBody>
      </p:sp>
      <p:grpSp>
        <p:nvGrpSpPr>
          <p:cNvPr id="8" name="Group 8"/>
          <p:cNvGrpSpPr/>
          <p:nvPr/>
        </p:nvGrpSpPr>
        <p:grpSpPr>
          <a:xfrm>
            <a:off x="1606256" y="3034043"/>
            <a:ext cx="572812" cy="508197"/>
            <a:chOff x="0" y="0"/>
            <a:chExt cx="205283" cy="182126"/>
          </a:xfrm>
        </p:grpSpPr>
        <p:sp>
          <p:nvSpPr>
            <p:cNvPr id="9" name="Freeform 9"/>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10" name="TextBox 10"/>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grpSp>
        <p:nvGrpSpPr>
          <p:cNvPr id="11" name="Group 11"/>
          <p:cNvGrpSpPr/>
          <p:nvPr/>
        </p:nvGrpSpPr>
        <p:grpSpPr>
          <a:xfrm>
            <a:off x="243568" y="3829907"/>
            <a:ext cx="7111535" cy="1784186"/>
            <a:chOff x="0" y="0"/>
            <a:chExt cx="9482047" cy="2378915"/>
          </a:xfrm>
        </p:grpSpPr>
        <p:grpSp>
          <p:nvGrpSpPr>
            <p:cNvPr id="12" name="Group 12"/>
            <p:cNvGrpSpPr/>
            <p:nvPr/>
          </p:nvGrpSpPr>
          <p:grpSpPr>
            <a:xfrm>
              <a:off x="0" y="0"/>
              <a:ext cx="2221679" cy="2378915"/>
              <a:chOff x="0" y="0"/>
              <a:chExt cx="680157" cy="728294"/>
            </a:xfrm>
          </p:grpSpPr>
          <p:sp>
            <p:nvSpPr>
              <p:cNvPr id="13" name="Freeform 13"/>
              <p:cNvSpPr/>
              <p:nvPr/>
            </p:nvSpPr>
            <p:spPr>
              <a:xfrm>
                <a:off x="0" y="0"/>
                <a:ext cx="680157" cy="728294"/>
              </a:xfrm>
              <a:custGeom>
                <a:avLst/>
                <a:gdLst/>
                <a:ahLst/>
                <a:cxnLst/>
                <a:rect l="l" t="t" r="r" b="b"/>
                <a:pathLst>
                  <a:path w="680157" h="728294">
                    <a:moveTo>
                      <a:pt x="0" y="0"/>
                    </a:moveTo>
                    <a:lnTo>
                      <a:pt x="680157" y="0"/>
                    </a:lnTo>
                    <a:lnTo>
                      <a:pt x="680157" y="728294"/>
                    </a:lnTo>
                    <a:lnTo>
                      <a:pt x="0" y="728294"/>
                    </a:lnTo>
                    <a:close/>
                  </a:path>
                </a:pathLst>
              </a:custGeom>
              <a:ln w="19050" cap="sq">
                <a:solidFill>
                  <a:srgbClr val="004AAD"/>
                </a:solidFill>
                <a:prstDash val="solid"/>
                <a:miter/>
              </a:ln>
            </p:spPr>
            <p:txBody>
              <a:bodyPr/>
              <a:lstStyle/>
              <a:p>
                <a:endParaRPr lang="es-ES"/>
              </a:p>
            </p:txBody>
          </p:sp>
          <p:sp>
            <p:nvSpPr>
              <p:cNvPr id="14" name="TextBox 14"/>
              <p:cNvSpPr txBox="1"/>
              <p:nvPr/>
            </p:nvSpPr>
            <p:spPr>
              <a:xfrm>
                <a:off x="0" y="-38100"/>
                <a:ext cx="680157" cy="766394"/>
              </a:xfrm>
              <a:prstGeom prst="rect">
                <a:avLst/>
              </a:prstGeom>
            </p:spPr>
            <p:txBody>
              <a:bodyPr lIns="49412" tIns="49412" rIns="49412" bIns="49412" rtlCol="0" anchor="ctr"/>
              <a:lstStyle/>
              <a:p>
                <a:pPr algn="ctr">
                  <a:lnSpc>
                    <a:spcPts val="2042"/>
                  </a:lnSpc>
                </a:pPr>
                <a:endParaRPr/>
              </a:p>
            </p:txBody>
          </p:sp>
        </p:grpSp>
        <p:grpSp>
          <p:nvGrpSpPr>
            <p:cNvPr id="15" name="Group 15"/>
            <p:cNvGrpSpPr/>
            <p:nvPr/>
          </p:nvGrpSpPr>
          <p:grpSpPr>
            <a:xfrm>
              <a:off x="2458353" y="0"/>
              <a:ext cx="7023694" cy="2378915"/>
              <a:chOff x="0" y="0"/>
              <a:chExt cx="2150271" cy="728294"/>
            </a:xfrm>
          </p:grpSpPr>
          <p:sp>
            <p:nvSpPr>
              <p:cNvPr id="16" name="Freeform 16"/>
              <p:cNvSpPr/>
              <p:nvPr/>
            </p:nvSpPr>
            <p:spPr>
              <a:xfrm>
                <a:off x="0" y="0"/>
                <a:ext cx="2150271" cy="728294"/>
              </a:xfrm>
              <a:custGeom>
                <a:avLst/>
                <a:gdLst/>
                <a:ahLst/>
                <a:cxnLst/>
                <a:rect l="l" t="t" r="r" b="b"/>
                <a:pathLst>
                  <a:path w="2150271" h="728294">
                    <a:moveTo>
                      <a:pt x="0" y="0"/>
                    </a:moveTo>
                    <a:lnTo>
                      <a:pt x="2150271" y="0"/>
                    </a:lnTo>
                    <a:lnTo>
                      <a:pt x="2150271" y="728294"/>
                    </a:lnTo>
                    <a:lnTo>
                      <a:pt x="0" y="728294"/>
                    </a:lnTo>
                    <a:close/>
                  </a:path>
                </a:pathLst>
              </a:custGeom>
              <a:ln w="19050" cap="sq">
                <a:solidFill>
                  <a:srgbClr val="004AAD"/>
                </a:solidFill>
                <a:prstDash val="solid"/>
                <a:miter/>
              </a:ln>
            </p:spPr>
            <p:txBody>
              <a:bodyPr/>
              <a:lstStyle/>
              <a:p>
                <a:endParaRPr lang="es-ES"/>
              </a:p>
            </p:txBody>
          </p:sp>
          <p:sp>
            <p:nvSpPr>
              <p:cNvPr id="17" name="TextBox 17"/>
              <p:cNvSpPr txBox="1"/>
              <p:nvPr/>
            </p:nvSpPr>
            <p:spPr>
              <a:xfrm>
                <a:off x="0" y="-38100"/>
                <a:ext cx="2150271" cy="766394"/>
              </a:xfrm>
              <a:prstGeom prst="rect">
                <a:avLst/>
              </a:prstGeom>
            </p:spPr>
            <p:txBody>
              <a:bodyPr lIns="49412" tIns="49412" rIns="49412" bIns="49412" rtlCol="0" anchor="ctr"/>
              <a:lstStyle/>
              <a:p>
                <a:pPr algn="ctr">
                  <a:lnSpc>
                    <a:spcPts val="2042"/>
                  </a:lnSpc>
                </a:pPr>
                <a:endParaRPr/>
              </a:p>
            </p:txBody>
          </p:sp>
        </p:grpSp>
        <p:sp>
          <p:nvSpPr>
            <p:cNvPr id="18" name="AutoShape 18"/>
            <p:cNvSpPr/>
            <p:nvPr/>
          </p:nvSpPr>
          <p:spPr>
            <a:xfrm flipH="1">
              <a:off x="2913040" y="665001"/>
              <a:ext cx="6315445" cy="0"/>
            </a:xfrm>
            <a:prstGeom prst="line">
              <a:avLst/>
            </a:prstGeom>
            <a:ln w="44600" cap="flat">
              <a:solidFill>
                <a:srgbClr val="004AAD"/>
              </a:solidFill>
              <a:prstDash val="solid"/>
              <a:headEnd type="none" w="sm" len="sm"/>
              <a:tailEnd type="none" w="sm" len="sm"/>
            </a:ln>
          </p:spPr>
          <p:txBody>
            <a:bodyPr/>
            <a:lstStyle/>
            <a:p>
              <a:endParaRPr lang="es-ES"/>
            </a:p>
          </p:txBody>
        </p:sp>
        <p:sp>
          <p:nvSpPr>
            <p:cNvPr id="19" name="AutoShape 19"/>
            <p:cNvSpPr/>
            <p:nvPr/>
          </p:nvSpPr>
          <p:spPr>
            <a:xfrm flipH="1">
              <a:off x="2913040" y="1306731"/>
              <a:ext cx="6315445" cy="0"/>
            </a:xfrm>
            <a:prstGeom prst="line">
              <a:avLst/>
            </a:prstGeom>
            <a:ln w="44600" cap="flat">
              <a:solidFill>
                <a:srgbClr val="004AAD"/>
              </a:solidFill>
              <a:prstDash val="solid"/>
              <a:headEnd type="none" w="sm" len="sm"/>
              <a:tailEnd type="none" w="sm" len="sm"/>
            </a:ln>
          </p:spPr>
          <p:txBody>
            <a:bodyPr/>
            <a:lstStyle/>
            <a:p>
              <a:endParaRPr lang="es-ES"/>
            </a:p>
          </p:txBody>
        </p:sp>
        <p:sp>
          <p:nvSpPr>
            <p:cNvPr id="20" name="AutoShape 20"/>
            <p:cNvSpPr/>
            <p:nvPr/>
          </p:nvSpPr>
          <p:spPr>
            <a:xfrm flipH="1">
              <a:off x="2913040" y="1955489"/>
              <a:ext cx="6315445" cy="0"/>
            </a:xfrm>
            <a:prstGeom prst="line">
              <a:avLst/>
            </a:prstGeom>
            <a:ln w="44600" cap="flat">
              <a:solidFill>
                <a:srgbClr val="004AAD"/>
              </a:solidFill>
              <a:prstDash val="solid"/>
              <a:headEnd type="none" w="sm" len="sm"/>
              <a:tailEnd type="none" w="sm" len="sm"/>
            </a:ln>
          </p:spPr>
          <p:txBody>
            <a:bodyPr/>
            <a:lstStyle/>
            <a:p>
              <a:endParaRPr lang="es-ES"/>
            </a:p>
          </p:txBody>
        </p:sp>
      </p:grpSp>
      <p:sp>
        <p:nvSpPr>
          <p:cNvPr id="21" name="TextBox 21"/>
          <p:cNvSpPr txBox="1"/>
          <p:nvPr/>
        </p:nvSpPr>
        <p:spPr>
          <a:xfrm>
            <a:off x="325411" y="2501566"/>
            <a:ext cx="7560000" cy="491713"/>
          </a:xfrm>
          <a:prstGeom prst="rect">
            <a:avLst/>
          </a:prstGeom>
        </p:spPr>
        <p:txBody>
          <a:bodyPr lIns="0" tIns="0" rIns="0" bIns="0" rtlCol="0" anchor="t">
            <a:spAutoFit/>
          </a:bodyPr>
          <a:lstStyle/>
          <a:p>
            <a:pPr algn="ctr">
              <a:lnSpc>
                <a:spcPts val="3608"/>
              </a:lnSpc>
            </a:pPr>
            <a:r>
              <a:rPr lang="en-US" sz="3608">
                <a:solidFill>
                  <a:srgbClr val="004AAD"/>
                </a:solidFill>
                <a:latin typeface="Special Elite"/>
                <a:ea typeface="Special Elite"/>
                <a:cs typeface="Special Elite"/>
                <a:sym typeface="Special Elite"/>
              </a:rPr>
              <a:t>PROVISIONALES</a:t>
            </a:r>
          </a:p>
        </p:txBody>
      </p:sp>
      <p:sp>
        <p:nvSpPr>
          <p:cNvPr id="22" name="TextBox 22"/>
          <p:cNvSpPr txBox="1"/>
          <p:nvPr/>
        </p:nvSpPr>
        <p:spPr>
          <a:xfrm>
            <a:off x="0" y="3115699"/>
            <a:ext cx="7560000" cy="491713"/>
          </a:xfrm>
          <a:prstGeom prst="rect">
            <a:avLst/>
          </a:prstGeom>
        </p:spPr>
        <p:txBody>
          <a:bodyPr lIns="0" tIns="0" rIns="0" bIns="0" rtlCol="0" anchor="t">
            <a:spAutoFit/>
          </a:bodyPr>
          <a:lstStyle/>
          <a:p>
            <a:pPr algn="ctr">
              <a:lnSpc>
                <a:spcPts val="3608"/>
              </a:lnSpc>
            </a:pPr>
            <a:r>
              <a:rPr lang="en-US" sz="3608">
                <a:solidFill>
                  <a:srgbClr val="004AAD"/>
                </a:solidFill>
                <a:latin typeface="Special Elite"/>
                <a:ea typeface="Special Elite"/>
                <a:cs typeface="Special Elite"/>
                <a:sym typeface="Special Elite"/>
              </a:rPr>
              <a:t>DEFINITIVAS</a:t>
            </a:r>
          </a:p>
        </p:txBody>
      </p:sp>
      <p:grpSp>
        <p:nvGrpSpPr>
          <p:cNvPr id="23" name="Group 23"/>
          <p:cNvGrpSpPr/>
          <p:nvPr/>
        </p:nvGrpSpPr>
        <p:grpSpPr>
          <a:xfrm rot="126421">
            <a:off x="264357" y="9400075"/>
            <a:ext cx="7067782" cy="1423131"/>
            <a:chOff x="0" y="0"/>
            <a:chExt cx="9423709" cy="1897508"/>
          </a:xfrm>
        </p:grpSpPr>
        <p:grpSp>
          <p:nvGrpSpPr>
            <p:cNvPr id="24" name="Group 24"/>
            <p:cNvGrpSpPr/>
            <p:nvPr/>
          </p:nvGrpSpPr>
          <p:grpSpPr>
            <a:xfrm rot="-130373">
              <a:off x="21090" y="177387"/>
              <a:ext cx="9381529" cy="1290402"/>
              <a:chOff x="0" y="0"/>
              <a:chExt cx="2444071" cy="336175"/>
            </a:xfrm>
          </p:grpSpPr>
          <p:sp>
            <p:nvSpPr>
              <p:cNvPr id="25" name="Freeform 25"/>
              <p:cNvSpPr/>
              <p:nvPr/>
            </p:nvSpPr>
            <p:spPr>
              <a:xfrm>
                <a:off x="0" y="0"/>
                <a:ext cx="2444071" cy="336175"/>
              </a:xfrm>
              <a:custGeom>
                <a:avLst/>
                <a:gdLst/>
                <a:ahLst/>
                <a:cxnLst/>
                <a:rect l="l" t="t" r="r" b="b"/>
                <a:pathLst>
                  <a:path w="2444071" h="336175">
                    <a:moveTo>
                      <a:pt x="41533" y="0"/>
                    </a:moveTo>
                    <a:lnTo>
                      <a:pt x="2402538" y="0"/>
                    </a:lnTo>
                    <a:cubicBezTo>
                      <a:pt x="2425476" y="0"/>
                      <a:pt x="2444071" y="18595"/>
                      <a:pt x="2444071" y="41533"/>
                    </a:cubicBezTo>
                    <a:lnTo>
                      <a:pt x="2444071" y="294642"/>
                    </a:lnTo>
                    <a:cubicBezTo>
                      <a:pt x="2444071" y="305657"/>
                      <a:pt x="2439695" y="316221"/>
                      <a:pt x="2431906" y="324010"/>
                    </a:cubicBezTo>
                    <a:cubicBezTo>
                      <a:pt x="2424117" y="331799"/>
                      <a:pt x="2413553" y="336175"/>
                      <a:pt x="2402538" y="336175"/>
                    </a:cubicBezTo>
                    <a:lnTo>
                      <a:pt x="41533" y="336175"/>
                    </a:lnTo>
                    <a:cubicBezTo>
                      <a:pt x="30517" y="336175"/>
                      <a:pt x="19954" y="331799"/>
                      <a:pt x="12165" y="324010"/>
                    </a:cubicBezTo>
                    <a:cubicBezTo>
                      <a:pt x="4376" y="316221"/>
                      <a:pt x="0" y="305657"/>
                      <a:pt x="0" y="294642"/>
                    </a:cubicBezTo>
                    <a:lnTo>
                      <a:pt x="0" y="41533"/>
                    </a:lnTo>
                    <a:cubicBezTo>
                      <a:pt x="0" y="30517"/>
                      <a:pt x="4376" y="19954"/>
                      <a:pt x="12165" y="12165"/>
                    </a:cubicBezTo>
                    <a:cubicBezTo>
                      <a:pt x="19954" y="4376"/>
                      <a:pt x="30517" y="0"/>
                      <a:pt x="41533" y="0"/>
                    </a:cubicBezTo>
                    <a:close/>
                  </a:path>
                </a:pathLst>
              </a:custGeom>
              <a:solidFill>
                <a:srgbClr val="FFFFFF"/>
              </a:solidFill>
              <a:ln w="19050" cap="rnd">
                <a:solidFill>
                  <a:srgbClr val="000000"/>
                </a:solidFill>
                <a:prstDash val="solid"/>
                <a:round/>
              </a:ln>
            </p:spPr>
            <p:txBody>
              <a:bodyPr/>
              <a:lstStyle/>
              <a:p>
                <a:endParaRPr lang="es-ES"/>
              </a:p>
            </p:txBody>
          </p:sp>
          <p:sp>
            <p:nvSpPr>
              <p:cNvPr id="26" name="TextBox 26"/>
              <p:cNvSpPr txBox="1"/>
              <p:nvPr/>
            </p:nvSpPr>
            <p:spPr>
              <a:xfrm>
                <a:off x="0" y="-38100"/>
                <a:ext cx="2444071" cy="374275"/>
              </a:xfrm>
              <a:prstGeom prst="rect">
                <a:avLst/>
              </a:prstGeom>
            </p:spPr>
            <p:txBody>
              <a:bodyPr lIns="37490" tIns="37490" rIns="37490" bIns="37490" rtlCol="0" anchor="ctr"/>
              <a:lstStyle/>
              <a:p>
                <a:pPr algn="ctr">
                  <a:lnSpc>
                    <a:spcPts val="2996"/>
                  </a:lnSpc>
                </a:pPr>
                <a:endParaRPr/>
              </a:p>
            </p:txBody>
          </p:sp>
        </p:grpSp>
        <p:sp>
          <p:nvSpPr>
            <p:cNvPr id="27" name="TextBox 27"/>
            <p:cNvSpPr txBox="1"/>
            <p:nvPr/>
          </p:nvSpPr>
          <p:spPr>
            <a:xfrm rot="-191980">
              <a:off x="554590" y="441874"/>
              <a:ext cx="8318591" cy="1224433"/>
            </a:xfrm>
            <a:prstGeom prst="rect">
              <a:avLst/>
            </a:prstGeom>
          </p:spPr>
          <p:txBody>
            <a:bodyPr lIns="0" tIns="0" rIns="0" bIns="0" rtlCol="0" anchor="t">
              <a:spAutoFit/>
            </a:bodyPr>
            <a:lstStyle/>
            <a:p>
              <a:pPr algn="ctr">
                <a:lnSpc>
                  <a:spcPts val="2359"/>
                </a:lnSpc>
              </a:pPr>
              <a:r>
                <a:rPr lang="en-US" sz="1965">
                  <a:solidFill>
                    <a:srgbClr val="000000"/>
                  </a:solidFill>
                  <a:latin typeface="Biro Script Plus"/>
                  <a:ea typeface="Biro Script Plus"/>
                  <a:cs typeface="Biro Script Plus"/>
                  <a:sym typeface="Biro Script Plus"/>
                </a:rPr>
                <a:t>Reclamaciones ante la Junta electoral desde </a:t>
              </a:r>
            </a:p>
            <a:p>
              <a:pPr algn="ctr">
                <a:lnSpc>
                  <a:spcPts val="2359"/>
                </a:lnSpc>
              </a:pPr>
              <a:r>
                <a:rPr lang="en-US" sz="1965">
                  <a:solidFill>
                    <a:srgbClr val="000000"/>
                  </a:solidFill>
                  <a:latin typeface="Biro Script Plus"/>
                  <a:ea typeface="Biro Script Plus"/>
                  <a:cs typeface="Biro Script Plus"/>
                  <a:sym typeface="Biro Script Plus"/>
                </a:rPr>
                <a:t>el         al         de noviembre de 2026         </a:t>
              </a:r>
            </a:p>
            <a:p>
              <a:pPr algn="ctr">
                <a:lnSpc>
                  <a:spcPts val="2610"/>
                </a:lnSpc>
              </a:pPr>
              <a:endParaRPr lang="en-US" sz="1965">
                <a:solidFill>
                  <a:srgbClr val="000000"/>
                </a:solidFill>
                <a:latin typeface="Biro Script Plus"/>
                <a:ea typeface="Biro Script Plus"/>
                <a:cs typeface="Biro Script Plus"/>
                <a:sym typeface="Biro Script Plus"/>
              </a:endParaRPr>
            </a:p>
          </p:txBody>
        </p:sp>
        <p:grpSp>
          <p:nvGrpSpPr>
            <p:cNvPr id="28" name="Group 28"/>
            <p:cNvGrpSpPr/>
            <p:nvPr/>
          </p:nvGrpSpPr>
          <p:grpSpPr>
            <a:xfrm rot="-128928">
              <a:off x="1809708" y="960401"/>
              <a:ext cx="768208" cy="431428"/>
              <a:chOff x="0" y="0"/>
              <a:chExt cx="295392" cy="165893"/>
            </a:xfrm>
          </p:grpSpPr>
          <p:sp>
            <p:nvSpPr>
              <p:cNvPr id="29" name="Freeform 29"/>
              <p:cNvSpPr/>
              <p:nvPr/>
            </p:nvSpPr>
            <p:spPr>
              <a:xfrm>
                <a:off x="0" y="0"/>
                <a:ext cx="295392" cy="165893"/>
              </a:xfrm>
              <a:custGeom>
                <a:avLst/>
                <a:gdLst/>
                <a:ahLst/>
                <a:cxnLst/>
                <a:rect l="l" t="t" r="r" b="b"/>
                <a:pathLst>
                  <a:path w="295392" h="165893">
                    <a:moveTo>
                      <a:pt x="0" y="0"/>
                    </a:moveTo>
                    <a:lnTo>
                      <a:pt x="295392" y="0"/>
                    </a:lnTo>
                    <a:lnTo>
                      <a:pt x="295392" y="165893"/>
                    </a:lnTo>
                    <a:lnTo>
                      <a:pt x="0" y="165893"/>
                    </a:lnTo>
                    <a:close/>
                  </a:path>
                </a:pathLst>
              </a:custGeom>
              <a:ln w="19050" cap="sq">
                <a:solidFill>
                  <a:srgbClr val="004AAD"/>
                </a:solidFill>
                <a:prstDash val="solid"/>
                <a:miter/>
              </a:ln>
            </p:spPr>
            <p:txBody>
              <a:bodyPr/>
              <a:lstStyle/>
              <a:p>
                <a:endParaRPr lang="es-ES"/>
              </a:p>
            </p:txBody>
          </p:sp>
          <p:sp>
            <p:nvSpPr>
              <p:cNvPr id="30" name="TextBox 30"/>
              <p:cNvSpPr txBox="1"/>
              <p:nvPr/>
            </p:nvSpPr>
            <p:spPr>
              <a:xfrm>
                <a:off x="0" y="-38100"/>
                <a:ext cx="295392" cy="203993"/>
              </a:xfrm>
              <a:prstGeom prst="rect">
                <a:avLst/>
              </a:prstGeom>
            </p:spPr>
            <p:txBody>
              <a:bodyPr lIns="49412" tIns="49412" rIns="49412" bIns="49412" rtlCol="0" anchor="ctr"/>
              <a:lstStyle/>
              <a:p>
                <a:pPr algn="ctr">
                  <a:lnSpc>
                    <a:spcPts val="2042"/>
                  </a:lnSpc>
                </a:pPr>
                <a:endParaRPr/>
              </a:p>
            </p:txBody>
          </p:sp>
        </p:grpSp>
      </p:grpSp>
      <p:grpSp>
        <p:nvGrpSpPr>
          <p:cNvPr id="31" name="Group 31"/>
          <p:cNvGrpSpPr/>
          <p:nvPr/>
        </p:nvGrpSpPr>
        <p:grpSpPr>
          <a:xfrm>
            <a:off x="243568" y="5672631"/>
            <a:ext cx="7111535" cy="1784186"/>
            <a:chOff x="0" y="0"/>
            <a:chExt cx="9482047" cy="2378915"/>
          </a:xfrm>
        </p:grpSpPr>
        <p:grpSp>
          <p:nvGrpSpPr>
            <p:cNvPr id="32" name="Group 32"/>
            <p:cNvGrpSpPr/>
            <p:nvPr/>
          </p:nvGrpSpPr>
          <p:grpSpPr>
            <a:xfrm>
              <a:off x="0" y="0"/>
              <a:ext cx="2221679" cy="2378915"/>
              <a:chOff x="0" y="0"/>
              <a:chExt cx="680157" cy="728294"/>
            </a:xfrm>
          </p:grpSpPr>
          <p:sp>
            <p:nvSpPr>
              <p:cNvPr id="33" name="Freeform 33"/>
              <p:cNvSpPr/>
              <p:nvPr/>
            </p:nvSpPr>
            <p:spPr>
              <a:xfrm>
                <a:off x="0" y="0"/>
                <a:ext cx="680157" cy="728294"/>
              </a:xfrm>
              <a:custGeom>
                <a:avLst/>
                <a:gdLst/>
                <a:ahLst/>
                <a:cxnLst/>
                <a:rect l="l" t="t" r="r" b="b"/>
                <a:pathLst>
                  <a:path w="680157" h="728294">
                    <a:moveTo>
                      <a:pt x="0" y="0"/>
                    </a:moveTo>
                    <a:lnTo>
                      <a:pt x="680157" y="0"/>
                    </a:lnTo>
                    <a:lnTo>
                      <a:pt x="680157" y="728294"/>
                    </a:lnTo>
                    <a:lnTo>
                      <a:pt x="0" y="728294"/>
                    </a:lnTo>
                    <a:close/>
                  </a:path>
                </a:pathLst>
              </a:custGeom>
              <a:ln w="19050" cap="sq">
                <a:solidFill>
                  <a:srgbClr val="004AAD"/>
                </a:solidFill>
                <a:prstDash val="solid"/>
                <a:miter/>
              </a:ln>
            </p:spPr>
            <p:txBody>
              <a:bodyPr/>
              <a:lstStyle/>
              <a:p>
                <a:endParaRPr lang="es-ES"/>
              </a:p>
            </p:txBody>
          </p:sp>
          <p:sp>
            <p:nvSpPr>
              <p:cNvPr id="34" name="TextBox 34"/>
              <p:cNvSpPr txBox="1"/>
              <p:nvPr/>
            </p:nvSpPr>
            <p:spPr>
              <a:xfrm>
                <a:off x="0" y="-38100"/>
                <a:ext cx="680157" cy="766394"/>
              </a:xfrm>
              <a:prstGeom prst="rect">
                <a:avLst/>
              </a:prstGeom>
            </p:spPr>
            <p:txBody>
              <a:bodyPr lIns="49412" tIns="49412" rIns="49412" bIns="49412" rtlCol="0" anchor="ctr"/>
              <a:lstStyle/>
              <a:p>
                <a:pPr algn="ctr">
                  <a:lnSpc>
                    <a:spcPts val="2042"/>
                  </a:lnSpc>
                </a:pPr>
                <a:endParaRPr/>
              </a:p>
            </p:txBody>
          </p:sp>
        </p:grpSp>
        <p:grpSp>
          <p:nvGrpSpPr>
            <p:cNvPr id="35" name="Group 35"/>
            <p:cNvGrpSpPr/>
            <p:nvPr/>
          </p:nvGrpSpPr>
          <p:grpSpPr>
            <a:xfrm>
              <a:off x="2458353" y="0"/>
              <a:ext cx="7023694" cy="2378915"/>
              <a:chOff x="0" y="0"/>
              <a:chExt cx="2150271" cy="728294"/>
            </a:xfrm>
          </p:grpSpPr>
          <p:sp>
            <p:nvSpPr>
              <p:cNvPr id="36" name="Freeform 36"/>
              <p:cNvSpPr/>
              <p:nvPr/>
            </p:nvSpPr>
            <p:spPr>
              <a:xfrm>
                <a:off x="0" y="0"/>
                <a:ext cx="2150271" cy="728294"/>
              </a:xfrm>
              <a:custGeom>
                <a:avLst/>
                <a:gdLst/>
                <a:ahLst/>
                <a:cxnLst/>
                <a:rect l="l" t="t" r="r" b="b"/>
                <a:pathLst>
                  <a:path w="2150271" h="728294">
                    <a:moveTo>
                      <a:pt x="0" y="0"/>
                    </a:moveTo>
                    <a:lnTo>
                      <a:pt x="2150271" y="0"/>
                    </a:lnTo>
                    <a:lnTo>
                      <a:pt x="2150271" y="728294"/>
                    </a:lnTo>
                    <a:lnTo>
                      <a:pt x="0" y="728294"/>
                    </a:lnTo>
                    <a:close/>
                  </a:path>
                </a:pathLst>
              </a:custGeom>
              <a:ln w="19050" cap="sq">
                <a:solidFill>
                  <a:srgbClr val="004AAD"/>
                </a:solidFill>
                <a:prstDash val="solid"/>
                <a:miter/>
              </a:ln>
            </p:spPr>
            <p:txBody>
              <a:bodyPr/>
              <a:lstStyle/>
              <a:p>
                <a:endParaRPr lang="es-ES"/>
              </a:p>
            </p:txBody>
          </p:sp>
          <p:sp>
            <p:nvSpPr>
              <p:cNvPr id="37" name="TextBox 37"/>
              <p:cNvSpPr txBox="1"/>
              <p:nvPr/>
            </p:nvSpPr>
            <p:spPr>
              <a:xfrm>
                <a:off x="0" y="-38100"/>
                <a:ext cx="2150271" cy="766394"/>
              </a:xfrm>
              <a:prstGeom prst="rect">
                <a:avLst/>
              </a:prstGeom>
            </p:spPr>
            <p:txBody>
              <a:bodyPr lIns="49412" tIns="49412" rIns="49412" bIns="49412" rtlCol="0" anchor="ctr"/>
              <a:lstStyle/>
              <a:p>
                <a:pPr algn="ctr">
                  <a:lnSpc>
                    <a:spcPts val="2042"/>
                  </a:lnSpc>
                </a:pPr>
                <a:endParaRPr/>
              </a:p>
            </p:txBody>
          </p:sp>
        </p:grpSp>
        <p:sp>
          <p:nvSpPr>
            <p:cNvPr id="38" name="AutoShape 38"/>
            <p:cNvSpPr/>
            <p:nvPr/>
          </p:nvSpPr>
          <p:spPr>
            <a:xfrm flipH="1">
              <a:off x="2913040" y="665001"/>
              <a:ext cx="6315445" cy="0"/>
            </a:xfrm>
            <a:prstGeom prst="line">
              <a:avLst/>
            </a:prstGeom>
            <a:ln w="44600" cap="flat">
              <a:solidFill>
                <a:srgbClr val="004AAD"/>
              </a:solidFill>
              <a:prstDash val="solid"/>
              <a:headEnd type="none" w="sm" len="sm"/>
              <a:tailEnd type="none" w="sm" len="sm"/>
            </a:ln>
          </p:spPr>
          <p:txBody>
            <a:bodyPr/>
            <a:lstStyle/>
            <a:p>
              <a:endParaRPr lang="es-ES"/>
            </a:p>
          </p:txBody>
        </p:sp>
        <p:sp>
          <p:nvSpPr>
            <p:cNvPr id="39" name="AutoShape 39"/>
            <p:cNvSpPr/>
            <p:nvPr/>
          </p:nvSpPr>
          <p:spPr>
            <a:xfrm flipH="1">
              <a:off x="2913040" y="1306731"/>
              <a:ext cx="6315445" cy="0"/>
            </a:xfrm>
            <a:prstGeom prst="line">
              <a:avLst/>
            </a:prstGeom>
            <a:ln w="44600" cap="flat">
              <a:solidFill>
                <a:srgbClr val="004AAD"/>
              </a:solidFill>
              <a:prstDash val="solid"/>
              <a:headEnd type="none" w="sm" len="sm"/>
              <a:tailEnd type="none" w="sm" len="sm"/>
            </a:ln>
          </p:spPr>
          <p:txBody>
            <a:bodyPr/>
            <a:lstStyle/>
            <a:p>
              <a:endParaRPr lang="es-ES"/>
            </a:p>
          </p:txBody>
        </p:sp>
        <p:sp>
          <p:nvSpPr>
            <p:cNvPr id="40" name="AutoShape 40"/>
            <p:cNvSpPr/>
            <p:nvPr/>
          </p:nvSpPr>
          <p:spPr>
            <a:xfrm flipH="1">
              <a:off x="2913040" y="1955489"/>
              <a:ext cx="6315445" cy="0"/>
            </a:xfrm>
            <a:prstGeom prst="line">
              <a:avLst/>
            </a:prstGeom>
            <a:ln w="44600" cap="flat">
              <a:solidFill>
                <a:srgbClr val="004AAD"/>
              </a:solidFill>
              <a:prstDash val="solid"/>
              <a:headEnd type="none" w="sm" len="sm"/>
              <a:tailEnd type="none" w="sm" len="sm"/>
            </a:ln>
          </p:spPr>
          <p:txBody>
            <a:bodyPr/>
            <a:lstStyle/>
            <a:p>
              <a:endParaRPr lang="es-ES"/>
            </a:p>
          </p:txBody>
        </p:sp>
      </p:grpSp>
      <p:sp>
        <p:nvSpPr>
          <p:cNvPr id="41" name="TextBox 41"/>
          <p:cNvSpPr txBox="1"/>
          <p:nvPr/>
        </p:nvSpPr>
        <p:spPr>
          <a:xfrm rot="1953343">
            <a:off x="73879" y="4631162"/>
            <a:ext cx="1850945" cy="344544"/>
          </a:xfrm>
          <a:prstGeom prst="rect">
            <a:avLst/>
          </a:prstGeom>
        </p:spPr>
        <p:txBody>
          <a:bodyPr lIns="0" tIns="0" rIns="0" bIns="0" rtlCol="0" anchor="t">
            <a:spAutoFit/>
          </a:bodyPr>
          <a:lstStyle/>
          <a:p>
            <a:pPr algn="ctr">
              <a:lnSpc>
                <a:spcPts val="2553"/>
              </a:lnSpc>
            </a:pPr>
            <a:r>
              <a:rPr lang="en-US" sz="2553">
                <a:solidFill>
                  <a:srgbClr val="004AAD"/>
                </a:solidFill>
                <a:latin typeface="Special Elite"/>
                <a:ea typeface="Special Elite"/>
                <a:cs typeface="Special Elite"/>
                <a:sym typeface="Special Elite"/>
              </a:rPr>
              <a:t>FOTO</a:t>
            </a:r>
          </a:p>
        </p:txBody>
      </p:sp>
      <p:sp>
        <p:nvSpPr>
          <p:cNvPr id="42" name="TextBox 42"/>
          <p:cNvSpPr txBox="1"/>
          <p:nvPr/>
        </p:nvSpPr>
        <p:spPr>
          <a:xfrm rot="1953343">
            <a:off x="73879" y="6408509"/>
            <a:ext cx="1850945" cy="344544"/>
          </a:xfrm>
          <a:prstGeom prst="rect">
            <a:avLst/>
          </a:prstGeom>
        </p:spPr>
        <p:txBody>
          <a:bodyPr lIns="0" tIns="0" rIns="0" bIns="0" rtlCol="0" anchor="t">
            <a:spAutoFit/>
          </a:bodyPr>
          <a:lstStyle/>
          <a:p>
            <a:pPr algn="ctr">
              <a:lnSpc>
                <a:spcPts val="2553"/>
              </a:lnSpc>
            </a:pPr>
            <a:r>
              <a:rPr lang="en-US" sz="2553">
                <a:solidFill>
                  <a:srgbClr val="004AAD"/>
                </a:solidFill>
                <a:latin typeface="Special Elite"/>
                <a:ea typeface="Special Elite"/>
                <a:cs typeface="Special Elite"/>
                <a:sym typeface="Special Elite"/>
              </a:rPr>
              <a:t>FOTO</a:t>
            </a:r>
          </a:p>
        </p:txBody>
      </p:sp>
      <p:grpSp>
        <p:nvGrpSpPr>
          <p:cNvPr id="43" name="Group 43"/>
          <p:cNvGrpSpPr/>
          <p:nvPr/>
        </p:nvGrpSpPr>
        <p:grpSpPr>
          <a:xfrm>
            <a:off x="243568" y="7561592"/>
            <a:ext cx="7111535" cy="1784186"/>
            <a:chOff x="0" y="0"/>
            <a:chExt cx="9482047" cy="2378915"/>
          </a:xfrm>
        </p:grpSpPr>
        <p:grpSp>
          <p:nvGrpSpPr>
            <p:cNvPr id="44" name="Group 44"/>
            <p:cNvGrpSpPr/>
            <p:nvPr/>
          </p:nvGrpSpPr>
          <p:grpSpPr>
            <a:xfrm>
              <a:off x="0" y="0"/>
              <a:ext cx="2221679" cy="2378915"/>
              <a:chOff x="0" y="0"/>
              <a:chExt cx="680157" cy="728294"/>
            </a:xfrm>
          </p:grpSpPr>
          <p:sp>
            <p:nvSpPr>
              <p:cNvPr id="45" name="Freeform 45"/>
              <p:cNvSpPr/>
              <p:nvPr/>
            </p:nvSpPr>
            <p:spPr>
              <a:xfrm>
                <a:off x="0" y="0"/>
                <a:ext cx="680157" cy="728294"/>
              </a:xfrm>
              <a:custGeom>
                <a:avLst/>
                <a:gdLst/>
                <a:ahLst/>
                <a:cxnLst/>
                <a:rect l="l" t="t" r="r" b="b"/>
                <a:pathLst>
                  <a:path w="680157" h="728294">
                    <a:moveTo>
                      <a:pt x="0" y="0"/>
                    </a:moveTo>
                    <a:lnTo>
                      <a:pt x="680157" y="0"/>
                    </a:lnTo>
                    <a:lnTo>
                      <a:pt x="680157" y="728294"/>
                    </a:lnTo>
                    <a:lnTo>
                      <a:pt x="0" y="728294"/>
                    </a:lnTo>
                    <a:close/>
                  </a:path>
                </a:pathLst>
              </a:custGeom>
              <a:ln w="19050" cap="sq">
                <a:solidFill>
                  <a:srgbClr val="004AAD"/>
                </a:solidFill>
                <a:prstDash val="solid"/>
                <a:miter/>
              </a:ln>
            </p:spPr>
            <p:txBody>
              <a:bodyPr/>
              <a:lstStyle/>
              <a:p>
                <a:endParaRPr lang="es-ES"/>
              </a:p>
            </p:txBody>
          </p:sp>
          <p:sp>
            <p:nvSpPr>
              <p:cNvPr id="46" name="TextBox 46"/>
              <p:cNvSpPr txBox="1"/>
              <p:nvPr/>
            </p:nvSpPr>
            <p:spPr>
              <a:xfrm>
                <a:off x="0" y="-38100"/>
                <a:ext cx="680157" cy="766394"/>
              </a:xfrm>
              <a:prstGeom prst="rect">
                <a:avLst/>
              </a:prstGeom>
            </p:spPr>
            <p:txBody>
              <a:bodyPr lIns="49412" tIns="49412" rIns="49412" bIns="49412" rtlCol="0" anchor="ctr"/>
              <a:lstStyle/>
              <a:p>
                <a:pPr algn="ctr">
                  <a:lnSpc>
                    <a:spcPts val="2042"/>
                  </a:lnSpc>
                </a:pPr>
                <a:endParaRPr/>
              </a:p>
            </p:txBody>
          </p:sp>
        </p:grpSp>
        <p:grpSp>
          <p:nvGrpSpPr>
            <p:cNvPr id="47" name="Group 47"/>
            <p:cNvGrpSpPr/>
            <p:nvPr/>
          </p:nvGrpSpPr>
          <p:grpSpPr>
            <a:xfrm>
              <a:off x="2458353" y="0"/>
              <a:ext cx="7023694" cy="2378915"/>
              <a:chOff x="0" y="0"/>
              <a:chExt cx="2150271" cy="728294"/>
            </a:xfrm>
          </p:grpSpPr>
          <p:sp>
            <p:nvSpPr>
              <p:cNvPr id="48" name="Freeform 48"/>
              <p:cNvSpPr/>
              <p:nvPr/>
            </p:nvSpPr>
            <p:spPr>
              <a:xfrm>
                <a:off x="0" y="0"/>
                <a:ext cx="2150271" cy="728294"/>
              </a:xfrm>
              <a:custGeom>
                <a:avLst/>
                <a:gdLst/>
                <a:ahLst/>
                <a:cxnLst/>
                <a:rect l="l" t="t" r="r" b="b"/>
                <a:pathLst>
                  <a:path w="2150271" h="728294">
                    <a:moveTo>
                      <a:pt x="0" y="0"/>
                    </a:moveTo>
                    <a:lnTo>
                      <a:pt x="2150271" y="0"/>
                    </a:lnTo>
                    <a:lnTo>
                      <a:pt x="2150271" y="728294"/>
                    </a:lnTo>
                    <a:lnTo>
                      <a:pt x="0" y="728294"/>
                    </a:lnTo>
                    <a:close/>
                  </a:path>
                </a:pathLst>
              </a:custGeom>
              <a:ln w="19050" cap="sq">
                <a:solidFill>
                  <a:srgbClr val="004AAD"/>
                </a:solidFill>
                <a:prstDash val="solid"/>
                <a:miter/>
              </a:ln>
            </p:spPr>
            <p:txBody>
              <a:bodyPr/>
              <a:lstStyle/>
              <a:p>
                <a:endParaRPr lang="es-ES"/>
              </a:p>
            </p:txBody>
          </p:sp>
          <p:sp>
            <p:nvSpPr>
              <p:cNvPr id="49" name="TextBox 49"/>
              <p:cNvSpPr txBox="1"/>
              <p:nvPr/>
            </p:nvSpPr>
            <p:spPr>
              <a:xfrm>
                <a:off x="0" y="-38100"/>
                <a:ext cx="2150271" cy="766394"/>
              </a:xfrm>
              <a:prstGeom prst="rect">
                <a:avLst/>
              </a:prstGeom>
            </p:spPr>
            <p:txBody>
              <a:bodyPr lIns="49412" tIns="49412" rIns="49412" bIns="49412" rtlCol="0" anchor="ctr"/>
              <a:lstStyle/>
              <a:p>
                <a:pPr algn="ctr">
                  <a:lnSpc>
                    <a:spcPts val="2042"/>
                  </a:lnSpc>
                </a:pPr>
                <a:endParaRPr/>
              </a:p>
            </p:txBody>
          </p:sp>
        </p:grpSp>
        <p:sp>
          <p:nvSpPr>
            <p:cNvPr id="50" name="AutoShape 50"/>
            <p:cNvSpPr/>
            <p:nvPr/>
          </p:nvSpPr>
          <p:spPr>
            <a:xfrm flipH="1">
              <a:off x="2913040" y="665001"/>
              <a:ext cx="6315445" cy="0"/>
            </a:xfrm>
            <a:prstGeom prst="line">
              <a:avLst/>
            </a:prstGeom>
            <a:ln w="44600" cap="flat">
              <a:solidFill>
                <a:srgbClr val="004AAD"/>
              </a:solidFill>
              <a:prstDash val="solid"/>
              <a:headEnd type="none" w="sm" len="sm"/>
              <a:tailEnd type="none" w="sm" len="sm"/>
            </a:ln>
          </p:spPr>
          <p:txBody>
            <a:bodyPr/>
            <a:lstStyle/>
            <a:p>
              <a:endParaRPr lang="es-ES"/>
            </a:p>
          </p:txBody>
        </p:sp>
        <p:sp>
          <p:nvSpPr>
            <p:cNvPr id="51" name="AutoShape 51"/>
            <p:cNvSpPr/>
            <p:nvPr/>
          </p:nvSpPr>
          <p:spPr>
            <a:xfrm flipH="1">
              <a:off x="2913040" y="1306731"/>
              <a:ext cx="6315445" cy="0"/>
            </a:xfrm>
            <a:prstGeom prst="line">
              <a:avLst/>
            </a:prstGeom>
            <a:ln w="44600" cap="flat">
              <a:solidFill>
                <a:srgbClr val="004AAD"/>
              </a:solidFill>
              <a:prstDash val="solid"/>
              <a:headEnd type="none" w="sm" len="sm"/>
              <a:tailEnd type="none" w="sm" len="sm"/>
            </a:ln>
          </p:spPr>
          <p:txBody>
            <a:bodyPr/>
            <a:lstStyle/>
            <a:p>
              <a:endParaRPr lang="es-ES"/>
            </a:p>
          </p:txBody>
        </p:sp>
        <p:sp>
          <p:nvSpPr>
            <p:cNvPr id="52" name="AutoShape 52"/>
            <p:cNvSpPr/>
            <p:nvPr/>
          </p:nvSpPr>
          <p:spPr>
            <a:xfrm flipH="1">
              <a:off x="2913040" y="1955489"/>
              <a:ext cx="6315445" cy="0"/>
            </a:xfrm>
            <a:prstGeom prst="line">
              <a:avLst/>
            </a:prstGeom>
            <a:ln w="44600" cap="flat">
              <a:solidFill>
                <a:srgbClr val="004AAD"/>
              </a:solidFill>
              <a:prstDash val="solid"/>
              <a:headEnd type="none" w="sm" len="sm"/>
              <a:tailEnd type="none" w="sm" len="sm"/>
            </a:ln>
          </p:spPr>
          <p:txBody>
            <a:bodyPr/>
            <a:lstStyle/>
            <a:p>
              <a:endParaRPr lang="es-ES"/>
            </a:p>
          </p:txBody>
        </p:sp>
      </p:grpSp>
      <p:sp>
        <p:nvSpPr>
          <p:cNvPr id="53" name="TextBox 53"/>
          <p:cNvSpPr txBox="1"/>
          <p:nvPr/>
        </p:nvSpPr>
        <p:spPr>
          <a:xfrm rot="1953343">
            <a:off x="73879" y="8297470"/>
            <a:ext cx="1850945" cy="344544"/>
          </a:xfrm>
          <a:prstGeom prst="rect">
            <a:avLst/>
          </a:prstGeom>
        </p:spPr>
        <p:txBody>
          <a:bodyPr lIns="0" tIns="0" rIns="0" bIns="0" rtlCol="0" anchor="t">
            <a:spAutoFit/>
          </a:bodyPr>
          <a:lstStyle/>
          <a:p>
            <a:pPr algn="ctr">
              <a:lnSpc>
                <a:spcPts val="2553"/>
              </a:lnSpc>
            </a:pPr>
            <a:r>
              <a:rPr lang="en-US" sz="2553">
                <a:solidFill>
                  <a:srgbClr val="004AAD"/>
                </a:solidFill>
                <a:latin typeface="Special Elite"/>
                <a:ea typeface="Special Elite"/>
                <a:cs typeface="Special Elite"/>
                <a:sym typeface="Special Elite"/>
              </a:rPr>
              <a:t>FOTO</a:t>
            </a:r>
          </a:p>
        </p:txBody>
      </p:sp>
      <p:grpSp>
        <p:nvGrpSpPr>
          <p:cNvPr id="54" name="Group 54"/>
          <p:cNvGrpSpPr/>
          <p:nvPr/>
        </p:nvGrpSpPr>
        <p:grpSpPr>
          <a:xfrm rot="-2506">
            <a:off x="2600658" y="10036904"/>
            <a:ext cx="576156" cy="323571"/>
            <a:chOff x="0" y="0"/>
            <a:chExt cx="295392" cy="165893"/>
          </a:xfrm>
        </p:grpSpPr>
        <p:sp>
          <p:nvSpPr>
            <p:cNvPr id="55" name="Freeform 55"/>
            <p:cNvSpPr/>
            <p:nvPr/>
          </p:nvSpPr>
          <p:spPr>
            <a:xfrm>
              <a:off x="0" y="0"/>
              <a:ext cx="295392" cy="165893"/>
            </a:xfrm>
            <a:custGeom>
              <a:avLst/>
              <a:gdLst/>
              <a:ahLst/>
              <a:cxnLst/>
              <a:rect l="l" t="t" r="r" b="b"/>
              <a:pathLst>
                <a:path w="295392" h="165893">
                  <a:moveTo>
                    <a:pt x="0" y="0"/>
                  </a:moveTo>
                  <a:lnTo>
                    <a:pt x="295392" y="0"/>
                  </a:lnTo>
                  <a:lnTo>
                    <a:pt x="295392" y="165893"/>
                  </a:lnTo>
                  <a:lnTo>
                    <a:pt x="0" y="165893"/>
                  </a:lnTo>
                  <a:close/>
                </a:path>
              </a:pathLst>
            </a:custGeom>
            <a:ln w="9525" cap="sq">
              <a:solidFill>
                <a:srgbClr val="004AAD"/>
              </a:solidFill>
              <a:prstDash val="solid"/>
              <a:miter/>
            </a:ln>
          </p:spPr>
          <p:txBody>
            <a:bodyPr/>
            <a:lstStyle/>
            <a:p>
              <a:endParaRPr lang="es-ES"/>
            </a:p>
          </p:txBody>
        </p:sp>
        <p:sp>
          <p:nvSpPr>
            <p:cNvPr id="56" name="TextBox 56"/>
            <p:cNvSpPr txBox="1"/>
            <p:nvPr/>
          </p:nvSpPr>
          <p:spPr>
            <a:xfrm>
              <a:off x="0" y="-38100"/>
              <a:ext cx="295392" cy="203993"/>
            </a:xfrm>
            <a:prstGeom prst="rect">
              <a:avLst/>
            </a:prstGeom>
          </p:spPr>
          <p:txBody>
            <a:bodyPr lIns="34539" tIns="34539" rIns="34539" bIns="34539" rtlCol="0" anchor="ctr"/>
            <a:lstStyle/>
            <a:p>
              <a:pPr algn="ctr">
                <a:lnSpc>
                  <a:spcPts val="2042"/>
                </a:lnSpc>
              </a:pPr>
              <a:endParaRPr/>
            </a:p>
          </p:txBody>
        </p:sp>
      </p:grpSp>
      <p:sp>
        <p:nvSpPr>
          <p:cNvPr id="57" name="TextBox 57"/>
          <p:cNvSpPr txBox="1"/>
          <p:nvPr/>
        </p:nvSpPr>
        <p:spPr>
          <a:xfrm>
            <a:off x="2053110" y="306686"/>
            <a:ext cx="5301993" cy="623505"/>
          </a:xfrm>
          <a:prstGeom prst="rect">
            <a:avLst/>
          </a:prstGeom>
        </p:spPr>
        <p:txBody>
          <a:bodyPr lIns="0" tIns="0" rIns="0" bIns="0" rtlCol="0" anchor="t">
            <a:spAutoFit/>
          </a:bodyPr>
          <a:lstStyle/>
          <a:p>
            <a:pPr algn="ctr">
              <a:lnSpc>
                <a:spcPts val="4901"/>
              </a:lnSpc>
            </a:pPr>
            <a:r>
              <a:rPr lang="en-US" sz="4050" spc="243">
                <a:solidFill>
                  <a:srgbClr val="004AAD"/>
                </a:solidFill>
                <a:latin typeface="WC Mano Negra Bold"/>
                <a:ea typeface="WC Mano Negra Bold"/>
                <a:cs typeface="WC Mano Negra Bold"/>
                <a:sym typeface="WC Mano Negra Bold"/>
              </a:rPr>
              <a:t>MODELO CANDIDATURAS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4384" t="-1069" r="-4384" b="-6725"/>
            </a:stretch>
          </a:blipFill>
        </p:spPr>
        <p:txBody>
          <a:bodyPr/>
          <a:lstStyle/>
          <a:p>
            <a:endParaRPr lang="es-ES"/>
          </a:p>
        </p:txBody>
      </p:sp>
      <p:grpSp>
        <p:nvGrpSpPr>
          <p:cNvPr id="3" name="Group 3"/>
          <p:cNvGrpSpPr/>
          <p:nvPr/>
        </p:nvGrpSpPr>
        <p:grpSpPr>
          <a:xfrm>
            <a:off x="732161" y="3567938"/>
            <a:ext cx="572812" cy="508197"/>
            <a:chOff x="0" y="0"/>
            <a:chExt cx="205283" cy="182126"/>
          </a:xfrm>
        </p:grpSpPr>
        <p:sp>
          <p:nvSpPr>
            <p:cNvPr id="4" name="Freeform 4"/>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5" name="TextBox 5"/>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grpSp>
        <p:nvGrpSpPr>
          <p:cNvPr id="6" name="Group 6"/>
          <p:cNvGrpSpPr/>
          <p:nvPr/>
        </p:nvGrpSpPr>
        <p:grpSpPr>
          <a:xfrm rot="-130373">
            <a:off x="397179" y="8423550"/>
            <a:ext cx="6773663" cy="1384536"/>
            <a:chOff x="0" y="0"/>
            <a:chExt cx="1644691" cy="336175"/>
          </a:xfrm>
        </p:grpSpPr>
        <p:sp>
          <p:nvSpPr>
            <p:cNvPr id="7" name="Freeform 7"/>
            <p:cNvSpPr/>
            <p:nvPr/>
          </p:nvSpPr>
          <p:spPr>
            <a:xfrm>
              <a:off x="0" y="0"/>
              <a:ext cx="1644691" cy="336175"/>
            </a:xfrm>
            <a:custGeom>
              <a:avLst/>
              <a:gdLst/>
              <a:ahLst/>
              <a:cxnLst/>
              <a:rect l="l" t="t" r="r" b="b"/>
              <a:pathLst>
                <a:path w="1644691" h="336175">
                  <a:moveTo>
                    <a:pt x="61719" y="0"/>
                  </a:moveTo>
                  <a:lnTo>
                    <a:pt x="1582972" y="0"/>
                  </a:lnTo>
                  <a:cubicBezTo>
                    <a:pt x="1599341" y="0"/>
                    <a:pt x="1615040" y="6503"/>
                    <a:pt x="1626614" y="18077"/>
                  </a:cubicBezTo>
                  <a:cubicBezTo>
                    <a:pt x="1638189" y="29652"/>
                    <a:pt x="1644691" y="45350"/>
                    <a:pt x="1644691" y="61719"/>
                  </a:cubicBezTo>
                  <a:lnTo>
                    <a:pt x="1644691" y="274456"/>
                  </a:lnTo>
                  <a:cubicBezTo>
                    <a:pt x="1644691" y="290825"/>
                    <a:pt x="1638189" y="306523"/>
                    <a:pt x="1626614" y="318098"/>
                  </a:cubicBezTo>
                  <a:cubicBezTo>
                    <a:pt x="1615040" y="329672"/>
                    <a:pt x="1599341" y="336175"/>
                    <a:pt x="1582972" y="336175"/>
                  </a:cubicBezTo>
                  <a:lnTo>
                    <a:pt x="61719" y="336175"/>
                  </a:lnTo>
                  <a:cubicBezTo>
                    <a:pt x="45350" y="336175"/>
                    <a:pt x="29652" y="329672"/>
                    <a:pt x="18077" y="318098"/>
                  </a:cubicBezTo>
                  <a:cubicBezTo>
                    <a:pt x="6503" y="306523"/>
                    <a:pt x="0" y="290825"/>
                    <a:pt x="0" y="274456"/>
                  </a:cubicBezTo>
                  <a:lnTo>
                    <a:pt x="0" y="61719"/>
                  </a:lnTo>
                  <a:cubicBezTo>
                    <a:pt x="0" y="45350"/>
                    <a:pt x="6503" y="29652"/>
                    <a:pt x="18077" y="18077"/>
                  </a:cubicBezTo>
                  <a:cubicBezTo>
                    <a:pt x="29652" y="6503"/>
                    <a:pt x="45350" y="0"/>
                    <a:pt x="61719" y="0"/>
                  </a:cubicBezTo>
                  <a:close/>
                </a:path>
              </a:pathLst>
            </a:custGeom>
            <a:solidFill>
              <a:srgbClr val="FFFFFF"/>
            </a:solidFill>
            <a:ln w="19050" cap="rnd">
              <a:solidFill>
                <a:srgbClr val="000000"/>
              </a:solidFill>
              <a:prstDash val="solid"/>
              <a:round/>
            </a:ln>
          </p:spPr>
          <p:txBody>
            <a:bodyPr/>
            <a:lstStyle/>
            <a:p>
              <a:endParaRPr lang="es-ES"/>
            </a:p>
          </p:txBody>
        </p:sp>
        <p:sp>
          <p:nvSpPr>
            <p:cNvPr id="8" name="TextBox 8"/>
            <p:cNvSpPr txBox="1"/>
            <p:nvPr/>
          </p:nvSpPr>
          <p:spPr>
            <a:xfrm>
              <a:off x="0" y="-38100"/>
              <a:ext cx="1644691" cy="374275"/>
            </a:xfrm>
            <a:prstGeom prst="rect">
              <a:avLst/>
            </a:prstGeom>
          </p:spPr>
          <p:txBody>
            <a:bodyPr lIns="37490" tIns="37490" rIns="37490" bIns="37490" rtlCol="0" anchor="ctr"/>
            <a:lstStyle/>
            <a:p>
              <a:pPr algn="ctr">
                <a:lnSpc>
                  <a:spcPts val="2996"/>
                </a:lnSpc>
              </a:pPr>
              <a:endParaRPr/>
            </a:p>
          </p:txBody>
        </p:sp>
      </p:grpSp>
      <p:sp>
        <p:nvSpPr>
          <p:cNvPr id="9" name="TextBox 9"/>
          <p:cNvSpPr txBox="1"/>
          <p:nvPr/>
        </p:nvSpPr>
        <p:spPr>
          <a:xfrm rot="-173392">
            <a:off x="78382" y="1334314"/>
            <a:ext cx="7381490" cy="1406113"/>
          </a:xfrm>
          <a:prstGeom prst="rect">
            <a:avLst/>
          </a:prstGeom>
        </p:spPr>
        <p:txBody>
          <a:bodyPr lIns="0" tIns="0" rIns="0" bIns="0" rtlCol="0" anchor="t">
            <a:spAutoFit/>
          </a:bodyPr>
          <a:lstStyle/>
          <a:p>
            <a:pPr algn="ctr">
              <a:lnSpc>
                <a:spcPts val="3608"/>
              </a:lnSpc>
            </a:pPr>
            <a:r>
              <a:rPr lang="en-US" sz="3608">
                <a:solidFill>
                  <a:srgbClr val="004AAD"/>
                </a:solidFill>
                <a:latin typeface="Special Elite"/>
                <a:ea typeface="Special Elite"/>
                <a:cs typeface="Special Elite"/>
                <a:sym typeface="Special Elite"/>
              </a:rPr>
              <a:t>CANDIDATURAS AL CONSEJO ESCOLAR DEL SECTOR DE </a:t>
            </a:r>
          </a:p>
          <a:p>
            <a:pPr algn="ctr">
              <a:lnSpc>
                <a:spcPts val="3608"/>
              </a:lnSpc>
            </a:pPr>
            <a:r>
              <a:rPr lang="en-US" sz="3608" u="sng">
                <a:solidFill>
                  <a:srgbClr val="004AAD"/>
                </a:solidFill>
                <a:latin typeface="Special Elite"/>
                <a:ea typeface="Special Elite"/>
                <a:cs typeface="Special Elite"/>
                <a:sym typeface="Special Elite"/>
              </a:rPr>
              <a:t>MADRES Y PADRES DE ALUMNOS</a:t>
            </a:r>
          </a:p>
        </p:txBody>
      </p:sp>
      <p:grpSp>
        <p:nvGrpSpPr>
          <p:cNvPr id="10" name="Group 10"/>
          <p:cNvGrpSpPr/>
          <p:nvPr/>
        </p:nvGrpSpPr>
        <p:grpSpPr>
          <a:xfrm>
            <a:off x="732161" y="4416350"/>
            <a:ext cx="572812" cy="508197"/>
            <a:chOff x="0" y="0"/>
            <a:chExt cx="205283" cy="182126"/>
          </a:xfrm>
        </p:grpSpPr>
        <p:sp>
          <p:nvSpPr>
            <p:cNvPr id="11" name="Freeform 11"/>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12" name="TextBox 12"/>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grpSp>
        <p:nvGrpSpPr>
          <p:cNvPr id="13" name="Group 13"/>
          <p:cNvGrpSpPr/>
          <p:nvPr/>
        </p:nvGrpSpPr>
        <p:grpSpPr>
          <a:xfrm>
            <a:off x="732161" y="5264762"/>
            <a:ext cx="572812" cy="508197"/>
            <a:chOff x="0" y="0"/>
            <a:chExt cx="205283" cy="182126"/>
          </a:xfrm>
        </p:grpSpPr>
        <p:sp>
          <p:nvSpPr>
            <p:cNvPr id="14" name="Freeform 14"/>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15" name="TextBox 15"/>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grpSp>
        <p:nvGrpSpPr>
          <p:cNvPr id="16" name="Group 16"/>
          <p:cNvGrpSpPr/>
          <p:nvPr/>
        </p:nvGrpSpPr>
        <p:grpSpPr>
          <a:xfrm>
            <a:off x="732161" y="6113174"/>
            <a:ext cx="572812" cy="508197"/>
            <a:chOff x="0" y="0"/>
            <a:chExt cx="205283" cy="182126"/>
          </a:xfrm>
        </p:grpSpPr>
        <p:sp>
          <p:nvSpPr>
            <p:cNvPr id="17" name="Freeform 17"/>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18" name="TextBox 18"/>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grpSp>
        <p:nvGrpSpPr>
          <p:cNvPr id="19" name="Group 19"/>
          <p:cNvGrpSpPr/>
          <p:nvPr/>
        </p:nvGrpSpPr>
        <p:grpSpPr>
          <a:xfrm>
            <a:off x="732161" y="6961586"/>
            <a:ext cx="572812" cy="508197"/>
            <a:chOff x="0" y="0"/>
            <a:chExt cx="205283" cy="182126"/>
          </a:xfrm>
        </p:grpSpPr>
        <p:sp>
          <p:nvSpPr>
            <p:cNvPr id="20" name="Freeform 20"/>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21" name="TextBox 21"/>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sp>
        <p:nvSpPr>
          <p:cNvPr id="22" name="TextBox 22"/>
          <p:cNvSpPr txBox="1"/>
          <p:nvPr/>
        </p:nvSpPr>
        <p:spPr>
          <a:xfrm rot="-191980">
            <a:off x="790845" y="8701725"/>
            <a:ext cx="6048000" cy="1417500"/>
          </a:xfrm>
          <a:prstGeom prst="rect">
            <a:avLst/>
          </a:prstGeom>
        </p:spPr>
        <p:txBody>
          <a:bodyPr lIns="0" tIns="0" rIns="0" bIns="0" rtlCol="0" anchor="t">
            <a:spAutoFit/>
          </a:bodyPr>
          <a:lstStyle/>
          <a:p>
            <a:pPr algn="ctr">
              <a:lnSpc>
                <a:spcPts val="3735"/>
              </a:lnSpc>
            </a:pPr>
            <a:r>
              <a:rPr lang="en-US" sz="3112">
                <a:solidFill>
                  <a:srgbClr val="000000"/>
                </a:solidFill>
                <a:latin typeface="Biro Script Plus"/>
                <a:ea typeface="Biro Script Plus"/>
                <a:cs typeface="Biro Script Plus"/>
                <a:sym typeface="Biro Script Plus"/>
              </a:rPr>
              <a:t>Se marcará con una cruz un máximo </a:t>
            </a:r>
          </a:p>
          <a:p>
            <a:pPr algn="ctr">
              <a:lnSpc>
                <a:spcPts val="3735"/>
              </a:lnSpc>
            </a:pPr>
            <a:r>
              <a:rPr lang="en-US" sz="3112">
                <a:solidFill>
                  <a:srgbClr val="000000"/>
                </a:solidFill>
                <a:latin typeface="Biro Script Plus"/>
                <a:ea typeface="Biro Script Plus"/>
                <a:cs typeface="Biro Script Plus"/>
                <a:sym typeface="Biro Script Plus"/>
              </a:rPr>
              <a:t>de        personas</a:t>
            </a:r>
          </a:p>
          <a:p>
            <a:pPr algn="ctr">
              <a:lnSpc>
                <a:spcPts val="3735"/>
              </a:lnSpc>
            </a:pPr>
            <a:endParaRPr lang="en-US" sz="3112">
              <a:solidFill>
                <a:srgbClr val="000000"/>
              </a:solidFill>
              <a:latin typeface="Biro Script Plus"/>
              <a:ea typeface="Biro Script Plus"/>
              <a:cs typeface="Biro Script Plus"/>
              <a:sym typeface="Biro Script Plus"/>
            </a:endParaRPr>
          </a:p>
        </p:txBody>
      </p:sp>
      <p:sp>
        <p:nvSpPr>
          <p:cNvPr id="23" name="Freeform 23"/>
          <p:cNvSpPr/>
          <p:nvPr/>
        </p:nvSpPr>
        <p:spPr>
          <a:xfrm>
            <a:off x="256143" y="247200"/>
            <a:ext cx="1514377" cy="752002"/>
          </a:xfrm>
          <a:custGeom>
            <a:avLst/>
            <a:gdLst/>
            <a:ahLst/>
            <a:cxnLst/>
            <a:rect l="l" t="t" r="r" b="b"/>
            <a:pathLst>
              <a:path w="1514377" h="752002">
                <a:moveTo>
                  <a:pt x="0" y="0"/>
                </a:moveTo>
                <a:lnTo>
                  <a:pt x="1514377" y="0"/>
                </a:lnTo>
                <a:lnTo>
                  <a:pt x="1514377" y="752003"/>
                </a:lnTo>
                <a:lnTo>
                  <a:pt x="0" y="752003"/>
                </a:lnTo>
                <a:lnTo>
                  <a:pt x="0" y="0"/>
                </a:lnTo>
                <a:close/>
              </a:path>
            </a:pathLst>
          </a:custGeom>
          <a:blipFill>
            <a:blip r:embed="rId3"/>
            <a:stretch>
              <a:fillRect/>
            </a:stretch>
          </a:blipFill>
        </p:spPr>
        <p:txBody>
          <a:bodyPr/>
          <a:lstStyle/>
          <a:p>
            <a:endParaRPr lang="es-ES"/>
          </a:p>
        </p:txBody>
      </p:sp>
      <p:grpSp>
        <p:nvGrpSpPr>
          <p:cNvPr id="24" name="Group 24"/>
          <p:cNvGrpSpPr/>
          <p:nvPr/>
        </p:nvGrpSpPr>
        <p:grpSpPr>
          <a:xfrm>
            <a:off x="3124308" y="9192376"/>
            <a:ext cx="572812" cy="508197"/>
            <a:chOff x="0" y="0"/>
            <a:chExt cx="205283" cy="182126"/>
          </a:xfrm>
        </p:grpSpPr>
        <p:sp>
          <p:nvSpPr>
            <p:cNvPr id="25" name="Freeform 25"/>
            <p:cNvSpPr/>
            <p:nvPr/>
          </p:nvSpPr>
          <p:spPr>
            <a:xfrm>
              <a:off x="0" y="0"/>
              <a:ext cx="205283" cy="182126"/>
            </a:xfrm>
            <a:custGeom>
              <a:avLst/>
              <a:gdLst/>
              <a:ahLst/>
              <a:cxnLst/>
              <a:rect l="l" t="t" r="r" b="b"/>
              <a:pathLst>
                <a:path w="205283" h="182126">
                  <a:moveTo>
                    <a:pt x="0" y="0"/>
                  </a:moveTo>
                  <a:lnTo>
                    <a:pt x="205283" y="0"/>
                  </a:lnTo>
                  <a:lnTo>
                    <a:pt x="205283" y="182126"/>
                  </a:lnTo>
                  <a:lnTo>
                    <a:pt x="0" y="182126"/>
                  </a:lnTo>
                  <a:close/>
                </a:path>
              </a:pathLst>
            </a:custGeom>
            <a:ln w="19050" cap="sq">
              <a:solidFill>
                <a:srgbClr val="004AAD"/>
              </a:solidFill>
              <a:prstDash val="solid"/>
              <a:miter/>
            </a:ln>
          </p:spPr>
          <p:txBody>
            <a:bodyPr/>
            <a:lstStyle/>
            <a:p>
              <a:endParaRPr lang="es-ES"/>
            </a:p>
          </p:txBody>
        </p:sp>
        <p:sp>
          <p:nvSpPr>
            <p:cNvPr id="26" name="TextBox 26"/>
            <p:cNvSpPr txBox="1"/>
            <p:nvPr/>
          </p:nvSpPr>
          <p:spPr>
            <a:xfrm>
              <a:off x="0" y="-38100"/>
              <a:ext cx="205283" cy="220226"/>
            </a:xfrm>
            <a:prstGeom prst="rect">
              <a:avLst/>
            </a:prstGeom>
          </p:spPr>
          <p:txBody>
            <a:bodyPr lIns="49412" tIns="49412" rIns="49412" bIns="49412" rtlCol="0" anchor="ctr"/>
            <a:lstStyle/>
            <a:p>
              <a:pPr algn="ctr">
                <a:lnSpc>
                  <a:spcPts val="2042"/>
                </a:lnSpc>
              </a:pPr>
              <a:endParaRPr/>
            </a:p>
          </p:txBody>
        </p:sp>
      </p:grpSp>
      <p:sp>
        <p:nvSpPr>
          <p:cNvPr id="27" name="AutoShape 27"/>
          <p:cNvSpPr/>
          <p:nvPr/>
        </p:nvSpPr>
        <p:spPr>
          <a:xfrm flipH="1" flipV="1">
            <a:off x="1770520" y="4066610"/>
            <a:ext cx="5240866" cy="19050"/>
          </a:xfrm>
          <a:prstGeom prst="line">
            <a:avLst/>
          </a:prstGeom>
          <a:ln w="38100" cap="flat">
            <a:solidFill>
              <a:srgbClr val="004AAD"/>
            </a:solidFill>
            <a:prstDash val="solid"/>
            <a:headEnd type="none" w="sm" len="sm"/>
            <a:tailEnd type="none" w="sm" len="sm"/>
          </a:ln>
        </p:spPr>
        <p:txBody>
          <a:bodyPr/>
          <a:lstStyle/>
          <a:p>
            <a:endParaRPr lang="es-ES"/>
          </a:p>
        </p:txBody>
      </p:sp>
      <p:sp>
        <p:nvSpPr>
          <p:cNvPr id="28" name="AutoShape 28"/>
          <p:cNvSpPr/>
          <p:nvPr/>
        </p:nvSpPr>
        <p:spPr>
          <a:xfrm flipH="1" flipV="1">
            <a:off x="1770589" y="4886447"/>
            <a:ext cx="5240866" cy="19050"/>
          </a:xfrm>
          <a:prstGeom prst="line">
            <a:avLst/>
          </a:prstGeom>
          <a:ln w="38100" cap="flat">
            <a:solidFill>
              <a:srgbClr val="004AAD"/>
            </a:solidFill>
            <a:prstDash val="solid"/>
            <a:headEnd type="none" w="sm" len="sm"/>
            <a:tailEnd type="none" w="sm" len="sm"/>
          </a:ln>
        </p:spPr>
        <p:txBody>
          <a:bodyPr/>
          <a:lstStyle/>
          <a:p>
            <a:endParaRPr lang="es-ES"/>
          </a:p>
        </p:txBody>
      </p:sp>
      <p:sp>
        <p:nvSpPr>
          <p:cNvPr id="29" name="AutoShape 29"/>
          <p:cNvSpPr/>
          <p:nvPr/>
        </p:nvSpPr>
        <p:spPr>
          <a:xfrm flipH="1" flipV="1">
            <a:off x="1770659" y="5734859"/>
            <a:ext cx="5240866" cy="19050"/>
          </a:xfrm>
          <a:prstGeom prst="line">
            <a:avLst/>
          </a:prstGeom>
          <a:ln w="38100" cap="flat">
            <a:solidFill>
              <a:srgbClr val="004AAD"/>
            </a:solidFill>
            <a:prstDash val="solid"/>
            <a:headEnd type="none" w="sm" len="sm"/>
            <a:tailEnd type="none" w="sm" len="sm"/>
          </a:ln>
        </p:spPr>
        <p:txBody>
          <a:bodyPr/>
          <a:lstStyle/>
          <a:p>
            <a:endParaRPr lang="es-ES"/>
          </a:p>
        </p:txBody>
      </p:sp>
      <p:sp>
        <p:nvSpPr>
          <p:cNvPr id="30" name="AutoShape 30"/>
          <p:cNvSpPr/>
          <p:nvPr/>
        </p:nvSpPr>
        <p:spPr>
          <a:xfrm flipH="1" flipV="1">
            <a:off x="1770728" y="6583271"/>
            <a:ext cx="5240866" cy="19050"/>
          </a:xfrm>
          <a:prstGeom prst="line">
            <a:avLst/>
          </a:prstGeom>
          <a:ln w="38100" cap="flat">
            <a:solidFill>
              <a:srgbClr val="004AAD"/>
            </a:solidFill>
            <a:prstDash val="solid"/>
            <a:headEnd type="none" w="sm" len="sm"/>
            <a:tailEnd type="none" w="sm" len="sm"/>
          </a:ln>
        </p:spPr>
        <p:txBody>
          <a:bodyPr/>
          <a:lstStyle/>
          <a:p>
            <a:endParaRPr lang="es-ES"/>
          </a:p>
        </p:txBody>
      </p:sp>
      <p:sp>
        <p:nvSpPr>
          <p:cNvPr id="31" name="AutoShape 31"/>
          <p:cNvSpPr/>
          <p:nvPr/>
        </p:nvSpPr>
        <p:spPr>
          <a:xfrm flipH="1" flipV="1">
            <a:off x="1770451" y="7448978"/>
            <a:ext cx="5240866" cy="19050"/>
          </a:xfrm>
          <a:prstGeom prst="line">
            <a:avLst/>
          </a:prstGeom>
          <a:ln w="38100" cap="flat">
            <a:solidFill>
              <a:srgbClr val="004AAD"/>
            </a:solidFill>
            <a:prstDash val="solid"/>
            <a:headEnd type="none" w="sm" len="sm"/>
            <a:tailEnd type="none" w="sm" len="sm"/>
          </a:ln>
        </p:spPr>
        <p:txBody>
          <a:bodyPr/>
          <a:lstStyle/>
          <a:p>
            <a:endParaRPr lang="es-ES"/>
          </a:p>
        </p:txBody>
      </p:sp>
      <p:sp>
        <p:nvSpPr>
          <p:cNvPr id="32" name="TextBox 32"/>
          <p:cNvSpPr txBox="1"/>
          <p:nvPr/>
        </p:nvSpPr>
        <p:spPr>
          <a:xfrm>
            <a:off x="1770728" y="306686"/>
            <a:ext cx="5423927" cy="623505"/>
          </a:xfrm>
          <a:prstGeom prst="rect">
            <a:avLst/>
          </a:prstGeom>
        </p:spPr>
        <p:txBody>
          <a:bodyPr lIns="0" tIns="0" rIns="0" bIns="0" rtlCol="0" anchor="t">
            <a:spAutoFit/>
          </a:bodyPr>
          <a:lstStyle/>
          <a:p>
            <a:pPr algn="ctr">
              <a:lnSpc>
                <a:spcPts val="4901"/>
              </a:lnSpc>
            </a:pPr>
            <a:r>
              <a:rPr lang="en-US" sz="4050" spc="243">
                <a:solidFill>
                  <a:srgbClr val="004AAD"/>
                </a:solidFill>
                <a:latin typeface="WC Mano Negra Bold"/>
                <a:ea typeface="WC Mano Negra Bold"/>
                <a:cs typeface="WC Mano Negra Bold"/>
                <a:sym typeface="WC Mano Negra Bold"/>
              </a:rPr>
              <a:t>MODELO DE PAPELETA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4384" t="-1069" r="-4384" b="-6725"/>
            </a:stretch>
          </a:blipFill>
        </p:spPr>
        <p:txBody>
          <a:bodyPr/>
          <a:lstStyle/>
          <a:p>
            <a:endParaRPr lang="es-ES"/>
          </a:p>
        </p:txBody>
      </p:sp>
      <p:sp>
        <p:nvSpPr>
          <p:cNvPr id="3" name="Freeform 3"/>
          <p:cNvSpPr/>
          <p:nvPr/>
        </p:nvSpPr>
        <p:spPr>
          <a:xfrm>
            <a:off x="256143" y="247200"/>
            <a:ext cx="1514377" cy="752002"/>
          </a:xfrm>
          <a:custGeom>
            <a:avLst/>
            <a:gdLst/>
            <a:ahLst/>
            <a:cxnLst/>
            <a:rect l="l" t="t" r="r" b="b"/>
            <a:pathLst>
              <a:path w="1514377" h="752002">
                <a:moveTo>
                  <a:pt x="0" y="0"/>
                </a:moveTo>
                <a:lnTo>
                  <a:pt x="1514377" y="0"/>
                </a:lnTo>
                <a:lnTo>
                  <a:pt x="1514377" y="752003"/>
                </a:lnTo>
                <a:lnTo>
                  <a:pt x="0" y="752003"/>
                </a:lnTo>
                <a:lnTo>
                  <a:pt x="0" y="0"/>
                </a:lnTo>
                <a:close/>
              </a:path>
            </a:pathLst>
          </a:custGeom>
          <a:blipFill>
            <a:blip r:embed="rId3"/>
            <a:stretch>
              <a:fillRect/>
            </a:stretch>
          </a:blipFill>
        </p:spPr>
        <p:txBody>
          <a:bodyPr/>
          <a:lstStyle/>
          <a:p>
            <a:endParaRPr lang="es-ES"/>
          </a:p>
        </p:txBody>
      </p:sp>
      <p:sp>
        <p:nvSpPr>
          <p:cNvPr id="4" name="TextBox 4"/>
          <p:cNvSpPr txBox="1"/>
          <p:nvPr/>
        </p:nvSpPr>
        <p:spPr>
          <a:xfrm>
            <a:off x="1949475" y="405004"/>
            <a:ext cx="5405021" cy="692466"/>
          </a:xfrm>
          <a:prstGeom prst="rect">
            <a:avLst/>
          </a:prstGeom>
        </p:spPr>
        <p:txBody>
          <a:bodyPr lIns="0" tIns="0" rIns="0" bIns="0" rtlCol="0" anchor="t">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MODELO DE COMUNICACIÓN DE QUE HA SIDO SELECCIONADO COMO MESA ELECTORAL</a:t>
            </a:r>
          </a:p>
        </p:txBody>
      </p:sp>
      <p:sp>
        <p:nvSpPr>
          <p:cNvPr id="5" name="TextBox 5"/>
          <p:cNvSpPr txBox="1"/>
          <p:nvPr/>
        </p:nvSpPr>
        <p:spPr>
          <a:xfrm>
            <a:off x="0" y="1485128"/>
            <a:ext cx="7560000" cy="1121634"/>
          </a:xfrm>
          <a:prstGeom prst="rect">
            <a:avLst/>
          </a:prstGeom>
        </p:spPr>
        <p:txBody>
          <a:bodyPr lIns="0" tIns="0" rIns="0" bIns="0" rtlCol="0" anchor="t">
            <a:spAutoFit/>
          </a:bodyPr>
          <a:lstStyle/>
          <a:p>
            <a:pPr algn="ctr">
              <a:lnSpc>
                <a:spcPts val="2908"/>
              </a:lnSpc>
            </a:pPr>
            <a:r>
              <a:rPr lang="en-US" sz="2908">
                <a:solidFill>
                  <a:srgbClr val="004AAD"/>
                </a:solidFill>
                <a:latin typeface="Special Elite"/>
                <a:ea typeface="Special Elite"/>
                <a:cs typeface="Special Elite"/>
                <a:sym typeface="Special Elite"/>
              </a:rPr>
              <a:t>COMUNICACIÓN DE COMPOSICIÓN DE LA MESA ELECTORAL PARA LAS ELECCIONES AL CONSEJO ESCOLAR 2026</a:t>
            </a:r>
          </a:p>
        </p:txBody>
      </p:sp>
      <p:sp>
        <p:nvSpPr>
          <p:cNvPr id="6" name="TextBox 6"/>
          <p:cNvSpPr txBox="1"/>
          <p:nvPr/>
        </p:nvSpPr>
        <p:spPr>
          <a:xfrm>
            <a:off x="271444" y="2799580"/>
            <a:ext cx="7017112" cy="7581557"/>
          </a:xfrm>
          <a:prstGeom prst="rect">
            <a:avLst/>
          </a:prstGeom>
        </p:spPr>
        <p:txBody>
          <a:bodyPr lIns="0" tIns="0" rIns="0" bIns="0" rtlCol="0" anchor="t">
            <a:spAutoFit/>
          </a:bodyPr>
          <a:lstStyle/>
          <a:p>
            <a:pPr algn="just">
              <a:lnSpc>
                <a:spcPts val="1920"/>
              </a:lnSpc>
            </a:pPr>
            <a:r>
              <a:rPr lang="en-US" sz="1372">
                <a:solidFill>
                  <a:srgbClr val="272727"/>
                </a:solidFill>
                <a:latin typeface="Nunito"/>
                <a:ea typeface="Nunito"/>
                <a:cs typeface="Nunito"/>
                <a:sym typeface="Nunito"/>
              </a:rPr>
              <a:t>Don/Doña___________________________________ ha sido seleccionado/a mediante sorteo público realizado el día _______ de noviembre a las _______ en ______________________________ como componente TITULAR de la Mesa Electoral en horario de _____ a _____ para la celebración de las elecciones al Consejo Escolar en el sector de ____________________.</a:t>
            </a:r>
          </a:p>
          <a:p>
            <a:pPr algn="just">
              <a:lnSpc>
                <a:spcPts val="1920"/>
              </a:lnSpc>
            </a:pPr>
            <a:endParaRPr lang="en-US" sz="1372">
              <a:solidFill>
                <a:srgbClr val="272727"/>
              </a:solidFill>
              <a:latin typeface="Nunito"/>
              <a:ea typeface="Nunito"/>
              <a:cs typeface="Nunito"/>
              <a:sym typeface="Nunito"/>
            </a:endParaRPr>
          </a:p>
          <a:p>
            <a:pPr algn="just">
              <a:lnSpc>
                <a:spcPts val="1920"/>
              </a:lnSpc>
            </a:pPr>
            <a:r>
              <a:rPr lang="en-US" sz="1372">
                <a:solidFill>
                  <a:srgbClr val="272727"/>
                </a:solidFill>
                <a:latin typeface="Nunito"/>
                <a:ea typeface="Nunito"/>
                <a:cs typeface="Nunito"/>
                <a:sym typeface="Nunito"/>
              </a:rPr>
              <a:t>La constitución de la mesa se realizará el próximo _____ de noviembre a las _______ en ____________________________________, incorporándose los componentes diez minutos antes de que se declare abierta la mesa electoral a las_________.</a:t>
            </a:r>
          </a:p>
          <a:p>
            <a:pPr algn="just">
              <a:lnSpc>
                <a:spcPts val="1920"/>
              </a:lnSpc>
            </a:pPr>
            <a:endParaRPr lang="en-US" sz="1372">
              <a:solidFill>
                <a:srgbClr val="272727"/>
              </a:solidFill>
              <a:latin typeface="Nunito"/>
              <a:ea typeface="Nunito"/>
              <a:cs typeface="Nunito"/>
              <a:sym typeface="Nunito"/>
            </a:endParaRPr>
          </a:p>
          <a:p>
            <a:pPr algn="just">
              <a:lnSpc>
                <a:spcPts val="1920"/>
              </a:lnSpc>
            </a:pPr>
            <a:r>
              <a:rPr lang="en-US" sz="1372">
                <a:solidFill>
                  <a:srgbClr val="272727"/>
                </a:solidFill>
                <a:latin typeface="Nunito"/>
                <a:ea typeface="Nunito"/>
                <a:cs typeface="Nunito"/>
                <a:sym typeface="Nunito"/>
              </a:rPr>
              <a:t>Asimismo le informamos que los miembros de la mesa electoral que necesiten permiso laboral para el desempeño de la misma, les resulta de aplicación lo dispuesto en los artículos 37.3.d) del Texto Refundido del Estatuto de los Trabajadores, aprobado por el Real Decreto Legislativo 1/1995, de 24 de marzo, y 59.1.f) de la Ley 7/2005, de 24 de mayo, de la Función Pública de Castilla y León.</a:t>
            </a:r>
          </a:p>
          <a:p>
            <a:pPr algn="just">
              <a:lnSpc>
                <a:spcPts val="1920"/>
              </a:lnSpc>
            </a:pPr>
            <a:endParaRPr lang="en-US" sz="1372">
              <a:solidFill>
                <a:srgbClr val="272727"/>
              </a:solidFill>
              <a:latin typeface="Nunito"/>
              <a:ea typeface="Nunito"/>
              <a:cs typeface="Nunito"/>
              <a:sym typeface="Nunito"/>
            </a:endParaRPr>
          </a:p>
          <a:p>
            <a:pPr algn="just">
              <a:lnSpc>
                <a:spcPts val="1920"/>
              </a:lnSpc>
            </a:pPr>
            <a:r>
              <a:rPr lang="en-US" sz="1372">
                <a:solidFill>
                  <a:srgbClr val="272727"/>
                </a:solidFill>
                <a:latin typeface="Nunito"/>
                <a:ea typeface="Nunito"/>
                <a:cs typeface="Nunito"/>
                <a:sym typeface="Nunito"/>
              </a:rPr>
              <a:t>Para cualquier aclaración diríjanse a la mayor brevedad posible al Presidente/a de la Junta Electoral (Director/a del Colegio)</a:t>
            </a:r>
          </a:p>
          <a:p>
            <a:pPr algn="just">
              <a:lnSpc>
                <a:spcPts val="1920"/>
              </a:lnSpc>
            </a:pPr>
            <a:endParaRPr lang="en-US" sz="1372">
              <a:solidFill>
                <a:srgbClr val="272727"/>
              </a:solidFill>
              <a:latin typeface="Nunito"/>
              <a:ea typeface="Nunito"/>
              <a:cs typeface="Nunito"/>
              <a:sym typeface="Nunito"/>
            </a:endParaRPr>
          </a:p>
          <a:p>
            <a:pPr algn="just">
              <a:lnSpc>
                <a:spcPts val="1920"/>
              </a:lnSpc>
            </a:pPr>
            <a:endParaRPr lang="en-US" sz="1372">
              <a:solidFill>
                <a:srgbClr val="272727"/>
              </a:solidFill>
              <a:latin typeface="Nunito"/>
              <a:ea typeface="Nunito"/>
              <a:cs typeface="Nunito"/>
              <a:sym typeface="Nunito"/>
            </a:endParaRPr>
          </a:p>
          <a:p>
            <a:pPr algn="just">
              <a:lnSpc>
                <a:spcPts val="1920"/>
              </a:lnSpc>
            </a:pPr>
            <a:r>
              <a:rPr lang="en-US" sz="1372">
                <a:solidFill>
                  <a:srgbClr val="272727"/>
                </a:solidFill>
                <a:latin typeface="Nunito"/>
                <a:ea typeface="Nunito"/>
                <a:cs typeface="Nunito"/>
                <a:sym typeface="Nunito"/>
              </a:rPr>
              <a:t>En ______________________ a _____ de noviembre de 2026</a:t>
            </a:r>
          </a:p>
          <a:p>
            <a:pPr algn="just">
              <a:lnSpc>
                <a:spcPts val="1920"/>
              </a:lnSpc>
            </a:pPr>
            <a:endParaRPr lang="en-US" sz="1372">
              <a:solidFill>
                <a:srgbClr val="272727"/>
              </a:solidFill>
              <a:latin typeface="Nunito"/>
              <a:ea typeface="Nunito"/>
              <a:cs typeface="Nunito"/>
              <a:sym typeface="Nunito"/>
            </a:endParaRPr>
          </a:p>
          <a:p>
            <a:pPr algn="just">
              <a:lnSpc>
                <a:spcPts val="1920"/>
              </a:lnSpc>
            </a:pPr>
            <a:endParaRPr lang="en-US" sz="1372">
              <a:solidFill>
                <a:srgbClr val="272727"/>
              </a:solidFill>
              <a:latin typeface="Nunito"/>
              <a:ea typeface="Nunito"/>
              <a:cs typeface="Nunito"/>
              <a:sym typeface="Nunito"/>
            </a:endParaRPr>
          </a:p>
          <a:p>
            <a:pPr algn="r">
              <a:lnSpc>
                <a:spcPts val="1920"/>
              </a:lnSpc>
            </a:pPr>
            <a:endParaRPr lang="en-US" sz="1372">
              <a:solidFill>
                <a:srgbClr val="272727"/>
              </a:solidFill>
              <a:latin typeface="Nunito"/>
              <a:ea typeface="Nunito"/>
              <a:cs typeface="Nunito"/>
              <a:sym typeface="Nunito"/>
            </a:endParaRPr>
          </a:p>
          <a:p>
            <a:pPr algn="r">
              <a:lnSpc>
                <a:spcPts val="1920"/>
              </a:lnSpc>
            </a:pPr>
            <a:endParaRPr lang="en-US" sz="1372">
              <a:solidFill>
                <a:srgbClr val="272727"/>
              </a:solidFill>
              <a:latin typeface="Nunito"/>
              <a:ea typeface="Nunito"/>
              <a:cs typeface="Nunito"/>
              <a:sym typeface="Nunito"/>
            </a:endParaRPr>
          </a:p>
          <a:p>
            <a:pPr algn="just">
              <a:lnSpc>
                <a:spcPts val="1920"/>
              </a:lnSpc>
            </a:pPr>
            <a:r>
              <a:rPr lang="en-US" sz="1372">
                <a:solidFill>
                  <a:srgbClr val="272727"/>
                </a:solidFill>
                <a:latin typeface="Nunito"/>
                <a:ea typeface="Nunito"/>
                <a:cs typeface="Nunito"/>
                <a:sym typeface="Nunito"/>
              </a:rPr>
              <a:t>                                                        El presidente/a de la Junta Electoral.</a:t>
            </a:r>
          </a:p>
          <a:p>
            <a:pPr algn="r">
              <a:lnSpc>
                <a:spcPts val="1920"/>
              </a:lnSpc>
            </a:pPr>
            <a:endParaRPr lang="en-US" sz="1372">
              <a:solidFill>
                <a:srgbClr val="272727"/>
              </a:solidFill>
              <a:latin typeface="Nunito"/>
              <a:ea typeface="Nunito"/>
              <a:cs typeface="Nunito"/>
              <a:sym typeface="Nunito"/>
            </a:endParaRPr>
          </a:p>
          <a:p>
            <a:pPr algn="r">
              <a:lnSpc>
                <a:spcPts val="1920"/>
              </a:lnSpc>
            </a:pPr>
            <a:endParaRPr lang="en-US" sz="1372">
              <a:solidFill>
                <a:srgbClr val="272727"/>
              </a:solidFill>
              <a:latin typeface="Nunito"/>
              <a:ea typeface="Nunito"/>
              <a:cs typeface="Nunito"/>
              <a:sym typeface="Nunito"/>
            </a:endParaRPr>
          </a:p>
          <a:p>
            <a:pPr algn="r">
              <a:lnSpc>
                <a:spcPts val="1920"/>
              </a:lnSpc>
            </a:pPr>
            <a:endParaRPr lang="en-US" sz="1372">
              <a:solidFill>
                <a:srgbClr val="272727"/>
              </a:solidFill>
              <a:latin typeface="Nunito"/>
              <a:ea typeface="Nunito"/>
              <a:cs typeface="Nunito"/>
              <a:sym typeface="Nunito"/>
            </a:endParaRPr>
          </a:p>
          <a:p>
            <a:pPr algn="r">
              <a:lnSpc>
                <a:spcPts val="1920"/>
              </a:lnSpc>
            </a:pPr>
            <a:r>
              <a:rPr lang="en-US" sz="1372">
                <a:solidFill>
                  <a:srgbClr val="272727"/>
                </a:solidFill>
                <a:latin typeface="Nunito"/>
                <a:ea typeface="Nunito"/>
                <a:cs typeface="Nunito"/>
                <a:sym typeface="Nunito"/>
              </a:rPr>
              <a:t>Fdo: _________________________________</a:t>
            </a:r>
          </a:p>
          <a:p>
            <a:pPr algn="l">
              <a:lnSpc>
                <a:spcPts val="1920"/>
              </a:lnSpc>
            </a:pPr>
            <a:endParaRPr lang="en-US" sz="1372">
              <a:solidFill>
                <a:srgbClr val="272727"/>
              </a:solidFill>
              <a:latin typeface="Nunito"/>
              <a:ea typeface="Nunito"/>
              <a:cs typeface="Nunito"/>
              <a:sym typeface="Nunito"/>
            </a:endParaRPr>
          </a:p>
          <a:p>
            <a:pPr algn="l">
              <a:lnSpc>
                <a:spcPts val="1920"/>
              </a:lnSpc>
            </a:pPr>
            <a:endParaRPr lang="en-US" sz="1372">
              <a:solidFill>
                <a:srgbClr val="272727"/>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4384" t="-1069" r="-4384" b="-6725"/>
            </a:stretch>
          </a:blipFill>
        </p:spPr>
        <p:txBody>
          <a:bodyPr/>
          <a:lstStyle/>
          <a:p>
            <a:endParaRPr lang="es-ES"/>
          </a:p>
        </p:txBody>
      </p:sp>
      <p:sp>
        <p:nvSpPr>
          <p:cNvPr id="3" name="Freeform 3"/>
          <p:cNvSpPr/>
          <p:nvPr/>
        </p:nvSpPr>
        <p:spPr>
          <a:xfrm>
            <a:off x="256143" y="247200"/>
            <a:ext cx="1514377" cy="752002"/>
          </a:xfrm>
          <a:custGeom>
            <a:avLst/>
            <a:gdLst/>
            <a:ahLst/>
            <a:cxnLst/>
            <a:rect l="l" t="t" r="r" b="b"/>
            <a:pathLst>
              <a:path w="1514377" h="752002">
                <a:moveTo>
                  <a:pt x="0" y="0"/>
                </a:moveTo>
                <a:lnTo>
                  <a:pt x="1514377" y="0"/>
                </a:lnTo>
                <a:lnTo>
                  <a:pt x="1514377" y="752003"/>
                </a:lnTo>
                <a:lnTo>
                  <a:pt x="0" y="752003"/>
                </a:lnTo>
                <a:lnTo>
                  <a:pt x="0" y="0"/>
                </a:lnTo>
                <a:close/>
              </a:path>
            </a:pathLst>
          </a:custGeom>
          <a:blipFill>
            <a:blip r:embed="rId3"/>
            <a:stretch>
              <a:fillRect/>
            </a:stretch>
          </a:blipFill>
        </p:spPr>
        <p:txBody>
          <a:bodyPr/>
          <a:lstStyle/>
          <a:p>
            <a:endParaRPr lang="es-ES"/>
          </a:p>
        </p:txBody>
      </p:sp>
      <p:sp>
        <p:nvSpPr>
          <p:cNvPr id="4" name="TextBox 4"/>
          <p:cNvSpPr txBox="1"/>
          <p:nvPr/>
        </p:nvSpPr>
        <p:spPr>
          <a:xfrm>
            <a:off x="4187255" y="272206"/>
            <a:ext cx="3007399" cy="692466"/>
          </a:xfrm>
          <a:prstGeom prst="rect">
            <a:avLst/>
          </a:prstGeom>
        </p:spPr>
        <p:txBody>
          <a:bodyPr lIns="0" tIns="0" rIns="0" bIns="0" rtlCol="0" anchor="t">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MODELO CERTIFICADO MESA ELECTORAL</a:t>
            </a:r>
          </a:p>
        </p:txBody>
      </p:sp>
      <p:sp>
        <p:nvSpPr>
          <p:cNvPr id="5" name="TextBox 5"/>
          <p:cNvSpPr txBox="1"/>
          <p:nvPr/>
        </p:nvSpPr>
        <p:spPr>
          <a:xfrm>
            <a:off x="0" y="1485128"/>
            <a:ext cx="7560000" cy="1121634"/>
          </a:xfrm>
          <a:prstGeom prst="rect">
            <a:avLst/>
          </a:prstGeom>
        </p:spPr>
        <p:txBody>
          <a:bodyPr lIns="0" tIns="0" rIns="0" bIns="0" rtlCol="0" anchor="t">
            <a:spAutoFit/>
          </a:bodyPr>
          <a:lstStyle/>
          <a:p>
            <a:pPr algn="ctr">
              <a:lnSpc>
                <a:spcPts val="2908"/>
              </a:lnSpc>
            </a:pPr>
            <a:r>
              <a:rPr lang="en-US" sz="2908">
                <a:solidFill>
                  <a:srgbClr val="004AAD"/>
                </a:solidFill>
                <a:latin typeface="Special Elite"/>
                <a:ea typeface="Special Elite"/>
                <a:cs typeface="Special Elite"/>
                <a:sym typeface="Special Elite"/>
              </a:rPr>
              <a:t>ASISTENCIA A MESA ELECTORAL EN EL PROCESO DE ELECCIÓN/RENOVACIÓN DEL CONSEJO ESCOLAR DEL CENTRO</a:t>
            </a:r>
          </a:p>
        </p:txBody>
      </p:sp>
      <p:sp>
        <p:nvSpPr>
          <p:cNvPr id="6" name="TextBox 6"/>
          <p:cNvSpPr txBox="1"/>
          <p:nvPr/>
        </p:nvSpPr>
        <p:spPr>
          <a:xfrm>
            <a:off x="310744" y="3964033"/>
            <a:ext cx="6938512" cy="6994120"/>
          </a:xfrm>
          <a:prstGeom prst="rect">
            <a:avLst/>
          </a:prstGeom>
        </p:spPr>
        <p:txBody>
          <a:bodyPr lIns="0" tIns="0" rIns="0" bIns="0" rtlCol="0" anchor="t">
            <a:spAutoFit/>
          </a:bodyPr>
          <a:lstStyle/>
          <a:p>
            <a:pPr algn="just">
              <a:lnSpc>
                <a:spcPts val="2472"/>
              </a:lnSpc>
            </a:pPr>
            <a:r>
              <a:rPr lang="en-US" sz="1765">
                <a:solidFill>
                  <a:srgbClr val="272727"/>
                </a:solidFill>
                <a:latin typeface="Nunito"/>
                <a:ea typeface="Nunito"/>
                <a:cs typeface="Nunito"/>
                <a:sym typeface="Nunito"/>
              </a:rPr>
              <a:t>Que Don/Doña ______________________________________________, con DNI Nº ___________________________ y en calidad de padre, madre o tutor legal de un alumno/a de este colegio, fue seleccionado como componente de la Mesa Electoral en el sorteo realizado el pasado _____ de noviembre de 2024 para las elecciones al Consejo Escolar, realizando estas funciones entre las __________ y las __________ , del _____ de noviembre de 2026.</a:t>
            </a: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Expido la presente para que sirva a los efectos oportunos.</a:t>
            </a:r>
          </a:p>
          <a:p>
            <a:pPr algn="just">
              <a:lnSpc>
                <a:spcPts val="2472"/>
              </a:lnSpc>
            </a:pPr>
            <a:endParaRPr lang="en-US" sz="1765">
              <a:solidFill>
                <a:srgbClr val="272727"/>
              </a:solidFill>
              <a:latin typeface="Nunito"/>
              <a:ea typeface="Nunito"/>
              <a:cs typeface="Nunito"/>
              <a:sym typeface="Nunito"/>
            </a:endParaRPr>
          </a:p>
          <a:p>
            <a:pPr algn="just">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En ______________________ a _____ de noviembre de 2026</a:t>
            </a:r>
          </a:p>
          <a:p>
            <a:pPr algn="just">
              <a:lnSpc>
                <a:spcPts val="2472"/>
              </a:lnSpc>
            </a:pPr>
            <a:endParaRPr lang="en-US" sz="1765">
              <a:solidFill>
                <a:srgbClr val="272727"/>
              </a:solidFill>
              <a:latin typeface="Nunito"/>
              <a:ea typeface="Nunito"/>
              <a:cs typeface="Nunito"/>
              <a:sym typeface="Nunito"/>
            </a:endParaRPr>
          </a:p>
          <a:p>
            <a:pPr algn="just">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just">
              <a:lnSpc>
                <a:spcPts val="2472"/>
              </a:lnSpc>
            </a:pPr>
            <a:r>
              <a:rPr lang="en-US" sz="1765">
                <a:solidFill>
                  <a:srgbClr val="272727"/>
                </a:solidFill>
                <a:latin typeface="Nunito"/>
                <a:ea typeface="Nunito"/>
                <a:cs typeface="Nunito"/>
                <a:sym typeface="Nunito"/>
              </a:rPr>
              <a:t>                                                        El presidente/a de la Junta Electoral.</a:t>
            </a: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endParaRPr lang="en-US" sz="1765">
              <a:solidFill>
                <a:srgbClr val="272727"/>
              </a:solidFill>
              <a:latin typeface="Nunito"/>
              <a:ea typeface="Nunito"/>
              <a:cs typeface="Nunito"/>
              <a:sym typeface="Nunito"/>
            </a:endParaRPr>
          </a:p>
          <a:p>
            <a:pPr algn="r">
              <a:lnSpc>
                <a:spcPts val="2472"/>
              </a:lnSpc>
            </a:pPr>
            <a:r>
              <a:rPr lang="en-US" sz="1765">
                <a:solidFill>
                  <a:srgbClr val="272727"/>
                </a:solidFill>
                <a:latin typeface="Nunito"/>
                <a:ea typeface="Nunito"/>
                <a:cs typeface="Nunito"/>
                <a:sym typeface="Nunito"/>
              </a:rPr>
              <a:t>Fdo: _________________________________</a:t>
            </a:r>
          </a:p>
          <a:p>
            <a:pPr algn="l">
              <a:lnSpc>
                <a:spcPts val="2472"/>
              </a:lnSpc>
            </a:pPr>
            <a:endParaRPr lang="en-US" sz="1765">
              <a:solidFill>
                <a:srgbClr val="272727"/>
              </a:solidFill>
              <a:latin typeface="Nunito"/>
              <a:ea typeface="Nunito"/>
              <a:cs typeface="Nunito"/>
              <a:sym typeface="Nunito"/>
            </a:endParaRPr>
          </a:p>
          <a:p>
            <a:pPr algn="l">
              <a:lnSpc>
                <a:spcPts val="2472"/>
              </a:lnSpc>
            </a:pPr>
            <a:endParaRPr lang="en-US" sz="1765">
              <a:solidFill>
                <a:srgbClr val="272727"/>
              </a:solidFill>
              <a:latin typeface="Nunito"/>
              <a:ea typeface="Nunito"/>
              <a:cs typeface="Nunito"/>
              <a:sym typeface="Nunito"/>
            </a:endParaRPr>
          </a:p>
        </p:txBody>
      </p:sp>
      <p:sp>
        <p:nvSpPr>
          <p:cNvPr id="7" name="TextBox 7"/>
          <p:cNvSpPr txBox="1"/>
          <p:nvPr/>
        </p:nvSpPr>
        <p:spPr>
          <a:xfrm>
            <a:off x="-2526879" y="3130637"/>
            <a:ext cx="7560000" cy="397734"/>
          </a:xfrm>
          <a:prstGeom prst="rect">
            <a:avLst/>
          </a:prstGeom>
        </p:spPr>
        <p:txBody>
          <a:bodyPr lIns="0" tIns="0" rIns="0" bIns="0" rtlCol="0" anchor="t">
            <a:spAutoFit/>
          </a:bodyPr>
          <a:lstStyle/>
          <a:p>
            <a:pPr algn="ctr">
              <a:lnSpc>
                <a:spcPts val="2908"/>
              </a:lnSpc>
            </a:pPr>
            <a:r>
              <a:rPr lang="en-US" sz="2908">
                <a:solidFill>
                  <a:srgbClr val="004AAD"/>
                </a:solidFill>
                <a:latin typeface="Special Elite"/>
                <a:ea typeface="Special Elite"/>
                <a:cs typeface="Special Elite"/>
                <a:sym typeface="Special Elite"/>
              </a:rPr>
              <a:t>CERTIFICA: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Personalizado</PresentationFormat>
  <Paragraphs>90</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Calibri</vt:lpstr>
      <vt:lpstr>WC Mano Negra Bold</vt:lpstr>
      <vt:lpstr>Nunito</vt:lpstr>
      <vt:lpstr>Special Elite</vt:lpstr>
      <vt:lpstr>Arial</vt:lpstr>
      <vt:lpstr>Biro Script Plus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dc:title>
  <cp:lastModifiedBy>Alfredo Sanz García</cp:lastModifiedBy>
  <cp:revision>2</cp:revision>
  <dcterms:created xsi:type="dcterms:W3CDTF">2006-08-16T00:00:00Z</dcterms:created>
  <dcterms:modified xsi:type="dcterms:W3CDTF">2026-06-12T10:50:13Z</dcterms:modified>
  <dc:identifier>DAHL-10dEBc</dc:identifier>
</cp:coreProperties>
</file>