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handoutMasterIdLst>
    <p:handoutMasterId r:id="rId16"/>
  </p:handoutMasterIdLst>
  <p:sldIdLst>
    <p:sldId id="256" r:id="rId5"/>
    <p:sldId id="264" r:id="rId6"/>
    <p:sldId id="302" r:id="rId7"/>
    <p:sldId id="291" r:id="rId8"/>
    <p:sldId id="304" r:id="rId9"/>
    <p:sldId id="300" r:id="rId10"/>
    <p:sldId id="262" r:id="rId11"/>
    <p:sldId id="292" r:id="rId12"/>
    <p:sldId id="293" r:id="rId13"/>
    <p:sldId id="303" r:id="rId14"/>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6"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88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E82211-97D7-4459-AC66-908F7B0DCFFA}" v="35" dt="2026-03-15T23:52:48.8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1" autoAdjust="0"/>
    <p:restoredTop sz="83268" autoAdjust="0"/>
  </p:normalViewPr>
  <p:slideViewPr>
    <p:cSldViewPr snapToGrid="0">
      <p:cViewPr>
        <p:scale>
          <a:sx n="70" d="100"/>
          <a:sy n="70" d="100"/>
        </p:scale>
        <p:origin x="984" y="38"/>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90" d="100"/>
          <a:sy n="90" d="100"/>
        </p:scale>
        <p:origin x="377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notesMaster" Target="notesMasters/notesMaster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 CARLOS RUIZ CAMINO" userId="bfd5f91e-2f13-4ab2-9679-2c4fe6214afc" providerId="ADAL" clId="{BDACB128-9A6F-4CBD-8D5C-1F0EA1FF50CF}"/>
    <pc:docChg chg="undo custSel addSld modSld sldOrd modMainMaster">
      <pc:chgData name="JOSE CARLOS RUIZ CAMINO" userId="bfd5f91e-2f13-4ab2-9679-2c4fe6214afc" providerId="ADAL" clId="{BDACB128-9A6F-4CBD-8D5C-1F0EA1FF50CF}" dt="2026-03-09T19:31:27.143" v="1814" actId="1038"/>
      <pc:docMkLst>
        <pc:docMk/>
      </pc:docMkLst>
      <pc:sldChg chg="modSp mod modTransition">
        <pc:chgData name="JOSE CARLOS RUIZ CAMINO" userId="bfd5f91e-2f13-4ab2-9679-2c4fe6214afc" providerId="ADAL" clId="{BDACB128-9A6F-4CBD-8D5C-1F0EA1FF50CF}" dt="2026-03-03T22:35:16.368" v="892"/>
        <pc:sldMkLst>
          <pc:docMk/>
          <pc:sldMk cId="1642425379" sldId="256"/>
        </pc:sldMkLst>
        <pc:spChg chg="mod">
          <ac:chgData name="JOSE CARLOS RUIZ CAMINO" userId="bfd5f91e-2f13-4ab2-9679-2c4fe6214afc" providerId="ADAL" clId="{BDACB128-9A6F-4CBD-8D5C-1F0EA1FF50CF}" dt="2026-03-03T20:22:58.905" v="536" actId="14100"/>
          <ac:spMkLst>
            <pc:docMk/>
            <pc:sldMk cId="1642425379" sldId="256"/>
            <ac:spMk id="2" creationId="{216815C6-3AD0-46E6-A74A-1967BD91AF50}"/>
          </ac:spMkLst>
        </pc:spChg>
        <pc:spChg chg="mod">
          <ac:chgData name="JOSE CARLOS RUIZ CAMINO" userId="bfd5f91e-2f13-4ab2-9679-2c4fe6214afc" providerId="ADAL" clId="{BDACB128-9A6F-4CBD-8D5C-1F0EA1FF50CF}" dt="2026-03-03T19:47:40.990" v="71" actId="20577"/>
          <ac:spMkLst>
            <pc:docMk/>
            <pc:sldMk cId="1642425379" sldId="256"/>
            <ac:spMk id="3" creationId="{1901B20D-4C28-4DA3-ABBD-718C22A5E58B}"/>
          </ac:spMkLst>
        </pc:spChg>
        <pc:spChg chg="mod">
          <ac:chgData name="JOSE CARLOS RUIZ CAMINO" userId="bfd5f91e-2f13-4ab2-9679-2c4fe6214afc" providerId="ADAL" clId="{BDACB128-9A6F-4CBD-8D5C-1F0EA1FF50CF}" dt="2026-03-03T19:47:55.161" v="76" actId="6549"/>
          <ac:spMkLst>
            <pc:docMk/>
            <pc:sldMk cId="1642425379" sldId="256"/>
            <ac:spMk id="17" creationId="{A801DCC8-3AD5-4A76-8E21-3CCFD3370628}"/>
          </ac:spMkLst>
        </pc:spChg>
        <pc:picChg chg="mod">
          <ac:chgData name="JOSE CARLOS RUIZ CAMINO" userId="bfd5f91e-2f13-4ab2-9679-2c4fe6214afc" providerId="ADAL" clId="{BDACB128-9A6F-4CBD-8D5C-1F0EA1FF50CF}" dt="2026-03-03T19:53:00.923" v="77" actId="14826"/>
          <ac:picMkLst>
            <pc:docMk/>
            <pc:sldMk cId="1642425379" sldId="256"/>
            <ac:picMk id="13" creationId="{0B5415FF-395A-4AF8-B0FD-292979D3F806}"/>
          </ac:picMkLst>
        </pc:picChg>
        <pc:picChg chg="mod modCrop">
          <ac:chgData name="JOSE CARLOS RUIZ CAMINO" userId="bfd5f91e-2f13-4ab2-9679-2c4fe6214afc" providerId="ADAL" clId="{BDACB128-9A6F-4CBD-8D5C-1F0EA1FF50CF}" dt="2026-03-03T20:00:41.169" v="99" actId="732"/>
          <ac:picMkLst>
            <pc:docMk/>
            <pc:sldMk cId="1642425379" sldId="256"/>
            <ac:picMk id="15" creationId="{BC440D7D-B6ED-48AB-80DC-7E1E2E8E61C5}"/>
          </ac:picMkLst>
        </pc:picChg>
        <pc:picChg chg="mod modCrop">
          <ac:chgData name="JOSE CARLOS RUIZ CAMINO" userId="bfd5f91e-2f13-4ab2-9679-2c4fe6214afc" providerId="ADAL" clId="{BDACB128-9A6F-4CBD-8D5C-1F0EA1FF50CF}" dt="2026-03-03T19:58:06.618" v="89" actId="14100"/>
          <ac:picMkLst>
            <pc:docMk/>
            <pc:sldMk cId="1642425379" sldId="256"/>
            <ac:picMk id="18" creationId="{DF1622E7-8A65-41B3-A580-D41862C0882A}"/>
          </ac:picMkLst>
        </pc:picChg>
      </pc:sldChg>
      <pc:sldChg chg="modTransition">
        <pc:chgData name="JOSE CARLOS RUIZ CAMINO" userId="bfd5f91e-2f13-4ab2-9679-2c4fe6214afc" providerId="ADAL" clId="{BDACB128-9A6F-4CBD-8D5C-1F0EA1FF50CF}" dt="2026-03-03T22:35:16.368" v="892"/>
        <pc:sldMkLst>
          <pc:docMk/>
          <pc:sldMk cId="1593920805" sldId="262"/>
        </pc:sldMkLst>
      </pc:sldChg>
      <pc:sldChg chg="addSp delSp modSp mod ord modTransition">
        <pc:chgData name="JOSE CARLOS RUIZ CAMINO" userId="bfd5f91e-2f13-4ab2-9679-2c4fe6214afc" providerId="ADAL" clId="{BDACB128-9A6F-4CBD-8D5C-1F0EA1FF50CF}" dt="2026-03-03T22:43:11.382" v="1060" actId="208"/>
        <pc:sldMkLst>
          <pc:docMk/>
          <pc:sldMk cId="1346372204" sldId="264"/>
        </pc:sldMkLst>
        <pc:spChg chg="mod">
          <ac:chgData name="JOSE CARLOS RUIZ CAMINO" userId="bfd5f91e-2f13-4ab2-9679-2c4fe6214afc" providerId="ADAL" clId="{BDACB128-9A6F-4CBD-8D5C-1F0EA1FF50CF}" dt="2026-03-03T20:01:05.105" v="112" actId="20577"/>
          <ac:spMkLst>
            <pc:docMk/>
            <pc:sldMk cId="1346372204" sldId="264"/>
            <ac:spMk id="2" creationId="{537E1C88-627C-4655-A4FB-0BB02EDB078A}"/>
          </ac:spMkLst>
        </pc:spChg>
        <pc:spChg chg="mod">
          <ac:chgData name="JOSE CARLOS RUIZ CAMINO" userId="bfd5f91e-2f13-4ab2-9679-2c4fe6214afc" providerId="ADAL" clId="{BDACB128-9A6F-4CBD-8D5C-1F0EA1FF50CF}" dt="2026-03-03T20:03:20.391" v="146" actId="123"/>
          <ac:spMkLst>
            <pc:docMk/>
            <pc:sldMk cId="1346372204" sldId="264"/>
            <ac:spMk id="3" creationId="{033634FE-ADF0-4BC3-A0A9-447EA9DD096B}"/>
          </ac:spMkLst>
        </pc:spChg>
        <pc:spChg chg="add mod">
          <ac:chgData name="JOSE CARLOS RUIZ CAMINO" userId="bfd5f91e-2f13-4ab2-9679-2c4fe6214afc" providerId="ADAL" clId="{BDACB128-9A6F-4CBD-8D5C-1F0EA1FF50CF}" dt="2026-03-03T22:43:11.382" v="1060" actId="208"/>
          <ac:spMkLst>
            <pc:docMk/>
            <pc:sldMk cId="1346372204" sldId="264"/>
            <ac:spMk id="4" creationId="{AFC98AEC-9CBC-378E-455E-1D6793E73141}"/>
          </ac:spMkLst>
        </pc:spChg>
        <pc:spChg chg="mod">
          <ac:chgData name="JOSE CARLOS RUIZ CAMINO" userId="bfd5f91e-2f13-4ab2-9679-2c4fe6214afc" providerId="ADAL" clId="{BDACB128-9A6F-4CBD-8D5C-1F0EA1FF50CF}" dt="2026-03-03T20:07:44.675" v="209" actId="1076"/>
          <ac:spMkLst>
            <pc:docMk/>
            <pc:sldMk cId="1346372204" sldId="264"/>
            <ac:spMk id="11" creationId="{D1032C24-FBA8-494E-87CD-9CAB6BEC072B}"/>
          </ac:spMkLst>
        </pc:spChg>
        <pc:spChg chg="add mod">
          <ac:chgData name="JOSE CARLOS RUIZ CAMINO" userId="bfd5f91e-2f13-4ab2-9679-2c4fe6214afc" providerId="ADAL" clId="{BDACB128-9A6F-4CBD-8D5C-1F0EA1FF50CF}" dt="2026-03-03T20:23:19.117" v="541" actId="1035"/>
          <ac:spMkLst>
            <pc:docMk/>
            <pc:sldMk cId="1346372204" sldId="264"/>
            <ac:spMk id="17" creationId="{BFE9CF10-9C8B-0715-127E-B5B0C5881CD7}"/>
          </ac:spMkLst>
        </pc:spChg>
        <pc:spChg chg="mod">
          <ac:chgData name="JOSE CARLOS RUIZ CAMINO" userId="bfd5f91e-2f13-4ab2-9679-2c4fe6214afc" providerId="ADAL" clId="{BDACB128-9A6F-4CBD-8D5C-1F0EA1FF50CF}" dt="2026-03-03T20:04:10.171" v="200" actId="20577"/>
          <ac:spMkLst>
            <pc:docMk/>
            <pc:sldMk cId="1346372204" sldId="264"/>
            <ac:spMk id="64" creationId="{F67DC369-7843-4EAB-932D-E8964183C211}"/>
          </ac:spMkLst>
        </pc:spChg>
        <pc:spChg chg="mod">
          <ac:chgData name="JOSE CARLOS RUIZ CAMINO" userId="bfd5f91e-2f13-4ab2-9679-2c4fe6214afc" providerId="ADAL" clId="{BDACB128-9A6F-4CBD-8D5C-1F0EA1FF50CF}" dt="2026-03-03T20:03:59.981" v="190" actId="20577"/>
          <ac:spMkLst>
            <pc:docMk/>
            <pc:sldMk cId="1346372204" sldId="264"/>
            <ac:spMk id="65" creationId="{EDA4E82C-5044-45FF-8AF3-6F8786A52947}"/>
          </ac:spMkLst>
        </pc:spChg>
      </pc:sldChg>
      <pc:sldChg chg="addSp delSp modSp mod ord modTransition modNotesTx">
        <pc:chgData name="JOSE CARLOS RUIZ CAMINO" userId="bfd5f91e-2f13-4ab2-9679-2c4fe6214afc" providerId="ADAL" clId="{BDACB128-9A6F-4CBD-8D5C-1F0EA1FF50CF}" dt="2026-03-09T18:55:36.485" v="1075" actId="20577"/>
        <pc:sldMkLst>
          <pc:docMk/>
          <pc:sldMk cId="71308349" sldId="291"/>
        </pc:sldMkLst>
        <pc:spChg chg="mod">
          <ac:chgData name="JOSE CARLOS RUIZ CAMINO" userId="bfd5f91e-2f13-4ab2-9679-2c4fe6214afc" providerId="ADAL" clId="{BDACB128-9A6F-4CBD-8D5C-1F0EA1FF50CF}" dt="2026-03-03T20:28:06.991" v="603" actId="20577"/>
          <ac:spMkLst>
            <pc:docMk/>
            <pc:sldMk cId="71308349" sldId="291"/>
            <ac:spMk id="2" creationId="{4B01963F-CB11-450F-B672-E11F4A6BF606}"/>
          </ac:spMkLst>
        </pc:spChg>
        <pc:spChg chg="add mod">
          <ac:chgData name="JOSE CARLOS RUIZ CAMINO" userId="bfd5f91e-2f13-4ab2-9679-2c4fe6214afc" providerId="ADAL" clId="{BDACB128-9A6F-4CBD-8D5C-1F0EA1FF50CF}" dt="2026-03-03T20:45:05.660" v="766" actId="1035"/>
          <ac:spMkLst>
            <pc:docMk/>
            <pc:sldMk cId="71308349" sldId="291"/>
            <ac:spMk id="3" creationId="{3C5119AB-6F9C-93BB-E3F2-42650DEF0BCF}"/>
          </ac:spMkLst>
        </pc:spChg>
        <pc:spChg chg="add mod">
          <ac:chgData name="JOSE CARLOS RUIZ CAMINO" userId="bfd5f91e-2f13-4ab2-9679-2c4fe6214afc" providerId="ADAL" clId="{BDACB128-9A6F-4CBD-8D5C-1F0EA1FF50CF}" dt="2026-03-03T20:46:21.093" v="815" actId="1037"/>
          <ac:spMkLst>
            <pc:docMk/>
            <pc:sldMk cId="71308349" sldId="291"/>
            <ac:spMk id="4" creationId="{09715669-E6DD-AE90-CE2C-24E94AB7C825}"/>
          </ac:spMkLst>
        </pc:spChg>
        <pc:spChg chg="add mod">
          <ac:chgData name="JOSE CARLOS RUIZ CAMINO" userId="bfd5f91e-2f13-4ab2-9679-2c4fe6214afc" providerId="ADAL" clId="{BDACB128-9A6F-4CBD-8D5C-1F0EA1FF50CF}" dt="2026-03-03T20:46:14.501" v="801" actId="1037"/>
          <ac:spMkLst>
            <pc:docMk/>
            <pc:sldMk cId="71308349" sldId="291"/>
            <ac:spMk id="5" creationId="{DA5715B1-BF34-2419-4AB5-C2ACFE03F455}"/>
          </ac:spMkLst>
        </pc:spChg>
        <pc:spChg chg="add mod">
          <ac:chgData name="JOSE CARLOS RUIZ CAMINO" userId="bfd5f91e-2f13-4ab2-9679-2c4fe6214afc" providerId="ADAL" clId="{BDACB128-9A6F-4CBD-8D5C-1F0EA1FF50CF}" dt="2026-03-03T20:46:09.745" v="793" actId="1037"/>
          <ac:spMkLst>
            <pc:docMk/>
            <pc:sldMk cId="71308349" sldId="291"/>
            <ac:spMk id="6" creationId="{4DF013F7-006A-8AA3-FFE9-984B174C98FC}"/>
          </ac:spMkLst>
        </pc:spChg>
        <pc:spChg chg="mod">
          <ac:chgData name="JOSE CARLOS RUIZ CAMINO" userId="bfd5f91e-2f13-4ab2-9679-2c4fe6214afc" providerId="ADAL" clId="{BDACB128-9A6F-4CBD-8D5C-1F0EA1FF50CF}" dt="2026-03-03T20:50:42.107" v="887" actId="1076"/>
          <ac:spMkLst>
            <pc:docMk/>
            <pc:sldMk cId="71308349" sldId="291"/>
            <ac:spMk id="13" creationId="{D265D3F6-7647-4910-B2C3-503193258F8C}"/>
          </ac:spMkLst>
        </pc:spChg>
        <pc:spChg chg="mod">
          <ac:chgData name="JOSE CARLOS RUIZ CAMINO" userId="bfd5f91e-2f13-4ab2-9679-2c4fe6214afc" providerId="ADAL" clId="{BDACB128-9A6F-4CBD-8D5C-1F0EA1FF50CF}" dt="2026-03-03T20:49:12.811" v="854" actId="403"/>
          <ac:spMkLst>
            <pc:docMk/>
            <pc:sldMk cId="71308349" sldId="291"/>
            <ac:spMk id="14" creationId="{9F9D429E-3491-4492-8CA9-EE79D9A62D8A}"/>
          </ac:spMkLst>
        </pc:spChg>
        <pc:spChg chg="mod">
          <ac:chgData name="JOSE CARLOS RUIZ CAMINO" userId="bfd5f91e-2f13-4ab2-9679-2c4fe6214afc" providerId="ADAL" clId="{BDACB128-9A6F-4CBD-8D5C-1F0EA1FF50CF}" dt="2026-03-03T20:50:25.142" v="886" actId="14100"/>
          <ac:spMkLst>
            <pc:docMk/>
            <pc:sldMk cId="71308349" sldId="291"/>
            <ac:spMk id="15" creationId="{E3F8B0E6-221C-43DD-BEBD-7411B271FC0E}"/>
          </ac:spMkLst>
        </pc:spChg>
        <pc:spChg chg="mod">
          <ac:chgData name="JOSE CARLOS RUIZ CAMINO" userId="bfd5f91e-2f13-4ab2-9679-2c4fe6214afc" providerId="ADAL" clId="{BDACB128-9A6F-4CBD-8D5C-1F0EA1FF50CF}" dt="2026-03-03T20:47:46.336" v="834" actId="14100"/>
          <ac:spMkLst>
            <pc:docMk/>
            <pc:sldMk cId="71308349" sldId="291"/>
            <ac:spMk id="16" creationId="{FC9992DB-691C-49C0-91FB-E42CF7CEF725}"/>
          </ac:spMkLst>
        </pc:spChg>
        <pc:spChg chg="mod">
          <ac:chgData name="JOSE CARLOS RUIZ CAMINO" userId="bfd5f91e-2f13-4ab2-9679-2c4fe6214afc" providerId="ADAL" clId="{BDACB128-9A6F-4CBD-8D5C-1F0EA1FF50CF}" dt="2026-03-03T22:37:51.054" v="909"/>
          <ac:spMkLst>
            <pc:docMk/>
            <pc:sldMk cId="71308349" sldId="291"/>
            <ac:spMk id="96" creationId="{2C9E0CAC-5B8D-40C4-85FC-CDEA9610ABAD}"/>
          </ac:spMkLst>
        </pc:spChg>
        <pc:spChg chg="mod">
          <ac:chgData name="JOSE CARLOS RUIZ CAMINO" userId="bfd5f91e-2f13-4ab2-9679-2c4fe6214afc" providerId="ADAL" clId="{BDACB128-9A6F-4CBD-8D5C-1F0EA1FF50CF}" dt="2026-03-03T22:38:04.336" v="911"/>
          <ac:spMkLst>
            <pc:docMk/>
            <pc:sldMk cId="71308349" sldId="291"/>
            <ac:spMk id="97" creationId="{DB39AD5D-5912-4468-9AC8-DEDFE57DFF68}"/>
          </ac:spMkLst>
        </pc:spChg>
        <pc:picChg chg="add mod">
          <ac:chgData name="JOSE CARLOS RUIZ CAMINO" userId="bfd5f91e-2f13-4ab2-9679-2c4fe6214afc" providerId="ADAL" clId="{BDACB128-9A6F-4CBD-8D5C-1F0EA1FF50CF}" dt="2026-03-03T20:40:43.352" v="726" actId="34135"/>
          <ac:picMkLst>
            <pc:docMk/>
            <pc:sldMk cId="71308349" sldId="291"/>
            <ac:picMk id="20" creationId="{7A0310BC-4CC9-C5FB-F9C0-FE34866ED4EC}"/>
          </ac:picMkLst>
        </pc:picChg>
        <pc:picChg chg="add mod">
          <ac:chgData name="JOSE CARLOS RUIZ CAMINO" userId="bfd5f91e-2f13-4ab2-9679-2c4fe6214afc" providerId="ADAL" clId="{BDACB128-9A6F-4CBD-8D5C-1F0EA1FF50CF}" dt="2026-03-03T20:40:45.355" v="727" actId="34135"/>
          <ac:picMkLst>
            <pc:docMk/>
            <pc:sldMk cId="71308349" sldId="291"/>
            <ac:picMk id="21" creationId="{92665944-01F6-666F-26A1-467FC5CDBB3B}"/>
          </ac:picMkLst>
        </pc:picChg>
        <pc:picChg chg="add mod">
          <ac:chgData name="JOSE CARLOS RUIZ CAMINO" userId="bfd5f91e-2f13-4ab2-9679-2c4fe6214afc" providerId="ADAL" clId="{BDACB128-9A6F-4CBD-8D5C-1F0EA1FF50CF}" dt="2026-03-03T20:40:47.691" v="728" actId="34135"/>
          <ac:picMkLst>
            <pc:docMk/>
            <pc:sldMk cId="71308349" sldId="291"/>
            <ac:picMk id="22" creationId="{50C815DC-8767-6EE5-079E-ECC1F0629117}"/>
          </ac:picMkLst>
        </pc:picChg>
        <pc:picChg chg="add mod">
          <ac:chgData name="JOSE CARLOS RUIZ CAMINO" userId="bfd5f91e-2f13-4ab2-9679-2c4fe6214afc" providerId="ADAL" clId="{BDACB128-9A6F-4CBD-8D5C-1F0EA1FF50CF}" dt="2026-03-03T20:40:49.937" v="729" actId="34135"/>
          <ac:picMkLst>
            <pc:docMk/>
            <pc:sldMk cId="71308349" sldId="291"/>
            <ac:picMk id="23" creationId="{B9FBBA1B-D9EE-E4BD-82E8-39A7FCEC157C}"/>
          </ac:picMkLst>
        </pc:picChg>
      </pc:sldChg>
      <pc:sldChg chg="modTransition">
        <pc:chgData name="JOSE CARLOS RUIZ CAMINO" userId="bfd5f91e-2f13-4ab2-9679-2c4fe6214afc" providerId="ADAL" clId="{BDACB128-9A6F-4CBD-8D5C-1F0EA1FF50CF}" dt="2026-03-03T22:35:16.368" v="892"/>
        <pc:sldMkLst>
          <pc:docMk/>
          <pc:sldMk cId="2367895463" sldId="292"/>
        </pc:sldMkLst>
      </pc:sldChg>
      <pc:sldChg chg="addSp delSp modSp mod ord modTransition">
        <pc:chgData name="JOSE CARLOS RUIZ CAMINO" userId="bfd5f91e-2f13-4ab2-9679-2c4fe6214afc" providerId="ADAL" clId="{BDACB128-9A6F-4CBD-8D5C-1F0EA1FF50CF}" dt="2026-03-03T22:36:28.286" v="902"/>
        <pc:sldMkLst>
          <pc:docMk/>
          <pc:sldMk cId="3293313524" sldId="293"/>
        </pc:sldMkLst>
      </pc:sldChg>
      <pc:sldChg chg="addSp delSp modSp mod ord modTransition">
        <pc:chgData name="JOSE CARLOS RUIZ CAMINO" userId="bfd5f91e-2f13-4ab2-9679-2c4fe6214afc" providerId="ADAL" clId="{BDACB128-9A6F-4CBD-8D5C-1F0EA1FF50CF}" dt="2026-03-09T18:48:39.878" v="1064" actId="478"/>
        <pc:sldMkLst>
          <pc:docMk/>
          <pc:sldMk cId="3919338707" sldId="300"/>
        </pc:sldMkLst>
        <pc:spChg chg="mod">
          <ac:chgData name="JOSE CARLOS RUIZ CAMINO" userId="bfd5f91e-2f13-4ab2-9679-2c4fe6214afc" providerId="ADAL" clId="{BDACB128-9A6F-4CBD-8D5C-1F0EA1FF50CF}" dt="2026-03-03T22:40:14.385" v="1038" actId="20577"/>
          <ac:spMkLst>
            <pc:docMk/>
            <pc:sldMk cId="3919338707" sldId="300"/>
            <ac:spMk id="2" creationId="{16684294-49A0-4C63-A7D7-E3BF9E591F59}"/>
          </ac:spMkLst>
        </pc:spChg>
        <pc:spChg chg="mod">
          <ac:chgData name="JOSE CARLOS RUIZ CAMINO" userId="bfd5f91e-2f13-4ab2-9679-2c4fe6214afc" providerId="ADAL" clId="{BDACB128-9A6F-4CBD-8D5C-1F0EA1FF50CF}" dt="2026-03-03T22:40:31.374" v="1041" actId="20577"/>
          <ac:spMkLst>
            <pc:docMk/>
            <pc:sldMk cId="3919338707" sldId="300"/>
            <ac:spMk id="364" creationId="{8061B09F-51DD-4124-8A9C-FE1598C7E419}"/>
          </ac:spMkLst>
        </pc:spChg>
        <pc:spChg chg="mod">
          <ac:chgData name="JOSE CARLOS RUIZ CAMINO" userId="bfd5f91e-2f13-4ab2-9679-2c4fe6214afc" providerId="ADAL" clId="{BDACB128-9A6F-4CBD-8D5C-1F0EA1FF50CF}" dt="2026-03-03T22:40:21.620" v="1039"/>
          <ac:spMkLst>
            <pc:docMk/>
            <pc:sldMk cId="3919338707" sldId="300"/>
            <ac:spMk id="365" creationId="{8991214A-28EB-4774-9EAB-8CB542665946}"/>
          </ac:spMkLst>
        </pc:spChg>
      </pc:sldChg>
      <pc:sldChg chg="modSp mod ord modTransition modNotesTx">
        <pc:chgData name="JOSE CARLOS RUIZ CAMINO" userId="bfd5f91e-2f13-4ab2-9679-2c4fe6214afc" providerId="ADAL" clId="{BDACB128-9A6F-4CBD-8D5C-1F0EA1FF50CF}" dt="2026-03-03T22:35:16.368" v="892"/>
        <pc:sldMkLst>
          <pc:docMk/>
          <pc:sldMk cId="3630632216" sldId="302"/>
        </pc:sldMkLst>
        <pc:spChg chg="mod">
          <ac:chgData name="JOSE CARLOS RUIZ CAMINO" userId="bfd5f91e-2f13-4ab2-9679-2c4fe6214afc" providerId="ADAL" clId="{BDACB128-9A6F-4CBD-8D5C-1F0EA1FF50CF}" dt="2026-03-03T20:14:57.779" v="261" actId="1076"/>
          <ac:spMkLst>
            <pc:docMk/>
            <pc:sldMk cId="3630632216" sldId="302"/>
            <ac:spMk id="2" creationId="{290CC0C2-918D-493B-88AC-1556A77DF098}"/>
          </ac:spMkLst>
        </pc:spChg>
        <pc:spChg chg="mod">
          <ac:chgData name="JOSE CARLOS RUIZ CAMINO" userId="bfd5f91e-2f13-4ab2-9679-2c4fe6214afc" providerId="ADAL" clId="{BDACB128-9A6F-4CBD-8D5C-1F0EA1FF50CF}" dt="2026-03-03T20:26:12.390" v="566" actId="1076"/>
          <ac:spMkLst>
            <pc:docMk/>
            <pc:sldMk cId="3630632216" sldId="302"/>
            <ac:spMk id="4" creationId="{8168D8B0-45A5-4F7D-9510-139B00A37B5F}"/>
          </ac:spMkLst>
        </pc:spChg>
        <pc:spChg chg="mod">
          <ac:chgData name="JOSE CARLOS RUIZ CAMINO" userId="bfd5f91e-2f13-4ab2-9679-2c4fe6214afc" providerId="ADAL" clId="{BDACB128-9A6F-4CBD-8D5C-1F0EA1FF50CF}" dt="2026-03-03T20:24:22.894" v="558" actId="1076"/>
          <ac:spMkLst>
            <pc:docMk/>
            <pc:sldMk cId="3630632216" sldId="302"/>
            <ac:spMk id="6" creationId="{7EABD66B-108F-4078-B750-915D7E688F66}"/>
          </ac:spMkLst>
        </pc:spChg>
        <pc:spChg chg="mod">
          <ac:chgData name="JOSE CARLOS RUIZ CAMINO" userId="bfd5f91e-2f13-4ab2-9679-2c4fe6214afc" providerId="ADAL" clId="{BDACB128-9A6F-4CBD-8D5C-1F0EA1FF50CF}" dt="2026-03-03T20:21:25.934" v="519" actId="1076"/>
          <ac:spMkLst>
            <pc:docMk/>
            <pc:sldMk cId="3630632216" sldId="302"/>
            <ac:spMk id="8" creationId="{DD4B12C8-7D13-4A97-984A-D62F49E41281}"/>
          </ac:spMkLst>
        </pc:spChg>
        <pc:spChg chg="mod">
          <ac:chgData name="JOSE CARLOS RUIZ CAMINO" userId="bfd5f91e-2f13-4ab2-9679-2c4fe6214afc" providerId="ADAL" clId="{BDACB128-9A6F-4CBD-8D5C-1F0EA1FF50CF}" dt="2026-03-03T20:19:45.509" v="390"/>
          <ac:spMkLst>
            <pc:docMk/>
            <pc:sldMk cId="3630632216" sldId="302"/>
            <ac:spMk id="56" creationId="{0261CE8B-C14A-4CB0-8425-9BF2DABA1CBB}"/>
          </ac:spMkLst>
        </pc:spChg>
        <pc:spChg chg="mod">
          <ac:chgData name="JOSE CARLOS RUIZ CAMINO" userId="bfd5f91e-2f13-4ab2-9679-2c4fe6214afc" providerId="ADAL" clId="{BDACB128-9A6F-4CBD-8D5C-1F0EA1FF50CF}" dt="2026-03-03T20:19:55.564" v="391"/>
          <ac:spMkLst>
            <pc:docMk/>
            <pc:sldMk cId="3630632216" sldId="302"/>
            <ac:spMk id="57" creationId="{EADDB002-EE78-421D-9B13-6032CF56C68C}"/>
          </ac:spMkLst>
        </pc:spChg>
        <pc:picChg chg="mod">
          <ac:chgData name="JOSE CARLOS RUIZ CAMINO" userId="bfd5f91e-2f13-4ab2-9679-2c4fe6214afc" providerId="ADAL" clId="{BDACB128-9A6F-4CBD-8D5C-1F0EA1FF50CF}" dt="2026-03-03T20:20:51.228" v="440" actId="1035"/>
          <ac:picMkLst>
            <pc:docMk/>
            <pc:sldMk cId="3630632216" sldId="302"/>
            <ac:picMk id="13" creationId="{AF4EBF4E-5DA7-4D6A-BF3F-B5152F57E622}"/>
          </ac:picMkLst>
        </pc:picChg>
        <pc:picChg chg="mod">
          <ac:chgData name="JOSE CARLOS RUIZ CAMINO" userId="bfd5f91e-2f13-4ab2-9679-2c4fe6214afc" providerId="ADAL" clId="{BDACB128-9A6F-4CBD-8D5C-1F0EA1FF50CF}" dt="2026-03-03T20:20:51.228" v="440" actId="1035"/>
          <ac:picMkLst>
            <pc:docMk/>
            <pc:sldMk cId="3630632216" sldId="302"/>
            <ac:picMk id="15" creationId="{F1718E48-B4A3-444B-9DA9-7DCC8C1FA31E}"/>
          </ac:picMkLst>
        </pc:picChg>
        <pc:picChg chg="mod">
          <ac:chgData name="JOSE CARLOS RUIZ CAMINO" userId="bfd5f91e-2f13-4ab2-9679-2c4fe6214afc" providerId="ADAL" clId="{BDACB128-9A6F-4CBD-8D5C-1F0EA1FF50CF}" dt="2026-03-03T20:20:51.228" v="440" actId="1035"/>
          <ac:picMkLst>
            <pc:docMk/>
            <pc:sldMk cId="3630632216" sldId="302"/>
            <ac:picMk id="17" creationId="{E4CCECD0-D712-4583-B11C-8AE4E4404227}"/>
          </ac:picMkLst>
        </pc:picChg>
      </pc:sldChg>
      <pc:sldChg chg="addSp delSp modSp mod ord modTransition">
        <pc:chgData name="JOSE CARLOS RUIZ CAMINO" userId="bfd5f91e-2f13-4ab2-9679-2c4fe6214afc" providerId="ADAL" clId="{BDACB128-9A6F-4CBD-8D5C-1F0EA1FF50CF}" dt="2026-03-03T22:35:16.368" v="892"/>
        <pc:sldMkLst>
          <pc:docMk/>
          <pc:sldMk cId="2462123716" sldId="303"/>
        </pc:sldMkLst>
        <pc:spChg chg="mod">
          <ac:chgData name="JOSE CARLOS RUIZ CAMINO" userId="bfd5f91e-2f13-4ab2-9679-2c4fe6214afc" providerId="ADAL" clId="{BDACB128-9A6F-4CBD-8D5C-1F0EA1FF50CF}" dt="2026-03-03T20:22:38.328" v="532" actId="1076"/>
          <ac:spMkLst>
            <pc:docMk/>
            <pc:sldMk cId="2462123716" sldId="303"/>
            <ac:spMk id="2" creationId="{BCCAEE93-8585-46D4-A7EC-F184E317CB2E}"/>
          </ac:spMkLst>
        </pc:spChg>
        <pc:picChg chg="mod">
          <ac:chgData name="JOSE CARLOS RUIZ CAMINO" userId="bfd5f91e-2f13-4ab2-9679-2c4fe6214afc" providerId="ADAL" clId="{BDACB128-9A6F-4CBD-8D5C-1F0EA1FF50CF}" dt="2026-03-03T20:13:28.553" v="211" actId="14826"/>
          <ac:picMkLst>
            <pc:docMk/>
            <pc:sldMk cId="2462123716" sldId="303"/>
            <ac:picMk id="14" creationId="{C1ED1EAB-99F9-49E1-AE0D-147B02AB8DBC}"/>
          </ac:picMkLst>
        </pc:picChg>
        <pc:picChg chg="mod">
          <ac:chgData name="JOSE CARLOS RUIZ CAMINO" userId="bfd5f91e-2f13-4ab2-9679-2c4fe6214afc" providerId="ADAL" clId="{BDACB128-9A6F-4CBD-8D5C-1F0EA1FF50CF}" dt="2026-03-03T20:13:41.675" v="212" actId="14826"/>
          <ac:picMkLst>
            <pc:docMk/>
            <pc:sldMk cId="2462123716" sldId="303"/>
            <ac:picMk id="16" creationId="{7CE006F8-BA8F-404B-9E8B-7BE858DD6C27}"/>
          </ac:picMkLst>
        </pc:picChg>
        <pc:picChg chg="mod">
          <ac:chgData name="JOSE CARLOS RUIZ CAMINO" userId="bfd5f91e-2f13-4ab2-9679-2c4fe6214afc" providerId="ADAL" clId="{BDACB128-9A6F-4CBD-8D5C-1F0EA1FF50CF}" dt="2026-03-03T20:13:52.844" v="215" actId="14826"/>
          <ac:picMkLst>
            <pc:docMk/>
            <pc:sldMk cId="2462123716" sldId="303"/>
            <ac:picMk id="18" creationId="{01883369-FE50-4F8D-AB68-2B4C23532683}"/>
          </ac:picMkLst>
        </pc:picChg>
      </pc:sldChg>
      <pc:sldChg chg="addSp delSp modSp add mod ord setBg">
        <pc:chgData name="JOSE CARLOS RUIZ CAMINO" userId="bfd5f91e-2f13-4ab2-9679-2c4fe6214afc" providerId="ADAL" clId="{BDACB128-9A6F-4CBD-8D5C-1F0EA1FF50CF}" dt="2026-03-09T19:31:27.143" v="1814" actId="1038"/>
        <pc:sldMkLst>
          <pc:docMk/>
          <pc:sldMk cId="112308982" sldId="304"/>
        </pc:sldMkLst>
        <pc:spChg chg="mod">
          <ac:chgData name="JOSE CARLOS RUIZ CAMINO" userId="bfd5f91e-2f13-4ab2-9679-2c4fe6214afc" providerId="ADAL" clId="{BDACB128-9A6F-4CBD-8D5C-1F0EA1FF50CF}" dt="2026-03-09T19:23:17.343" v="1584" actId="1076"/>
          <ac:spMkLst>
            <pc:docMk/>
            <pc:sldMk cId="112308982" sldId="304"/>
            <ac:spMk id="2" creationId="{EB19ACD8-0130-23CA-C459-11A68F9BDA17}"/>
          </ac:spMkLst>
        </pc:spChg>
        <pc:spChg chg="add mod">
          <ac:chgData name="JOSE CARLOS RUIZ CAMINO" userId="bfd5f91e-2f13-4ab2-9679-2c4fe6214afc" providerId="ADAL" clId="{BDACB128-9A6F-4CBD-8D5C-1F0EA1FF50CF}" dt="2026-03-09T19:31:27.143" v="1814" actId="1038"/>
          <ac:spMkLst>
            <pc:docMk/>
            <pc:sldMk cId="112308982" sldId="304"/>
            <ac:spMk id="19" creationId="{4DF8C12A-873F-C160-72C7-D40705900643}"/>
          </ac:spMkLst>
        </pc:spChg>
        <pc:spChg chg="add mod">
          <ac:chgData name="JOSE CARLOS RUIZ CAMINO" userId="bfd5f91e-2f13-4ab2-9679-2c4fe6214afc" providerId="ADAL" clId="{BDACB128-9A6F-4CBD-8D5C-1F0EA1FF50CF}" dt="2026-03-09T19:31:27.143" v="1814" actId="1038"/>
          <ac:spMkLst>
            <pc:docMk/>
            <pc:sldMk cId="112308982" sldId="304"/>
            <ac:spMk id="20" creationId="{4784FEA5-EA53-26E4-F8B9-D0D17A628CDE}"/>
          </ac:spMkLst>
        </pc:spChg>
        <pc:spChg chg="add mod">
          <ac:chgData name="JOSE CARLOS RUIZ CAMINO" userId="bfd5f91e-2f13-4ab2-9679-2c4fe6214afc" providerId="ADAL" clId="{BDACB128-9A6F-4CBD-8D5C-1F0EA1FF50CF}" dt="2026-03-09T19:31:27.143" v="1814" actId="1038"/>
          <ac:spMkLst>
            <pc:docMk/>
            <pc:sldMk cId="112308982" sldId="304"/>
            <ac:spMk id="21" creationId="{6B35E511-0E42-855E-F92F-0EDD7257201F}"/>
          </ac:spMkLst>
        </pc:spChg>
        <pc:spChg chg="add mod">
          <ac:chgData name="JOSE CARLOS RUIZ CAMINO" userId="bfd5f91e-2f13-4ab2-9679-2c4fe6214afc" providerId="ADAL" clId="{BDACB128-9A6F-4CBD-8D5C-1F0EA1FF50CF}" dt="2026-03-09T19:31:27.143" v="1814" actId="1038"/>
          <ac:spMkLst>
            <pc:docMk/>
            <pc:sldMk cId="112308982" sldId="304"/>
            <ac:spMk id="22" creationId="{78DC5E10-466D-1BF9-E7FA-670BF4D2563A}"/>
          </ac:spMkLst>
        </pc:spChg>
        <pc:spChg chg="add mod">
          <ac:chgData name="JOSE CARLOS RUIZ CAMINO" userId="bfd5f91e-2f13-4ab2-9679-2c4fe6214afc" providerId="ADAL" clId="{BDACB128-9A6F-4CBD-8D5C-1F0EA1FF50CF}" dt="2026-03-09T19:31:27.143" v="1814" actId="1038"/>
          <ac:spMkLst>
            <pc:docMk/>
            <pc:sldMk cId="112308982" sldId="304"/>
            <ac:spMk id="25" creationId="{E95F045F-8580-34DF-19AC-B2F576741828}"/>
          </ac:spMkLst>
        </pc:spChg>
        <pc:spChg chg="add mod">
          <ac:chgData name="JOSE CARLOS RUIZ CAMINO" userId="bfd5f91e-2f13-4ab2-9679-2c4fe6214afc" providerId="ADAL" clId="{BDACB128-9A6F-4CBD-8D5C-1F0EA1FF50CF}" dt="2026-03-09T19:31:27.143" v="1814" actId="1038"/>
          <ac:spMkLst>
            <pc:docMk/>
            <pc:sldMk cId="112308982" sldId="304"/>
            <ac:spMk id="26" creationId="{70F1CA87-AAAB-87DD-711C-97D9E190DEFD}"/>
          </ac:spMkLst>
        </pc:spChg>
        <pc:spChg chg="add mod">
          <ac:chgData name="JOSE CARLOS RUIZ CAMINO" userId="bfd5f91e-2f13-4ab2-9679-2c4fe6214afc" providerId="ADAL" clId="{BDACB128-9A6F-4CBD-8D5C-1F0EA1FF50CF}" dt="2026-03-09T19:31:27.143" v="1814" actId="1038"/>
          <ac:spMkLst>
            <pc:docMk/>
            <pc:sldMk cId="112308982" sldId="304"/>
            <ac:spMk id="27" creationId="{C35F4C73-4C0D-376E-DAFE-CADB4F6548A5}"/>
          </ac:spMkLst>
        </pc:spChg>
        <pc:spChg chg="add mod">
          <ac:chgData name="JOSE CARLOS RUIZ CAMINO" userId="bfd5f91e-2f13-4ab2-9679-2c4fe6214afc" providerId="ADAL" clId="{BDACB128-9A6F-4CBD-8D5C-1F0EA1FF50CF}" dt="2026-03-09T19:31:27.143" v="1814" actId="1038"/>
          <ac:spMkLst>
            <pc:docMk/>
            <pc:sldMk cId="112308982" sldId="304"/>
            <ac:spMk id="30" creationId="{30C6CE24-9616-3ACD-02A2-D16D4EFA677E}"/>
          </ac:spMkLst>
        </pc:spChg>
        <pc:spChg chg="mod">
          <ac:chgData name="JOSE CARLOS RUIZ CAMINO" userId="bfd5f91e-2f13-4ab2-9679-2c4fe6214afc" providerId="ADAL" clId="{BDACB128-9A6F-4CBD-8D5C-1F0EA1FF50CF}" dt="2026-03-03T22:38:53.740" v="1005" actId="1036"/>
          <ac:spMkLst>
            <pc:docMk/>
            <pc:sldMk cId="112308982" sldId="304"/>
            <ac:spMk id="52" creationId="{740219F5-B4CE-AFC8-7C65-B2CBA2AD9196}"/>
          </ac:spMkLst>
        </pc:spChg>
        <pc:spChg chg="mod">
          <ac:chgData name="JOSE CARLOS RUIZ CAMINO" userId="bfd5f91e-2f13-4ab2-9679-2c4fe6214afc" providerId="ADAL" clId="{BDACB128-9A6F-4CBD-8D5C-1F0EA1FF50CF}" dt="2026-03-09T19:29:19.123" v="1718" actId="1076"/>
          <ac:spMkLst>
            <pc:docMk/>
            <pc:sldMk cId="112308982" sldId="304"/>
            <ac:spMk id="55" creationId="{6D2D16D9-2757-944C-238C-0DA880428988}"/>
          </ac:spMkLst>
        </pc:spChg>
        <pc:spChg chg="mod">
          <ac:chgData name="JOSE CARLOS RUIZ CAMINO" userId="bfd5f91e-2f13-4ab2-9679-2c4fe6214afc" providerId="ADAL" clId="{BDACB128-9A6F-4CBD-8D5C-1F0EA1FF50CF}" dt="2026-03-09T19:29:07.684" v="1705" actId="1076"/>
          <ac:spMkLst>
            <pc:docMk/>
            <pc:sldMk cId="112308982" sldId="304"/>
            <ac:spMk id="56" creationId="{32D5562F-1066-25E1-E50E-BC5F94E10592}"/>
          </ac:spMkLst>
        </pc:spChg>
        <pc:picChg chg="add mod">
          <ac:chgData name="JOSE CARLOS RUIZ CAMINO" userId="bfd5f91e-2f13-4ab2-9679-2c4fe6214afc" providerId="ADAL" clId="{BDACB128-9A6F-4CBD-8D5C-1F0EA1FF50CF}" dt="2026-03-09T19:31:27.143" v="1814" actId="1038"/>
          <ac:picMkLst>
            <pc:docMk/>
            <pc:sldMk cId="112308982" sldId="304"/>
            <ac:picMk id="4" creationId="{9035CFC7-46B3-A0B8-2A31-270947A43985}"/>
          </ac:picMkLst>
        </pc:picChg>
        <pc:picChg chg="add mod">
          <ac:chgData name="JOSE CARLOS RUIZ CAMINO" userId="bfd5f91e-2f13-4ab2-9679-2c4fe6214afc" providerId="ADAL" clId="{BDACB128-9A6F-4CBD-8D5C-1F0EA1FF50CF}" dt="2026-03-09T19:29:31.294" v="1734" actId="1037"/>
          <ac:picMkLst>
            <pc:docMk/>
            <pc:sldMk cId="112308982" sldId="304"/>
            <ac:picMk id="6" creationId="{D814C8AF-133D-6E59-4637-DABE29543040}"/>
          </ac:picMkLst>
        </pc:picChg>
        <pc:picChg chg="add mod">
          <ac:chgData name="JOSE CARLOS RUIZ CAMINO" userId="bfd5f91e-2f13-4ab2-9679-2c4fe6214afc" providerId="ADAL" clId="{BDACB128-9A6F-4CBD-8D5C-1F0EA1FF50CF}" dt="2026-03-09T19:29:14.539" v="1716" actId="1038"/>
          <ac:picMkLst>
            <pc:docMk/>
            <pc:sldMk cId="112308982" sldId="304"/>
            <ac:picMk id="8" creationId="{449151BB-F7AD-EE42-5EE2-FD50C8BB9333}"/>
          </ac:picMkLst>
        </pc:picChg>
        <pc:picChg chg="add mod">
          <ac:chgData name="JOSE CARLOS RUIZ CAMINO" userId="bfd5f91e-2f13-4ab2-9679-2c4fe6214afc" providerId="ADAL" clId="{BDACB128-9A6F-4CBD-8D5C-1F0EA1FF50CF}" dt="2026-03-09T19:31:27.143" v="1814" actId="1038"/>
          <ac:picMkLst>
            <pc:docMk/>
            <pc:sldMk cId="112308982" sldId="304"/>
            <ac:picMk id="14" creationId="{D9C8D608-8C2C-5812-8497-33FB0B0B4BED}"/>
          </ac:picMkLst>
        </pc:picChg>
        <pc:picChg chg="add mod">
          <ac:chgData name="JOSE CARLOS RUIZ CAMINO" userId="bfd5f91e-2f13-4ab2-9679-2c4fe6214afc" providerId="ADAL" clId="{BDACB128-9A6F-4CBD-8D5C-1F0EA1FF50CF}" dt="2026-03-09T19:29:04.608" v="1703" actId="1038"/>
          <ac:picMkLst>
            <pc:docMk/>
            <pc:sldMk cId="112308982" sldId="304"/>
            <ac:picMk id="16" creationId="{BBC254E8-951F-5BA5-A572-CB3DEB9779D1}"/>
          </ac:picMkLst>
        </pc:picChg>
        <pc:picChg chg="add mod">
          <ac:chgData name="JOSE CARLOS RUIZ CAMINO" userId="bfd5f91e-2f13-4ab2-9679-2c4fe6214afc" providerId="ADAL" clId="{BDACB128-9A6F-4CBD-8D5C-1F0EA1FF50CF}" dt="2026-03-09T19:25:41.684" v="1600" actId="1076"/>
          <ac:picMkLst>
            <pc:docMk/>
            <pc:sldMk cId="112308982" sldId="304"/>
            <ac:picMk id="18" creationId="{71F67A64-8933-E494-8EAD-5E48B9A70E4B}"/>
          </ac:picMkLst>
        </pc:picChg>
        <pc:picChg chg="add mod">
          <ac:chgData name="JOSE CARLOS RUIZ CAMINO" userId="bfd5f91e-2f13-4ab2-9679-2c4fe6214afc" providerId="ADAL" clId="{BDACB128-9A6F-4CBD-8D5C-1F0EA1FF50CF}" dt="2026-03-09T19:29:04.608" v="1703" actId="1038"/>
          <ac:picMkLst>
            <pc:docMk/>
            <pc:sldMk cId="112308982" sldId="304"/>
            <ac:picMk id="24" creationId="{740CBE20-97B1-4716-6286-DAE019FAF284}"/>
          </ac:picMkLst>
        </pc:picChg>
        <pc:picChg chg="add mod">
          <ac:chgData name="JOSE CARLOS RUIZ CAMINO" userId="bfd5f91e-2f13-4ab2-9679-2c4fe6214afc" providerId="ADAL" clId="{BDACB128-9A6F-4CBD-8D5C-1F0EA1FF50CF}" dt="2026-03-09T19:25:52.831" v="1602" actId="1076"/>
          <ac:picMkLst>
            <pc:docMk/>
            <pc:sldMk cId="112308982" sldId="304"/>
            <ac:picMk id="29" creationId="{B8C39314-0D51-FEAB-93A4-BDC957C6AE8A}"/>
          </ac:picMkLst>
        </pc:picChg>
      </pc:sldChg>
      <pc:sldMasterChg chg="modTransition modSldLayout">
        <pc:chgData name="JOSE CARLOS RUIZ CAMINO" userId="bfd5f91e-2f13-4ab2-9679-2c4fe6214afc" providerId="ADAL" clId="{BDACB128-9A6F-4CBD-8D5C-1F0EA1FF50CF}" dt="2026-03-03T22:35:16.368" v="892"/>
        <pc:sldMasterMkLst>
          <pc:docMk/>
          <pc:sldMasterMk cId="2464305198" sldId="2147483648"/>
        </pc:sldMasterMkLst>
        <pc:sldLayoutChg chg="modTransition">
          <pc:chgData name="JOSE CARLOS RUIZ CAMINO" userId="bfd5f91e-2f13-4ab2-9679-2c4fe6214afc" providerId="ADAL" clId="{BDACB128-9A6F-4CBD-8D5C-1F0EA1FF50CF}" dt="2026-03-03T22:35:16.368" v="892"/>
          <pc:sldLayoutMkLst>
            <pc:docMk/>
            <pc:sldMasterMk cId="2464305198" sldId="2147483648"/>
            <pc:sldLayoutMk cId="3839583478" sldId="2147483649"/>
          </pc:sldLayoutMkLst>
        </pc:sldLayoutChg>
        <pc:sldLayoutChg chg="modTransition">
          <pc:chgData name="JOSE CARLOS RUIZ CAMINO" userId="bfd5f91e-2f13-4ab2-9679-2c4fe6214afc" providerId="ADAL" clId="{BDACB128-9A6F-4CBD-8D5C-1F0EA1FF50CF}" dt="2026-03-03T22:35:16.368" v="892"/>
          <pc:sldLayoutMkLst>
            <pc:docMk/>
            <pc:sldMasterMk cId="2464305198" sldId="2147483648"/>
            <pc:sldLayoutMk cId="1164587433" sldId="2147483650"/>
          </pc:sldLayoutMkLst>
        </pc:sldLayoutChg>
        <pc:sldLayoutChg chg="modTransition">
          <pc:chgData name="JOSE CARLOS RUIZ CAMINO" userId="bfd5f91e-2f13-4ab2-9679-2c4fe6214afc" providerId="ADAL" clId="{BDACB128-9A6F-4CBD-8D5C-1F0EA1FF50CF}" dt="2026-03-03T22:35:16.368" v="892"/>
          <pc:sldLayoutMkLst>
            <pc:docMk/>
            <pc:sldMasterMk cId="2464305198" sldId="2147483648"/>
            <pc:sldLayoutMk cId="2988813905" sldId="2147483656"/>
          </pc:sldLayoutMkLst>
        </pc:sldLayoutChg>
        <pc:sldLayoutChg chg="modTransition">
          <pc:chgData name="JOSE CARLOS RUIZ CAMINO" userId="bfd5f91e-2f13-4ab2-9679-2c4fe6214afc" providerId="ADAL" clId="{BDACB128-9A6F-4CBD-8D5C-1F0EA1FF50CF}" dt="2026-03-03T22:35:16.368" v="892"/>
          <pc:sldLayoutMkLst>
            <pc:docMk/>
            <pc:sldMasterMk cId="2464305198" sldId="2147483648"/>
            <pc:sldLayoutMk cId="4152376667" sldId="2147483664"/>
          </pc:sldLayoutMkLst>
        </pc:sldLayoutChg>
        <pc:sldLayoutChg chg="modTransition">
          <pc:chgData name="JOSE CARLOS RUIZ CAMINO" userId="bfd5f91e-2f13-4ab2-9679-2c4fe6214afc" providerId="ADAL" clId="{BDACB128-9A6F-4CBD-8D5C-1F0EA1FF50CF}" dt="2026-03-03T22:35:16.368" v="892"/>
          <pc:sldLayoutMkLst>
            <pc:docMk/>
            <pc:sldMasterMk cId="2464305198" sldId="2147483648"/>
            <pc:sldLayoutMk cId="870591264" sldId="2147483667"/>
          </pc:sldLayoutMkLst>
        </pc:sldLayoutChg>
        <pc:sldLayoutChg chg="modTransition">
          <pc:chgData name="JOSE CARLOS RUIZ CAMINO" userId="bfd5f91e-2f13-4ab2-9679-2c4fe6214afc" providerId="ADAL" clId="{BDACB128-9A6F-4CBD-8D5C-1F0EA1FF50CF}" dt="2026-03-03T22:35:16.368" v="892"/>
          <pc:sldLayoutMkLst>
            <pc:docMk/>
            <pc:sldMasterMk cId="2464305198" sldId="2147483648"/>
            <pc:sldLayoutMk cId="2875829507" sldId="2147483668"/>
          </pc:sldLayoutMkLst>
        </pc:sldLayoutChg>
        <pc:sldLayoutChg chg="modTransition">
          <pc:chgData name="JOSE CARLOS RUIZ CAMINO" userId="bfd5f91e-2f13-4ab2-9679-2c4fe6214afc" providerId="ADAL" clId="{BDACB128-9A6F-4CBD-8D5C-1F0EA1FF50CF}" dt="2026-03-03T22:35:16.368" v="892"/>
          <pc:sldLayoutMkLst>
            <pc:docMk/>
            <pc:sldMasterMk cId="2464305198" sldId="2147483648"/>
            <pc:sldLayoutMk cId="543621166" sldId="2147483673"/>
          </pc:sldLayoutMkLst>
        </pc:sldLayoutChg>
        <pc:sldLayoutChg chg="modTransition">
          <pc:chgData name="JOSE CARLOS RUIZ CAMINO" userId="bfd5f91e-2f13-4ab2-9679-2c4fe6214afc" providerId="ADAL" clId="{BDACB128-9A6F-4CBD-8D5C-1F0EA1FF50CF}" dt="2026-03-03T22:35:16.368" v="892"/>
          <pc:sldLayoutMkLst>
            <pc:docMk/>
            <pc:sldMasterMk cId="2464305198" sldId="2147483648"/>
            <pc:sldLayoutMk cId="1452801715" sldId="2147483674"/>
          </pc:sldLayoutMkLst>
        </pc:sldLayoutChg>
        <pc:sldLayoutChg chg="modTransition">
          <pc:chgData name="JOSE CARLOS RUIZ CAMINO" userId="bfd5f91e-2f13-4ab2-9679-2c4fe6214afc" providerId="ADAL" clId="{BDACB128-9A6F-4CBD-8D5C-1F0EA1FF50CF}" dt="2026-03-03T22:35:16.368" v="892"/>
          <pc:sldLayoutMkLst>
            <pc:docMk/>
            <pc:sldMasterMk cId="2464305198" sldId="2147483648"/>
            <pc:sldLayoutMk cId="1061696787" sldId="2147483675"/>
          </pc:sldLayoutMkLst>
        </pc:sldLayoutChg>
        <pc:sldLayoutChg chg="modTransition">
          <pc:chgData name="JOSE CARLOS RUIZ CAMINO" userId="bfd5f91e-2f13-4ab2-9679-2c4fe6214afc" providerId="ADAL" clId="{BDACB128-9A6F-4CBD-8D5C-1F0EA1FF50CF}" dt="2026-03-03T22:35:16.368" v="892"/>
          <pc:sldLayoutMkLst>
            <pc:docMk/>
            <pc:sldMasterMk cId="2464305198" sldId="2147483648"/>
            <pc:sldLayoutMk cId="729120288" sldId="2147483676"/>
          </pc:sldLayoutMkLst>
        </pc:sldLayoutChg>
        <pc:sldLayoutChg chg="modTransition">
          <pc:chgData name="JOSE CARLOS RUIZ CAMINO" userId="bfd5f91e-2f13-4ab2-9679-2c4fe6214afc" providerId="ADAL" clId="{BDACB128-9A6F-4CBD-8D5C-1F0EA1FF50CF}" dt="2026-03-03T22:35:16.368" v="892"/>
          <pc:sldLayoutMkLst>
            <pc:docMk/>
            <pc:sldMasterMk cId="2464305198" sldId="2147483648"/>
            <pc:sldLayoutMk cId="217225067" sldId="2147483677"/>
          </pc:sldLayoutMkLst>
        </pc:sldLayoutChg>
        <pc:sldLayoutChg chg="modTransition">
          <pc:chgData name="JOSE CARLOS RUIZ CAMINO" userId="bfd5f91e-2f13-4ab2-9679-2c4fe6214afc" providerId="ADAL" clId="{BDACB128-9A6F-4CBD-8D5C-1F0EA1FF50CF}" dt="2026-03-03T22:35:16.368" v="892"/>
          <pc:sldLayoutMkLst>
            <pc:docMk/>
            <pc:sldMasterMk cId="2464305198" sldId="2147483648"/>
            <pc:sldLayoutMk cId="558274209" sldId="2147483678"/>
          </pc:sldLayoutMkLst>
        </pc:sldLayoutChg>
        <pc:sldLayoutChg chg="modTransition">
          <pc:chgData name="JOSE CARLOS RUIZ CAMINO" userId="bfd5f91e-2f13-4ab2-9679-2c4fe6214afc" providerId="ADAL" clId="{BDACB128-9A6F-4CBD-8D5C-1F0EA1FF50CF}" dt="2026-03-03T22:35:16.368" v="892"/>
          <pc:sldLayoutMkLst>
            <pc:docMk/>
            <pc:sldMasterMk cId="2464305198" sldId="2147483648"/>
            <pc:sldLayoutMk cId="2910251218" sldId="2147483679"/>
          </pc:sldLayoutMkLst>
        </pc:sldLayoutChg>
        <pc:sldLayoutChg chg="modTransition">
          <pc:chgData name="JOSE CARLOS RUIZ CAMINO" userId="bfd5f91e-2f13-4ab2-9679-2c4fe6214afc" providerId="ADAL" clId="{BDACB128-9A6F-4CBD-8D5C-1F0EA1FF50CF}" dt="2026-03-03T22:35:16.368" v="892"/>
          <pc:sldLayoutMkLst>
            <pc:docMk/>
            <pc:sldMasterMk cId="2464305198" sldId="2147483648"/>
            <pc:sldLayoutMk cId="726575144" sldId="2147483680"/>
          </pc:sldLayoutMkLst>
        </pc:sldLayoutChg>
        <pc:sldLayoutChg chg="modTransition">
          <pc:chgData name="JOSE CARLOS RUIZ CAMINO" userId="bfd5f91e-2f13-4ab2-9679-2c4fe6214afc" providerId="ADAL" clId="{BDACB128-9A6F-4CBD-8D5C-1F0EA1FF50CF}" dt="2026-03-03T22:35:16.368" v="892"/>
          <pc:sldLayoutMkLst>
            <pc:docMk/>
            <pc:sldMasterMk cId="2464305198" sldId="2147483648"/>
            <pc:sldLayoutMk cId="1807436239" sldId="2147483681"/>
          </pc:sldLayoutMkLst>
        </pc:sldLayoutChg>
        <pc:sldLayoutChg chg="modTransition">
          <pc:chgData name="JOSE CARLOS RUIZ CAMINO" userId="bfd5f91e-2f13-4ab2-9679-2c4fe6214afc" providerId="ADAL" clId="{BDACB128-9A6F-4CBD-8D5C-1F0EA1FF50CF}" dt="2026-03-03T22:35:16.368" v="892"/>
          <pc:sldLayoutMkLst>
            <pc:docMk/>
            <pc:sldMasterMk cId="2464305198" sldId="2147483648"/>
            <pc:sldLayoutMk cId="2820962970" sldId="2147483682"/>
          </pc:sldLayoutMkLst>
        </pc:sldLayoutChg>
      </pc:sldMasterChg>
    </pc:docChg>
  </pc:docChgLst>
  <pc:docChgLst>
    <pc:chgData name="JOSE CARLOS RUIZ CAMINO" userId="bfd5f91e-2f13-4ab2-9679-2c4fe6214afc" providerId="ADAL" clId="{0EAEE4C7-6EC9-44E0-AE5E-201CAD5E1D39}"/>
    <pc:docChg chg="undo custSel delSld modSld sldOrd">
      <pc:chgData name="JOSE CARLOS RUIZ CAMINO" userId="bfd5f91e-2f13-4ab2-9679-2c4fe6214afc" providerId="ADAL" clId="{0EAEE4C7-6EC9-44E0-AE5E-201CAD5E1D39}" dt="2026-03-15T23:54:59.020" v="3009" actId="47"/>
      <pc:docMkLst>
        <pc:docMk/>
      </pc:docMkLst>
      <pc:sldChg chg="del">
        <pc:chgData name="JOSE CARLOS RUIZ CAMINO" userId="bfd5f91e-2f13-4ab2-9679-2c4fe6214afc" providerId="ADAL" clId="{0EAEE4C7-6EC9-44E0-AE5E-201CAD5E1D39}" dt="2026-03-15T23:54:57.244" v="3007" actId="47"/>
        <pc:sldMkLst>
          <pc:docMk/>
          <pc:sldMk cId="707789176" sldId="258"/>
        </pc:sldMkLst>
      </pc:sldChg>
      <pc:sldChg chg="addSp delSp modSp mod ord modNotesTx">
        <pc:chgData name="JOSE CARLOS RUIZ CAMINO" userId="bfd5f91e-2f13-4ab2-9679-2c4fe6214afc" providerId="ADAL" clId="{0EAEE4C7-6EC9-44E0-AE5E-201CAD5E1D39}" dt="2026-03-15T23:07:57.792" v="2150" actId="1038"/>
        <pc:sldMkLst>
          <pc:docMk/>
          <pc:sldMk cId="1593920805" sldId="262"/>
        </pc:sldMkLst>
        <pc:spChg chg="mod">
          <ac:chgData name="JOSE CARLOS RUIZ CAMINO" userId="bfd5f91e-2f13-4ab2-9679-2c4fe6214afc" providerId="ADAL" clId="{0EAEE4C7-6EC9-44E0-AE5E-201CAD5E1D39}" dt="2026-03-15T23:04:45.211" v="1966" actId="1036"/>
          <ac:spMkLst>
            <pc:docMk/>
            <pc:sldMk cId="1593920805" sldId="262"/>
            <ac:spMk id="2" creationId="{75031FE9-9059-4FE8-B4AC-9771F23A1B89}"/>
          </ac:spMkLst>
        </pc:spChg>
        <pc:spChg chg="mod">
          <ac:chgData name="JOSE CARLOS RUIZ CAMINO" userId="bfd5f91e-2f13-4ab2-9679-2c4fe6214afc" providerId="ADAL" clId="{0EAEE4C7-6EC9-44E0-AE5E-201CAD5E1D39}" dt="2026-03-15T23:04:45.211" v="1966" actId="1036"/>
          <ac:spMkLst>
            <pc:docMk/>
            <pc:sldMk cId="1593920805" sldId="262"/>
            <ac:spMk id="3" creationId="{D4A2EB3F-4D60-451F-8F45-7D6654D2FCD9}"/>
          </ac:spMkLst>
        </pc:spChg>
        <pc:spChg chg="add del mod">
          <ac:chgData name="JOSE CARLOS RUIZ CAMINO" userId="bfd5f91e-2f13-4ab2-9679-2c4fe6214afc" providerId="ADAL" clId="{0EAEE4C7-6EC9-44E0-AE5E-201CAD5E1D39}" dt="2026-03-15T22:34:04.378" v="1319" actId="931"/>
          <ac:spMkLst>
            <pc:docMk/>
            <pc:sldMk cId="1593920805" sldId="262"/>
            <ac:spMk id="5" creationId="{5222B3E7-AAC3-56E5-53DA-863DB8A53280}"/>
          </ac:spMkLst>
        </pc:spChg>
        <pc:spChg chg="mod">
          <ac:chgData name="JOSE CARLOS RUIZ CAMINO" userId="bfd5f91e-2f13-4ab2-9679-2c4fe6214afc" providerId="ADAL" clId="{0EAEE4C7-6EC9-44E0-AE5E-201CAD5E1D39}" dt="2026-03-15T23:04:45.211" v="1966" actId="1036"/>
          <ac:spMkLst>
            <pc:docMk/>
            <pc:sldMk cId="1593920805" sldId="262"/>
            <ac:spMk id="6" creationId="{19FD8F96-CA3F-4A9C-92B4-33CDCC3719A9}"/>
          </ac:spMkLst>
        </pc:spChg>
        <pc:spChg chg="mod">
          <ac:chgData name="JOSE CARLOS RUIZ CAMINO" userId="bfd5f91e-2f13-4ab2-9679-2c4fe6214afc" providerId="ADAL" clId="{0EAEE4C7-6EC9-44E0-AE5E-201CAD5E1D39}" dt="2026-03-15T23:07:57.792" v="2150" actId="1038"/>
          <ac:spMkLst>
            <pc:docMk/>
            <pc:sldMk cId="1593920805" sldId="262"/>
            <ac:spMk id="8" creationId="{78152323-48DA-4D9E-B88F-B9599ED34B7B}"/>
          </ac:spMkLst>
        </pc:spChg>
        <pc:spChg chg="mod">
          <ac:chgData name="JOSE CARLOS RUIZ CAMINO" userId="bfd5f91e-2f13-4ab2-9679-2c4fe6214afc" providerId="ADAL" clId="{0EAEE4C7-6EC9-44E0-AE5E-201CAD5E1D39}" dt="2026-03-15T23:07:57.792" v="2150" actId="1038"/>
          <ac:spMkLst>
            <pc:docMk/>
            <pc:sldMk cId="1593920805" sldId="262"/>
            <ac:spMk id="10" creationId="{782B5BC2-22E9-48C4-9B94-941BE14101A9}"/>
          </ac:spMkLst>
        </pc:spChg>
        <pc:spChg chg="add del mod">
          <ac:chgData name="JOSE CARLOS RUIZ CAMINO" userId="bfd5f91e-2f13-4ab2-9679-2c4fe6214afc" providerId="ADAL" clId="{0EAEE4C7-6EC9-44E0-AE5E-201CAD5E1D39}" dt="2026-03-15T22:34:36.879" v="1328" actId="931"/>
          <ac:spMkLst>
            <pc:docMk/>
            <pc:sldMk cId="1593920805" sldId="262"/>
            <ac:spMk id="12" creationId="{55E92CEC-C14C-83EF-9DAA-983B4D0EB180}"/>
          </ac:spMkLst>
        </pc:spChg>
        <pc:spChg chg="add del mod">
          <ac:chgData name="JOSE CARLOS RUIZ CAMINO" userId="bfd5f91e-2f13-4ab2-9679-2c4fe6214afc" providerId="ADAL" clId="{0EAEE4C7-6EC9-44E0-AE5E-201CAD5E1D39}" dt="2026-03-15T22:49:12.206" v="1775" actId="931"/>
          <ac:spMkLst>
            <pc:docMk/>
            <pc:sldMk cId="1593920805" sldId="262"/>
            <ac:spMk id="17" creationId="{9347F1EF-BF79-CEE2-82E5-8DE19FA9AD50}"/>
          </ac:spMkLst>
        </pc:spChg>
        <pc:spChg chg="add del mod">
          <ac:chgData name="JOSE CARLOS RUIZ CAMINO" userId="bfd5f91e-2f13-4ab2-9679-2c4fe6214afc" providerId="ADAL" clId="{0EAEE4C7-6EC9-44E0-AE5E-201CAD5E1D39}" dt="2026-03-15T22:38:16.310" v="1631" actId="931"/>
          <ac:spMkLst>
            <pc:docMk/>
            <pc:sldMk cId="1593920805" sldId="262"/>
            <ac:spMk id="19" creationId="{81FF28D1-C313-BEC1-4051-998166F1B66B}"/>
          </ac:spMkLst>
        </pc:spChg>
        <pc:spChg chg="add del mod">
          <ac:chgData name="JOSE CARLOS RUIZ CAMINO" userId="bfd5f91e-2f13-4ab2-9679-2c4fe6214afc" providerId="ADAL" clId="{0EAEE4C7-6EC9-44E0-AE5E-201CAD5E1D39}" dt="2026-03-15T22:39:21.195" v="1642" actId="931"/>
          <ac:spMkLst>
            <pc:docMk/>
            <pc:sldMk cId="1593920805" sldId="262"/>
            <ac:spMk id="23" creationId="{D923678B-82A7-53B5-0848-0717D710B86D}"/>
          </ac:spMkLst>
        </pc:spChg>
        <pc:spChg chg="add del mod">
          <ac:chgData name="JOSE CARLOS RUIZ CAMINO" userId="bfd5f91e-2f13-4ab2-9679-2c4fe6214afc" providerId="ADAL" clId="{0EAEE4C7-6EC9-44E0-AE5E-201CAD5E1D39}" dt="2026-03-15T22:40:45.287" v="1649" actId="931"/>
          <ac:spMkLst>
            <pc:docMk/>
            <pc:sldMk cId="1593920805" sldId="262"/>
            <ac:spMk id="27" creationId="{54512557-90A0-2D25-96CD-9A7F1FF53BFE}"/>
          </ac:spMkLst>
        </pc:spChg>
        <pc:spChg chg="add mod">
          <ac:chgData name="JOSE CARLOS RUIZ CAMINO" userId="bfd5f91e-2f13-4ab2-9679-2c4fe6214afc" providerId="ADAL" clId="{0EAEE4C7-6EC9-44E0-AE5E-201CAD5E1D39}" dt="2026-03-15T23:07:57.792" v="2150" actId="1038"/>
          <ac:spMkLst>
            <pc:docMk/>
            <pc:sldMk cId="1593920805" sldId="262"/>
            <ac:spMk id="32" creationId="{6AF93030-D12E-F5D0-A4FE-4BF7CA87D843}"/>
          </ac:spMkLst>
        </pc:spChg>
        <pc:spChg chg="mod">
          <ac:chgData name="JOSE CARLOS RUIZ CAMINO" userId="bfd5f91e-2f13-4ab2-9679-2c4fe6214afc" providerId="ADAL" clId="{0EAEE4C7-6EC9-44E0-AE5E-201CAD5E1D39}" dt="2026-03-15T22:32:25.276" v="1298" actId="20577"/>
          <ac:spMkLst>
            <pc:docMk/>
            <pc:sldMk cId="1593920805" sldId="262"/>
            <ac:spMk id="164" creationId="{C7573560-D46A-4496-A5E1-CD9E2CF36AE3}"/>
          </ac:spMkLst>
        </pc:spChg>
        <pc:spChg chg="mod">
          <ac:chgData name="JOSE CARLOS RUIZ CAMINO" userId="bfd5f91e-2f13-4ab2-9679-2c4fe6214afc" providerId="ADAL" clId="{0EAEE4C7-6EC9-44E0-AE5E-201CAD5E1D39}" dt="2026-03-15T22:32:35.368" v="1299"/>
          <ac:spMkLst>
            <pc:docMk/>
            <pc:sldMk cId="1593920805" sldId="262"/>
            <ac:spMk id="165" creationId="{D8D8A954-1409-4E2B-AB44-59639DC513B5}"/>
          </ac:spMkLst>
        </pc:spChg>
        <pc:picChg chg="add del mod">
          <ac:chgData name="JOSE CARLOS RUIZ CAMINO" userId="bfd5f91e-2f13-4ab2-9679-2c4fe6214afc" providerId="ADAL" clId="{0EAEE4C7-6EC9-44E0-AE5E-201CAD5E1D39}" dt="2026-03-15T22:34:39.122" v="1329" actId="478"/>
          <ac:picMkLst>
            <pc:docMk/>
            <pc:sldMk cId="1593920805" sldId="262"/>
            <ac:picMk id="9" creationId="{895BD35C-2DE2-2DCD-C341-7A9F83172DE1}"/>
          </ac:picMkLst>
        </pc:picChg>
        <pc:picChg chg="del">
          <ac:chgData name="JOSE CARLOS RUIZ CAMINO" userId="bfd5f91e-2f13-4ab2-9679-2c4fe6214afc" providerId="ADAL" clId="{0EAEE4C7-6EC9-44E0-AE5E-201CAD5E1D39}" dt="2026-03-15T22:25:03.115" v="891" actId="478"/>
          <ac:picMkLst>
            <pc:docMk/>
            <pc:sldMk cId="1593920805" sldId="262"/>
            <ac:picMk id="13" creationId="{190360CE-E8E9-4921-ACEE-1768F9BC36EB}"/>
          </ac:picMkLst>
        </pc:picChg>
        <pc:picChg chg="add mod">
          <ac:chgData name="JOSE CARLOS RUIZ CAMINO" userId="bfd5f91e-2f13-4ab2-9679-2c4fe6214afc" providerId="ADAL" clId="{0EAEE4C7-6EC9-44E0-AE5E-201CAD5E1D39}" dt="2026-03-15T23:07:57.792" v="2150" actId="1038"/>
          <ac:picMkLst>
            <pc:docMk/>
            <pc:sldMk cId="1593920805" sldId="262"/>
            <ac:picMk id="15" creationId="{BF5324D5-05C4-A80C-3580-F82331EE49F1}"/>
          </ac:picMkLst>
        </pc:picChg>
        <pc:picChg chg="add mod">
          <ac:chgData name="JOSE CARLOS RUIZ CAMINO" userId="bfd5f91e-2f13-4ab2-9679-2c4fe6214afc" providerId="ADAL" clId="{0EAEE4C7-6EC9-44E0-AE5E-201CAD5E1D39}" dt="2026-03-15T23:04:45.211" v="1966" actId="1036"/>
          <ac:picMkLst>
            <pc:docMk/>
            <pc:sldMk cId="1593920805" sldId="262"/>
            <ac:picMk id="21" creationId="{05EC07D5-336C-6003-2877-AA6675E8F9FC}"/>
          </ac:picMkLst>
        </pc:picChg>
        <pc:picChg chg="add mod">
          <ac:chgData name="JOSE CARLOS RUIZ CAMINO" userId="bfd5f91e-2f13-4ab2-9679-2c4fe6214afc" providerId="ADAL" clId="{0EAEE4C7-6EC9-44E0-AE5E-201CAD5E1D39}" dt="2026-03-15T23:04:45.211" v="1966" actId="1036"/>
          <ac:picMkLst>
            <pc:docMk/>
            <pc:sldMk cId="1593920805" sldId="262"/>
            <ac:picMk id="25" creationId="{57B540FF-840A-32E7-55A4-EA8092E3910C}"/>
          </ac:picMkLst>
        </pc:picChg>
        <pc:picChg chg="add mod">
          <ac:chgData name="JOSE CARLOS RUIZ CAMINO" userId="bfd5f91e-2f13-4ab2-9679-2c4fe6214afc" providerId="ADAL" clId="{0EAEE4C7-6EC9-44E0-AE5E-201CAD5E1D39}" dt="2026-03-15T23:07:57.792" v="2150" actId="1038"/>
          <ac:picMkLst>
            <pc:docMk/>
            <pc:sldMk cId="1593920805" sldId="262"/>
            <ac:picMk id="29" creationId="{F329B75E-DCED-3B8C-5677-A2E7158ECDB6}"/>
          </ac:picMkLst>
        </pc:picChg>
        <pc:picChg chg="add mod ord modCrop">
          <ac:chgData name="JOSE CARLOS RUIZ CAMINO" userId="bfd5f91e-2f13-4ab2-9679-2c4fe6214afc" providerId="ADAL" clId="{0EAEE4C7-6EC9-44E0-AE5E-201CAD5E1D39}" dt="2026-03-15T22:50:19.325" v="1819" actId="18131"/>
          <ac:picMkLst>
            <pc:docMk/>
            <pc:sldMk cId="1593920805" sldId="262"/>
            <ac:picMk id="31" creationId="{CDA9E643-168A-34FF-7C0C-162A4DDF40F6}"/>
          </ac:picMkLst>
        </pc:picChg>
        <pc:picChg chg="add del mod">
          <ac:chgData name="JOSE CARLOS RUIZ CAMINO" userId="bfd5f91e-2f13-4ab2-9679-2c4fe6214afc" providerId="ADAL" clId="{0EAEE4C7-6EC9-44E0-AE5E-201CAD5E1D39}" dt="2026-03-15T23:07:57.792" v="2150" actId="1038"/>
          <ac:picMkLst>
            <pc:docMk/>
            <pc:sldMk cId="1593920805" sldId="262"/>
            <ac:picMk id="33" creationId="{9CAA1AF9-226C-35E9-18F1-4C41A18206B2}"/>
          </ac:picMkLst>
        </pc:picChg>
        <pc:picChg chg="del">
          <ac:chgData name="JOSE CARLOS RUIZ CAMINO" userId="bfd5f91e-2f13-4ab2-9679-2c4fe6214afc" providerId="ADAL" clId="{0EAEE4C7-6EC9-44E0-AE5E-201CAD5E1D39}" dt="2026-03-15T22:39:02.882" v="1641" actId="478"/>
          <ac:picMkLst>
            <pc:docMk/>
            <pc:sldMk cId="1593920805" sldId="262"/>
            <ac:picMk id="55" creationId="{1021DF3C-E1FF-4DA0-864D-09513EB043B5}"/>
          </ac:picMkLst>
        </pc:picChg>
        <pc:picChg chg="del">
          <ac:chgData name="JOSE CARLOS RUIZ CAMINO" userId="bfd5f91e-2f13-4ab2-9679-2c4fe6214afc" providerId="ADAL" clId="{0EAEE4C7-6EC9-44E0-AE5E-201CAD5E1D39}" dt="2026-03-15T22:37:53.850" v="1630" actId="478"/>
          <ac:picMkLst>
            <pc:docMk/>
            <pc:sldMk cId="1593920805" sldId="262"/>
            <ac:picMk id="57" creationId="{DACC8495-03B5-4503-B5F6-5DD3957D8284}"/>
          </ac:picMkLst>
        </pc:picChg>
        <pc:picChg chg="del mod">
          <ac:chgData name="JOSE CARLOS RUIZ CAMINO" userId="bfd5f91e-2f13-4ab2-9679-2c4fe6214afc" providerId="ADAL" clId="{0EAEE4C7-6EC9-44E0-AE5E-201CAD5E1D39}" dt="2026-03-15T22:39:49.561" v="1648" actId="478"/>
          <ac:picMkLst>
            <pc:docMk/>
            <pc:sldMk cId="1593920805" sldId="262"/>
            <ac:picMk id="59" creationId="{9EF3ADC3-F0F3-4194-95FB-D27EEB17ED2B}"/>
          </ac:picMkLst>
        </pc:picChg>
        <pc:picChg chg="del mod">
          <ac:chgData name="JOSE CARLOS RUIZ CAMINO" userId="bfd5f91e-2f13-4ab2-9679-2c4fe6214afc" providerId="ADAL" clId="{0EAEE4C7-6EC9-44E0-AE5E-201CAD5E1D39}" dt="2026-03-15T22:34:11.649" v="1322" actId="478"/>
          <ac:picMkLst>
            <pc:docMk/>
            <pc:sldMk cId="1593920805" sldId="262"/>
            <ac:picMk id="61" creationId="{7ADEB4E8-31CB-4828-A313-54A0483A21EC}"/>
          </ac:picMkLst>
        </pc:picChg>
      </pc:sldChg>
      <pc:sldChg chg="modSp mod">
        <pc:chgData name="JOSE CARLOS RUIZ CAMINO" userId="bfd5f91e-2f13-4ab2-9679-2c4fe6214afc" providerId="ADAL" clId="{0EAEE4C7-6EC9-44E0-AE5E-201CAD5E1D39}" dt="2026-03-15T15:10:48.468" v="664" actId="208"/>
        <pc:sldMkLst>
          <pc:docMk/>
          <pc:sldMk cId="1346372204" sldId="264"/>
        </pc:sldMkLst>
        <pc:spChg chg="mod">
          <ac:chgData name="JOSE CARLOS RUIZ CAMINO" userId="bfd5f91e-2f13-4ab2-9679-2c4fe6214afc" providerId="ADAL" clId="{0EAEE4C7-6EC9-44E0-AE5E-201CAD5E1D39}" dt="2026-03-15T15:10:48.468" v="664" actId="208"/>
          <ac:spMkLst>
            <pc:docMk/>
            <pc:sldMk cId="1346372204" sldId="264"/>
            <ac:spMk id="4" creationId="{AFC98AEC-9CBC-378E-455E-1D6793E73141}"/>
          </ac:spMkLst>
        </pc:spChg>
      </pc:sldChg>
      <pc:sldChg chg="del">
        <pc:chgData name="JOSE CARLOS RUIZ CAMINO" userId="bfd5f91e-2f13-4ab2-9679-2c4fe6214afc" providerId="ADAL" clId="{0EAEE4C7-6EC9-44E0-AE5E-201CAD5E1D39}" dt="2026-03-15T23:54:58.084" v="3008" actId="47"/>
        <pc:sldMkLst>
          <pc:docMk/>
          <pc:sldMk cId="2906482125" sldId="286"/>
        </pc:sldMkLst>
      </pc:sldChg>
      <pc:sldChg chg="del">
        <pc:chgData name="JOSE CARLOS RUIZ CAMINO" userId="bfd5f91e-2f13-4ab2-9679-2c4fe6214afc" providerId="ADAL" clId="{0EAEE4C7-6EC9-44E0-AE5E-201CAD5E1D39}" dt="2026-03-15T23:54:56.208" v="3006" actId="47"/>
        <pc:sldMkLst>
          <pc:docMk/>
          <pc:sldMk cId="2536718091" sldId="288"/>
        </pc:sldMkLst>
      </pc:sldChg>
      <pc:sldChg chg="del">
        <pc:chgData name="JOSE CARLOS RUIZ CAMINO" userId="bfd5f91e-2f13-4ab2-9679-2c4fe6214afc" providerId="ADAL" clId="{0EAEE4C7-6EC9-44E0-AE5E-201CAD5E1D39}" dt="2026-03-15T23:54:55.255" v="3005" actId="47"/>
        <pc:sldMkLst>
          <pc:docMk/>
          <pc:sldMk cId="787891941" sldId="289"/>
        </pc:sldMkLst>
      </pc:sldChg>
      <pc:sldChg chg="addSp modSp mod">
        <pc:chgData name="JOSE CARLOS RUIZ CAMINO" userId="bfd5f91e-2f13-4ab2-9679-2c4fe6214afc" providerId="ADAL" clId="{0EAEE4C7-6EC9-44E0-AE5E-201CAD5E1D39}" dt="2026-03-14T09:25:10.246" v="100" actId="1076"/>
        <pc:sldMkLst>
          <pc:docMk/>
          <pc:sldMk cId="71308349" sldId="291"/>
        </pc:sldMkLst>
        <pc:spChg chg="add mod">
          <ac:chgData name="JOSE CARLOS RUIZ CAMINO" userId="bfd5f91e-2f13-4ab2-9679-2c4fe6214afc" providerId="ADAL" clId="{0EAEE4C7-6EC9-44E0-AE5E-201CAD5E1D39}" dt="2026-03-14T09:19:30.380" v="92" actId="1076"/>
          <ac:spMkLst>
            <pc:docMk/>
            <pc:sldMk cId="71308349" sldId="291"/>
            <ac:spMk id="7" creationId="{2A3F3844-2AE8-CEE2-70AF-C5737067BA54}"/>
          </ac:spMkLst>
        </pc:spChg>
        <pc:spChg chg="add mod">
          <ac:chgData name="JOSE CARLOS RUIZ CAMINO" userId="bfd5f91e-2f13-4ab2-9679-2c4fe6214afc" providerId="ADAL" clId="{0EAEE4C7-6EC9-44E0-AE5E-201CAD5E1D39}" dt="2026-03-14T09:19:44.932" v="96" actId="1076"/>
          <ac:spMkLst>
            <pc:docMk/>
            <pc:sldMk cId="71308349" sldId="291"/>
            <ac:spMk id="8" creationId="{1C421D0F-00BB-8368-EB75-A146B6E4879E}"/>
          </ac:spMkLst>
        </pc:spChg>
        <pc:spChg chg="add mod">
          <ac:chgData name="JOSE CARLOS RUIZ CAMINO" userId="bfd5f91e-2f13-4ab2-9679-2c4fe6214afc" providerId="ADAL" clId="{0EAEE4C7-6EC9-44E0-AE5E-201CAD5E1D39}" dt="2026-03-14T09:20:08.721" v="98" actId="1076"/>
          <ac:spMkLst>
            <pc:docMk/>
            <pc:sldMk cId="71308349" sldId="291"/>
            <ac:spMk id="9" creationId="{6E170C46-F81A-8FAE-DE14-6DECDCF2E239}"/>
          </ac:spMkLst>
        </pc:spChg>
        <pc:spChg chg="add mod">
          <ac:chgData name="JOSE CARLOS RUIZ CAMINO" userId="bfd5f91e-2f13-4ab2-9679-2c4fe6214afc" providerId="ADAL" clId="{0EAEE4C7-6EC9-44E0-AE5E-201CAD5E1D39}" dt="2026-03-14T09:25:10.246" v="100" actId="1076"/>
          <ac:spMkLst>
            <pc:docMk/>
            <pc:sldMk cId="71308349" sldId="291"/>
            <ac:spMk id="10" creationId="{A5489C4E-7A63-6287-E9B3-CE25B1600D66}"/>
          </ac:spMkLst>
        </pc:spChg>
      </pc:sldChg>
      <pc:sldChg chg="addSp delSp modSp mod ord modNotesTx">
        <pc:chgData name="JOSE CARLOS RUIZ CAMINO" userId="bfd5f91e-2f13-4ab2-9679-2c4fe6214afc" providerId="ADAL" clId="{0EAEE4C7-6EC9-44E0-AE5E-201CAD5E1D39}" dt="2026-03-15T23:42:39.750" v="2593"/>
        <pc:sldMkLst>
          <pc:docMk/>
          <pc:sldMk cId="2367895463" sldId="292"/>
        </pc:sldMkLst>
        <pc:spChg chg="mod">
          <ac:chgData name="JOSE CARLOS RUIZ CAMINO" userId="bfd5f91e-2f13-4ab2-9679-2c4fe6214afc" providerId="ADAL" clId="{0EAEE4C7-6EC9-44E0-AE5E-201CAD5E1D39}" dt="2026-03-15T23:24:42.291" v="2558" actId="20577"/>
          <ac:spMkLst>
            <pc:docMk/>
            <pc:sldMk cId="2367895463" sldId="292"/>
            <ac:spMk id="2" creationId="{D4D5B31B-E901-480D-92F5-D6FB76A25B7D}"/>
          </ac:spMkLst>
        </pc:spChg>
        <pc:spChg chg="mod">
          <ac:chgData name="JOSE CARLOS RUIZ CAMINO" userId="bfd5f91e-2f13-4ab2-9679-2c4fe6214afc" providerId="ADAL" clId="{0EAEE4C7-6EC9-44E0-AE5E-201CAD5E1D39}" dt="2026-03-15T23:20:05.086" v="2390" actId="1076"/>
          <ac:spMkLst>
            <pc:docMk/>
            <pc:sldMk cId="2367895463" sldId="292"/>
            <ac:spMk id="3" creationId="{EEF5B303-F387-4BA0-8784-0D2EA6A301C5}"/>
          </ac:spMkLst>
        </pc:spChg>
        <pc:spChg chg="add del mod">
          <ac:chgData name="JOSE CARLOS RUIZ CAMINO" userId="bfd5f91e-2f13-4ab2-9679-2c4fe6214afc" providerId="ADAL" clId="{0EAEE4C7-6EC9-44E0-AE5E-201CAD5E1D39}" dt="2026-03-15T23:29:59.473" v="2561" actId="931"/>
          <ac:spMkLst>
            <pc:docMk/>
            <pc:sldMk cId="2367895463" sldId="292"/>
            <ac:spMk id="5" creationId="{D982DC64-BB2A-8F86-91D3-58A87643A6DF}"/>
          </ac:spMkLst>
        </pc:spChg>
        <pc:spChg chg="add del mod">
          <ac:chgData name="JOSE CARLOS RUIZ CAMINO" userId="bfd5f91e-2f13-4ab2-9679-2c4fe6214afc" providerId="ADAL" clId="{0EAEE4C7-6EC9-44E0-AE5E-201CAD5E1D39}" dt="2026-03-15T23:28:14.183" v="2560" actId="931"/>
          <ac:spMkLst>
            <pc:docMk/>
            <pc:sldMk cId="2367895463" sldId="292"/>
            <ac:spMk id="7" creationId="{7B04BD55-7BED-7ED9-47BD-7A6A49805E98}"/>
          </ac:spMkLst>
        </pc:spChg>
        <pc:spChg chg="add del mod">
          <ac:chgData name="JOSE CARLOS RUIZ CAMINO" userId="bfd5f91e-2f13-4ab2-9679-2c4fe6214afc" providerId="ADAL" clId="{0EAEE4C7-6EC9-44E0-AE5E-201CAD5E1D39}" dt="2026-03-15T23:26:31.345" v="2559" actId="931"/>
          <ac:spMkLst>
            <pc:docMk/>
            <pc:sldMk cId="2367895463" sldId="292"/>
            <ac:spMk id="9" creationId="{A415BB02-FDC5-AD65-6A97-4F4502A1FDE1}"/>
          </ac:spMkLst>
        </pc:spChg>
        <pc:spChg chg="mod">
          <ac:chgData name="JOSE CARLOS RUIZ CAMINO" userId="bfd5f91e-2f13-4ab2-9679-2c4fe6214afc" providerId="ADAL" clId="{0EAEE4C7-6EC9-44E0-AE5E-201CAD5E1D39}" dt="2026-03-15T23:21:57.883" v="2461" actId="403"/>
          <ac:spMkLst>
            <pc:docMk/>
            <pc:sldMk cId="2367895463" sldId="292"/>
            <ac:spMk id="22" creationId="{BB7AADC4-96C1-41B1-95A8-882A74D1E10D}"/>
          </ac:spMkLst>
        </pc:spChg>
        <pc:spChg chg="mod">
          <ac:chgData name="JOSE CARLOS RUIZ CAMINO" userId="bfd5f91e-2f13-4ab2-9679-2c4fe6214afc" providerId="ADAL" clId="{0EAEE4C7-6EC9-44E0-AE5E-201CAD5E1D39}" dt="2026-03-15T23:18:28.379" v="2309" actId="1076"/>
          <ac:spMkLst>
            <pc:docMk/>
            <pc:sldMk cId="2367895463" sldId="292"/>
            <ac:spMk id="23" creationId="{8B0EE5BA-CA63-41C6-B15E-A8E2131ACAF6}"/>
          </ac:spMkLst>
        </pc:spChg>
        <pc:spChg chg="mod">
          <ac:chgData name="JOSE CARLOS RUIZ CAMINO" userId="bfd5f91e-2f13-4ab2-9679-2c4fe6214afc" providerId="ADAL" clId="{0EAEE4C7-6EC9-44E0-AE5E-201CAD5E1D39}" dt="2026-03-15T23:42:12.202" v="2588" actId="20577"/>
          <ac:spMkLst>
            <pc:docMk/>
            <pc:sldMk cId="2367895463" sldId="292"/>
            <ac:spMk id="46" creationId="{90F286D5-98D8-4F80-A74F-C32F00A352A2}"/>
          </ac:spMkLst>
        </pc:spChg>
        <pc:spChg chg="mod">
          <ac:chgData name="JOSE CARLOS RUIZ CAMINO" userId="bfd5f91e-2f13-4ab2-9679-2c4fe6214afc" providerId="ADAL" clId="{0EAEE4C7-6EC9-44E0-AE5E-201CAD5E1D39}" dt="2026-03-15T23:42:39.750" v="2593"/>
          <ac:spMkLst>
            <pc:docMk/>
            <pc:sldMk cId="2367895463" sldId="292"/>
            <ac:spMk id="47" creationId="{8D1741A6-83BB-4980-9368-0593790AAF5B}"/>
          </ac:spMkLst>
        </pc:spChg>
        <pc:picChg chg="add mod ord">
          <ac:chgData name="JOSE CARLOS RUIZ CAMINO" userId="bfd5f91e-2f13-4ab2-9679-2c4fe6214afc" providerId="ADAL" clId="{0EAEE4C7-6EC9-44E0-AE5E-201CAD5E1D39}" dt="2026-03-15T23:42:36.499" v="2592" actId="171"/>
          <ac:picMkLst>
            <pc:docMk/>
            <pc:sldMk cId="2367895463" sldId="292"/>
            <ac:picMk id="11" creationId="{78FFC624-1C92-A8CD-C691-B84E84B49CCC}"/>
          </ac:picMkLst>
        </pc:picChg>
        <pc:picChg chg="add mod ord">
          <ac:chgData name="JOSE CARLOS RUIZ CAMINO" userId="bfd5f91e-2f13-4ab2-9679-2c4fe6214afc" providerId="ADAL" clId="{0EAEE4C7-6EC9-44E0-AE5E-201CAD5E1D39}" dt="2026-03-15T23:33:53.341" v="2566" actId="14826"/>
          <ac:picMkLst>
            <pc:docMk/>
            <pc:sldMk cId="2367895463" sldId="292"/>
            <ac:picMk id="13" creationId="{F9A728F6-3A37-A438-A96A-7456E26B1B51}"/>
          </ac:picMkLst>
        </pc:picChg>
        <pc:picChg chg="add mod ord">
          <ac:chgData name="JOSE CARLOS RUIZ CAMINO" userId="bfd5f91e-2f13-4ab2-9679-2c4fe6214afc" providerId="ADAL" clId="{0EAEE4C7-6EC9-44E0-AE5E-201CAD5E1D39}" dt="2026-03-15T23:29:59.473" v="2561" actId="931"/>
          <ac:picMkLst>
            <pc:docMk/>
            <pc:sldMk cId="2367895463" sldId="292"/>
            <ac:picMk id="15" creationId="{F665C938-9A79-8F16-78E3-B5D022402CC3}"/>
          </ac:picMkLst>
        </pc:picChg>
        <pc:picChg chg="del">
          <ac:chgData name="JOSE CARLOS RUIZ CAMINO" userId="bfd5f91e-2f13-4ab2-9679-2c4fe6214afc" providerId="ADAL" clId="{0EAEE4C7-6EC9-44E0-AE5E-201CAD5E1D39}" dt="2026-03-15T23:16:34.758" v="2294" actId="478"/>
          <ac:picMkLst>
            <pc:docMk/>
            <pc:sldMk cId="2367895463" sldId="292"/>
            <ac:picMk id="41" creationId="{1595478A-70E6-46FF-A963-D077CF0C5FD7}"/>
          </ac:picMkLst>
        </pc:picChg>
        <pc:picChg chg="del">
          <ac:chgData name="JOSE CARLOS RUIZ CAMINO" userId="bfd5f91e-2f13-4ab2-9679-2c4fe6214afc" providerId="ADAL" clId="{0EAEE4C7-6EC9-44E0-AE5E-201CAD5E1D39}" dt="2026-03-15T23:16:36.901" v="2296" actId="478"/>
          <ac:picMkLst>
            <pc:docMk/>
            <pc:sldMk cId="2367895463" sldId="292"/>
            <ac:picMk id="43" creationId="{0AAEF5E6-AB88-4330-BF4F-BA739F281705}"/>
          </ac:picMkLst>
        </pc:picChg>
        <pc:picChg chg="del">
          <ac:chgData name="JOSE CARLOS RUIZ CAMINO" userId="bfd5f91e-2f13-4ab2-9679-2c4fe6214afc" providerId="ADAL" clId="{0EAEE4C7-6EC9-44E0-AE5E-201CAD5E1D39}" dt="2026-03-15T23:16:35.952" v="2295" actId="478"/>
          <ac:picMkLst>
            <pc:docMk/>
            <pc:sldMk cId="2367895463" sldId="292"/>
            <ac:picMk id="45" creationId="{59FEE552-F1E9-4928-8210-C54114161855}"/>
          </ac:picMkLst>
        </pc:picChg>
      </pc:sldChg>
      <pc:sldChg chg="addSp delSp modSp mod ord modNotesTx">
        <pc:chgData name="JOSE CARLOS RUIZ CAMINO" userId="bfd5f91e-2f13-4ab2-9679-2c4fe6214afc" providerId="ADAL" clId="{0EAEE4C7-6EC9-44E0-AE5E-201CAD5E1D39}" dt="2026-03-15T23:54:25.180" v="3003" actId="113"/>
        <pc:sldMkLst>
          <pc:docMk/>
          <pc:sldMk cId="3293313524" sldId="293"/>
        </pc:sldMkLst>
        <pc:spChg chg="mod">
          <ac:chgData name="JOSE CARLOS RUIZ CAMINO" userId="bfd5f91e-2f13-4ab2-9679-2c4fe6214afc" providerId="ADAL" clId="{0EAEE4C7-6EC9-44E0-AE5E-201CAD5E1D39}" dt="2026-03-15T23:43:36.369" v="2625" actId="14100"/>
          <ac:spMkLst>
            <pc:docMk/>
            <pc:sldMk cId="3293313524" sldId="293"/>
            <ac:spMk id="2" creationId="{C0762DA2-02E0-4172-94FD-1700F4DBE134}"/>
          </ac:spMkLst>
        </pc:spChg>
        <pc:spChg chg="mod">
          <ac:chgData name="JOSE CARLOS RUIZ CAMINO" userId="bfd5f91e-2f13-4ab2-9679-2c4fe6214afc" providerId="ADAL" clId="{0EAEE4C7-6EC9-44E0-AE5E-201CAD5E1D39}" dt="2026-03-15T23:50:56.172" v="2868" actId="20577"/>
          <ac:spMkLst>
            <pc:docMk/>
            <pc:sldMk cId="3293313524" sldId="293"/>
            <ac:spMk id="3" creationId="{6A01CEDA-E0CE-4863-A93C-2A0FF41234C9}"/>
          </ac:spMkLst>
        </pc:spChg>
        <pc:spChg chg="add del mod">
          <ac:chgData name="JOSE CARLOS RUIZ CAMINO" userId="bfd5f91e-2f13-4ab2-9679-2c4fe6214afc" providerId="ADAL" clId="{0EAEE4C7-6EC9-44E0-AE5E-201CAD5E1D39}" dt="2026-03-15T23:41:24.708" v="2570" actId="931"/>
          <ac:spMkLst>
            <pc:docMk/>
            <pc:sldMk cId="3293313524" sldId="293"/>
            <ac:spMk id="5" creationId="{4B965228-3100-3DAD-AC29-F4F45B545308}"/>
          </ac:spMkLst>
        </pc:spChg>
        <pc:spChg chg="mod">
          <ac:chgData name="JOSE CARLOS RUIZ CAMINO" userId="bfd5f91e-2f13-4ab2-9679-2c4fe6214afc" providerId="ADAL" clId="{0EAEE4C7-6EC9-44E0-AE5E-201CAD5E1D39}" dt="2026-03-15T23:43:06.063" v="2595" actId="17032"/>
          <ac:spMkLst>
            <pc:docMk/>
            <pc:sldMk cId="3293313524" sldId="293"/>
            <ac:spMk id="52" creationId="{92D38DC6-B74C-4F9B-ADA7-1EB3FCEF13A8}"/>
          </ac:spMkLst>
        </pc:spChg>
        <pc:spChg chg="mod">
          <ac:chgData name="JOSE CARLOS RUIZ CAMINO" userId="bfd5f91e-2f13-4ab2-9679-2c4fe6214afc" providerId="ADAL" clId="{0EAEE4C7-6EC9-44E0-AE5E-201CAD5E1D39}" dt="2026-03-15T23:41:55.438" v="2583" actId="6549"/>
          <ac:spMkLst>
            <pc:docMk/>
            <pc:sldMk cId="3293313524" sldId="293"/>
            <ac:spMk id="55" creationId="{EC8ABEB9-4927-49A9-A2E7-7477EB284670}"/>
          </ac:spMkLst>
        </pc:spChg>
        <pc:spChg chg="mod">
          <ac:chgData name="JOSE CARLOS RUIZ CAMINO" userId="bfd5f91e-2f13-4ab2-9679-2c4fe6214afc" providerId="ADAL" clId="{0EAEE4C7-6EC9-44E0-AE5E-201CAD5E1D39}" dt="2026-03-15T23:42:48.489" v="2594"/>
          <ac:spMkLst>
            <pc:docMk/>
            <pc:sldMk cId="3293313524" sldId="293"/>
            <ac:spMk id="56" creationId="{24822E9B-38AE-4D9A-A018-54915C9BA630}"/>
          </ac:spMkLst>
        </pc:spChg>
        <pc:picChg chg="add mod ord">
          <ac:chgData name="JOSE CARLOS RUIZ CAMINO" userId="bfd5f91e-2f13-4ab2-9679-2c4fe6214afc" providerId="ADAL" clId="{0EAEE4C7-6EC9-44E0-AE5E-201CAD5E1D39}" dt="2026-03-15T23:44:46.230" v="2685" actId="1076"/>
          <ac:picMkLst>
            <pc:docMk/>
            <pc:sldMk cId="3293313524" sldId="293"/>
            <ac:picMk id="7" creationId="{A5F2F113-0566-8B96-5DF5-D174F4823F0B}"/>
          </ac:picMkLst>
        </pc:picChg>
        <pc:picChg chg="del">
          <ac:chgData name="JOSE CARLOS RUIZ CAMINO" userId="bfd5f91e-2f13-4ab2-9679-2c4fe6214afc" providerId="ADAL" clId="{0EAEE4C7-6EC9-44E0-AE5E-201CAD5E1D39}" dt="2026-03-15T23:39:43.543" v="2569" actId="478"/>
          <ac:picMkLst>
            <pc:docMk/>
            <pc:sldMk cId="3293313524" sldId="293"/>
            <ac:picMk id="10" creationId="{77C64309-2BFE-48CD-9B51-BEA1BC9F5DEE}"/>
          </ac:picMkLst>
        </pc:picChg>
      </pc:sldChg>
      <pc:sldChg chg="del">
        <pc:chgData name="JOSE CARLOS RUIZ CAMINO" userId="bfd5f91e-2f13-4ab2-9679-2c4fe6214afc" providerId="ADAL" clId="{0EAEE4C7-6EC9-44E0-AE5E-201CAD5E1D39}" dt="2026-03-15T23:54:53.972" v="3004" actId="47"/>
        <pc:sldMkLst>
          <pc:docMk/>
          <pc:sldMk cId="511059253" sldId="298"/>
        </pc:sldMkLst>
      </pc:sldChg>
      <pc:sldChg chg="del">
        <pc:chgData name="JOSE CARLOS RUIZ CAMINO" userId="bfd5f91e-2f13-4ab2-9679-2c4fe6214afc" providerId="ADAL" clId="{0EAEE4C7-6EC9-44E0-AE5E-201CAD5E1D39}" dt="2026-03-15T23:54:59.020" v="3009" actId="47"/>
        <pc:sldMkLst>
          <pc:docMk/>
          <pc:sldMk cId="338485106" sldId="299"/>
        </pc:sldMkLst>
      </pc:sldChg>
      <pc:sldChg chg="addSp delSp modSp mod modNotesTx">
        <pc:chgData name="JOSE CARLOS RUIZ CAMINO" userId="bfd5f91e-2f13-4ab2-9679-2c4fe6214afc" providerId="ADAL" clId="{0EAEE4C7-6EC9-44E0-AE5E-201CAD5E1D39}" dt="2026-03-15T22:44:48.500" v="1774" actId="20577"/>
        <pc:sldMkLst>
          <pc:docMk/>
          <pc:sldMk cId="3919338707" sldId="300"/>
        </pc:sldMkLst>
        <pc:spChg chg="add mod">
          <ac:chgData name="JOSE CARLOS RUIZ CAMINO" userId="bfd5f91e-2f13-4ab2-9679-2c4fe6214afc" providerId="ADAL" clId="{0EAEE4C7-6EC9-44E0-AE5E-201CAD5E1D39}" dt="2026-03-14T09:25:40.373" v="106" actId="20577"/>
          <ac:spMkLst>
            <pc:docMk/>
            <pc:sldMk cId="3919338707" sldId="300"/>
            <ac:spMk id="4" creationId="{6E6D85D2-F18E-468C-EE1D-7B8EC77FCEDD}"/>
          </ac:spMkLst>
        </pc:spChg>
        <pc:spChg chg="add del mod">
          <ac:chgData name="JOSE CARLOS RUIZ CAMINO" userId="bfd5f91e-2f13-4ab2-9679-2c4fe6214afc" providerId="ADAL" clId="{0EAEE4C7-6EC9-44E0-AE5E-201CAD5E1D39}" dt="2026-03-14T09:13:03.222" v="30" actId="478"/>
          <ac:spMkLst>
            <pc:docMk/>
            <pc:sldMk cId="3919338707" sldId="300"/>
            <ac:spMk id="6" creationId="{DBBE8D75-7BC0-84C2-DCD7-1D6BD1C32C5B}"/>
          </ac:spMkLst>
        </pc:spChg>
        <pc:spChg chg="del">
          <ac:chgData name="JOSE CARLOS RUIZ CAMINO" userId="bfd5f91e-2f13-4ab2-9679-2c4fe6214afc" providerId="ADAL" clId="{0EAEE4C7-6EC9-44E0-AE5E-201CAD5E1D39}" dt="2026-03-14T09:26:43.330" v="128" actId="478"/>
          <ac:spMkLst>
            <pc:docMk/>
            <pc:sldMk cId="3919338707" sldId="300"/>
            <ac:spMk id="7" creationId="{05941AA2-C85B-41A7-9264-A0C66F32930C}"/>
          </ac:spMkLst>
        </pc:spChg>
        <pc:spChg chg="del mod">
          <ac:chgData name="JOSE CARLOS RUIZ CAMINO" userId="bfd5f91e-2f13-4ab2-9679-2c4fe6214afc" providerId="ADAL" clId="{0EAEE4C7-6EC9-44E0-AE5E-201CAD5E1D39}" dt="2026-03-14T09:27:13.031" v="136" actId="478"/>
          <ac:spMkLst>
            <pc:docMk/>
            <pc:sldMk cId="3919338707" sldId="300"/>
            <ac:spMk id="8" creationId="{2C4BD3D3-C7A9-46F1-8ED8-AB8D1BB89262}"/>
          </ac:spMkLst>
        </pc:spChg>
        <pc:spChg chg="mod">
          <ac:chgData name="JOSE CARLOS RUIZ CAMINO" userId="bfd5f91e-2f13-4ab2-9679-2c4fe6214afc" providerId="ADAL" clId="{0EAEE4C7-6EC9-44E0-AE5E-201CAD5E1D39}" dt="2026-03-14T09:27:09.436" v="135" actId="20577"/>
          <ac:spMkLst>
            <pc:docMk/>
            <pc:sldMk cId="3919338707" sldId="300"/>
            <ac:spMk id="9" creationId="{873EDDDB-6509-4407-BA35-232AAF9F198D}"/>
          </ac:spMkLst>
        </pc:spChg>
        <pc:spChg chg="del">
          <ac:chgData name="JOSE CARLOS RUIZ CAMINO" userId="bfd5f91e-2f13-4ab2-9679-2c4fe6214afc" providerId="ADAL" clId="{0EAEE4C7-6EC9-44E0-AE5E-201CAD5E1D39}" dt="2026-03-14T09:33:00.205" v="199" actId="478"/>
          <ac:spMkLst>
            <pc:docMk/>
            <pc:sldMk cId="3919338707" sldId="300"/>
            <ac:spMk id="10" creationId="{A33A061F-AC2A-4E3F-B448-DC6FEC307A53}"/>
          </ac:spMkLst>
        </pc:spChg>
        <pc:spChg chg="del">
          <ac:chgData name="JOSE CARLOS RUIZ CAMINO" userId="bfd5f91e-2f13-4ab2-9679-2c4fe6214afc" providerId="ADAL" clId="{0EAEE4C7-6EC9-44E0-AE5E-201CAD5E1D39}" dt="2026-03-14T09:33:00.205" v="199" actId="478"/>
          <ac:spMkLst>
            <pc:docMk/>
            <pc:sldMk cId="3919338707" sldId="300"/>
            <ac:spMk id="12" creationId="{FAC81818-8260-4E49-9FCC-569FDE30B0B1}"/>
          </ac:spMkLst>
        </pc:spChg>
        <pc:spChg chg="del">
          <ac:chgData name="JOSE CARLOS RUIZ CAMINO" userId="bfd5f91e-2f13-4ab2-9679-2c4fe6214afc" providerId="ADAL" clId="{0EAEE4C7-6EC9-44E0-AE5E-201CAD5E1D39}" dt="2026-03-14T09:33:00.205" v="199" actId="478"/>
          <ac:spMkLst>
            <pc:docMk/>
            <pc:sldMk cId="3919338707" sldId="300"/>
            <ac:spMk id="13" creationId="{D1FD068B-6917-4C40-B40D-5F7B670EA7BE}"/>
          </ac:spMkLst>
        </pc:spChg>
        <pc:spChg chg="del">
          <ac:chgData name="JOSE CARLOS RUIZ CAMINO" userId="bfd5f91e-2f13-4ab2-9679-2c4fe6214afc" providerId="ADAL" clId="{0EAEE4C7-6EC9-44E0-AE5E-201CAD5E1D39}" dt="2026-03-14T09:33:00.205" v="199" actId="478"/>
          <ac:spMkLst>
            <pc:docMk/>
            <pc:sldMk cId="3919338707" sldId="300"/>
            <ac:spMk id="14" creationId="{EEAE71AD-30AF-4021-B577-B686EC6DA329}"/>
          </ac:spMkLst>
        </pc:spChg>
        <pc:spChg chg="mod">
          <ac:chgData name="JOSE CARLOS RUIZ CAMINO" userId="bfd5f91e-2f13-4ab2-9679-2c4fe6214afc" providerId="ADAL" clId="{0EAEE4C7-6EC9-44E0-AE5E-201CAD5E1D39}" dt="2026-03-14T09:35:21.745" v="316" actId="1076"/>
          <ac:spMkLst>
            <pc:docMk/>
            <pc:sldMk cId="3919338707" sldId="300"/>
            <ac:spMk id="16" creationId="{D8E5FFBE-125E-43C8-A66E-DE8D2FE7AF38}"/>
          </ac:spMkLst>
        </pc:spChg>
        <pc:spChg chg="del">
          <ac:chgData name="JOSE CARLOS RUIZ CAMINO" userId="bfd5f91e-2f13-4ab2-9679-2c4fe6214afc" providerId="ADAL" clId="{0EAEE4C7-6EC9-44E0-AE5E-201CAD5E1D39}" dt="2026-03-14T09:33:21.281" v="209" actId="478"/>
          <ac:spMkLst>
            <pc:docMk/>
            <pc:sldMk cId="3919338707" sldId="300"/>
            <ac:spMk id="17" creationId="{7209F81D-5EC6-4D97-B0C2-AC00081AB1A7}"/>
          </ac:spMkLst>
        </pc:spChg>
        <pc:spChg chg="del">
          <ac:chgData name="JOSE CARLOS RUIZ CAMINO" userId="bfd5f91e-2f13-4ab2-9679-2c4fe6214afc" providerId="ADAL" clId="{0EAEE4C7-6EC9-44E0-AE5E-201CAD5E1D39}" dt="2026-03-14T09:33:21.281" v="209" actId="478"/>
          <ac:spMkLst>
            <pc:docMk/>
            <pc:sldMk cId="3919338707" sldId="300"/>
            <ac:spMk id="18" creationId="{C477818B-3CAB-4A39-939D-99E98D2EE682}"/>
          </ac:spMkLst>
        </pc:spChg>
        <pc:spChg chg="del">
          <ac:chgData name="JOSE CARLOS RUIZ CAMINO" userId="bfd5f91e-2f13-4ab2-9679-2c4fe6214afc" providerId="ADAL" clId="{0EAEE4C7-6EC9-44E0-AE5E-201CAD5E1D39}" dt="2026-03-14T09:33:21.281" v="209" actId="478"/>
          <ac:spMkLst>
            <pc:docMk/>
            <pc:sldMk cId="3919338707" sldId="300"/>
            <ac:spMk id="20" creationId="{FEC65619-A68A-4D21-9D17-40F8692EF196}"/>
          </ac:spMkLst>
        </pc:spChg>
        <pc:spChg chg="del">
          <ac:chgData name="JOSE CARLOS RUIZ CAMINO" userId="bfd5f91e-2f13-4ab2-9679-2c4fe6214afc" providerId="ADAL" clId="{0EAEE4C7-6EC9-44E0-AE5E-201CAD5E1D39}" dt="2026-03-14T09:33:21.281" v="209" actId="478"/>
          <ac:spMkLst>
            <pc:docMk/>
            <pc:sldMk cId="3919338707" sldId="300"/>
            <ac:spMk id="21" creationId="{D9C4CCA5-A2BE-4897-994D-9B1669D69FD3}"/>
          </ac:spMkLst>
        </pc:spChg>
        <pc:spChg chg="del">
          <ac:chgData name="JOSE CARLOS RUIZ CAMINO" userId="bfd5f91e-2f13-4ab2-9679-2c4fe6214afc" providerId="ADAL" clId="{0EAEE4C7-6EC9-44E0-AE5E-201CAD5E1D39}" dt="2026-03-14T09:33:21.281" v="209" actId="478"/>
          <ac:spMkLst>
            <pc:docMk/>
            <pc:sldMk cId="3919338707" sldId="300"/>
            <ac:spMk id="22" creationId="{0C5FD452-DC3E-4D62-B19B-0A79E604A8A8}"/>
          </ac:spMkLst>
        </pc:spChg>
        <pc:spChg chg="mod">
          <ac:chgData name="JOSE CARLOS RUIZ CAMINO" userId="bfd5f91e-2f13-4ab2-9679-2c4fe6214afc" providerId="ADAL" clId="{0EAEE4C7-6EC9-44E0-AE5E-201CAD5E1D39}" dt="2026-03-14T09:34:25.436" v="276" actId="1037"/>
          <ac:spMkLst>
            <pc:docMk/>
            <pc:sldMk cId="3919338707" sldId="300"/>
            <ac:spMk id="23" creationId="{96D290B2-F312-4D9A-96C7-D40523406AC5}"/>
          </ac:spMkLst>
        </pc:spChg>
        <pc:spChg chg="del">
          <ac:chgData name="JOSE CARLOS RUIZ CAMINO" userId="bfd5f91e-2f13-4ab2-9679-2c4fe6214afc" providerId="ADAL" clId="{0EAEE4C7-6EC9-44E0-AE5E-201CAD5E1D39}" dt="2026-03-14T09:25:53.370" v="107" actId="478"/>
          <ac:spMkLst>
            <pc:docMk/>
            <pc:sldMk cId="3919338707" sldId="300"/>
            <ac:spMk id="24" creationId="{80E52477-0BA9-471B-B2C2-F1A03FCF188F}"/>
          </ac:spMkLst>
        </pc:spChg>
        <pc:spChg chg="del">
          <ac:chgData name="JOSE CARLOS RUIZ CAMINO" userId="bfd5f91e-2f13-4ab2-9679-2c4fe6214afc" providerId="ADAL" clId="{0EAEE4C7-6EC9-44E0-AE5E-201CAD5E1D39}" dt="2026-03-14T09:25:53.370" v="107" actId="478"/>
          <ac:spMkLst>
            <pc:docMk/>
            <pc:sldMk cId="3919338707" sldId="300"/>
            <ac:spMk id="25" creationId="{70D1D022-03FA-47E6-8430-252C6D5B4C4E}"/>
          </ac:spMkLst>
        </pc:spChg>
        <pc:spChg chg="del">
          <ac:chgData name="JOSE CARLOS RUIZ CAMINO" userId="bfd5f91e-2f13-4ab2-9679-2c4fe6214afc" providerId="ADAL" clId="{0EAEE4C7-6EC9-44E0-AE5E-201CAD5E1D39}" dt="2026-03-14T09:25:53.370" v="107" actId="478"/>
          <ac:spMkLst>
            <pc:docMk/>
            <pc:sldMk cId="3919338707" sldId="300"/>
            <ac:spMk id="26" creationId="{FA7483FC-7290-41B1-B371-ECA1174519DE}"/>
          </ac:spMkLst>
        </pc:spChg>
        <pc:spChg chg="del">
          <ac:chgData name="JOSE CARLOS RUIZ CAMINO" userId="bfd5f91e-2f13-4ab2-9679-2c4fe6214afc" providerId="ADAL" clId="{0EAEE4C7-6EC9-44E0-AE5E-201CAD5E1D39}" dt="2026-03-14T09:13:18.521" v="31" actId="478"/>
          <ac:spMkLst>
            <pc:docMk/>
            <pc:sldMk cId="3919338707" sldId="300"/>
            <ac:spMk id="27" creationId="{1787EDAC-5EAB-4A0D-9BD2-D6E9FD0B26A1}"/>
          </ac:spMkLst>
        </pc:spChg>
        <pc:spChg chg="mod">
          <ac:chgData name="JOSE CARLOS RUIZ CAMINO" userId="bfd5f91e-2f13-4ab2-9679-2c4fe6214afc" providerId="ADAL" clId="{0EAEE4C7-6EC9-44E0-AE5E-201CAD5E1D39}" dt="2026-03-14T09:46:23.293" v="521" actId="1037"/>
          <ac:spMkLst>
            <pc:docMk/>
            <pc:sldMk cId="3919338707" sldId="300"/>
            <ac:spMk id="28" creationId="{D149E385-DCE9-4DC9-8F0A-F8BAF02D9797}"/>
          </ac:spMkLst>
        </pc:spChg>
        <pc:spChg chg="del">
          <ac:chgData name="JOSE CARLOS RUIZ CAMINO" userId="bfd5f91e-2f13-4ab2-9679-2c4fe6214afc" providerId="ADAL" clId="{0EAEE4C7-6EC9-44E0-AE5E-201CAD5E1D39}" dt="2026-03-14T09:13:18.521" v="31" actId="478"/>
          <ac:spMkLst>
            <pc:docMk/>
            <pc:sldMk cId="3919338707" sldId="300"/>
            <ac:spMk id="29" creationId="{B7A506EE-32D5-4685-97A6-8FDFEF238C43}"/>
          </ac:spMkLst>
        </pc:spChg>
        <pc:spChg chg="del">
          <ac:chgData name="JOSE CARLOS RUIZ CAMINO" userId="bfd5f91e-2f13-4ab2-9679-2c4fe6214afc" providerId="ADAL" clId="{0EAEE4C7-6EC9-44E0-AE5E-201CAD5E1D39}" dt="2026-03-14T09:12:57.979" v="29" actId="478"/>
          <ac:spMkLst>
            <pc:docMk/>
            <pc:sldMk cId="3919338707" sldId="300"/>
            <ac:spMk id="30" creationId="{E80CB353-63CA-4305-9748-807B6905DBFF}"/>
          </ac:spMkLst>
        </pc:spChg>
        <pc:spChg chg="del mod">
          <ac:chgData name="JOSE CARLOS RUIZ CAMINO" userId="bfd5f91e-2f13-4ab2-9679-2c4fe6214afc" providerId="ADAL" clId="{0EAEE4C7-6EC9-44E0-AE5E-201CAD5E1D39}" dt="2026-03-14T09:12:09.206" v="2" actId="478"/>
          <ac:spMkLst>
            <pc:docMk/>
            <pc:sldMk cId="3919338707" sldId="300"/>
            <ac:spMk id="31" creationId="{1B52C010-5159-4F61-821F-E73647E7C066}"/>
          </ac:spMkLst>
        </pc:spChg>
        <pc:spChg chg="add del mod">
          <ac:chgData name="JOSE CARLOS RUIZ CAMINO" userId="bfd5f91e-2f13-4ab2-9679-2c4fe6214afc" providerId="ADAL" clId="{0EAEE4C7-6EC9-44E0-AE5E-201CAD5E1D39}" dt="2026-03-14T09:13:22.782" v="32" actId="478"/>
          <ac:spMkLst>
            <pc:docMk/>
            <pc:sldMk cId="3919338707" sldId="300"/>
            <ac:spMk id="32" creationId="{A16D14D8-0D40-86C1-F042-02FDE1673D01}"/>
          </ac:spMkLst>
        </pc:spChg>
        <pc:spChg chg="add del mod">
          <ac:chgData name="JOSE CARLOS RUIZ CAMINO" userId="bfd5f91e-2f13-4ab2-9679-2c4fe6214afc" providerId="ADAL" clId="{0EAEE4C7-6EC9-44E0-AE5E-201CAD5E1D39}" dt="2026-03-14T09:13:22.782" v="32" actId="478"/>
          <ac:spMkLst>
            <pc:docMk/>
            <pc:sldMk cId="3919338707" sldId="300"/>
            <ac:spMk id="34" creationId="{D107DFC4-60AF-E019-7051-02081C745EDE}"/>
          </ac:spMkLst>
        </pc:spChg>
        <pc:spChg chg="add mod">
          <ac:chgData name="JOSE CARLOS RUIZ CAMINO" userId="bfd5f91e-2f13-4ab2-9679-2c4fe6214afc" providerId="ADAL" clId="{0EAEE4C7-6EC9-44E0-AE5E-201CAD5E1D39}" dt="2026-03-14T09:47:03.669" v="525" actId="1076"/>
          <ac:spMkLst>
            <pc:docMk/>
            <pc:sldMk cId="3919338707" sldId="300"/>
            <ac:spMk id="37" creationId="{B675B441-1BA0-6A9E-D5DE-E94856BB92AB}"/>
          </ac:spMkLst>
        </pc:spChg>
        <pc:spChg chg="add del mod">
          <ac:chgData name="JOSE CARLOS RUIZ CAMINO" userId="bfd5f91e-2f13-4ab2-9679-2c4fe6214afc" providerId="ADAL" clId="{0EAEE4C7-6EC9-44E0-AE5E-201CAD5E1D39}" dt="2026-03-14T09:25:55.986" v="108" actId="478"/>
          <ac:spMkLst>
            <pc:docMk/>
            <pc:sldMk cId="3919338707" sldId="300"/>
            <ac:spMk id="39" creationId="{B255235B-4F79-F886-7F7E-5FF579D3C930}"/>
          </ac:spMkLst>
        </pc:spChg>
        <pc:spChg chg="add del mod">
          <ac:chgData name="JOSE CARLOS RUIZ CAMINO" userId="bfd5f91e-2f13-4ab2-9679-2c4fe6214afc" providerId="ADAL" clId="{0EAEE4C7-6EC9-44E0-AE5E-201CAD5E1D39}" dt="2026-03-14T09:25:55.986" v="108" actId="478"/>
          <ac:spMkLst>
            <pc:docMk/>
            <pc:sldMk cId="3919338707" sldId="300"/>
            <ac:spMk id="41" creationId="{EB46D017-B47E-E461-A760-E77F3EEEBC8C}"/>
          </ac:spMkLst>
        </pc:spChg>
        <pc:spChg chg="add del mod">
          <ac:chgData name="JOSE CARLOS RUIZ CAMINO" userId="bfd5f91e-2f13-4ab2-9679-2c4fe6214afc" providerId="ADAL" clId="{0EAEE4C7-6EC9-44E0-AE5E-201CAD5E1D39}" dt="2026-03-14T09:25:55.986" v="108" actId="478"/>
          <ac:spMkLst>
            <pc:docMk/>
            <pc:sldMk cId="3919338707" sldId="300"/>
            <ac:spMk id="43" creationId="{04B6E3AA-BB84-05B7-BE4B-28869B61D915}"/>
          </ac:spMkLst>
        </pc:spChg>
        <pc:spChg chg="add mod">
          <ac:chgData name="JOSE CARLOS RUIZ CAMINO" userId="bfd5f91e-2f13-4ab2-9679-2c4fe6214afc" providerId="ADAL" clId="{0EAEE4C7-6EC9-44E0-AE5E-201CAD5E1D39}" dt="2026-03-14T09:46:08.870" v="496" actId="1076"/>
          <ac:spMkLst>
            <pc:docMk/>
            <pc:sldMk cId="3919338707" sldId="300"/>
            <ac:spMk id="46" creationId="{BD967D1C-77DF-3F01-552D-7DAA4914AA88}"/>
          </ac:spMkLst>
        </pc:spChg>
        <pc:spChg chg="add del mod">
          <ac:chgData name="JOSE CARLOS RUIZ CAMINO" userId="bfd5f91e-2f13-4ab2-9679-2c4fe6214afc" providerId="ADAL" clId="{0EAEE4C7-6EC9-44E0-AE5E-201CAD5E1D39}" dt="2026-03-14T09:26:45.218" v="129" actId="478"/>
          <ac:spMkLst>
            <pc:docMk/>
            <pc:sldMk cId="3919338707" sldId="300"/>
            <ac:spMk id="50" creationId="{F7EB3F40-7685-DDBC-24FB-90605BD5632B}"/>
          </ac:spMkLst>
        </pc:spChg>
        <pc:spChg chg="add del mod">
          <ac:chgData name="JOSE CARLOS RUIZ CAMINO" userId="bfd5f91e-2f13-4ab2-9679-2c4fe6214afc" providerId="ADAL" clId="{0EAEE4C7-6EC9-44E0-AE5E-201CAD5E1D39}" dt="2026-03-14T09:27:15.992" v="137" actId="478"/>
          <ac:spMkLst>
            <pc:docMk/>
            <pc:sldMk cId="3919338707" sldId="300"/>
            <ac:spMk id="52" creationId="{FA354A0B-7E39-E25B-262F-E546A54E646A}"/>
          </ac:spMkLst>
        </pc:spChg>
        <pc:spChg chg="add mod">
          <ac:chgData name="JOSE CARLOS RUIZ CAMINO" userId="bfd5f91e-2f13-4ab2-9679-2c4fe6214afc" providerId="ADAL" clId="{0EAEE4C7-6EC9-44E0-AE5E-201CAD5E1D39}" dt="2026-03-14T09:29:05.397" v="177" actId="1076"/>
          <ac:spMkLst>
            <pc:docMk/>
            <pc:sldMk cId="3919338707" sldId="300"/>
            <ac:spMk id="53" creationId="{8AB1AE6B-127B-2676-7542-292EA37D90B2}"/>
          </ac:spMkLst>
        </pc:spChg>
        <pc:spChg chg="add mod">
          <ac:chgData name="JOSE CARLOS RUIZ CAMINO" userId="bfd5f91e-2f13-4ab2-9679-2c4fe6214afc" providerId="ADAL" clId="{0EAEE4C7-6EC9-44E0-AE5E-201CAD5E1D39}" dt="2026-03-14T09:28:03.131" v="160" actId="20577"/>
          <ac:spMkLst>
            <pc:docMk/>
            <pc:sldMk cId="3919338707" sldId="300"/>
            <ac:spMk id="55" creationId="{A59B8BE3-C484-97C9-5A0B-FA56528441A6}"/>
          </ac:spMkLst>
        </pc:spChg>
        <pc:spChg chg="add mod">
          <ac:chgData name="JOSE CARLOS RUIZ CAMINO" userId="bfd5f91e-2f13-4ab2-9679-2c4fe6214afc" providerId="ADAL" clId="{0EAEE4C7-6EC9-44E0-AE5E-201CAD5E1D39}" dt="2026-03-14T09:38:28.085" v="384" actId="948"/>
          <ac:spMkLst>
            <pc:docMk/>
            <pc:sldMk cId="3919338707" sldId="300"/>
            <ac:spMk id="56" creationId="{9013B97C-4B3B-93A8-AF2B-04D679608E05}"/>
          </ac:spMkLst>
        </pc:spChg>
        <pc:spChg chg="add del mod">
          <ac:chgData name="JOSE CARLOS RUIZ CAMINO" userId="bfd5f91e-2f13-4ab2-9679-2c4fe6214afc" providerId="ADAL" clId="{0EAEE4C7-6EC9-44E0-AE5E-201CAD5E1D39}" dt="2026-03-14T09:33:03.909" v="200" actId="478"/>
          <ac:spMkLst>
            <pc:docMk/>
            <pc:sldMk cId="3919338707" sldId="300"/>
            <ac:spMk id="58" creationId="{C101A2CF-6DE8-2A32-5A39-5711FA7846BA}"/>
          </ac:spMkLst>
        </pc:spChg>
        <pc:spChg chg="add del mod">
          <ac:chgData name="JOSE CARLOS RUIZ CAMINO" userId="bfd5f91e-2f13-4ab2-9679-2c4fe6214afc" providerId="ADAL" clId="{0EAEE4C7-6EC9-44E0-AE5E-201CAD5E1D39}" dt="2026-03-14T09:33:03.909" v="200" actId="478"/>
          <ac:spMkLst>
            <pc:docMk/>
            <pc:sldMk cId="3919338707" sldId="300"/>
            <ac:spMk id="60" creationId="{2B536EE9-AAC6-8734-7052-FFB82E2D9513}"/>
          </ac:spMkLst>
        </pc:spChg>
        <pc:spChg chg="add del mod">
          <ac:chgData name="JOSE CARLOS RUIZ CAMINO" userId="bfd5f91e-2f13-4ab2-9679-2c4fe6214afc" providerId="ADAL" clId="{0EAEE4C7-6EC9-44E0-AE5E-201CAD5E1D39}" dt="2026-03-14T09:33:03.909" v="200" actId="478"/>
          <ac:spMkLst>
            <pc:docMk/>
            <pc:sldMk cId="3919338707" sldId="300"/>
            <ac:spMk id="62" creationId="{C69F2162-5092-2AE9-852F-6C50586CAF31}"/>
          </ac:spMkLst>
        </pc:spChg>
        <pc:spChg chg="add del mod">
          <ac:chgData name="JOSE CARLOS RUIZ CAMINO" userId="bfd5f91e-2f13-4ab2-9679-2c4fe6214afc" providerId="ADAL" clId="{0EAEE4C7-6EC9-44E0-AE5E-201CAD5E1D39}" dt="2026-03-14T09:33:03.909" v="200" actId="478"/>
          <ac:spMkLst>
            <pc:docMk/>
            <pc:sldMk cId="3919338707" sldId="300"/>
            <ac:spMk id="192" creationId="{F9728CB2-C6E9-B557-8AD4-1A35C83B2AF0}"/>
          </ac:spMkLst>
        </pc:spChg>
        <pc:spChg chg="add del mod">
          <ac:chgData name="JOSE CARLOS RUIZ CAMINO" userId="bfd5f91e-2f13-4ab2-9679-2c4fe6214afc" providerId="ADAL" clId="{0EAEE4C7-6EC9-44E0-AE5E-201CAD5E1D39}" dt="2026-03-14T09:33:23.291" v="210" actId="478"/>
          <ac:spMkLst>
            <pc:docMk/>
            <pc:sldMk cId="3919338707" sldId="300"/>
            <ac:spMk id="194" creationId="{29ACCEDC-FCF7-887E-00AB-F735FC6A2857}"/>
          </ac:spMkLst>
        </pc:spChg>
        <pc:spChg chg="del mod">
          <ac:chgData name="JOSE CARLOS RUIZ CAMINO" userId="bfd5f91e-2f13-4ab2-9679-2c4fe6214afc" providerId="ADAL" clId="{0EAEE4C7-6EC9-44E0-AE5E-201CAD5E1D39}" dt="2026-03-14T09:27:25.889" v="140" actId="478"/>
          <ac:spMkLst>
            <pc:docMk/>
            <pc:sldMk cId="3919338707" sldId="300"/>
            <ac:spMk id="195" creationId="{9033E80F-6AC8-48A8-BD31-6766258E72D0}"/>
          </ac:spMkLst>
        </pc:spChg>
        <pc:spChg chg="add del mod">
          <ac:chgData name="JOSE CARLOS RUIZ CAMINO" userId="bfd5f91e-2f13-4ab2-9679-2c4fe6214afc" providerId="ADAL" clId="{0EAEE4C7-6EC9-44E0-AE5E-201CAD5E1D39}" dt="2026-03-14T09:33:23.291" v="210" actId="478"/>
          <ac:spMkLst>
            <pc:docMk/>
            <pc:sldMk cId="3919338707" sldId="300"/>
            <ac:spMk id="197" creationId="{3DCAD4C8-A258-090C-2DFA-4B64ED8A2828}"/>
          </ac:spMkLst>
        </pc:spChg>
        <pc:spChg chg="del">
          <ac:chgData name="JOSE CARLOS RUIZ CAMINO" userId="bfd5f91e-2f13-4ab2-9679-2c4fe6214afc" providerId="ADAL" clId="{0EAEE4C7-6EC9-44E0-AE5E-201CAD5E1D39}" dt="2026-03-14T09:27:27.036" v="141" actId="478"/>
          <ac:spMkLst>
            <pc:docMk/>
            <pc:sldMk cId="3919338707" sldId="300"/>
            <ac:spMk id="199" creationId="{26F0030B-54EF-47DB-B5CF-30D0E4C9DDA6}"/>
          </ac:spMkLst>
        </pc:spChg>
        <pc:spChg chg="del">
          <ac:chgData name="JOSE CARLOS RUIZ CAMINO" userId="bfd5f91e-2f13-4ab2-9679-2c4fe6214afc" providerId="ADAL" clId="{0EAEE4C7-6EC9-44E0-AE5E-201CAD5E1D39}" dt="2026-03-14T09:33:23.291" v="210" actId="478"/>
          <ac:spMkLst>
            <pc:docMk/>
            <pc:sldMk cId="3919338707" sldId="300"/>
            <ac:spMk id="200" creationId="{2FDA42D1-E301-A1F4-AD61-E350441C050D}"/>
          </ac:spMkLst>
        </pc:spChg>
        <pc:spChg chg="add del mod">
          <ac:chgData name="JOSE CARLOS RUIZ CAMINO" userId="bfd5f91e-2f13-4ab2-9679-2c4fe6214afc" providerId="ADAL" clId="{0EAEE4C7-6EC9-44E0-AE5E-201CAD5E1D39}" dt="2026-03-14T09:33:23.291" v="210" actId="478"/>
          <ac:spMkLst>
            <pc:docMk/>
            <pc:sldMk cId="3919338707" sldId="300"/>
            <ac:spMk id="202" creationId="{9FA6C639-1A32-C54B-879C-B6ACFC138B02}"/>
          </ac:spMkLst>
        </pc:spChg>
        <pc:spChg chg="mod">
          <ac:chgData name="JOSE CARLOS RUIZ CAMINO" userId="bfd5f91e-2f13-4ab2-9679-2c4fe6214afc" providerId="ADAL" clId="{0EAEE4C7-6EC9-44E0-AE5E-201CAD5E1D39}" dt="2026-03-14T09:14:39.087" v="67" actId="1076"/>
          <ac:spMkLst>
            <pc:docMk/>
            <pc:sldMk cId="3919338707" sldId="300"/>
            <ac:spMk id="203" creationId="{AFB9CF25-645D-4741-B188-9CB53FE6CB6F}"/>
          </ac:spMkLst>
        </pc:spChg>
        <pc:spChg chg="del">
          <ac:chgData name="JOSE CARLOS RUIZ CAMINO" userId="bfd5f91e-2f13-4ab2-9679-2c4fe6214afc" providerId="ADAL" clId="{0EAEE4C7-6EC9-44E0-AE5E-201CAD5E1D39}" dt="2026-03-14T09:33:23.291" v="210" actId="478"/>
          <ac:spMkLst>
            <pc:docMk/>
            <pc:sldMk cId="3919338707" sldId="300"/>
            <ac:spMk id="205" creationId="{06A3E678-7C93-98ED-25DF-E4812567D3B6}"/>
          </ac:spMkLst>
        </pc:spChg>
        <pc:spChg chg="del">
          <ac:chgData name="JOSE CARLOS RUIZ CAMINO" userId="bfd5f91e-2f13-4ab2-9679-2c4fe6214afc" providerId="ADAL" clId="{0EAEE4C7-6EC9-44E0-AE5E-201CAD5E1D39}" dt="2026-03-14T09:27:28.283" v="142" actId="478"/>
          <ac:spMkLst>
            <pc:docMk/>
            <pc:sldMk cId="3919338707" sldId="300"/>
            <ac:spMk id="207" creationId="{89CA2601-9DAD-4D34-BF27-C40864CA93A3}"/>
          </ac:spMkLst>
        </pc:spChg>
        <pc:spChg chg="add del mod">
          <ac:chgData name="JOSE CARLOS RUIZ CAMINO" userId="bfd5f91e-2f13-4ab2-9679-2c4fe6214afc" providerId="ADAL" clId="{0EAEE4C7-6EC9-44E0-AE5E-201CAD5E1D39}" dt="2026-03-14T09:33:23.291" v="210" actId="478"/>
          <ac:spMkLst>
            <pc:docMk/>
            <pc:sldMk cId="3919338707" sldId="300"/>
            <ac:spMk id="208" creationId="{13F3DC62-EEDE-9EDF-74B9-A12FE9D5D9CE}"/>
          </ac:spMkLst>
        </pc:spChg>
        <pc:spChg chg="add del mod">
          <ac:chgData name="JOSE CARLOS RUIZ CAMINO" userId="bfd5f91e-2f13-4ab2-9679-2c4fe6214afc" providerId="ADAL" clId="{0EAEE4C7-6EC9-44E0-AE5E-201CAD5E1D39}" dt="2026-03-14T09:33:23.291" v="210" actId="478"/>
          <ac:spMkLst>
            <pc:docMk/>
            <pc:sldMk cId="3919338707" sldId="300"/>
            <ac:spMk id="210" creationId="{145E14DA-1C55-F623-DBE4-7B11F3FD298E}"/>
          </ac:spMkLst>
        </pc:spChg>
        <pc:spChg chg="del mod">
          <ac:chgData name="JOSE CARLOS RUIZ CAMINO" userId="bfd5f91e-2f13-4ab2-9679-2c4fe6214afc" providerId="ADAL" clId="{0EAEE4C7-6EC9-44E0-AE5E-201CAD5E1D39}" dt="2026-03-14T09:27:30.394" v="144" actId="478"/>
          <ac:spMkLst>
            <pc:docMk/>
            <pc:sldMk cId="3919338707" sldId="300"/>
            <ac:spMk id="211" creationId="{D9912A65-BB8D-433A-A5E4-678A16A2127D}"/>
          </ac:spMkLst>
        </pc:spChg>
        <pc:spChg chg="mod">
          <ac:chgData name="JOSE CARLOS RUIZ CAMINO" userId="bfd5f91e-2f13-4ab2-9679-2c4fe6214afc" providerId="ADAL" clId="{0EAEE4C7-6EC9-44E0-AE5E-201CAD5E1D39}" dt="2026-03-14T09:46:23.293" v="521" actId="1037"/>
          <ac:spMkLst>
            <pc:docMk/>
            <pc:sldMk cId="3919338707" sldId="300"/>
            <ac:spMk id="215" creationId="{7998ABA0-B05F-4D01-A1C2-95E45571B4F3}"/>
          </ac:spMkLst>
        </pc:spChg>
        <pc:spChg chg="add mod">
          <ac:chgData name="JOSE CARLOS RUIZ CAMINO" userId="bfd5f91e-2f13-4ab2-9679-2c4fe6214afc" providerId="ADAL" clId="{0EAEE4C7-6EC9-44E0-AE5E-201CAD5E1D39}" dt="2026-03-14T09:38:43.835" v="425" actId="1035"/>
          <ac:spMkLst>
            <pc:docMk/>
            <pc:sldMk cId="3919338707" sldId="300"/>
            <ac:spMk id="218" creationId="{C7485231-A0E5-6711-1741-BD7A415479A7}"/>
          </ac:spMkLst>
        </pc:spChg>
        <pc:spChg chg="add mod">
          <ac:chgData name="JOSE CARLOS RUIZ CAMINO" userId="bfd5f91e-2f13-4ab2-9679-2c4fe6214afc" providerId="ADAL" clId="{0EAEE4C7-6EC9-44E0-AE5E-201CAD5E1D39}" dt="2026-03-14T09:38:21.544" v="383" actId="948"/>
          <ac:spMkLst>
            <pc:docMk/>
            <pc:sldMk cId="3919338707" sldId="300"/>
            <ac:spMk id="220" creationId="{1CEBD4F4-E660-1C7D-34E7-94C1612E78E1}"/>
          </ac:spMkLst>
        </pc:spChg>
        <pc:spChg chg="add mod">
          <ac:chgData name="JOSE CARLOS RUIZ CAMINO" userId="bfd5f91e-2f13-4ab2-9679-2c4fe6214afc" providerId="ADAL" clId="{0EAEE4C7-6EC9-44E0-AE5E-201CAD5E1D39}" dt="2026-03-14T09:39:54.318" v="448" actId="1076"/>
          <ac:spMkLst>
            <pc:docMk/>
            <pc:sldMk cId="3919338707" sldId="300"/>
            <ac:spMk id="222" creationId="{B4835203-F181-34FF-3F7D-584943B3AF06}"/>
          </ac:spMkLst>
        </pc:spChg>
        <pc:spChg chg="add mod">
          <ac:chgData name="JOSE CARLOS RUIZ CAMINO" userId="bfd5f91e-2f13-4ab2-9679-2c4fe6214afc" providerId="ADAL" clId="{0EAEE4C7-6EC9-44E0-AE5E-201CAD5E1D39}" dt="2026-03-14T09:39:32.841" v="443" actId="1076"/>
          <ac:spMkLst>
            <pc:docMk/>
            <pc:sldMk cId="3919338707" sldId="300"/>
            <ac:spMk id="225" creationId="{1C6907CA-4AB2-B8D9-11A4-3E99C8B8D4BF}"/>
          </ac:spMkLst>
        </pc:spChg>
        <pc:spChg chg="add mod">
          <ac:chgData name="JOSE CARLOS RUIZ CAMINO" userId="bfd5f91e-2f13-4ab2-9679-2c4fe6214afc" providerId="ADAL" clId="{0EAEE4C7-6EC9-44E0-AE5E-201CAD5E1D39}" dt="2026-03-14T09:40:16.926" v="454" actId="1076"/>
          <ac:spMkLst>
            <pc:docMk/>
            <pc:sldMk cId="3919338707" sldId="300"/>
            <ac:spMk id="231" creationId="{CEB5412D-F970-4E93-71B3-262D9427A67C}"/>
          </ac:spMkLst>
        </pc:spChg>
        <pc:spChg chg="add mod">
          <ac:chgData name="JOSE CARLOS RUIZ CAMINO" userId="bfd5f91e-2f13-4ab2-9679-2c4fe6214afc" providerId="ADAL" clId="{0EAEE4C7-6EC9-44E0-AE5E-201CAD5E1D39}" dt="2026-03-14T09:46:23.293" v="521" actId="1037"/>
          <ac:spMkLst>
            <pc:docMk/>
            <pc:sldMk cId="3919338707" sldId="300"/>
            <ac:spMk id="234" creationId="{4843074D-CF62-B04B-07FD-AF0DCC575B43}"/>
          </ac:spMkLst>
        </pc:spChg>
        <pc:spChg chg="add mod">
          <ac:chgData name="JOSE CARLOS RUIZ CAMINO" userId="bfd5f91e-2f13-4ab2-9679-2c4fe6214afc" providerId="ADAL" clId="{0EAEE4C7-6EC9-44E0-AE5E-201CAD5E1D39}" dt="2026-03-14T09:51:33.177" v="612" actId="1038"/>
          <ac:spMkLst>
            <pc:docMk/>
            <pc:sldMk cId="3919338707" sldId="300"/>
            <ac:spMk id="240" creationId="{9BE13253-598B-8C5C-86DA-0DB291882640}"/>
          </ac:spMkLst>
        </pc:spChg>
        <pc:spChg chg="add mod">
          <ac:chgData name="JOSE CARLOS RUIZ CAMINO" userId="bfd5f91e-2f13-4ab2-9679-2c4fe6214afc" providerId="ADAL" clId="{0EAEE4C7-6EC9-44E0-AE5E-201CAD5E1D39}" dt="2026-03-14T09:51:33.177" v="612" actId="1038"/>
          <ac:spMkLst>
            <pc:docMk/>
            <pc:sldMk cId="3919338707" sldId="300"/>
            <ac:spMk id="241" creationId="{7DF80380-82D3-90AA-D73D-40FA6A067DB1}"/>
          </ac:spMkLst>
        </pc:spChg>
        <pc:spChg chg="add mod">
          <ac:chgData name="JOSE CARLOS RUIZ CAMINO" userId="bfd5f91e-2f13-4ab2-9679-2c4fe6214afc" providerId="ADAL" clId="{0EAEE4C7-6EC9-44E0-AE5E-201CAD5E1D39}" dt="2026-03-14T09:51:33.177" v="612" actId="1038"/>
          <ac:spMkLst>
            <pc:docMk/>
            <pc:sldMk cId="3919338707" sldId="300"/>
            <ac:spMk id="242" creationId="{5BD27FDE-AE96-68A0-C6B7-D903F61A3949}"/>
          </ac:spMkLst>
        </pc:spChg>
        <pc:spChg chg="add mod">
          <ac:chgData name="JOSE CARLOS RUIZ CAMINO" userId="bfd5f91e-2f13-4ab2-9679-2c4fe6214afc" providerId="ADAL" clId="{0EAEE4C7-6EC9-44E0-AE5E-201CAD5E1D39}" dt="2026-03-14T09:51:33.177" v="612" actId="1038"/>
          <ac:spMkLst>
            <pc:docMk/>
            <pc:sldMk cId="3919338707" sldId="300"/>
            <ac:spMk id="243" creationId="{4F7D207D-0C13-9EF5-8306-3CF054C64190}"/>
          </ac:spMkLst>
        </pc:spChg>
        <pc:spChg chg="add mod">
          <ac:chgData name="JOSE CARLOS RUIZ CAMINO" userId="bfd5f91e-2f13-4ab2-9679-2c4fe6214afc" providerId="ADAL" clId="{0EAEE4C7-6EC9-44E0-AE5E-201CAD5E1D39}" dt="2026-03-14T09:52:15.752" v="620" actId="208"/>
          <ac:spMkLst>
            <pc:docMk/>
            <pc:sldMk cId="3919338707" sldId="300"/>
            <ac:spMk id="244" creationId="{D8203EE3-8D15-4C4C-42E2-91312F2C7B61}"/>
          </ac:spMkLst>
        </pc:spChg>
        <pc:spChg chg="add mod">
          <ac:chgData name="JOSE CARLOS RUIZ CAMINO" userId="bfd5f91e-2f13-4ab2-9679-2c4fe6214afc" providerId="ADAL" clId="{0EAEE4C7-6EC9-44E0-AE5E-201CAD5E1D39}" dt="2026-03-14T09:54:52.660" v="663" actId="1076"/>
          <ac:spMkLst>
            <pc:docMk/>
            <pc:sldMk cId="3919338707" sldId="300"/>
            <ac:spMk id="245" creationId="{25073134-3FB4-94CC-6E16-7F2AA5DE53E3}"/>
          </ac:spMkLst>
        </pc:spChg>
        <pc:spChg chg="mod">
          <ac:chgData name="JOSE CARLOS RUIZ CAMINO" userId="bfd5f91e-2f13-4ab2-9679-2c4fe6214afc" providerId="ADAL" clId="{0EAEE4C7-6EC9-44E0-AE5E-201CAD5E1D39}" dt="2026-03-14T09:41:21.830" v="486" actId="1076"/>
          <ac:spMkLst>
            <pc:docMk/>
            <pc:sldMk cId="3919338707" sldId="300"/>
            <ac:spMk id="366" creationId="{BD2341A8-7BD1-4CE6-83FD-256E6B4426A4}"/>
          </ac:spMkLst>
        </pc:spChg>
        <pc:picChg chg="add mod">
          <ac:chgData name="JOSE CARLOS RUIZ CAMINO" userId="bfd5f91e-2f13-4ab2-9679-2c4fe6214afc" providerId="ADAL" clId="{0EAEE4C7-6EC9-44E0-AE5E-201CAD5E1D39}" dt="2026-03-14T09:46:23.293" v="521" actId="1037"/>
          <ac:picMkLst>
            <pc:docMk/>
            <pc:sldMk cId="3919338707" sldId="300"/>
            <ac:picMk id="236" creationId="{B0E87C79-E1C6-94B1-F098-9550B760D70B}"/>
          </ac:picMkLst>
        </pc:picChg>
        <pc:cxnChg chg="add mod">
          <ac:chgData name="JOSE CARLOS RUIZ CAMINO" userId="bfd5f91e-2f13-4ab2-9679-2c4fe6214afc" providerId="ADAL" clId="{0EAEE4C7-6EC9-44E0-AE5E-201CAD5E1D39}" dt="2026-03-14T09:46:54.870" v="524" actId="14100"/>
          <ac:cxnSpMkLst>
            <pc:docMk/>
            <pc:sldMk cId="3919338707" sldId="300"/>
            <ac:cxnSpMk id="35" creationId="{DA37F19B-5AAF-2218-C6D8-5A417F477009}"/>
          </ac:cxnSpMkLst>
        </pc:cxnChg>
        <pc:cxnChg chg="add mod">
          <ac:chgData name="JOSE CARLOS RUIZ CAMINO" userId="bfd5f91e-2f13-4ab2-9679-2c4fe6214afc" providerId="ADAL" clId="{0EAEE4C7-6EC9-44E0-AE5E-201CAD5E1D39}" dt="2026-03-14T09:46:15.033" v="497" actId="14100"/>
          <ac:cxnSpMkLst>
            <pc:docMk/>
            <pc:sldMk cId="3919338707" sldId="300"/>
            <ac:cxnSpMk id="44" creationId="{B2805BBF-A1D7-E706-CDB3-B1B38FF0DFC8}"/>
          </ac:cxnSpMkLst>
        </pc:cxnChg>
        <pc:cxnChg chg="mod">
          <ac:chgData name="JOSE CARLOS RUIZ CAMINO" userId="bfd5f91e-2f13-4ab2-9679-2c4fe6214afc" providerId="ADAL" clId="{0EAEE4C7-6EC9-44E0-AE5E-201CAD5E1D39}" dt="2026-03-14T09:29:11.356" v="178" actId="1076"/>
          <ac:cxnSpMkLst>
            <pc:docMk/>
            <pc:sldMk cId="3919338707" sldId="300"/>
            <ac:cxnSpMk id="45" creationId="{7AAE5EC1-092E-4A01-B866-C63F654AC331}"/>
          </ac:cxnSpMkLst>
        </pc:cxnChg>
        <pc:cxnChg chg="del">
          <ac:chgData name="JOSE CARLOS RUIZ CAMINO" userId="bfd5f91e-2f13-4ab2-9679-2c4fe6214afc" providerId="ADAL" clId="{0EAEE4C7-6EC9-44E0-AE5E-201CAD5E1D39}" dt="2026-03-14T09:33:17.062" v="207" actId="478"/>
          <ac:cxnSpMkLst>
            <pc:docMk/>
            <pc:sldMk cId="3919338707" sldId="300"/>
            <ac:cxnSpMk id="47" creationId="{75E1C21F-EF32-4CA2-BCB8-D7FA7A59B4FB}"/>
          </ac:cxnSpMkLst>
        </pc:cxnChg>
        <pc:cxnChg chg="mod">
          <ac:chgData name="JOSE CARLOS RUIZ CAMINO" userId="bfd5f91e-2f13-4ab2-9679-2c4fe6214afc" providerId="ADAL" clId="{0EAEE4C7-6EC9-44E0-AE5E-201CAD5E1D39}" dt="2026-03-14T09:12:39.598" v="27" actId="1076"/>
          <ac:cxnSpMkLst>
            <pc:docMk/>
            <pc:sldMk cId="3919338707" sldId="300"/>
            <ac:cxnSpMk id="48" creationId="{53BC501E-8914-41D2-8643-052558AA1E7D}"/>
          </ac:cxnSpMkLst>
        </pc:cxnChg>
        <pc:cxnChg chg="add mod">
          <ac:chgData name="JOSE CARLOS RUIZ CAMINO" userId="bfd5f91e-2f13-4ab2-9679-2c4fe6214afc" providerId="ADAL" clId="{0EAEE4C7-6EC9-44E0-AE5E-201CAD5E1D39}" dt="2026-03-14T09:27:54.415" v="148" actId="1076"/>
          <ac:cxnSpMkLst>
            <pc:docMk/>
            <pc:sldMk cId="3919338707" sldId="300"/>
            <ac:cxnSpMk id="54" creationId="{7C7B3641-D5EF-F1F3-62D2-4F54C6884A1F}"/>
          </ac:cxnSpMkLst>
        </pc:cxnChg>
        <pc:cxnChg chg="add mod">
          <ac:chgData name="JOSE CARLOS RUIZ CAMINO" userId="bfd5f91e-2f13-4ab2-9679-2c4fe6214afc" providerId="ADAL" clId="{0EAEE4C7-6EC9-44E0-AE5E-201CAD5E1D39}" dt="2026-03-14T09:39:35.810" v="444" actId="14100"/>
          <ac:cxnSpMkLst>
            <pc:docMk/>
            <pc:sldMk cId="3919338707" sldId="300"/>
            <ac:cxnSpMk id="214" creationId="{FECB7133-7C58-01A6-9BF4-AA5A0B63D699}"/>
          </ac:cxnSpMkLst>
        </pc:cxnChg>
        <pc:cxnChg chg="add mod">
          <ac:chgData name="JOSE CARLOS RUIZ CAMINO" userId="bfd5f91e-2f13-4ab2-9679-2c4fe6214afc" providerId="ADAL" clId="{0EAEE4C7-6EC9-44E0-AE5E-201CAD5E1D39}" dt="2026-03-14T09:35:19.656" v="315" actId="1076"/>
          <ac:cxnSpMkLst>
            <pc:docMk/>
            <pc:sldMk cId="3919338707" sldId="300"/>
            <ac:cxnSpMk id="216" creationId="{6F5E4A48-E2F4-2B19-F537-E2415FCDD5AC}"/>
          </ac:cxnSpMkLst>
        </pc:cxnChg>
        <pc:cxnChg chg="add mod">
          <ac:chgData name="JOSE CARLOS RUIZ CAMINO" userId="bfd5f91e-2f13-4ab2-9679-2c4fe6214afc" providerId="ADAL" clId="{0EAEE4C7-6EC9-44E0-AE5E-201CAD5E1D39}" dt="2026-03-14T09:36:09.702" v="323" actId="1076"/>
          <ac:cxnSpMkLst>
            <pc:docMk/>
            <pc:sldMk cId="3919338707" sldId="300"/>
            <ac:cxnSpMk id="219" creationId="{9F98996D-EC2F-B19F-82DB-B9DF4F9A1844}"/>
          </ac:cxnSpMkLst>
        </pc:cxnChg>
        <pc:cxnChg chg="add mod">
          <ac:chgData name="JOSE CARLOS RUIZ CAMINO" userId="bfd5f91e-2f13-4ab2-9679-2c4fe6214afc" providerId="ADAL" clId="{0EAEE4C7-6EC9-44E0-AE5E-201CAD5E1D39}" dt="2026-03-14T09:36:51.748" v="367" actId="1076"/>
          <ac:cxnSpMkLst>
            <pc:docMk/>
            <pc:sldMk cId="3919338707" sldId="300"/>
            <ac:cxnSpMk id="221" creationId="{F2668D3D-8EFB-561C-D0F6-BCDDFE4A9DD7}"/>
          </ac:cxnSpMkLst>
        </pc:cxnChg>
        <pc:cxnChg chg="mod">
          <ac:chgData name="JOSE CARLOS RUIZ CAMINO" userId="bfd5f91e-2f13-4ab2-9679-2c4fe6214afc" providerId="ADAL" clId="{0EAEE4C7-6EC9-44E0-AE5E-201CAD5E1D39}" dt="2026-03-14T09:30:05.754" v="179" actId="1076"/>
          <ac:cxnSpMkLst>
            <pc:docMk/>
            <pc:sldMk cId="3919338707" sldId="300"/>
            <ac:cxnSpMk id="224" creationId="{8F5ED205-3C52-447E-B4B4-0E5B0D18E4FB}"/>
          </ac:cxnSpMkLst>
        </pc:cxnChg>
        <pc:cxnChg chg="del">
          <ac:chgData name="JOSE CARLOS RUIZ CAMINO" userId="bfd5f91e-2f13-4ab2-9679-2c4fe6214afc" providerId="ADAL" clId="{0EAEE4C7-6EC9-44E0-AE5E-201CAD5E1D39}" dt="2026-03-14T09:33:18.081" v="208" actId="478"/>
          <ac:cxnSpMkLst>
            <pc:docMk/>
            <pc:sldMk cId="3919338707" sldId="300"/>
            <ac:cxnSpMk id="226" creationId="{8CF3C8A1-56B2-44FA-B649-300265FC7A6D}"/>
          </ac:cxnSpMkLst>
        </pc:cxnChg>
        <pc:cxnChg chg="mod">
          <ac:chgData name="JOSE CARLOS RUIZ CAMINO" userId="bfd5f91e-2f13-4ab2-9679-2c4fe6214afc" providerId="ADAL" clId="{0EAEE4C7-6EC9-44E0-AE5E-201CAD5E1D39}" dt="2026-03-14T09:46:23.293" v="521" actId="1037"/>
          <ac:cxnSpMkLst>
            <pc:docMk/>
            <pc:sldMk cId="3919338707" sldId="300"/>
            <ac:cxnSpMk id="228" creationId="{78D5BBE5-7D26-428D-81E4-E0E259B58D0C}"/>
          </ac:cxnSpMkLst>
        </pc:cxnChg>
        <pc:cxnChg chg="add mod">
          <ac:chgData name="JOSE CARLOS RUIZ CAMINO" userId="bfd5f91e-2f13-4ab2-9679-2c4fe6214afc" providerId="ADAL" clId="{0EAEE4C7-6EC9-44E0-AE5E-201CAD5E1D39}" dt="2026-03-14T09:39:45.265" v="447" actId="14100"/>
          <ac:cxnSpMkLst>
            <pc:docMk/>
            <pc:sldMk cId="3919338707" sldId="300"/>
            <ac:cxnSpMk id="229" creationId="{53D57AA0-88FB-D025-7AA6-79D28E127F7B}"/>
          </ac:cxnSpMkLst>
        </pc:cxnChg>
        <pc:cxnChg chg="add mod">
          <ac:chgData name="JOSE CARLOS RUIZ CAMINO" userId="bfd5f91e-2f13-4ab2-9679-2c4fe6214afc" providerId="ADAL" clId="{0EAEE4C7-6EC9-44E0-AE5E-201CAD5E1D39}" dt="2026-03-14T09:46:23.293" v="521" actId="1037"/>
          <ac:cxnSpMkLst>
            <pc:docMk/>
            <pc:sldMk cId="3919338707" sldId="300"/>
            <ac:cxnSpMk id="232" creationId="{91818544-05BC-3369-DA3C-C19A1660C2EC}"/>
          </ac:cxnSpMkLst>
        </pc:cxnChg>
      </pc:sldChg>
      <pc:sldChg chg="modNotesTx">
        <pc:chgData name="JOSE CARLOS RUIZ CAMINO" userId="bfd5f91e-2f13-4ab2-9679-2c4fe6214afc" providerId="ADAL" clId="{0EAEE4C7-6EC9-44E0-AE5E-201CAD5E1D39}" dt="2026-03-15T20:31:59.426" v="666"/>
        <pc:sldMkLst>
          <pc:docMk/>
          <pc:sldMk cId="3630632216" sldId="302"/>
        </pc:sldMkLst>
      </pc:sldChg>
      <pc:sldChg chg="addSp modSp mod">
        <pc:chgData name="JOSE CARLOS RUIZ CAMINO" userId="bfd5f91e-2f13-4ab2-9679-2c4fe6214afc" providerId="ADAL" clId="{0EAEE4C7-6EC9-44E0-AE5E-201CAD5E1D39}" dt="2026-03-15T22:52:39.532" v="1908" actId="114"/>
        <pc:sldMkLst>
          <pc:docMk/>
          <pc:sldMk cId="2462123716" sldId="303"/>
        </pc:sldMkLst>
        <pc:spChg chg="add mod">
          <ac:chgData name="JOSE CARLOS RUIZ CAMINO" userId="bfd5f91e-2f13-4ab2-9679-2c4fe6214afc" providerId="ADAL" clId="{0EAEE4C7-6EC9-44E0-AE5E-201CAD5E1D39}" dt="2026-03-15T22:52:39.532" v="1908" actId="114"/>
          <ac:spMkLst>
            <pc:docMk/>
            <pc:sldMk cId="2462123716" sldId="303"/>
            <ac:spMk id="3" creationId="{B03CCB30-92FC-23BE-B74D-4F413CC4142A}"/>
          </ac:spMkLst>
        </pc:spChg>
      </pc:sldChg>
      <pc:sldChg chg="modSp mod modNotesTx">
        <pc:chgData name="JOSE CARLOS RUIZ CAMINO" userId="bfd5f91e-2f13-4ab2-9679-2c4fe6214afc" providerId="ADAL" clId="{0EAEE4C7-6EC9-44E0-AE5E-201CAD5E1D39}" dt="2026-03-15T20:40:03.048" v="799" actId="1038"/>
        <pc:sldMkLst>
          <pc:docMk/>
          <pc:sldMk cId="112308982" sldId="304"/>
        </pc:sldMkLst>
        <pc:spChg chg="mod">
          <ac:chgData name="JOSE CARLOS RUIZ CAMINO" userId="bfd5f91e-2f13-4ab2-9679-2c4fe6214afc" providerId="ADAL" clId="{0EAEE4C7-6EC9-44E0-AE5E-201CAD5E1D39}" dt="2026-03-15T20:40:03.048" v="799" actId="1038"/>
          <ac:spMkLst>
            <pc:docMk/>
            <pc:sldMk cId="112308982" sldId="304"/>
            <ac:spMk id="22" creationId="{78DC5E10-466D-1BF9-E7FA-670BF4D2563A}"/>
          </ac:spMkLst>
        </pc:spChg>
        <pc:spChg chg="mod">
          <ac:chgData name="JOSE CARLOS RUIZ CAMINO" userId="bfd5f91e-2f13-4ab2-9679-2c4fe6214afc" providerId="ADAL" clId="{0EAEE4C7-6EC9-44E0-AE5E-201CAD5E1D39}" dt="2026-03-15T20:39:18.222" v="738" actId="14100"/>
          <ac:spMkLst>
            <pc:docMk/>
            <pc:sldMk cId="112308982" sldId="304"/>
            <ac:spMk id="26" creationId="{70F1CA87-AAAB-87DD-711C-97D9E190DEFD}"/>
          </ac:spMkLst>
        </pc:spChg>
        <pc:picChg chg="mod">
          <ac:chgData name="JOSE CARLOS RUIZ CAMINO" userId="bfd5f91e-2f13-4ab2-9679-2c4fe6214afc" providerId="ADAL" clId="{0EAEE4C7-6EC9-44E0-AE5E-201CAD5E1D39}" dt="2026-03-15T20:40:03.048" v="799" actId="1038"/>
          <ac:picMkLst>
            <pc:docMk/>
            <pc:sldMk cId="112308982" sldId="304"/>
            <ac:picMk id="14" creationId="{D9C8D608-8C2C-5812-8497-33FB0B0B4BE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162CAB1C-0AA1-4053-A726-215D175850A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3" name="Marcador de fecha 2">
            <a:extLst>
              <a:ext uri="{FF2B5EF4-FFF2-40B4-BE49-F238E27FC236}">
                <a16:creationId xmlns:a16="http://schemas.microsoft.com/office/drawing/2014/main" id="{759F6F74-5F3D-4C2B-8AC5-73761B2FB26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148F8BD3-7A6E-4829-9C52-6A5E8492ECBB}" type="datetime1">
              <a:rPr lang="es-ES" smtClean="0"/>
              <a:t>15/03/2026</a:t>
            </a:fld>
            <a:endParaRPr lang="es-ES"/>
          </a:p>
        </p:txBody>
      </p:sp>
      <p:sp>
        <p:nvSpPr>
          <p:cNvPr id="4" name="Marcador de pie de página 3">
            <a:extLst>
              <a:ext uri="{FF2B5EF4-FFF2-40B4-BE49-F238E27FC236}">
                <a16:creationId xmlns:a16="http://schemas.microsoft.com/office/drawing/2014/main" id="{4D3774BE-A649-46E3-849C-B7115F8772E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número de diapositiva 4">
            <a:extLst>
              <a:ext uri="{FF2B5EF4-FFF2-40B4-BE49-F238E27FC236}">
                <a16:creationId xmlns:a16="http://schemas.microsoft.com/office/drawing/2014/main" id="{1EE0E8BA-5F10-4BE9-B74D-7AA6E4180C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EBFECE9-3899-402D-9557-B34889DA2FFF}" type="slidenum">
              <a:rPr lang="es-ES" smtClean="0"/>
              <a:t>‹Nº›</a:t>
            </a:fld>
            <a:endParaRPr lang="es-ES"/>
          </a:p>
        </p:txBody>
      </p:sp>
    </p:spTree>
    <p:extLst>
      <p:ext uri="{BB962C8B-B14F-4D97-AF65-F5344CB8AC3E}">
        <p14:creationId xmlns:p14="http://schemas.microsoft.com/office/powerpoint/2010/main" val="39375944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68F604-CCDB-4A43-A2E3-294E87B27C22}" type="datetime1">
              <a:rPr lang="es-ES" smtClean="0"/>
              <a:pPr/>
              <a:t>15/03/2026</a:t>
            </a:fld>
            <a:endParaRPr lang="es-E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B3784F3-2271-4F8D-A0BC-8F40E6849FE5}" type="slidenum">
              <a:rPr lang="es-ES" noProof="0" smtClean="0"/>
              <a:t>‹Nº›</a:t>
            </a:fld>
            <a:endParaRPr lang="es-ES" noProof="0"/>
          </a:p>
        </p:txBody>
      </p:sp>
    </p:spTree>
    <p:extLst>
      <p:ext uri="{BB962C8B-B14F-4D97-AF65-F5344CB8AC3E}">
        <p14:creationId xmlns:p14="http://schemas.microsoft.com/office/powerpoint/2010/main" val="134124536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endParaRPr lang="es-ES"/>
          </a:p>
        </p:txBody>
      </p:sp>
      <p:sp>
        <p:nvSpPr>
          <p:cNvPr id="4" name="Marcador de número de diapositiva 3"/>
          <p:cNvSpPr>
            <a:spLocks noGrp="1"/>
          </p:cNvSpPr>
          <p:nvPr>
            <p:ph type="sldNum" sz="quarter" idx="5"/>
          </p:nvPr>
        </p:nvSpPr>
        <p:spPr/>
        <p:txBody>
          <a:bodyPr rtlCol="0"/>
          <a:lstStyle/>
          <a:p>
            <a:pPr rtl="0"/>
            <a:fld id="{8B3784F3-2271-4F8D-A0BC-8F40E6849FE5}" type="slidenum">
              <a:rPr lang="es-ES" smtClean="0"/>
              <a:t>1</a:t>
            </a:fld>
            <a:endParaRPr lang="es-ES"/>
          </a:p>
        </p:txBody>
      </p:sp>
    </p:spTree>
    <p:extLst>
      <p:ext uri="{BB962C8B-B14F-4D97-AF65-F5344CB8AC3E}">
        <p14:creationId xmlns:p14="http://schemas.microsoft.com/office/powerpoint/2010/main" val="1078211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8B3784F3-2271-4F8D-A0BC-8F40E6849FE5}" type="slidenum">
              <a:rPr lang="es-ES" smtClean="0"/>
              <a:t>10</a:t>
            </a:fld>
            <a:endParaRPr lang="es-ES"/>
          </a:p>
        </p:txBody>
      </p:sp>
    </p:spTree>
    <p:extLst>
      <p:ext uri="{BB962C8B-B14F-4D97-AF65-F5344CB8AC3E}">
        <p14:creationId xmlns:p14="http://schemas.microsoft.com/office/powerpoint/2010/main" val="2626810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8B3784F3-2271-4F8D-A0BC-8F40E6849FE5}" type="slidenum">
              <a:rPr lang="es-ES" smtClean="0"/>
              <a:t>2</a:t>
            </a:fld>
            <a:endParaRPr lang="es-ES"/>
          </a:p>
        </p:txBody>
      </p:sp>
    </p:spTree>
    <p:extLst>
      <p:ext uri="{BB962C8B-B14F-4D97-AF65-F5344CB8AC3E}">
        <p14:creationId xmlns:p14="http://schemas.microsoft.com/office/powerpoint/2010/main" val="1341924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Artículo 6. La participación de la comunidad educativa.</a:t>
            </a:r>
          </a:p>
          <a:p>
            <a:r>
              <a:rPr lang="es-ES" dirty="0"/>
              <a:t>La participación de los padres de alumnos, maestros, personal de Administración y servicios y Ayuntamientos en el gobierno de los centros se efectuará a través del consejo escolar del centro.</a:t>
            </a:r>
          </a:p>
          <a:p>
            <a:r>
              <a:rPr lang="es-ES" dirty="0"/>
              <a:t>Artículo 8. Carácter y composición del consejo escolar.</a:t>
            </a:r>
          </a:p>
          <a:p>
            <a:r>
              <a:rPr lang="es-ES" dirty="0"/>
              <a:t>1. El consejo escolar de las escuelas de educación infantil y los colegios de educación primaria es el órgano de participación de los diferentes miembros de la comunidad educativa.</a:t>
            </a:r>
          </a:p>
        </p:txBody>
      </p:sp>
      <p:sp>
        <p:nvSpPr>
          <p:cNvPr id="4" name="Marcador de número de diapositiva 3"/>
          <p:cNvSpPr>
            <a:spLocks noGrp="1"/>
          </p:cNvSpPr>
          <p:nvPr>
            <p:ph type="sldNum" sz="quarter" idx="5"/>
          </p:nvPr>
        </p:nvSpPr>
        <p:spPr/>
        <p:txBody>
          <a:bodyPr/>
          <a:lstStyle/>
          <a:p>
            <a:pPr rtl="0"/>
            <a:fld id="{8B3784F3-2271-4F8D-A0BC-8F40E6849FE5}" type="slidenum">
              <a:rPr lang="es-ES" smtClean="0"/>
              <a:t>3</a:t>
            </a:fld>
            <a:endParaRPr lang="es-ES"/>
          </a:p>
        </p:txBody>
      </p:sp>
    </p:spTree>
    <p:extLst>
      <p:ext uri="{BB962C8B-B14F-4D97-AF65-F5344CB8AC3E}">
        <p14:creationId xmlns:p14="http://schemas.microsoft.com/office/powerpoint/2010/main" val="3913922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1. De los representantes de los padres de alumnos que componen el consejo escolar uno de ellos será designado, en su caso, por la asociación de padres de alumnos más representativa en el centro, legalmente constituida.</a:t>
            </a:r>
          </a:p>
          <a:p>
            <a:r>
              <a:rPr lang="es-ES" dirty="0"/>
              <a:t>2. Los alumnos podrán estar representados en el consejo escolar del colegio de educación primaria, con voz, pero sin voto, en las condiciones que establezca el proyecto educativo del centro.</a:t>
            </a:r>
          </a:p>
        </p:txBody>
      </p:sp>
      <p:sp>
        <p:nvSpPr>
          <p:cNvPr id="4" name="Marcador de número de diapositiva 3"/>
          <p:cNvSpPr>
            <a:spLocks noGrp="1"/>
          </p:cNvSpPr>
          <p:nvPr>
            <p:ph type="sldNum" sz="quarter" idx="5"/>
          </p:nvPr>
        </p:nvSpPr>
        <p:spPr/>
        <p:txBody>
          <a:bodyPr/>
          <a:lstStyle/>
          <a:p>
            <a:pPr rtl="0"/>
            <a:fld id="{8B3784F3-2271-4F8D-A0BC-8F40E6849FE5}" type="slidenum">
              <a:rPr lang="es-ES" smtClean="0"/>
              <a:t>4</a:t>
            </a:fld>
            <a:endParaRPr lang="es-ES"/>
          </a:p>
        </p:txBody>
      </p:sp>
    </p:spTree>
    <p:extLst>
      <p:ext uri="{BB962C8B-B14F-4D97-AF65-F5344CB8AC3E}">
        <p14:creationId xmlns:p14="http://schemas.microsoft.com/office/powerpoint/2010/main" val="1247604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0597A-5E2F-7409-3B54-A1030BBE336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CB9CBAD-0924-FCB0-8BB4-9F7F0077C4B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4493B8F-B7CF-0806-73E2-77BAF73094B0}"/>
              </a:ext>
            </a:extLst>
          </p:cNvPr>
          <p:cNvSpPr>
            <a:spLocks noGrp="1"/>
          </p:cNvSpPr>
          <p:nvPr>
            <p:ph type="body" idx="1"/>
          </p:nvPr>
        </p:nvSpPr>
        <p:spPr/>
        <p:txBody>
          <a:bodyPr/>
          <a:lstStyle/>
          <a:p>
            <a:r>
              <a:rPr lang="es-ES" dirty="0"/>
              <a:t>El consejo escolar tendrá las siguientes competencias:</a:t>
            </a:r>
          </a:p>
          <a:p>
            <a:endParaRPr lang="es-ES" dirty="0"/>
          </a:p>
          <a:p>
            <a:r>
              <a:rPr lang="es-ES" dirty="0"/>
              <a:t>b) </a:t>
            </a:r>
            <a:r>
              <a:rPr lang="es-ES" b="1" dirty="0"/>
              <a:t>Elegir al Director </a:t>
            </a:r>
            <a:r>
              <a:rPr lang="es-ES" dirty="0"/>
              <a:t>del centro.</a:t>
            </a:r>
          </a:p>
          <a:p>
            <a:r>
              <a:rPr lang="es-ES" dirty="0"/>
              <a:t>c) Proponer la </a:t>
            </a:r>
            <a:r>
              <a:rPr lang="es-ES" b="1" dirty="0"/>
              <a:t>revocación</a:t>
            </a:r>
            <a:r>
              <a:rPr lang="es-ES" dirty="0"/>
              <a:t> del nombramiento del Director, en los términos establecidos en el artículo 19.3.c).</a:t>
            </a:r>
          </a:p>
          <a:p>
            <a:endParaRPr lang="es-ES" dirty="0"/>
          </a:p>
          <a:p>
            <a:r>
              <a:rPr lang="es-ES" dirty="0"/>
              <a:t>a) Establecer las directrices para la elaboración del </a:t>
            </a:r>
            <a:r>
              <a:rPr lang="es-ES" b="1" dirty="0"/>
              <a:t>proyecto educativo</a:t>
            </a:r>
            <a:r>
              <a:rPr lang="es-ES" dirty="0"/>
              <a:t>, </a:t>
            </a:r>
            <a:r>
              <a:rPr lang="es-ES" b="1" dirty="0"/>
              <a:t>aprobarlo y evaluarlo</a:t>
            </a:r>
            <a:r>
              <a:rPr lang="es-ES" dirty="0"/>
              <a:t>, sin perjuicio de las competencias que el claustro de profesores tiene atribuidas en relación con la planificación y organización docente. Asimismo, establecer los procedimientos para su revisión cuando su evaluación lo aconseje.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 </a:t>
            </a:r>
            <a:r>
              <a:rPr lang="es-ES" b="1" dirty="0"/>
              <a:t>Aprobar</a:t>
            </a:r>
            <a:r>
              <a:rPr lang="es-ES" dirty="0"/>
              <a:t> el </a:t>
            </a:r>
            <a:r>
              <a:rPr lang="es-ES" b="1" dirty="0"/>
              <a:t>reglamento de régimen interior</a:t>
            </a:r>
            <a:r>
              <a:rPr lang="es-E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 </a:t>
            </a:r>
            <a:r>
              <a:rPr lang="es-ES" b="1" dirty="0"/>
              <a:t>Aprobar y evaluar la programación general del centro</a:t>
            </a:r>
            <a:r>
              <a:rPr lang="es-ES" dirty="0"/>
              <a:t>, respetando, en todo caso, los aspectos docentes que competen al claustro.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j) </a:t>
            </a:r>
            <a:r>
              <a:rPr lang="es-ES" b="1" dirty="0"/>
              <a:t>Aprobar y evaluar la programación general de las actividades </a:t>
            </a:r>
            <a:r>
              <a:rPr lang="es-ES" dirty="0"/>
              <a:t>escolares </a:t>
            </a:r>
            <a:r>
              <a:rPr lang="es-ES" b="1" dirty="0"/>
              <a:t>complementarias</a:t>
            </a:r>
            <a:r>
              <a:rPr lang="es-E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ñ) </a:t>
            </a:r>
            <a:r>
              <a:rPr lang="es-ES" b="1" dirty="0"/>
              <a:t>Informar</a:t>
            </a:r>
            <a:r>
              <a:rPr lang="es-ES" dirty="0"/>
              <a:t> la </a:t>
            </a:r>
            <a:r>
              <a:rPr lang="es-ES" b="1" dirty="0"/>
              <a:t>memoria anual</a:t>
            </a:r>
            <a:r>
              <a:rPr lang="es-ES" dirty="0"/>
              <a:t> sobre las actividades y actuación general del centro.</a:t>
            </a:r>
          </a:p>
          <a:p>
            <a:endParaRPr lang="es-ES" dirty="0"/>
          </a:p>
          <a:p>
            <a:r>
              <a:rPr lang="es-ES" dirty="0"/>
              <a:t>d) Decidir sobre la </a:t>
            </a:r>
            <a:r>
              <a:rPr lang="es-ES" b="1" dirty="0"/>
              <a:t>admisión</a:t>
            </a:r>
            <a:r>
              <a:rPr lang="es-ES" dirty="0"/>
              <a:t> de alumnos, con sujeción a lo establecido en la normativa vigente.</a:t>
            </a:r>
          </a:p>
          <a:p>
            <a:endParaRPr lang="es-ES" dirty="0"/>
          </a:p>
          <a:p>
            <a:r>
              <a:rPr lang="es-ES" dirty="0"/>
              <a:t>f) </a:t>
            </a:r>
            <a:r>
              <a:rPr lang="es-ES" b="1" dirty="0"/>
              <a:t>Resolver los conflictos e imponer las correcciones </a:t>
            </a:r>
            <a:r>
              <a:rPr lang="es-ES" dirty="0"/>
              <a:t>con finalidad pedagógica que correspondan a aquellas conductas del alumnado que perjudiquen gravemente la convivencia en el centro de acuerdo con las normas que regulan los derechos y deberes de los alumnos.</a:t>
            </a:r>
          </a:p>
          <a:p>
            <a:endParaRPr lang="es-ES" dirty="0"/>
          </a:p>
          <a:p>
            <a:r>
              <a:rPr lang="es-ES" dirty="0"/>
              <a:t>g) </a:t>
            </a:r>
            <a:r>
              <a:rPr lang="es-ES" b="1" dirty="0"/>
              <a:t>Aprobar</a:t>
            </a:r>
            <a:r>
              <a:rPr lang="es-ES" dirty="0"/>
              <a:t> el proyecto de </a:t>
            </a:r>
            <a:r>
              <a:rPr lang="es-ES" b="1" dirty="0"/>
              <a:t>presupuesto</a:t>
            </a:r>
            <a:r>
              <a:rPr lang="es-ES" dirty="0"/>
              <a:t> del centro y la </a:t>
            </a:r>
            <a:r>
              <a:rPr lang="es-ES" b="1" dirty="0"/>
              <a:t>ejecución</a:t>
            </a:r>
            <a:r>
              <a:rPr lang="es-ES" dirty="0"/>
              <a:t> del mismo.</a:t>
            </a:r>
          </a:p>
          <a:p>
            <a:endParaRPr lang="es-ES" dirty="0"/>
          </a:p>
          <a:p>
            <a:r>
              <a:rPr lang="es-ES" dirty="0"/>
              <a:t>h) Promover la </a:t>
            </a:r>
            <a:r>
              <a:rPr lang="es-ES" b="1" dirty="0"/>
              <a:t>renovación de las instalaciones y equipo </a:t>
            </a:r>
            <a:r>
              <a:rPr lang="es-ES" dirty="0"/>
              <a:t>escolar, y vigilar su </a:t>
            </a:r>
            <a:r>
              <a:rPr lang="es-ES" b="1" dirty="0"/>
              <a:t>conservación</a:t>
            </a:r>
            <a:r>
              <a:rPr lang="es-ES" dirty="0"/>
              <a:t>.</a:t>
            </a:r>
          </a:p>
          <a:p>
            <a:endParaRPr lang="es-ES" dirty="0"/>
          </a:p>
          <a:p>
            <a:r>
              <a:rPr lang="es-ES" dirty="0"/>
              <a:t>k) Fijar las </a:t>
            </a:r>
            <a:r>
              <a:rPr lang="es-ES" b="1" dirty="0"/>
              <a:t>directrices</a:t>
            </a:r>
            <a:r>
              <a:rPr lang="es-ES" dirty="0"/>
              <a:t> para la </a:t>
            </a:r>
            <a:r>
              <a:rPr lang="es-ES" b="1" dirty="0"/>
              <a:t>colaboración</a:t>
            </a:r>
            <a:r>
              <a:rPr lang="es-ES" dirty="0"/>
              <a:t> del centro con fines culturales, educativos y asistenciales, con otros centros, entidades y organismos.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o) </a:t>
            </a:r>
            <a:r>
              <a:rPr lang="es-ES" b="1" dirty="0"/>
              <a:t>Conocer</a:t>
            </a:r>
            <a:r>
              <a:rPr lang="es-ES" dirty="0"/>
              <a:t> las </a:t>
            </a:r>
            <a:r>
              <a:rPr lang="es-ES" b="1" dirty="0"/>
              <a:t>relaciones</a:t>
            </a:r>
            <a:r>
              <a:rPr lang="es-ES" dirty="0"/>
              <a:t> del centro con las </a:t>
            </a:r>
            <a:r>
              <a:rPr lang="es-ES" b="1" dirty="0"/>
              <a:t>instituciones</a:t>
            </a:r>
            <a:r>
              <a:rPr lang="es-ES" dirty="0"/>
              <a:t> de su entorno.</a:t>
            </a:r>
          </a:p>
          <a:p>
            <a:endParaRPr lang="es-ES" dirty="0"/>
          </a:p>
          <a:p>
            <a:r>
              <a:rPr lang="es-ES" dirty="0"/>
              <a:t>m) </a:t>
            </a:r>
            <a:r>
              <a:rPr lang="es-ES" b="1" dirty="0"/>
              <a:t>Analizar y evaluar </a:t>
            </a:r>
            <a:r>
              <a:rPr lang="es-ES" dirty="0"/>
              <a:t>la evolución del </a:t>
            </a:r>
            <a:r>
              <a:rPr lang="es-ES" b="1" dirty="0"/>
              <a:t>rendimiento</a:t>
            </a:r>
            <a:r>
              <a:rPr lang="es-ES" dirty="0"/>
              <a:t> escolar general del centro.</a:t>
            </a:r>
          </a:p>
          <a:p>
            <a:r>
              <a:rPr lang="es-ES" dirty="0"/>
              <a:t>n</a:t>
            </a:r>
            <a:r>
              <a:rPr lang="es-ES" b="1" dirty="0"/>
              <a:t>) Analizar y valorar </a:t>
            </a:r>
            <a:r>
              <a:rPr lang="es-ES" dirty="0"/>
              <a:t>los resultados de la </a:t>
            </a:r>
            <a:r>
              <a:rPr lang="es-ES" b="1" dirty="0"/>
              <a:t>evaluación</a:t>
            </a:r>
            <a:r>
              <a:rPr lang="es-ES" dirty="0"/>
              <a:t> </a:t>
            </a:r>
            <a:r>
              <a:rPr lang="es-ES" b="1" dirty="0"/>
              <a:t>(externa) </a:t>
            </a:r>
            <a:r>
              <a:rPr lang="es-ES" dirty="0"/>
              <a:t>que del centro realice la Administración Educativa o cualquier informe referente a la marcha del mismo.</a:t>
            </a:r>
          </a:p>
          <a:p>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 Analizar y evaluar el funcionamiento general del centro, especialmente la eficacia en la </a:t>
            </a:r>
            <a:r>
              <a:rPr lang="es-ES" b="1" dirty="0"/>
              <a:t>gestión de los recursos</a:t>
            </a:r>
            <a:r>
              <a:rPr lang="es-ES" dirty="0"/>
              <a:t>, así como la </a:t>
            </a:r>
            <a:r>
              <a:rPr lang="es-ES" b="1" dirty="0"/>
              <a:t>aplicación de las normas de convivencia </a:t>
            </a:r>
            <a:r>
              <a:rPr lang="es-ES" dirty="0"/>
              <a:t>y elaborar un informe de la misma que se incluirá en la memoria anual.</a:t>
            </a:r>
          </a:p>
          <a:p>
            <a:endParaRPr lang="es-ES" dirty="0"/>
          </a:p>
        </p:txBody>
      </p:sp>
      <p:sp>
        <p:nvSpPr>
          <p:cNvPr id="4" name="Marcador de número de diapositiva 3">
            <a:extLst>
              <a:ext uri="{FF2B5EF4-FFF2-40B4-BE49-F238E27FC236}">
                <a16:creationId xmlns:a16="http://schemas.microsoft.com/office/drawing/2014/main" id="{1465AFDB-2801-F35C-5C40-706D1CA91989}"/>
              </a:ext>
            </a:extLst>
          </p:cNvPr>
          <p:cNvSpPr>
            <a:spLocks noGrp="1"/>
          </p:cNvSpPr>
          <p:nvPr>
            <p:ph type="sldNum" sz="quarter" idx="5"/>
          </p:nvPr>
        </p:nvSpPr>
        <p:spPr/>
        <p:txBody>
          <a:bodyPr/>
          <a:lstStyle/>
          <a:p>
            <a:pPr rtl="0"/>
            <a:fld id="{8B3784F3-2271-4F8D-A0BC-8F40E6849FE5}" type="slidenum">
              <a:rPr lang="es-ES" smtClean="0"/>
              <a:t>5</a:t>
            </a:fld>
            <a:endParaRPr lang="es-ES"/>
          </a:p>
        </p:txBody>
      </p:sp>
    </p:spTree>
    <p:extLst>
      <p:ext uri="{BB962C8B-B14F-4D97-AF65-F5344CB8AC3E}">
        <p14:creationId xmlns:p14="http://schemas.microsoft.com/office/powerpoint/2010/main" val="3355012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consejo escolar </a:t>
            </a:r>
            <a:r>
              <a:rPr lang="es-ES" b="1" dirty="0"/>
              <a:t>se renovará por mitades cada dos años</a:t>
            </a:r>
            <a:r>
              <a:rPr lang="es-ES" dirty="0"/>
              <a:t> de forma alternativa. Cada una de ellas estará configurada de la siguiente forma:</a:t>
            </a:r>
          </a:p>
          <a:p>
            <a:r>
              <a:rPr lang="es-ES" dirty="0"/>
              <a:t>a) Primera mitad:</a:t>
            </a:r>
          </a:p>
          <a:p>
            <a:pPr lvl="1"/>
            <a:r>
              <a:rPr lang="es-ES" dirty="0"/>
              <a:t>1.º 9 y+: tres maestros y dos padres de alumnos.</a:t>
            </a:r>
          </a:p>
          <a:p>
            <a:pPr lvl="1"/>
            <a:r>
              <a:rPr lang="es-ES" dirty="0"/>
              <a:t>2.º 6 y 8: dos maestros y un padre.</a:t>
            </a:r>
          </a:p>
          <a:p>
            <a:pPr lvl="1"/>
            <a:r>
              <a:rPr lang="es-ES" dirty="0"/>
              <a:t>3.º 3 y 5: un maestro y un padre.</a:t>
            </a:r>
          </a:p>
          <a:p>
            <a:pPr lvl="1"/>
            <a:r>
              <a:rPr lang="es-ES" dirty="0"/>
              <a:t>4º: un padre</a:t>
            </a:r>
          </a:p>
          <a:p>
            <a:r>
              <a:rPr lang="es-ES" dirty="0"/>
              <a:t>b) Segunda mitad: los restantes maestros y representantes de los padres de alumnos y los representantes del personal de administración y servicios en su caso.</a:t>
            </a:r>
          </a:p>
          <a:p>
            <a:endParaRPr lang="es-ES" dirty="0"/>
          </a:p>
          <a:p>
            <a:r>
              <a:rPr lang="es-ES" dirty="0"/>
              <a:t>Junta electoral:</a:t>
            </a:r>
          </a:p>
          <a:p>
            <a:r>
              <a:rPr lang="es-ES" dirty="0"/>
              <a:t>- Componentes: director, un maestro y un padre saliente por sorteo</a:t>
            </a:r>
          </a:p>
          <a:p>
            <a:endParaRPr lang="es-ES" dirty="0"/>
          </a:p>
          <a:p>
            <a:r>
              <a:rPr lang="es-ES" dirty="0"/>
              <a:t>Voto por correo</a:t>
            </a:r>
          </a:p>
        </p:txBody>
      </p:sp>
      <p:sp>
        <p:nvSpPr>
          <p:cNvPr id="4" name="Marcador de número de diapositiva 3"/>
          <p:cNvSpPr>
            <a:spLocks noGrp="1"/>
          </p:cNvSpPr>
          <p:nvPr>
            <p:ph type="sldNum" sz="quarter" idx="5"/>
          </p:nvPr>
        </p:nvSpPr>
        <p:spPr/>
        <p:txBody>
          <a:bodyPr/>
          <a:lstStyle/>
          <a:p>
            <a:pPr rtl="0"/>
            <a:fld id="{8B3784F3-2271-4F8D-A0BC-8F40E6849FE5}" type="slidenum">
              <a:rPr lang="es-ES" smtClean="0"/>
              <a:t>6</a:t>
            </a:fld>
            <a:endParaRPr lang="es-ES"/>
          </a:p>
        </p:txBody>
      </p:sp>
    </p:spTree>
    <p:extLst>
      <p:ext uri="{BB962C8B-B14F-4D97-AF65-F5344CB8AC3E}">
        <p14:creationId xmlns:p14="http://schemas.microsoft.com/office/powerpoint/2010/main" val="891539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Reuniones</a:t>
            </a:r>
            <a:r>
              <a:rPr lang="es-ES"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dirty="0"/>
              <a:t>Facilitadoras: día y hora que posibiliten la asistencia de todos sus miembros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dirty="0"/>
              <a:t>Ordinarias: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s-ES" dirty="0"/>
              <a:t>Convocadas 7 días antes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s-ES" dirty="0"/>
              <a:t>Una por trimestre y además, una a principio de curso y otra al final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dirty="0"/>
              <a:t>Extraordinarias: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s-ES" dirty="0"/>
              <a:t>Convocadas 48h antes</a:t>
            </a:r>
          </a:p>
          <a:p>
            <a:endParaRPr lang="es-ES" dirty="0"/>
          </a:p>
          <a:p>
            <a:r>
              <a:rPr lang="es-ES" b="1" dirty="0"/>
              <a:t>Acuerdos</a:t>
            </a:r>
            <a:r>
              <a:rPr lang="es-ES" dirty="0"/>
              <a:t>:</a:t>
            </a:r>
          </a:p>
          <a:p>
            <a:pPr marL="171450" indent="-171450">
              <a:buFontTx/>
              <a:buChar char="-"/>
            </a:pPr>
            <a:r>
              <a:rPr lang="es-ES" dirty="0"/>
              <a:t>Mayoría simple: más votos a favor que en contra de los presentes</a:t>
            </a:r>
          </a:p>
          <a:p>
            <a:pPr marL="171450" indent="-171450">
              <a:buFontTx/>
              <a:buChar char="-"/>
            </a:pPr>
            <a:r>
              <a:rPr lang="es-ES" dirty="0"/>
              <a:t>Mayoría absoluta: la mitad + 1 de los miembros del Consejo:</a:t>
            </a:r>
          </a:p>
          <a:p>
            <a:pPr marL="628650" lvl="1" indent="-171450">
              <a:buFontTx/>
              <a:buChar char="-"/>
            </a:pPr>
            <a:r>
              <a:rPr lang="es-ES" dirty="0">
                <a:sym typeface="Wingdings" panose="05000000000000000000" pitchFamily="2" charset="2"/>
              </a:rPr>
              <a:t>Elección de Director</a:t>
            </a:r>
          </a:p>
          <a:p>
            <a:pPr marL="628650" lvl="1" indent="-171450">
              <a:buFontTx/>
              <a:buChar char="-"/>
            </a:pPr>
            <a:r>
              <a:rPr lang="es-ES" dirty="0">
                <a:sym typeface="Wingdings" panose="05000000000000000000" pitchFamily="2" charset="2"/>
              </a:rPr>
              <a:t>Aprobación del presupuesto</a:t>
            </a:r>
          </a:p>
          <a:p>
            <a:pPr marL="628650" lvl="1" indent="-171450">
              <a:buFontTx/>
              <a:buChar char="-"/>
            </a:pPr>
            <a:r>
              <a:rPr lang="es-ES" dirty="0">
                <a:sym typeface="Wingdings" panose="05000000000000000000" pitchFamily="2" charset="2"/>
              </a:rPr>
              <a:t>Aprobación de la cuenta de gestión</a:t>
            </a:r>
          </a:p>
          <a:p>
            <a:pPr marL="171450" lvl="0" indent="-171450">
              <a:buFontTx/>
              <a:buChar char="-"/>
            </a:pPr>
            <a:r>
              <a:rPr lang="es-ES" dirty="0">
                <a:sym typeface="Wingdings" panose="05000000000000000000" pitchFamily="2" charset="2"/>
              </a:rPr>
              <a:t>Mayoría cualificada de dos tercios:</a:t>
            </a:r>
          </a:p>
          <a:p>
            <a:pPr marL="628650" lvl="1" indent="-171450">
              <a:buFontTx/>
              <a:buChar char="-"/>
            </a:pPr>
            <a:r>
              <a:rPr lang="es-ES" dirty="0">
                <a:sym typeface="Wingdings" panose="05000000000000000000" pitchFamily="2" charset="2"/>
              </a:rPr>
              <a:t>Aprobación del PE y RRI</a:t>
            </a:r>
          </a:p>
          <a:p>
            <a:pPr marL="628650" lvl="1" indent="-171450">
              <a:buFontTx/>
              <a:buChar char="-"/>
            </a:pPr>
            <a:r>
              <a:rPr lang="es-ES" dirty="0">
                <a:sym typeface="Wingdings" panose="05000000000000000000" pitchFamily="2" charset="2"/>
              </a:rPr>
              <a:t>Revocación Director</a:t>
            </a:r>
            <a:endParaRPr lang="es-ES" dirty="0"/>
          </a:p>
          <a:p>
            <a:pPr marL="171450" indent="-171450">
              <a:buFontTx/>
              <a:buChar char="-"/>
            </a:pPr>
            <a:endParaRPr lang="es-ES" dirty="0"/>
          </a:p>
        </p:txBody>
      </p:sp>
      <p:sp>
        <p:nvSpPr>
          <p:cNvPr id="4" name="Marcador de número de diapositiva 3"/>
          <p:cNvSpPr>
            <a:spLocks noGrp="1"/>
          </p:cNvSpPr>
          <p:nvPr>
            <p:ph type="sldNum" sz="quarter" idx="5"/>
          </p:nvPr>
        </p:nvSpPr>
        <p:spPr/>
        <p:txBody>
          <a:bodyPr/>
          <a:lstStyle/>
          <a:p>
            <a:pPr rtl="0"/>
            <a:fld id="{8B3784F3-2271-4F8D-A0BC-8F40E6849FE5}" type="slidenum">
              <a:rPr lang="es-ES" smtClean="0"/>
              <a:t>7</a:t>
            </a:fld>
            <a:endParaRPr lang="es-ES"/>
          </a:p>
        </p:txBody>
      </p:sp>
    </p:spTree>
    <p:extLst>
      <p:ext uri="{BB962C8B-B14F-4D97-AF65-F5344CB8AC3E}">
        <p14:creationId xmlns:p14="http://schemas.microsoft.com/office/powerpoint/2010/main" val="654207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28600" indent="-228600">
              <a:buAutoNum type="arabicPeriod"/>
            </a:pPr>
            <a:r>
              <a:rPr lang="es-ES" dirty="0"/>
              <a:t>Aporta una visión más completa de las necesidades del alumnado y representa la diversidad de la comunidad educativa:</a:t>
            </a:r>
          </a:p>
          <a:p>
            <a:pPr marL="685800" lvl="1" indent="-228600">
              <a:buAutoNum type="arabicPeriod"/>
            </a:pPr>
            <a:r>
              <a:rPr lang="es-ES" dirty="0"/>
              <a:t>Las familias conocen cómo aprenden, viven y sienten sus hijos fuera de la escuela. Esa información es valiosa para tomar decisiones que realmente respondan a las necesidades del alumnado.</a:t>
            </a:r>
          </a:p>
          <a:p>
            <a:pPr marL="685800" lvl="1" indent="-228600">
              <a:buAutoNum type="arabicPeriod"/>
            </a:pPr>
            <a:r>
              <a:rPr lang="es-ES" dirty="0"/>
              <a:t>Las familias aportan perspectivas culturales, sociales y personales diversas que ayudan a construir una escuela más inclusiva, sensible y representativa.</a:t>
            </a:r>
          </a:p>
          <a:p>
            <a:pPr marL="228600" lvl="0" indent="-228600">
              <a:buAutoNum type="arabicPeriod"/>
            </a:pPr>
            <a:r>
              <a:rPr lang="es-ES" dirty="0"/>
              <a:t>Fortalece la transparencia, la confianza y la corresponsabilidad:</a:t>
            </a:r>
          </a:p>
          <a:p>
            <a:pPr marL="685800" lvl="1" indent="-228600">
              <a:buAutoNum type="arabicPeriod"/>
            </a:pPr>
            <a:r>
              <a:rPr lang="es-ES" dirty="0"/>
              <a:t>La presencia de las familias en el consejo escolar aporta transparencia a las decisiones, ayuda a comprender cómo funciona la escuela, evita malentendidos y fomenta una relación de confianza. Y donde hay confianza, hay colaboración.</a:t>
            </a:r>
          </a:p>
          <a:p>
            <a:pPr marL="685800" lvl="1" indent="-228600">
              <a:buAutoNum type="arabicPeriod"/>
            </a:pPr>
            <a:r>
              <a:rPr lang="es-ES" dirty="0"/>
              <a:t>La educación no es solo tarea del profesorado. Cuando las familias se involucran en el consejo escolar, asumen también responsabilidad activa en la mejora del centro y en la educación de sus hijos, se alinean objetivos educativos, se refuerzan hábitos y valores y se generan mensajes coherentes para los niños. </a:t>
            </a:r>
          </a:p>
          <a:p>
            <a:pPr marL="228600" lvl="0" indent="-228600">
              <a:buAutoNum type="arabicPeriod"/>
            </a:pPr>
            <a:r>
              <a:rPr lang="es-ES" dirty="0"/>
              <a:t>Contribuye a la mejora del rendimiento y bienestar del alumnado: cuando las familias participan en la vida escolar:</a:t>
            </a:r>
          </a:p>
          <a:p>
            <a:pPr marL="685800" lvl="1" indent="-228600">
              <a:buAutoNum type="arabicPeriod"/>
            </a:pPr>
            <a:r>
              <a:rPr lang="es-ES" dirty="0"/>
              <a:t>Aumenta la motivación del alumnado</a:t>
            </a:r>
          </a:p>
          <a:p>
            <a:pPr marL="685800" lvl="1" indent="-228600">
              <a:buAutoNum type="arabicPeriod"/>
            </a:pPr>
            <a:r>
              <a:rPr lang="es-ES" dirty="0"/>
              <a:t>Mejora el rendimiento académico</a:t>
            </a:r>
          </a:p>
          <a:p>
            <a:pPr marL="685800" lvl="1" indent="-228600">
              <a:buAutoNum type="arabicPeriod"/>
            </a:pPr>
            <a:r>
              <a:rPr lang="es-ES" dirty="0"/>
              <a:t>Crece el sentido de pertenencia</a:t>
            </a:r>
          </a:p>
          <a:p>
            <a:pPr marL="685800" lvl="1" indent="-228600">
              <a:buAutoNum type="arabicPeriod"/>
            </a:pPr>
            <a:r>
              <a:rPr lang="es-ES" dirty="0"/>
              <a:t>Disminuyen conflictos y problemas de convivencia.</a:t>
            </a:r>
          </a:p>
        </p:txBody>
      </p:sp>
      <p:sp>
        <p:nvSpPr>
          <p:cNvPr id="4" name="Marcador de número de diapositiva 3"/>
          <p:cNvSpPr>
            <a:spLocks noGrp="1"/>
          </p:cNvSpPr>
          <p:nvPr>
            <p:ph type="sldNum" sz="quarter" idx="5"/>
          </p:nvPr>
        </p:nvSpPr>
        <p:spPr/>
        <p:txBody>
          <a:bodyPr/>
          <a:lstStyle/>
          <a:p>
            <a:pPr rtl="0"/>
            <a:fld id="{8B3784F3-2271-4F8D-A0BC-8F40E6849FE5}" type="slidenum">
              <a:rPr lang="es-ES" smtClean="0"/>
              <a:t>8</a:t>
            </a:fld>
            <a:endParaRPr lang="es-ES"/>
          </a:p>
        </p:txBody>
      </p:sp>
    </p:spTree>
    <p:extLst>
      <p:ext uri="{BB962C8B-B14F-4D97-AF65-F5344CB8AC3E}">
        <p14:creationId xmlns:p14="http://schemas.microsoft.com/office/powerpoint/2010/main" val="3688333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28600" indent="-228600">
              <a:buAutoNum type="arabicPeriod"/>
            </a:pPr>
            <a:r>
              <a:rPr lang="es-ES" dirty="0"/>
              <a:t>Participación en la vida del aula:</a:t>
            </a:r>
          </a:p>
          <a:p>
            <a:pPr marL="685800" lvl="1" indent="-228600">
              <a:buAutoNum type="arabicPeriod"/>
            </a:pPr>
            <a:r>
              <a:rPr lang="es-ES" b="1" dirty="0"/>
              <a:t>Tutorías</a:t>
            </a:r>
            <a:r>
              <a:rPr lang="es-ES" dirty="0"/>
              <a:t> individuales con el profesorado para hacer seguimiento del progreso.</a:t>
            </a:r>
          </a:p>
          <a:p>
            <a:pPr marL="685800" lvl="1" indent="-228600">
              <a:buAutoNum type="arabicPeriod"/>
            </a:pPr>
            <a:r>
              <a:rPr lang="es-ES" dirty="0"/>
              <a:t>Colaboración en actividades: </a:t>
            </a:r>
            <a:r>
              <a:rPr lang="es-ES" b="1" dirty="0"/>
              <a:t>talleres</a:t>
            </a:r>
            <a:r>
              <a:rPr lang="es-ES" dirty="0"/>
              <a:t>, cuentacuentos, apoyo en proyectos, etc.</a:t>
            </a:r>
          </a:p>
          <a:p>
            <a:pPr marL="685800" lvl="1" indent="-228600">
              <a:buAutoNum type="arabicPeriod"/>
            </a:pPr>
            <a:r>
              <a:rPr lang="es-ES" dirty="0"/>
              <a:t>Ayuda puntual en actividades manipulativas (laboratorio, huerto escolar, manualidades).</a:t>
            </a:r>
          </a:p>
          <a:p>
            <a:pPr marL="685800" lvl="1" indent="-228600">
              <a:buAutoNum type="arabicPeriod"/>
            </a:pPr>
            <a:r>
              <a:rPr lang="es-ES" dirty="0"/>
              <a:t>Aportación de </a:t>
            </a:r>
            <a:r>
              <a:rPr lang="es-ES" b="1" dirty="0"/>
              <a:t>materiales</a:t>
            </a:r>
            <a:r>
              <a:rPr lang="es-ES" dirty="0"/>
              <a:t> o recursos relacionados con unidades didácticas.</a:t>
            </a:r>
          </a:p>
          <a:p>
            <a:pPr marL="685800" lvl="1" indent="-228600">
              <a:buAutoNum type="arabicPeriod"/>
            </a:pPr>
            <a:r>
              <a:rPr lang="es-ES" b="1" dirty="0"/>
              <a:t>Visitas</a:t>
            </a:r>
            <a:r>
              <a:rPr lang="es-ES" dirty="0"/>
              <a:t> al aula para explicar oficios, experiencias o conocimientos (muy motivador para el alumnado).</a:t>
            </a:r>
          </a:p>
          <a:p>
            <a:pPr marL="228600" indent="-228600">
              <a:buAutoNum type="arabicPeriod"/>
            </a:pPr>
            <a:r>
              <a:rPr lang="es-ES" dirty="0"/>
              <a:t>Participación en actividades del centro</a:t>
            </a:r>
          </a:p>
          <a:p>
            <a:pPr marL="685800" lvl="1" indent="-228600">
              <a:buAutoNum type="arabicPeriod"/>
            </a:pPr>
            <a:r>
              <a:rPr lang="es-ES" dirty="0"/>
              <a:t>Colaborar en la organización de </a:t>
            </a:r>
            <a:r>
              <a:rPr lang="es-ES" b="1" dirty="0"/>
              <a:t>fiestas</a:t>
            </a:r>
            <a:r>
              <a:rPr lang="es-ES" dirty="0"/>
              <a:t> escolares: Navidad, Carnaval, fin de curso…</a:t>
            </a:r>
          </a:p>
          <a:p>
            <a:pPr marL="685800" lvl="1" indent="-228600">
              <a:buAutoNum type="arabicPeriod"/>
            </a:pPr>
            <a:r>
              <a:rPr lang="es-ES" dirty="0"/>
              <a:t>Participar en </a:t>
            </a:r>
            <a:r>
              <a:rPr lang="es-ES" b="1" dirty="0"/>
              <a:t>jornadas culturales, deportivas o de convivencia</a:t>
            </a:r>
            <a:r>
              <a:rPr lang="es-ES" dirty="0"/>
              <a:t>.</a:t>
            </a:r>
          </a:p>
          <a:p>
            <a:pPr marL="685800" lvl="1" indent="-228600">
              <a:buAutoNum type="arabicPeriod"/>
            </a:pPr>
            <a:r>
              <a:rPr lang="es-ES" dirty="0"/>
              <a:t>Cuidar y dinamizar </a:t>
            </a:r>
            <a:r>
              <a:rPr lang="es-ES" b="1" dirty="0"/>
              <a:t>espacios</a:t>
            </a:r>
            <a:r>
              <a:rPr lang="es-ES" dirty="0"/>
              <a:t> como el huerto escolar, la biblioteca o los patios.</a:t>
            </a:r>
          </a:p>
          <a:p>
            <a:pPr marL="685800" lvl="1" indent="-228600">
              <a:buAutoNum type="arabicPeriod"/>
            </a:pPr>
            <a:r>
              <a:rPr lang="es-ES" dirty="0"/>
              <a:t>Acompañar </a:t>
            </a:r>
            <a:r>
              <a:rPr lang="es-ES" b="1" dirty="0"/>
              <a:t>salidas</a:t>
            </a:r>
            <a:r>
              <a:rPr lang="es-ES" dirty="0"/>
              <a:t> escolares y excursiones.</a:t>
            </a:r>
          </a:p>
          <a:p>
            <a:pPr marL="685800" lvl="1" indent="-228600">
              <a:buAutoNum type="arabicPeriod"/>
            </a:pPr>
            <a:r>
              <a:rPr lang="es-ES" dirty="0"/>
              <a:t>Participar en </a:t>
            </a:r>
            <a:r>
              <a:rPr lang="es-ES" b="1" dirty="0"/>
              <a:t>programas</a:t>
            </a:r>
            <a:r>
              <a:rPr lang="es-ES" dirty="0"/>
              <a:t> de escuela saludable, proyectos ambientales, movilidad sostenible, lectura o ciencia.</a:t>
            </a:r>
          </a:p>
          <a:p>
            <a:pPr marL="228600" lvl="0" indent="-228600">
              <a:buAutoNum type="arabicPeriod"/>
            </a:pPr>
            <a:r>
              <a:rPr lang="es-ES" dirty="0"/>
              <a:t>Participación educativa desde casa</a:t>
            </a:r>
          </a:p>
          <a:p>
            <a:pPr marL="685800" lvl="1" indent="-228600">
              <a:buAutoNum type="arabicPeriod"/>
            </a:pPr>
            <a:r>
              <a:rPr lang="es-ES" dirty="0"/>
              <a:t>Acompañar la </a:t>
            </a:r>
            <a:r>
              <a:rPr lang="es-ES" b="1" dirty="0"/>
              <a:t>lectura</a:t>
            </a:r>
            <a:r>
              <a:rPr lang="es-ES" dirty="0"/>
              <a:t> diaria.</a:t>
            </a:r>
          </a:p>
          <a:p>
            <a:pPr marL="685800" lvl="1" indent="-228600">
              <a:buAutoNum type="arabicPeriod"/>
            </a:pPr>
            <a:r>
              <a:rPr lang="es-ES" dirty="0"/>
              <a:t>Ayudar a crear </a:t>
            </a:r>
            <a:r>
              <a:rPr lang="es-ES" b="1" dirty="0"/>
              <a:t>rutinas</a:t>
            </a:r>
            <a:r>
              <a:rPr lang="es-ES" dirty="0"/>
              <a:t>: estudio, organización, autonomía.</a:t>
            </a:r>
          </a:p>
          <a:p>
            <a:pPr marL="685800" lvl="1" indent="-228600">
              <a:buAutoNum type="arabicPeriod"/>
            </a:pPr>
            <a:r>
              <a:rPr lang="es-ES" dirty="0"/>
              <a:t>Establecer comunicación fluida con el centro.</a:t>
            </a:r>
          </a:p>
          <a:p>
            <a:pPr marL="685800" lvl="1" indent="-228600">
              <a:buAutoNum type="arabicPeriod"/>
            </a:pPr>
            <a:r>
              <a:rPr lang="es-ES" dirty="0"/>
              <a:t>Fomentar </a:t>
            </a:r>
            <a:r>
              <a:rPr lang="es-ES" b="1" dirty="0"/>
              <a:t>valores</a:t>
            </a:r>
            <a:r>
              <a:rPr lang="es-ES" dirty="0"/>
              <a:t> de respeto, esfuerzo y convivencia.</a:t>
            </a:r>
          </a:p>
          <a:p>
            <a:pPr marL="228600" lvl="0" indent="-228600">
              <a:buAutoNum type="arabicPeriod"/>
            </a:pPr>
            <a:r>
              <a:rPr lang="es-ES" dirty="0"/>
              <a:t>Participación en la comunicación y toma de decisiones dialogadas</a:t>
            </a:r>
          </a:p>
          <a:p>
            <a:pPr marL="685800" lvl="1" indent="-228600">
              <a:buAutoNum type="arabicPeriod"/>
            </a:pPr>
            <a:r>
              <a:rPr lang="es-ES" dirty="0"/>
              <a:t>Asistir a </a:t>
            </a:r>
            <a:r>
              <a:rPr lang="es-ES" b="1" dirty="0"/>
              <a:t>reuniones de inicio de curso, charlas y talleres </a:t>
            </a:r>
            <a:r>
              <a:rPr lang="es-ES" dirty="0"/>
              <a:t>convocados por el centro.</a:t>
            </a:r>
          </a:p>
          <a:p>
            <a:pPr marL="685800" lvl="1" indent="-228600">
              <a:buAutoNum type="arabicPeriod"/>
            </a:pPr>
            <a:r>
              <a:rPr lang="es-ES" dirty="0"/>
              <a:t>Responder </a:t>
            </a:r>
            <a:r>
              <a:rPr lang="es-ES" b="1" dirty="0"/>
              <a:t>encuestas</a:t>
            </a:r>
            <a:r>
              <a:rPr lang="es-ES" dirty="0"/>
              <a:t> y aportar sugerencias.</a:t>
            </a:r>
          </a:p>
          <a:p>
            <a:pPr marL="685800" lvl="1" indent="-228600">
              <a:buAutoNum type="arabicPeriod"/>
            </a:pPr>
            <a:r>
              <a:rPr lang="es-ES" dirty="0"/>
              <a:t>Utilizar canales digitales (plataformas, correo, apps) para </a:t>
            </a:r>
            <a:r>
              <a:rPr lang="es-ES" b="1" dirty="0"/>
              <a:t>estar informados </a:t>
            </a:r>
            <a:r>
              <a:rPr lang="es-ES" dirty="0"/>
              <a:t>y comunicarse de forma respetuosa y constructiva.</a:t>
            </a:r>
          </a:p>
          <a:p>
            <a:pPr marL="228600" lvl="0" indent="-228600">
              <a:buAutoNum type="arabicPeriod"/>
            </a:pPr>
            <a:r>
              <a:rPr lang="es-ES" dirty="0"/>
              <a:t>Participación en la convivencia y el clima escolar</a:t>
            </a:r>
          </a:p>
          <a:p>
            <a:pPr marL="685800" lvl="1" indent="-228600">
              <a:buAutoNum type="arabicPeriod"/>
            </a:pPr>
            <a:r>
              <a:rPr lang="es-ES" dirty="0"/>
              <a:t>Formar parte de equipos o comisiones de convivencia.</a:t>
            </a:r>
          </a:p>
          <a:p>
            <a:pPr marL="685800" lvl="1" indent="-228600">
              <a:buAutoNum type="arabicPeriod"/>
            </a:pPr>
            <a:r>
              <a:rPr lang="es-ES" dirty="0"/>
              <a:t>Implicar a las familias en protocolos de acogida para nuevas familias.</a:t>
            </a:r>
          </a:p>
          <a:p>
            <a:pPr marL="685800" lvl="1" indent="-228600">
              <a:buAutoNum type="arabicPeriod"/>
            </a:pPr>
            <a:r>
              <a:rPr lang="es-ES" dirty="0"/>
              <a:t>Participar en actividades para mejorar el clima, como: escuelas de familias, talleres de habilidades sociales, proyectos de mediación.</a:t>
            </a:r>
          </a:p>
        </p:txBody>
      </p:sp>
      <p:sp>
        <p:nvSpPr>
          <p:cNvPr id="4" name="Marcador de número de diapositiva 3"/>
          <p:cNvSpPr>
            <a:spLocks noGrp="1"/>
          </p:cNvSpPr>
          <p:nvPr>
            <p:ph type="sldNum" sz="quarter" idx="5"/>
          </p:nvPr>
        </p:nvSpPr>
        <p:spPr/>
        <p:txBody>
          <a:bodyPr/>
          <a:lstStyle/>
          <a:p>
            <a:pPr rtl="0"/>
            <a:fld id="{8B3784F3-2271-4F8D-A0BC-8F40E6849FE5}" type="slidenum">
              <a:rPr lang="es-ES" smtClean="0"/>
              <a:t>9</a:t>
            </a:fld>
            <a:endParaRPr lang="es-ES"/>
          </a:p>
        </p:txBody>
      </p:sp>
    </p:spTree>
    <p:extLst>
      <p:ext uri="{BB962C8B-B14F-4D97-AF65-F5344CB8AC3E}">
        <p14:creationId xmlns:p14="http://schemas.microsoft.com/office/powerpoint/2010/main" val="676264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solidFill>
          <a:schemeClr val="accent1"/>
        </a:solidFill>
        <a:effectLst/>
      </p:bgPr>
    </p:bg>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E602CDF5-333B-4D96-98D8-CDFB79A8430E}"/>
              </a:ext>
            </a:extLst>
          </p:cNvPr>
          <p:cNvSpPr/>
          <p:nvPr userDrawn="1"/>
        </p:nvSpPr>
        <p:spPr>
          <a:xfrm>
            <a:off x="3415570" y="3425047"/>
            <a:ext cx="1719072" cy="1719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8" name="Rectángulo 37">
            <a:extLst>
              <a:ext uri="{FF2B5EF4-FFF2-40B4-BE49-F238E27FC236}">
                <a16:creationId xmlns:a16="http://schemas.microsoft.com/office/drawing/2014/main" id="{728C741F-060F-4718-A57B-A1162A01F72C}"/>
              </a:ext>
            </a:extLst>
          </p:cNvPr>
          <p:cNvSpPr/>
          <p:nvPr userDrawn="1"/>
        </p:nvSpPr>
        <p:spPr>
          <a:xfrm>
            <a:off x="1698549" y="3425047"/>
            <a:ext cx="1719072" cy="1719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6" name="Rectángulo 45">
            <a:extLst>
              <a:ext uri="{FF2B5EF4-FFF2-40B4-BE49-F238E27FC236}">
                <a16:creationId xmlns:a16="http://schemas.microsoft.com/office/drawing/2014/main" id="{667E4DE3-DDB5-444E-86D9-7B201F0BFC0F}"/>
              </a:ext>
            </a:extLst>
          </p:cNvPr>
          <p:cNvSpPr/>
          <p:nvPr userDrawn="1"/>
        </p:nvSpPr>
        <p:spPr>
          <a:xfrm>
            <a:off x="-12823" y="3425047"/>
            <a:ext cx="1719072" cy="1719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6C25C416-A3A2-4CF9-9532-2C0BFB51CFDF}"/>
              </a:ext>
            </a:extLst>
          </p:cNvPr>
          <p:cNvSpPr>
            <a:spLocks noGrp="1"/>
          </p:cNvSpPr>
          <p:nvPr>
            <p:ph type="ctrTitle"/>
          </p:nvPr>
        </p:nvSpPr>
        <p:spPr>
          <a:xfrm>
            <a:off x="5699578" y="1895475"/>
            <a:ext cx="5679621" cy="2413965"/>
          </a:xfrm>
        </p:spPr>
        <p:txBody>
          <a:bodyPr lIns="0" rtlCol="0" anchor="b"/>
          <a:lstStyle>
            <a:lvl1pPr algn="l">
              <a:defRPr sz="6000" b="1">
                <a:solidFill>
                  <a:schemeClr val="bg1"/>
                </a:solidFill>
              </a:defRPr>
            </a:lvl1pPr>
          </a:lstStyle>
          <a:p>
            <a:pPr rtl="0"/>
            <a:r>
              <a:rPr lang="es-ES" noProof="0"/>
              <a:t>Haga clic para modificar el estilo de título del patrón</a:t>
            </a:r>
          </a:p>
        </p:txBody>
      </p:sp>
      <p:sp>
        <p:nvSpPr>
          <p:cNvPr id="3" name="Subtítulo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5699578" y="5597131"/>
            <a:ext cx="5050971" cy="472073"/>
          </a:xfrm>
        </p:spPr>
        <p:txBody>
          <a:bodyPr lIns="0" rtlCol="0">
            <a:norm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p>
        </p:txBody>
      </p:sp>
      <p:sp>
        <p:nvSpPr>
          <p:cNvPr id="9" name="Marcador de texto 8">
            <a:extLst>
              <a:ext uri="{FF2B5EF4-FFF2-40B4-BE49-F238E27FC236}">
                <a16:creationId xmlns:a16="http://schemas.microsoft.com/office/drawing/2014/main" id="{AEC85266-52B0-409F-8CE4-E444E424D5E1}"/>
              </a:ext>
            </a:extLst>
          </p:cNvPr>
          <p:cNvSpPr>
            <a:spLocks noGrp="1"/>
          </p:cNvSpPr>
          <p:nvPr>
            <p:ph type="body" sz="quarter" idx="13" hasCustomPrompt="1"/>
          </p:nvPr>
        </p:nvSpPr>
        <p:spPr>
          <a:xfrm>
            <a:off x="5699578" y="5954904"/>
            <a:ext cx="2200154" cy="569912"/>
          </a:xfrm>
        </p:spPr>
        <p:txBody>
          <a:bodyPr lIns="0" rtlCol="0">
            <a:normAutofit/>
          </a:bodyPr>
          <a:lstStyle>
            <a:lvl1pPr marL="0" indent="0" algn="l">
              <a:lnSpc>
                <a:spcPct val="100000"/>
              </a:lnSpc>
              <a:buNone/>
              <a:defRPr sz="1600">
                <a:solidFill>
                  <a:schemeClr val="bg1"/>
                </a:solidFill>
              </a:defRPr>
            </a:lvl1pPr>
          </a:lstStyle>
          <a:p>
            <a:pPr lvl="0" rtl="0"/>
            <a:r>
              <a:rPr lang="es-ES" noProof="0"/>
              <a:t>Fecha</a:t>
            </a:r>
          </a:p>
        </p:txBody>
      </p:sp>
      <p:sp>
        <p:nvSpPr>
          <p:cNvPr id="20" name="Rectángulo 19">
            <a:extLst>
              <a:ext uri="{FF2B5EF4-FFF2-40B4-BE49-F238E27FC236}">
                <a16:creationId xmlns:a16="http://schemas.microsoft.com/office/drawing/2014/main" id="{0455E561-1242-4C3A-8D37-3138CA80547F}"/>
              </a:ext>
            </a:extLst>
          </p:cNvPr>
          <p:cNvSpPr/>
          <p:nvPr userDrawn="1"/>
        </p:nvSpPr>
        <p:spPr>
          <a:xfrm>
            <a:off x="3415570" y="1713063"/>
            <a:ext cx="1719072" cy="1719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4" name="Rectángulo 33">
            <a:extLst>
              <a:ext uri="{FF2B5EF4-FFF2-40B4-BE49-F238E27FC236}">
                <a16:creationId xmlns:a16="http://schemas.microsoft.com/office/drawing/2014/main" id="{1AFF298D-0F6B-4888-9B03-1FDDFE28B82B}"/>
              </a:ext>
            </a:extLst>
          </p:cNvPr>
          <p:cNvSpPr/>
          <p:nvPr userDrawn="1"/>
        </p:nvSpPr>
        <p:spPr>
          <a:xfrm>
            <a:off x="1698549" y="1079"/>
            <a:ext cx="1719072" cy="1719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6" name="Rectángulo 35">
            <a:extLst>
              <a:ext uri="{FF2B5EF4-FFF2-40B4-BE49-F238E27FC236}">
                <a16:creationId xmlns:a16="http://schemas.microsoft.com/office/drawing/2014/main" id="{32C19AED-A027-4017-B01A-E1E6583F81C6}"/>
              </a:ext>
            </a:extLst>
          </p:cNvPr>
          <p:cNvSpPr/>
          <p:nvPr userDrawn="1"/>
        </p:nvSpPr>
        <p:spPr>
          <a:xfrm>
            <a:off x="1698549" y="1713063"/>
            <a:ext cx="1719072" cy="1719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0" name="Rectángulo 39">
            <a:extLst>
              <a:ext uri="{FF2B5EF4-FFF2-40B4-BE49-F238E27FC236}">
                <a16:creationId xmlns:a16="http://schemas.microsoft.com/office/drawing/2014/main" id="{597D0707-6223-4E41-9E36-C3BF6C78CA4D}"/>
              </a:ext>
            </a:extLst>
          </p:cNvPr>
          <p:cNvSpPr/>
          <p:nvPr userDrawn="1"/>
        </p:nvSpPr>
        <p:spPr>
          <a:xfrm>
            <a:off x="1698549" y="5137031"/>
            <a:ext cx="1719072" cy="1719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2" name="Rectángulo 41">
            <a:extLst>
              <a:ext uri="{FF2B5EF4-FFF2-40B4-BE49-F238E27FC236}">
                <a16:creationId xmlns:a16="http://schemas.microsoft.com/office/drawing/2014/main" id="{4BE2D702-5FB5-4F75-B96D-4F210F10EA62}"/>
              </a:ext>
            </a:extLst>
          </p:cNvPr>
          <p:cNvSpPr/>
          <p:nvPr userDrawn="1"/>
        </p:nvSpPr>
        <p:spPr>
          <a:xfrm>
            <a:off x="-12823" y="1079"/>
            <a:ext cx="1719072" cy="1719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8" name="Rectángulo 47">
            <a:extLst>
              <a:ext uri="{FF2B5EF4-FFF2-40B4-BE49-F238E27FC236}">
                <a16:creationId xmlns:a16="http://schemas.microsoft.com/office/drawing/2014/main" id="{2447C29C-1D94-4217-A4D7-E0E0A8CACEBC}"/>
              </a:ext>
            </a:extLst>
          </p:cNvPr>
          <p:cNvSpPr/>
          <p:nvPr userDrawn="1"/>
        </p:nvSpPr>
        <p:spPr>
          <a:xfrm>
            <a:off x="-12823" y="5137031"/>
            <a:ext cx="1719072" cy="1719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3" name="Marcador de posición de imagen 52">
            <a:extLst>
              <a:ext uri="{FF2B5EF4-FFF2-40B4-BE49-F238E27FC236}">
                <a16:creationId xmlns:a16="http://schemas.microsoft.com/office/drawing/2014/main" id="{7B163DE2-7989-4B1E-8299-5E64777AFA25}"/>
              </a:ext>
            </a:extLst>
          </p:cNvPr>
          <p:cNvSpPr>
            <a:spLocks noGrp="1"/>
          </p:cNvSpPr>
          <p:nvPr>
            <p:ph type="pic" sz="quarter" idx="14"/>
          </p:nvPr>
        </p:nvSpPr>
        <p:spPr>
          <a:xfrm>
            <a:off x="3415570" y="1079"/>
            <a:ext cx="1719072" cy="1719072"/>
          </a:xfrm>
          <a:custGeom>
            <a:avLst/>
            <a:gdLst>
              <a:gd name="connsiteX0" fmla="*/ 0 w 1719072"/>
              <a:gd name="connsiteY0" fmla="*/ 0 h 1708970"/>
              <a:gd name="connsiteX1" fmla="*/ 1719072 w 1719072"/>
              <a:gd name="connsiteY1" fmla="*/ 0 h 1708970"/>
              <a:gd name="connsiteX2" fmla="*/ 1719072 w 1719072"/>
              <a:gd name="connsiteY2" fmla="*/ 1708970 h 1708970"/>
              <a:gd name="connsiteX3" fmla="*/ 0 w 1719072"/>
              <a:gd name="connsiteY3" fmla="*/ 1708970 h 1708970"/>
            </a:gdLst>
            <a:ahLst/>
            <a:cxnLst>
              <a:cxn ang="0">
                <a:pos x="connsiteX0" y="connsiteY0"/>
              </a:cxn>
              <a:cxn ang="0">
                <a:pos x="connsiteX1" y="connsiteY1"/>
              </a:cxn>
              <a:cxn ang="0">
                <a:pos x="connsiteX2" y="connsiteY2"/>
              </a:cxn>
              <a:cxn ang="0">
                <a:pos x="connsiteX3" y="connsiteY3"/>
              </a:cxn>
            </a:cxnLst>
            <a:rect l="l" t="t" r="r" b="b"/>
            <a:pathLst>
              <a:path w="1719072" h="1708970">
                <a:moveTo>
                  <a:pt x="0" y="0"/>
                </a:moveTo>
                <a:lnTo>
                  <a:pt x="1719072" y="0"/>
                </a:lnTo>
                <a:lnTo>
                  <a:pt x="1719072" y="1708970"/>
                </a:lnTo>
                <a:lnTo>
                  <a:pt x="0" y="1708970"/>
                </a:lnTo>
                <a:close/>
              </a:path>
            </a:pathLst>
          </a:custGeom>
        </p:spPr>
        <p:txBody>
          <a:bodyPr wrap="square" rtlCol="0">
            <a:noAutofit/>
          </a:bodyPr>
          <a:lstStyle/>
          <a:p>
            <a:pPr rtl="0"/>
            <a:r>
              <a:rPr lang="es-ES" noProof="0"/>
              <a:t>Haga clic en el icono para agregar una imagen</a:t>
            </a:r>
          </a:p>
        </p:txBody>
      </p:sp>
      <p:sp>
        <p:nvSpPr>
          <p:cNvPr id="55" name="Marcador de posición de imagen 54">
            <a:extLst>
              <a:ext uri="{FF2B5EF4-FFF2-40B4-BE49-F238E27FC236}">
                <a16:creationId xmlns:a16="http://schemas.microsoft.com/office/drawing/2014/main" id="{683976C8-BDBA-48C4-AC83-73D1D8F0F14C}"/>
              </a:ext>
            </a:extLst>
          </p:cNvPr>
          <p:cNvSpPr>
            <a:spLocks noGrp="1"/>
          </p:cNvSpPr>
          <p:nvPr>
            <p:ph type="pic" sz="quarter" idx="15"/>
          </p:nvPr>
        </p:nvSpPr>
        <p:spPr>
          <a:xfrm>
            <a:off x="3415570" y="5137031"/>
            <a:ext cx="1719072" cy="1719072"/>
          </a:xfrm>
          <a:custGeom>
            <a:avLst/>
            <a:gdLst>
              <a:gd name="connsiteX0" fmla="*/ 0 w 1719072"/>
              <a:gd name="connsiteY0" fmla="*/ 0 h 1719072"/>
              <a:gd name="connsiteX1" fmla="*/ 1719072 w 1719072"/>
              <a:gd name="connsiteY1" fmla="*/ 0 h 1719072"/>
              <a:gd name="connsiteX2" fmla="*/ 1719072 w 1719072"/>
              <a:gd name="connsiteY2" fmla="*/ 1719072 h 1719072"/>
              <a:gd name="connsiteX3" fmla="*/ 0 w 1719072"/>
              <a:gd name="connsiteY3" fmla="*/ 1719072 h 1719072"/>
            </a:gdLst>
            <a:ahLst/>
            <a:cxnLst>
              <a:cxn ang="0">
                <a:pos x="connsiteX0" y="connsiteY0"/>
              </a:cxn>
              <a:cxn ang="0">
                <a:pos x="connsiteX1" y="connsiteY1"/>
              </a:cxn>
              <a:cxn ang="0">
                <a:pos x="connsiteX2" y="connsiteY2"/>
              </a:cxn>
              <a:cxn ang="0">
                <a:pos x="connsiteX3" y="connsiteY3"/>
              </a:cxn>
            </a:cxnLst>
            <a:rect l="l" t="t" r="r" b="b"/>
            <a:pathLst>
              <a:path w="1719072" h="1719072">
                <a:moveTo>
                  <a:pt x="0" y="0"/>
                </a:moveTo>
                <a:lnTo>
                  <a:pt x="1719072" y="0"/>
                </a:lnTo>
                <a:lnTo>
                  <a:pt x="1719072" y="1719072"/>
                </a:lnTo>
                <a:lnTo>
                  <a:pt x="0" y="1719072"/>
                </a:lnTo>
                <a:close/>
              </a:path>
            </a:pathLst>
          </a:custGeom>
        </p:spPr>
        <p:txBody>
          <a:bodyPr wrap="square" rtlCol="0">
            <a:noAutofit/>
          </a:bodyPr>
          <a:lstStyle/>
          <a:p>
            <a:pPr rtl="0"/>
            <a:r>
              <a:rPr lang="es-ES" noProof="0"/>
              <a:t>Haga clic en el icono para agregar una imagen</a:t>
            </a:r>
          </a:p>
        </p:txBody>
      </p:sp>
      <p:sp>
        <p:nvSpPr>
          <p:cNvPr id="54" name="Marcador de posición de imagen 53">
            <a:extLst>
              <a:ext uri="{FF2B5EF4-FFF2-40B4-BE49-F238E27FC236}">
                <a16:creationId xmlns:a16="http://schemas.microsoft.com/office/drawing/2014/main" id="{71082593-1DC5-43B5-947C-7963DD90EBD9}"/>
              </a:ext>
            </a:extLst>
          </p:cNvPr>
          <p:cNvSpPr>
            <a:spLocks noGrp="1"/>
          </p:cNvSpPr>
          <p:nvPr>
            <p:ph type="pic" sz="quarter" idx="16"/>
          </p:nvPr>
        </p:nvSpPr>
        <p:spPr>
          <a:xfrm>
            <a:off x="-12823" y="1713063"/>
            <a:ext cx="1719072" cy="1719072"/>
          </a:xfrm>
          <a:custGeom>
            <a:avLst/>
            <a:gdLst>
              <a:gd name="connsiteX0" fmla="*/ 0 w 1719072"/>
              <a:gd name="connsiteY0" fmla="*/ 0 h 1719072"/>
              <a:gd name="connsiteX1" fmla="*/ 1719072 w 1719072"/>
              <a:gd name="connsiteY1" fmla="*/ 0 h 1719072"/>
              <a:gd name="connsiteX2" fmla="*/ 1719072 w 1719072"/>
              <a:gd name="connsiteY2" fmla="*/ 1719072 h 1719072"/>
              <a:gd name="connsiteX3" fmla="*/ 0 w 1719072"/>
              <a:gd name="connsiteY3" fmla="*/ 1719072 h 1719072"/>
            </a:gdLst>
            <a:ahLst/>
            <a:cxnLst>
              <a:cxn ang="0">
                <a:pos x="connsiteX0" y="connsiteY0"/>
              </a:cxn>
              <a:cxn ang="0">
                <a:pos x="connsiteX1" y="connsiteY1"/>
              </a:cxn>
              <a:cxn ang="0">
                <a:pos x="connsiteX2" y="connsiteY2"/>
              </a:cxn>
              <a:cxn ang="0">
                <a:pos x="connsiteX3" y="connsiteY3"/>
              </a:cxn>
            </a:cxnLst>
            <a:rect l="l" t="t" r="r" b="b"/>
            <a:pathLst>
              <a:path w="1719072" h="1719072">
                <a:moveTo>
                  <a:pt x="0" y="0"/>
                </a:moveTo>
                <a:lnTo>
                  <a:pt x="1719072" y="0"/>
                </a:lnTo>
                <a:lnTo>
                  <a:pt x="1719072" y="1719072"/>
                </a:lnTo>
                <a:lnTo>
                  <a:pt x="0" y="1719072"/>
                </a:lnTo>
                <a:close/>
              </a:path>
            </a:pathLst>
          </a:custGeom>
        </p:spPr>
        <p:txBody>
          <a:bodyPr wrap="square" rtlCol="0">
            <a:noAutofit/>
          </a:bodyPr>
          <a:lstStyle/>
          <a:p>
            <a:pPr rtl="0"/>
            <a:r>
              <a:rPr lang="es-ES" noProof="0"/>
              <a:t>Haga clic en el icono para agregar una imagen</a:t>
            </a:r>
          </a:p>
        </p:txBody>
      </p:sp>
      <p:sp>
        <p:nvSpPr>
          <p:cNvPr id="56" name="Rectángulo 55">
            <a:extLst>
              <a:ext uri="{FF2B5EF4-FFF2-40B4-BE49-F238E27FC236}">
                <a16:creationId xmlns:a16="http://schemas.microsoft.com/office/drawing/2014/main" id="{F95796F3-1FF2-4CB3-9A21-2FA42B0F739C}"/>
              </a:ext>
            </a:extLst>
          </p:cNvPr>
          <p:cNvSpPr/>
          <p:nvPr userDrawn="1"/>
        </p:nvSpPr>
        <p:spPr>
          <a:xfrm>
            <a:off x="5699578" y="5142220"/>
            <a:ext cx="628650" cy="18225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3839583478"/>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adrícula de tres imágenes">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60B973DC-FC8B-48F4-9A50-A679872638A6}"/>
              </a:ext>
            </a:extLst>
          </p:cNvPr>
          <p:cNvSpPr/>
          <p:nvPr userDrawn="1"/>
        </p:nvSpPr>
        <p:spPr>
          <a:xfrm>
            <a:off x="0" y="0"/>
            <a:ext cx="1905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1" name="Rectángulo 30">
            <a:extLst>
              <a:ext uri="{FF2B5EF4-FFF2-40B4-BE49-F238E27FC236}">
                <a16:creationId xmlns:a16="http://schemas.microsoft.com/office/drawing/2014/main" id="{E6651245-F8FA-4280-86E8-A02EA6F9D183}"/>
              </a:ext>
            </a:extLst>
          </p:cNvPr>
          <p:cNvSpPr/>
          <p:nvPr userDrawn="1"/>
        </p:nvSpPr>
        <p:spPr>
          <a:xfrm>
            <a:off x="1905000" y="3429000"/>
            <a:ext cx="3429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7" name="Rectángulo 36">
            <a:extLst>
              <a:ext uri="{FF2B5EF4-FFF2-40B4-BE49-F238E27FC236}">
                <a16:creationId xmlns:a16="http://schemas.microsoft.com/office/drawing/2014/main" id="{92243009-72E0-4065-A4ED-BF9024B3D4FB}"/>
              </a:ext>
            </a:extLst>
          </p:cNvPr>
          <p:cNvSpPr/>
          <p:nvPr userDrawn="1"/>
        </p:nvSpPr>
        <p:spPr>
          <a:xfrm>
            <a:off x="5334000" y="0"/>
            <a:ext cx="3429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9" name="Rectángulo 38">
            <a:extLst>
              <a:ext uri="{FF2B5EF4-FFF2-40B4-BE49-F238E27FC236}">
                <a16:creationId xmlns:a16="http://schemas.microsoft.com/office/drawing/2014/main" id="{445E1145-BC25-4AC5-8B8D-8AECD11F1713}"/>
              </a:ext>
            </a:extLst>
          </p:cNvPr>
          <p:cNvSpPr/>
          <p:nvPr userDrawn="1"/>
        </p:nvSpPr>
        <p:spPr>
          <a:xfrm>
            <a:off x="8763000" y="3429000"/>
            <a:ext cx="3429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4" name="Marcador de posición de imagen 43">
            <a:extLst>
              <a:ext uri="{FF2B5EF4-FFF2-40B4-BE49-F238E27FC236}">
                <a16:creationId xmlns:a16="http://schemas.microsoft.com/office/drawing/2014/main" id="{79F851B1-E044-41C4-88D1-6BA4FBC83964}"/>
              </a:ext>
            </a:extLst>
          </p:cNvPr>
          <p:cNvSpPr>
            <a:spLocks noGrp="1"/>
          </p:cNvSpPr>
          <p:nvPr>
            <p:ph type="pic" sz="quarter" idx="10"/>
          </p:nvPr>
        </p:nvSpPr>
        <p:spPr>
          <a:xfrm>
            <a:off x="1905000" y="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solidFill>
            <a:schemeClr val="accent1"/>
          </a:solidFill>
        </p:spPr>
        <p:txBody>
          <a:bodyPr wrap="square" rtlCol="0">
            <a:noAutofit/>
          </a:bodyPr>
          <a:lstStyle/>
          <a:p>
            <a:pPr rtl="0"/>
            <a:r>
              <a:rPr lang="es-ES" noProof="0"/>
              <a:t>Haga clic en el icono para agregar una imagen</a:t>
            </a:r>
          </a:p>
        </p:txBody>
      </p:sp>
      <p:sp>
        <p:nvSpPr>
          <p:cNvPr id="47" name="Marcador de posición de imagen 46">
            <a:extLst>
              <a:ext uri="{FF2B5EF4-FFF2-40B4-BE49-F238E27FC236}">
                <a16:creationId xmlns:a16="http://schemas.microsoft.com/office/drawing/2014/main" id="{EEE85C52-E5BA-4142-AE8D-7B357E4A475D}"/>
              </a:ext>
            </a:extLst>
          </p:cNvPr>
          <p:cNvSpPr>
            <a:spLocks noGrp="1"/>
          </p:cNvSpPr>
          <p:nvPr>
            <p:ph type="pic" sz="quarter" idx="11"/>
          </p:nvPr>
        </p:nvSpPr>
        <p:spPr>
          <a:xfrm>
            <a:off x="5334000" y="342900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solidFill>
            <a:schemeClr val="accent1"/>
          </a:solidFill>
        </p:spPr>
        <p:txBody>
          <a:bodyPr wrap="square" rtlCol="0">
            <a:noAutofit/>
          </a:bodyPr>
          <a:lstStyle/>
          <a:p>
            <a:pPr rtl="0"/>
            <a:r>
              <a:rPr lang="es-ES" noProof="0"/>
              <a:t>Haga clic en el icono para agregar una imagen</a:t>
            </a:r>
          </a:p>
        </p:txBody>
      </p:sp>
      <p:sp>
        <p:nvSpPr>
          <p:cNvPr id="50" name="Marcador de posición de imagen 49">
            <a:extLst>
              <a:ext uri="{FF2B5EF4-FFF2-40B4-BE49-F238E27FC236}">
                <a16:creationId xmlns:a16="http://schemas.microsoft.com/office/drawing/2014/main" id="{424B8959-FF9C-453C-8179-A0BF8D392B35}"/>
              </a:ext>
            </a:extLst>
          </p:cNvPr>
          <p:cNvSpPr>
            <a:spLocks noGrp="1"/>
          </p:cNvSpPr>
          <p:nvPr>
            <p:ph type="pic" sz="quarter" idx="12"/>
          </p:nvPr>
        </p:nvSpPr>
        <p:spPr>
          <a:xfrm>
            <a:off x="8763000" y="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solidFill>
            <a:schemeClr val="accent1"/>
          </a:solidFill>
        </p:spPr>
        <p:txBody>
          <a:bodyPr wrap="square" rtlCol="0">
            <a:noAutofit/>
          </a:bodyPr>
          <a:lstStyle/>
          <a:p>
            <a:pPr rtl="0"/>
            <a:r>
              <a:rPr lang="es-ES" noProof="0"/>
              <a:t>Haga clic en el icono para agregar una imagen</a:t>
            </a:r>
          </a:p>
        </p:txBody>
      </p:sp>
      <p:sp>
        <p:nvSpPr>
          <p:cNvPr id="54" name="Título 1">
            <a:extLst>
              <a:ext uri="{FF2B5EF4-FFF2-40B4-BE49-F238E27FC236}">
                <a16:creationId xmlns:a16="http://schemas.microsoft.com/office/drawing/2014/main" id="{3F2D93AE-80E9-4043-9384-F0F06D6570A4}"/>
              </a:ext>
            </a:extLst>
          </p:cNvPr>
          <p:cNvSpPr>
            <a:spLocks noGrp="1"/>
          </p:cNvSpPr>
          <p:nvPr>
            <p:ph type="title" hasCustomPrompt="1"/>
          </p:nvPr>
        </p:nvSpPr>
        <p:spPr>
          <a:xfrm rot="16200000">
            <a:off x="-2476501" y="2766221"/>
            <a:ext cx="6858002" cy="1325563"/>
          </a:xfrm>
        </p:spPr>
        <p:txBody>
          <a:bodyPr rtlCol="0">
            <a:normAutofit/>
          </a:bodyPr>
          <a:lstStyle>
            <a:lvl1pPr algn="ctr">
              <a:defRPr lang="en-US" sz="3800" b="1" kern="1200" dirty="0">
                <a:solidFill>
                  <a:schemeClr val="bg1"/>
                </a:solidFill>
                <a:latin typeface="+mj-lt"/>
                <a:ea typeface="+mj-ea"/>
                <a:cs typeface="+mj-cs"/>
              </a:defRPr>
            </a:lvl1pPr>
          </a:lstStyle>
          <a:p>
            <a:pPr rtl="0"/>
            <a:r>
              <a:rPr lang="es-ES" noProof="0"/>
              <a:t>Hacer clic para editar el título principal</a:t>
            </a:r>
          </a:p>
        </p:txBody>
      </p:sp>
      <p:sp>
        <p:nvSpPr>
          <p:cNvPr id="3" name="Marcador de contenido 2">
            <a:extLst>
              <a:ext uri="{FF2B5EF4-FFF2-40B4-BE49-F238E27FC236}">
                <a16:creationId xmlns:a16="http://schemas.microsoft.com/office/drawing/2014/main" id="{BF8F5A6A-E29E-401A-801A-8FD9CAABA7A5}"/>
              </a:ext>
            </a:extLst>
          </p:cNvPr>
          <p:cNvSpPr>
            <a:spLocks noGrp="1"/>
          </p:cNvSpPr>
          <p:nvPr>
            <p:ph idx="1"/>
          </p:nvPr>
        </p:nvSpPr>
        <p:spPr>
          <a:xfrm>
            <a:off x="2194718" y="4697806"/>
            <a:ext cx="2800350" cy="891383"/>
          </a:xfrm>
        </p:spPr>
        <p:txBody>
          <a:bodyPr rtlCol="0" anchor="ctr">
            <a:normAutofit/>
          </a:bodyPr>
          <a:lstStyle>
            <a:lvl1pPr marL="0" indent="0" algn="ctr">
              <a:lnSpc>
                <a:spcPct val="100000"/>
              </a:lnSpc>
              <a:buNone/>
              <a:defRPr sz="2000">
                <a:solidFill>
                  <a:schemeClr val="bg1"/>
                </a:solidFill>
              </a:defRPr>
            </a:lvl1pPr>
          </a:lstStyle>
          <a:p>
            <a:pPr lvl="0" rtl="0"/>
            <a:r>
              <a:rPr lang="es-ES" noProof="0"/>
              <a:t>Haga clic para modificar los estilos de texto del patrón</a:t>
            </a:r>
          </a:p>
        </p:txBody>
      </p:sp>
      <p:sp>
        <p:nvSpPr>
          <p:cNvPr id="55" name="Marcador de contenido 2">
            <a:extLst>
              <a:ext uri="{FF2B5EF4-FFF2-40B4-BE49-F238E27FC236}">
                <a16:creationId xmlns:a16="http://schemas.microsoft.com/office/drawing/2014/main" id="{9D493CB6-06D1-4AD2-924D-64007FFFAC01}"/>
              </a:ext>
            </a:extLst>
          </p:cNvPr>
          <p:cNvSpPr>
            <a:spLocks noGrp="1"/>
          </p:cNvSpPr>
          <p:nvPr>
            <p:ph idx="13"/>
          </p:nvPr>
        </p:nvSpPr>
        <p:spPr>
          <a:xfrm>
            <a:off x="9101931" y="4697805"/>
            <a:ext cx="2800351" cy="891383"/>
          </a:xfrm>
        </p:spPr>
        <p:txBody>
          <a:bodyPr rtlCol="0" anchor="ctr">
            <a:normAutofit/>
          </a:bodyPr>
          <a:lstStyle>
            <a:lvl1pPr marL="0" indent="0" algn="ctr">
              <a:lnSpc>
                <a:spcPct val="100000"/>
              </a:lnSpc>
              <a:buNone/>
              <a:defRPr sz="2000">
                <a:solidFill>
                  <a:schemeClr val="bg1"/>
                </a:solidFill>
              </a:defRPr>
            </a:lvl1pPr>
          </a:lstStyle>
          <a:p>
            <a:pPr lvl="0" rtl="0"/>
            <a:r>
              <a:rPr lang="es-ES" noProof="0"/>
              <a:t>Haga clic para modificar los estilos de texto del patrón</a:t>
            </a:r>
          </a:p>
        </p:txBody>
      </p:sp>
      <p:sp>
        <p:nvSpPr>
          <p:cNvPr id="56" name="Marcador de contenido 2">
            <a:extLst>
              <a:ext uri="{FF2B5EF4-FFF2-40B4-BE49-F238E27FC236}">
                <a16:creationId xmlns:a16="http://schemas.microsoft.com/office/drawing/2014/main" id="{D5B991DB-A408-4F6D-A8D0-5167D1E30767}"/>
              </a:ext>
            </a:extLst>
          </p:cNvPr>
          <p:cNvSpPr>
            <a:spLocks noGrp="1"/>
          </p:cNvSpPr>
          <p:nvPr>
            <p:ph idx="14"/>
          </p:nvPr>
        </p:nvSpPr>
        <p:spPr>
          <a:xfrm>
            <a:off x="5623718" y="1268809"/>
            <a:ext cx="2853532" cy="891383"/>
          </a:xfrm>
        </p:spPr>
        <p:txBody>
          <a:bodyPr rtlCol="0" anchor="ctr">
            <a:normAutofit/>
          </a:bodyPr>
          <a:lstStyle>
            <a:lvl1pPr marL="0" indent="0" algn="ctr">
              <a:lnSpc>
                <a:spcPct val="100000"/>
              </a:lnSpc>
              <a:buNone/>
              <a:defRPr sz="2000">
                <a:solidFill>
                  <a:schemeClr val="bg1"/>
                </a:solidFill>
              </a:defRPr>
            </a:lvl1pPr>
          </a:lstStyle>
          <a:p>
            <a:pPr lvl="0" rtl="0"/>
            <a:r>
              <a:rPr lang="es-ES" noProof="0"/>
              <a:t>Haga clic para modificar los estilos de texto del patrón</a:t>
            </a:r>
          </a:p>
        </p:txBody>
      </p:sp>
      <p:sp>
        <p:nvSpPr>
          <p:cNvPr id="60" name="Marcador de fecha 6">
            <a:extLst>
              <a:ext uri="{FF2B5EF4-FFF2-40B4-BE49-F238E27FC236}">
                <a16:creationId xmlns:a16="http://schemas.microsoft.com/office/drawing/2014/main" id="{CAE1BB52-31E7-4A74-9ED4-FDD922376397}"/>
              </a:ext>
            </a:extLst>
          </p:cNvPr>
          <p:cNvSpPr>
            <a:spLocks noGrp="1"/>
          </p:cNvSpPr>
          <p:nvPr>
            <p:ph type="dt" sz="half" idx="15"/>
          </p:nvPr>
        </p:nvSpPr>
        <p:spPr>
          <a:xfrm>
            <a:off x="2194718" y="6356350"/>
            <a:ext cx="983911" cy="365125"/>
          </a:xfrm>
        </p:spPr>
        <p:txBody>
          <a:bodyPr rtlCol="0"/>
          <a:lstStyle>
            <a:lvl1pPr>
              <a:defRPr>
                <a:solidFill>
                  <a:schemeClr val="accent1">
                    <a:lumMod val="20000"/>
                    <a:lumOff val="80000"/>
                  </a:schemeClr>
                </a:solidFill>
              </a:defRPr>
            </a:lvl1pPr>
          </a:lstStyle>
          <a:p>
            <a:pPr rtl="0"/>
            <a:endParaRPr lang="es-ES" noProof="0"/>
          </a:p>
        </p:txBody>
      </p:sp>
      <p:sp>
        <p:nvSpPr>
          <p:cNvPr id="61" name="Marcador de pie de página 4">
            <a:extLst>
              <a:ext uri="{FF2B5EF4-FFF2-40B4-BE49-F238E27FC236}">
                <a16:creationId xmlns:a16="http://schemas.microsoft.com/office/drawing/2014/main" id="{EAF5ABA9-E5E2-43E4-ACD5-994ABC08568B}"/>
              </a:ext>
            </a:extLst>
          </p:cNvPr>
          <p:cNvSpPr>
            <a:spLocks noGrp="1"/>
          </p:cNvSpPr>
          <p:nvPr>
            <p:ph type="ftr" sz="quarter" idx="16"/>
          </p:nvPr>
        </p:nvSpPr>
        <p:spPr>
          <a:xfrm>
            <a:off x="5334000" y="6356350"/>
            <a:ext cx="3429000" cy="365125"/>
          </a:xfrm>
        </p:spPr>
        <p:txBody>
          <a:bodyPr rtlCol="0"/>
          <a:lstStyle>
            <a:lvl1pPr>
              <a:defRPr sz="900">
                <a:solidFill>
                  <a:schemeClr val="accent1">
                    <a:lumMod val="20000"/>
                    <a:lumOff val="80000"/>
                  </a:schemeClr>
                </a:solidFill>
              </a:defRPr>
            </a:lvl1pPr>
          </a:lstStyle>
          <a:p>
            <a:pPr rtl="0"/>
            <a:endParaRPr lang="es-ES" noProof="0"/>
          </a:p>
        </p:txBody>
      </p:sp>
      <p:sp>
        <p:nvSpPr>
          <p:cNvPr id="62" name="Marcador de número de diapositiva 5">
            <a:extLst>
              <a:ext uri="{FF2B5EF4-FFF2-40B4-BE49-F238E27FC236}">
                <a16:creationId xmlns:a16="http://schemas.microsoft.com/office/drawing/2014/main" id="{40AEA096-23EC-471A-85DB-52788D84751C}"/>
              </a:ext>
            </a:extLst>
          </p:cNvPr>
          <p:cNvSpPr>
            <a:spLocks noGrp="1"/>
          </p:cNvSpPr>
          <p:nvPr>
            <p:ph type="sldNum" sz="quarter" idx="17"/>
          </p:nvPr>
        </p:nvSpPr>
        <p:spPr>
          <a:xfrm>
            <a:off x="10711542" y="6356350"/>
            <a:ext cx="642257" cy="365125"/>
          </a:xfrm>
        </p:spPr>
        <p:txBody>
          <a:bodyPr rtlCol="0"/>
          <a:lstStyle>
            <a:lvl1pPr>
              <a:defRPr sz="900">
                <a:solidFill>
                  <a:schemeClr val="accent1">
                    <a:lumMod val="20000"/>
                    <a:lumOff val="80000"/>
                  </a:schemeClr>
                </a:solidFill>
              </a:defRPr>
            </a:lvl1pPr>
          </a:lstStyle>
          <a:p>
            <a:pPr rtl="0"/>
            <a:fld id="{B5CEABB6-07DC-46E8-9B57-56EC44A396E5}" type="slidenum">
              <a:rPr lang="es-ES" noProof="0" smtClean="0"/>
              <a:pPr rtl="0"/>
              <a:t>‹Nº›</a:t>
            </a:fld>
            <a:endParaRPr lang="es-ES" noProof="0"/>
          </a:p>
        </p:txBody>
      </p:sp>
    </p:spTree>
    <p:extLst>
      <p:ext uri="{BB962C8B-B14F-4D97-AF65-F5344CB8AC3E}">
        <p14:creationId xmlns:p14="http://schemas.microsoft.com/office/powerpoint/2010/main" val="217225067"/>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scala de tiempo">
    <p:bg>
      <p:bgPr>
        <a:solidFill>
          <a:schemeClr val="accent3"/>
        </a:solidFill>
        <a:effectLst/>
      </p:bgPr>
    </p:bg>
    <p:spTree>
      <p:nvGrpSpPr>
        <p:cNvPr id="1" name=""/>
        <p:cNvGrpSpPr/>
        <p:nvPr/>
      </p:nvGrpSpPr>
      <p:grpSpPr>
        <a:xfrm>
          <a:off x="0" y="0"/>
          <a:ext cx="0" cy="0"/>
          <a:chOff x="0" y="0"/>
          <a:chExt cx="0" cy="0"/>
        </a:xfrm>
      </p:grpSpPr>
      <p:sp>
        <p:nvSpPr>
          <p:cNvPr id="9" name="Marcador de texto 10">
            <a:extLst>
              <a:ext uri="{FF2B5EF4-FFF2-40B4-BE49-F238E27FC236}">
                <a16:creationId xmlns:a16="http://schemas.microsoft.com/office/drawing/2014/main" id="{7811C96E-0DEE-4C3C-914D-3D8E37D685D8}"/>
              </a:ext>
            </a:extLst>
          </p:cNvPr>
          <p:cNvSpPr>
            <a:spLocks noGrp="1"/>
          </p:cNvSpPr>
          <p:nvPr>
            <p:ph type="body" sz="quarter" idx="33" hasCustomPrompt="1"/>
          </p:nvPr>
        </p:nvSpPr>
        <p:spPr>
          <a:xfrm>
            <a:off x="316466" y="4160451"/>
            <a:ext cx="608493" cy="201776"/>
          </a:xfrm>
        </p:spPr>
        <p:txBody>
          <a:bodyPr rtlCol="0" anchor="ctr"/>
          <a:lstStyle>
            <a:lvl1pPr marL="0" indent="0" algn="ctr">
              <a:buNone/>
              <a:defRPr sz="1400" b="1">
                <a:solidFill>
                  <a:schemeClr val="bg1"/>
                </a:solidFill>
                <a:latin typeface="+mj-lt"/>
              </a:defRPr>
            </a:lvl1pPr>
          </a:lstStyle>
          <a:p>
            <a:pPr lvl="0" rtl="0"/>
            <a:r>
              <a:rPr lang="es-ES" noProof="0"/>
              <a:t>Año</a:t>
            </a:r>
          </a:p>
        </p:txBody>
      </p:sp>
      <p:sp>
        <p:nvSpPr>
          <p:cNvPr id="14" name="Marcador de texto 10">
            <a:extLst>
              <a:ext uri="{FF2B5EF4-FFF2-40B4-BE49-F238E27FC236}">
                <a16:creationId xmlns:a16="http://schemas.microsoft.com/office/drawing/2014/main" id="{105D759B-EB6D-4560-B0B8-1F7EB7D1B841}"/>
              </a:ext>
            </a:extLst>
          </p:cNvPr>
          <p:cNvSpPr>
            <a:spLocks noGrp="1"/>
          </p:cNvSpPr>
          <p:nvPr>
            <p:ph type="body" sz="quarter" idx="38" hasCustomPrompt="1"/>
          </p:nvPr>
        </p:nvSpPr>
        <p:spPr>
          <a:xfrm>
            <a:off x="5980666" y="4160451"/>
            <a:ext cx="608493" cy="201776"/>
          </a:xfrm>
        </p:spPr>
        <p:txBody>
          <a:bodyPr rtlCol="0" anchor="ctr"/>
          <a:lstStyle>
            <a:lvl1pPr marL="0" indent="0" algn="ctr">
              <a:buNone/>
              <a:defRPr sz="1400" b="1">
                <a:solidFill>
                  <a:schemeClr val="bg1"/>
                </a:solidFill>
                <a:latin typeface="+mj-lt"/>
              </a:defRPr>
            </a:lvl1pPr>
          </a:lstStyle>
          <a:p>
            <a:pPr lvl="0" rtl="0"/>
            <a:r>
              <a:rPr lang="es-ES" noProof="0"/>
              <a:t>Año</a:t>
            </a:r>
          </a:p>
        </p:txBody>
      </p:sp>
      <p:sp>
        <p:nvSpPr>
          <p:cNvPr id="10" name="Marcador de texto 10">
            <a:extLst>
              <a:ext uri="{FF2B5EF4-FFF2-40B4-BE49-F238E27FC236}">
                <a16:creationId xmlns:a16="http://schemas.microsoft.com/office/drawing/2014/main" id="{401495E4-6A47-4169-8AF4-736F7CF55C37}"/>
              </a:ext>
            </a:extLst>
          </p:cNvPr>
          <p:cNvSpPr>
            <a:spLocks noGrp="1"/>
          </p:cNvSpPr>
          <p:nvPr>
            <p:ph type="body" sz="quarter" idx="34" hasCustomPrompt="1"/>
          </p:nvPr>
        </p:nvSpPr>
        <p:spPr>
          <a:xfrm>
            <a:off x="434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11" name="Marcador de texto 10">
            <a:extLst>
              <a:ext uri="{FF2B5EF4-FFF2-40B4-BE49-F238E27FC236}">
                <a16:creationId xmlns:a16="http://schemas.microsoft.com/office/drawing/2014/main" id="{4A350147-917D-4020-B9C3-CE41143A103A}"/>
              </a:ext>
            </a:extLst>
          </p:cNvPr>
          <p:cNvSpPr>
            <a:spLocks noGrp="1"/>
          </p:cNvSpPr>
          <p:nvPr>
            <p:ph type="body" sz="quarter" idx="35" hasCustomPrompt="1"/>
          </p:nvPr>
        </p:nvSpPr>
        <p:spPr>
          <a:xfrm>
            <a:off x="906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12" name="Marcador de texto 10">
            <a:extLst>
              <a:ext uri="{FF2B5EF4-FFF2-40B4-BE49-F238E27FC236}">
                <a16:creationId xmlns:a16="http://schemas.microsoft.com/office/drawing/2014/main" id="{595A6F9E-88A2-46C6-B4B4-642D65C42C1E}"/>
              </a:ext>
            </a:extLst>
          </p:cNvPr>
          <p:cNvSpPr>
            <a:spLocks noGrp="1"/>
          </p:cNvSpPr>
          <p:nvPr>
            <p:ph type="body" sz="quarter" idx="36" hasCustomPrompt="1"/>
          </p:nvPr>
        </p:nvSpPr>
        <p:spPr>
          <a:xfrm>
            <a:off x="1378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13" name="Marcador de texto 10">
            <a:extLst>
              <a:ext uri="{FF2B5EF4-FFF2-40B4-BE49-F238E27FC236}">
                <a16:creationId xmlns:a16="http://schemas.microsoft.com/office/drawing/2014/main" id="{11C0F1C3-D7E3-418A-8706-CD257C1F5B6A}"/>
              </a:ext>
            </a:extLst>
          </p:cNvPr>
          <p:cNvSpPr>
            <a:spLocks noGrp="1"/>
          </p:cNvSpPr>
          <p:nvPr>
            <p:ph type="body" sz="quarter" idx="37" hasCustomPrompt="1"/>
          </p:nvPr>
        </p:nvSpPr>
        <p:spPr>
          <a:xfrm>
            <a:off x="1850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15" name="Marcador de texto 10">
            <a:extLst>
              <a:ext uri="{FF2B5EF4-FFF2-40B4-BE49-F238E27FC236}">
                <a16:creationId xmlns:a16="http://schemas.microsoft.com/office/drawing/2014/main" id="{8715823E-52F8-49ED-9EC8-E99ED0915BDD}"/>
              </a:ext>
            </a:extLst>
          </p:cNvPr>
          <p:cNvSpPr>
            <a:spLocks noGrp="1"/>
          </p:cNvSpPr>
          <p:nvPr>
            <p:ph type="body" sz="quarter" idx="39" hasCustomPrompt="1"/>
          </p:nvPr>
        </p:nvSpPr>
        <p:spPr>
          <a:xfrm>
            <a:off x="2322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16" name="Marcador de texto 10">
            <a:extLst>
              <a:ext uri="{FF2B5EF4-FFF2-40B4-BE49-F238E27FC236}">
                <a16:creationId xmlns:a16="http://schemas.microsoft.com/office/drawing/2014/main" id="{7DF700D5-2F9B-4B15-92CF-1052851D5E1B}"/>
              </a:ext>
            </a:extLst>
          </p:cNvPr>
          <p:cNvSpPr>
            <a:spLocks noGrp="1"/>
          </p:cNvSpPr>
          <p:nvPr>
            <p:ph type="body" sz="quarter" idx="40" hasCustomPrompt="1"/>
          </p:nvPr>
        </p:nvSpPr>
        <p:spPr>
          <a:xfrm>
            <a:off x="2794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17" name="Marcador de texto 10">
            <a:extLst>
              <a:ext uri="{FF2B5EF4-FFF2-40B4-BE49-F238E27FC236}">
                <a16:creationId xmlns:a16="http://schemas.microsoft.com/office/drawing/2014/main" id="{BB40768A-A2DB-44AA-89F5-071BCE4D9F91}"/>
              </a:ext>
            </a:extLst>
          </p:cNvPr>
          <p:cNvSpPr>
            <a:spLocks noGrp="1"/>
          </p:cNvSpPr>
          <p:nvPr>
            <p:ph type="body" sz="quarter" idx="41" hasCustomPrompt="1"/>
          </p:nvPr>
        </p:nvSpPr>
        <p:spPr>
          <a:xfrm>
            <a:off x="3266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19" name="Marcador de texto 10">
            <a:extLst>
              <a:ext uri="{FF2B5EF4-FFF2-40B4-BE49-F238E27FC236}">
                <a16:creationId xmlns:a16="http://schemas.microsoft.com/office/drawing/2014/main" id="{105B8381-43DD-41A0-A705-D1255AC449AE}"/>
              </a:ext>
            </a:extLst>
          </p:cNvPr>
          <p:cNvSpPr>
            <a:spLocks noGrp="1"/>
          </p:cNvSpPr>
          <p:nvPr>
            <p:ph type="body" sz="quarter" idx="43" hasCustomPrompt="1"/>
          </p:nvPr>
        </p:nvSpPr>
        <p:spPr>
          <a:xfrm>
            <a:off x="3738435" y="3658480"/>
            <a:ext cx="393192" cy="390677"/>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20" name="Marcador de texto 10">
            <a:extLst>
              <a:ext uri="{FF2B5EF4-FFF2-40B4-BE49-F238E27FC236}">
                <a16:creationId xmlns:a16="http://schemas.microsoft.com/office/drawing/2014/main" id="{C178CB7C-93FB-40C1-9170-B99EF8EE9E8F}"/>
              </a:ext>
            </a:extLst>
          </p:cNvPr>
          <p:cNvSpPr>
            <a:spLocks noGrp="1"/>
          </p:cNvSpPr>
          <p:nvPr>
            <p:ph type="body" sz="quarter" idx="44" hasCustomPrompt="1"/>
          </p:nvPr>
        </p:nvSpPr>
        <p:spPr>
          <a:xfrm>
            <a:off x="4210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18" name="Marcador de texto 10">
            <a:extLst>
              <a:ext uri="{FF2B5EF4-FFF2-40B4-BE49-F238E27FC236}">
                <a16:creationId xmlns:a16="http://schemas.microsoft.com/office/drawing/2014/main" id="{16D07EB6-011E-4F65-9F28-20CAB54640E8}"/>
              </a:ext>
            </a:extLst>
          </p:cNvPr>
          <p:cNvSpPr>
            <a:spLocks noGrp="1"/>
          </p:cNvSpPr>
          <p:nvPr>
            <p:ph type="body" sz="quarter" idx="42" hasCustomPrompt="1"/>
          </p:nvPr>
        </p:nvSpPr>
        <p:spPr>
          <a:xfrm>
            <a:off x="4682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21" name="Marcador de texto 10">
            <a:extLst>
              <a:ext uri="{FF2B5EF4-FFF2-40B4-BE49-F238E27FC236}">
                <a16:creationId xmlns:a16="http://schemas.microsoft.com/office/drawing/2014/main" id="{A2B65EAF-1F60-417C-B138-F72EFEBF6D81}"/>
              </a:ext>
            </a:extLst>
          </p:cNvPr>
          <p:cNvSpPr>
            <a:spLocks noGrp="1"/>
          </p:cNvSpPr>
          <p:nvPr>
            <p:ph type="body" sz="quarter" idx="45" hasCustomPrompt="1"/>
          </p:nvPr>
        </p:nvSpPr>
        <p:spPr>
          <a:xfrm>
            <a:off x="5154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22" name="Marcador de texto 10">
            <a:extLst>
              <a:ext uri="{FF2B5EF4-FFF2-40B4-BE49-F238E27FC236}">
                <a16:creationId xmlns:a16="http://schemas.microsoft.com/office/drawing/2014/main" id="{76D120F4-A640-421C-B1F8-406158CFBC8E}"/>
              </a:ext>
            </a:extLst>
          </p:cNvPr>
          <p:cNvSpPr>
            <a:spLocks noGrp="1"/>
          </p:cNvSpPr>
          <p:nvPr>
            <p:ph type="body" sz="quarter" idx="46" hasCustomPrompt="1"/>
          </p:nvPr>
        </p:nvSpPr>
        <p:spPr>
          <a:xfrm>
            <a:off x="5626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23" name="Marcador de texto 10">
            <a:extLst>
              <a:ext uri="{FF2B5EF4-FFF2-40B4-BE49-F238E27FC236}">
                <a16:creationId xmlns:a16="http://schemas.microsoft.com/office/drawing/2014/main" id="{BBD14391-1DC8-4D56-951F-25C5BDB3921C}"/>
              </a:ext>
            </a:extLst>
          </p:cNvPr>
          <p:cNvSpPr>
            <a:spLocks noGrp="1"/>
          </p:cNvSpPr>
          <p:nvPr>
            <p:ph type="body" sz="quarter" idx="47" hasCustomPrompt="1"/>
          </p:nvPr>
        </p:nvSpPr>
        <p:spPr>
          <a:xfrm>
            <a:off x="6098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24" name="Marcador de texto 10">
            <a:extLst>
              <a:ext uri="{FF2B5EF4-FFF2-40B4-BE49-F238E27FC236}">
                <a16:creationId xmlns:a16="http://schemas.microsoft.com/office/drawing/2014/main" id="{93FC04C9-D1DE-47BA-8D50-6D762B72B8FC}"/>
              </a:ext>
            </a:extLst>
          </p:cNvPr>
          <p:cNvSpPr>
            <a:spLocks noGrp="1"/>
          </p:cNvSpPr>
          <p:nvPr>
            <p:ph type="body" sz="quarter" idx="48" hasCustomPrompt="1"/>
          </p:nvPr>
        </p:nvSpPr>
        <p:spPr>
          <a:xfrm>
            <a:off x="6570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25" name="Marcador de texto 10">
            <a:extLst>
              <a:ext uri="{FF2B5EF4-FFF2-40B4-BE49-F238E27FC236}">
                <a16:creationId xmlns:a16="http://schemas.microsoft.com/office/drawing/2014/main" id="{B8FB174F-BC80-4817-90C7-42F90C7978E5}"/>
              </a:ext>
            </a:extLst>
          </p:cNvPr>
          <p:cNvSpPr>
            <a:spLocks noGrp="1"/>
          </p:cNvSpPr>
          <p:nvPr>
            <p:ph type="body" sz="quarter" idx="49" hasCustomPrompt="1"/>
          </p:nvPr>
        </p:nvSpPr>
        <p:spPr>
          <a:xfrm>
            <a:off x="7042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26" name="Marcador de texto 10">
            <a:extLst>
              <a:ext uri="{FF2B5EF4-FFF2-40B4-BE49-F238E27FC236}">
                <a16:creationId xmlns:a16="http://schemas.microsoft.com/office/drawing/2014/main" id="{E896FB65-5B08-4993-8523-822688BB2A9B}"/>
              </a:ext>
            </a:extLst>
          </p:cNvPr>
          <p:cNvSpPr>
            <a:spLocks noGrp="1"/>
          </p:cNvSpPr>
          <p:nvPr>
            <p:ph type="body" sz="quarter" idx="50" hasCustomPrompt="1"/>
          </p:nvPr>
        </p:nvSpPr>
        <p:spPr>
          <a:xfrm>
            <a:off x="7514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27" name="Marcador de texto 10">
            <a:extLst>
              <a:ext uri="{FF2B5EF4-FFF2-40B4-BE49-F238E27FC236}">
                <a16:creationId xmlns:a16="http://schemas.microsoft.com/office/drawing/2014/main" id="{DBAF247D-367F-4524-9E85-4B66631D5309}"/>
              </a:ext>
            </a:extLst>
          </p:cNvPr>
          <p:cNvSpPr>
            <a:spLocks noGrp="1"/>
          </p:cNvSpPr>
          <p:nvPr>
            <p:ph type="body" sz="quarter" idx="51" hasCustomPrompt="1"/>
          </p:nvPr>
        </p:nvSpPr>
        <p:spPr>
          <a:xfrm>
            <a:off x="7986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28" name="Marcador de texto 10">
            <a:extLst>
              <a:ext uri="{FF2B5EF4-FFF2-40B4-BE49-F238E27FC236}">
                <a16:creationId xmlns:a16="http://schemas.microsoft.com/office/drawing/2014/main" id="{4F9BFDEC-4D89-4C8E-A3D9-A6DF0297F780}"/>
              </a:ext>
            </a:extLst>
          </p:cNvPr>
          <p:cNvSpPr>
            <a:spLocks noGrp="1"/>
          </p:cNvSpPr>
          <p:nvPr>
            <p:ph type="body" sz="quarter" idx="52" hasCustomPrompt="1"/>
          </p:nvPr>
        </p:nvSpPr>
        <p:spPr>
          <a:xfrm>
            <a:off x="8458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29" name="Marcador de texto 10">
            <a:extLst>
              <a:ext uri="{FF2B5EF4-FFF2-40B4-BE49-F238E27FC236}">
                <a16:creationId xmlns:a16="http://schemas.microsoft.com/office/drawing/2014/main" id="{9C08EC58-18EC-4890-94D6-2422A6BBA8D5}"/>
              </a:ext>
            </a:extLst>
          </p:cNvPr>
          <p:cNvSpPr>
            <a:spLocks noGrp="1"/>
          </p:cNvSpPr>
          <p:nvPr>
            <p:ph type="body" sz="quarter" idx="53" hasCustomPrompt="1"/>
          </p:nvPr>
        </p:nvSpPr>
        <p:spPr>
          <a:xfrm>
            <a:off x="8930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31" name="Marcador de texto 10">
            <a:extLst>
              <a:ext uri="{FF2B5EF4-FFF2-40B4-BE49-F238E27FC236}">
                <a16:creationId xmlns:a16="http://schemas.microsoft.com/office/drawing/2014/main" id="{5F5960EF-7F51-41A0-9E73-D2F727AB3F0D}"/>
              </a:ext>
            </a:extLst>
          </p:cNvPr>
          <p:cNvSpPr>
            <a:spLocks noGrp="1"/>
          </p:cNvSpPr>
          <p:nvPr>
            <p:ph type="body" sz="quarter" idx="55" hasCustomPrompt="1"/>
          </p:nvPr>
        </p:nvSpPr>
        <p:spPr>
          <a:xfrm>
            <a:off x="9402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32" name="Marcador de texto 10">
            <a:extLst>
              <a:ext uri="{FF2B5EF4-FFF2-40B4-BE49-F238E27FC236}">
                <a16:creationId xmlns:a16="http://schemas.microsoft.com/office/drawing/2014/main" id="{9F81D711-9D82-42A4-8AB2-12D1F4490AAD}"/>
              </a:ext>
            </a:extLst>
          </p:cNvPr>
          <p:cNvSpPr>
            <a:spLocks noGrp="1"/>
          </p:cNvSpPr>
          <p:nvPr>
            <p:ph type="body" sz="quarter" idx="56" hasCustomPrompt="1"/>
          </p:nvPr>
        </p:nvSpPr>
        <p:spPr>
          <a:xfrm>
            <a:off x="9874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30" name="Marcador de texto 10">
            <a:extLst>
              <a:ext uri="{FF2B5EF4-FFF2-40B4-BE49-F238E27FC236}">
                <a16:creationId xmlns:a16="http://schemas.microsoft.com/office/drawing/2014/main" id="{D360A36A-7282-4045-B0DF-503E6A97BA47}"/>
              </a:ext>
            </a:extLst>
          </p:cNvPr>
          <p:cNvSpPr>
            <a:spLocks noGrp="1"/>
          </p:cNvSpPr>
          <p:nvPr>
            <p:ph type="body" sz="quarter" idx="54" hasCustomPrompt="1"/>
          </p:nvPr>
        </p:nvSpPr>
        <p:spPr>
          <a:xfrm>
            <a:off x="10346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33" name="Marcador de texto 10">
            <a:extLst>
              <a:ext uri="{FF2B5EF4-FFF2-40B4-BE49-F238E27FC236}">
                <a16:creationId xmlns:a16="http://schemas.microsoft.com/office/drawing/2014/main" id="{0A2E5DCC-5FCD-4396-9980-17ECD06BB370}"/>
              </a:ext>
            </a:extLst>
          </p:cNvPr>
          <p:cNvSpPr>
            <a:spLocks noGrp="1"/>
          </p:cNvSpPr>
          <p:nvPr>
            <p:ph type="body" sz="quarter" idx="57" hasCustomPrompt="1"/>
          </p:nvPr>
        </p:nvSpPr>
        <p:spPr>
          <a:xfrm>
            <a:off x="10818435"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34" name="Marcador de texto 10">
            <a:extLst>
              <a:ext uri="{FF2B5EF4-FFF2-40B4-BE49-F238E27FC236}">
                <a16:creationId xmlns:a16="http://schemas.microsoft.com/office/drawing/2014/main" id="{A3860367-6AF8-4009-AE8B-33DEE49D1773}"/>
              </a:ext>
            </a:extLst>
          </p:cNvPr>
          <p:cNvSpPr>
            <a:spLocks noGrp="1"/>
          </p:cNvSpPr>
          <p:nvPr>
            <p:ph type="body" sz="quarter" idx="58" hasCustomPrompt="1"/>
          </p:nvPr>
        </p:nvSpPr>
        <p:spPr>
          <a:xfrm>
            <a:off x="11290430" y="3658480"/>
            <a:ext cx="393192" cy="393192"/>
          </a:xfrm>
          <a:solidFill>
            <a:schemeClr val="accent4"/>
          </a:solidFill>
        </p:spPr>
        <p:txBody>
          <a:bodyPr lIns="0" tIns="0" rIns="0" bIns="0" rtlCol="0" anchor="ctr" anchorCtr="0">
            <a:noAutofit/>
          </a:bodyPr>
          <a:lstStyle>
            <a:lvl1pPr marL="0" indent="0" algn="ctr">
              <a:lnSpc>
                <a:spcPct val="100000"/>
              </a:lnSpc>
              <a:spcBef>
                <a:spcPts val="0"/>
              </a:spcBef>
              <a:buNone/>
              <a:defRPr sz="900" b="1">
                <a:solidFill>
                  <a:schemeClr val="bg1"/>
                </a:solidFill>
                <a:latin typeface="+mj-lt"/>
              </a:defRPr>
            </a:lvl1pPr>
          </a:lstStyle>
          <a:p>
            <a:pPr lvl="0" rtl="0"/>
            <a:r>
              <a:rPr lang="es-ES" noProof="0"/>
              <a:t>MM</a:t>
            </a:r>
          </a:p>
        </p:txBody>
      </p:sp>
      <p:sp>
        <p:nvSpPr>
          <p:cNvPr id="80" name="Título 1">
            <a:extLst>
              <a:ext uri="{FF2B5EF4-FFF2-40B4-BE49-F238E27FC236}">
                <a16:creationId xmlns:a16="http://schemas.microsoft.com/office/drawing/2014/main" id="{BD315BE3-66BC-448E-AC25-B8B59C8001EA}"/>
              </a:ext>
            </a:extLst>
          </p:cNvPr>
          <p:cNvSpPr>
            <a:spLocks noGrp="1"/>
          </p:cNvSpPr>
          <p:nvPr>
            <p:ph type="title" hasCustomPrompt="1"/>
          </p:nvPr>
        </p:nvSpPr>
        <p:spPr>
          <a:xfrm>
            <a:off x="2820952" y="629616"/>
            <a:ext cx="6550096" cy="1325563"/>
          </a:xfrm>
        </p:spPr>
        <p:txBody>
          <a:bodyPr rtlCol="0" anchor="ctr">
            <a:normAutofit/>
          </a:bodyPr>
          <a:lstStyle>
            <a:lvl1pPr marL="0" algn="ctr" defTabSz="914400" rtl="0" eaLnBrk="1" latinLnBrk="0" hangingPunct="1">
              <a:lnSpc>
                <a:spcPct val="90000"/>
              </a:lnSpc>
              <a:spcBef>
                <a:spcPct val="0"/>
              </a:spcBef>
              <a:buNone/>
              <a:defRPr lang="en-US" sz="3800" b="1" kern="1200" dirty="0">
                <a:solidFill>
                  <a:schemeClr val="bg1"/>
                </a:solidFill>
                <a:latin typeface="+mj-lt"/>
                <a:ea typeface="+mj-ea"/>
                <a:cs typeface="+mj-cs"/>
              </a:defRPr>
            </a:lvl1pPr>
          </a:lstStyle>
          <a:p>
            <a:pPr rtl="0"/>
            <a:r>
              <a:rPr lang="es-ES" noProof="0"/>
              <a:t>Hacer clic para editar el título principal </a:t>
            </a:r>
          </a:p>
        </p:txBody>
      </p:sp>
      <p:sp>
        <p:nvSpPr>
          <p:cNvPr id="82" name="Rectángulo 81">
            <a:extLst>
              <a:ext uri="{FF2B5EF4-FFF2-40B4-BE49-F238E27FC236}">
                <a16:creationId xmlns:a16="http://schemas.microsoft.com/office/drawing/2014/main" id="{8791A8F7-D0D7-459C-816C-06A776192CF1}"/>
              </a:ext>
            </a:extLst>
          </p:cNvPr>
          <p:cNvSpPr/>
          <p:nvPr userDrawn="1"/>
        </p:nvSpPr>
        <p:spPr>
          <a:xfrm>
            <a:off x="5017194"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4" name="Rectángulo 83">
            <a:extLst>
              <a:ext uri="{FF2B5EF4-FFF2-40B4-BE49-F238E27FC236}">
                <a16:creationId xmlns:a16="http://schemas.microsoft.com/office/drawing/2014/main" id="{63CFF470-94CA-4087-8B57-84A251AB5728}"/>
              </a:ext>
            </a:extLst>
          </p:cNvPr>
          <p:cNvSpPr/>
          <p:nvPr userDrawn="1"/>
        </p:nvSpPr>
        <p:spPr>
          <a:xfrm>
            <a:off x="4300452"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6" name="Rectángulo 85">
            <a:extLst>
              <a:ext uri="{FF2B5EF4-FFF2-40B4-BE49-F238E27FC236}">
                <a16:creationId xmlns:a16="http://schemas.microsoft.com/office/drawing/2014/main" id="{8741B3D2-0E68-4CDE-B746-65D383DA0EF1}"/>
              </a:ext>
            </a:extLst>
          </p:cNvPr>
          <p:cNvSpPr/>
          <p:nvPr userDrawn="1"/>
        </p:nvSpPr>
        <p:spPr>
          <a:xfrm>
            <a:off x="5375565"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8" name="Rectángulo 87">
            <a:extLst>
              <a:ext uri="{FF2B5EF4-FFF2-40B4-BE49-F238E27FC236}">
                <a16:creationId xmlns:a16="http://schemas.microsoft.com/office/drawing/2014/main" id="{F24D9BB9-0D5B-45D1-A9B9-F8985612AD6E}"/>
              </a:ext>
            </a:extLst>
          </p:cNvPr>
          <p:cNvSpPr/>
          <p:nvPr userDrawn="1"/>
        </p:nvSpPr>
        <p:spPr>
          <a:xfrm>
            <a:off x="358371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0" name="Rectángulo 89">
            <a:extLst>
              <a:ext uri="{FF2B5EF4-FFF2-40B4-BE49-F238E27FC236}">
                <a16:creationId xmlns:a16="http://schemas.microsoft.com/office/drawing/2014/main" id="{DB714EE5-FC7B-4FDA-88D7-B7DB551EA274}"/>
              </a:ext>
            </a:extLst>
          </p:cNvPr>
          <p:cNvSpPr/>
          <p:nvPr userDrawn="1"/>
        </p:nvSpPr>
        <p:spPr>
          <a:xfrm>
            <a:off x="2866968"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2" name="Rectángulo 91">
            <a:extLst>
              <a:ext uri="{FF2B5EF4-FFF2-40B4-BE49-F238E27FC236}">
                <a16:creationId xmlns:a16="http://schemas.microsoft.com/office/drawing/2014/main" id="{D6984438-C7B6-469B-A0A3-F7C9F2CC6DBD}"/>
              </a:ext>
            </a:extLst>
          </p:cNvPr>
          <p:cNvSpPr/>
          <p:nvPr userDrawn="1"/>
        </p:nvSpPr>
        <p:spPr>
          <a:xfrm>
            <a:off x="2150226"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4" name="Rectángulo 93">
            <a:extLst>
              <a:ext uri="{FF2B5EF4-FFF2-40B4-BE49-F238E27FC236}">
                <a16:creationId xmlns:a16="http://schemas.microsoft.com/office/drawing/2014/main" id="{57EBFF5E-9DF7-4591-AC16-CB1D6AE0D25A}"/>
              </a:ext>
            </a:extLst>
          </p:cNvPr>
          <p:cNvSpPr/>
          <p:nvPr userDrawn="1"/>
        </p:nvSpPr>
        <p:spPr>
          <a:xfrm>
            <a:off x="3225339" y="0"/>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6" name="Rectángulo 95">
            <a:extLst>
              <a:ext uri="{FF2B5EF4-FFF2-40B4-BE49-F238E27FC236}">
                <a16:creationId xmlns:a16="http://schemas.microsoft.com/office/drawing/2014/main" id="{29E0EA42-935D-43B4-AB8D-FDC3007FD20C}"/>
              </a:ext>
            </a:extLst>
          </p:cNvPr>
          <p:cNvSpPr/>
          <p:nvPr userDrawn="1"/>
        </p:nvSpPr>
        <p:spPr>
          <a:xfrm>
            <a:off x="1791855"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8" name="Rectángulo 97">
            <a:extLst>
              <a:ext uri="{FF2B5EF4-FFF2-40B4-BE49-F238E27FC236}">
                <a16:creationId xmlns:a16="http://schemas.microsoft.com/office/drawing/2014/main" id="{EDD61E09-E863-45B9-9F49-02EA501C578E}"/>
              </a:ext>
            </a:extLst>
          </p:cNvPr>
          <p:cNvSpPr/>
          <p:nvPr userDrawn="1"/>
        </p:nvSpPr>
        <p:spPr>
          <a:xfrm>
            <a:off x="1433484"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0" name="Rectángulo 99">
            <a:extLst>
              <a:ext uri="{FF2B5EF4-FFF2-40B4-BE49-F238E27FC236}">
                <a16:creationId xmlns:a16="http://schemas.microsoft.com/office/drawing/2014/main" id="{52DB4680-C46B-45C0-9514-7B5E0B10E393}"/>
              </a:ext>
            </a:extLst>
          </p:cNvPr>
          <p:cNvSpPr/>
          <p:nvPr userDrawn="1"/>
        </p:nvSpPr>
        <p:spPr>
          <a:xfrm>
            <a:off x="6092307" y="0"/>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2" name="Rectángulo 101">
            <a:extLst>
              <a:ext uri="{FF2B5EF4-FFF2-40B4-BE49-F238E27FC236}">
                <a16:creationId xmlns:a16="http://schemas.microsoft.com/office/drawing/2014/main" id="{3AAA84B2-8B6A-4266-8305-9222B397D900}"/>
              </a:ext>
            </a:extLst>
          </p:cNvPr>
          <p:cNvSpPr/>
          <p:nvPr userDrawn="1"/>
        </p:nvSpPr>
        <p:spPr>
          <a:xfrm>
            <a:off x="358371" y="0"/>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4" name="Rectángulo 103">
            <a:extLst>
              <a:ext uri="{FF2B5EF4-FFF2-40B4-BE49-F238E27FC236}">
                <a16:creationId xmlns:a16="http://schemas.microsoft.com/office/drawing/2014/main" id="{6288CF74-DD4A-450A-A6CE-FD0BAFADE3CC}"/>
              </a:ext>
            </a:extLst>
          </p:cNvPr>
          <p:cNvSpPr/>
          <p:nvPr userDrawn="1"/>
        </p:nvSpPr>
        <p:spPr>
          <a:xfrm>
            <a:off x="4658823"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6" name="Rectángulo 105">
            <a:extLst>
              <a:ext uri="{FF2B5EF4-FFF2-40B4-BE49-F238E27FC236}">
                <a16:creationId xmlns:a16="http://schemas.microsoft.com/office/drawing/2014/main" id="{7CC73489-9E12-4EC4-BFC7-9BB5C27C2E1F}"/>
              </a:ext>
            </a:extLst>
          </p:cNvPr>
          <p:cNvSpPr/>
          <p:nvPr userDrawn="1"/>
        </p:nvSpPr>
        <p:spPr>
          <a:xfrm>
            <a:off x="1075113"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8" name="Rectángulo 107">
            <a:extLst>
              <a:ext uri="{FF2B5EF4-FFF2-40B4-BE49-F238E27FC236}">
                <a16:creationId xmlns:a16="http://schemas.microsoft.com/office/drawing/2014/main" id="{A2658D15-43FF-4F4D-AAE7-4B9122899193}"/>
              </a:ext>
            </a:extLst>
          </p:cNvPr>
          <p:cNvSpPr/>
          <p:nvPr userDrawn="1"/>
        </p:nvSpPr>
        <p:spPr>
          <a:xfrm>
            <a:off x="2508597"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0" name="Rectángulo 109">
            <a:extLst>
              <a:ext uri="{FF2B5EF4-FFF2-40B4-BE49-F238E27FC236}">
                <a16:creationId xmlns:a16="http://schemas.microsoft.com/office/drawing/2014/main" id="{AFA77309-00B7-459D-BA45-EE1AEAA3B0CD}"/>
              </a:ext>
            </a:extLst>
          </p:cNvPr>
          <p:cNvSpPr/>
          <p:nvPr userDrawn="1"/>
        </p:nvSpPr>
        <p:spPr>
          <a:xfrm>
            <a:off x="716742"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2" name="Rectángulo 111">
            <a:extLst>
              <a:ext uri="{FF2B5EF4-FFF2-40B4-BE49-F238E27FC236}">
                <a16:creationId xmlns:a16="http://schemas.microsoft.com/office/drawing/2014/main" id="{30775FA4-041A-45A7-8F49-9CBD363A28BB}"/>
              </a:ext>
            </a:extLst>
          </p:cNvPr>
          <p:cNvSpPr/>
          <p:nvPr userDrawn="1"/>
        </p:nvSpPr>
        <p:spPr>
          <a:xfrm>
            <a:off x="0"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4" name="Rectángulo 113">
            <a:extLst>
              <a:ext uri="{FF2B5EF4-FFF2-40B4-BE49-F238E27FC236}">
                <a16:creationId xmlns:a16="http://schemas.microsoft.com/office/drawing/2014/main" id="{5508D4AD-2238-4B32-B766-397DD7A6E429}"/>
              </a:ext>
            </a:extLst>
          </p:cNvPr>
          <p:cNvSpPr/>
          <p:nvPr userDrawn="1"/>
        </p:nvSpPr>
        <p:spPr>
          <a:xfrm>
            <a:off x="5733936"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6" name="Rectángulo 115">
            <a:extLst>
              <a:ext uri="{FF2B5EF4-FFF2-40B4-BE49-F238E27FC236}">
                <a16:creationId xmlns:a16="http://schemas.microsoft.com/office/drawing/2014/main" id="{F4B50382-516D-4475-956A-F7F9FD3E08E3}"/>
              </a:ext>
            </a:extLst>
          </p:cNvPr>
          <p:cNvSpPr/>
          <p:nvPr userDrawn="1"/>
        </p:nvSpPr>
        <p:spPr>
          <a:xfrm>
            <a:off x="3942081"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8" name="Rectángulo 117">
            <a:extLst>
              <a:ext uri="{FF2B5EF4-FFF2-40B4-BE49-F238E27FC236}">
                <a16:creationId xmlns:a16="http://schemas.microsoft.com/office/drawing/2014/main" id="{C399009F-0A9E-4E2F-B4EF-3ECF21378479}"/>
              </a:ext>
            </a:extLst>
          </p:cNvPr>
          <p:cNvSpPr/>
          <p:nvPr userDrawn="1"/>
        </p:nvSpPr>
        <p:spPr>
          <a:xfrm>
            <a:off x="11467872"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20" name="Rectángulo 119">
            <a:extLst>
              <a:ext uri="{FF2B5EF4-FFF2-40B4-BE49-F238E27FC236}">
                <a16:creationId xmlns:a16="http://schemas.microsoft.com/office/drawing/2014/main" id="{7CFBE686-CBC8-41CE-B11B-CF0C378E6EDE}"/>
              </a:ext>
            </a:extLst>
          </p:cNvPr>
          <p:cNvSpPr/>
          <p:nvPr userDrawn="1"/>
        </p:nvSpPr>
        <p:spPr>
          <a:xfrm>
            <a:off x="10751130"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22" name="Rectángulo 121">
            <a:extLst>
              <a:ext uri="{FF2B5EF4-FFF2-40B4-BE49-F238E27FC236}">
                <a16:creationId xmlns:a16="http://schemas.microsoft.com/office/drawing/2014/main" id="{D8450F92-73B1-46EB-A8BC-80B995ED31D0}"/>
              </a:ext>
            </a:extLst>
          </p:cNvPr>
          <p:cNvSpPr/>
          <p:nvPr userDrawn="1"/>
        </p:nvSpPr>
        <p:spPr>
          <a:xfrm>
            <a:off x="1182624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24" name="Rectángulo 123">
            <a:extLst>
              <a:ext uri="{FF2B5EF4-FFF2-40B4-BE49-F238E27FC236}">
                <a16:creationId xmlns:a16="http://schemas.microsoft.com/office/drawing/2014/main" id="{E7EBDAD3-E952-4A8E-8DCF-BAD616AE8FD0}"/>
              </a:ext>
            </a:extLst>
          </p:cNvPr>
          <p:cNvSpPr/>
          <p:nvPr userDrawn="1"/>
        </p:nvSpPr>
        <p:spPr>
          <a:xfrm>
            <a:off x="10034388"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26" name="Rectángulo 125">
            <a:extLst>
              <a:ext uri="{FF2B5EF4-FFF2-40B4-BE49-F238E27FC236}">
                <a16:creationId xmlns:a16="http://schemas.microsoft.com/office/drawing/2014/main" id="{C135B39D-DCFF-48D1-B7C8-418310C34B9F}"/>
              </a:ext>
            </a:extLst>
          </p:cNvPr>
          <p:cNvSpPr/>
          <p:nvPr userDrawn="1"/>
        </p:nvSpPr>
        <p:spPr>
          <a:xfrm>
            <a:off x="9317646"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28" name="Rectángulo 127">
            <a:extLst>
              <a:ext uri="{FF2B5EF4-FFF2-40B4-BE49-F238E27FC236}">
                <a16:creationId xmlns:a16="http://schemas.microsoft.com/office/drawing/2014/main" id="{566893CC-18D8-4978-98A0-9F0F1A58F70F}"/>
              </a:ext>
            </a:extLst>
          </p:cNvPr>
          <p:cNvSpPr/>
          <p:nvPr userDrawn="1"/>
        </p:nvSpPr>
        <p:spPr>
          <a:xfrm>
            <a:off x="8600904"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30" name="Rectángulo 129">
            <a:extLst>
              <a:ext uri="{FF2B5EF4-FFF2-40B4-BE49-F238E27FC236}">
                <a16:creationId xmlns:a16="http://schemas.microsoft.com/office/drawing/2014/main" id="{A59803DA-84F5-4810-9D67-82851BBBF7B7}"/>
              </a:ext>
            </a:extLst>
          </p:cNvPr>
          <p:cNvSpPr/>
          <p:nvPr userDrawn="1"/>
        </p:nvSpPr>
        <p:spPr>
          <a:xfrm>
            <a:off x="9676017"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32" name="Rectángulo 131">
            <a:extLst>
              <a:ext uri="{FF2B5EF4-FFF2-40B4-BE49-F238E27FC236}">
                <a16:creationId xmlns:a16="http://schemas.microsoft.com/office/drawing/2014/main" id="{7A9BDBED-FA8E-4080-8786-5B97A485DDB6}"/>
              </a:ext>
            </a:extLst>
          </p:cNvPr>
          <p:cNvSpPr/>
          <p:nvPr userDrawn="1"/>
        </p:nvSpPr>
        <p:spPr>
          <a:xfrm>
            <a:off x="8242533"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34" name="Rectángulo 133">
            <a:extLst>
              <a:ext uri="{FF2B5EF4-FFF2-40B4-BE49-F238E27FC236}">
                <a16:creationId xmlns:a16="http://schemas.microsoft.com/office/drawing/2014/main" id="{9D3328E7-2083-4FC9-B32F-1FED3CDFFF3B}"/>
              </a:ext>
            </a:extLst>
          </p:cNvPr>
          <p:cNvSpPr/>
          <p:nvPr userDrawn="1"/>
        </p:nvSpPr>
        <p:spPr>
          <a:xfrm>
            <a:off x="7884162"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36" name="Rectángulo 135">
            <a:extLst>
              <a:ext uri="{FF2B5EF4-FFF2-40B4-BE49-F238E27FC236}">
                <a16:creationId xmlns:a16="http://schemas.microsoft.com/office/drawing/2014/main" id="{97D29CBA-4952-44B4-A695-45B4490EEB8D}"/>
              </a:ext>
            </a:extLst>
          </p:cNvPr>
          <p:cNvSpPr/>
          <p:nvPr userDrawn="1"/>
        </p:nvSpPr>
        <p:spPr>
          <a:xfrm>
            <a:off x="6809049" y="0"/>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38" name="Rectángulo 137">
            <a:extLst>
              <a:ext uri="{FF2B5EF4-FFF2-40B4-BE49-F238E27FC236}">
                <a16:creationId xmlns:a16="http://schemas.microsoft.com/office/drawing/2014/main" id="{65338F58-85B5-4095-931F-DE4D676A6192}"/>
              </a:ext>
            </a:extLst>
          </p:cNvPr>
          <p:cNvSpPr/>
          <p:nvPr userDrawn="1"/>
        </p:nvSpPr>
        <p:spPr>
          <a:xfrm>
            <a:off x="11109501"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40" name="Rectángulo 139">
            <a:extLst>
              <a:ext uri="{FF2B5EF4-FFF2-40B4-BE49-F238E27FC236}">
                <a16:creationId xmlns:a16="http://schemas.microsoft.com/office/drawing/2014/main" id="{62101AC6-3DF3-44E3-8F37-4D420EFB890E}"/>
              </a:ext>
            </a:extLst>
          </p:cNvPr>
          <p:cNvSpPr/>
          <p:nvPr userDrawn="1"/>
        </p:nvSpPr>
        <p:spPr>
          <a:xfrm>
            <a:off x="7525791"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42" name="Rectángulo 141">
            <a:extLst>
              <a:ext uri="{FF2B5EF4-FFF2-40B4-BE49-F238E27FC236}">
                <a16:creationId xmlns:a16="http://schemas.microsoft.com/office/drawing/2014/main" id="{D3E958D7-1972-40AD-A538-8302A14984AB}"/>
              </a:ext>
            </a:extLst>
          </p:cNvPr>
          <p:cNvSpPr/>
          <p:nvPr userDrawn="1"/>
        </p:nvSpPr>
        <p:spPr>
          <a:xfrm>
            <a:off x="8959275" y="0"/>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44" name="Rectángulo 143">
            <a:extLst>
              <a:ext uri="{FF2B5EF4-FFF2-40B4-BE49-F238E27FC236}">
                <a16:creationId xmlns:a16="http://schemas.microsoft.com/office/drawing/2014/main" id="{AAAD3289-DEFC-4EC6-BF0C-2B56CE1CD19B}"/>
              </a:ext>
            </a:extLst>
          </p:cNvPr>
          <p:cNvSpPr/>
          <p:nvPr userDrawn="1"/>
        </p:nvSpPr>
        <p:spPr>
          <a:xfrm>
            <a:off x="716742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46" name="Rectángulo 145">
            <a:extLst>
              <a:ext uri="{FF2B5EF4-FFF2-40B4-BE49-F238E27FC236}">
                <a16:creationId xmlns:a16="http://schemas.microsoft.com/office/drawing/2014/main" id="{7EA5B12A-0ADE-4B3A-A74C-D3487E40A7C4}"/>
              </a:ext>
            </a:extLst>
          </p:cNvPr>
          <p:cNvSpPr/>
          <p:nvPr userDrawn="1"/>
        </p:nvSpPr>
        <p:spPr>
          <a:xfrm>
            <a:off x="6450678"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48" name="Rectángulo 147">
            <a:extLst>
              <a:ext uri="{FF2B5EF4-FFF2-40B4-BE49-F238E27FC236}">
                <a16:creationId xmlns:a16="http://schemas.microsoft.com/office/drawing/2014/main" id="{423D27DE-07B7-4053-A551-3515F702FECE}"/>
              </a:ext>
            </a:extLst>
          </p:cNvPr>
          <p:cNvSpPr/>
          <p:nvPr userDrawn="1"/>
        </p:nvSpPr>
        <p:spPr>
          <a:xfrm>
            <a:off x="10392759" y="0"/>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55" name="Marcador de fecha 3">
            <a:extLst>
              <a:ext uri="{FF2B5EF4-FFF2-40B4-BE49-F238E27FC236}">
                <a16:creationId xmlns:a16="http://schemas.microsoft.com/office/drawing/2014/main" id="{DAAD24F3-0234-4B5A-84DA-945939E26F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accent3">
                    <a:lumMod val="20000"/>
                    <a:lumOff val="80000"/>
                  </a:schemeClr>
                </a:solidFill>
              </a:defRPr>
            </a:lvl1pPr>
          </a:lstStyle>
          <a:p>
            <a:pPr rtl="0"/>
            <a:endParaRPr lang="es-ES" noProof="0"/>
          </a:p>
        </p:txBody>
      </p:sp>
      <p:sp>
        <p:nvSpPr>
          <p:cNvPr id="156" name="Marcador de pie de página 4">
            <a:extLst>
              <a:ext uri="{FF2B5EF4-FFF2-40B4-BE49-F238E27FC236}">
                <a16:creationId xmlns:a16="http://schemas.microsoft.com/office/drawing/2014/main" id="{664012DC-ACEF-433E-A505-4617F7A7EE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accent3">
                    <a:lumMod val="20000"/>
                    <a:lumOff val="80000"/>
                  </a:schemeClr>
                </a:solidFill>
              </a:defRPr>
            </a:lvl1pPr>
          </a:lstStyle>
          <a:p>
            <a:pPr rtl="0"/>
            <a:endParaRPr lang="es-ES" noProof="0"/>
          </a:p>
        </p:txBody>
      </p:sp>
      <p:sp>
        <p:nvSpPr>
          <p:cNvPr id="157" name="Marcador de número de diapositiva 5">
            <a:extLst>
              <a:ext uri="{FF2B5EF4-FFF2-40B4-BE49-F238E27FC236}">
                <a16:creationId xmlns:a16="http://schemas.microsoft.com/office/drawing/2014/main" id="{58602E04-6AE9-4AB4-8C82-ADECCA2FCC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defRPr>
            </a:lvl1pPr>
          </a:lstStyle>
          <a:p>
            <a:pPr rtl="0"/>
            <a:fld id="{B5CEABB6-07DC-46E8-9B57-56EC44A396E5}" type="slidenum">
              <a:rPr lang="es-ES" noProof="0" smtClean="0"/>
              <a:pPr rtl="0"/>
              <a:t>‹Nº›</a:t>
            </a:fld>
            <a:endParaRPr lang="es-ES" noProof="0"/>
          </a:p>
        </p:txBody>
      </p:sp>
    </p:spTree>
    <p:extLst>
      <p:ext uri="{BB962C8B-B14F-4D97-AF65-F5344CB8AC3E}">
        <p14:creationId xmlns:p14="http://schemas.microsoft.com/office/powerpoint/2010/main" val="4152376667"/>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conos, contenido e imagen enmarcada">
    <p:bg>
      <p:bgPr>
        <a:solidFill>
          <a:schemeClr val="accent4"/>
        </a:solidFill>
        <a:effectLst/>
      </p:bgPr>
    </p:bg>
    <p:spTree>
      <p:nvGrpSpPr>
        <p:cNvPr id="1" name=""/>
        <p:cNvGrpSpPr/>
        <p:nvPr/>
      </p:nvGrpSpPr>
      <p:grpSpPr>
        <a:xfrm>
          <a:off x="0" y="0"/>
          <a:ext cx="0" cy="0"/>
          <a:chOff x="0" y="0"/>
          <a:chExt cx="0" cy="0"/>
        </a:xfrm>
      </p:grpSpPr>
      <p:sp>
        <p:nvSpPr>
          <p:cNvPr id="93" name="Rectángulo 92">
            <a:extLst>
              <a:ext uri="{FF2B5EF4-FFF2-40B4-BE49-F238E27FC236}">
                <a16:creationId xmlns:a16="http://schemas.microsoft.com/office/drawing/2014/main" id="{2348BA8A-9E10-4BDA-92EB-6C1021EBD8BB}"/>
              </a:ext>
            </a:extLst>
          </p:cNvPr>
          <p:cNvSpPr/>
          <p:nvPr userDrawn="1"/>
        </p:nvSpPr>
        <p:spPr>
          <a:xfrm>
            <a:off x="7583424"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1" name="Rectángulo 90">
            <a:extLst>
              <a:ext uri="{FF2B5EF4-FFF2-40B4-BE49-F238E27FC236}">
                <a16:creationId xmlns:a16="http://schemas.microsoft.com/office/drawing/2014/main" id="{4DD1FBBA-C4C1-423C-8D85-CC2FA3147C8D}"/>
              </a:ext>
            </a:extLst>
          </p:cNvPr>
          <p:cNvSpPr/>
          <p:nvPr userDrawn="1"/>
        </p:nvSpPr>
        <p:spPr>
          <a:xfrm>
            <a:off x="7007352" y="628192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7" name="Marcador de posición de imagen 106">
            <a:extLst>
              <a:ext uri="{FF2B5EF4-FFF2-40B4-BE49-F238E27FC236}">
                <a16:creationId xmlns:a16="http://schemas.microsoft.com/office/drawing/2014/main" id="{C1039393-3B8E-4456-97AA-ADBC18010074}"/>
              </a:ext>
            </a:extLst>
          </p:cNvPr>
          <p:cNvSpPr>
            <a:spLocks noGrp="1"/>
          </p:cNvSpPr>
          <p:nvPr>
            <p:ph type="pic" sz="quarter" idx="10"/>
          </p:nvPr>
        </p:nvSpPr>
        <p:spPr>
          <a:xfrm>
            <a:off x="7007351" y="572886"/>
            <a:ext cx="4608577" cy="5709042"/>
          </a:xfrm>
        </p:spPr>
        <p:txBody>
          <a:bodyPr rtlCol="0"/>
          <a:lstStyle/>
          <a:p>
            <a:pPr rtl="0"/>
            <a:r>
              <a:rPr lang="es-ES" noProof="0"/>
              <a:t>Haga clic en el icono para agregar una imagen</a:t>
            </a:r>
          </a:p>
        </p:txBody>
      </p:sp>
      <p:sp>
        <p:nvSpPr>
          <p:cNvPr id="2" name="Título 1">
            <a:extLst>
              <a:ext uri="{FF2B5EF4-FFF2-40B4-BE49-F238E27FC236}">
                <a16:creationId xmlns:a16="http://schemas.microsoft.com/office/drawing/2014/main" id="{9DE3D039-0A18-4031-8A63-D83666B066F6}"/>
              </a:ext>
            </a:extLst>
          </p:cNvPr>
          <p:cNvSpPr>
            <a:spLocks noGrp="1"/>
          </p:cNvSpPr>
          <p:nvPr>
            <p:ph type="title"/>
          </p:nvPr>
        </p:nvSpPr>
        <p:spPr>
          <a:xfrm>
            <a:off x="962786" y="1047146"/>
            <a:ext cx="4603750" cy="955826"/>
          </a:xfrm>
        </p:spPr>
        <p:txBody>
          <a:bodyPr lIns="0" rtlCol="0" anchor="t">
            <a:noAutofit/>
          </a:bodyPr>
          <a:lstStyle>
            <a:lvl1pPr algn="ctr">
              <a:defRPr lang="en-US" sz="3800" b="1" kern="1200" dirty="0">
                <a:solidFill>
                  <a:schemeClr val="bg1"/>
                </a:solidFill>
                <a:latin typeface="+mj-lt"/>
                <a:ea typeface="+mj-ea"/>
                <a:cs typeface="+mj-cs"/>
              </a:defRPr>
            </a:lvl1pPr>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77438815-B9AF-4BA5-B8D6-3311C4949FAD}"/>
              </a:ext>
            </a:extLst>
          </p:cNvPr>
          <p:cNvSpPr>
            <a:spLocks noGrp="1"/>
          </p:cNvSpPr>
          <p:nvPr>
            <p:ph type="body" idx="1"/>
          </p:nvPr>
        </p:nvSpPr>
        <p:spPr>
          <a:xfrm>
            <a:off x="811301" y="3202442"/>
            <a:ext cx="2001667" cy="747216"/>
          </a:xfrm>
        </p:spPr>
        <p:txBody>
          <a:bodyPr lIns="0" rtlCol="0">
            <a:norm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Haga clic para modificar los estilos de texto del patrón</a:t>
            </a:r>
          </a:p>
        </p:txBody>
      </p:sp>
      <p:sp>
        <p:nvSpPr>
          <p:cNvPr id="9" name="Rectángulo 8">
            <a:extLst>
              <a:ext uri="{FF2B5EF4-FFF2-40B4-BE49-F238E27FC236}">
                <a16:creationId xmlns:a16="http://schemas.microsoft.com/office/drawing/2014/main" id="{2BB87F0D-3BAB-446D-B8D9-08B2C2BB3BD7}"/>
              </a:ext>
            </a:extLst>
          </p:cNvPr>
          <p:cNvSpPr/>
          <p:nvPr userDrawn="1"/>
        </p:nvSpPr>
        <p:spPr>
          <a:xfrm>
            <a:off x="6431280" y="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9" name="Rectángulo 28">
            <a:extLst>
              <a:ext uri="{FF2B5EF4-FFF2-40B4-BE49-F238E27FC236}">
                <a16:creationId xmlns:a16="http://schemas.microsoft.com/office/drawing/2014/main" id="{3F04AEEB-DA23-4423-A0A2-D2E04125C4A7}"/>
              </a:ext>
            </a:extLst>
          </p:cNvPr>
          <p:cNvSpPr/>
          <p:nvPr userDrawn="1"/>
        </p:nvSpPr>
        <p:spPr>
          <a:xfrm>
            <a:off x="6431280" y="572886"/>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1" name="Rectángulo 30">
            <a:extLst>
              <a:ext uri="{FF2B5EF4-FFF2-40B4-BE49-F238E27FC236}">
                <a16:creationId xmlns:a16="http://schemas.microsoft.com/office/drawing/2014/main" id="{32058B74-EF5C-4574-9B30-072FA59B9B21}"/>
              </a:ext>
            </a:extLst>
          </p:cNvPr>
          <p:cNvSpPr/>
          <p:nvPr userDrawn="1"/>
        </p:nvSpPr>
        <p:spPr>
          <a:xfrm>
            <a:off x="6431280" y="1145772"/>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3" name="Rectángulo 32">
            <a:extLst>
              <a:ext uri="{FF2B5EF4-FFF2-40B4-BE49-F238E27FC236}">
                <a16:creationId xmlns:a16="http://schemas.microsoft.com/office/drawing/2014/main" id="{8AE24787-0FCF-4199-AB93-6593FE032C55}"/>
              </a:ext>
            </a:extLst>
          </p:cNvPr>
          <p:cNvSpPr/>
          <p:nvPr userDrawn="1"/>
        </p:nvSpPr>
        <p:spPr>
          <a:xfrm>
            <a:off x="6431280" y="1718658"/>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5" name="Rectángulo 34">
            <a:extLst>
              <a:ext uri="{FF2B5EF4-FFF2-40B4-BE49-F238E27FC236}">
                <a16:creationId xmlns:a16="http://schemas.microsoft.com/office/drawing/2014/main" id="{9F44E538-795F-4C68-9305-B6955DBC7F5D}"/>
              </a:ext>
            </a:extLst>
          </p:cNvPr>
          <p:cNvSpPr/>
          <p:nvPr userDrawn="1"/>
        </p:nvSpPr>
        <p:spPr>
          <a:xfrm>
            <a:off x="6431280" y="2291544"/>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7" name="Rectángulo 36">
            <a:extLst>
              <a:ext uri="{FF2B5EF4-FFF2-40B4-BE49-F238E27FC236}">
                <a16:creationId xmlns:a16="http://schemas.microsoft.com/office/drawing/2014/main" id="{C1A0463E-1142-44E9-8CB3-9F22F5DF78A8}"/>
              </a:ext>
            </a:extLst>
          </p:cNvPr>
          <p:cNvSpPr/>
          <p:nvPr userDrawn="1"/>
        </p:nvSpPr>
        <p:spPr>
          <a:xfrm>
            <a:off x="6431280" y="286443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9" name="Rectángulo 38">
            <a:extLst>
              <a:ext uri="{FF2B5EF4-FFF2-40B4-BE49-F238E27FC236}">
                <a16:creationId xmlns:a16="http://schemas.microsoft.com/office/drawing/2014/main" id="{17898DBE-884D-4A00-AF2F-4295EAF41E13}"/>
              </a:ext>
            </a:extLst>
          </p:cNvPr>
          <p:cNvSpPr/>
          <p:nvPr userDrawn="1"/>
        </p:nvSpPr>
        <p:spPr>
          <a:xfrm>
            <a:off x="6431280" y="3437316"/>
            <a:ext cx="576072" cy="576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1" name="Rectángulo 40">
            <a:extLst>
              <a:ext uri="{FF2B5EF4-FFF2-40B4-BE49-F238E27FC236}">
                <a16:creationId xmlns:a16="http://schemas.microsoft.com/office/drawing/2014/main" id="{A3AB5AC4-C502-4D78-A602-3027D20AB33A}"/>
              </a:ext>
            </a:extLst>
          </p:cNvPr>
          <p:cNvSpPr/>
          <p:nvPr userDrawn="1"/>
        </p:nvSpPr>
        <p:spPr>
          <a:xfrm>
            <a:off x="6431280" y="4010202"/>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3" name="Rectángulo 42">
            <a:extLst>
              <a:ext uri="{FF2B5EF4-FFF2-40B4-BE49-F238E27FC236}">
                <a16:creationId xmlns:a16="http://schemas.microsoft.com/office/drawing/2014/main" id="{5DF81845-E621-4070-9AD6-1F40FFDD82E2}"/>
              </a:ext>
            </a:extLst>
          </p:cNvPr>
          <p:cNvSpPr/>
          <p:nvPr userDrawn="1"/>
        </p:nvSpPr>
        <p:spPr>
          <a:xfrm>
            <a:off x="6431280" y="458308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5" name="Rectángulo 44">
            <a:extLst>
              <a:ext uri="{FF2B5EF4-FFF2-40B4-BE49-F238E27FC236}">
                <a16:creationId xmlns:a16="http://schemas.microsoft.com/office/drawing/2014/main" id="{A9190B9C-4A97-4EDC-9CBD-A68122AE2419}"/>
              </a:ext>
            </a:extLst>
          </p:cNvPr>
          <p:cNvSpPr/>
          <p:nvPr userDrawn="1"/>
        </p:nvSpPr>
        <p:spPr>
          <a:xfrm>
            <a:off x="6431280" y="5155974"/>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7" name="Rectángulo 46">
            <a:extLst>
              <a:ext uri="{FF2B5EF4-FFF2-40B4-BE49-F238E27FC236}">
                <a16:creationId xmlns:a16="http://schemas.microsoft.com/office/drawing/2014/main" id="{790346E6-78BF-48E9-8EF6-B77BAA49AADA}"/>
              </a:ext>
            </a:extLst>
          </p:cNvPr>
          <p:cNvSpPr/>
          <p:nvPr userDrawn="1"/>
        </p:nvSpPr>
        <p:spPr>
          <a:xfrm>
            <a:off x="6431280" y="572886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9" name="Rectángulo 48">
            <a:extLst>
              <a:ext uri="{FF2B5EF4-FFF2-40B4-BE49-F238E27FC236}">
                <a16:creationId xmlns:a16="http://schemas.microsoft.com/office/drawing/2014/main" id="{42A3902D-54BA-48ED-8547-8856B4F50D2D}"/>
              </a:ext>
            </a:extLst>
          </p:cNvPr>
          <p:cNvSpPr/>
          <p:nvPr userDrawn="1"/>
        </p:nvSpPr>
        <p:spPr>
          <a:xfrm>
            <a:off x="6431280"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1" name="Rectángulo 50">
            <a:extLst>
              <a:ext uri="{FF2B5EF4-FFF2-40B4-BE49-F238E27FC236}">
                <a16:creationId xmlns:a16="http://schemas.microsoft.com/office/drawing/2014/main" id="{985555D5-968D-4715-BA22-C95642914BC2}"/>
              </a:ext>
            </a:extLst>
          </p:cNvPr>
          <p:cNvSpPr/>
          <p:nvPr userDrawn="1"/>
        </p:nvSpPr>
        <p:spPr>
          <a:xfrm>
            <a:off x="7007352" y="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3" name="Rectángulo 52">
            <a:extLst>
              <a:ext uri="{FF2B5EF4-FFF2-40B4-BE49-F238E27FC236}">
                <a16:creationId xmlns:a16="http://schemas.microsoft.com/office/drawing/2014/main" id="{9F24F0F4-135E-4625-9A8E-38755078B5E7}"/>
              </a:ext>
            </a:extLst>
          </p:cNvPr>
          <p:cNvSpPr/>
          <p:nvPr userDrawn="1"/>
        </p:nvSpPr>
        <p:spPr>
          <a:xfrm>
            <a:off x="7583424" y="0"/>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5" name="Rectángulo 54">
            <a:extLst>
              <a:ext uri="{FF2B5EF4-FFF2-40B4-BE49-F238E27FC236}">
                <a16:creationId xmlns:a16="http://schemas.microsoft.com/office/drawing/2014/main" id="{F1969E72-FA7B-4358-8C46-7F15CF01A747}"/>
              </a:ext>
            </a:extLst>
          </p:cNvPr>
          <p:cNvSpPr/>
          <p:nvPr userDrawn="1"/>
        </p:nvSpPr>
        <p:spPr>
          <a:xfrm>
            <a:off x="8159496" y="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7" name="Rectángulo 56">
            <a:extLst>
              <a:ext uri="{FF2B5EF4-FFF2-40B4-BE49-F238E27FC236}">
                <a16:creationId xmlns:a16="http://schemas.microsoft.com/office/drawing/2014/main" id="{12F9FDD1-1288-44CD-9C55-6CE3B2FB39F9}"/>
              </a:ext>
            </a:extLst>
          </p:cNvPr>
          <p:cNvSpPr/>
          <p:nvPr userDrawn="1"/>
        </p:nvSpPr>
        <p:spPr>
          <a:xfrm>
            <a:off x="8735568" y="0"/>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9" name="Rectángulo 58">
            <a:extLst>
              <a:ext uri="{FF2B5EF4-FFF2-40B4-BE49-F238E27FC236}">
                <a16:creationId xmlns:a16="http://schemas.microsoft.com/office/drawing/2014/main" id="{330AC56B-D539-45B3-AD66-457D7D874CD8}"/>
              </a:ext>
            </a:extLst>
          </p:cNvPr>
          <p:cNvSpPr/>
          <p:nvPr userDrawn="1"/>
        </p:nvSpPr>
        <p:spPr>
          <a:xfrm>
            <a:off x="9311640" y="0"/>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1" name="Rectángulo 60">
            <a:extLst>
              <a:ext uri="{FF2B5EF4-FFF2-40B4-BE49-F238E27FC236}">
                <a16:creationId xmlns:a16="http://schemas.microsoft.com/office/drawing/2014/main" id="{26434293-E220-465A-9EF3-FF90D0E0F19B}"/>
              </a:ext>
            </a:extLst>
          </p:cNvPr>
          <p:cNvSpPr/>
          <p:nvPr userDrawn="1"/>
        </p:nvSpPr>
        <p:spPr>
          <a:xfrm>
            <a:off x="9887712" y="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3" name="Rectángulo 62">
            <a:extLst>
              <a:ext uri="{FF2B5EF4-FFF2-40B4-BE49-F238E27FC236}">
                <a16:creationId xmlns:a16="http://schemas.microsoft.com/office/drawing/2014/main" id="{6751B4BA-EAD6-4F27-B051-F799EBBAAE12}"/>
              </a:ext>
            </a:extLst>
          </p:cNvPr>
          <p:cNvSpPr/>
          <p:nvPr userDrawn="1"/>
        </p:nvSpPr>
        <p:spPr>
          <a:xfrm>
            <a:off x="10463784" y="0"/>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5" name="Rectángulo 64">
            <a:extLst>
              <a:ext uri="{FF2B5EF4-FFF2-40B4-BE49-F238E27FC236}">
                <a16:creationId xmlns:a16="http://schemas.microsoft.com/office/drawing/2014/main" id="{EF6A1809-5EEE-4801-A2B0-7350405CDEB5}"/>
              </a:ext>
            </a:extLst>
          </p:cNvPr>
          <p:cNvSpPr/>
          <p:nvPr userDrawn="1"/>
        </p:nvSpPr>
        <p:spPr>
          <a:xfrm>
            <a:off x="11039856" y="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7" name="Rectángulo 66">
            <a:extLst>
              <a:ext uri="{FF2B5EF4-FFF2-40B4-BE49-F238E27FC236}">
                <a16:creationId xmlns:a16="http://schemas.microsoft.com/office/drawing/2014/main" id="{E3B41004-5241-4ED8-8DBD-6D7345DFC934}"/>
              </a:ext>
            </a:extLst>
          </p:cNvPr>
          <p:cNvSpPr/>
          <p:nvPr userDrawn="1"/>
        </p:nvSpPr>
        <p:spPr>
          <a:xfrm>
            <a:off x="11615928" y="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9" name="Rectángulo 68">
            <a:extLst>
              <a:ext uri="{FF2B5EF4-FFF2-40B4-BE49-F238E27FC236}">
                <a16:creationId xmlns:a16="http://schemas.microsoft.com/office/drawing/2014/main" id="{72EC9AD5-87ED-4FC3-A142-A87EB8359263}"/>
              </a:ext>
            </a:extLst>
          </p:cNvPr>
          <p:cNvSpPr/>
          <p:nvPr userDrawn="1"/>
        </p:nvSpPr>
        <p:spPr>
          <a:xfrm>
            <a:off x="11615928" y="563966"/>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71" name="Rectángulo 70">
            <a:extLst>
              <a:ext uri="{FF2B5EF4-FFF2-40B4-BE49-F238E27FC236}">
                <a16:creationId xmlns:a16="http://schemas.microsoft.com/office/drawing/2014/main" id="{6BFD4027-F2BA-4F92-8229-FC2C25423B98}"/>
              </a:ext>
            </a:extLst>
          </p:cNvPr>
          <p:cNvSpPr/>
          <p:nvPr userDrawn="1"/>
        </p:nvSpPr>
        <p:spPr>
          <a:xfrm>
            <a:off x="11615928" y="1136852"/>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73" name="Rectángulo 72">
            <a:extLst>
              <a:ext uri="{FF2B5EF4-FFF2-40B4-BE49-F238E27FC236}">
                <a16:creationId xmlns:a16="http://schemas.microsoft.com/office/drawing/2014/main" id="{D5A0F8C7-1908-4500-B7D3-5BEDCCC233D8}"/>
              </a:ext>
            </a:extLst>
          </p:cNvPr>
          <p:cNvSpPr/>
          <p:nvPr userDrawn="1"/>
        </p:nvSpPr>
        <p:spPr>
          <a:xfrm>
            <a:off x="11615928" y="170973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75" name="Rectángulo 74">
            <a:extLst>
              <a:ext uri="{FF2B5EF4-FFF2-40B4-BE49-F238E27FC236}">
                <a16:creationId xmlns:a16="http://schemas.microsoft.com/office/drawing/2014/main" id="{34614BC4-1B39-4DE0-ACCE-6DDED4710BEF}"/>
              </a:ext>
            </a:extLst>
          </p:cNvPr>
          <p:cNvSpPr/>
          <p:nvPr userDrawn="1"/>
        </p:nvSpPr>
        <p:spPr>
          <a:xfrm>
            <a:off x="11615928" y="2282624"/>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77" name="Rectángulo 76">
            <a:extLst>
              <a:ext uri="{FF2B5EF4-FFF2-40B4-BE49-F238E27FC236}">
                <a16:creationId xmlns:a16="http://schemas.microsoft.com/office/drawing/2014/main" id="{CF20A7E0-34F3-480A-9BE6-79B88802E55B}"/>
              </a:ext>
            </a:extLst>
          </p:cNvPr>
          <p:cNvSpPr/>
          <p:nvPr userDrawn="1"/>
        </p:nvSpPr>
        <p:spPr>
          <a:xfrm>
            <a:off x="11615928" y="285551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79" name="Rectángulo 78">
            <a:extLst>
              <a:ext uri="{FF2B5EF4-FFF2-40B4-BE49-F238E27FC236}">
                <a16:creationId xmlns:a16="http://schemas.microsoft.com/office/drawing/2014/main" id="{C6A8074E-3117-4E9F-A0E2-53086DF7453D}"/>
              </a:ext>
            </a:extLst>
          </p:cNvPr>
          <p:cNvSpPr/>
          <p:nvPr userDrawn="1"/>
        </p:nvSpPr>
        <p:spPr>
          <a:xfrm>
            <a:off x="11615928" y="3428396"/>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1" name="Rectángulo 80">
            <a:extLst>
              <a:ext uri="{FF2B5EF4-FFF2-40B4-BE49-F238E27FC236}">
                <a16:creationId xmlns:a16="http://schemas.microsoft.com/office/drawing/2014/main" id="{67D0C6A1-221D-421D-9992-0F6CB576A685}"/>
              </a:ext>
            </a:extLst>
          </p:cNvPr>
          <p:cNvSpPr/>
          <p:nvPr userDrawn="1"/>
        </p:nvSpPr>
        <p:spPr>
          <a:xfrm>
            <a:off x="11615928" y="4001282"/>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3" name="Rectángulo 82">
            <a:extLst>
              <a:ext uri="{FF2B5EF4-FFF2-40B4-BE49-F238E27FC236}">
                <a16:creationId xmlns:a16="http://schemas.microsoft.com/office/drawing/2014/main" id="{F39E7BB0-5CBA-4258-A058-DD0BD25C2F8E}"/>
              </a:ext>
            </a:extLst>
          </p:cNvPr>
          <p:cNvSpPr/>
          <p:nvPr userDrawn="1"/>
        </p:nvSpPr>
        <p:spPr>
          <a:xfrm>
            <a:off x="11615928" y="457416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5" name="Rectángulo 84">
            <a:extLst>
              <a:ext uri="{FF2B5EF4-FFF2-40B4-BE49-F238E27FC236}">
                <a16:creationId xmlns:a16="http://schemas.microsoft.com/office/drawing/2014/main" id="{53B2A275-45FA-4398-8B2D-80B189135727}"/>
              </a:ext>
            </a:extLst>
          </p:cNvPr>
          <p:cNvSpPr/>
          <p:nvPr userDrawn="1"/>
        </p:nvSpPr>
        <p:spPr>
          <a:xfrm>
            <a:off x="11615928" y="5147054"/>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7" name="Rectángulo 86">
            <a:extLst>
              <a:ext uri="{FF2B5EF4-FFF2-40B4-BE49-F238E27FC236}">
                <a16:creationId xmlns:a16="http://schemas.microsoft.com/office/drawing/2014/main" id="{2D63E382-D846-4749-9843-91E603EB5230}"/>
              </a:ext>
            </a:extLst>
          </p:cNvPr>
          <p:cNvSpPr/>
          <p:nvPr userDrawn="1"/>
        </p:nvSpPr>
        <p:spPr>
          <a:xfrm>
            <a:off x="11615928" y="571994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9" name="Rectángulo 88">
            <a:extLst>
              <a:ext uri="{FF2B5EF4-FFF2-40B4-BE49-F238E27FC236}">
                <a16:creationId xmlns:a16="http://schemas.microsoft.com/office/drawing/2014/main" id="{D530F3E2-4C57-4A9F-BD15-4E34F155226A}"/>
              </a:ext>
            </a:extLst>
          </p:cNvPr>
          <p:cNvSpPr/>
          <p:nvPr userDrawn="1"/>
        </p:nvSpPr>
        <p:spPr>
          <a:xfrm>
            <a:off x="11615928"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5" name="Rectángulo 94">
            <a:extLst>
              <a:ext uri="{FF2B5EF4-FFF2-40B4-BE49-F238E27FC236}">
                <a16:creationId xmlns:a16="http://schemas.microsoft.com/office/drawing/2014/main" id="{0CF99AB6-B5E9-4BF1-A002-3ED17781E3B2}"/>
              </a:ext>
            </a:extLst>
          </p:cNvPr>
          <p:cNvSpPr/>
          <p:nvPr userDrawn="1"/>
        </p:nvSpPr>
        <p:spPr>
          <a:xfrm>
            <a:off x="8159496" y="6281928"/>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7" name="Rectángulo 96">
            <a:extLst>
              <a:ext uri="{FF2B5EF4-FFF2-40B4-BE49-F238E27FC236}">
                <a16:creationId xmlns:a16="http://schemas.microsoft.com/office/drawing/2014/main" id="{FD504C16-D7B1-4B1A-BD29-5F63709EFBC0}"/>
              </a:ext>
            </a:extLst>
          </p:cNvPr>
          <p:cNvSpPr/>
          <p:nvPr userDrawn="1"/>
        </p:nvSpPr>
        <p:spPr>
          <a:xfrm>
            <a:off x="8735568"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9" name="Rectángulo 98">
            <a:extLst>
              <a:ext uri="{FF2B5EF4-FFF2-40B4-BE49-F238E27FC236}">
                <a16:creationId xmlns:a16="http://schemas.microsoft.com/office/drawing/2014/main" id="{97BFC63B-0BE4-439A-A676-C1171E900B0F}"/>
              </a:ext>
            </a:extLst>
          </p:cNvPr>
          <p:cNvSpPr/>
          <p:nvPr userDrawn="1"/>
        </p:nvSpPr>
        <p:spPr>
          <a:xfrm>
            <a:off x="9311640" y="628192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1" name="Rectángulo 100">
            <a:extLst>
              <a:ext uri="{FF2B5EF4-FFF2-40B4-BE49-F238E27FC236}">
                <a16:creationId xmlns:a16="http://schemas.microsoft.com/office/drawing/2014/main" id="{EBAB1FD7-5A5C-40DF-9C8E-6FCB53B52D50}"/>
              </a:ext>
            </a:extLst>
          </p:cNvPr>
          <p:cNvSpPr/>
          <p:nvPr userDrawn="1"/>
        </p:nvSpPr>
        <p:spPr>
          <a:xfrm>
            <a:off x="9887712"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3" name="Rectángulo 102">
            <a:extLst>
              <a:ext uri="{FF2B5EF4-FFF2-40B4-BE49-F238E27FC236}">
                <a16:creationId xmlns:a16="http://schemas.microsoft.com/office/drawing/2014/main" id="{9E54DCBE-7693-49E1-A5FF-9553046ADC6C}"/>
              </a:ext>
            </a:extLst>
          </p:cNvPr>
          <p:cNvSpPr/>
          <p:nvPr userDrawn="1"/>
        </p:nvSpPr>
        <p:spPr>
          <a:xfrm>
            <a:off x="10463784" y="6281928"/>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5" name="Rectángulo 104">
            <a:extLst>
              <a:ext uri="{FF2B5EF4-FFF2-40B4-BE49-F238E27FC236}">
                <a16:creationId xmlns:a16="http://schemas.microsoft.com/office/drawing/2014/main" id="{3CBA41F1-ED75-4F55-BA4B-F88B6BBAD51B}"/>
              </a:ext>
            </a:extLst>
          </p:cNvPr>
          <p:cNvSpPr/>
          <p:nvPr userDrawn="1"/>
        </p:nvSpPr>
        <p:spPr>
          <a:xfrm>
            <a:off x="11039856"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 name="Marcador de posición de imagen en línea 4">
            <a:extLst>
              <a:ext uri="{FF2B5EF4-FFF2-40B4-BE49-F238E27FC236}">
                <a16:creationId xmlns:a16="http://schemas.microsoft.com/office/drawing/2014/main" id="{3F93CAB0-49C3-4A79-B42E-9E1448EB8C16}"/>
              </a:ext>
            </a:extLst>
          </p:cNvPr>
          <p:cNvSpPr>
            <a:spLocks noGrp="1"/>
          </p:cNvSpPr>
          <p:nvPr>
            <p:ph type="clipArt" sz="quarter" idx="11"/>
          </p:nvPr>
        </p:nvSpPr>
        <p:spPr>
          <a:xfrm>
            <a:off x="1437001" y="2221535"/>
            <a:ext cx="747216" cy="747216"/>
          </a:xfrm>
        </p:spPr>
        <p:txBody>
          <a:bodyPr rtlCol="0">
            <a:normAutofit/>
          </a:bodyPr>
          <a:lstStyle>
            <a:lvl1pPr>
              <a:defRPr sz="1000">
                <a:solidFill>
                  <a:schemeClr val="bg1"/>
                </a:solidFill>
              </a:defRPr>
            </a:lvl1pPr>
          </a:lstStyle>
          <a:p>
            <a:pPr rtl="0"/>
            <a:r>
              <a:rPr lang="es-ES" noProof="0"/>
              <a:t>Haga clic en el icono para agregar una imagen en línea</a:t>
            </a:r>
          </a:p>
        </p:txBody>
      </p:sp>
      <p:sp>
        <p:nvSpPr>
          <p:cNvPr id="48" name="Marcador de texto 2">
            <a:extLst>
              <a:ext uri="{FF2B5EF4-FFF2-40B4-BE49-F238E27FC236}">
                <a16:creationId xmlns:a16="http://schemas.microsoft.com/office/drawing/2014/main" id="{7F604C77-9D98-476E-94D5-E470DD4AF761}"/>
              </a:ext>
            </a:extLst>
          </p:cNvPr>
          <p:cNvSpPr>
            <a:spLocks noGrp="1"/>
          </p:cNvSpPr>
          <p:nvPr>
            <p:ph type="body" idx="12"/>
          </p:nvPr>
        </p:nvSpPr>
        <p:spPr>
          <a:xfrm>
            <a:off x="3741177" y="3202442"/>
            <a:ext cx="2001667" cy="747216"/>
          </a:xfrm>
        </p:spPr>
        <p:txBody>
          <a:bodyPr lIns="0" rtlCol="0">
            <a:norm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Haga clic para modificar los estilos de texto del patrón</a:t>
            </a:r>
          </a:p>
        </p:txBody>
      </p:sp>
      <p:sp>
        <p:nvSpPr>
          <p:cNvPr id="50" name="Marcador de posición de imagen en línea 4">
            <a:extLst>
              <a:ext uri="{FF2B5EF4-FFF2-40B4-BE49-F238E27FC236}">
                <a16:creationId xmlns:a16="http://schemas.microsoft.com/office/drawing/2014/main" id="{9CF5CB34-93EF-4B2B-A1BE-32B6ED047CA5}"/>
              </a:ext>
            </a:extLst>
          </p:cNvPr>
          <p:cNvSpPr>
            <a:spLocks noGrp="1"/>
          </p:cNvSpPr>
          <p:nvPr>
            <p:ph type="clipArt" sz="quarter" idx="13"/>
          </p:nvPr>
        </p:nvSpPr>
        <p:spPr>
          <a:xfrm>
            <a:off x="4366877" y="2221535"/>
            <a:ext cx="747216" cy="747216"/>
          </a:xfrm>
        </p:spPr>
        <p:txBody>
          <a:bodyPr rtlCol="0">
            <a:normAutofit/>
          </a:bodyPr>
          <a:lstStyle>
            <a:lvl1pPr>
              <a:defRPr sz="1000">
                <a:solidFill>
                  <a:schemeClr val="bg1"/>
                </a:solidFill>
              </a:defRPr>
            </a:lvl1pPr>
          </a:lstStyle>
          <a:p>
            <a:pPr rtl="0"/>
            <a:r>
              <a:rPr lang="es-ES" noProof="0"/>
              <a:t>Haga clic en el icono para agregar una imagen en línea</a:t>
            </a:r>
          </a:p>
        </p:txBody>
      </p:sp>
      <p:sp>
        <p:nvSpPr>
          <p:cNvPr id="52" name="Marcador de texto 2">
            <a:extLst>
              <a:ext uri="{FF2B5EF4-FFF2-40B4-BE49-F238E27FC236}">
                <a16:creationId xmlns:a16="http://schemas.microsoft.com/office/drawing/2014/main" id="{FC62B88D-998E-4BF7-848E-A2874E941CD7}"/>
              </a:ext>
            </a:extLst>
          </p:cNvPr>
          <p:cNvSpPr>
            <a:spLocks noGrp="1"/>
          </p:cNvSpPr>
          <p:nvPr>
            <p:ph type="body" idx="14"/>
          </p:nvPr>
        </p:nvSpPr>
        <p:spPr>
          <a:xfrm>
            <a:off x="811301" y="5143144"/>
            <a:ext cx="2001667" cy="747216"/>
          </a:xfrm>
        </p:spPr>
        <p:txBody>
          <a:bodyPr lIns="0" rtlCol="0">
            <a:norm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Haga clic para modificar los estilos de texto del patrón</a:t>
            </a:r>
          </a:p>
        </p:txBody>
      </p:sp>
      <p:sp>
        <p:nvSpPr>
          <p:cNvPr id="54" name="Marcador de posición de imagen en línea 4">
            <a:extLst>
              <a:ext uri="{FF2B5EF4-FFF2-40B4-BE49-F238E27FC236}">
                <a16:creationId xmlns:a16="http://schemas.microsoft.com/office/drawing/2014/main" id="{5323F037-C84F-497F-BB92-7183D356BA26}"/>
              </a:ext>
            </a:extLst>
          </p:cNvPr>
          <p:cNvSpPr>
            <a:spLocks noGrp="1"/>
          </p:cNvSpPr>
          <p:nvPr>
            <p:ph type="clipArt" sz="quarter" idx="15"/>
          </p:nvPr>
        </p:nvSpPr>
        <p:spPr>
          <a:xfrm>
            <a:off x="1437001" y="4162237"/>
            <a:ext cx="747216" cy="747216"/>
          </a:xfrm>
        </p:spPr>
        <p:txBody>
          <a:bodyPr rtlCol="0">
            <a:normAutofit/>
          </a:bodyPr>
          <a:lstStyle>
            <a:lvl1pPr>
              <a:defRPr sz="1000">
                <a:solidFill>
                  <a:schemeClr val="bg1"/>
                </a:solidFill>
              </a:defRPr>
            </a:lvl1pPr>
          </a:lstStyle>
          <a:p>
            <a:pPr rtl="0"/>
            <a:r>
              <a:rPr lang="es-ES" noProof="0"/>
              <a:t>Haga clic en el icono para agregar una imagen en línea</a:t>
            </a:r>
          </a:p>
        </p:txBody>
      </p:sp>
      <p:sp>
        <p:nvSpPr>
          <p:cNvPr id="56" name="Marcador de texto 2">
            <a:extLst>
              <a:ext uri="{FF2B5EF4-FFF2-40B4-BE49-F238E27FC236}">
                <a16:creationId xmlns:a16="http://schemas.microsoft.com/office/drawing/2014/main" id="{FF3F35AF-A5CD-4066-97B9-902126AD3935}"/>
              </a:ext>
            </a:extLst>
          </p:cNvPr>
          <p:cNvSpPr>
            <a:spLocks noGrp="1"/>
          </p:cNvSpPr>
          <p:nvPr>
            <p:ph type="body" idx="16"/>
          </p:nvPr>
        </p:nvSpPr>
        <p:spPr>
          <a:xfrm>
            <a:off x="3741177" y="5143144"/>
            <a:ext cx="2001667" cy="747216"/>
          </a:xfrm>
        </p:spPr>
        <p:txBody>
          <a:bodyPr lIns="0" rtlCol="0">
            <a:norm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Haga clic para modificar los estilos de texto del patrón</a:t>
            </a:r>
          </a:p>
        </p:txBody>
      </p:sp>
      <p:sp>
        <p:nvSpPr>
          <p:cNvPr id="58" name="Marcador de posición de imagen en línea 4">
            <a:extLst>
              <a:ext uri="{FF2B5EF4-FFF2-40B4-BE49-F238E27FC236}">
                <a16:creationId xmlns:a16="http://schemas.microsoft.com/office/drawing/2014/main" id="{9A265732-BAC2-478A-92AE-23D502B7FF1A}"/>
              </a:ext>
            </a:extLst>
          </p:cNvPr>
          <p:cNvSpPr>
            <a:spLocks noGrp="1"/>
          </p:cNvSpPr>
          <p:nvPr>
            <p:ph type="clipArt" sz="quarter" idx="17"/>
          </p:nvPr>
        </p:nvSpPr>
        <p:spPr>
          <a:xfrm>
            <a:off x="4366877" y="4162237"/>
            <a:ext cx="747216" cy="747216"/>
          </a:xfrm>
        </p:spPr>
        <p:txBody>
          <a:bodyPr rtlCol="0">
            <a:normAutofit/>
          </a:bodyPr>
          <a:lstStyle>
            <a:lvl1pPr>
              <a:defRPr sz="1000">
                <a:solidFill>
                  <a:schemeClr val="bg1"/>
                </a:solidFill>
              </a:defRPr>
            </a:lvl1pPr>
          </a:lstStyle>
          <a:p>
            <a:pPr rtl="0"/>
            <a:r>
              <a:rPr lang="es-ES" noProof="0"/>
              <a:t>Haga clic en el icono para agregar una imagen en línea</a:t>
            </a:r>
          </a:p>
        </p:txBody>
      </p:sp>
      <p:sp>
        <p:nvSpPr>
          <p:cNvPr id="62" name="Marcador de fecha 3">
            <a:extLst>
              <a:ext uri="{FF2B5EF4-FFF2-40B4-BE49-F238E27FC236}">
                <a16:creationId xmlns:a16="http://schemas.microsoft.com/office/drawing/2014/main" id="{A156C4CF-5CE6-43DE-AA90-A75AB2BB67B7}"/>
              </a:ext>
            </a:extLst>
          </p:cNvPr>
          <p:cNvSpPr>
            <a:spLocks noGrp="1"/>
          </p:cNvSpPr>
          <p:nvPr>
            <p:ph type="dt" sz="half" idx="18"/>
          </p:nvPr>
        </p:nvSpPr>
        <p:spPr>
          <a:xfrm>
            <a:off x="835025" y="6356350"/>
            <a:ext cx="806416" cy="365125"/>
          </a:xfrm>
        </p:spPr>
        <p:txBody>
          <a:bodyPr rtlCol="0"/>
          <a:lstStyle>
            <a:lvl1pPr>
              <a:defRPr sz="900">
                <a:solidFill>
                  <a:schemeClr val="accent4">
                    <a:lumMod val="20000"/>
                    <a:lumOff val="80000"/>
                  </a:schemeClr>
                </a:solidFill>
              </a:defRPr>
            </a:lvl1pPr>
          </a:lstStyle>
          <a:p>
            <a:pPr rtl="0"/>
            <a:endParaRPr lang="es-ES" noProof="0"/>
          </a:p>
        </p:txBody>
      </p:sp>
      <p:sp>
        <p:nvSpPr>
          <p:cNvPr id="64" name="Marcador de pie de página 4">
            <a:extLst>
              <a:ext uri="{FF2B5EF4-FFF2-40B4-BE49-F238E27FC236}">
                <a16:creationId xmlns:a16="http://schemas.microsoft.com/office/drawing/2014/main" id="{4EA599FC-289F-4C20-9865-DAA03F574EC5}"/>
              </a:ext>
            </a:extLst>
          </p:cNvPr>
          <p:cNvSpPr>
            <a:spLocks noGrp="1"/>
          </p:cNvSpPr>
          <p:nvPr>
            <p:ph type="ftr" sz="quarter" idx="19"/>
          </p:nvPr>
        </p:nvSpPr>
        <p:spPr>
          <a:xfrm>
            <a:off x="1771956" y="6356350"/>
            <a:ext cx="3028643" cy="365125"/>
          </a:xfrm>
        </p:spPr>
        <p:txBody>
          <a:bodyPr rtlCol="0"/>
          <a:lstStyle>
            <a:lvl1pPr>
              <a:defRPr sz="900">
                <a:solidFill>
                  <a:schemeClr val="accent4">
                    <a:lumMod val="20000"/>
                    <a:lumOff val="80000"/>
                  </a:schemeClr>
                </a:solidFill>
              </a:defRPr>
            </a:lvl1pPr>
          </a:lstStyle>
          <a:p>
            <a:pPr rtl="0"/>
            <a:endParaRPr lang="es-ES" noProof="0"/>
          </a:p>
        </p:txBody>
      </p:sp>
      <p:sp>
        <p:nvSpPr>
          <p:cNvPr id="66" name="Marcador de número de diapositiva 5">
            <a:extLst>
              <a:ext uri="{FF2B5EF4-FFF2-40B4-BE49-F238E27FC236}">
                <a16:creationId xmlns:a16="http://schemas.microsoft.com/office/drawing/2014/main" id="{D18BF7DD-991C-4210-9977-3CCAFDB578A7}"/>
              </a:ext>
            </a:extLst>
          </p:cNvPr>
          <p:cNvSpPr>
            <a:spLocks noGrp="1"/>
          </p:cNvSpPr>
          <p:nvPr>
            <p:ph type="sldNum" sz="quarter" idx="20"/>
          </p:nvPr>
        </p:nvSpPr>
        <p:spPr>
          <a:xfrm>
            <a:off x="4951850" y="6356350"/>
            <a:ext cx="809507" cy="365125"/>
          </a:xfrm>
        </p:spPr>
        <p:txBody>
          <a:bodyPr rtlCol="0"/>
          <a:lstStyle>
            <a:lvl1pPr>
              <a:defRPr sz="900">
                <a:solidFill>
                  <a:schemeClr val="accent4">
                    <a:lumMod val="20000"/>
                    <a:lumOff val="80000"/>
                  </a:schemeClr>
                </a:solidFill>
              </a:defRPr>
            </a:lvl1pPr>
          </a:lstStyle>
          <a:p>
            <a:pPr rtl="0"/>
            <a:fld id="{B5CEABB6-07DC-46E8-9B57-56EC44A396E5}" type="slidenum">
              <a:rPr lang="es-ES" noProof="0" smtClean="0"/>
              <a:pPr rtl="0"/>
              <a:t>‹Nº›</a:t>
            </a:fld>
            <a:endParaRPr lang="es-ES" noProof="0"/>
          </a:p>
        </p:txBody>
      </p:sp>
    </p:spTree>
    <p:extLst>
      <p:ext uri="{BB962C8B-B14F-4D97-AF65-F5344CB8AC3E}">
        <p14:creationId xmlns:p14="http://schemas.microsoft.com/office/powerpoint/2010/main" val="558274209"/>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extLst>
    <p:ext uri="{DCECCB84-F9BA-43D5-87BE-67443E8EF086}">
      <p15:sldGuideLst xmlns:p15="http://schemas.microsoft.com/office/powerpoint/2012/main">
        <p15:guide id="1" pos="600" userDrawn="1">
          <p15:clr>
            <a:srgbClr val="FBAE40"/>
          </p15:clr>
        </p15:guide>
        <p15:guide id="2" pos="352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ítulo y 3 contenido">
    <p:bg>
      <p:bgPr>
        <a:solidFill>
          <a:schemeClr val="accent2"/>
        </a:solidFill>
        <a:effectLst/>
      </p:bgPr>
    </p:bg>
    <p:spTree>
      <p:nvGrpSpPr>
        <p:cNvPr id="1" name=""/>
        <p:cNvGrpSpPr/>
        <p:nvPr/>
      </p:nvGrpSpPr>
      <p:grpSpPr>
        <a:xfrm>
          <a:off x="0" y="0"/>
          <a:ext cx="0" cy="0"/>
          <a:chOff x="0" y="0"/>
          <a:chExt cx="0" cy="0"/>
        </a:xfrm>
      </p:grpSpPr>
      <p:sp>
        <p:nvSpPr>
          <p:cNvPr id="62" name="Rectángulo 61">
            <a:extLst>
              <a:ext uri="{FF2B5EF4-FFF2-40B4-BE49-F238E27FC236}">
                <a16:creationId xmlns:a16="http://schemas.microsoft.com/office/drawing/2014/main" id="{E1FA9687-5666-46AC-B2C5-FDA4A4EF6670}"/>
              </a:ext>
            </a:extLst>
          </p:cNvPr>
          <p:cNvSpPr/>
          <p:nvPr userDrawn="1"/>
        </p:nvSpPr>
        <p:spPr>
          <a:xfrm>
            <a:off x="0" y="2682910"/>
            <a:ext cx="4050792" cy="41725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4" name="Rectángulo 63">
            <a:extLst>
              <a:ext uri="{FF2B5EF4-FFF2-40B4-BE49-F238E27FC236}">
                <a16:creationId xmlns:a16="http://schemas.microsoft.com/office/drawing/2014/main" id="{3A0B6809-6EF5-4C1C-AE26-93D43D084EE4}"/>
              </a:ext>
            </a:extLst>
          </p:cNvPr>
          <p:cNvSpPr/>
          <p:nvPr userDrawn="1"/>
        </p:nvSpPr>
        <p:spPr>
          <a:xfrm>
            <a:off x="4070604" y="2662273"/>
            <a:ext cx="4050792" cy="4172532"/>
          </a:xfrm>
          <a:prstGeom prst="rect">
            <a:avLst/>
          </a:prstGeom>
          <a:solidFill>
            <a:schemeClr val="accent4"/>
          </a:solidFill>
          <a:ln w="349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6" name="Rectángulo 65">
            <a:extLst>
              <a:ext uri="{FF2B5EF4-FFF2-40B4-BE49-F238E27FC236}">
                <a16:creationId xmlns:a16="http://schemas.microsoft.com/office/drawing/2014/main" id="{6DDDE35A-F618-42E2-AA04-F609770EFA37}"/>
              </a:ext>
            </a:extLst>
          </p:cNvPr>
          <p:cNvSpPr/>
          <p:nvPr userDrawn="1"/>
        </p:nvSpPr>
        <p:spPr>
          <a:xfrm>
            <a:off x="8141208" y="2662273"/>
            <a:ext cx="4050792" cy="41931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A4AE12D1-08AF-45E9-A34A-BDE9E860BAA2}"/>
              </a:ext>
            </a:extLst>
          </p:cNvPr>
          <p:cNvSpPr>
            <a:spLocks noGrp="1"/>
          </p:cNvSpPr>
          <p:nvPr>
            <p:ph type="title" hasCustomPrompt="1"/>
          </p:nvPr>
        </p:nvSpPr>
        <p:spPr>
          <a:xfrm>
            <a:off x="2074505" y="629616"/>
            <a:ext cx="8042991" cy="1325563"/>
          </a:xfrm>
        </p:spPr>
        <p:txBody>
          <a:bodyPr rtlCol="0" anchor="ctr">
            <a:normAutofit/>
          </a:bodyPr>
          <a:lstStyle>
            <a:lvl1pPr marL="0" algn="ctr" defTabSz="914400" rtl="0" eaLnBrk="1" latinLnBrk="0" hangingPunct="1">
              <a:lnSpc>
                <a:spcPct val="90000"/>
              </a:lnSpc>
              <a:spcBef>
                <a:spcPct val="0"/>
              </a:spcBef>
              <a:buNone/>
              <a:defRPr lang="en-US" sz="3800" b="1" kern="1200" dirty="0">
                <a:solidFill>
                  <a:schemeClr val="bg1"/>
                </a:solidFill>
                <a:latin typeface="+mj-lt"/>
                <a:ea typeface="+mj-ea"/>
                <a:cs typeface="+mj-cs"/>
              </a:defRPr>
            </a:lvl1pPr>
          </a:lstStyle>
          <a:p>
            <a:pPr rtl="0"/>
            <a:r>
              <a:rPr lang="es-ES" noProof="0"/>
              <a:t>Hacer clic para editar el título principal </a:t>
            </a:r>
          </a:p>
        </p:txBody>
      </p:sp>
      <p:sp>
        <p:nvSpPr>
          <p:cNvPr id="9" name="Rectángulo 8">
            <a:extLst>
              <a:ext uri="{FF2B5EF4-FFF2-40B4-BE49-F238E27FC236}">
                <a16:creationId xmlns:a16="http://schemas.microsoft.com/office/drawing/2014/main" id="{A9801717-EC04-4D9F-BE50-E726ECAC1136}"/>
              </a:ext>
            </a:extLst>
          </p:cNvPr>
          <p:cNvSpPr/>
          <p:nvPr userDrawn="1"/>
        </p:nvSpPr>
        <p:spPr>
          <a:xfrm>
            <a:off x="5017194"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 name="Rectángulo 10">
            <a:extLst>
              <a:ext uri="{FF2B5EF4-FFF2-40B4-BE49-F238E27FC236}">
                <a16:creationId xmlns:a16="http://schemas.microsoft.com/office/drawing/2014/main" id="{5F1841E8-8EE7-488E-B7DD-D1F23F79128D}"/>
              </a:ext>
            </a:extLst>
          </p:cNvPr>
          <p:cNvSpPr/>
          <p:nvPr userDrawn="1"/>
        </p:nvSpPr>
        <p:spPr>
          <a:xfrm>
            <a:off x="4300452"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3" name="Rectángulo 12">
            <a:extLst>
              <a:ext uri="{FF2B5EF4-FFF2-40B4-BE49-F238E27FC236}">
                <a16:creationId xmlns:a16="http://schemas.microsoft.com/office/drawing/2014/main" id="{44AEF00F-18B6-43AC-BF54-3B4939890FE1}"/>
              </a:ext>
            </a:extLst>
          </p:cNvPr>
          <p:cNvSpPr/>
          <p:nvPr userDrawn="1"/>
        </p:nvSpPr>
        <p:spPr>
          <a:xfrm>
            <a:off x="5375565"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5" name="Rectángulo 14">
            <a:extLst>
              <a:ext uri="{FF2B5EF4-FFF2-40B4-BE49-F238E27FC236}">
                <a16:creationId xmlns:a16="http://schemas.microsoft.com/office/drawing/2014/main" id="{0BC54B6B-8A0E-422F-B2FF-A68441C16904}"/>
              </a:ext>
            </a:extLst>
          </p:cNvPr>
          <p:cNvSpPr/>
          <p:nvPr userDrawn="1"/>
        </p:nvSpPr>
        <p:spPr>
          <a:xfrm>
            <a:off x="3583710"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7" name="Rectángulo 16">
            <a:extLst>
              <a:ext uri="{FF2B5EF4-FFF2-40B4-BE49-F238E27FC236}">
                <a16:creationId xmlns:a16="http://schemas.microsoft.com/office/drawing/2014/main" id="{1602B99D-D623-4FE2-BDFD-A23B43BEBBDD}"/>
              </a:ext>
            </a:extLst>
          </p:cNvPr>
          <p:cNvSpPr/>
          <p:nvPr userDrawn="1"/>
        </p:nvSpPr>
        <p:spPr>
          <a:xfrm>
            <a:off x="2866968"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9" name="Rectángulo 18">
            <a:extLst>
              <a:ext uri="{FF2B5EF4-FFF2-40B4-BE49-F238E27FC236}">
                <a16:creationId xmlns:a16="http://schemas.microsoft.com/office/drawing/2014/main" id="{F4892CE3-43B8-4AF7-8E2E-1E5C2045F89A}"/>
              </a:ext>
            </a:extLst>
          </p:cNvPr>
          <p:cNvSpPr/>
          <p:nvPr userDrawn="1"/>
        </p:nvSpPr>
        <p:spPr>
          <a:xfrm>
            <a:off x="2150226"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1" name="Rectángulo 20">
            <a:extLst>
              <a:ext uri="{FF2B5EF4-FFF2-40B4-BE49-F238E27FC236}">
                <a16:creationId xmlns:a16="http://schemas.microsoft.com/office/drawing/2014/main" id="{53C5002F-39B4-49E5-B179-A5F9A322772D}"/>
              </a:ext>
            </a:extLst>
          </p:cNvPr>
          <p:cNvSpPr/>
          <p:nvPr userDrawn="1"/>
        </p:nvSpPr>
        <p:spPr>
          <a:xfrm>
            <a:off x="3225339" y="2467783"/>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3" name="Rectángulo 22">
            <a:extLst>
              <a:ext uri="{FF2B5EF4-FFF2-40B4-BE49-F238E27FC236}">
                <a16:creationId xmlns:a16="http://schemas.microsoft.com/office/drawing/2014/main" id="{8847AC63-E8C8-47EF-BDEA-DF587155527B}"/>
              </a:ext>
            </a:extLst>
          </p:cNvPr>
          <p:cNvSpPr/>
          <p:nvPr userDrawn="1"/>
        </p:nvSpPr>
        <p:spPr>
          <a:xfrm>
            <a:off x="1791855"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5" name="Rectángulo 24">
            <a:extLst>
              <a:ext uri="{FF2B5EF4-FFF2-40B4-BE49-F238E27FC236}">
                <a16:creationId xmlns:a16="http://schemas.microsoft.com/office/drawing/2014/main" id="{8EAD15DF-3882-4D15-8A5D-B08B7A32A9B0}"/>
              </a:ext>
            </a:extLst>
          </p:cNvPr>
          <p:cNvSpPr/>
          <p:nvPr userDrawn="1"/>
        </p:nvSpPr>
        <p:spPr>
          <a:xfrm>
            <a:off x="1433484"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7" name="Rectángulo 26">
            <a:extLst>
              <a:ext uri="{FF2B5EF4-FFF2-40B4-BE49-F238E27FC236}">
                <a16:creationId xmlns:a16="http://schemas.microsoft.com/office/drawing/2014/main" id="{73A3B466-F022-4299-8575-4347D62E5ADB}"/>
              </a:ext>
            </a:extLst>
          </p:cNvPr>
          <p:cNvSpPr/>
          <p:nvPr userDrawn="1"/>
        </p:nvSpPr>
        <p:spPr>
          <a:xfrm>
            <a:off x="6092307"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9" name="Rectángulo 28">
            <a:extLst>
              <a:ext uri="{FF2B5EF4-FFF2-40B4-BE49-F238E27FC236}">
                <a16:creationId xmlns:a16="http://schemas.microsoft.com/office/drawing/2014/main" id="{7103BE58-6B70-49F5-8283-BF3B0B35E1D7}"/>
              </a:ext>
            </a:extLst>
          </p:cNvPr>
          <p:cNvSpPr/>
          <p:nvPr userDrawn="1"/>
        </p:nvSpPr>
        <p:spPr>
          <a:xfrm>
            <a:off x="358371" y="2467783"/>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1" name="Rectángulo 30">
            <a:extLst>
              <a:ext uri="{FF2B5EF4-FFF2-40B4-BE49-F238E27FC236}">
                <a16:creationId xmlns:a16="http://schemas.microsoft.com/office/drawing/2014/main" id="{865F4154-50AA-4593-A86B-2A7A582D30AA}"/>
              </a:ext>
            </a:extLst>
          </p:cNvPr>
          <p:cNvSpPr/>
          <p:nvPr userDrawn="1"/>
        </p:nvSpPr>
        <p:spPr>
          <a:xfrm>
            <a:off x="4658823"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3" name="Rectángulo 32">
            <a:extLst>
              <a:ext uri="{FF2B5EF4-FFF2-40B4-BE49-F238E27FC236}">
                <a16:creationId xmlns:a16="http://schemas.microsoft.com/office/drawing/2014/main" id="{F635667C-FE54-4C6C-81D2-C117F6848A7C}"/>
              </a:ext>
            </a:extLst>
          </p:cNvPr>
          <p:cNvSpPr/>
          <p:nvPr userDrawn="1"/>
        </p:nvSpPr>
        <p:spPr>
          <a:xfrm>
            <a:off x="1075113"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5" name="Rectángulo 34">
            <a:extLst>
              <a:ext uri="{FF2B5EF4-FFF2-40B4-BE49-F238E27FC236}">
                <a16:creationId xmlns:a16="http://schemas.microsoft.com/office/drawing/2014/main" id="{2B327EE7-DDE6-4725-9791-0909802594D4}"/>
              </a:ext>
            </a:extLst>
          </p:cNvPr>
          <p:cNvSpPr/>
          <p:nvPr userDrawn="1"/>
        </p:nvSpPr>
        <p:spPr>
          <a:xfrm>
            <a:off x="2508597"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7" name="Rectángulo 36">
            <a:extLst>
              <a:ext uri="{FF2B5EF4-FFF2-40B4-BE49-F238E27FC236}">
                <a16:creationId xmlns:a16="http://schemas.microsoft.com/office/drawing/2014/main" id="{E880683C-A1F9-41B4-92B6-6690A542A9CA}"/>
              </a:ext>
            </a:extLst>
          </p:cNvPr>
          <p:cNvSpPr/>
          <p:nvPr userDrawn="1"/>
        </p:nvSpPr>
        <p:spPr>
          <a:xfrm>
            <a:off x="716742" y="2467783"/>
            <a:ext cx="365760"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9" name="Rectángulo 38">
            <a:extLst>
              <a:ext uri="{FF2B5EF4-FFF2-40B4-BE49-F238E27FC236}">
                <a16:creationId xmlns:a16="http://schemas.microsoft.com/office/drawing/2014/main" id="{0BF012F1-D588-4F57-88B5-6F5532BADA92}"/>
              </a:ext>
            </a:extLst>
          </p:cNvPr>
          <p:cNvSpPr/>
          <p:nvPr userDrawn="1"/>
        </p:nvSpPr>
        <p:spPr>
          <a:xfrm>
            <a:off x="0"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3" name="Rectángulo 42">
            <a:extLst>
              <a:ext uri="{FF2B5EF4-FFF2-40B4-BE49-F238E27FC236}">
                <a16:creationId xmlns:a16="http://schemas.microsoft.com/office/drawing/2014/main" id="{503FFB96-6B81-475C-995F-610FEC231FEE}"/>
              </a:ext>
            </a:extLst>
          </p:cNvPr>
          <p:cNvSpPr/>
          <p:nvPr userDrawn="1"/>
        </p:nvSpPr>
        <p:spPr>
          <a:xfrm>
            <a:off x="5733936" y="2467783"/>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7" name="Rectángulo 46">
            <a:extLst>
              <a:ext uri="{FF2B5EF4-FFF2-40B4-BE49-F238E27FC236}">
                <a16:creationId xmlns:a16="http://schemas.microsoft.com/office/drawing/2014/main" id="{3069B2B0-3E3B-4E71-8023-5CEF05BF4DF3}"/>
              </a:ext>
            </a:extLst>
          </p:cNvPr>
          <p:cNvSpPr/>
          <p:nvPr userDrawn="1"/>
        </p:nvSpPr>
        <p:spPr>
          <a:xfrm>
            <a:off x="3942081" y="2467783"/>
            <a:ext cx="365760"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 name="Rectángulo 3">
            <a:extLst>
              <a:ext uri="{FF2B5EF4-FFF2-40B4-BE49-F238E27FC236}">
                <a16:creationId xmlns:a16="http://schemas.microsoft.com/office/drawing/2014/main" id="{8088EB2E-CD96-47B9-A63A-8D18CCA89512}"/>
              </a:ext>
            </a:extLst>
          </p:cNvPr>
          <p:cNvSpPr/>
          <p:nvPr userDrawn="1"/>
        </p:nvSpPr>
        <p:spPr>
          <a:xfrm>
            <a:off x="11467872"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 name="Rectángulo 4">
            <a:extLst>
              <a:ext uri="{FF2B5EF4-FFF2-40B4-BE49-F238E27FC236}">
                <a16:creationId xmlns:a16="http://schemas.microsoft.com/office/drawing/2014/main" id="{9338708E-067F-4FA9-BA12-1C4EA2B37A63}"/>
              </a:ext>
            </a:extLst>
          </p:cNvPr>
          <p:cNvSpPr/>
          <p:nvPr userDrawn="1"/>
        </p:nvSpPr>
        <p:spPr>
          <a:xfrm>
            <a:off x="10751130"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 name="Rectángulo 5">
            <a:extLst>
              <a:ext uri="{FF2B5EF4-FFF2-40B4-BE49-F238E27FC236}">
                <a16:creationId xmlns:a16="http://schemas.microsoft.com/office/drawing/2014/main" id="{6E35FFEA-E06D-408B-A778-0B32F03EFF9F}"/>
              </a:ext>
            </a:extLst>
          </p:cNvPr>
          <p:cNvSpPr/>
          <p:nvPr userDrawn="1"/>
        </p:nvSpPr>
        <p:spPr>
          <a:xfrm>
            <a:off x="11826240"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7" name="Rectángulo 6">
            <a:extLst>
              <a:ext uri="{FF2B5EF4-FFF2-40B4-BE49-F238E27FC236}">
                <a16:creationId xmlns:a16="http://schemas.microsoft.com/office/drawing/2014/main" id="{EA48561E-6688-489C-BA9B-9C5D3AD90706}"/>
              </a:ext>
            </a:extLst>
          </p:cNvPr>
          <p:cNvSpPr/>
          <p:nvPr userDrawn="1"/>
        </p:nvSpPr>
        <p:spPr>
          <a:xfrm>
            <a:off x="10034388"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 name="Rectángulo 9">
            <a:extLst>
              <a:ext uri="{FF2B5EF4-FFF2-40B4-BE49-F238E27FC236}">
                <a16:creationId xmlns:a16="http://schemas.microsoft.com/office/drawing/2014/main" id="{9D6BE74A-DCDC-4736-A000-7680D880DF04}"/>
              </a:ext>
            </a:extLst>
          </p:cNvPr>
          <p:cNvSpPr/>
          <p:nvPr userDrawn="1"/>
        </p:nvSpPr>
        <p:spPr>
          <a:xfrm>
            <a:off x="9317646"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2" name="Rectángulo 11">
            <a:extLst>
              <a:ext uri="{FF2B5EF4-FFF2-40B4-BE49-F238E27FC236}">
                <a16:creationId xmlns:a16="http://schemas.microsoft.com/office/drawing/2014/main" id="{55030A29-CB1B-4217-961C-E14F3593D004}"/>
              </a:ext>
            </a:extLst>
          </p:cNvPr>
          <p:cNvSpPr/>
          <p:nvPr userDrawn="1"/>
        </p:nvSpPr>
        <p:spPr>
          <a:xfrm>
            <a:off x="8600904"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4" name="Rectángulo 13">
            <a:extLst>
              <a:ext uri="{FF2B5EF4-FFF2-40B4-BE49-F238E27FC236}">
                <a16:creationId xmlns:a16="http://schemas.microsoft.com/office/drawing/2014/main" id="{6D0C4995-9291-4EC8-9EE7-99138E697D86}"/>
              </a:ext>
            </a:extLst>
          </p:cNvPr>
          <p:cNvSpPr/>
          <p:nvPr userDrawn="1"/>
        </p:nvSpPr>
        <p:spPr>
          <a:xfrm>
            <a:off x="9676017"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6" name="Rectángulo 15">
            <a:extLst>
              <a:ext uri="{FF2B5EF4-FFF2-40B4-BE49-F238E27FC236}">
                <a16:creationId xmlns:a16="http://schemas.microsoft.com/office/drawing/2014/main" id="{F3F7B342-9394-4E5F-BE39-DC03310AD81F}"/>
              </a:ext>
            </a:extLst>
          </p:cNvPr>
          <p:cNvSpPr/>
          <p:nvPr userDrawn="1"/>
        </p:nvSpPr>
        <p:spPr>
          <a:xfrm>
            <a:off x="8242533"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8" name="Rectángulo 17">
            <a:extLst>
              <a:ext uri="{FF2B5EF4-FFF2-40B4-BE49-F238E27FC236}">
                <a16:creationId xmlns:a16="http://schemas.microsoft.com/office/drawing/2014/main" id="{9D4940C5-39A1-40E8-8A26-EDA81A5FF6E2}"/>
              </a:ext>
            </a:extLst>
          </p:cNvPr>
          <p:cNvSpPr/>
          <p:nvPr userDrawn="1"/>
        </p:nvSpPr>
        <p:spPr>
          <a:xfrm>
            <a:off x="7884162"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2" name="Rectángulo 21">
            <a:extLst>
              <a:ext uri="{FF2B5EF4-FFF2-40B4-BE49-F238E27FC236}">
                <a16:creationId xmlns:a16="http://schemas.microsoft.com/office/drawing/2014/main" id="{0F268A38-2DB0-40ED-A3BD-7B0DBF3DC185}"/>
              </a:ext>
            </a:extLst>
          </p:cNvPr>
          <p:cNvSpPr/>
          <p:nvPr userDrawn="1"/>
        </p:nvSpPr>
        <p:spPr>
          <a:xfrm>
            <a:off x="6809049" y="2467783"/>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4" name="Rectángulo 23">
            <a:extLst>
              <a:ext uri="{FF2B5EF4-FFF2-40B4-BE49-F238E27FC236}">
                <a16:creationId xmlns:a16="http://schemas.microsoft.com/office/drawing/2014/main" id="{9222658B-4E93-40D4-8683-4BFDB7FD28AC}"/>
              </a:ext>
            </a:extLst>
          </p:cNvPr>
          <p:cNvSpPr/>
          <p:nvPr userDrawn="1"/>
        </p:nvSpPr>
        <p:spPr>
          <a:xfrm>
            <a:off x="11109501" y="2467783"/>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1" name="Rectángulo 50">
            <a:extLst>
              <a:ext uri="{FF2B5EF4-FFF2-40B4-BE49-F238E27FC236}">
                <a16:creationId xmlns:a16="http://schemas.microsoft.com/office/drawing/2014/main" id="{CE94E203-4D9D-4315-811B-6AEBDA949895}"/>
              </a:ext>
            </a:extLst>
          </p:cNvPr>
          <p:cNvSpPr/>
          <p:nvPr userDrawn="1"/>
        </p:nvSpPr>
        <p:spPr>
          <a:xfrm>
            <a:off x="7525791"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3" name="Rectángulo 52">
            <a:extLst>
              <a:ext uri="{FF2B5EF4-FFF2-40B4-BE49-F238E27FC236}">
                <a16:creationId xmlns:a16="http://schemas.microsoft.com/office/drawing/2014/main" id="{958DF5A4-693E-486D-BAB8-69D0BDAE74CE}"/>
              </a:ext>
            </a:extLst>
          </p:cNvPr>
          <p:cNvSpPr/>
          <p:nvPr userDrawn="1"/>
        </p:nvSpPr>
        <p:spPr>
          <a:xfrm>
            <a:off x="8959275" y="2467783"/>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5" name="Rectángulo 54">
            <a:extLst>
              <a:ext uri="{FF2B5EF4-FFF2-40B4-BE49-F238E27FC236}">
                <a16:creationId xmlns:a16="http://schemas.microsoft.com/office/drawing/2014/main" id="{2FBA4F83-ED0B-439D-983D-DBBFB23D2612}"/>
              </a:ext>
            </a:extLst>
          </p:cNvPr>
          <p:cNvSpPr/>
          <p:nvPr userDrawn="1"/>
        </p:nvSpPr>
        <p:spPr>
          <a:xfrm>
            <a:off x="7167420" y="2467783"/>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7" name="Rectángulo 56">
            <a:extLst>
              <a:ext uri="{FF2B5EF4-FFF2-40B4-BE49-F238E27FC236}">
                <a16:creationId xmlns:a16="http://schemas.microsoft.com/office/drawing/2014/main" id="{3EB3F76F-9FC5-454E-9B4F-C471289878CD}"/>
              </a:ext>
            </a:extLst>
          </p:cNvPr>
          <p:cNvSpPr/>
          <p:nvPr userDrawn="1"/>
        </p:nvSpPr>
        <p:spPr>
          <a:xfrm>
            <a:off x="6450678" y="2467783"/>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1" name="Rectángulo 60">
            <a:extLst>
              <a:ext uri="{FF2B5EF4-FFF2-40B4-BE49-F238E27FC236}">
                <a16:creationId xmlns:a16="http://schemas.microsoft.com/office/drawing/2014/main" id="{91B303D9-4182-4C78-A463-7ED50F26193B}"/>
              </a:ext>
            </a:extLst>
          </p:cNvPr>
          <p:cNvSpPr/>
          <p:nvPr userDrawn="1"/>
        </p:nvSpPr>
        <p:spPr>
          <a:xfrm>
            <a:off x="10392759" y="2467783"/>
            <a:ext cx="365760"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7" name="Marcador de texto 2">
            <a:extLst>
              <a:ext uri="{FF2B5EF4-FFF2-40B4-BE49-F238E27FC236}">
                <a16:creationId xmlns:a16="http://schemas.microsoft.com/office/drawing/2014/main" id="{EF16DA6B-95E3-47E1-84FF-3BC278B41388}"/>
              </a:ext>
            </a:extLst>
          </p:cNvPr>
          <p:cNvSpPr>
            <a:spLocks noGrp="1"/>
          </p:cNvSpPr>
          <p:nvPr>
            <p:ph type="body" idx="10"/>
          </p:nvPr>
        </p:nvSpPr>
        <p:spPr>
          <a:xfrm>
            <a:off x="956168" y="4922388"/>
            <a:ext cx="2176974" cy="566511"/>
          </a:xfrm>
        </p:spPr>
        <p:txBody>
          <a:bodyPr lIns="0" rtlCol="0">
            <a:no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Haga clic para modificar los estilos de texto del patrón</a:t>
            </a:r>
          </a:p>
        </p:txBody>
      </p:sp>
      <p:sp>
        <p:nvSpPr>
          <p:cNvPr id="68" name="Marcador de posición de imagen en línea 4">
            <a:extLst>
              <a:ext uri="{FF2B5EF4-FFF2-40B4-BE49-F238E27FC236}">
                <a16:creationId xmlns:a16="http://schemas.microsoft.com/office/drawing/2014/main" id="{CAAD9B35-EE81-48EC-8761-181F054A07C5}"/>
              </a:ext>
            </a:extLst>
          </p:cNvPr>
          <p:cNvSpPr>
            <a:spLocks noGrp="1"/>
          </p:cNvSpPr>
          <p:nvPr>
            <p:ph type="clipArt" sz="quarter" idx="11"/>
          </p:nvPr>
        </p:nvSpPr>
        <p:spPr>
          <a:xfrm>
            <a:off x="1668302" y="3911001"/>
            <a:ext cx="747216" cy="747216"/>
          </a:xfrm>
        </p:spPr>
        <p:txBody>
          <a:bodyPr rtlCol="0">
            <a:normAutofit/>
          </a:bodyPr>
          <a:lstStyle>
            <a:lvl1pPr>
              <a:defRPr sz="1000">
                <a:solidFill>
                  <a:schemeClr val="bg1"/>
                </a:solidFill>
              </a:defRPr>
            </a:lvl1pPr>
          </a:lstStyle>
          <a:p>
            <a:pPr rtl="0"/>
            <a:r>
              <a:rPr lang="es-ES" noProof="0"/>
              <a:t>Haga clic en el icono para agregar una imagen en línea</a:t>
            </a:r>
          </a:p>
        </p:txBody>
      </p:sp>
      <p:sp>
        <p:nvSpPr>
          <p:cNvPr id="69" name="Marcador de texto 2">
            <a:extLst>
              <a:ext uri="{FF2B5EF4-FFF2-40B4-BE49-F238E27FC236}">
                <a16:creationId xmlns:a16="http://schemas.microsoft.com/office/drawing/2014/main" id="{BDA65F58-E1F7-44CA-BD9C-34919803B82A}"/>
              </a:ext>
            </a:extLst>
          </p:cNvPr>
          <p:cNvSpPr>
            <a:spLocks noGrp="1"/>
          </p:cNvSpPr>
          <p:nvPr>
            <p:ph type="body" idx="12"/>
          </p:nvPr>
        </p:nvSpPr>
        <p:spPr>
          <a:xfrm>
            <a:off x="4969746" y="4922388"/>
            <a:ext cx="2176974" cy="566511"/>
          </a:xfrm>
        </p:spPr>
        <p:txBody>
          <a:bodyPr lIns="0" rtlCol="0">
            <a:no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Haga clic para modificar los estilos de texto del patrón</a:t>
            </a:r>
          </a:p>
        </p:txBody>
      </p:sp>
      <p:sp>
        <p:nvSpPr>
          <p:cNvPr id="70" name="Marcador de posición de imagen en línea 4">
            <a:extLst>
              <a:ext uri="{FF2B5EF4-FFF2-40B4-BE49-F238E27FC236}">
                <a16:creationId xmlns:a16="http://schemas.microsoft.com/office/drawing/2014/main" id="{0FC3B20B-4758-4A42-8F93-33F464E4670F}"/>
              </a:ext>
            </a:extLst>
          </p:cNvPr>
          <p:cNvSpPr>
            <a:spLocks noGrp="1"/>
          </p:cNvSpPr>
          <p:nvPr>
            <p:ph type="clipArt" sz="quarter" idx="13"/>
          </p:nvPr>
        </p:nvSpPr>
        <p:spPr>
          <a:xfrm>
            <a:off x="5681880" y="3911001"/>
            <a:ext cx="747216" cy="747216"/>
          </a:xfrm>
        </p:spPr>
        <p:txBody>
          <a:bodyPr rtlCol="0">
            <a:normAutofit/>
          </a:bodyPr>
          <a:lstStyle>
            <a:lvl1pPr>
              <a:defRPr sz="1000">
                <a:solidFill>
                  <a:schemeClr val="bg1"/>
                </a:solidFill>
              </a:defRPr>
            </a:lvl1pPr>
          </a:lstStyle>
          <a:p>
            <a:pPr rtl="0"/>
            <a:r>
              <a:rPr lang="es-ES" noProof="0"/>
              <a:t>Haga clic en el icono para agregar una imagen en línea</a:t>
            </a:r>
          </a:p>
        </p:txBody>
      </p:sp>
      <p:sp>
        <p:nvSpPr>
          <p:cNvPr id="72" name="Marcador de texto 2">
            <a:extLst>
              <a:ext uri="{FF2B5EF4-FFF2-40B4-BE49-F238E27FC236}">
                <a16:creationId xmlns:a16="http://schemas.microsoft.com/office/drawing/2014/main" id="{3235C0E0-A540-41F6-8358-8E19E9EFBA01}"/>
              </a:ext>
            </a:extLst>
          </p:cNvPr>
          <p:cNvSpPr>
            <a:spLocks noGrp="1"/>
          </p:cNvSpPr>
          <p:nvPr>
            <p:ph type="body" idx="14"/>
          </p:nvPr>
        </p:nvSpPr>
        <p:spPr>
          <a:xfrm>
            <a:off x="9050970" y="4922388"/>
            <a:ext cx="2176974" cy="566511"/>
          </a:xfrm>
        </p:spPr>
        <p:txBody>
          <a:bodyPr lIns="0" rtlCol="0">
            <a:noAutofit/>
          </a:bodyPr>
          <a:lstStyle>
            <a:lvl1pPr marL="0" indent="0" algn="ctr">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Haga clic para modificar los estilos de texto del patrón</a:t>
            </a:r>
          </a:p>
        </p:txBody>
      </p:sp>
      <p:sp>
        <p:nvSpPr>
          <p:cNvPr id="73" name="Marcador de posición de imagen en línea 4">
            <a:extLst>
              <a:ext uri="{FF2B5EF4-FFF2-40B4-BE49-F238E27FC236}">
                <a16:creationId xmlns:a16="http://schemas.microsoft.com/office/drawing/2014/main" id="{D16285A0-0824-4A0A-892F-2ABEEB9CAC28}"/>
              </a:ext>
            </a:extLst>
          </p:cNvPr>
          <p:cNvSpPr>
            <a:spLocks noGrp="1"/>
          </p:cNvSpPr>
          <p:nvPr>
            <p:ph type="clipArt" sz="quarter" idx="15"/>
          </p:nvPr>
        </p:nvSpPr>
        <p:spPr>
          <a:xfrm>
            <a:off x="9763104" y="3911001"/>
            <a:ext cx="747216" cy="747216"/>
          </a:xfrm>
        </p:spPr>
        <p:txBody>
          <a:bodyPr rtlCol="0">
            <a:normAutofit/>
          </a:bodyPr>
          <a:lstStyle>
            <a:lvl1pPr>
              <a:defRPr sz="1000">
                <a:solidFill>
                  <a:schemeClr val="bg1"/>
                </a:solidFill>
              </a:defRPr>
            </a:lvl1pPr>
          </a:lstStyle>
          <a:p>
            <a:pPr rtl="0"/>
            <a:r>
              <a:rPr lang="es-ES" noProof="0"/>
              <a:t>Haga clic en el icono para agregar una imagen en línea</a:t>
            </a:r>
          </a:p>
        </p:txBody>
      </p:sp>
      <p:sp>
        <p:nvSpPr>
          <p:cNvPr id="74" name="Marcador de fecha 3">
            <a:extLst>
              <a:ext uri="{FF2B5EF4-FFF2-40B4-BE49-F238E27FC236}">
                <a16:creationId xmlns:a16="http://schemas.microsoft.com/office/drawing/2014/main" id="{403A449B-E2DB-41B6-A150-A5C66BE78D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accent1">
                    <a:lumMod val="20000"/>
                    <a:lumOff val="80000"/>
                  </a:schemeClr>
                </a:solidFill>
              </a:defRPr>
            </a:lvl1pPr>
          </a:lstStyle>
          <a:p>
            <a:pPr rtl="0"/>
            <a:endParaRPr lang="es-ES" noProof="0"/>
          </a:p>
        </p:txBody>
      </p:sp>
      <p:sp>
        <p:nvSpPr>
          <p:cNvPr id="75" name="Marcador de pie de página 4">
            <a:extLst>
              <a:ext uri="{FF2B5EF4-FFF2-40B4-BE49-F238E27FC236}">
                <a16:creationId xmlns:a16="http://schemas.microsoft.com/office/drawing/2014/main" id="{1D45A931-0FDA-46B3-A78A-EDB46C29F3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accent4">
                    <a:lumMod val="20000"/>
                    <a:lumOff val="80000"/>
                  </a:schemeClr>
                </a:solidFill>
              </a:defRPr>
            </a:lvl1pPr>
          </a:lstStyle>
          <a:p>
            <a:pPr rtl="0"/>
            <a:endParaRPr lang="es-ES" noProof="0"/>
          </a:p>
        </p:txBody>
      </p:sp>
      <p:sp>
        <p:nvSpPr>
          <p:cNvPr id="76" name="Marcador de número de diapositiva 5">
            <a:extLst>
              <a:ext uri="{FF2B5EF4-FFF2-40B4-BE49-F238E27FC236}">
                <a16:creationId xmlns:a16="http://schemas.microsoft.com/office/drawing/2014/main" id="{43592334-BF43-483B-9ED5-B96DF770B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defRPr>
            </a:lvl1pPr>
          </a:lstStyle>
          <a:p>
            <a:pPr rtl="0"/>
            <a:fld id="{B5CEABB6-07DC-46E8-9B57-56EC44A396E5}" type="slidenum">
              <a:rPr lang="es-ES" noProof="0" smtClean="0"/>
              <a:pPr rtl="0"/>
              <a:t>‹Nº›</a:t>
            </a:fld>
            <a:endParaRPr lang="es-ES" noProof="0"/>
          </a:p>
        </p:txBody>
      </p:sp>
    </p:spTree>
    <p:extLst>
      <p:ext uri="{BB962C8B-B14F-4D97-AF65-F5344CB8AC3E}">
        <p14:creationId xmlns:p14="http://schemas.microsoft.com/office/powerpoint/2010/main" val="2910251218"/>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ítulo y contenido 2">
    <p:bg>
      <p:bgPr>
        <a:solidFill>
          <a:schemeClr val="accent4"/>
        </a:soli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F8F5A6A-E29E-401A-801A-8FD9CAABA7A5}"/>
              </a:ext>
            </a:extLst>
          </p:cNvPr>
          <p:cNvSpPr>
            <a:spLocks noGrp="1"/>
          </p:cNvSpPr>
          <p:nvPr>
            <p:ph idx="1"/>
          </p:nvPr>
        </p:nvSpPr>
        <p:spPr>
          <a:xfrm>
            <a:off x="3657600" y="3296920"/>
            <a:ext cx="7315200" cy="674370"/>
          </a:xfrm>
        </p:spPr>
        <p:txBody>
          <a:bodyPr rtlCol="0">
            <a:normAutofit/>
          </a:bodyPr>
          <a:lstStyle>
            <a:lvl1pPr marL="0" indent="0" algn="ctr">
              <a:lnSpc>
                <a:spcPct val="100000"/>
              </a:lnSpc>
              <a:buNone/>
              <a:defRPr lang="en-US" sz="2400" kern="1200" dirty="0">
                <a:solidFill>
                  <a:schemeClr val="bg1"/>
                </a:solidFill>
                <a:latin typeface="+mn-lt"/>
                <a:ea typeface="+mn-ea"/>
                <a:cs typeface="+mn-cs"/>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rtl="0"/>
            <a:r>
              <a:rPr lang="es-ES" noProof="0"/>
              <a:t>Haga clic para modificar los estilos de texto del patrón</a:t>
            </a:r>
          </a:p>
        </p:txBody>
      </p:sp>
      <p:sp>
        <p:nvSpPr>
          <p:cNvPr id="8" name="Rectángulo 7">
            <a:extLst>
              <a:ext uri="{FF2B5EF4-FFF2-40B4-BE49-F238E27FC236}">
                <a16:creationId xmlns:a16="http://schemas.microsoft.com/office/drawing/2014/main" id="{DC9118C8-2BD4-4A40-BC58-4FE44DEC7363}"/>
              </a:ext>
            </a:extLst>
          </p:cNvPr>
          <p:cNvSpPr/>
          <p:nvPr userDrawn="1"/>
        </p:nvSpPr>
        <p:spPr>
          <a:xfrm>
            <a:off x="2118360" y="13716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 name="Rectángulo 9">
            <a:extLst>
              <a:ext uri="{FF2B5EF4-FFF2-40B4-BE49-F238E27FC236}">
                <a16:creationId xmlns:a16="http://schemas.microsoft.com/office/drawing/2014/main" id="{F4AD9616-1E71-41BB-8C88-7A8B2E678B19}"/>
              </a:ext>
            </a:extLst>
          </p:cNvPr>
          <p:cNvSpPr/>
          <p:nvPr userDrawn="1"/>
        </p:nvSpPr>
        <p:spPr>
          <a:xfrm>
            <a:off x="2118360" y="24003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2" name="Rectángulo 11">
            <a:extLst>
              <a:ext uri="{FF2B5EF4-FFF2-40B4-BE49-F238E27FC236}">
                <a16:creationId xmlns:a16="http://schemas.microsoft.com/office/drawing/2014/main" id="{13C0C635-E6DB-4926-AB50-27C9523BA6D9}"/>
              </a:ext>
            </a:extLst>
          </p:cNvPr>
          <p:cNvSpPr/>
          <p:nvPr userDrawn="1"/>
        </p:nvSpPr>
        <p:spPr>
          <a:xfrm>
            <a:off x="2118360" y="2743200"/>
            <a:ext cx="3429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4" name="Rectángulo 13">
            <a:extLst>
              <a:ext uri="{FF2B5EF4-FFF2-40B4-BE49-F238E27FC236}">
                <a16:creationId xmlns:a16="http://schemas.microsoft.com/office/drawing/2014/main" id="{68C2E78C-B45B-4FC7-8BA2-B26C3B4C1B7B}"/>
              </a:ext>
            </a:extLst>
          </p:cNvPr>
          <p:cNvSpPr/>
          <p:nvPr userDrawn="1"/>
        </p:nvSpPr>
        <p:spPr>
          <a:xfrm>
            <a:off x="2118360" y="30861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6" name="Rectángulo 15">
            <a:extLst>
              <a:ext uri="{FF2B5EF4-FFF2-40B4-BE49-F238E27FC236}">
                <a16:creationId xmlns:a16="http://schemas.microsoft.com/office/drawing/2014/main" id="{DE27586E-6CC4-43CF-85A4-5F1DEBF538EE}"/>
              </a:ext>
            </a:extLst>
          </p:cNvPr>
          <p:cNvSpPr/>
          <p:nvPr userDrawn="1"/>
        </p:nvSpPr>
        <p:spPr>
          <a:xfrm>
            <a:off x="2118360" y="34290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8" name="Rectángulo 17">
            <a:extLst>
              <a:ext uri="{FF2B5EF4-FFF2-40B4-BE49-F238E27FC236}">
                <a16:creationId xmlns:a16="http://schemas.microsoft.com/office/drawing/2014/main" id="{1EA87086-44EB-4B15-9068-C89D4316CCC4}"/>
              </a:ext>
            </a:extLst>
          </p:cNvPr>
          <p:cNvSpPr/>
          <p:nvPr userDrawn="1"/>
        </p:nvSpPr>
        <p:spPr>
          <a:xfrm>
            <a:off x="2118360" y="37719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0" name="Rectángulo 19">
            <a:extLst>
              <a:ext uri="{FF2B5EF4-FFF2-40B4-BE49-F238E27FC236}">
                <a16:creationId xmlns:a16="http://schemas.microsoft.com/office/drawing/2014/main" id="{82DBA141-4D66-475C-A7A4-24D56F66EA01}"/>
              </a:ext>
            </a:extLst>
          </p:cNvPr>
          <p:cNvSpPr/>
          <p:nvPr userDrawn="1"/>
        </p:nvSpPr>
        <p:spPr>
          <a:xfrm>
            <a:off x="2118360" y="4114800"/>
            <a:ext cx="3429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2" name="Rectángulo 21">
            <a:extLst>
              <a:ext uri="{FF2B5EF4-FFF2-40B4-BE49-F238E27FC236}">
                <a16:creationId xmlns:a16="http://schemas.microsoft.com/office/drawing/2014/main" id="{7236208B-40F2-466D-94DD-475C48CC33F1}"/>
              </a:ext>
            </a:extLst>
          </p:cNvPr>
          <p:cNvSpPr/>
          <p:nvPr userDrawn="1"/>
        </p:nvSpPr>
        <p:spPr>
          <a:xfrm>
            <a:off x="2118360" y="44577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4" name="Rectángulo 23">
            <a:extLst>
              <a:ext uri="{FF2B5EF4-FFF2-40B4-BE49-F238E27FC236}">
                <a16:creationId xmlns:a16="http://schemas.microsoft.com/office/drawing/2014/main" id="{05A7F399-568C-49DE-BEA4-F1693AC34329}"/>
              </a:ext>
            </a:extLst>
          </p:cNvPr>
          <p:cNvSpPr/>
          <p:nvPr userDrawn="1"/>
        </p:nvSpPr>
        <p:spPr>
          <a:xfrm>
            <a:off x="2118360" y="4800600"/>
            <a:ext cx="3429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6" name="Rectángulo 25">
            <a:extLst>
              <a:ext uri="{FF2B5EF4-FFF2-40B4-BE49-F238E27FC236}">
                <a16:creationId xmlns:a16="http://schemas.microsoft.com/office/drawing/2014/main" id="{5004A9B4-FE61-456D-821E-17BBAF611724}"/>
              </a:ext>
            </a:extLst>
          </p:cNvPr>
          <p:cNvSpPr/>
          <p:nvPr userDrawn="1"/>
        </p:nvSpPr>
        <p:spPr>
          <a:xfrm>
            <a:off x="2118360" y="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8" name="Rectángulo 27">
            <a:extLst>
              <a:ext uri="{FF2B5EF4-FFF2-40B4-BE49-F238E27FC236}">
                <a16:creationId xmlns:a16="http://schemas.microsoft.com/office/drawing/2014/main" id="{8E9149E0-1DA5-4D13-B672-D5D022B66892}"/>
              </a:ext>
            </a:extLst>
          </p:cNvPr>
          <p:cNvSpPr/>
          <p:nvPr userDrawn="1"/>
        </p:nvSpPr>
        <p:spPr>
          <a:xfrm>
            <a:off x="2118360" y="65151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0" name="Rectángulo 29">
            <a:extLst>
              <a:ext uri="{FF2B5EF4-FFF2-40B4-BE49-F238E27FC236}">
                <a16:creationId xmlns:a16="http://schemas.microsoft.com/office/drawing/2014/main" id="{F34998EA-58DB-4394-B448-32D5476A0416}"/>
              </a:ext>
            </a:extLst>
          </p:cNvPr>
          <p:cNvSpPr/>
          <p:nvPr userDrawn="1"/>
        </p:nvSpPr>
        <p:spPr>
          <a:xfrm>
            <a:off x="2118360" y="342900"/>
            <a:ext cx="3429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2" name="Rectángulo 31">
            <a:extLst>
              <a:ext uri="{FF2B5EF4-FFF2-40B4-BE49-F238E27FC236}">
                <a16:creationId xmlns:a16="http://schemas.microsoft.com/office/drawing/2014/main" id="{7D0B7785-DD94-4481-9BE0-30321A1E5D4F}"/>
              </a:ext>
            </a:extLst>
          </p:cNvPr>
          <p:cNvSpPr/>
          <p:nvPr userDrawn="1"/>
        </p:nvSpPr>
        <p:spPr>
          <a:xfrm>
            <a:off x="2118360" y="51435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4" name="Rectángulo 33">
            <a:extLst>
              <a:ext uri="{FF2B5EF4-FFF2-40B4-BE49-F238E27FC236}">
                <a16:creationId xmlns:a16="http://schemas.microsoft.com/office/drawing/2014/main" id="{C5CA73DF-3F6B-4A8B-BC96-5F0E8816759D}"/>
              </a:ext>
            </a:extLst>
          </p:cNvPr>
          <p:cNvSpPr/>
          <p:nvPr userDrawn="1"/>
        </p:nvSpPr>
        <p:spPr>
          <a:xfrm>
            <a:off x="2118360" y="54864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6" name="Rectángulo 35">
            <a:extLst>
              <a:ext uri="{FF2B5EF4-FFF2-40B4-BE49-F238E27FC236}">
                <a16:creationId xmlns:a16="http://schemas.microsoft.com/office/drawing/2014/main" id="{0256AF0A-DC14-4B8A-B41C-950B659F5248}"/>
              </a:ext>
            </a:extLst>
          </p:cNvPr>
          <p:cNvSpPr/>
          <p:nvPr userDrawn="1"/>
        </p:nvSpPr>
        <p:spPr>
          <a:xfrm>
            <a:off x="2118360" y="58293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8" name="Rectángulo 37">
            <a:extLst>
              <a:ext uri="{FF2B5EF4-FFF2-40B4-BE49-F238E27FC236}">
                <a16:creationId xmlns:a16="http://schemas.microsoft.com/office/drawing/2014/main" id="{235D68D2-7542-4F1E-923A-0C6C255A8566}"/>
              </a:ext>
            </a:extLst>
          </p:cNvPr>
          <p:cNvSpPr/>
          <p:nvPr userDrawn="1"/>
        </p:nvSpPr>
        <p:spPr>
          <a:xfrm>
            <a:off x="2118360" y="61722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0" name="Rectángulo 39">
            <a:extLst>
              <a:ext uri="{FF2B5EF4-FFF2-40B4-BE49-F238E27FC236}">
                <a16:creationId xmlns:a16="http://schemas.microsoft.com/office/drawing/2014/main" id="{E0DD9ED3-7DCD-4E23-94F2-51C26D610A2B}"/>
              </a:ext>
            </a:extLst>
          </p:cNvPr>
          <p:cNvSpPr/>
          <p:nvPr userDrawn="1"/>
        </p:nvSpPr>
        <p:spPr>
          <a:xfrm>
            <a:off x="2118360" y="6858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2" name="Rectángulo 41">
            <a:extLst>
              <a:ext uri="{FF2B5EF4-FFF2-40B4-BE49-F238E27FC236}">
                <a16:creationId xmlns:a16="http://schemas.microsoft.com/office/drawing/2014/main" id="{07ED83BD-EB0D-46BD-A015-91554B991642}"/>
              </a:ext>
            </a:extLst>
          </p:cNvPr>
          <p:cNvSpPr/>
          <p:nvPr userDrawn="1"/>
        </p:nvSpPr>
        <p:spPr>
          <a:xfrm>
            <a:off x="2118360" y="10287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4" name="Rectángulo 43">
            <a:extLst>
              <a:ext uri="{FF2B5EF4-FFF2-40B4-BE49-F238E27FC236}">
                <a16:creationId xmlns:a16="http://schemas.microsoft.com/office/drawing/2014/main" id="{069C2404-050F-4EF9-B5FD-333059A9D6FA}"/>
              </a:ext>
            </a:extLst>
          </p:cNvPr>
          <p:cNvSpPr/>
          <p:nvPr userDrawn="1"/>
        </p:nvSpPr>
        <p:spPr>
          <a:xfrm>
            <a:off x="2118360" y="17145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6" name="Rectángulo 45">
            <a:extLst>
              <a:ext uri="{FF2B5EF4-FFF2-40B4-BE49-F238E27FC236}">
                <a16:creationId xmlns:a16="http://schemas.microsoft.com/office/drawing/2014/main" id="{34710FF2-3868-4BB0-AA0F-85DAD4623984}"/>
              </a:ext>
            </a:extLst>
          </p:cNvPr>
          <p:cNvSpPr/>
          <p:nvPr userDrawn="1"/>
        </p:nvSpPr>
        <p:spPr>
          <a:xfrm>
            <a:off x="2118360" y="20574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7" name="Rectángulo 46">
            <a:extLst>
              <a:ext uri="{FF2B5EF4-FFF2-40B4-BE49-F238E27FC236}">
                <a16:creationId xmlns:a16="http://schemas.microsoft.com/office/drawing/2014/main" id="{961596BB-AB96-498E-9FC6-5A2AB545015E}"/>
              </a:ext>
            </a:extLst>
          </p:cNvPr>
          <p:cNvSpPr/>
          <p:nvPr userDrawn="1"/>
        </p:nvSpPr>
        <p:spPr>
          <a:xfrm>
            <a:off x="0" y="0"/>
            <a:ext cx="2133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A4AE12D1-08AF-45E9-A34A-BDE9E860BAA2}"/>
              </a:ext>
            </a:extLst>
          </p:cNvPr>
          <p:cNvSpPr>
            <a:spLocks noGrp="1"/>
          </p:cNvSpPr>
          <p:nvPr>
            <p:ph type="title" hasCustomPrompt="1"/>
          </p:nvPr>
        </p:nvSpPr>
        <p:spPr>
          <a:xfrm rot="16200000">
            <a:off x="-2374585" y="2766220"/>
            <a:ext cx="6858002" cy="1325563"/>
          </a:xfrm>
        </p:spPr>
        <p:txBody>
          <a:bodyPr rtlCol="0">
            <a:normAutofit/>
          </a:bodyPr>
          <a:lstStyle>
            <a:lvl1pPr algn="ctr">
              <a:defRPr lang="en-US" sz="3800" b="1" kern="1200" dirty="0">
                <a:solidFill>
                  <a:schemeClr val="bg1"/>
                </a:solidFill>
                <a:latin typeface="+mj-lt"/>
                <a:ea typeface="+mj-ea"/>
                <a:cs typeface="+mj-cs"/>
              </a:defRPr>
            </a:lvl1pPr>
          </a:lstStyle>
          <a:p>
            <a:pPr rtl="0"/>
            <a:r>
              <a:rPr lang="es-ES" noProof="0"/>
              <a:t>Hacer clic para editar el título principal</a:t>
            </a:r>
          </a:p>
        </p:txBody>
      </p:sp>
      <p:sp>
        <p:nvSpPr>
          <p:cNvPr id="50" name="Marcador de contenido 2">
            <a:extLst>
              <a:ext uri="{FF2B5EF4-FFF2-40B4-BE49-F238E27FC236}">
                <a16:creationId xmlns:a16="http://schemas.microsoft.com/office/drawing/2014/main" id="{3D1D7F95-338B-478D-B221-D4C9EC5472B2}"/>
              </a:ext>
            </a:extLst>
          </p:cNvPr>
          <p:cNvSpPr>
            <a:spLocks noGrp="1"/>
          </p:cNvSpPr>
          <p:nvPr>
            <p:ph idx="11"/>
          </p:nvPr>
        </p:nvSpPr>
        <p:spPr>
          <a:xfrm>
            <a:off x="3657600" y="4126230"/>
            <a:ext cx="7315200" cy="674370"/>
          </a:xfrm>
        </p:spPr>
        <p:txBody>
          <a:bodyPr rtlCol="0">
            <a:normAutofit/>
          </a:bodyPr>
          <a:lstStyle>
            <a:lvl1pPr marL="0" indent="0" algn="ctr">
              <a:lnSpc>
                <a:spcPct val="100000"/>
              </a:lnSpc>
              <a:buNone/>
              <a:defRPr lang="en-US" sz="1600" kern="1200" dirty="0">
                <a:solidFill>
                  <a:schemeClr val="bg1"/>
                </a:solidFill>
                <a:latin typeface="+mn-lt"/>
                <a:ea typeface="+mn-ea"/>
                <a:cs typeface="+mn-cs"/>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rtl="0"/>
            <a:r>
              <a:rPr lang="es-ES" noProof="0"/>
              <a:t>Haga clic para modificar los estilos de texto del patrón</a:t>
            </a:r>
          </a:p>
        </p:txBody>
      </p:sp>
      <p:sp>
        <p:nvSpPr>
          <p:cNvPr id="5" name="Marcador de posición de imagen en línea 4">
            <a:extLst>
              <a:ext uri="{FF2B5EF4-FFF2-40B4-BE49-F238E27FC236}">
                <a16:creationId xmlns:a16="http://schemas.microsoft.com/office/drawing/2014/main" id="{B1173A38-564B-4926-9E0B-57DAB42A7194}"/>
              </a:ext>
            </a:extLst>
          </p:cNvPr>
          <p:cNvSpPr>
            <a:spLocks noGrp="1"/>
          </p:cNvSpPr>
          <p:nvPr>
            <p:ph type="clipArt" sz="quarter" idx="15"/>
          </p:nvPr>
        </p:nvSpPr>
        <p:spPr>
          <a:xfrm>
            <a:off x="6743700" y="1899285"/>
            <a:ext cx="1127125" cy="1127125"/>
          </a:xfrm>
        </p:spPr>
        <p:txBody>
          <a:bodyPr rtlCol="0">
            <a:normAutofit/>
          </a:bodyPr>
          <a:lstStyle>
            <a:lvl1pPr>
              <a:defRPr sz="1800">
                <a:solidFill>
                  <a:schemeClr val="bg1"/>
                </a:solidFill>
              </a:defRPr>
            </a:lvl1pPr>
          </a:lstStyle>
          <a:p>
            <a:pPr rtl="0"/>
            <a:r>
              <a:rPr lang="es-ES" noProof="0"/>
              <a:t>Haga clic en el icono para agregar una imagen en línea</a:t>
            </a:r>
          </a:p>
        </p:txBody>
      </p:sp>
      <p:sp>
        <p:nvSpPr>
          <p:cNvPr id="33" name="Marcador de fecha 3">
            <a:extLst>
              <a:ext uri="{FF2B5EF4-FFF2-40B4-BE49-F238E27FC236}">
                <a16:creationId xmlns:a16="http://schemas.microsoft.com/office/drawing/2014/main" id="{2A70D14D-B032-42AB-863B-09AB9DB8C758}"/>
              </a:ext>
            </a:extLst>
          </p:cNvPr>
          <p:cNvSpPr>
            <a:spLocks noGrp="1"/>
          </p:cNvSpPr>
          <p:nvPr>
            <p:ph type="dt" sz="half" idx="2"/>
          </p:nvPr>
        </p:nvSpPr>
        <p:spPr>
          <a:xfrm>
            <a:off x="3299460" y="6356350"/>
            <a:ext cx="2709454" cy="365125"/>
          </a:xfrm>
          <a:prstGeom prst="rect">
            <a:avLst/>
          </a:prstGeom>
        </p:spPr>
        <p:txBody>
          <a:bodyPr vert="horz" lIns="91440" tIns="45720" rIns="91440" bIns="45720" rtlCol="0" anchor="ctr"/>
          <a:lstStyle>
            <a:lvl1pPr algn="l">
              <a:defRPr sz="900">
                <a:solidFill>
                  <a:schemeClr val="accent4">
                    <a:lumMod val="20000"/>
                    <a:lumOff val="80000"/>
                  </a:schemeClr>
                </a:solidFill>
              </a:defRPr>
            </a:lvl1pPr>
          </a:lstStyle>
          <a:p>
            <a:pPr rtl="0"/>
            <a:endParaRPr lang="es-ES" noProof="0"/>
          </a:p>
        </p:txBody>
      </p:sp>
      <p:sp>
        <p:nvSpPr>
          <p:cNvPr id="35" name="Marcador de pie de página 4">
            <a:extLst>
              <a:ext uri="{FF2B5EF4-FFF2-40B4-BE49-F238E27FC236}">
                <a16:creationId xmlns:a16="http://schemas.microsoft.com/office/drawing/2014/main" id="{06761B94-9FB3-4CC8-9201-29F6032957EB}"/>
              </a:ext>
            </a:extLst>
          </p:cNvPr>
          <p:cNvSpPr>
            <a:spLocks noGrp="1"/>
          </p:cNvSpPr>
          <p:nvPr>
            <p:ph type="ftr" sz="quarter" idx="3"/>
          </p:nvPr>
        </p:nvSpPr>
        <p:spPr>
          <a:xfrm>
            <a:off x="6183089" y="6356350"/>
            <a:ext cx="2253340" cy="365125"/>
          </a:xfrm>
          <a:prstGeom prst="rect">
            <a:avLst/>
          </a:prstGeom>
        </p:spPr>
        <p:txBody>
          <a:bodyPr vert="horz" lIns="91440" tIns="45720" rIns="91440" bIns="45720" rtlCol="0" anchor="ctr"/>
          <a:lstStyle>
            <a:lvl1pPr algn="ctr">
              <a:defRPr sz="900">
                <a:solidFill>
                  <a:schemeClr val="accent4">
                    <a:lumMod val="20000"/>
                    <a:lumOff val="80000"/>
                  </a:schemeClr>
                </a:solidFill>
              </a:defRPr>
            </a:lvl1pPr>
          </a:lstStyle>
          <a:p>
            <a:pPr rtl="0"/>
            <a:endParaRPr lang="es-ES" noProof="0"/>
          </a:p>
        </p:txBody>
      </p:sp>
      <p:sp>
        <p:nvSpPr>
          <p:cNvPr id="37" name="Marcador de número de diapositiva 5">
            <a:extLst>
              <a:ext uri="{FF2B5EF4-FFF2-40B4-BE49-F238E27FC236}">
                <a16:creationId xmlns:a16="http://schemas.microsoft.com/office/drawing/2014/main" id="{E3302F78-FDF8-4294-A286-EBE868040B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4">
                    <a:lumMod val="20000"/>
                    <a:lumOff val="80000"/>
                  </a:schemeClr>
                </a:solidFill>
              </a:defRPr>
            </a:lvl1pPr>
          </a:lstStyle>
          <a:p>
            <a:pPr rtl="0"/>
            <a:fld id="{B5CEABB6-07DC-46E8-9B57-56EC44A396E5}" type="slidenum">
              <a:rPr lang="es-ES" noProof="0" smtClean="0"/>
              <a:pPr rtl="0"/>
              <a:t>‹Nº›</a:t>
            </a:fld>
            <a:endParaRPr lang="es-ES" noProof="0"/>
          </a:p>
        </p:txBody>
      </p:sp>
    </p:spTree>
    <p:extLst>
      <p:ext uri="{BB962C8B-B14F-4D97-AF65-F5344CB8AC3E}">
        <p14:creationId xmlns:p14="http://schemas.microsoft.com/office/powerpoint/2010/main" val="726575144"/>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ítulo, contenido e imagen">
    <p:bg>
      <p:bgPr>
        <a:solidFill>
          <a:schemeClr val="accent3"/>
        </a:solidFill>
        <a:effectLst/>
      </p:bgPr>
    </p:bg>
    <p:spTree>
      <p:nvGrpSpPr>
        <p:cNvPr id="1" name=""/>
        <p:cNvGrpSpPr/>
        <p:nvPr/>
      </p:nvGrpSpPr>
      <p:grpSpPr>
        <a:xfrm>
          <a:off x="0" y="0"/>
          <a:ext cx="0" cy="0"/>
          <a:chOff x="0" y="0"/>
          <a:chExt cx="0" cy="0"/>
        </a:xfrm>
      </p:grpSpPr>
      <p:sp>
        <p:nvSpPr>
          <p:cNvPr id="29" name="Marcador de posición de imagen 28">
            <a:extLst>
              <a:ext uri="{FF2B5EF4-FFF2-40B4-BE49-F238E27FC236}">
                <a16:creationId xmlns:a16="http://schemas.microsoft.com/office/drawing/2014/main" id="{D6DBA18F-1861-4C2A-8FFE-4E883AEC0B63}"/>
              </a:ext>
            </a:extLst>
          </p:cNvPr>
          <p:cNvSpPr>
            <a:spLocks noGrp="1"/>
          </p:cNvSpPr>
          <p:nvPr>
            <p:ph type="pic" sz="quarter" idx="10"/>
          </p:nvPr>
        </p:nvSpPr>
        <p:spPr>
          <a:xfrm>
            <a:off x="6092825" y="0"/>
            <a:ext cx="6099175" cy="6251575"/>
          </a:xfrm>
        </p:spPr>
        <p:txBody>
          <a:bodyPr rtlCol="0"/>
          <a:lstStyle/>
          <a:p>
            <a:pPr rtl="0"/>
            <a:r>
              <a:rPr lang="es-ES" noProof="0"/>
              <a:t>Haga clic en el icono para agregar una imagen</a:t>
            </a:r>
          </a:p>
        </p:txBody>
      </p:sp>
      <p:sp>
        <p:nvSpPr>
          <p:cNvPr id="2" name="Título 1">
            <a:extLst>
              <a:ext uri="{FF2B5EF4-FFF2-40B4-BE49-F238E27FC236}">
                <a16:creationId xmlns:a16="http://schemas.microsoft.com/office/drawing/2014/main" id="{A4AE12D1-08AF-45E9-A34A-BDE9E860BAA2}"/>
              </a:ext>
            </a:extLst>
          </p:cNvPr>
          <p:cNvSpPr>
            <a:spLocks noGrp="1"/>
          </p:cNvSpPr>
          <p:nvPr>
            <p:ph type="title"/>
          </p:nvPr>
        </p:nvSpPr>
        <p:spPr>
          <a:xfrm>
            <a:off x="835025" y="1333500"/>
            <a:ext cx="4493260" cy="1946275"/>
          </a:xfrm>
        </p:spPr>
        <p:txBody>
          <a:bodyPr rtlCol="0" anchor="b">
            <a:normAutofit/>
          </a:bodyPr>
          <a:lstStyle>
            <a:lvl1pPr>
              <a:defRPr sz="3800" b="1">
                <a:solidFill>
                  <a:schemeClr val="bg1"/>
                </a:solidFill>
              </a:defRPr>
            </a:lvl1pPr>
          </a:lstStyle>
          <a:p>
            <a:pPr rtl="0"/>
            <a:r>
              <a:rPr lang="es-ES" noProof="0"/>
              <a:t>Haga clic para modificar el estilo de título del patrón</a:t>
            </a:r>
          </a:p>
        </p:txBody>
      </p:sp>
      <p:sp>
        <p:nvSpPr>
          <p:cNvPr id="3" name="Marcador de contenido 2">
            <a:extLst>
              <a:ext uri="{FF2B5EF4-FFF2-40B4-BE49-F238E27FC236}">
                <a16:creationId xmlns:a16="http://schemas.microsoft.com/office/drawing/2014/main" id="{BF8F5A6A-E29E-401A-801A-8FD9CAABA7A5}"/>
              </a:ext>
            </a:extLst>
          </p:cNvPr>
          <p:cNvSpPr>
            <a:spLocks noGrp="1"/>
          </p:cNvSpPr>
          <p:nvPr>
            <p:ph idx="1"/>
          </p:nvPr>
        </p:nvSpPr>
        <p:spPr>
          <a:xfrm>
            <a:off x="838200" y="3886200"/>
            <a:ext cx="4493260" cy="2364740"/>
          </a:xfrm>
        </p:spPr>
        <p:txBody>
          <a:bodyPr numCol="2" rtlCol="0">
            <a:normAutofit/>
          </a:bodyPr>
          <a:lstStyle>
            <a:lvl1pPr marL="0" indent="0">
              <a:lnSpc>
                <a:spcPct val="100000"/>
              </a:lnSpc>
              <a:buNone/>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rtl="0"/>
            <a:r>
              <a:rPr lang="es-ES" noProof="0"/>
              <a:t>Haga clic para modificar los estilos de texto del patrón</a:t>
            </a:r>
          </a:p>
        </p:txBody>
      </p:sp>
      <p:sp>
        <p:nvSpPr>
          <p:cNvPr id="9" name="Rectángulo 8">
            <a:extLst>
              <a:ext uri="{FF2B5EF4-FFF2-40B4-BE49-F238E27FC236}">
                <a16:creationId xmlns:a16="http://schemas.microsoft.com/office/drawing/2014/main" id="{806E491E-8435-44CE-B968-83D09EE49881}"/>
              </a:ext>
            </a:extLst>
          </p:cNvPr>
          <p:cNvSpPr/>
          <p:nvPr userDrawn="1"/>
        </p:nvSpPr>
        <p:spPr>
          <a:xfrm>
            <a:off x="6093585" y="6250940"/>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 name="Rectángulo 10">
            <a:extLst>
              <a:ext uri="{FF2B5EF4-FFF2-40B4-BE49-F238E27FC236}">
                <a16:creationId xmlns:a16="http://schemas.microsoft.com/office/drawing/2014/main" id="{39A03180-44BE-4E4D-BF73-EE5DAD729554}"/>
              </a:ext>
            </a:extLst>
          </p:cNvPr>
          <p:cNvSpPr/>
          <p:nvPr userDrawn="1"/>
        </p:nvSpPr>
        <p:spPr>
          <a:xfrm>
            <a:off x="7313887" y="6252097"/>
            <a:ext cx="607060" cy="607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3" name="Rectángulo 12">
            <a:extLst>
              <a:ext uri="{FF2B5EF4-FFF2-40B4-BE49-F238E27FC236}">
                <a16:creationId xmlns:a16="http://schemas.microsoft.com/office/drawing/2014/main" id="{7723494C-1FD5-4EBA-8A6B-6C58A70E245E}"/>
              </a:ext>
            </a:extLst>
          </p:cNvPr>
          <p:cNvSpPr/>
          <p:nvPr userDrawn="1"/>
        </p:nvSpPr>
        <p:spPr>
          <a:xfrm>
            <a:off x="7924038" y="6252097"/>
            <a:ext cx="607060" cy="607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5" name="Rectángulo 14">
            <a:extLst>
              <a:ext uri="{FF2B5EF4-FFF2-40B4-BE49-F238E27FC236}">
                <a16:creationId xmlns:a16="http://schemas.microsoft.com/office/drawing/2014/main" id="{D7B4F5D5-9FB3-40E0-9D7F-F5F040B1600D}"/>
              </a:ext>
            </a:extLst>
          </p:cNvPr>
          <p:cNvSpPr/>
          <p:nvPr userDrawn="1"/>
        </p:nvSpPr>
        <p:spPr>
          <a:xfrm>
            <a:off x="8534189" y="6252097"/>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7" name="Rectángulo 16">
            <a:extLst>
              <a:ext uri="{FF2B5EF4-FFF2-40B4-BE49-F238E27FC236}">
                <a16:creationId xmlns:a16="http://schemas.microsoft.com/office/drawing/2014/main" id="{5E5FAC9F-7B71-487B-85A6-B4F56F65E4C2}"/>
              </a:ext>
            </a:extLst>
          </p:cNvPr>
          <p:cNvSpPr/>
          <p:nvPr userDrawn="1"/>
        </p:nvSpPr>
        <p:spPr>
          <a:xfrm>
            <a:off x="9144340" y="6252097"/>
            <a:ext cx="607060" cy="607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9" name="Rectángulo 18">
            <a:extLst>
              <a:ext uri="{FF2B5EF4-FFF2-40B4-BE49-F238E27FC236}">
                <a16:creationId xmlns:a16="http://schemas.microsoft.com/office/drawing/2014/main" id="{B4321CDD-C6D0-43F2-A170-9E4DF40B2894}"/>
              </a:ext>
            </a:extLst>
          </p:cNvPr>
          <p:cNvSpPr/>
          <p:nvPr userDrawn="1"/>
        </p:nvSpPr>
        <p:spPr>
          <a:xfrm>
            <a:off x="9754491" y="6252097"/>
            <a:ext cx="607060" cy="607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1" name="Rectángulo 20">
            <a:extLst>
              <a:ext uri="{FF2B5EF4-FFF2-40B4-BE49-F238E27FC236}">
                <a16:creationId xmlns:a16="http://schemas.microsoft.com/office/drawing/2014/main" id="{CDA8C59A-C559-4262-8FCA-EAC9CF7210A9}"/>
              </a:ext>
            </a:extLst>
          </p:cNvPr>
          <p:cNvSpPr/>
          <p:nvPr userDrawn="1"/>
        </p:nvSpPr>
        <p:spPr>
          <a:xfrm>
            <a:off x="10364642" y="6252097"/>
            <a:ext cx="607060" cy="607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3" name="Rectángulo 22">
            <a:extLst>
              <a:ext uri="{FF2B5EF4-FFF2-40B4-BE49-F238E27FC236}">
                <a16:creationId xmlns:a16="http://schemas.microsoft.com/office/drawing/2014/main" id="{273707CE-E446-40A9-83AF-F04214AFAEF3}"/>
              </a:ext>
            </a:extLst>
          </p:cNvPr>
          <p:cNvSpPr/>
          <p:nvPr userDrawn="1"/>
        </p:nvSpPr>
        <p:spPr>
          <a:xfrm>
            <a:off x="10974793" y="6252097"/>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5" name="Rectángulo 24">
            <a:extLst>
              <a:ext uri="{FF2B5EF4-FFF2-40B4-BE49-F238E27FC236}">
                <a16:creationId xmlns:a16="http://schemas.microsoft.com/office/drawing/2014/main" id="{ADB05DAC-B1E0-42D0-B507-570CF69E87E7}"/>
              </a:ext>
            </a:extLst>
          </p:cNvPr>
          <p:cNvSpPr/>
          <p:nvPr userDrawn="1"/>
        </p:nvSpPr>
        <p:spPr>
          <a:xfrm>
            <a:off x="11584940" y="6252097"/>
            <a:ext cx="607060" cy="6070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7" name="Rectángulo 26">
            <a:extLst>
              <a:ext uri="{FF2B5EF4-FFF2-40B4-BE49-F238E27FC236}">
                <a16:creationId xmlns:a16="http://schemas.microsoft.com/office/drawing/2014/main" id="{C0FA9F79-40D8-44D3-BDF1-C1310C2FC407}"/>
              </a:ext>
            </a:extLst>
          </p:cNvPr>
          <p:cNvSpPr/>
          <p:nvPr userDrawn="1"/>
        </p:nvSpPr>
        <p:spPr>
          <a:xfrm>
            <a:off x="6703736" y="6252097"/>
            <a:ext cx="607060" cy="6070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 name="Rectángulo 3">
            <a:extLst>
              <a:ext uri="{FF2B5EF4-FFF2-40B4-BE49-F238E27FC236}">
                <a16:creationId xmlns:a16="http://schemas.microsoft.com/office/drawing/2014/main" id="{DDB852A5-9EEB-4624-BADD-F5FF19960517}"/>
              </a:ext>
            </a:extLst>
          </p:cNvPr>
          <p:cNvSpPr/>
          <p:nvPr userDrawn="1"/>
        </p:nvSpPr>
        <p:spPr>
          <a:xfrm>
            <a:off x="835025" y="848032"/>
            <a:ext cx="628650" cy="1822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8" name="Marcador de fecha 3">
            <a:extLst>
              <a:ext uri="{FF2B5EF4-FFF2-40B4-BE49-F238E27FC236}">
                <a16:creationId xmlns:a16="http://schemas.microsoft.com/office/drawing/2014/main" id="{E2D1610F-F8AC-4CFC-BF3C-E85A51D67E22}"/>
              </a:ext>
            </a:extLst>
          </p:cNvPr>
          <p:cNvSpPr>
            <a:spLocks noGrp="1"/>
          </p:cNvSpPr>
          <p:nvPr>
            <p:ph type="dt" sz="half" idx="11"/>
          </p:nvPr>
        </p:nvSpPr>
        <p:spPr>
          <a:xfrm>
            <a:off x="835025" y="6356350"/>
            <a:ext cx="806416" cy="365125"/>
          </a:xfrm>
        </p:spPr>
        <p:txBody>
          <a:bodyPr rtlCol="0"/>
          <a:lstStyle>
            <a:lvl1pPr>
              <a:defRPr sz="900">
                <a:solidFill>
                  <a:schemeClr val="accent3">
                    <a:lumMod val="20000"/>
                    <a:lumOff val="80000"/>
                  </a:schemeClr>
                </a:solidFill>
              </a:defRPr>
            </a:lvl1pPr>
          </a:lstStyle>
          <a:p>
            <a:pPr rtl="0"/>
            <a:endParaRPr lang="es-ES" noProof="0"/>
          </a:p>
        </p:txBody>
      </p:sp>
      <p:sp>
        <p:nvSpPr>
          <p:cNvPr id="20" name="Marcador de pie de página 4">
            <a:extLst>
              <a:ext uri="{FF2B5EF4-FFF2-40B4-BE49-F238E27FC236}">
                <a16:creationId xmlns:a16="http://schemas.microsoft.com/office/drawing/2014/main" id="{B9B1A01F-A9EE-4009-8274-36D560D838C7}"/>
              </a:ext>
            </a:extLst>
          </p:cNvPr>
          <p:cNvSpPr>
            <a:spLocks noGrp="1"/>
          </p:cNvSpPr>
          <p:nvPr>
            <p:ph type="ftr" sz="quarter" idx="12"/>
          </p:nvPr>
        </p:nvSpPr>
        <p:spPr>
          <a:xfrm>
            <a:off x="1771957" y="6356350"/>
            <a:ext cx="2590346" cy="365125"/>
          </a:xfrm>
        </p:spPr>
        <p:txBody>
          <a:bodyPr rtlCol="0"/>
          <a:lstStyle>
            <a:lvl1pPr>
              <a:defRPr sz="900">
                <a:solidFill>
                  <a:schemeClr val="accent3">
                    <a:lumMod val="20000"/>
                    <a:lumOff val="80000"/>
                  </a:schemeClr>
                </a:solidFill>
              </a:defRPr>
            </a:lvl1pPr>
          </a:lstStyle>
          <a:p>
            <a:pPr rtl="0"/>
            <a:endParaRPr lang="es-ES" noProof="0"/>
          </a:p>
        </p:txBody>
      </p:sp>
      <p:sp>
        <p:nvSpPr>
          <p:cNvPr id="22" name="Marcador de número de diapositiva 5">
            <a:extLst>
              <a:ext uri="{FF2B5EF4-FFF2-40B4-BE49-F238E27FC236}">
                <a16:creationId xmlns:a16="http://schemas.microsoft.com/office/drawing/2014/main" id="{816387B0-6878-4D33-A72D-26350FC7B128}"/>
              </a:ext>
            </a:extLst>
          </p:cNvPr>
          <p:cNvSpPr>
            <a:spLocks noGrp="1"/>
          </p:cNvSpPr>
          <p:nvPr>
            <p:ph type="sldNum" sz="quarter" idx="13"/>
          </p:nvPr>
        </p:nvSpPr>
        <p:spPr>
          <a:xfrm>
            <a:off x="4518778" y="6356350"/>
            <a:ext cx="809507" cy="365125"/>
          </a:xfrm>
        </p:spPr>
        <p:txBody>
          <a:bodyPr rtlCol="0"/>
          <a:lstStyle>
            <a:lvl1pPr>
              <a:defRPr sz="900">
                <a:solidFill>
                  <a:schemeClr val="accent3">
                    <a:lumMod val="20000"/>
                    <a:lumOff val="80000"/>
                  </a:schemeClr>
                </a:solidFill>
              </a:defRPr>
            </a:lvl1pPr>
          </a:lstStyle>
          <a:p>
            <a:pPr rtl="0"/>
            <a:fld id="{B5CEABB6-07DC-46E8-9B57-56EC44A396E5}" type="slidenum">
              <a:rPr lang="es-ES" noProof="0" smtClean="0"/>
              <a:pPr rtl="0"/>
              <a:t>‹Nº›</a:t>
            </a:fld>
            <a:endParaRPr lang="es-ES" noProof="0"/>
          </a:p>
        </p:txBody>
      </p:sp>
    </p:spTree>
    <p:extLst>
      <p:ext uri="{BB962C8B-B14F-4D97-AF65-F5344CB8AC3E}">
        <p14:creationId xmlns:p14="http://schemas.microsoft.com/office/powerpoint/2010/main" val="543621166"/>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ierre">
    <p:bg>
      <p:bgPr>
        <a:solidFill>
          <a:schemeClr val="accent1"/>
        </a:solidFill>
        <a:effectLst/>
      </p:bgPr>
    </p:bg>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E602CDF5-333B-4D96-98D8-CDFB79A8430E}"/>
              </a:ext>
            </a:extLst>
          </p:cNvPr>
          <p:cNvSpPr/>
          <p:nvPr userDrawn="1"/>
        </p:nvSpPr>
        <p:spPr>
          <a:xfrm>
            <a:off x="10472928" y="3425047"/>
            <a:ext cx="1719072" cy="1719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2" name="Rectángulo 41">
            <a:extLst>
              <a:ext uri="{FF2B5EF4-FFF2-40B4-BE49-F238E27FC236}">
                <a16:creationId xmlns:a16="http://schemas.microsoft.com/office/drawing/2014/main" id="{4BE2D702-5FB5-4F75-B96D-4F210F10EA62}"/>
              </a:ext>
            </a:extLst>
          </p:cNvPr>
          <p:cNvSpPr/>
          <p:nvPr userDrawn="1"/>
        </p:nvSpPr>
        <p:spPr>
          <a:xfrm>
            <a:off x="7044535" y="0"/>
            <a:ext cx="1719072" cy="1719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6C25C416-A3A2-4CF9-9532-2C0BFB51CFDF}"/>
              </a:ext>
            </a:extLst>
          </p:cNvPr>
          <p:cNvSpPr>
            <a:spLocks noGrp="1"/>
          </p:cNvSpPr>
          <p:nvPr>
            <p:ph type="ctrTitle"/>
          </p:nvPr>
        </p:nvSpPr>
        <p:spPr>
          <a:xfrm>
            <a:off x="835025" y="2074089"/>
            <a:ext cx="5522750" cy="1492476"/>
          </a:xfrm>
        </p:spPr>
        <p:txBody>
          <a:bodyPr lIns="0" bIns="0" rtlCol="0" anchor="b">
            <a:normAutofit/>
          </a:bodyPr>
          <a:lstStyle>
            <a:lvl1pPr algn="ctr">
              <a:defRPr lang="en-US" sz="3800" b="1" kern="1200" dirty="0">
                <a:solidFill>
                  <a:schemeClr val="bg1"/>
                </a:solidFill>
                <a:latin typeface="+mj-lt"/>
                <a:ea typeface="+mj-ea"/>
                <a:cs typeface="+mj-cs"/>
              </a:defRPr>
            </a:lvl1pPr>
          </a:lstStyle>
          <a:p>
            <a:pPr rtl="0"/>
            <a:r>
              <a:rPr lang="es-ES" noProof="0"/>
              <a:t>Haga clic para modificar el estilo de título del patrón</a:t>
            </a:r>
          </a:p>
        </p:txBody>
      </p:sp>
      <p:sp>
        <p:nvSpPr>
          <p:cNvPr id="9" name="Marcador de texto 8">
            <a:extLst>
              <a:ext uri="{FF2B5EF4-FFF2-40B4-BE49-F238E27FC236}">
                <a16:creationId xmlns:a16="http://schemas.microsoft.com/office/drawing/2014/main" id="{AEC85266-52B0-409F-8CE4-E444E424D5E1}"/>
              </a:ext>
            </a:extLst>
          </p:cNvPr>
          <p:cNvSpPr>
            <a:spLocks noGrp="1"/>
          </p:cNvSpPr>
          <p:nvPr>
            <p:ph type="body" sz="quarter" idx="13" hasCustomPrompt="1"/>
          </p:nvPr>
        </p:nvSpPr>
        <p:spPr>
          <a:xfrm>
            <a:off x="835025" y="3865635"/>
            <a:ext cx="5522750" cy="1947336"/>
          </a:xfrm>
        </p:spPr>
        <p:txBody>
          <a:bodyPr lIns="0" rtlCol="0">
            <a:normAutofit/>
          </a:bodyPr>
          <a:lstStyle>
            <a:lvl1pPr marL="0" indent="0" algn="ctr">
              <a:lnSpc>
                <a:spcPct val="150000"/>
              </a:lnSpc>
              <a:buNone/>
              <a:defRPr sz="1600">
                <a:solidFill>
                  <a:schemeClr val="bg1"/>
                </a:solidFill>
              </a:defRPr>
            </a:lvl1pPr>
          </a:lstStyle>
          <a:p>
            <a:pPr rtl="0"/>
            <a:r>
              <a:rPr lang="es-ES" noProof="0"/>
              <a:t>Haga clic para editar el estilo de subtítulo del patrón</a:t>
            </a:r>
          </a:p>
        </p:txBody>
      </p:sp>
      <p:sp>
        <p:nvSpPr>
          <p:cNvPr id="20" name="Rectángulo 19">
            <a:extLst>
              <a:ext uri="{FF2B5EF4-FFF2-40B4-BE49-F238E27FC236}">
                <a16:creationId xmlns:a16="http://schemas.microsoft.com/office/drawing/2014/main" id="{0455E561-1242-4C3A-8D37-3138CA80547F}"/>
              </a:ext>
            </a:extLst>
          </p:cNvPr>
          <p:cNvSpPr/>
          <p:nvPr userDrawn="1"/>
        </p:nvSpPr>
        <p:spPr>
          <a:xfrm>
            <a:off x="10472928" y="1713063"/>
            <a:ext cx="1719072" cy="1719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4" name="Rectángulo 33">
            <a:extLst>
              <a:ext uri="{FF2B5EF4-FFF2-40B4-BE49-F238E27FC236}">
                <a16:creationId xmlns:a16="http://schemas.microsoft.com/office/drawing/2014/main" id="{1AFF298D-0F6B-4888-9B03-1FDDFE28B82B}"/>
              </a:ext>
            </a:extLst>
          </p:cNvPr>
          <p:cNvSpPr/>
          <p:nvPr userDrawn="1"/>
        </p:nvSpPr>
        <p:spPr>
          <a:xfrm>
            <a:off x="8755907" y="0"/>
            <a:ext cx="1719072" cy="1719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6" name="Rectángulo 35">
            <a:extLst>
              <a:ext uri="{FF2B5EF4-FFF2-40B4-BE49-F238E27FC236}">
                <a16:creationId xmlns:a16="http://schemas.microsoft.com/office/drawing/2014/main" id="{32C19AED-A027-4017-B01A-E1E6583F81C6}"/>
              </a:ext>
            </a:extLst>
          </p:cNvPr>
          <p:cNvSpPr/>
          <p:nvPr userDrawn="1"/>
        </p:nvSpPr>
        <p:spPr>
          <a:xfrm>
            <a:off x="8755907" y="1713063"/>
            <a:ext cx="1719072" cy="17111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8" name="Rectángulo 37">
            <a:extLst>
              <a:ext uri="{FF2B5EF4-FFF2-40B4-BE49-F238E27FC236}">
                <a16:creationId xmlns:a16="http://schemas.microsoft.com/office/drawing/2014/main" id="{728C741F-060F-4718-A57B-A1162A01F72C}"/>
              </a:ext>
            </a:extLst>
          </p:cNvPr>
          <p:cNvSpPr/>
          <p:nvPr userDrawn="1"/>
        </p:nvSpPr>
        <p:spPr>
          <a:xfrm>
            <a:off x="8755907" y="3425047"/>
            <a:ext cx="1719072" cy="1713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6" name="Rectángulo 45">
            <a:extLst>
              <a:ext uri="{FF2B5EF4-FFF2-40B4-BE49-F238E27FC236}">
                <a16:creationId xmlns:a16="http://schemas.microsoft.com/office/drawing/2014/main" id="{667E4DE3-DDB5-444E-86D9-7B201F0BFC0F}"/>
              </a:ext>
            </a:extLst>
          </p:cNvPr>
          <p:cNvSpPr/>
          <p:nvPr userDrawn="1"/>
        </p:nvSpPr>
        <p:spPr>
          <a:xfrm>
            <a:off x="7044535" y="3425047"/>
            <a:ext cx="1719072" cy="1719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3" name="Marcador de posición de imagen 52">
            <a:extLst>
              <a:ext uri="{FF2B5EF4-FFF2-40B4-BE49-F238E27FC236}">
                <a16:creationId xmlns:a16="http://schemas.microsoft.com/office/drawing/2014/main" id="{7B163DE2-7989-4B1E-8299-5E64777AFA25}"/>
              </a:ext>
            </a:extLst>
          </p:cNvPr>
          <p:cNvSpPr>
            <a:spLocks noGrp="1"/>
          </p:cNvSpPr>
          <p:nvPr>
            <p:ph type="pic" sz="quarter" idx="14"/>
          </p:nvPr>
        </p:nvSpPr>
        <p:spPr>
          <a:xfrm>
            <a:off x="10472928" y="0"/>
            <a:ext cx="1719072" cy="1711166"/>
          </a:xfrm>
          <a:custGeom>
            <a:avLst/>
            <a:gdLst>
              <a:gd name="connsiteX0" fmla="*/ 0 w 1719072"/>
              <a:gd name="connsiteY0" fmla="*/ 0 h 1708970"/>
              <a:gd name="connsiteX1" fmla="*/ 1719072 w 1719072"/>
              <a:gd name="connsiteY1" fmla="*/ 0 h 1708970"/>
              <a:gd name="connsiteX2" fmla="*/ 1719072 w 1719072"/>
              <a:gd name="connsiteY2" fmla="*/ 1708970 h 1708970"/>
              <a:gd name="connsiteX3" fmla="*/ 0 w 1719072"/>
              <a:gd name="connsiteY3" fmla="*/ 1708970 h 1708970"/>
            </a:gdLst>
            <a:ahLst/>
            <a:cxnLst>
              <a:cxn ang="0">
                <a:pos x="connsiteX0" y="connsiteY0"/>
              </a:cxn>
              <a:cxn ang="0">
                <a:pos x="connsiteX1" y="connsiteY1"/>
              </a:cxn>
              <a:cxn ang="0">
                <a:pos x="connsiteX2" y="connsiteY2"/>
              </a:cxn>
              <a:cxn ang="0">
                <a:pos x="connsiteX3" y="connsiteY3"/>
              </a:cxn>
            </a:cxnLst>
            <a:rect l="l" t="t" r="r" b="b"/>
            <a:pathLst>
              <a:path w="1719072" h="1708970">
                <a:moveTo>
                  <a:pt x="0" y="0"/>
                </a:moveTo>
                <a:lnTo>
                  <a:pt x="1719072" y="0"/>
                </a:lnTo>
                <a:lnTo>
                  <a:pt x="1719072" y="1708970"/>
                </a:lnTo>
                <a:lnTo>
                  <a:pt x="0" y="1708970"/>
                </a:lnTo>
                <a:close/>
              </a:path>
            </a:pathLst>
          </a:custGeom>
        </p:spPr>
        <p:txBody>
          <a:bodyPr wrap="square" rtlCol="0">
            <a:noAutofit/>
          </a:bodyPr>
          <a:lstStyle/>
          <a:p>
            <a:pPr rtl="0"/>
            <a:r>
              <a:rPr lang="es-ES" noProof="0"/>
              <a:t>Haga clic en el icono para agregar una imagen</a:t>
            </a:r>
          </a:p>
        </p:txBody>
      </p:sp>
      <p:sp>
        <p:nvSpPr>
          <p:cNvPr id="55" name="Marcador de posición de imagen 54">
            <a:extLst>
              <a:ext uri="{FF2B5EF4-FFF2-40B4-BE49-F238E27FC236}">
                <a16:creationId xmlns:a16="http://schemas.microsoft.com/office/drawing/2014/main" id="{683976C8-BDBA-48C4-AC83-73D1D8F0F14C}"/>
              </a:ext>
            </a:extLst>
          </p:cNvPr>
          <p:cNvSpPr>
            <a:spLocks noGrp="1"/>
          </p:cNvSpPr>
          <p:nvPr>
            <p:ph type="pic" sz="quarter" idx="15"/>
          </p:nvPr>
        </p:nvSpPr>
        <p:spPr>
          <a:xfrm>
            <a:off x="10472928" y="5138928"/>
            <a:ext cx="1719072" cy="1719072"/>
          </a:xfrm>
          <a:custGeom>
            <a:avLst/>
            <a:gdLst>
              <a:gd name="connsiteX0" fmla="*/ 0 w 1719072"/>
              <a:gd name="connsiteY0" fmla="*/ 0 h 1719072"/>
              <a:gd name="connsiteX1" fmla="*/ 1719072 w 1719072"/>
              <a:gd name="connsiteY1" fmla="*/ 0 h 1719072"/>
              <a:gd name="connsiteX2" fmla="*/ 1719072 w 1719072"/>
              <a:gd name="connsiteY2" fmla="*/ 1719072 h 1719072"/>
              <a:gd name="connsiteX3" fmla="*/ 0 w 1719072"/>
              <a:gd name="connsiteY3" fmla="*/ 1719072 h 1719072"/>
            </a:gdLst>
            <a:ahLst/>
            <a:cxnLst>
              <a:cxn ang="0">
                <a:pos x="connsiteX0" y="connsiteY0"/>
              </a:cxn>
              <a:cxn ang="0">
                <a:pos x="connsiteX1" y="connsiteY1"/>
              </a:cxn>
              <a:cxn ang="0">
                <a:pos x="connsiteX2" y="connsiteY2"/>
              </a:cxn>
              <a:cxn ang="0">
                <a:pos x="connsiteX3" y="connsiteY3"/>
              </a:cxn>
            </a:cxnLst>
            <a:rect l="l" t="t" r="r" b="b"/>
            <a:pathLst>
              <a:path w="1719072" h="1719072">
                <a:moveTo>
                  <a:pt x="0" y="0"/>
                </a:moveTo>
                <a:lnTo>
                  <a:pt x="1719072" y="0"/>
                </a:lnTo>
                <a:lnTo>
                  <a:pt x="1719072" y="1719072"/>
                </a:lnTo>
                <a:lnTo>
                  <a:pt x="0" y="1719072"/>
                </a:lnTo>
                <a:close/>
              </a:path>
            </a:pathLst>
          </a:custGeom>
        </p:spPr>
        <p:txBody>
          <a:bodyPr wrap="square" rtlCol="0">
            <a:noAutofit/>
          </a:bodyPr>
          <a:lstStyle/>
          <a:p>
            <a:pPr rtl="0"/>
            <a:r>
              <a:rPr lang="es-ES" noProof="0"/>
              <a:t>Haga clic en el icono para agregar una imagen</a:t>
            </a:r>
          </a:p>
        </p:txBody>
      </p:sp>
      <p:sp>
        <p:nvSpPr>
          <p:cNvPr id="54" name="Marcador de posición de imagen 53">
            <a:extLst>
              <a:ext uri="{FF2B5EF4-FFF2-40B4-BE49-F238E27FC236}">
                <a16:creationId xmlns:a16="http://schemas.microsoft.com/office/drawing/2014/main" id="{71082593-1DC5-43B5-947C-7963DD90EBD9}"/>
              </a:ext>
            </a:extLst>
          </p:cNvPr>
          <p:cNvSpPr>
            <a:spLocks noGrp="1"/>
          </p:cNvSpPr>
          <p:nvPr>
            <p:ph type="pic" sz="quarter" idx="16"/>
          </p:nvPr>
        </p:nvSpPr>
        <p:spPr>
          <a:xfrm>
            <a:off x="7044535" y="1713063"/>
            <a:ext cx="1711372" cy="1711984"/>
          </a:xfrm>
          <a:custGeom>
            <a:avLst/>
            <a:gdLst>
              <a:gd name="connsiteX0" fmla="*/ 0 w 1719072"/>
              <a:gd name="connsiteY0" fmla="*/ 0 h 1719072"/>
              <a:gd name="connsiteX1" fmla="*/ 1719072 w 1719072"/>
              <a:gd name="connsiteY1" fmla="*/ 0 h 1719072"/>
              <a:gd name="connsiteX2" fmla="*/ 1719072 w 1719072"/>
              <a:gd name="connsiteY2" fmla="*/ 1719072 h 1719072"/>
              <a:gd name="connsiteX3" fmla="*/ 0 w 1719072"/>
              <a:gd name="connsiteY3" fmla="*/ 1719072 h 1719072"/>
            </a:gdLst>
            <a:ahLst/>
            <a:cxnLst>
              <a:cxn ang="0">
                <a:pos x="connsiteX0" y="connsiteY0"/>
              </a:cxn>
              <a:cxn ang="0">
                <a:pos x="connsiteX1" y="connsiteY1"/>
              </a:cxn>
              <a:cxn ang="0">
                <a:pos x="connsiteX2" y="connsiteY2"/>
              </a:cxn>
              <a:cxn ang="0">
                <a:pos x="connsiteX3" y="connsiteY3"/>
              </a:cxn>
            </a:cxnLst>
            <a:rect l="l" t="t" r="r" b="b"/>
            <a:pathLst>
              <a:path w="1719072" h="1719072">
                <a:moveTo>
                  <a:pt x="0" y="0"/>
                </a:moveTo>
                <a:lnTo>
                  <a:pt x="1719072" y="0"/>
                </a:lnTo>
                <a:lnTo>
                  <a:pt x="1719072" y="1719072"/>
                </a:lnTo>
                <a:lnTo>
                  <a:pt x="0" y="1719072"/>
                </a:lnTo>
                <a:close/>
              </a:path>
            </a:pathLst>
          </a:custGeom>
        </p:spPr>
        <p:txBody>
          <a:bodyPr wrap="square" rtlCol="0">
            <a:noAutofit/>
          </a:bodyPr>
          <a:lstStyle/>
          <a:p>
            <a:pPr rtl="0"/>
            <a:r>
              <a:rPr lang="es-ES" noProof="0"/>
              <a:t>Haga clic en el icono para agregar una imagen</a:t>
            </a:r>
          </a:p>
        </p:txBody>
      </p:sp>
      <p:sp>
        <p:nvSpPr>
          <p:cNvPr id="23" name="Marcador de fecha 3">
            <a:extLst>
              <a:ext uri="{FF2B5EF4-FFF2-40B4-BE49-F238E27FC236}">
                <a16:creationId xmlns:a16="http://schemas.microsoft.com/office/drawing/2014/main" id="{B5DBA416-A900-41C7-B41E-F9D99DE451D5}"/>
              </a:ext>
            </a:extLst>
          </p:cNvPr>
          <p:cNvSpPr>
            <a:spLocks noGrp="1"/>
          </p:cNvSpPr>
          <p:nvPr>
            <p:ph type="dt" sz="half" idx="11"/>
          </p:nvPr>
        </p:nvSpPr>
        <p:spPr>
          <a:xfrm>
            <a:off x="835025" y="6356350"/>
            <a:ext cx="806416" cy="365125"/>
          </a:xfrm>
        </p:spPr>
        <p:txBody>
          <a:bodyPr rtlCol="0"/>
          <a:lstStyle>
            <a:lvl1pPr>
              <a:defRPr sz="900">
                <a:solidFill>
                  <a:schemeClr val="accent1">
                    <a:lumMod val="20000"/>
                    <a:lumOff val="80000"/>
                  </a:schemeClr>
                </a:solidFill>
              </a:defRPr>
            </a:lvl1pPr>
          </a:lstStyle>
          <a:p>
            <a:pPr rtl="0"/>
            <a:endParaRPr lang="es-ES" noProof="0"/>
          </a:p>
        </p:txBody>
      </p:sp>
      <p:sp>
        <p:nvSpPr>
          <p:cNvPr id="24" name="Marcador de pie de página 4">
            <a:extLst>
              <a:ext uri="{FF2B5EF4-FFF2-40B4-BE49-F238E27FC236}">
                <a16:creationId xmlns:a16="http://schemas.microsoft.com/office/drawing/2014/main" id="{994B7D60-DBB5-47AC-87E6-7194D4E37CFE}"/>
              </a:ext>
            </a:extLst>
          </p:cNvPr>
          <p:cNvSpPr>
            <a:spLocks noGrp="1"/>
          </p:cNvSpPr>
          <p:nvPr>
            <p:ph type="ftr" sz="quarter" idx="12"/>
          </p:nvPr>
        </p:nvSpPr>
        <p:spPr>
          <a:xfrm>
            <a:off x="1771957" y="6356350"/>
            <a:ext cx="3660014" cy="365125"/>
          </a:xfrm>
        </p:spPr>
        <p:txBody>
          <a:bodyPr rtlCol="0"/>
          <a:lstStyle>
            <a:lvl1pPr>
              <a:defRPr sz="900">
                <a:solidFill>
                  <a:schemeClr val="accent1">
                    <a:lumMod val="20000"/>
                    <a:lumOff val="80000"/>
                  </a:schemeClr>
                </a:solidFill>
              </a:defRPr>
            </a:lvl1pPr>
          </a:lstStyle>
          <a:p>
            <a:pPr rtl="0"/>
            <a:endParaRPr lang="es-ES" noProof="0"/>
          </a:p>
        </p:txBody>
      </p:sp>
      <p:sp>
        <p:nvSpPr>
          <p:cNvPr id="25" name="Marcador de número de diapositiva 5">
            <a:extLst>
              <a:ext uri="{FF2B5EF4-FFF2-40B4-BE49-F238E27FC236}">
                <a16:creationId xmlns:a16="http://schemas.microsoft.com/office/drawing/2014/main" id="{B1B87CF0-D8F7-4D29-BF5C-58C43C97C9BE}"/>
              </a:ext>
            </a:extLst>
          </p:cNvPr>
          <p:cNvSpPr>
            <a:spLocks noGrp="1"/>
          </p:cNvSpPr>
          <p:nvPr>
            <p:ph type="sldNum" sz="quarter" idx="20"/>
          </p:nvPr>
        </p:nvSpPr>
        <p:spPr>
          <a:xfrm>
            <a:off x="5548268" y="6356350"/>
            <a:ext cx="809507" cy="365125"/>
          </a:xfrm>
        </p:spPr>
        <p:txBody>
          <a:bodyPr rtlCol="0"/>
          <a:lstStyle>
            <a:lvl1pPr>
              <a:defRPr sz="900">
                <a:solidFill>
                  <a:schemeClr val="accent1">
                    <a:lumMod val="20000"/>
                    <a:lumOff val="80000"/>
                  </a:schemeClr>
                </a:solidFill>
              </a:defRPr>
            </a:lvl1pPr>
          </a:lstStyle>
          <a:p>
            <a:pPr rtl="0"/>
            <a:fld id="{B5CEABB6-07DC-46E8-9B57-56EC44A396E5}" type="slidenum">
              <a:rPr lang="es-ES" noProof="0" smtClean="0"/>
              <a:pPr rtl="0"/>
              <a:t>‹Nº›</a:t>
            </a:fld>
            <a:endParaRPr lang="es-ES" noProof="0"/>
          </a:p>
        </p:txBody>
      </p:sp>
      <p:sp>
        <p:nvSpPr>
          <p:cNvPr id="40" name="Rectángulo 39">
            <a:extLst>
              <a:ext uri="{FF2B5EF4-FFF2-40B4-BE49-F238E27FC236}">
                <a16:creationId xmlns:a16="http://schemas.microsoft.com/office/drawing/2014/main" id="{597D0707-6223-4E41-9E36-C3BF6C78CA4D}"/>
              </a:ext>
            </a:extLst>
          </p:cNvPr>
          <p:cNvSpPr/>
          <p:nvPr userDrawn="1"/>
        </p:nvSpPr>
        <p:spPr>
          <a:xfrm>
            <a:off x="8755907" y="5138928"/>
            <a:ext cx="1719072" cy="1719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8" name="Rectángulo 47">
            <a:extLst>
              <a:ext uri="{FF2B5EF4-FFF2-40B4-BE49-F238E27FC236}">
                <a16:creationId xmlns:a16="http://schemas.microsoft.com/office/drawing/2014/main" id="{2447C29C-1D94-4217-A4D7-E0E0A8CACEBC}"/>
              </a:ext>
            </a:extLst>
          </p:cNvPr>
          <p:cNvSpPr/>
          <p:nvPr userDrawn="1"/>
        </p:nvSpPr>
        <p:spPr>
          <a:xfrm>
            <a:off x="7044535" y="5138928"/>
            <a:ext cx="1719072" cy="1719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1807436239"/>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contenido y 2 imágenes">
    <p:bg>
      <p:bgPr>
        <a:solidFill>
          <a:schemeClr val="accent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AE12D1-08AF-45E9-A34A-BDE9E860BAA2}"/>
              </a:ext>
            </a:extLst>
          </p:cNvPr>
          <p:cNvSpPr>
            <a:spLocks noGrp="1"/>
          </p:cNvSpPr>
          <p:nvPr>
            <p:ph type="title" hasCustomPrompt="1"/>
          </p:nvPr>
        </p:nvSpPr>
        <p:spPr>
          <a:xfrm>
            <a:off x="7442200" y="1599882"/>
            <a:ext cx="3911600" cy="928688"/>
          </a:xfrm>
        </p:spPr>
        <p:txBody>
          <a:bodyPr lIns="0" rtlCol="0" anchor="t">
            <a:normAutofit/>
          </a:bodyPr>
          <a:lstStyle>
            <a:lvl1pPr>
              <a:defRPr sz="3800" b="1">
                <a:solidFill>
                  <a:schemeClr val="bg1"/>
                </a:solidFill>
              </a:defRPr>
            </a:lvl1pPr>
          </a:lstStyle>
          <a:p>
            <a:pPr rtl="0"/>
            <a:r>
              <a:rPr lang="es-ES" noProof="0"/>
              <a:t>Haga clic para editar</a:t>
            </a:r>
          </a:p>
        </p:txBody>
      </p:sp>
      <p:sp>
        <p:nvSpPr>
          <p:cNvPr id="3" name="Marcador de contenido 2">
            <a:extLst>
              <a:ext uri="{FF2B5EF4-FFF2-40B4-BE49-F238E27FC236}">
                <a16:creationId xmlns:a16="http://schemas.microsoft.com/office/drawing/2014/main" id="{BF8F5A6A-E29E-401A-801A-8FD9CAABA7A5}"/>
              </a:ext>
            </a:extLst>
          </p:cNvPr>
          <p:cNvSpPr>
            <a:spLocks noGrp="1"/>
          </p:cNvSpPr>
          <p:nvPr>
            <p:ph idx="1"/>
          </p:nvPr>
        </p:nvSpPr>
        <p:spPr>
          <a:xfrm>
            <a:off x="7442200" y="2667000"/>
            <a:ext cx="3911600" cy="3438144"/>
          </a:xfrm>
        </p:spPr>
        <p:txBody>
          <a:bodyPr lIns="0" numCol="1" rtlCol="0">
            <a:normAutofit/>
          </a:bodyPr>
          <a:lstStyle>
            <a:lvl1pPr marL="0" indent="0">
              <a:lnSpc>
                <a:spcPct val="100000"/>
              </a:lnSpc>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s-ES" noProof="0"/>
              <a:t>Haga clic para modificar los estilos de texto del patrón</a:t>
            </a:r>
          </a:p>
        </p:txBody>
      </p:sp>
      <p:sp>
        <p:nvSpPr>
          <p:cNvPr id="4" name="Marcador de fecha 3">
            <a:extLst>
              <a:ext uri="{FF2B5EF4-FFF2-40B4-BE49-F238E27FC236}">
                <a16:creationId xmlns:a16="http://schemas.microsoft.com/office/drawing/2014/main" id="{3EDAC16E-5725-4AC1-AB85-871F25D26688}"/>
              </a:ext>
            </a:extLst>
          </p:cNvPr>
          <p:cNvSpPr>
            <a:spLocks noGrp="1"/>
          </p:cNvSpPr>
          <p:nvPr>
            <p:ph type="dt" sz="half" idx="10"/>
          </p:nvPr>
        </p:nvSpPr>
        <p:spPr>
          <a:xfrm>
            <a:off x="7442200" y="6356350"/>
            <a:ext cx="1005116" cy="365125"/>
          </a:xfrm>
        </p:spPr>
        <p:txBody>
          <a:bodyPr lIns="0" rtlCol="0"/>
          <a:lstStyle>
            <a:lvl1pPr>
              <a:defRPr sz="900">
                <a:solidFill>
                  <a:schemeClr val="accent1">
                    <a:lumMod val="20000"/>
                    <a:lumOff val="80000"/>
                  </a:schemeClr>
                </a:solidFill>
              </a:defRPr>
            </a:lvl1pPr>
          </a:lstStyle>
          <a:p>
            <a:pPr rtl="0"/>
            <a:endParaRPr lang="es-ES" noProof="0"/>
          </a:p>
        </p:txBody>
      </p:sp>
      <p:sp>
        <p:nvSpPr>
          <p:cNvPr id="5" name="Marcador de pie de página 4">
            <a:extLst>
              <a:ext uri="{FF2B5EF4-FFF2-40B4-BE49-F238E27FC236}">
                <a16:creationId xmlns:a16="http://schemas.microsoft.com/office/drawing/2014/main" id="{FD10B5D8-71E9-48DC-A04C-559359603CB0}"/>
              </a:ext>
            </a:extLst>
          </p:cNvPr>
          <p:cNvSpPr>
            <a:spLocks noGrp="1"/>
          </p:cNvSpPr>
          <p:nvPr>
            <p:ph type="ftr" sz="quarter" idx="11"/>
          </p:nvPr>
        </p:nvSpPr>
        <p:spPr>
          <a:xfrm>
            <a:off x="8588829" y="6356350"/>
            <a:ext cx="1981200" cy="365125"/>
          </a:xfrm>
        </p:spPr>
        <p:txBody>
          <a:bodyPr rtlCol="0"/>
          <a:lstStyle>
            <a:lvl1pPr>
              <a:defRPr sz="900">
                <a:solidFill>
                  <a:schemeClr val="accent1">
                    <a:lumMod val="20000"/>
                    <a:lumOff val="80000"/>
                  </a:schemeClr>
                </a:solidFill>
              </a:defRPr>
            </a:lvl1pPr>
          </a:lstStyle>
          <a:p>
            <a:pPr rtl="0"/>
            <a:endParaRPr lang="es-ES" noProof="0"/>
          </a:p>
        </p:txBody>
      </p:sp>
      <p:sp>
        <p:nvSpPr>
          <p:cNvPr id="6" name="Marcador de número de diapositiva 5">
            <a:extLst>
              <a:ext uri="{FF2B5EF4-FFF2-40B4-BE49-F238E27FC236}">
                <a16:creationId xmlns:a16="http://schemas.microsoft.com/office/drawing/2014/main" id="{A0FDD81F-9379-48E6-9B14-83486F920A39}"/>
              </a:ext>
            </a:extLst>
          </p:cNvPr>
          <p:cNvSpPr>
            <a:spLocks noGrp="1"/>
          </p:cNvSpPr>
          <p:nvPr>
            <p:ph type="sldNum" sz="quarter" idx="12"/>
          </p:nvPr>
        </p:nvSpPr>
        <p:spPr>
          <a:xfrm>
            <a:off x="10711542" y="6356350"/>
            <a:ext cx="642257" cy="365125"/>
          </a:xfrm>
        </p:spPr>
        <p:txBody>
          <a:bodyPr rtlCol="0"/>
          <a:lstStyle>
            <a:lvl1pPr>
              <a:defRPr sz="900">
                <a:solidFill>
                  <a:schemeClr val="accent1">
                    <a:lumMod val="20000"/>
                    <a:lumOff val="80000"/>
                  </a:schemeClr>
                </a:solidFill>
              </a:defRPr>
            </a:lvl1pPr>
          </a:lstStyle>
          <a:p>
            <a:pPr rtl="0"/>
            <a:fld id="{B5CEABB6-07DC-46E8-9B57-56EC44A396E5}" type="slidenum">
              <a:rPr lang="es-ES" noProof="0" smtClean="0"/>
              <a:pPr rtl="0"/>
              <a:t>‹Nº›</a:t>
            </a:fld>
            <a:endParaRPr lang="es-ES" noProof="0"/>
          </a:p>
        </p:txBody>
      </p:sp>
      <p:sp>
        <p:nvSpPr>
          <p:cNvPr id="9" name="Rectángulo 8">
            <a:extLst>
              <a:ext uri="{FF2B5EF4-FFF2-40B4-BE49-F238E27FC236}">
                <a16:creationId xmlns:a16="http://schemas.microsoft.com/office/drawing/2014/main" id="{A17ADB92-0B1B-4197-89C6-501F17064283}"/>
              </a:ext>
            </a:extLst>
          </p:cNvPr>
          <p:cNvSpPr>
            <a:spLocks noChangeAspect="1"/>
          </p:cNvSpPr>
          <p:nvPr userDrawn="1"/>
        </p:nvSpPr>
        <p:spPr>
          <a:xfrm>
            <a:off x="0" y="3435096"/>
            <a:ext cx="3438144" cy="34381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5" name="Rectángulo 14">
            <a:extLst>
              <a:ext uri="{FF2B5EF4-FFF2-40B4-BE49-F238E27FC236}">
                <a16:creationId xmlns:a16="http://schemas.microsoft.com/office/drawing/2014/main" id="{9A6E6F19-D213-4BFC-8D80-D66C9D2BD837}"/>
              </a:ext>
            </a:extLst>
          </p:cNvPr>
          <p:cNvSpPr>
            <a:spLocks noChangeAspect="1"/>
          </p:cNvSpPr>
          <p:nvPr userDrawn="1"/>
        </p:nvSpPr>
        <p:spPr>
          <a:xfrm>
            <a:off x="3429000" y="0"/>
            <a:ext cx="3438144" cy="3455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8" name="Marcador de posición de imagen 17">
            <a:extLst>
              <a:ext uri="{FF2B5EF4-FFF2-40B4-BE49-F238E27FC236}">
                <a16:creationId xmlns:a16="http://schemas.microsoft.com/office/drawing/2014/main" id="{2B2F89B6-A8D2-4031-8B1F-E4A466C20276}"/>
              </a:ext>
            </a:extLst>
          </p:cNvPr>
          <p:cNvSpPr>
            <a:spLocks noGrp="1"/>
          </p:cNvSpPr>
          <p:nvPr>
            <p:ph type="pic" sz="quarter" idx="13"/>
          </p:nvPr>
        </p:nvSpPr>
        <p:spPr>
          <a:xfrm>
            <a:off x="-4572" y="0"/>
            <a:ext cx="3438144" cy="3438144"/>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rtlCol="0">
            <a:noAutofit/>
          </a:bodyPr>
          <a:lstStyle/>
          <a:p>
            <a:pPr rtl="0"/>
            <a:r>
              <a:rPr lang="es-ES" noProof="0"/>
              <a:t>Haga clic en el icono para agregar una imagen</a:t>
            </a:r>
          </a:p>
        </p:txBody>
      </p:sp>
      <p:sp>
        <p:nvSpPr>
          <p:cNvPr id="21" name="Marcador de posición de imagen 20">
            <a:extLst>
              <a:ext uri="{FF2B5EF4-FFF2-40B4-BE49-F238E27FC236}">
                <a16:creationId xmlns:a16="http://schemas.microsoft.com/office/drawing/2014/main" id="{73B27F20-1796-4DA8-9840-EFA1E9ABA07E}"/>
              </a:ext>
            </a:extLst>
          </p:cNvPr>
          <p:cNvSpPr>
            <a:spLocks noGrp="1"/>
          </p:cNvSpPr>
          <p:nvPr>
            <p:ph type="pic" sz="quarter" idx="14"/>
          </p:nvPr>
        </p:nvSpPr>
        <p:spPr>
          <a:xfrm>
            <a:off x="3433572" y="3443974"/>
            <a:ext cx="3429000" cy="3422904"/>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rtlCol="0">
            <a:noAutofit/>
          </a:bodyPr>
          <a:lstStyle/>
          <a:p>
            <a:pPr rtl="0"/>
            <a:r>
              <a:rPr lang="es-ES" noProof="0"/>
              <a:t>Haga clic en el icono para agregar una imagen</a:t>
            </a:r>
          </a:p>
        </p:txBody>
      </p:sp>
      <p:sp>
        <p:nvSpPr>
          <p:cNvPr id="23" name="Rectángulo 22">
            <a:extLst>
              <a:ext uri="{FF2B5EF4-FFF2-40B4-BE49-F238E27FC236}">
                <a16:creationId xmlns:a16="http://schemas.microsoft.com/office/drawing/2014/main" id="{D52BCC36-E2CF-410A-AD2C-722D76849BDC}"/>
              </a:ext>
            </a:extLst>
          </p:cNvPr>
          <p:cNvSpPr/>
          <p:nvPr userDrawn="1"/>
        </p:nvSpPr>
        <p:spPr>
          <a:xfrm>
            <a:off x="7442200" y="1134423"/>
            <a:ext cx="628650" cy="1822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1452801715"/>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contenido e imagen grande">
    <p:bg>
      <p:bgPr>
        <a:solidFill>
          <a:schemeClr val="accent3"/>
        </a:solidFill>
        <a:effectLst/>
      </p:bgPr>
    </p:bg>
    <p:spTree>
      <p:nvGrpSpPr>
        <p:cNvPr id="1" name=""/>
        <p:cNvGrpSpPr/>
        <p:nvPr/>
      </p:nvGrpSpPr>
      <p:grpSpPr>
        <a:xfrm>
          <a:off x="0" y="0"/>
          <a:ext cx="0" cy="0"/>
          <a:chOff x="0" y="0"/>
          <a:chExt cx="0" cy="0"/>
        </a:xfrm>
      </p:grpSpPr>
      <p:sp>
        <p:nvSpPr>
          <p:cNvPr id="8" name="Marcador de posición de imagen 7">
            <a:extLst>
              <a:ext uri="{FF2B5EF4-FFF2-40B4-BE49-F238E27FC236}">
                <a16:creationId xmlns:a16="http://schemas.microsoft.com/office/drawing/2014/main" id="{C4E9CD21-8789-4906-BCC9-B0591D828550}"/>
              </a:ext>
            </a:extLst>
          </p:cNvPr>
          <p:cNvSpPr>
            <a:spLocks noGrp="1"/>
          </p:cNvSpPr>
          <p:nvPr>
            <p:ph type="pic" sz="quarter" idx="10"/>
          </p:nvPr>
        </p:nvSpPr>
        <p:spPr>
          <a:xfrm>
            <a:off x="342900" y="0"/>
            <a:ext cx="11849100" cy="6858000"/>
          </a:xfrm>
        </p:spPr>
        <p:txBody>
          <a:bodyPr rtlCol="0"/>
          <a:lstStyle/>
          <a:p>
            <a:pPr rtl="0"/>
            <a:r>
              <a:rPr lang="es-ES" noProof="0"/>
              <a:t>Haga clic en el icono para agregar una imagen</a:t>
            </a:r>
          </a:p>
        </p:txBody>
      </p:sp>
      <p:sp>
        <p:nvSpPr>
          <p:cNvPr id="2" name="Título 1">
            <a:extLst>
              <a:ext uri="{FF2B5EF4-FFF2-40B4-BE49-F238E27FC236}">
                <a16:creationId xmlns:a16="http://schemas.microsoft.com/office/drawing/2014/main" id="{A4AE12D1-08AF-45E9-A34A-BDE9E860BAA2}"/>
              </a:ext>
            </a:extLst>
          </p:cNvPr>
          <p:cNvSpPr>
            <a:spLocks noGrp="1"/>
          </p:cNvSpPr>
          <p:nvPr>
            <p:ph type="title" hasCustomPrompt="1"/>
          </p:nvPr>
        </p:nvSpPr>
        <p:spPr>
          <a:xfrm>
            <a:off x="1130299" y="1619250"/>
            <a:ext cx="4813301" cy="1325563"/>
          </a:xfrm>
        </p:spPr>
        <p:txBody>
          <a:bodyPr lIns="0" rtlCol="0" anchor="b">
            <a:normAutofit/>
          </a:bodyPr>
          <a:lstStyle>
            <a:lvl1pPr marL="0" algn="l" defTabSz="914400" rtl="0" eaLnBrk="1" latinLnBrk="0" hangingPunct="1">
              <a:lnSpc>
                <a:spcPct val="90000"/>
              </a:lnSpc>
              <a:spcBef>
                <a:spcPct val="0"/>
              </a:spcBef>
              <a:buNone/>
              <a:defRPr lang="en-US" sz="3800" b="1" kern="1200" dirty="0">
                <a:solidFill>
                  <a:schemeClr val="bg1"/>
                </a:solidFill>
                <a:latin typeface="+mj-lt"/>
                <a:ea typeface="+mj-ea"/>
                <a:cs typeface="+mj-cs"/>
              </a:defRPr>
            </a:lvl1pPr>
          </a:lstStyle>
          <a:p>
            <a:pPr rtl="0"/>
            <a:r>
              <a:rPr lang="es-ES" noProof="0"/>
              <a:t>Hacer clic para editar el título principal </a:t>
            </a:r>
          </a:p>
        </p:txBody>
      </p:sp>
      <p:sp>
        <p:nvSpPr>
          <p:cNvPr id="3" name="Marcador de contenido 2">
            <a:extLst>
              <a:ext uri="{FF2B5EF4-FFF2-40B4-BE49-F238E27FC236}">
                <a16:creationId xmlns:a16="http://schemas.microsoft.com/office/drawing/2014/main" id="{BF8F5A6A-E29E-401A-801A-8FD9CAABA7A5}"/>
              </a:ext>
            </a:extLst>
          </p:cNvPr>
          <p:cNvSpPr>
            <a:spLocks noGrp="1"/>
          </p:cNvSpPr>
          <p:nvPr>
            <p:ph idx="1"/>
          </p:nvPr>
        </p:nvSpPr>
        <p:spPr>
          <a:xfrm>
            <a:off x="1130299" y="3233057"/>
            <a:ext cx="4203701" cy="2964543"/>
          </a:xfrm>
        </p:spPr>
        <p:txBody>
          <a:bodyPr lIns="0" rtlCol="0">
            <a:normAutofit/>
          </a:bodyPr>
          <a:lstStyle>
            <a:lvl1pPr marL="0" indent="0">
              <a:lnSpc>
                <a:spcPct val="100000"/>
              </a:lnSpc>
              <a:buNone/>
              <a:defRPr sz="1600">
                <a:solidFill>
                  <a:schemeClr val="bg1"/>
                </a:solidFill>
              </a:defRPr>
            </a:lvl1pPr>
            <a:lvl2pPr marL="45720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rtl="0"/>
            <a:r>
              <a:rPr lang="es-ES" noProof="0"/>
              <a:t>Haga clic para modificar los estilos de texto del patrón</a:t>
            </a:r>
          </a:p>
        </p:txBody>
      </p:sp>
      <p:sp>
        <p:nvSpPr>
          <p:cNvPr id="9" name="Rectángulo 8">
            <a:extLst>
              <a:ext uri="{FF2B5EF4-FFF2-40B4-BE49-F238E27FC236}">
                <a16:creationId xmlns:a16="http://schemas.microsoft.com/office/drawing/2014/main" id="{A9801717-EC04-4D9F-BE50-E726ECAC1136}"/>
              </a:ext>
            </a:extLst>
          </p:cNvPr>
          <p:cNvSpPr/>
          <p:nvPr userDrawn="1"/>
        </p:nvSpPr>
        <p:spPr>
          <a:xfrm>
            <a:off x="0" y="13716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 name="Rectángulo 10">
            <a:extLst>
              <a:ext uri="{FF2B5EF4-FFF2-40B4-BE49-F238E27FC236}">
                <a16:creationId xmlns:a16="http://schemas.microsoft.com/office/drawing/2014/main" id="{5F1841E8-8EE7-488E-B7DD-D1F23F79128D}"/>
              </a:ext>
            </a:extLst>
          </p:cNvPr>
          <p:cNvSpPr/>
          <p:nvPr userDrawn="1"/>
        </p:nvSpPr>
        <p:spPr>
          <a:xfrm>
            <a:off x="0" y="24003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3" name="Rectángulo 12">
            <a:extLst>
              <a:ext uri="{FF2B5EF4-FFF2-40B4-BE49-F238E27FC236}">
                <a16:creationId xmlns:a16="http://schemas.microsoft.com/office/drawing/2014/main" id="{44AEF00F-18B6-43AC-BF54-3B4939890FE1}"/>
              </a:ext>
            </a:extLst>
          </p:cNvPr>
          <p:cNvSpPr/>
          <p:nvPr userDrawn="1"/>
        </p:nvSpPr>
        <p:spPr>
          <a:xfrm>
            <a:off x="0" y="27432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5" name="Rectángulo 14">
            <a:extLst>
              <a:ext uri="{FF2B5EF4-FFF2-40B4-BE49-F238E27FC236}">
                <a16:creationId xmlns:a16="http://schemas.microsoft.com/office/drawing/2014/main" id="{0BC54B6B-8A0E-422F-B2FF-A68441C16904}"/>
              </a:ext>
            </a:extLst>
          </p:cNvPr>
          <p:cNvSpPr/>
          <p:nvPr userDrawn="1"/>
        </p:nvSpPr>
        <p:spPr>
          <a:xfrm>
            <a:off x="0" y="30861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7" name="Rectángulo 16">
            <a:extLst>
              <a:ext uri="{FF2B5EF4-FFF2-40B4-BE49-F238E27FC236}">
                <a16:creationId xmlns:a16="http://schemas.microsoft.com/office/drawing/2014/main" id="{1602B99D-D623-4FE2-BDFD-A23B43BEBBDD}"/>
              </a:ext>
            </a:extLst>
          </p:cNvPr>
          <p:cNvSpPr/>
          <p:nvPr userDrawn="1"/>
        </p:nvSpPr>
        <p:spPr>
          <a:xfrm>
            <a:off x="0" y="34290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9" name="Rectángulo 18">
            <a:extLst>
              <a:ext uri="{FF2B5EF4-FFF2-40B4-BE49-F238E27FC236}">
                <a16:creationId xmlns:a16="http://schemas.microsoft.com/office/drawing/2014/main" id="{F4892CE3-43B8-4AF7-8E2E-1E5C2045F89A}"/>
              </a:ext>
            </a:extLst>
          </p:cNvPr>
          <p:cNvSpPr/>
          <p:nvPr userDrawn="1"/>
        </p:nvSpPr>
        <p:spPr>
          <a:xfrm>
            <a:off x="0" y="37719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1" name="Rectángulo 20">
            <a:extLst>
              <a:ext uri="{FF2B5EF4-FFF2-40B4-BE49-F238E27FC236}">
                <a16:creationId xmlns:a16="http://schemas.microsoft.com/office/drawing/2014/main" id="{53C5002F-39B4-49E5-B179-A5F9A322772D}"/>
              </a:ext>
            </a:extLst>
          </p:cNvPr>
          <p:cNvSpPr/>
          <p:nvPr userDrawn="1"/>
        </p:nvSpPr>
        <p:spPr>
          <a:xfrm>
            <a:off x="0" y="41148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3" name="Rectángulo 22">
            <a:extLst>
              <a:ext uri="{FF2B5EF4-FFF2-40B4-BE49-F238E27FC236}">
                <a16:creationId xmlns:a16="http://schemas.microsoft.com/office/drawing/2014/main" id="{8847AC63-E8C8-47EF-BDEA-DF587155527B}"/>
              </a:ext>
            </a:extLst>
          </p:cNvPr>
          <p:cNvSpPr/>
          <p:nvPr userDrawn="1"/>
        </p:nvSpPr>
        <p:spPr>
          <a:xfrm>
            <a:off x="0" y="44577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5" name="Rectángulo 24">
            <a:extLst>
              <a:ext uri="{FF2B5EF4-FFF2-40B4-BE49-F238E27FC236}">
                <a16:creationId xmlns:a16="http://schemas.microsoft.com/office/drawing/2014/main" id="{8EAD15DF-3882-4D15-8A5D-B08B7A32A9B0}"/>
              </a:ext>
            </a:extLst>
          </p:cNvPr>
          <p:cNvSpPr/>
          <p:nvPr userDrawn="1"/>
        </p:nvSpPr>
        <p:spPr>
          <a:xfrm>
            <a:off x="0" y="48006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7" name="Rectángulo 26">
            <a:extLst>
              <a:ext uri="{FF2B5EF4-FFF2-40B4-BE49-F238E27FC236}">
                <a16:creationId xmlns:a16="http://schemas.microsoft.com/office/drawing/2014/main" id="{73A3B466-F022-4299-8575-4347D62E5ADB}"/>
              </a:ext>
            </a:extLst>
          </p:cNvPr>
          <p:cNvSpPr/>
          <p:nvPr userDrawn="1"/>
        </p:nvSpPr>
        <p:spPr>
          <a:xfrm>
            <a:off x="0" y="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9" name="Rectángulo 28">
            <a:extLst>
              <a:ext uri="{FF2B5EF4-FFF2-40B4-BE49-F238E27FC236}">
                <a16:creationId xmlns:a16="http://schemas.microsoft.com/office/drawing/2014/main" id="{7103BE58-6B70-49F5-8283-BF3B0B35E1D7}"/>
              </a:ext>
            </a:extLst>
          </p:cNvPr>
          <p:cNvSpPr/>
          <p:nvPr userDrawn="1"/>
        </p:nvSpPr>
        <p:spPr>
          <a:xfrm>
            <a:off x="0" y="6515100"/>
            <a:ext cx="3429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1" name="Rectángulo 30">
            <a:extLst>
              <a:ext uri="{FF2B5EF4-FFF2-40B4-BE49-F238E27FC236}">
                <a16:creationId xmlns:a16="http://schemas.microsoft.com/office/drawing/2014/main" id="{865F4154-50AA-4593-A86B-2A7A582D30AA}"/>
              </a:ext>
            </a:extLst>
          </p:cNvPr>
          <p:cNvSpPr/>
          <p:nvPr userDrawn="1"/>
        </p:nvSpPr>
        <p:spPr>
          <a:xfrm>
            <a:off x="0" y="3429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3" name="Rectángulo 32">
            <a:extLst>
              <a:ext uri="{FF2B5EF4-FFF2-40B4-BE49-F238E27FC236}">
                <a16:creationId xmlns:a16="http://schemas.microsoft.com/office/drawing/2014/main" id="{F635667C-FE54-4C6C-81D2-C117F6848A7C}"/>
              </a:ext>
            </a:extLst>
          </p:cNvPr>
          <p:cNvSpPr/>
          <p:nvPr userDrawn="1"/>
        </p:nvSpPr>
        <p:spPr>
          <a:xfrm>
            <a:off x="0" y="51435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5" name="Rectángulo 34">
            <a:extLst>
              <a:ext uri="{FF2B5EF4-FFF2-40B4-BE49-F238E27FC236}">
                <a16:creationId xmlns:a16="http://schemas.microsoft.com/office/drawing/2014/main" id="{2B327EE7-DDE6-4725-9791-0909802594D4}"/>
              </a:ext>
            </a:extLst>
          </p:cNvPr>
          <p:cNvSpPr/>
          <p:nvPr userDrawn="1"/>
        </p:nvSpPr>
        <p:spPr>
          <a:xfrm>
            <a:off x="0" y="54864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7" name="Rectángulo 36">
            <a:extLst>
              <a:ext uri="{FF2B5EF4-FFF2-40B4-BE49-F238E27FC236}">
                <a16:creationId xmlns:a16="http://schemas.microsoft.com/office/drawing/2014/main" id="{E880683C-A1F9-41B4-92B6-6690A542A9CA}"/>
              </a:ext>
            </a:extLst>
          </p:cNvPr>
          <p:cNvSpPr/>
          <p:nvPr userDrawn="1"/>
        </p:nvSpPr>
        <p:spPr>
          <a:xfrm>
            <a:off x="0" y="58293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9" name="Rectángulo 38">
            <a:extLst>
              <a:ext uri="{FF2B5EF4-FFF2-40B4-BE49-F238E27FC236}">
                <a16:creationId xmlns:a16="http://schemas.microsoft.com/office/drawing/2014/main" id="{0BF012F1-D588-4F57-88B5-6F5532BADA92}"/>
              </a:ext>
            </a:extLst>
          </p:cNvPr>
          <p:cNvSpPr/>
          <p:nvPr userDrawn="1"/>
        </p:nvSpPr>
        <p:spPr>
          <a:xfrm>
            <a:off x="0" y="61722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1" name="Rectángulo 40">
            <a:extLst>
              <a:ext uri="{FF2B5EF4-FFF2-40B4-BE49-F238E27FC236}">
                <a16:creationId xmlns:a16="http://schemas.microsoft.com/office/drawing/2014/main" id="{F8FFED0C-C9D9-439B-8A01-3C4181694F90}"/>
              </a:ext>
            </a:extLst>
          </p:cNvPr>
          <p:cNvSpPr/>
          <p:nvPr userDrawn="1"/>
        </p:nvSpPr>
        <p:spPr>
          <a:xfrm>
            <a:off x="0" y="685800"/>
            <a:ext cx="3429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3" name="Rectángulo 42">
            <a:extLst>
              <a:ext uri="{FF2B5EF4-FFF2-40B4-BE49-F238E27FC236}">
                <a16:creationId xmlns:a16="http://schemas.microsoft.com/office/drawing/2014/main" id="{503FFB96-6B81-475C-995F-610FEC231FEE}"/>
              </a:ext>
            </a:extLst>
          </p:cNvPr>
          <p:cNvSpPr/>
          <p:nvPr userDrawn="1"/>
        </p:nvSpPr>
        <p:spPr>
          <a:xfrm>
            <a:off x="0" y="10287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5" name="Rectángulo 44">
            <a:extLst>
              <a:ext uri="{FF2B5EF4-FFF2-40B4-BE49-F238E27FC236}">
                <a16:creationId xmlns:a16="http://schemas.microsoft.com/office/drawing/2014/main" id="{DE12DC0D-3BAD-4A09-83DE-A880AF5D71CB}"/>
              </a:ext>
            </a:extLst>
          </p:cNvPr>
          <p:cNvSpPr/>
          <p:nvPr userDrawn="1"/>
        </p:nvSpPr>
        <p:spPr>
          <a:xfrm>
            <a:off x="0" y="17145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7" name="Rectángulo 46">
            <a:extLst>
              <a:ext uri="{FF2B5EF4-FFF2-40B4-BE49-F238E27FC236}">
                <a16:creationId xmlns:a16="http://schemas.microsoft.com/office/drawing/2014/main" id="{3069B2B0-3E3B-4E71-8023-5CEF05BF4DF3}"/>
              </a:ext>
            </a:extLst>
          </p:cNvPr>
          <p:cNvSpPr/>
          <p:nvPr userDrawn="1"/>
        </p:nvSpPr>
        <p:spPr>
          <a:xfrm>
            <a:off x="0" y="2057400"/>
            <a:ext cx="3429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9" name="Rectángulo 48">
            <a:extLst>
              <a:ext uri="{FF2B5EF4-FFF2-40B4-BE49-F238E27FC236}">
                <a16:creationId xmlns:a16="http://schemas.microsoft.com/office/drawing/2014/main" id="{8AB15B89-DA8C-4D7D-B70F-286B95F8C931}"/>
              </a:ext>
            </a:extLst>
          </p:cNvPr>
          <p:cNvSpPr/>
          <p:nvPr userDrawn="1"/>
        </p:nvSpPr>
        <p:spPr>
          <a:xfrm>
            <a:off x="1130300" y="1066800"/>
            <a:ext cx="628650" cy="1822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solidFill>
                <a:schemeClr val="accent4"/>
              </a:solidFill>
            </a:endParaRPr>
          </a:p>
        </p:txBody>
      </p:sp>
      <p:sp>
        <p:nvSpPr>
          <p:cNvPr id="26" name="Marcador de fecha 3">
            <a:extLst>
              <a:ext uri="{FF2B5EF4-FFF2-40B4-BE49-F238E27FC236}">
                <a16:creationId xmlns:a16="http://schemas.microsoft.com/office/drawing/2014/main" id="{88E0B9BB-DE60-45D5-BB83-F9309D54AD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accent3">
                    <a:lumMod val="20000"/>
                    <a:lumOff val="80000"/>
                  </a:schemeClr>
                </a:solidFill>
              </a:defRPr>
            </a:lvl1pPr>
          </a:lstStyle>
          <a:p>
            <a:pPr rtl="0"/>
            <a:endParaRPr lang="es-ES" noProof="0"/>
          </a:p>
        </p:txBody>
      </p:sp>
      <p:sp>
        <p:nvSpPr>
          <p:cNvPr id="28" name="Marcador de pie de página 4">
            <a:extLst>
              <a:ext uri="{FF2B5EF4-FFF2-40B4-BE49-F238E27FC236}">
                <a16:creationId xmlns:a16="http://schemas.microsoft.com/office/drawing/2014/main" id="{C1814D13-F502-4AE1-80E4-7479F5797A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accent3">
                    <a:lumMod val="20000"/>
                    <a:lumOff val="80000"/>
                  </a:schemeClr>
                </a:solidFill>
              </a:defRPr>
            </a:lvl1pPr>
          </a:lstStyle>
          <a:p>
            <a:pPr rtl="0"/>
            <a:endParaRPr lang="es-ES" noProof="0"/>
          </a:p>
        </p:txBody>
      </p:sp>
      <p:sp>
        <p:nvSpPr>
          <p:cNvPr id="30" name="Marcador de número de diapositiva 5">
            <a:extLst>
              <a:ext uri="{FF2B5EF4-FFF2-40B4-BE49-F238E27FC236}">
                <a16:creationId xmlns:a16="http://schemas.microsoft.com/office/drawing/2014/main" id="{D4AA35C5-6F41-4930-94A5-EE0C651150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defRPr>
            </a:lvl1pPr>
          </a:lstStyle>
          <a:p>
            <a:pPr rtl="0"/>
            <a:fld id="{B5CEABB6-07DC-46E8-9B57-56EC44A396E5}" type="slidenum">
              <a:rPr lang="es-ES" noProof="0" smtClean="0"/>
              <a:pPr rtl="0"/>
              <a:t>‹Nº›</a:t>
            </a:fld>
            <a:endParaRPr lang="es-ES" noProof="0"/>
          </a:p>
        </p:txBody>
      </p:sp>
    </p:spTree>
    <p:extLst>
      <p:ext uri="{BB962C8B-B14F-4D97-AF65-F5344CB8AC3E}">
        <p14:creationId xmlns:p14="http://schemas.microsoft.com/office/powerpoint/2010/main" val="1061696787"/>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contenido e imagen enmarcada">
    <p:bg>
      <p:bgPr>
        <a:solidFill>
          <a:schemeClr val="accent3"/>
        </a:solidFill>
        <a:effectLst/>
      </p:bgPr>
    </p:bg>
    <p:spTree>
      <p:nvGrpSpPr>
        <p:cNvPr id="1" name=""/>
        <p:cNvGrpSpPr/>
        <p:nvPr/>
      </p:nvGrpSpPr>
      <p:grpSpPr>
        <a:xfrm>
          <a:off x="0" y="0"/>
          <a:ext cx="0" cy="0"/>
          <a:chOff x="0" y="0"/>
          <a:chExt cx="0" cy="0"/>
        </a:xfrm>
      </p:grpSpPr>
      <p:sp>
        <p:nvSpPr>
          <p:cNvPr id="107" name="Marcador de posición de imagen 106">
            <a:extLst>
              <a:ext uri="{FF2B5EF4-FFF2-40B4-BE49-F238E27FC236}">
                <a16:creationId xmlns:a16="http://schemas.microsoft.com/office/drawing/2014/main" id="{C1039393-3B8E-4456-97AA-ADBC18010074}"/>
              </a:ext>
            </a:extLst>
          </p:cNvPr>
          <p:cNvSpPr>
            <a:spLocks noGrp="1"/>
          </p:cNvSpPr>
          <p:nvPr>
            <p:ph type="pic" sz="quarter" idx="10"/>
          </p:nvPr>
        </p:nvSpPr>
        <p:spPr>
          <a:xfrm>
            <a:off x="571944" y="553068"/>
            <a:ext cx="4608576" cy="5748673"/>
          </a:xfrm>
        </p:spPr>
        <p:txBody>
          <a:bodyPr rtlCol="0"/>
          <a:lstStyle/>
          <a:p>
            <a:pPr rtl="0"/>
            <a:r>
              <a:rPr lang="es-ES" noProof="0"/>
              <a:t>Haga clic en el icono para agregar una imagen</a:t>
            </a:r>
          </a:p>
        </p:txBody>
      </p:sp>
      <p:sp>
        <p:nvSpPr>
          <p:cNvPr id="2" name="Título 1">
            <a:extLst>
              <a:ext uri="{FF2B5EF4-FFF2-40B4-BE49-F238E27FC236}">
                <a16:creationId xmlns:a16="http://schemas.microsoft.com/office/drawing/2014/main" id="{9DE3D039-0A18-4031-8A63-D83666B066F6}"/>
              </a:ext>
            </a:extLst>
          </p:cNvPr>
          <p:cNvSpPr>
            <a:spLocks noGrp="1"/>
          </p:cNvSpPr>
          <p:nvPr>
            <p:ph type="title"/>
          </p:nvPr>
        </p:nvSpPr>
        <p:spPr>
          <a:xfrm>
            <a:off x="6743700" y="3219450"/>
            <a:ext cx="4603750" cy="1343025"/>
          </a:xfrm>
        </p:spPr>
        <p:txBody>
          <a:bodyPr lIns="0" rtlCol="0" anchor="t">
            <a:normAutofit/>
          </a:bodyPr>
          <a:lstStyle>
            <a:lvl1pPr>
              <a:defRPr lang="en-US" sz="3800" b="1" kern="1200" dirty="0">
                <a:solidFill>
                  <a:schemeClr val="bg1"/>
                </a:solidFill>
                <a:latin typeface="+mj-lt"/>
                <a:ea typeface="+mj-ea"/>
                <a:cs typeface="+mj-cs"/>
              </a:defRPr>
            </a:lvl1pPr>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77438815-B9AF-4BA5-B8D6-3311C4949FAD}"/>
              </a:ext>
            </a:extLst>
          </p:cNvPr>
          <p:cNvSpPr>
            <a:spLocks noGrp="1"/>
          </p:cNvSpPr>
          <p:nvPr>
            <p:ph type="body" idx="1"/>
          </p:nvPr>
        </p:nvSpPr>
        <p:spPr>
          <a:xfrm>
            <a:off x="6743700" y="4589463"/>
            <a:ext cx="4603750" cy="1500187"/>
          </a:xfrm>
        </p:spPr>
        <p:txBody>
          <a:bodyPr lIns="0" rtlCol="0">
            <a:normAutofit/>
          </a:bodyPr>
          <a:lstStyle>
            <a:lvl1pPr marL="0" indent="0">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Haga clic para modificar los estilos de texto del patrón</a:t>
            </a:r>
          </a:p>
        </p:txBody>
      </p:sp>
      <p:sp>
        <p:nvSpPr>
          <p:cNvPr id="9" name="Rectángulo 8">
            <a:extLst>
              <a:ext uri="{FF2B5EF4-FFF2-40B4-BE49-F238E27FC236}">
                <a16:creationId xmlns:a16="http://schemas.microsoft.com/office/drawing/2014/main" id="{2BB87F0D-3BAB-446D-B8D9-08B2C2BB3BD7}"/>
              </a:ext>
            </a:extLst>
          </p:cNvPr>
          <p:cNvSpPr/>
          <p:nvPr userDrawn="1"/>
        </p:nvSpPr>
        <p:spPr>
          <a:xfrm>
            <a:off x="0" y="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9" name="Rectángulo 28">
            <a:extLst>
              <a:ext uri="{FF2B5EF4-FFF2-40B4-BE49-F238E27FC236}">
                <a16:creationId xmlns:a16="http://schemas.microsoft.com/office/drawing/2014/main" id="{3F04AEEB-DA23-4423-A0A2-D2E04125C4A7}"/>
              </a:ext>
            </a:extLst>
          </p:cNvPr>
          <p:cNvSpPr/>
          <p:nvPr userDrawn="1"/>
        </p:nvSpPr>
        <p:spPr>
          <a:xfrm>
            <a:off x="0" y="572886"/>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1" name="Rectángulo 30">
            <a:extLst>
              <a:ext uri="{FF2B5EF4-FFF2-40B4-BE49-F238E27FC236}">
                <a16:creationId xmlns:a16="http://schemas.microsoft.com/office/drawing/2014/main" id="{32058B74-EF5C-4574-9B30-072FA59B9B21}"/>
              </a:ext>
            </a:extLst>
          </p:cNvPr>
          <p:cNvSpPr/>
          <p:nvPr userDrawn="1"/>
        </p:nvSpPr>
        <p:spPr>
          <a:xfrm>
            <a:off x="0" y="1145772"/>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3" name="Rectángulo 32">
            <a:extLst>
              <a:ext uri="{FF2B5EF4-FFF2-40B4-BE49-F238E27FC236}">
                <a16:creationId xmlns:a16="http://schemas.microsoft.com/office/drawing/2014/main" id="{8AE24787-0FCF-4199-AB93-6593FE032C55}"/>
              </a:ext>
            </a:extLst>
          </p:cNvPr>
          <p:cNvSpPr/>
          <p:nvPr userDrawn="1"/>
        </p:nvSpPr>
        <p:spPr>
          <a:xfrm>
            <a:off x="0" y="1718658"/>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5" name="Rectángulo 34">
            <a:extLst>
              <a:ext uri="{FF2B5EF4-FFF2-40B4-BE49-F238E27FC236}">
                <a16:creationId xmlns:a16="http://schemas.microsoft.com/office/drawing/2014/main" id="{9F44E538-795F-4C68-9305-B6955DBC7F5D}"/>
              </a:ext>
            </a:extLst>
          </p:cNvPr>
          <p:cNvSpPr/>
          <p:nvPr userDrawn="1"/>
        </p:nvSpPr>
        <p:spPr>
          <a:xfrm>
            <a:off x="0" y="2291544"/>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7" name="Rectángulo 36">
            <a:extLst>
              <a:ext uri="{FF2B5EF4-FFF2-40B4-BE49-F238E27FC236}">
                <a16:creationId xmlns:a16="http://schemas.microsoft.com/office/drawing/2014/main" id="{C1A0463E-1142-44E9-8CB3-9F22F5DF78A8}"/>
              </a:ext>
            </a:extLst>
          </p:cNvPr>
          <p:cNvSpPr/>
          <p:nvPr userDrawn="1"/>
        </p:nvSpPr>
        <p:spPr>
          <a:xfrm>
            <a:off x="0" y="286443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9" name="Rectángulo 38">
            <a:extLst>
              <a:ext uri="{FF2B5EF4-FFF2-40B4-BE49-F238E27FC236}">
                <a16:creationId xmlns:a16="http://schemas.microsoft.com/office/drawing/2014/main" id="{17898DBE-884D-4A00-AF2F-4295EAF41E13}"/>
              </a:ext>
            </a:extLst>
          </p:cNvPr>
          <p:cNvSpPr/>
          <p:nvPr userDrawn="1"/>
        </p:nvSpPr>
        <p:spPr>
          <a:xfrm>
            <a:off x="0" y="3437316"/>
            <a:ext cx="576072" cy="576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1" name="Rectángulo 40">
            <a:extLst>
              <a:ext uri="{FF2B5EF4-FFF2-40B4-BE49-F238E27FC236}">
                <a16:creationId xmlns:a16="http://schemas.microsoft.com/office/drawing/2014/main" id="{A3AB5AC4-C502-4D78-A602-3027D20AB33A}"/>
              </a:ext>
            </a:extLst>
          </p:cNvPr>
          <p:cNvSpPr/>
          <p:nvPr userDrawn="1"/>
        </p:nvSpPr>
        <p:spPr>
          <a:xfrm>
            <a:off x="0" y="4010202"/>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3" name="Rectángulo 42">
            <a:extLst>
              <a:ext uri="{FF2B5EF4-FFF2-40B4-BE49-F238E27FC236}">
                <a16:creationId xmlns:a16="http://schemas.microsoft.com/office/drawing/2014/main" id="{5DF81845-E621-4070-9AD6-1F40FFDD82E2}"/>
              </a:ext>
            </a:extLst>
          </p:cNvPr>
          <p:cNvSpPr/>
          <p:nvPr userDrawn="1"/>
        </p:nvSpPr>
        <p:spPr>
          <a:xfrm>
            <a:off x="0" y="458308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5" name="Rectángulo 44">
            <a:extLst>
              <a:ext uri="{FF2B5EF4-FFF2-40B4-BE49-F238E27FC236}">
                <a16:creationId xmlns:a16="http://schemas.microsoft.com/office/drawing/2014/main" id="{A9190B9C-4A97-4EDC-9CBD-A68122AE2419}"/>
              </a:ext>
            </a:extLst>
          </p:cNvPr>
          <p:cNvSpPr/>
          <p:nvPr userDrawn="1"/>
        </p:nvSpPr>
        <p:spPr>
          <a:xfrm>
            <a:off x="0" y="5155974"/>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7" name="Rectángulo 46">
            <a:extLst>
              <a:ext uri="{FF2B5EF4-FFF2-40B4-BE49-F238E27FC236}">
                <a16:creationId xmlns:a16="http://schemas.microsoft.com/office/drawing/2014/main" id="{790346E6-78BF-48E9-8EF6-B77BAA49AADA}"/>
              </a:ext>
            </a:extLst>
          </p:cNvPr>
          <p:cNvSpPr/>
          <p:nvPr userDrawn="1"/>
        </p:nvSpPr>
        <p:spPr>
          <a:xfrm>
            <a:off x="0" y="572886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9" name="Rectángulo 48">
            <a:extLst>
              <a:ext uri="{FF2B5EF4-FFF2-40B4-BE49-F238E27FC236}">
                <a16:creationId xmlns:a16="http://schemas.microsoft.com/office/drawing/2014/main" id="{42A3902D-54BA-48ED-8547-8856B4F50D2D}"/>
              </a:ext>
            </a:extLst>
          </p:cNvPr>
          <p:cNvSpPr/>
          <p:nvPr userDrawn="1"/>
        </p:nvSpPr>
        <p:spPr>
          <a:xfrm>
            <a:off x="0"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1" name="Rectángulo 50">
            <a:extLst>
              <a:ext uri="{FF2B5EF4-FFF2-40B4-BE49-F238E27FC236}">
                <a16:creationId xmlns:a16="http://schemas.microsoft.com/office/drawing/2014/main" id="{985555D5-968D-4715-BA22-C95642914BC2}"/>
              </a:ext>
            </a:extLst>
          </p:cNvPr>
          <p:cNvSpPr/>
          <p:nvPr userDrawn="1"/>
        </p:nvSpPr>
        <p:spPr>
          <a:xfrm>
            <a:off x="571944" y="0"/>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3" name="Rectángulo 52">
            <a:extLst>
              <a:ext uri="{FF2B5EF4-FFF2-40B4-BE49-F238E27FC236}">
                <a16:creationId xmlns:a16="http://schemas.microsoft.com/office/drawing/2014/main" id="{9F24F0F4-135E-4625-9A8E-38755078B5E7}"/>
              </a:ext>
            </a:extLst>
          </p:cNvPr>
          <p:cNvSpPr/>
          <p:nvPr userDrawn="1"/>
        </p:nvSpPr>
        <p:spPr>
          <a:xfrm>
            <a:off x="1148016" y="0"/>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5" name="Rectángulo 54">
            <a:extLst>
              <a:ext uri="{FF2B5EF4-FFF2-40B4-BE49-F238E27FC236}">
                <a16:creationId xmlns:a16="http://schemas.microsoft.com/office/drawing/2014/main" id="{F1969E72-FA7B-4358-8C46-7F15CF01A747}"/>
              </a:ext>
            </a:extLst>
          </p:cNvPr>
          <p:cNvSpPr/>
          <p:nvPr userDrawn="1"/>
        </p:nvSpPr>
        <p:spPr>
          <a:xfrm>
            <a:off x="1724088" y="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7" name="Rectángulo 56">
            <a:extLst>
              <a:ext uri="{FF2B5EF4-FFF2-40B4-BE49-F238E27FC236}">
                <a16:creationId xmlns:a16="http://schemas.microsoft.com/office/drawing/2014/main" id="{12F9FDD1-1288-44CD-9C55-6CE3B2FB39F9}"/>
              </a:ext>
            </a:extLst>
          </p:cNvPr>
          <p:cNvSpPr/>
          <p:nvPr userDrawn="1"/>
        </p:nvSpPr>
        <p:spPr>
          <a:xfrm>
            <a:off x="2300160" y="0"/>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9" name="Rectángulo 58">
            <a:extLst>
              <a:ext uri="{FF2B5EF4-FFF2-40B4-BE49-F238E27FC236}">
                <a16:creationId xmlns:a16="http://schemas.microsoft.com/office/drawing/2014/main" id="{330AC56B-D539-45B3-AD66-457D7D874CD8}"/>
              </a:ext>
            </a:extLst>
          </p:cNvPr>
          <p:cNvSpPr/>
          <p:nvPr userDrawn="1"/>
        </p:nvSpPr>
        <p:spPr>
          <a:xfrm>
            <a:off x="2876232" y="0"/>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1" name="Rectángulo 60">
            <a:extLst>
              <a:ext uri="{FF2B5EF4-FFF2-40B4-BE49-F238E27FC236}">
                <a16:creationId xmlns:a16="http://schemas.microsoft.com/office/drawing/2014/main" id="{26434293-E220-465A-9EF3-FF90D0E0F19B}"/>
              </a:ext>
            </a:extLst>
          </p:cNvPr>
          <p:cNvSpPr/>
          <p:nvPr userDrawn="1"/>
        </p:nvSpPr>
        <p:spPr>
          <a:xfrm>
            <a:off x="3452304" y="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3" name="Rectángulo 62">
            <a:extLst>
              <a:ext uri="{FF2B5EF4-FFF2-40B4-BE49-F238E27FC236}">
                <a16:creationId xmlns:a16="http://schemas.microsoft.com/office/drawing/2014/main" id="{6751B4BA-EAD6-4F27-B051-F799EBBAAE12}"/>
              </a:ext>
            </a:extLst>
          </p:cNvPr>
          <p:cNvSpPr/>
          <p:nvPr userDrawn="1"/>
        </p:nvSpPr>
        <p:spPr>
          <a:xfrm>
            <a:off x="4028376" y="0"/>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5" name="Rectángulo 64">
            <a:extLst>
              <a:ext uri="{FF2B5EF4-FFF2-40B4-BE49-F238E27FC236}">
                <a16:creationId xmlns:a16="http://schemas.microsoft.com/office/drawing/2014/main" id="{EF6A1809-5EEE-4801-A2B0-7350405CDEB5}"/>
              </a:ext>
            </a:extLst>
          </p:cNvPr>
          <p:cNvSpPr/>
          <p:nvPr userDrawn="1"/>
        </p:nvSpPr>
        <p:spPr>
          <a:xfrm>
            <a:off x="4604448" y="0"/>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7" name="Rectángulo 66">
            <a:extLst>
              <a:ext uri="{FF2B5EF4-FFF2-40B4-BE49-F238E27FC236}">
                <a16:creationId xmlns:a16="http://schemas.microsoft.com/office/drawing/2014/main" id="{E3B41004-5241-4ED8-8DBD-6D7345DFC934}"/>
              </a:ext>
            </a:extLst>
          </p:cNvPr>
          <p:cNvSpPr/>
          <p:nvPr userDrawn="1"/>
        </p:nvSpPr>
        <p:spPr>
          <a:xfrm>
            <a:off x="5180520" y="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9" name="Rectángulo 68">
            <a:extLst>
              <a:ext uri="{FF2B5EF4-FFF2-40B4-BE49-F238E27FC236}">
                <a16:creationId xmlns:a16="http://schemas.microsoft.com/office/drawing/2014/main" id="{72EC9AD5-87ED-4FC3-A142-A87EB8359263}"/>
              </a:ext>
            </a:extLst>
          </p:cNvPr>
          <p:cNvSpPr/>
          <p:nvPr userDrawn="1"/>
        </p:nvSpPr>
        <p:spPr>
          <a:xfrm>
            <a:off x="5180520" y="563966"/>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71" name="Rectángulo 70">
            <a:extLst>
              <a:ext uri="{FF2B5EF4-FFF2-40B4-BE49-F238E27FC236}">
                <a16:creationId xmlns:a16="http://schemas.microsoft.com/office/drawing/2014/main" id="{6BFD4027-F2BA-4F92-8229-FC2C25423B98}"/>
              </a:ext>
            </a:extLst>
          </p:cNvPr>
          <p:cNvSpPr/>
          <p:nvPr userDrawn="1"/>
        </p:nvSpPr>
        <p:spPr>
          <a:xfrm>
            <a:off x="5180520" y="1136852"/>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73" name="Rectángulo 72">
            <a:extLst>
              <a:ext uri="{FF2B5EF4-FFF2-40B4-BE49-F238E27FC236}">
                <a16:creationId xmlns:a16="http://schemas.microsoft.com/office/drawing/2014/main" id="{D5A0F8C7-1908-4500-B7D3-5BEDCCC233D8}"/>
              </a:ext>
            </a:extLst>
          </p:cNvPr>
          <p:cNvSpPr/>
          <p:nvPr userDrawn="1"/>
        </p:nvSpPr>
        <p:spPr>
          <a:xfrm>
            <a:off x="5180520" y="170973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75" name="Rectángulo 74">
            <a:extLst>
              <a:ext uri="{FF2B5EF4-FFF2-40B4-BE49-F238E27FC236}">
                <a16:creationId xmlns:a16="http://schemas.microsoft.com/office/drawing/2014/main" id="{34614BC4-1B39-4DE0-ACCE-6DDED4710BEF}"/>
              </a:ext>
            </a:extLst>
          </p:cNvPr>
          <p:cNvSpPr/>
          <p:nvPr userDrawn="1"/>
        </p:nvSpPr>
        <p:spPr>
          <a:xfrm>
            <a:off x="5180520" y="2282624"/>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77" name="Rectángulo 76">
            <a:extLst>
              <a:ext uri="{FF2B5EF4-FFF2-40B4-BE49-F238E27FC236}">
                <a16:creationId xmlns:a16="http://schemas.microsoft.com/office/drawing/2014/main" id="{CF20A7E0-34F3-480A-9BE6-79B88802E55B}"/>
              </a:ext>
            </a:extLst>
          </p:cNvPr>
          <p:cNvSpPr/>
          <p:nvPr userDrawn="1"/>
        </p:nvSpPr>
        <p:spPr>
          <a:xfrm>
            <a:off x="5180520" y="2855510"/>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79" name="Rectángulo 78">
            <a:extLst>
              <a:ext uri="{FF2B5EF4-FFF2-40B4-BE49-F238E27FC236}">
                <a16:creationId xmlns:a16="http://schemas.microsoft.com/office/drawing/2014/main" id="{C6A8074E-3117-4E9F-A0E2-53086DF7453D}"/>
              </a:ext>
            </a:extLst>
          </p:cNvPr>
          <p:cNvSpPr/>
          <p:nvPr userDrawn="1"/>
        </p:nvSpPr>
        <p:spPr>
          <a:xfrm>
            <a:off x="5180520" y="3428396"/>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1" name="Rectángulo 80">
            <a:extLst>
              <a:ext uri="{FF2B5EF4-FFF2-40B4-BE49-F238E27FC236}">
                <a16:creationId xmlns:a16="http://schemas.microsoft.com/office/drawing/2014/main" id="{67D0C6A1-221D-421D-9992-0F6CB576A685}"/>
              </a:ext>
            </a:extLst>
          </p:cNvPr>
          <p:cNvSpPr/>
          <p:nvPr userDrawn="1"/>
        </p:nvSpPr>
        <p:spPr>
          <a:xfrm>
            <a:off x="5180520" y="4001282"/>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3" name="Rectángulo 82">
            <a:extLst>
              <a:ext uri="{FF2B5EF4-FFF2-40B4-BE49-F238E27FC236}">
                <a16:creationId xmlns:a16="http://schemas.microsoft.com/office/drawing/2014/main" id="{F39E7BB0-5CBA-4258-A058-DD0BD25C2F8E}"/>
              </a:ext>
            </a:extLst>
          </p:cNvPr>
          <p:cNvSpPr/>
          <p:nvPr userDrawn="1"/>
        </p:nvSpPr>
        <p:spPr>
          <a:xfrm>
            <a:off x="5180520" y="457416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5" name="Rectángulo 84">
            <a:extLst>
              <a:ext uri="{FF2B5EF4-FFF2-40B4-BE49-F238E27FC236}">
                <a16:creationId xmlns:a16="http://schemas.microsoft.com/office/drawing/2014/main" id="{53B2A275-45FA-4398-8B2D-80B189135727}"/>
              </a:ext>
            </a:extLst>
          </p:cNvPr>
          <p:cNvSpPr/>
          <p:nvPr userDrawn="1"/>
        </p:nvSpPr>
        <p:spPr>
          <a:xfrm>
            <a:off x="5180520" y="5147054"/>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7" name="Rectángulo 86">
            <a:extLst>
              <a:ext uri="{FF2B5EF4-FFF2-40B4-BE49-F238E27FC236}">
                <a16:creationId xmlns:a16="http://schemas.microsoft.com/office/drawing/2014/main" id="{2D63E382-D846-4749-9843-91E603EB5230}"/>
              </a:ext>
            </a:extLst>
          </p:cNvPr>
          <p:cNvSpPr/>
          <p:nvPr userDrawn="1"/>
        </p:nvSpPr>
        <p:spPr>
          <a:xfrm>
            <a:off x="5180520" y="5719940"/>
            <a:ext cx="576072" cy="576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9" name="Rectángulo 88">
            <a:extLst>
              <a:ext uri="{FF2B5EF4-FFF2-40B4-BE49-F238E27FC236}">
                <a16:creationId xmlns:a16="http://schemas.microsoft.com/office/drawing/2014/main" id="{D530F3E2-4C57-4A9F-BD15-4E34F155226A}"/>
              </a:ext>
            </a:extLst>
          </p:cNvPr>
          <p:cNvSpPr/>
          <p:nvPr userDrawn="1"/>
        </p:nvSpPr>
        <p:spPr>
          <a:xfrm>
            <a:off x="5180520"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1" name="Rectángulo 90">
            <a:extLst>
              <a:ext uri="{FF2B5EF4-FFF2-40B4-BE49-F238E27FC236}">
                <a16:creationId xmlns:a16="http://schemas.microsoft.com/office/drawing/2014/main" id="{4DD1FBBA-C4C1-423C-8D85-CC2FA3147C8D}"/>
              </a:ext>
            </a:extLst>
          </p:cNvPr>
          <p:cNvSpPr/>
          <p:nvPr userDrawn="1"/>
        </p:nvSpPr>
        <p:spPr>
          <a:xfrm>
            <a:off x="571944" y="628192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3" name="Rectángulo 92">
            <a:extLst>
              <a:ext uri="{FF2B5EF4-FFF2-40B4-BE49-F238E27FC236}">
                <a16:creationId xmlns:a16="http://schemas.microsoft.com/office/drawing/2014/main" id="{2348BA8A-9E10-4BDA-92EB-6C1021EBD8BB}"/>
              </a:ext>
            </a:extLst>
          </p:cNvPr>
          <p:cNvSpPr/>
          <p:nvPr userDrawn="1"/>
        </p:nvSpPr>
        <p:spPr>
          <a:xfrm>
            <a:off x="1148016"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5" name="Rectángulo 94">
            <a:extLst>
              <a:ext uri="{FF2B5EF4-FFF2-40B4-BE49-F238E27FC236}">
                <a16:creationId xmlns:a16="http://schemas.microsoft.com/office/drawing/2014/main" id="{0CF99AB6-B5E9-4BF1-A002-3ED17781E3B2}"/>
              </a:ext>
            </a:extLst>
          </p:cNvPr>
          <p:cNvSpPr/>
          <p:nvPr userDrawn="1"/>
        </p:nvSpPr>
        <p:spPr>
          <a:xfrm>
            <a:off x="1724088" y="6281928"/>
            <a:ext cx="576072" cy="5760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7" name="Rectángulo 96">
            <a:extLst>
              <a:ext uri="{FF2B5EF4-FFF2-40B4-BE49-F238E27FC236}">
                <a16:creationId xmlns:a16="http://schemas.microsoft.com/office/drawing/2014/main" id="{FD504C16-D7B1-4B1A-BD29-5F63709EFBC0}"/>
              </a:ext>
            </a:extLst>
          </p:cNvPr>
          <p:cNvSpPr/>
          <p:nvPr userDrawn="1"/>
        </p:nvSpPr>
        <p:spPr>
          <a:xfrm>
            <a:off x="2300160"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99" name="Rectángulo 98">
            <a:extLst>
              <a:ext uri="{FF2B5EF4-FFF2-40B4-BE49-F238E27FC236}">
                <a16:creationId xmlns:a16="http://schemas.microsoft.com/office/drawing/2014/main" id="{97BFC63B-0BE4-439A-A676-C1171E900B0F}"/>
              </a:ext>
            </a:extLst>
          </p:cNvPr>
          <p:cNvSpPr/>
          <p:nvPr userDrawn="1"/>
        </p:nvSpPr>
        <p:spPr>
          <a:xfrm>
            <a:off x="2876232" y="6281928"/>
            <a:ext cx="576072" cy="576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1" name="Rectángulo 100">
            <a:extLst>
              <a:ext uri="{FF2B5EF4-FFF2-40B4-BE49-F238E27FC236}">
                <a16:creationId xmlns:a16="http://schemas.microsoft.com/office/drawing/2014/main" id="{EBAB1FD7-5A5C-40DF-9C8E-6FCB53B52D50}"/>
              </a:ext>
            </a:extLst>
          </p:cNvPr>
          <p:cNvSpPr/>
          <p:nvPr userDrawn="1"/>
        </p:nvSpPr>
        <p:spPr>
          <a:xfrm>
            <a:off x="3452304" y="6281928"/>
            <a:ext cx="576072" cy="576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3" name="Rectángulo 102">
            <a:extLst>
              <a:ext uri="{FF2B5EF4-FFF2-40B4-BE49-F238E27FC236}">
                <a16:creationId xmlns:a16="http://schemas.microsoft.com/office/drawing/2014/main" id="{9E54DCBE-7693-49E1-A5FF-9553046ADC6C}"/>
              </a:ext>
            </a:extLst>
          </p:cNvPr>
          <p:cNvSpPr/>
          <p:nvPr userDrawn="1"/>
        </p:nvSpPr>
        <p:spPr>
          <a:xfrm>
            <a:off x="4028376" y="6281928"/>
            <a:ext cx="576072" cy="5760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5" name="Rectángulo 104">
            <a:extLst>
              <a:ext uri="{FF2B5EF4-FFF2-40B4-BE49-F238E27FC236}">
                <a16:creationId xmlns:a16="http://schemas.microsoft.com/office/drawing/2014/main" id="{3CBA41F1-ED75-4F55-BA4B-F88B6BBAD51B}"/>
              </a:ext>
            </a:extLst>
          </p:cNvPr>
          <p:cNvSpPr/>
          <p:nvPr userDrawn="1"/>
        </p:nvSpPr>
        <p:spPr>
          <a:xfrm>
            <a:off x="4604448" y="6281928"/>
            <a:ext cx="576072" cy="5760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9" name="Rectángulo 108">
            <a:extLst>
              <a:ext uri="{FF2B5EF4-FFF2-40B4-BE49-F238E27FC236}">
                <a16:creationId xmlns:a16="http://schemas.microsoft.com/office/drawing/2014/main" id="{4292027F-AAE9-4110-9FB9-9485D82493DC}"/>
              </a:ext>
            </a:extLst>
          </p:cNvPr>
          <p:cNvSpPr/>
          <p:nvPr userDrawn="1"/>
        </p:nvSpPr>
        <p:spPr>
          <a:xfrm>
            <a:off x="6743700" y="2837549"/>
            <a:ext cx="628650" cy="1822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solidFill>
                <a:schemeClr val="accent4"/>
              </a:solidFill>
            </a:endParaRPr>
          </a:p>
        </p:txBody>
      </p:sp>
      <p:sp>
        <p:nvSpPr>
          <p:cNvPr id="112" name="Marcador de fecha 3">
            <a:extLst>
              <a:ext uri="{FF2B5EF4-FFF2-40B4-BE49-F238E27FC236}">
                <a16:creationId xmlns:a16="http://schemas.microsoft.com/office/drawing/2014/main" id="{2D66ED17-6A8B-4750-B089-A49B6B7F23C4}"/>
              </a:ext>
            </a:extLst>
          </p:cNvPr>
          <p:cNvSpPr>
            <a:spLocks noGrp="1"/>
          </p:cNvSpPr>
          <p:nvPr>
            <p:ph type="dt" sz="half" idx="11"/>
          </p:nvPr>
        </p:nvSpPr>
        <p:spPr>
          <a:xfrm>
            <a:off x="6743700" y="6356350"/>
            <a:ext cx="1005116" cy="365125"/>
          </a:xfrm>
        </p:spPr>
        <p:txBody>
          <a:bodyPr lIns="0" rtlCol="0"/>
          <a:lstStyle>
            <a:lvl1pPr>
              <a:defRPr sz="900">
                <a:solidFill>
                  <a:schemeClr val="accent3">
                    <a:lumMod val="20000"/>
                    <a:lumOff val="80000"/>
                  </a:schemeClr>
                </a:solidFill>
              </a:defRPr>
            </a:lvl1pPr>
          </a:lstStyle>
          <a:p>
            <a:pPr rtl="0"/>
            <a:endParaRPr lang="es-ES" noProof="0"/>
          </a:p>
        </p:txBody>
      </p:sp>
      <p:sp>
        <p:nvSpPr>
          <p:cNvPr id="113" name="Marcador de pie de página 4">
            <a:extLst>
              <a:ext uri="{FF2B5EF4-FFF2-40B4-BE49-F238E27FC236}">
                <a16:creationId xmlns:a16="http://schemas.microsoft.com/office/drawing/2014/main" id="{E0A74137-35DA-43A9-A740-435B3099BE75}"/>
              </a:ext>
            </a:extLst>
          </p:cNvPr>
          <p:cNvSpPr>
            <a:spLocks noGrp="1"/>
          </p:cNvSpPr>
          <p:nvPr>
            <p:ph type="ftr" sz="quarter" idx="12"/>
          </p:nvPr>
        </p:nvSpPr>
        <p:spPr>
          <a:xfrm>
            <a:off x="7903029" y="6356350"/>
            <a:ext cx="2667000" cy="365125"/>
          </a:xfrm>
        </p:spPr>
        <p:txBody>
          <a:bodyPr rtlCol="0"/>
          <a:lstStyle>
            <a:lvl1pPr>
              <a:defRPr sz="900">
                <a:solidFill>
                  <a:schemeClr val="accent3">
                    <a:lumMod val="20000"/>
                    <a:lumOff val="80000"/>
                  </a:schemeClr>
                </a:solidFill>
              </a:defRPr>
            </a:lvl1pPr>
          </a:lstStyle>
          <a:p>
            <a:pPr rtl="0"/>
            <a:endParaRPr lang="es-ES" noProof="0"/>
          </a:p>
        </p:txBody>
      </p:sp>
      <p:sp>
        <p:nvSpPr>
          <p:cNvPr id="114" name="Marcador de número de diapositiva 5">
            <a:extLst>
              <a:ext uri="{FF2B5EF4-FFF2-40B4-BE49-F238E27FC236}">
                <a16:creationId xmlns:a16="http://schemas.microsoft.com/office/drawing/2014/main" id="{B68A6459-3B6F-442B-914B-5A5522D3279E}"/>
              </a:ext>
            </a:extLst>
          </p:cNvPr>
          <p:cNvSpPr>
            <a:spLocks noGrp="1"/>
          </p:cNvSpPr>
          <p:nvPr>
            <p:ph type="sldNum" sz="quarter" idx="13"/>
          </p:nvPr>
        </p:nvSpPr>
        <p:spPr>
          <a:xfrm>
            <a:off x="10711542" y="6356350"/>
            <a:ext cx="642257" cy="365125"/>
          </a:xfrm>
        </p:spPr>
        <p:txBody>
          <a:bodyPr rtlCol="0"/>
          <a:lstStyle>
            <a:lvl1pPr>
              <a:defRPr sz="900">
                <a:solidFill>
                  <a:schemeClr val="accent3">
                    <a:lumMod val="20000"/>
                    <a:lumOff val="80000"/>
                  </a:schemeClr>
                </a:solidFill>
              </a:defRPr>
            </a:lvl1pPr>
          </a:lstStyle>
          <a:p>
            <a:pPr rtl="0"/>
            <a:fld id="{B5CEABB6-07DC-46E8-9B57-56EC44A396E5}" type="slidenum">
              <a:rPr lang="es-ES" noProof="0" smtClean="0"/>
              <a:pPr rtl="0"/>
              <a:t>‹Nº›</a:t>
            </a:fld>
            <a:endParaRPr lang="es-ES" noProof="0"/>
          </a:p>
        </p:txBody>
      </p:sp>
    </p:spTree>
    <p:extLst>
      <p:ext uri="{BB962C8B-B14F-4D97-AF65-F5344CB8AC3E}">
        <p14:creationId xmlns:p14="http://schemas.microsoft.com/office/powerpoint/2010/main" val="729120288"/>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ítulo y contenido">
    <p:bg>
      <p:bgPr>
        <a:solidFill>
          <a:schemeClr val="accent3"/>
        </a:solidFill>
        <a:effectLst/>
      </p:bgPr>
    </p:bg>
    <p:spTree>
      <p:nvGrpSpPr>
        <p:cNvPr id="1" name=""/>
        <p:cNvGrpSpPr/>
        <p:nvPr/>
      </p:nvGrpSpPr>
      <p:grpSpPr>
        <a:xfrm>
          <a:off x="0" y="0"/>
          <a:ext cx="0" cy="0"/>
          <a:chOff x="0" y="0"/>
          <a:chExt cx="0" cy="0"/>
        </a:xfrm>
      </p:grpSpPr>
      <p:sp>
        <p:nvSpPr>
          <p:cNvPr id="47" name="Rectángulo 46">
            <a:extLst>
              <a:ext uri="{FF2B5EF4-FFF2-40B4-BE49-F238E27FC236}">
                <a16:creationId xmlns:a16="http://schemas.microsoft.com/office/drawing/2014/main" id="{961596BB-AB96-498E-9FC6-5A2AB545015E}"/>
              </a:ext>
            </a:extLst>
          </p:cNvPr>
          <p:cNvSpPr/>
          <p:nvPr userDrawn="1"/>
        </p:nvSpPr>
        <p:spPr>
          <a:xfrm>
            <a:off x="0" y="0"/>
            <a:ext cx="21336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 name="Marcador de contenido 2">
            <a:extLst>
              <a:ext uri="{FF2B5EF4-FFF2-40B4-BE49-F238E27FC236}">
                <a16:creationId xmlns:a16="http://schemas.microsoft.com/office/drawing/2014/main" id="{BF8F5A6A-E29E-401A-801A-8FD9CAABA7A5}"/>
              </a:ext>
            </a:extLst>
          </p:cNvPr>
          <p:cNvSpPr>
            <a:spLocks noGrp="1"/>
          </p:cNvSpPr>
          <p:nvPr>
            <p:ph idx="1"/>
          </p:nvPr>
        </p:nvSpPr>
        <p:spPr>
          <a:xfrm>
            <a:off x="4498340" y="1870710"/>
            <a:ext cx="5664200" cy="674370"/>
          </a:xfrm>
        </p:spPr>
        <p:txBody>
          <a:bodyPr rtlCol="0">
            <a:normAutofit/>
          </a:bodyPr>
          <a:lstStyle>
            <a:lvl1pPr marL="0" indent="0" algn="ctr">
              <a:lnSpc>
                <a:spcPct val="100000"/>
              </a:lnSpc>
              <a:buNone/>
              <a:defRPr lang="en-US" sz="1600" kern="1200" dirty="0">
                <a:solidFill>
                  <a:schemeClr val="bg1"/>
                </a:solidFill>
                <a:latin typeface="+mn-lt"/>
                <a:ea typeface="+mn-ea"/>
                <a:cs typeface="+mn-cs"/>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rtl="0"/>
            <a:r>
              <a:rPr lang="es-ES" noProof="0"/>
              <a:t>Haga clic para modificar los estilos de texto del patrón</a:t>
            </a:r>
          </a:p>
        </p:txBody>
      </p:sp>
      <p:sp>
        <p:nvSpPr>
          <p:cNvPr id="8" name="Rectángulo 7">
            <a:extLst>
              <a:ext uri="{FF2B5EF4-FFF2-40B4-BE49-F238E27FC236}">
                <a16:creationId xmlns:a16="http://schemas.microsoft.com/office/drawing/2014/main" id="{DC9118C8-2BD4-4A40-BC58-4FE44DEC7363}"/>
              </a:ext>
            </a:extLst>
          </p:cNvPr>
          <p:cNvSpPr/>
          <p:nvPr userDrawn="1"/>
        </p:nvSpPr>
        <p:spPr>
          <a:xfrm>
            <a:off x="2118360" y="13716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 name="Rectángulo 9">
            <a:extLst>
              <a:ext uri="{FF2B5EF4-FFF2-40B4-BE49-F238E27FC236}">
                <a16:creationId xmlns:a16="http://schemas.microsoft.com/office/drawing/2014/main" id="{F4AD9616-1E71-41BB-8C88-7A8B2E678B19}"/>
              </a:ext>
            </a:extLst>
          </p:cNvPr>
          <p:cNvSpPr/>
          <p:nvPr userDrawn="1"/>
        </p:nvSpPr>
        <p:spPr>
          <a:xfrm>
            <a:off x="2118360" y="24003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2" name="Rectángulo 11">
            <a:extLst>
              <a:ext uri="{FF2B5EF4-FFF2-40B4-BE49-F238E27FC236}">
                <a16:creationId xmlns:a16="http://schemas.microsoft.com/office/drawing/2014/main" id="{13C0C635-E6DB-4926-AB50-27C9523BA6D9}"/>
              </a:ext>
            </a:extLst>
          </p:cNvPr>
          <p:cNvSpPr/>
          <p:nvPr userDrawn="1"/>
        </p:nvSpPr>
        <p:spPr>
          <a:xfrm>
            <a:off x="2118360" y="27432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4" name="Rectángulo 13">
            <a:extLst>
              <a:ext uri="{FF2B5EF4-FFF2-40B4-BE49-F238E27FC236}">
                <a16:creationId xmlns:a16="http://schemas.microsoft.com/office/drawing/2014/main" id="{68C2E78C-B45B-4FC7-8BA2-B26C3B4C1B7B}"/>
              </a:ext>
            </a:extLst>
          </p:cNvPr>
          <p:cNvSpPr/>
          <p:nvPr userDrawn="1"/>
        </p:nvSpPr>
        <p:spPr>
          <a:xfrm>
            <a:off x="2118360" y="30861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6" name="Rectángulo 15">
            <a:extLst>
              <a:ext uri="{FF2B5EF4-FFF2-40B4-BE49-F238E27FC236}">
                <a16:creationId xmlns:a16="http://schemas.microsoft.com/office/drawing/2014/main" id="{DE27586E-6CC4-43CF-85A4-5F1DEBF538EE}"/>
              </a:ext>
            </a:extLst>
          </p:cNvPr>
          <p:cNvSpPr/>
          <p:nvPr userDrawn="1"/>
        </p:nvSpPr>
        <p:spPr>
          <a:xfrm>
            <a:off x="2118360" y="34290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8" name="Rectángulo 17">
            <a:extLst>
              <a:ext uri="{FF2B5EF4-FFF2-40B4-BE49-F238E27FC236}">
                <a16:creationId xmlns:a16="http://schemas.microsoft.com/office/drawing/2014/main" id="{1EA87086-44EB-4B15-9068-C89D4316CCC4}"/>
              </a:ext>
            </a:extLst>
          </p:cNvPr>
          <p:cNvSpPr/>
          <p:nvPr userDrawn="1"/>
        </p:nvSpPr>
        <p:spPr>
          <a:xfrm>
            <a:off x="2118360" y="37719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0" name="Rectángulo 19">
            <a:extLst>
              <a:ext uri="{FF2B5EF4-FFF2-40B4-BE49-F238E27FC236}">
                <a16:creationId xmlns:a16="http://schemas.microsoft.com/office/drawing/2014/main" id="{82DBA141-4D66-475C-A7A4-24D56F66EA01}"/>
              </a:ext>
            </a:extLst>
          </p:cNvPr>
          <p:cNvSpPr/>
          <p:nvPr userDrawn="1"/>
        </p:nvSpPr>
        <p:spPr>
          <a:xfrm>
            <a:off x="2118360" y="41148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2" name="Rectángulo 21">
            <a:extLst>
              <a:ext uri="{FF2B5EF4-FFF2-40B4-BE49-F238E27FC236}">
                <a16:creationId xmlns:a16="http://schemas.microsoft.com/office/drawing/2014/main" id="{7236208B-40F2-466D-94DD-475C48CC33F1}"/>
              </a:ext>
            </a:extLst>
          </p:cNvPr>
          <p:cNvSpPr/>
          <p:nvPr userDrawn="1"/>
        </p:nvSpPr>
        <p:spPr>
          <a:xfrm>
            <a:off x="2118360" y="44577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4" name="Rectángulo 23">
            <a:extLst>
              <a:ext uri="{FF2B5EF4-FFF2-40B4-BE49-F238E27FC236}">
                <a16:creationId xmlns:a16="http://schemas.microsoft.com/office/drawing/2014/main" id="{05A7F399-568C-49DE-BEA4-F1693AC34329}"/>
              </a:ext>
            </a:extLst>
          </p:cNvPr>
          <p:cNvSpPr/>
          <p:nvPr userDrawn="1"/>
        </p:nvSpPr>
        <p:spPr>
          <a:xfrm>
            <a:off x="2118360" y="48006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6" name="Rectángulo 25">
            <a:extLst>
              <a:ext uri="{FF2B5EF4-FFF2-40B4-BE49-F238E27FC236}">
                <a16:creationId xmlns:a16="http://schemas.microsoft.com/office/drawing/2014/main" id="{5004A9B4-FE61-456D-821E-17BBAF611724}"/>
              </a:ext>
            </a:extLst>
          </p:cNvPr>
          <p:cNvSpPr/>
          <p:nvPr userDrawn="1"/>
        </p:nvSpPr>
        <p:spPr>
          <a:xfrm>
            <a:off x="2118360" y="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8" name="Rectángulo 27">
            <a:extLst>
              <a:ext uri="{FF2B5EF4-FFF2-40B4-BE49-F238E27FC236}">
                <a16:creationId xmlns:a16="http://schemas.microsoft.com/office/drawing/2014/main" id="{8E9149E0-1DA5-4D13-B672-D5D022B66892}"/>
              </a:ext>
            </a:extLst>
          </p:cNvPr>
          <p:cNvSpPr/>
          <p:nvPr userDrawn="1"/>
        </p:nvSpPr>
        <p:spPr>
          <a:xfrm>
            <a:off x="2118360" y="65151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0" name="Rectángulo 29">
            <a:extLst>
              <a:ext uri="{FF2B5EF4-FFF2-40B4-BE49-F238E27FC236}">
                <a16:creationId xmlns:a16="http://schemas.microsoft.com/office/drawing/2014/main" id="{F34998EA-58DB-4394-B448-32D5476A0416}"/>
              </a:ext>
            </a:extLst>
          </p:cNvPr>
          <p:cNvSpPr/>
          <p:nvPr userDrawn="1"/>
        </p:nvSpPr>
        <p:spPr>
          <a:xfrm>
            <a:off x="2118360" y="3429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2" name="Rectángulo 31">
            <a:extLst>
              <a:ext uri="{FF2B5EF4-FFF2-40B4-BE49-F238E27FC236}">
                <a16:creationId xmlns:a16="http://schemas.microsoft.com/office/drawing/2014/main" id="{7D0B7785-DD94-4481-9BE0-30321A1E5D4F}"/>
              </a:ext>
            </a:extLst>
          </p:cNvPr>
          <p:cNvSpPr/>
          <p:nvPr userDrawn="1"/>
        </p:nvSpPr>
        <p:spPr>
          <a:xfrm>
            <a:off x="2118360" y="51435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4" name="Rectángulo 33">
            <a:extLst>
              <a:ext uri="{FF2B5EF4-FFF2-40B4-BE49-F238E27FC236}">
                <a16:creationId xmlns:a16="http://schemas.microsoft.com/office/drawing/2014/main" id="{C5CA73DF-3F6B-4A8B-BC96-5F0E8816759D}"/>
              </a:ext>
            </a:extLst>
          </p:cNvPr>
          <p:cNvSpPr/>
          <p:nvPr userDrawn="1"/>
        </p:nvSpPr>
        <p:spPr>
          <a:xfrm>
            <a:off x="2118360" y="54864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6" name="Rectángulo 35">
            <a:extLst>
              <a:ext uri="{FF2B5EF4-FFF2-40B4-BE49-F238E27FC236}">
                <a16:creationId xmlns:a16="http://schemas.microsoft.com/office/drawing/2014/main" id="{0256AF0A-DC14-4B8A-B41C-950B659F5248}"/>
              </a:ext>
            </a:extLst>
          </p:cNvPr>
          <p:cNvSpPr/>
          <p:nvPr userDrawn="1"/>
        </p:nvSpPr>
        <p:spPr>
          <a:xfrm>
            <a:off x="2118360" y="58293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8" name="Rectángulo 37">
            <a:extLst>
              <a:ext uri="{FF2B5EF4-FFF2-40B4-BE49-F238E27FC236}">
                <a16:creationId xmlns:a16="http://schemas.microsoft.com/office/drawing/2014/main" id="{235D68D2-7542-4F1E-923A-0C6C255A8566}"/>
              </a:ext>
            </a:extLst>
          </p:cNvPr>
          <p:cNvSpPr/>
          <p:nvPr userDrawn="1"/>
        </p:nvSpPr>
        <p:spPr>
          <a:xfrm>
            <a:off x="2118360" y="61722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0" name="Rectángulo 39">
            <a:extLst>
              <a:ext uri="{FF2B5EF4-FFF2-40B4-BE49-F238E27FC236}">
                <a16:creationId xmlns:a16="http://schemas.microsoft.com/office/drawing/2014/main" id="{E0DD9ED3-7DCD-4E23-94F2-51C26D610A2B}"/>
              </a:ext>
            </a:extLst>
          </p:cNvPr>
          <p:cNvSpPr/>
          <p:nvPr userDrawn="1"/>
        </p:nvSpPr>
        <p:spPr>
          <a:xfrm>
            <a:off x="2118360" y="6858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2" name="Rectángulo 41">
            <a:extLst>
              <a:ext uri="{FF2B5EF4-FFF2-40B4-BE49-F238E27FC236}">
                <a16:creationId xmlns:a16="http://schemas.microsoft.com/office/drawing/2014/main" id="{07ED83BD-EB0D-46BD-A015-91554B991642}"/>
              </a:ext>
            </a:extLst>
          </p:cNvPr>
          <p:cNvSpPr/>
          <p:nvPr userDrawn="1"/>
        </p:nvSpPr>
        <p:spPr>
          <a:xfrm>
            <a:off x="2118360" y="10287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4" name="Rectángulo 43">
            <a:extLst>
              <a:ext uri="{FF2B5EF4-FFF2-40B4-BE49-F238E27FC236}">
                <a16:creationId xmlns:a16="http://schemas.microsoft.com/office/drawing/2014/main" id="{069C2404-050F-4EF9-B5FD-333059A9D6FA}"/>
              </a:ext>
            </a:extLst>
          </p:cNvPr>
          <p:cNvSpPr/>
          <p:nvPr userDrawn="1"/>
        </p:nvSpPr>
        <p:spPr>
          <a:xfrm>
            <a:off x="2118360" y="17145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6" name="Rectángulo 45">
            <a:extLst>
              <a:ext uri="{FF2B5EF4-FFF2-40B4-BE49-F238E27FC236}">
                <a16:creationId xmlns:a16="http://schemas.microsoft.com/office/drawing/2014/main" id="{34710FF2-3868-4BB0-AA0F-85DAD4623984}"/>
              </a:ext>
            </a:extLst>
          </p:cNvPr>
          <p:cNvSpPr/>
          <p:nvPr userDrawn="1"/>
        </p:nvSpPr>
        <p:spPr>
          <a:xfrm>
            <a:off x="2118360" y="20574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A4AE12D1-08AF-45E9-A34A-BDE9E860BAA2}"/>
              </a:ext>
            </a:extLst>
          </p:cNvPr>
          <p:cNvSpPr>
            <a:spLocks noGrp="1"/>
          </p:cNvSpPr>
          <p:nvPr>
            <p:ph type="title" hasCustomPrompt="1"/>
          </p:nvPr>
        </p:nvSpPr>
        <p:spPr>
          <a:xfrm rot="16200000">
            <a:off x="-2374585" y="2766221"/>
            <a:ext cx="6858002" cy="1325563"/>
          </a:xfrm>
        </p:spPr>
        <p:txBody>
          <a:bodyPr rtlCol="0">
            <a:normAutofit/>
          </a:bodyPr>
          <a:lstStyle>
            <a:lvl1pPr algn="ctr">
              <a:defRPr lang="en-US" sz="3800" b="1" kern="1200" dirty="0">
                <a:solidFill>
                  <a:schemeClr val="bg1"/>
                </a:solidFill>
                <a:latin typeface="+mj-lt"/>
                <a:ea typeface="+mj-ea"/>
                <a:cs typeface="+mj-cs"/>
              </a:defRPr>
            </a:lvl1pPr>
          </a:lstStyle>
          <a:p>
            <a:pPr rtl="0"/>
            <a:r>
              <a:rPr lang="es-ES" noProof="0"/>
              <a:t>Hacer clic para editar el título principal</a:t>
            </a:r>
          </a:p>
        </p:txBody>
      </p:sp>
      <p:sp>
        <p:nvSpPr>
          <p:cNvPr id="49" name="Marcador de texto 48">
            <a:extLst>
              <a:ext uri="{FF2B5EF4-FFF2-40B4-BE49-F238E27FC236}">
                <a16:creationId xmlns:a16="http://schemas.microsoft.com/office/drawing/2014/main" id="{A36FAFC0-63E1-4A5C-8C07-50890392F193}"/>
              </a:ext>
            </a:extLst>
          </p:cNvPr>
          <p:cNvSpPr>
            <a:spLocks noGrp="1"/>
          </p:cNvSpPr>
          <p:nvPr>
            <p:ph type="body" sz="quarter" idx="10" hasCustomPrompt="1"/>
          </p:nvPr>
        </p:nvSpPr>
        <p:spPr>
          <a:xfrm>
            <a:off x="6758940" y="1178560"/>
            <a:ext cx="1143000" cy="674370"/>
          </a:xfrm>
        </p:spPr>
        <p:txBody>
          <a:bodyPr rtlCol="0" anchor="ctr"/>
          <a:lstStyle>
            <a:lvl1pPr marL="0" indent="0" algn="ctr">
              <a:buNone/>
              <a:defRPr b="1">
                <a:solidFill>
                  <a:schemeClr val="bg1"/>
                </a:solidFill>
              </a:defRPr>
            </a:lvl1pPr>
          </a:lstStyle>
          <a:p>
            <a:pPr lvl="0" rtl="0"/>
            <a:r>
              <a:rPr lang="es-ES" noProof="0"/>
              <a:t>#</a:t>
            </a:r>
          </a:p>
        </p:txBody>
      </p:sp>
      <p:sp>
        <p:nvSpPr>
          <p:cNvPr id="50" name="Marcador de contenido 2">
            <a:extLst>
              <a:ext uri="{FF2B5EF4-FFF2-40B4-BE49-F238E27FC236}">
                <a16:creationId xmlns:a16="http://schemas.microsoft.com/office/drawing/2014/main" id="{3D1D7F95-338B-478D-B221-D4C9EC5472B2}"/>
              </a:ext>
            </a:extLst>
          </p:cNvPr>
          <p:cNvSpPr>
            <a:spLocks noGrp="1"/>
          </p:cNvSpPr>
          <p:nvPr>
            <p:ph idx="11"/>
          </p:nvPr>
        </p:nvSpPr>
        <p:spPr>
          <a:xfrm>
            <a:off x="4498340" y="3506470"/>
            <a:ext cx="5664200" cy="674370"/>
          </a:xfrm>
        </p:spPr>
        <p:txBody>
          <a:bodyPr rtlCol="0">
            <a:normAutofit/>
          </a:bodyPr>
          <a:lstStyle>
            <a:lvl1pPr marL="0" indent="0" algn="ctr">
              <a:lnSpc>
                <a:spcPct val="100000"/>
              </a:lnSpc>
              <a:buNone/>
              <a:defRPr lang="en-US" sz="1600" kern="1200" dirty="0">
                <a:solidFill>
                  <a:schemeClr val="bg1"/>
                </a:solidFill>
                <a:latin typeface="+mn-lt"/>
                <a:ea typeface="+mn-ea"/>
                <a:cs typeface="+mn-cs"/>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rtl="0"/>
            <a:r>
              <a:rPr lang="es-ES" noProof="0"/>
              <a:t>Haga clic para modificar los estilos de texto del patrón</a:t>
            </a:r>
          </a:p>
        </p:txBody>
      </p:sp>
      <p:sp>
        <p:nvSpPr>
          <p:cNvPr id="51" name="Marcador de texto 48">
            <a:extLst>
              <a:ext uri="{FF2B5EF4-FFF2-40B4-BE49-F238E27FC236}">
                <a16:creationId xmlns:a16="http://schemas.microsoft.com/office/drawing/2014/main" id="{D5AAA54C-0885-4221-AAAF-831C36B8C050}"/>
              </a:ext>
            </a:extLst>
          </p:cNvPr>
          <p:cNvSpPr>
            <a:spLocks noGrp="1"/>
          </p:cNvSpPr>
          <p:nvPr>
            <p:ph type="body" sz="quarter" idx="12" hasCustomPrompt="1"/>
          </p:nvPr>
        </p:nvSpPr>
        <p:spPr>
          <a:xfrm>
            <a:off x="6758940" y="2816860"/>
            <a:ext cx="1143000" cy="674370"/>
          </a:xfrm>
        </p:spPr>
        <p:txBody>
          <a:bodyPr rtlCol="0" anchor="ctr"/>
          <a:lstStyle>
            <a:lvl1pPr marL="0" indent="0" algn="ctr">
              <a:buNone/>
              <a:defRPr b="1">
                <a:solidFill>
                  <a:schemeClr val="bg1"/>
                </a:solidFill>
              </a:defRPr>
            </a:lvl1pPr>
          </a:lstStyle>
          <a:p>
            <a:pPr lvl="0" rtl="0"/>
            <a:r>
              <a:rPr lang="es-ES" noProof="0"/>
              <a:t>#</a:t>
            </a:r>
          </a:p>
        </p:txBody>
      </p:sp>
      <p:sp>
        <p:nvSpPr>
          <p:cNvPr id="52" name="Marcador de contenido 2">
            <a:extLst>
              <a:ext uri="{FF2B5EF4-FFF2-40B4-BE49-F238E27FC236}">
                <a16:creationId xmlns:a16="http://schemas.microsoft.com/office/drawing/2014/main" id="{07D1309E-F6F7-4FFB-BFBE-F2B34D49D2B9}"/>
              </a:ext>
            </a:extLst>
          </p:cNvPr>
          <p:cNvSpPr>
            <a:spLocks noGrp="1"/>
          </p:cNvSpPr>
          <p:nvPr>
            <p:ph idx="13"/>
          </p:nvPr>
        </p:nvSpPr>
        <p:spPr>
          <a:xfrm>
            <a:off x="4498340" y="5157470"/>
            <a:ext cx="5664200" cy="674370"/>
          </a:xfrm>
        </p:spPr>
        <p:txBody>
          <a:bodyPr rtlCol="0">
            <a:normAutofit/>
          </a:bodyPr>
          <a:lstStyle>
            <a:lvl1pPr marL="0" indent="0" algn="ctr">
              <a:lnSpc>
                <a:spcPct val="100000"/>
              </a:lnSpc>
              <a:buNone/>
              <a:defRPr lang="en-US" sz="1600" kern="1200" dirty="0">
                <a:solidFill>
                  <a:schemeClr val="bg1"/>
                </a:solidFill>
                <a:latin typeface="+mn-lt"/>
                <a:ea typeface="+mn-ea"/>
                <a:cs typeface="+mn-cs"/>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rtl="0"/>
            <a:r>
              <a:rPr lang="es-ES" noProof="0"/>
              <a:t>Haga clic para modificar los estilos de texto del patrón</a:t>
            </a:r>
          </a:p>
        </p:txBody>
      </p:sp>
      <p:sp>
        <p:nvSpPr>
          <p:cNvPr id="53" name="Marcador de texto 48">
            <a:extLst>
              <a:ext uri="{FF2B5EF4-FFF2-40B4-BE49-F238E27FC236}">
                <a16:creationId xmlns:a16="http://schemas.microsoft.com/office/drawing/2014/main" id="{020F4427-24B5-439F-BAD8-849395F5BD3F}"/>
              </a:ext>
            </a:extLst>
          </p:cNvPr>
          <p:cNvSpPr>
            <a:spLocks noGrp="1"/>
          </p:cNvSpPr>
          <p:nvPr>
            <p:ph type="body" sz="quarter" idx="14" hasCustomPrompt="1"/>
          </p:nvPr>
        </p:nvSpPr>
        <p:spPr>
          <a:xfrm>
            <a:off x="6758940" y="4467860"/>
            <a:ext cx="1143000" cy="674370"/>
          </a:xfrm>
        </p:spPr>
        <p:txBody>
          <a:bodyPr rtlCol="0" anchor="ctr"/>
          <a:lstStyle>
            <a:lvl1pPr marL="0" indent="0" algn="ctr">
              <a:buNone/>
              <a:defRPr b="1">
                <a:solidFill>
                  <a:schemeClr val="bg1"/>
                </a:solidFill>
              </a:defRPr>
            </a:lvl1pPr>
          </a:lstStyle>
          <a:p>
            <a:pPr lvl="0" rtl="0"/>
            <a:r>
              <a:rPr lang="es-ES" noProof="0"/>
              <a:t>#</a:t>
            </a:r>
          </a:p>
        </p:txBody>
      </p:sp>
      <p:sp>
        <p:nvSpPr>
          <p:cNvPr id="57" name="Marcador de fecha 3">
            <a:extLst>
              <a:ext uri="{FF2B5EF4-FFF2-40B4-BE49-F238E27FC236}">
                <a16:creationId xmlns:a16="http://schemas.microsoft.com/office/drawing/2014/main" id="{4B58E98B-B927-46C1-8ED3-11D1917EF0FE}"/>
              </a:ext>
            </a:extLst>
          </p:cNvPr>
          <p:cNvSpPr>
            <a:spLocks noGrp="1"/>
          </p:cNvSpPr>
          <p:nvPr>
            <p:ph type="dt" sz="half" idx="2"/>
          </p:nvPr>
        </p:nvSpPr>
        <p:spPr>
          <a:xfrm>
            <a:off x="3299460" y="6356350"/>
            <a:ext cx="2709454" cy="365125"/>
          </a:xfrm>
          <a:prstGeom prst="rect">
            <a:avLst/>
          </a:prstGeom>
        </p:spPr>
        <p:txBody>
          <a:bodyPr vert="horz" lIns="91440" tIns="45720" rIns="91440" bIns="45720" rtlCol="0" anchor="ctr"/>
          <a:lstStyle>
            <a:lvl1pPr algn="l">
              <a:defRPr sz="900">
                <a:solidFill>
                  <a:schemeClr val="accent3">
                    <a:lumMod val="20000"/>
                    <a:lumOff val="80000"/>
                  </a:schemeClr>
                </a:solidFill>
              </a:defRPr>
            </a:lvl1pPr>
          </a:lstStyle>
          <a:p>
            <a:pPr rtl="0"/>
            <a:endParaRPr lang="es-ES" noProof="0"/>
          </a:p>
        </p:txBody>
      </p:sp>
      <p:sp>
        <p:nvSpPr>
          <p:cNvPr id="58" name="Marcador de pie de página 4">
            <a:extLst>
              <a:ext uri="{FF2B5EF4-FFF2-40B4-BE49-F238E27FC236}">
                <a16:creationId xmlns:a16="http://schemas.microsoft.com/office/drawing/2014/main" id="{6CCE00AF-3769-40CD-9667-5C865AF0011C}"/>
              </a:ext>
            </a:extLst>
          </p:cNvPr>
          <p:cNvSpPr>
            <a:spLocks noGrp="1"/>
          </p:cNvSpPr>
          <p:nvPr>
            <p:ph type="ftr" sz="quarter" idx="3"/>
          </p:nvPr>
        </p:nvSpPr>
        <p:spPr>
          <a:xfrm>
            <a:off x="6183089" y="6356350"/>
            <a:ext cx="2253340" cy="365125"/>
          </a:xfrm>
          <a:prstGeom prst="rect">
            <a:avLst/>
          </a:prstGeom>
        </p:spPr>
        <p:txBody>
          <a:bodyPr vert="horz" lIns="91440" tIns="45720" rIns="91440" bIns="45720" rtlCol="0" anchor="ctr"/>
          <a:lstStyle>
            <a:lvl1pPr algn="ctr">
              <a:defRPr sz="900">
                <a:solidFill>
                  <a:schemeClr val="accent3">
                    <a:lumMod val="20000"/>
                    <a:lumOff val="80000"/>
                  </a:schemeClr>
                </a:solidFill>
              </a:defRPr>
            </a:lvl1pPr>
          </a:lstStyle>
          <a:p>
            <a:pPr rtl="0"/>
            <a:endParaRPr lang="es-ES" noProof="0"/>
          </a:p>
        </p:txBody>
      </p:sp>
      <p:sp>
        <p:nvSpPr>
          <p:cNvPr id="59" name="Marcador de número de diapositiva 5">
            <a:extLst>
              <a:ext uri="{FF2B5EF4-FFF2-40B4-BE49-F238E27FC236}">
                <a16:creationId xmlns:a16="http://schemas.microsoft.com/office/drawing/2014/main" id="{D8C19DE6-07C2-43A2-A5EE-D0967E1F9C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defRPr>
            </a:lvl1pPr>
          </a:lstStyle>
          <a:p>
            <a:pPr rtl="0"/>
            <a:fld id="{B5CEABB6-07DC-46E8-9B57-56EC44A396E5}" type="slidenum">
              <a:rPr lang="es-ES" noProof="0" smtClean="0"/>
              <a:pPr rtl="0"/>
              <a:t>‹Nº›</a:t>
            </a:fld>
            <a:endParaRPr lang="es-ES" noProof="0"/>
          </a:p>
        </p:txBody>
      </p:sp>
    </p:spTree>
    <p:extLst>
      <p:ext uri="{BB962C8B-B14F-4D97-AF65-F5344CB8AC3E}">
        <p14:creationId xmlns:p14="http://schemas.microsoft.com/office/powerpoint/2010/main" val="1164587433"/>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lo el título">
    <p:bg>
      <p:bgPr>
        <a:solidFill>
          <a:schemeClr val="accent3"/>
        </a:solidFill>
        <a:effectLst/>
      </p:bgPr>
    </p:bg>
    <p:spTree>
      <p:nvGrpSpPr>
        <p:cNvPr id="1" name=""/>
        <p:cNvGrpSpPr/>
        <p:nvPr/>
      </p:nvGrpSpPr>
      <p:grpSpPr>
        <a:xfrm>
          <a:off x="0" y="0"/>
          <a:ext cx="0" cy="0"/>
          <a:chOff x="0" y="0"/>
          <a:chExt cx="0" cy="0"/>
        </a:xfrm>
      </p:grpSpPr>
      <p:sp>
        <p:nvSpPr>
          <p:cNvPr id="47" name="Rectángulo 46">
            <a:extLst>
              <a:ext uri="{FF2B5EF4-FFF2-40B4-BE49-F238E27FC236}">
                <a16:creationId xmlns:a16="http://schemas.microsoft.com/office/drawing/2014/main" id="{961596BB-AB96-498E-9FC6-5A2AB545015E}"/>
              </a:ext>
            </a:extLst>
          </p:cNvPr>
          <p:cNvSpPr/>
          <p:nvPr userDrawn="1"/>
        </p:nvSpPr>
        <p:spPr>
          <a:xfrm>
            <a:off x="0" y="0"/>
            <a:ext cx="21336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 name="Rectángulo 7">
            <a:extLst>
              <a:ext uri="{FF2B5EF4-FFF2-40B4-BE49-F238E27FC236}">
                <a16:creationId xmlns:a16="http://schemas.microsoft.com/office/drawing/2014/main" id="{DC9118C8-2BD4-4A40-BC58-4FE44DEC7363}"/>
              </a:ext>
            </a:extLst>
          </p:cNvPr>
          <p:cNvSpPr/>
          <p:nvPr userDrawn="1"/>
        </p:nvSpPr>
        <p:spPr>
          <a:xfrm>
            <a:off x="2118360" y="13716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 name="Rectángulo 9">
            <a:extLst>
              <a:ext uri="{FF2B5EF4-FFF2-40B4-BE49-F238E27FC236}">
                <a16:creationId xmlns:a16="http://schemas.microsoft.com/office/drawing/2014/main" id="{F4AD9616-1E71-41BB-8C88-7A8B2E678B19}"/>
              </a:ext>
            </a:extLst>
          </p:cNvPr>
          <p:cNvSpPr/>
          <p:nvPr userDrawn="1"/>
        </p:nvSpPr>
        <p:spPr>
          <a:xfrm>
            <a:off x="2118360" y="24003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2" name="Rectángulo 11">
            <a:extLst>
              <a:ext uri="{FF2B5EF4-FFF2-40B4-BE49-F238E27FC236}">
                <a16:creationId xmlns:a16="http://schemas.microsoft.com/office/drawing/2014/main" id="{13C0C635-E6DB-4926-AB50-27C9523BA6D9}"/>
              </a:ext>
            </a:extLst>
          </p:cNvPr>
          <p:cNvSpPr/>
          <p:nvPr userDrawn="1"/>
        </p:nvSpPr>
        <p:spPr>
          <a:xfrm>
            <a:off x="2118360" y="27432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4" name="Rectángulo 13">
            <a:extLst>
              <a:ext uri="{FF2B5EF4-FFF2-40B4-BE49-F238E27FC236}">
                <a16:creationId xmlns:a16="http://schemas.microsoft.com/office/drawing/2014/main" id="{68C2E78C-B45B-4FC7-8BA2-B26C3B4C1B7B}"/>
              </a:ext>
            </a:extLst>
          </p:cNvPr>
          <p:cNvSpPr/>
          <p:nvPr userDrawn="1"/>
        </p:nvSpPr>
        <p:spPr>
          <a:xfrm>
            <a:off x="2118360" y="30861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6" name="Rectángulo 15">
            <a:extLst>
              <a:ext uri="{FF2B5EF4-FFF2-40B4-BE49-F238E27FC236}">
                <a16:creationId xmlns:a16="http://schemas.microsoft.com/office/drawing/2014/main" id="{DE27586E-6CC4-43CF-85A4-5F1DEBF538EE}"/>
              </a:ext>
            </a:extLst>
          </p:cNvPr>
          <p:cNvSpPr/>
          <p:nvPr userDrawn="1"/>
        </p:nvSpPr>
        <p:spPr>
          <a:xfrm>
            <a:off x="2118360" y="34290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8" name="Rectángulo 17">
            <a:extLst>
              <a:ext uri="{FF2B5EF4-FFF2-40B4-BE49-F238E27FC236}">
                <a16:creationId xmlns:a16="http://schemas.microsoft.com/office/drawing/2014/main" id="{1EA87086-44EB-4B15-9068-C89D4316CCC4}"/>
              </a:ext>
            </a:extLst>
          </p:cNvPr>
          <p:cNvSpPr/>
          <p:nvPr userDrawn="1"/>
        </p:nvSpPr>
        <p:spPr>
          <a:xfrm>
            <a:off x="2118360" y="37719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0" name="Rectángulo 19">
            <a:extLst>
              <a:ext uri="{FF2B5EF4-FFF2-40B4-BE49-F238E27FC236}">
                <a16:creationId xmlns:a16="http://schemas.microsoft.com/office/drawing/2014/main" id="{82DBA141-4D66-475C-A7A4-24D56F66EA01}"/>
              </a:ext>
            </a:extLst>
          </p:cNvPr>
          <p:cNvSpPr/>
          <p:nvPr userDrawn="1"/>
        </p:nvSpPr>
        <p:spPr>
          <a:xfrm>
            <a:off x="2118360" y="41148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2" name="Rectángulo 21">
            <a:extLst>
              <a:ext uri="{FF2B5EF4-FFF2-40B4-BE49-F238E27FC236}">
                <a16:creationId xmlns:a16="http://schemas.microsoft.com/office/drawing/2014/main" id="{7236208B-40F2-466D-94DD-475C48CC33F1}"/>
              </a:ext>
            </a:extLst>
          </p:cNvPr>
          <p:cNvSpPr/>
          <p:nvPr userDrawn="1"/>
        </p:nvSpPr>
        <p:spPr>
          <a:xfrm>
            <a:off x="2118360" y="44577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4" name="Rectángulo 23">
            <a:extLst>
              <a:ext uri="{FF2B5EF4-FFF2-40B4-BE49-F238E27FC236}">
                <a16:creationId xmlns:a16="http://schemas.microsoft.com/office/drawing/2014/main" id="{05A7F399-568C-49DE-BEA4-F1693AC34329}"/>
              </a:ext>
            </a:extLst>
          </p:cNvPr>
          <p:cNvSpPr/>
          <p:nvPr userDrawn="1"/>
        </p:nvSpPr>
        <p:spPr>
          <a:xfrm>
            <a:off x="2118360" y="48006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6" name="Rectángulo 25">
            <a:extLst>
              <a:ext uri="{FF2B5EF4-FFF2-40B4-BE49-F238E27FC236}">
                <a16:creationId xmlns:a16="http://schemas.microsoft.com/office/drawing/2014/main" id="{5004A9B4-FE61-456D-821E-17BBAF611724}"/>
              </a:ext>
            </a:extLst>
          </p:cNvPr>
          <p:cNvSpPr/>
          <p:nvPr userDrawn="1"/>
        </p:nvSpPr>
        <p:spPr>
          <a:xfrm>
            <a:off x="2118360" y="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8" name="Rectángulo 27">
            <a:extLst>
              <a:ext uri="{FF2B5EF4-FFF2-40B4-BE49-F238E27FC236}">
                <a16:creationId xmlns:a16="http://schemas.microsoft.com/office/drawing/2014/main" id="{8E9149E0-1DA5-4D13-B672-D5D022B66892}"/>
              </a:ext>
            </a:extLst>
          </p:cNvPr>
          <p:cNvSpPr/>
          <p:nvPr userDrawn="1"/>
        </p:nvSpPr>
        <p:spPr>
          <a:xfrm>
            <a:off x="2118360" y="65151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0" name="Rectángulo 29">
            <a:extLst>
              <a:ext uri="{FF2B5EF4-FFF2-40B4-BE49-F238E27FC236}">
                <a16:creationId xmlns:a16="http://schemas.microsoft.com/office/drawing/2014/main" id="{F34998EA-58DB-4394-B448-32D5476A0416}"/>
              </a:ext>
            </a:extLst>
          </p:cNvPr>
          <p:cNvSpPr/>
          <p:nvPr userDrawn="1"/>
        </p:nvSpPr>
        <p:spPr>
          <a:xfrm>
            <a:off x="2118360" y="3429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2" name="Rectángulo 31">
            <a:extLst>
              <a:ext uri="{FF2B5EF4-FFF2-40B4-BE49-F238E27FC236}">
                <a16:creationId xmlns:a16="http://schemas.microsoft.com/office/drawing/2014/main" id="{7D0B7785-DD94-4481-9BE0-30321A1E5D4F}"/>
              </a:ext>
            </a:extLst>
          </p:cNvPr>
          <p:cNvSpPr/>
          <p:nvPr userDrawn="1"/>
        </p:nvSpPr>
        <p:spPr>
          <a:xfrm>
            <a:off x="2118360" y="51435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4" name="Rectángulo 33">
            <a:extLst>
              <a:ext uri="{FF2B5EF4-FFF2-40B4-BE49-F238E27FC236}">
                <a16:creationId xmlns:a16="http://schemas.microsoft.com/office/drawing/2014/main" id="{C5CA73DF-3F6B-4A8B-BC96-5F0E8816759D}"/>
              </a:ext>
            </a:extLst>
          </p:cNvPr>
          <p:cNvSpPr/>
          <p:nvPr userDrawn="1"/>
        </p:nvSpPr>
        <p:spPr>
          <a:xfrm>
            <a:off x="2118360" y="54864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6" name="Rectángulo 35">
            <a:extLst>
              <a:ext uri="{FF2B5EF4-FFF2-40B4-BE49-F238E27FC236}">
                <a16:creationId xmlns:a16="http://schemas.microsoft.com/office/drawing/2014/main" id="{0256AF0A-DC14-4B8A-B41C-950B659F5248}"/>
              </a:ext>
            </a:extLst>
          </p:cNvPr>
          <p:cNvSpPr/>
          <p:nvPr userDrawn="1"/>
        </p:nvSpPr>
        <p:spPr>
          <a:xfrm>
            <a:off x="2118360" y="58293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8" name="Rectángulo 37">
            <a:extLst>
              <a:ext uri="{FF2B5EF4-FFF2-40B4-BE49-F238E27FC236}">
                <a16:creationId xmlns:a16="http://schemas.microsoft.com/office/drawing/2014/main" id="{235D68D2-7542-4F1E-923A-0C6C255A8566}"/>
              </a:ext>
            </a:extLst>
          </p:cNvPr>
          <p:cNvSpPr/>
          <p:nvPr userDrawn="1"/>
        </p:nvSpPr>
        <p:spPr>
          <a:xfrm>
            <a:off x="2118360" y="61722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0" name="Rectángulo 39">
            <a:extLst>
              <a:ext uri="{FF2B5EF4-FFF2-40B4-BE49-F238E27FC236}">
                <a16:creationId xmlns:a16="http://schemas.microsoft.com/office/drawing/2014/main" id="{E0DD9ED3-7DCD-4E23-94F2-51C26D610A2B}"/>
              </a:ext>
            </a:extLst>
          </p:cNvPr>
          <p:cNvSpPr/>
          <p:nvPr userDrawn="1"/>
        </p:nvSpPr>
        <p:spPr>
          <a:xfrm>
            <a:off x="2118360" y="6858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2" name="Rectángulo 41">
            <a:extLst>
              <a:ext uri="{FF2B5EF4-FFF2-40B4-BE49-F238E27FC236}">
                <a16:creationId xmlns:a16="http://schemas.microsoft.com/office/drawing/2014/main" id="{07ED83BD-EB0D-46BD-A015-91554B991642}"/>
              </a:ext>
            </a:extLst>
          </p:cNvPr>
          <p:cNvSpPr/>
          <p:nvPr userDrawn="1"/>
        </p:nvSpPr>
        <p:spPr>
          <a:xfrm>
            <a:off x="2118360" y="10287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4" name="Rectángulo 43">
            <a:extLst>
              <a:ext uri="{FF2B5EF4-FFF2-40B4-BE49-F238E27FC236}">
                <a16:creationId xmlns:a16="http://schemas.microsoft.com/office/drawing/2014/main" id="{069C2404-050F-4EF9-B5FD-333059A9D6FA}"/>
              </a:ext>
            </a:extLst>
          </p:cNvPr>
          <p:cNvSpPr/>
          <p:nvPr userDrawn="1"/>
        </p:nvSpPr>
        <p:spPr>
          <a:xfrm>
            <a:off x="2118360" y="17145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6" name="Rectángulo 45">
            <a:extLst>
              <a:ext uri="{FF2B5EF4-FFF2-40B4-BE49-F238E27FC236}">
                <a16:creationId xmlns:a16="http://schemas.microsoft.com/office/drawing/2014/main" id="{34710FF2-3868-4BB0-AA0F-85DAD4623984}"/>
              </a:ext>
            </a:extLst>
          </p:cNvPr>
          <p:cNvSpPr/>
          <p:nvPr userDrawn="1"/>
        </p:nvSpPr>
        <p:spPr>
          <a:xfrm>
            <a:off x="2118360" y="20574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A4AE12D1-08AF-45E9-A34A-BDE9E860BAA2}"/>
              </a:ext>
            </a:extLst>
          </p:cNvPr>
          <p:cNvSpPr>
            <a:spLocks noGrp="1"/>
          </p:cNvSpPr>
          <p:nvPr>
            <p:ph type="title" hasCustomPrompt="1"/>
          </p:nvPr>
        </p:nvSpPr>
        <p:spPr>
          <a:xfrm rot="16200000">
            <a:off x="-2374585" y="2766221"/>
            <a:ext cx="6858002" cy="1325563"/>
          </a:xfrm>
        </p:spPr>
        <p:txBody>
          <a:bodyPr rtlCol="0">
            <a:normAutofit/>
          </a:bodyPr>
          <a:lstStyle>
            <a:lvl1pPr algn="ctr">
              <a:defRPr lang="en-US" sz="3800" b="1" kern="1200" dirty="0">
                <a:solidFill>
                  <a:schemeClr val="bg1"/>
                </a:solidFill>
                <a:latin typeface="+mj-lt"/>
                <a:ea typeface="+mj-ea"/>
                <a:cs typeface="+mj-cs"/>
              </a:defRPr>
            </a:lvl1pPr>
          </a:lstStyle>
          <a:p>
            <a:pPr rtl="0"/>
            <a:r>
              <a:rPr lang="es-ES" noProof="0"/>
              <a:t>Hacer clic para editar el título principal</a:t>
            </a:r>
          </a:p>
        </p:txBody>
      </p:sp>
      <p:sp>
        <p:nvSpPr>
          <p:cNvPr id="57" name="Marcador de fecha 3">
            <a:extLst>
              <a:ext uri="{FF2B5EF4-FFF2-40B4-BE49-F238E27FC236}">
                <a16:creationId xmlns:a16="http://schemas.microsoft.com/office/drawing/2014/main" id="{4B58E98B-B927-46C1-8ED3-11D1917EF0FE}"/>
              </a:ext>
            </a:extLst>
          </p:cNvPr>
          <p:cNvSpPr>
            <a:spLocks noGrp="1"/>
          </p:cNvSpPr>
          <p:nvPr>
            <p:ph type="dt" sz="half" idx="2"/>
          </p:nvPr>
        </p:nvSpPr>
        <p:spPr>
          <a:xfrm>
            <a:off x="3299460" y="6356350"/>
            <a:ext cx="2709454" cy="365125"/>
          </a:xfrm>
          <a:prstGeom prst="rect">
            <a:avLst/>
          </a:prstGeom>
        </p:spPr>
        <p:txBody>
          <a:bodyPr vert="horz" lIns="91440" tIns="45720" rIns="91440" bIns="45720" rtlCol="0" anchor="ctr"/>
          <a:lstStyle>
            <a:lvl1pPr algn="l">
              <a:defRPr sz="900">
                <a:solidFill>
                  <a:schemeClr val="accent3">
                    <a:lumMod val="20000"/>
                    <a:lumOff val="80000"/>
                  </a:schemeClr>
                </a:solidFill>
              </a:defRPr>
            </a:lvl1pPr>
          </a:lstStyle>
          <a:p>
            <a:pPr rtl="0"/>
            <a:endParaRPr lang="es-ES" noProof="0"/>
          </a:p>
        </p:txBody>
      </p:sp>
      <p:sp>
        <p:nvSpPr>
          <p:cNvPr id="58" name="Marcador de pie de página 4">
            <a:extLst>
              <a:ext uri="{FF2B5EF4-FFF2-40B4-BE49-F238E27FC236}">
                <a16:creationId xmlns:a16="http://schemas.microsoft.com/office/drawing/2014/main" id="{6CCE00AF-3769-40CD-9667-5C865AF0011C}"/>
              </a:ext>
            </a:extLst>
          </p:cNvPr>
          <p:cNvSpPr>
            <a:spLocks noGrp="1"/>
          </p:cNvSpPr>
          <p:nvPr>
            <p:ph type="ftr" sz="quarter" idx="3"/>
          </p:nvPr>
        </p:nvSpPr>
        <p:spPr>
          <a:xfrm>
            <a:off x="6183089" y="6356350"/>
            <a:ext cx="2253340" cy="365125"/>
          </a:xfrm>
          <a:prstGeom prst="rect">
            <a:avLst/>
          </a:prstGeom>
        </p:spPr>
        <p:txBody>
          <a:bodyPr vert="horz" lIns="91440" tIns="45720" rIns="91440" bIns="45720" rtlCol="0" anchor="ctr"/>
          <a:lstStyle>
            <a:lvl1pPr algn="ctr">
              <a:defRPr sz="900">
                <a:solidFill>
                  <a:schemeClr val="accent3">
                    <a:lumMod val="20000"/>
                    <a:lumOff val="80000"/>
                  </a:schemeClr>
                </a:solidFill>
              </a:defRPr>
            </a:lvl1pPr>
          </a:lstStyle>
          <a:p>
            <a:pPr rtl="0"/>
            <a:endParaRPr lang="es-ES" noProof="0"/>
          </a:p>
        </p:txBody>
      </p:sp>
      <p:sp>
        <p:nvSpPr>
          <p:cNvPr id="59" name="Marcador de número de diapositiva 5">
            <a:extLst>
              <a:ext uri="{FF2B5EF4-FFF2-40B4-BE49-F238E27FC236}">
                <a16:creationId xmlns:a16="http://schemas.microsoft.com/office/drawing/2014/main" id="{D8C19DE6-07C2-43A2-A5EE-D0967E1F9C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defRPr>
            </a:lvl1pPr>
          </a:lstStyle>
          <a:p>
            <a:pPr rtl="0"/>
            <a:fld id="{B5CEABB6-07DC-46E8-9B57-56EC44A396E5}" type="slidenum">
              <a:rPr lang="es-ES" noProof="0" smtClean="0"/>
              <a:pPr rtl="0"/>
              <a:t>‹Nº›</a:t>
            </a:fld>
            <a:endParaRPr lang="es-ES" noProof="0"/>
          </a:p>
        </p:txBody>
      </p:sp>
    </p:spTree>
    <p:extLst>
      <p:ext uri="{BB962C8B-B14F-4D97-AF65-F5344CB8AC3E}">
        <p14:creationId xmlns:p14="http://schemas.microsoft.com/office/powerpoint/2010/main" val="2820962970"/>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ita">
    <p:bg>
      <p:bgPr>
        <a:solidFill>
          <a:schemeClr val="accent1"/>
        </a:solidFill>
        <a:effectLst/>
      </p:bgPr>
    </p:bg>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21A29850-9B3D-49F0-9198-80F35FD55140}"/>
              </a:ext>
            </a:extLst>
          </p:cNvPr>
          <p:cNvSpPr/>
          <p:nvPr userDrawn="1"/>
        </p:nvSpPr>
        <p:spPr>
          <a:xfrm>
            <a:off x="5222748" y="0"/>
            <a:ext cx="1746503" cy="17556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 name="Rectángulo 7">
            <a:extLst>
              <a:ext uri="{FF2B5EF4-FFF2-40B4-BE49-F238E27FC236}">
                <a16:creationId xmlns:a16="http://schemas.microsoft.com/office/drawing/2014/main" id="{920672AB-65F9-4533-9452-7872A8E7C3BC}"/>
              </a:ext>
            </a:extLst>
          </p:cNvPr>
          <p:cNvSpPr/>
          <p:nvPr userDrawn="1"/>
        </p:nvSpPr>
        <p:spPr>
          <a:xfrm>
            <a:off x="1740916" y="0"/>
            <a:ext cx="1746504" cy="17556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 name="Rectángulo 9">
            <a:extLst>
              <a:ext uri="{FF2B5EF4-FFF2-40B4-BE49-F238E27FC236}">
                <a16:creationId xmlns:a16="http://schemas.microsoft.com/office/drawing/2014/main" id="{CA20BF50-7B12-496A-986A-AF0B9880118F}"/>
              </a:ext>
            </a:extLst>
          </p:cNvPr>
          <p:cNvSpPr/>
          <p:nvPr userDrawn="1"/>
        </p:nvSpPr>
        <p:spPr>
          <a:xfrm>
            <a:off x="0" y="0"/>
            <a:ext cx="1746504" cy="17556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0" name="Rectángulo 19">
            <a:extLst>
              <a:ext uri="{FF2B5EF4-FFF2-40B4-BE49-F238E27FC236}">
                <a16:creationId xmlns:a16="http://schemas.microsoft.com/office/drawing/2014/main" id="{6E556028-47A8-47AD-A7ED-1CB2252FBE3D}"/>
              </a:ext>
            </a:extLst>
          </p:cNvPr>
          <p:cNvSpPr/>
          <p:nvPr userDrawn="1"/>
        </p:nvSpPr>
        <p:spPr>
          <a:xfrm>
            <a:off x="10445496" y="0"/>
            <a:ext cx="1746504" cy="17556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3" name="Rectángulo 22">
            <a:extLst>
              <a:ext uri="{FF2B5EF4-FFF2-40B4-BE49-F238E27FC236}">
                <a16:creationId xmlns:a16="http://schemas.microsoft.com/office/drawing/2014/main" id="{C47570CE-A79F-452C-A098-5DE30EBBC6FB}"/>
              </a:ext>
            </a:extLst>
          </p:cNvPr>
          <p:cNvSpPr/>
          <p:nvPr userDrawn="1"/>
        </p:nvSpPr>
        <p:spPr>
          <a:xfrm>
            <a:off x="1740916" y="1733044"/>
            <a:ext cx="1746504" cy="17556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4" name="Rectángulo 23">
            <a:extLst>
              <a:ext uri="{FF2B5EF4-FFF2-40B4-BE49-F238E27FC236}">
                <a16:creationId xmlns:a16="http://schemas.microsoft.com/office/drawing/2014/main" id="{ED3866FD-426E-414F-B17B-F648AF71EA9B}"/>
              </a:ext>
            </a:extLst>
          </p:cNvPr>
          <p:cNvSpPr/>
          <p:nvPr userDrawn="1"/>
        </p:nvSpPr>
        <p:spPr>
          <a:xfrm>
            <a:off x="0" y="1733044"/>
            <a:ext cx="1746504" cy="1755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6" name="Rectángulo 25">
            <a:extLst>
              <a:ext uri="{FF2B5EF4-FFF2-40B4-BE49-F238E27FC236}">
                <a16:creationId xmlns:a16="http://schemas.microsoft.com/office/drawing/2014/main" id="{54B0C63F-EAB3-44FC-B94D-C69BCBD26EBB}"/>
              </a:ext>
            </a:extLst>
          </p:cNvPr>
          <p:cNvSpPr/>
          <p:nvPr userDrawn="1"/>
        </p:nvSpPr>
        <p:spPr>
          <a:xfrm>
            <a:off x="8704580" y="1733044"/>
            <a:ext cx="1746504" cy="17556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solidFill>
                <a:schemeClr val="accent4"/>
              </a:solidFill>
            </a:endParaRPr>
          </a:p>
        </p:txBody>
      </p:sp>
      <p:sp>
        <p:nvSpPr>
          <p:cNvPr id="27" name="Rectángulo 26">
            <a:extLst>
              <a:ext uri="{FF2B5EF4-FFF2-40B4-BE49-F238E27FC236}">
                <a16:creationId xmlns:a16="http://schemas.microsoft.com/office/drawing/2014/main" id="{679B1BFC-C4E4-428C-A63D-1780C528C70E}"/>
              </a:ext>
            </a:extLst>
          </p:cNvPr>
          <p:cNvSpPr/>
          <p:nvPr userDrawn="1"/>
        </p:nvSpPr>
        <p:spPr>
          <a:xfrm>
            <a:off x="5222748" y="1733044"/>
            <a:ext cx="1746504" cy="17556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9" name="Rectángulo 28">
            <a:extLst>
              <a:ext uri="{FF2B5EF4-FFF2-40B4-BE49-F238E27FC236}">
                <a16:creationId xmlns:a16="http://schemas.microsoft.com/office/drawing/2014/main" id="{66506793-EC4D-4DB9-A0A1-CC46BD8565D8}"/>
              </a:ext>
            </a:extLst>
          </p:cNvPr>
          <p:cNvSpPr/>
          <p:nvPr userDrawn="1"/>
        </p:nvSpPr>
        <p:spPr>
          <a:xfrm>
            <a:off x="10451084" y="1733044"/>
            <a:ext cx="1740916" cy="17556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1" name="Rectángulo 30">
            <a:extLst>
              <a:ext uri="{FF2B5EF4-FFF2-40B4-BE49-F238E27FC236}">
                <a16:creationId xmlns:a16="http://schemas.microsoft.com/office/drawing/2014/main" id="{17BD3197-9B69-4E3D-9A01-662F1F8E514B}"/>
              </a:ext>
            </a:extLst>
          </p:cNvPr>
          <p:cNvSpPr/>
          <p:nvPr userDrawn="1"/>
        </p:nvSpPr>
        <p:spPr>
          <a:xfrm>
            <a:off x="3481832" y="1733044"/>
            <a:ext cx="1746504" cy="1755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9DE3D039-0A18-4031-8A63-D83666B066F6}"/>
              </a:ext>
            </a:extLst>
          </p:cNvPr>
          <p:cNvSpPr>
            <a:spLocks noGrp="1"/>
          </p:cNvSpPr>
          <p:nvPr>
            <p:ph type="title"/>
          </p:nvPr>
        </p:nvSpPr>
        <p:spPr>
          <a:xfrm>
            <a:off x="1569720" y="3870960"/>
            <a:ext cx="9052560" cy="1363663"/>
          </a:xfrm>
        </p:spPr>
        <p:txBody>
          <a:bodyPr rtlCol="0" anchor="b">
            <a:normAutofit/>
          </a:bodyPr>
          <a:lstStyle>
            <a:lvl1pPr algn="ctr">
              <a:lnSpc>
                <a:spcPct val="100000"/>
              </a:lnSpc>
              <a:defRPr sz="2800">
                <a:solidFill>
                  <a:schemeClr val="bg1"/>
                </a:solidFill>
              </a:defRPr>
            </a:lvl1pPr>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77438815-B9AF-4BA5-B8D6-3311C4949FAD}"/>
              </a:ext>
            </a:extLst>
          </p:cNvPr>
          <p:cNvSpPr>
            <a:spLocks noGrp="1"/>
          </p:cNvSpPr>
          <p:nvPr>
            <p:ph type="body" idx="1"/>
          </p:nvPr>
        </p:nvSpPr>
        <p:spPr>
          <a:xfrm>
            <a:off x="1569720" y="5405755"/>
            <a:ext cx="9052560" cy="476885"/>
          </a:xfrm>
        </p:spPr>
        <p:txBody>
          <a:bodyPr rtlCol="0">
            <a:normAutofit/>
          </a:bodyPr>
          <a:lstStyle>
            <a:lvl1pPr marL="0" indent="0" algn="ctr">
              <a:lnSpc>
                <a:spcPct val="100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Haga clic para modificar los estilos de texto del patrón</a:t>
            </a:r>
          </a:p>
        </p:txBody>
      </p:sp>
      <p:sp>
        <p:nvSpPr>
          <p:cNvPr id="4" name="Marcador de fecha 3">
            <a:extLst>
              <a:ext uri="{FF2B5EF4-FFF2-40B4-BE49-F238E27FC236}">
                <a16:creationId xmlns:a16="http://schemas.microsoft.com/office/drawing/2014/main" id="{68EB05F6-A3ED-45AB-B103-D5E34BFD605F}"/>
              </a:ext>
            </a:extLst>
          </p:cNvPr>
          <p:cNvSpPr>
            <a:spLocks noGrp="1"/>
          </p:cNvSpPr>
          <p:nvPr>
            <p:ph type="dt" sz="half" idx="10"/>
          </p:nvPr>
        </p:nvSpPr>
        <p:spPr/>
        <p:txBody>
          <a:bodyPr rtlCol="0"/>
          <a:lstStyle>
            <a:lvl1pPr>
              <a:defRPr>
                <a:solidFill>
                  <a:schemeClr val="accent1">
                    <a:lumMod val="20000"/>
                    <a:lumOff val="80000"/>
                  </a:schemeClr>
                </a:solidFill>
              </a:defRPr>
            </a:lvl1pPr>
          </a:lstStyle>
          <a:p>
            <a:pPr rtl="0"/>
            <a:endParaRPr lang="es-ES" noProof="0"/>
          </a:p>
        </p:txBody>
      </p:sp>
      <p:sp>
        <p:nvSpPr>
          <p:cNvPr id="5" name="Marcador de pie de página 4">
            <a:extLst>
              <a:ext uri="{FF2B5EF4-FFF2-40B4-BE49-F238E27FC236}">
                <a16:creationId xmlns:a16="http://schemas.microsoft.com/office/drawing/2014/main" id="{2F029C1C-740D-4213-96FE-1FAA3072FF83}"/>
              </a:ext>
            </a:extLst>
          </p:cNvPr>
          <p:cNvSpPr>
            <a:spLocks noGrp="1"/>
          </p:cNvSpPr>
          <p:nvPr>
            <p:ph type="ftr" sz="quarter" idx="11"/>
          </p:nvPr>
        </p:nvSpPr>
        <p:spPr/>
        <p:txBody>
          <a:bodyPr rtlCol="0"/>
          <a:lstStyle>
            <a:lvl1pPr>
              <a:defRPr>
                <a:solidFill>
                  <a:schemeClr val="accent1">
                    <a:lumMod val="20000"/>
                    <a:lumOff val="80000"/>
                  </a:schemeClr>
                </a:solidFill>
              </a:defRPr>
            </a:lvl1pPr>
          </a:lstStyle>
          <a:p>
            <a:pPr rtl="0"/>
            <a:endParaRPr lang="es-ES" noProof="0"/>
          </a:p>
        </p:txBody>
      </p:sp>
      <p:sp>
        <p:nvSpPr>
          <p:cNvPr id="6" name="Marcador de número de diapositiva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rtlCol="0"/>
          <a:lstStyle>
            <a:lvl1pPr>
              <a:defRPr>
                <a:solidFill>
                  <a:schemeClr val="accent1">
                    <a:lumMod val="20000"/>
                    <a:lumOff val="80000"/>
                  </a:schemeClr>
                </a:solidFill>
              </a:defRPr>
            </a:lvl1pPr>
          </a:lstStyle>
          <a:p>
            <a:pPr rtl="0"/>
            <a:fld id="{B5CEABB6-07DC-46E8-9B57-56EC44A396E5}" type="slidenum">
              <a:rPr lang="es-ES" noProof="0" smtClean="0"/>
              <a:pPr rtl="0"/>
              <a:t>‹Nº›</a:t>
            </a:fld>
            <a:endParaRPr lang="es-ES" noProof="0"/>
          </a:p>
        </p:txBody>
      </p:sp>
      <p:sp>
        <p:nvSpPr>
          <p:cNvPr id="11" name="Marcador de posición de imagen 52">
            <a:extLst>
              <a:ext uri="{FF2B5EF4-FFF2-40B4-BE49-F238E27FC236}">
                <a16:creationId xmlns:a16="http://schemas.microsoft.com/office/drawing/2014/main" id="{AEBBD699-238F-487D-A094-5E479CCCCD41}"/>
              </a:ext>
            </a:extLst>
          </p:cNvPr>
          <p:cNvSpPr>
            <a:spLocks noGrp="1"/>
          </p:cNvSpPr>
          <p:nvPr>
            <p:ph type="pic" sz="quarter" idx="14"/>
          </p:nvPr>
        </p:nvSpPr>
        <p:spPr>
          <a:xfrm>
            <a:off x="3481832" y="0"/>
            <a:ext cx="1740916" cy="1733044"/>
          </a:xfrm>
          <a:custGeom>
            <a:avLst/>
            <a:gdLst>
              <a:gd name="connsiteX0" fmla="*/ 0 w 1719072"/>
              <a:gd name="connsiteY0" fmla="*/ 0 h 1708970"/>
              <a:gd name="connsiteX1" fmla="*/ 1719072 w 1719072"/>
              <a:gd name="connsiteY1" fmla="*/ 0 h 1708970"/>
              <a:gd name="connsiteX2" fmla="*/ 1719072 w 1719072"/>
              <a:gd name="connsiteY2" fmla="*/ 1708970 h 1708970"/>
              <a:gd name="connsiteX3" fmla="*/ 0 w 1719072"/>
              <a:gd name="connsiteY3" fmla="*/ 1708970 h 1708970"/>
            </a:gdLst>
            <a:ahLst/>
            <a:cxnLst>
              <a:cxn ang="0">
                <a:pos x="connsiteX0" y="connsiteY0"/>
              </a:cxn>
              <a:cxn ang="0">
                <a:pos x="connsiteX1" y="connsiteY1"/>
              </a:cxn>
              <a:cxn ang="0">
                <a:pos x="connsiteX2" y="connsiteY2"/>
              </a:cxn>
              <a:cxn ang="0">
                <a:pos x="connsiteX3" y="connsiteY3"/>
              </a:cxn>
            </a:cxnLst>
            <a:rect l="l" t="t" r="r" b="b"/>
            <a:pathLst>
              <a:path w="1719072" h="1708970">
                <a:moveTo>
                  <a:pt x="0" y="0"/>
                </a:moveTo>
                <a:lnTo>
                  <a:pt x="1719072" y="0"/>
                </a:lnTo>
                <a:lnTo>
                  <a:pt x="1719072" y="1708970"/>
                </a:lnTo>
                <a:lnTo>
                  <a:pt x="0" y="1708970"/>
                </a:lnTo>
                <a:close/>
              </a:path>
            </a:pathLst>
          </a:custGeom>
        </p:spPr>
        <p:txBody>
          <a:bodyPr wrap="square" rtlCol="0">
            <a:noAutofit/>
          </a:bodyPr>
          <a:lstStyle/>
          <a:p>
            <a:pPr rtl="0"/>
            <a:r>
              <a:rPr lang="es-ES" noProof="0"/>
              <a:t>Haga clic en el icono para agregar una imagen</a:t>
            </a:r>
          </a:p>
        </p:txBody>
      </p:sp>
      <p:sp>
        <p:nvSpPr>
          <p:cNvPr id="17" name="Marcador de posición de imagen 52">
            <a:extLst>
              <a:ext uri="{FF2B5EF4-FFF2-40B4-BE49-F238E27FC236}">
                <a16:creationId xmlns:a16="http://schemas.microsoft.com/office/drawing/2014/main" id="{6A29DD5B-55DC-47F4-8032-1E78B3A990BE}"/>
              </a:ext>
            </a:extLst>
          </p:cNvPr>
          <p:cNvSpPr>
            <a:spLocks noGrp="1"/>
          </p:cNvSpPr>
          <p:nvPr>
            <p:ph type="pic" sz="quarter" idx="17"/>
          </p:nvPr>
        </p:nvSpPr>
        <p:spPr>
          <a:xfrm>
            <a:off x="8704580" y="0"/>
            <a:ext cx="1746504" cy="1733044"/>
          </a:xfrm>
          <a:custGeom>
            <a:avLst/>
            <a:gdLst>
              <a:gd name="connsiteX0" fmla="*/ 0 w 1719072"/>
              <a:gd name="connsiteY0" fmla="*/ 0 h 1708970"/>
              <a:gd name="connsiteX1" fmla="*/ 1719072 w 1719072"/>
              <a:gd name="connsiteY1" fmla="*/ 0 h 1708970"/>
              <a:gd name="connsiteX2" fmla="*/ 1719072 w 1719072"/>
              <a:gd name="connsiteY2" fmla="*/ 1708970 h 1708970"/>
              <a:gd name="connsiteX3" fmla="*/ 0 w 1719072"/>
              <a:gd name="connsiteY3" fmla="*/ 1708970 h 1708970"/>
            </a:gdLst>
            <a:ahLst/>
            <a:cxnLst>
              <a:cxn ang="0">
                <a:pos x="connsiteX0" y="connsiteY0"/>
              </a:cxn>
              <a:cxn ang="0">
                <a:pos x="connsiteX1" y="connsiteY1"/>
              </a:cxn>
              <a:cxn ang="0">
                <a:pos x="connsiteX2" y="connsiteY2"/>
              </a:cxn>
              <a:cxn ang="0">
                <a:pos x="connsiteX3" y="connsiteY3"/>
              </a:cxn>
            </a:cxnLst>
            <a:rect l="l" t="t" r="r" b="b"/>
            <a:pathLst>
              <a:path w="1719072" h="1708970">
                <a:moveTo>
                  <a:pt x="0" y="0"/>
                </a:moveTo>
                <a:lnTo>
                  <a:pt x="1719072" y="0"/>
                </a:lnTo>
                <a:lnTo>
                  <a:pt x="1719072" y="1708970"/>
                </a:lnTo>
                <a:lnTo>
                  <a:pt x="0" y="1708970"/>
                </a:lnTo>
                <a:close/>
              </a:path>
            </a:pathLst>
          </a:custGeom>
        </p:spPr>
        <p:txBody>
          <a:bodyPr wrap="square" rtlCol="0">
            <a:noAutofit/>
          </a:bodyPr>
          <a:lstStyle/>
          <a:p>
            <a:pPr rtl="0"/>
            <a:r>
              <a:rPr lang="es-ES" noProof="0"/>
              <a:t>Haga clic en el icono para agregar una imagen</a:t>
            </a:r>
          </a:p>
        </p:txBody>
      </p:sp>
      <p:sp>
        <p:nvSpPr>
          <p:cNvPr id="25" name="Marcador de posición de imagen 52">
            <a:extLst>
              <a:ext uri="{FF2B5EF4-FFF2-40B4-BE49-F238E27FC236}">
                <a16:creationId xmlns:a16="http://schemas.microsoft.com/office/drawing/2014/main" id="{DF373D3C-15A7-41D7-A80E-63E14EA87B24}"/>
              </a:ext>
            </a:extLst>
          </p:cNvPr>
          <p:cNvSpPr>
            <a:spLocks noGrp="1"/>
          </p:cNvSpPr>
          <p:nvPr>
            <p:ph type="pic" sz="quarter" idx="18"/>
          </p:nvPr>
        </p:nvSpPr>
        <p:spPr>
          <a:xfrm>
            <a:off x="6969252" y="1733044"/>
            <a:ext cx="1735328" cy="1755648"/>
          </a:xfrm>
          <a:custGeom>
            <a:avLst/>
            <a:gdLst>
              <a:gd name="connsiteX0" fmla="*/ 0 w 1719072"/>
              <a:gd name="connsiteY0" fmla="*/ 0 h 1708970"/>
              <a:gd name="connsiteX1" fmla="*/ 1719072 w 1719072"/>
              <a:gd name="connsiteY1" fmla="*/ 0 h 1708970"/>
              <a:gd name="connsiteX2" fmla="*/ 1719072 w 1719072"/>
              <a:gd name="connsiteY2" fmla="*/ 1708970 h 1708970"/>
              <a:gd name="connsiteX3" fmla="*/ 0 w 1719072"/>
              <a:gd name="connsiteY3" fmla="*/ 1708970 h 1708970"/>
            </a:gdLst>
            <a:ahLst/>
            <a:cxnLst>
              <a:cxn ang="0">
                <a:pos x="connsiteX0" y="connsiteY0"/>
              </a:cxn>
              <a:cxn ang="0">
                <a:pos x="connsiteX1" y="connsiteY1"/>
              </a:cxn>
              <a:cxn ang="0">
                <a:pos x="connsiteX2" y="connsiteY2"/>
              </a:cxn>
              <a:cxn ang="0">
                <a:pos x="connsiteX3" y="connsiteY3"/>
              </a:cxn>
            </a:cxnLst>
            <a:rect l="l" t="t" r="r" b="b"/>
            <a:pathLst>
              <a:path w="1719072" h="1708970">
                <a:moveTo>
                  <a:pt x="0" y="0"/>
                </a:moveTo>
                <a:lnTo>
                  <a:pt x="1719072" y="0"/>
                </a:lnTo>
                <a:lnTo>
                  <a:pt x="1719072" y="1708970"/>
                </a:lnTo>
                <a:lnTo>
                  <a:pt x="0" y="1708970"/>
                </a:lnTo>
                <a:close/>
              </a:path>
            </a:pathLst>
          </a:custGeom>
        </p:spPr>
        <p:txBody>
          <a:bodyPr wrap="square" rtlCol="0">
            <a:noAutofit/>
          </a:bodyPr>
          <a:lstStyle/>
          <a:p>
            <a:pPr rtl="0"/>
            <a:r>
              <a:rPr lang="es-ES" noProof="0"/>
              <a:t>Haga clic en el icono para agregar una imagen</a:t>
            </a:r>
          </a:p>
        </p:txBody>
      </p:sp>
      <p:sp>
        <p:nvSpPr>
          <p:cNvPr id="14" name="Rectángulo 13">
            <a:extLst>
              <a:ext uri="{FF2B5EF4-FFF2-40B4-BE49-F238E27FC236}">
                <a16:creationId xmlns:a16="http://schemas.microsoft.com/office/drawing/2014/main" id="{02FEFBC2-5C67-4F2E-8B5F-6AAF8656FBA4}"/>
              </a:ext>
            </a:extLst>
          </p:cNvPr>
          <p:cNvSpPr/>
          <p:nvPr userDrawn="1"/>
        </p:nvSpPr>
        <p:spPr>
          <a:xfrm>
            <a:off x="6969250" y="0"/>
            <a:ext cx="1740917" cy="17330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870591264"/>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ación">
    <p:bg>
      <p:bgPr>
        <a:solidFill>
          <a:schemeClr val="accent4"/>
        </a:solidFill>
        <a:effectLst/>
      </p:bgPr>
    </p:bg>
    <p:spTree>
      <p:nvGrpSpPr>
        <p:cNvPr id="1" name=""/>
        <p:cNvGrpSpPr/>
        <p:nvPr/>
      </p:nvGrpSpPr>
      <p:grpSpPr>
        <a:xfrm>
          <a:off x="0" y="0"/>
          <a:ext cx="0" cy="0"/>
          <a:chOff x="0" y="0"/>
          <a:chExt cx="0" cy="0"/>
        </a:xfrm>
      </p:grpSpPr>
      <p:sp>
        <p:nvSpPr>
          <p:cNvPr id="7" name="Marcador de fecha 6">
            <a:extLst>
              <a:ext uri="{FF2B5EF4-FFF2-40B4-BE49-F238E27FC236}">
                <a16:creationId xmlns:a16="http://schemas.microsoft.com/office/drawing/2014/main" id="{860A2F77-6CFB-4347-9224-EFAA0C0EF3DB}"/>
              </a:ext>
            </a:extLst>
          </p:cNvPr>
          <p:cNvSpPr>
            <a:spLocks noGrp="1"/>
          </p:cNvSpPr>
          <p:nvPr>
            <p:ph type="dt" sz="half" idx="10"/>
          </p:nvPr>
        </p:nvSpPr>
        <p:spPr>
          <a:xfrm>
            <a:off x="6749138" y="6356350"/>
            <a:ext cx="783776" cy="365125"/>
          </a:xfrm>
        </p:spPr>
        <p:txBody>
          <a:bodyPr lIns="0" rtlCol="0"/>
          <a:lstStyle>
            <a:lvl1pPr>
              <a:defRPr>
                <a:solidFill>
                  <a:schemeClr val="accent4">
                    <a:lumMod val="20000"/>
                    <a:lumOff val="80000"/>
                  </a:schemeClr>
                </a:solidFill>
              </a:defRPr>
            </a:lvl1pPr>
          </a:lstStyle>
          <a:p>
            <a:pPr rtl="0"/>
            <a:endParaRPr lang="es-ES" noProof="0"/>
          </a:p>
        </p:txBody>
      </p:sp>
      <p:sp>
        <p:nvSpPr>
          <p:cNvPr id="10" name="Marcador de posición de imagen 28">
            <a:extLst>
              <a:ext uri="{FF2B5EF4-FFF2-40B4-BE49-F238E27FC236}">
                <a16:creationId xmlns:a16="http://schemas.microsoft.com/office/drawing/2014/main" id="{F5B0F680-047E-4915-A8F5-EFB05A62D55D}"/>
              </a:ext>
            </a:extLst>
          </p:cNvPr>
          <p:cNvSpPr>
            <a:spLocks noGrp="1"/>
          </p:cNvSpPr>
          <p:nvPr>
            <p:ph type="pic" sz="quarter" idx="13"/>
          </p:nvPr>
        </p:nvSpPr>
        <p:spPr>
          <a:xfrm>
            <a:off x="-3175" y="607060"/>
            <a:ext cx="6082549" cy="6254745"/>
          </a:xfrm>
        </p:spPr>
        <p:txBody>
          <a:bodyPr rtlCol="0"/>
          <a:lstStyle/>
          <a:p>
            <a:pPr rtl="0"/>
            <a:r>
              <a:rPr lang="es-ES" noProof="0"/>
              <a:t>Haga clic en el icono para agregar una imagen</a:t>
            </a:r>
          </a:p>
        </p:txBody>
      </p:sp>
      <p:sp>
        <p:nvSpPr>
          <p:cNvPr id="11" name="Rectángulo 10">
            <a:extLst>
              <a:ext uri="{FF2B5EF4-FFF2-40B4-BE49-F238E27FC236}">
                <a16:creationId xmlns:a16="http://schemas.microsoft.com/office/drawing/2014/main" id="{13C3D54C-F4F9-4FBF-80F6-F45EFD6A2CFF}"/>
              </a:ext>
            </a:extLst>
          </p:cNvPr>
          <p:cNvSpPr/>
          <p:nvPr userDrawn="1"/>
        </p:nvSpPr>
        <p:spPr>
          <a:xfrm>
            <a:off x="0" y="0"/>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2" name="Rectángulo 11">
            <a:extLst>
              <a:ext uri="{FF2B5EF4-FFF2-40B4-BE49-F238E27FC236}">
                <a16:creationId xmlns:a16="http://schemas.microsoft.com/office/drawing/2014/main" id="{4A70E28C-9E20-435C-99D0-48CF2909019B}"/>
              </a:ext>
            </a:extLst>
          </p:cNvPr>
          <p:cNvSpPr/>
          <p:nvPr userDrawn="1"/>
        </p:nvSpPr>
        <p:spPr>
          <a:xfrm>
            <a:off x="1213390" y="0"/>
            <a:ext cx="607060" cy="607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3" name="Rectángulo 12">
            <a:extLst>
              <a:ext uri="{FF2B5EF4-FFF2-40B4-BE49-F238E27FC236}">
                <a16:creationId xmlns:a16="http://schemas.microsoft.com/office/drawing/2014/main" id="{0706EA5A-9289-4E46-9AB8-457FE7AD1491}"/>
              </a:ext>
            </a:extLst>
          </p:cNvPr>
          <p:cNvSpPr/>
          <p:nvPr userDrawn="1"/>
        </p:nvSpPr>
        <p:spPr>
          <a:xfrm>
            <a:off x="1820085" y="0"/>
            <a:ext cx="607060" cy="607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4" name="Rectángulo 13">
            <a:extLst>
              <a:ext uri="{FF2B5EF4-FFF2-40B4-BE49-F238E27FC236}">
                <a16:creationId xmlns:a16="http://schemas.microsoft.com/office/drawing/2014/main" id="{92425AF3-AF4E-4334-8EF6-9C9C36BFF6E9}"/>
              </a:ext>
            </a:extLst>
          </p:cNvPr>
          <p:cNvSpPr/>
          <p:nvPr userDrawn="1"/>
        </p:nvSpPr>
        <p:spPr>
          <a:xfrm>
            <a:off x="2426780" y="0"/>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5" name="Rectángulo 14">
            <a:extLst>
              <a:ext uri="{FF2B5EF4-FFF2-40B4-BE49-F238E27FC236}">
                <a16:creationId xmlns:a16="http://schemas.microsoft.com/office/drawing/2014/main" id="{E844959B-5FB7-4710-8EB4-C6F2E27C47D4}"/>
              </a:ext>
            </a:extLst>
          </p:cNvPr>
          <p:cNvSpPr/>
          <p:nvPr userDrawn="1"/>
        </p:nvSpPr>
        <p:spPr>
          <a:xfrm>
            <a:off x="3033475" y="0"/>
            <a:ext cx="607060" cy="607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6" name="Rectángulo 15">
            <a:extLst>
              <a:ext uri="{FF2B5EF4-FFF2-40B4-BE49-F238E27FC236}">
                <a16:creationId xmlns:a16="http://schemas.microsoft.com/office/drawing/2014/main" id="{8E72CBB0-055F-4C86-A198-4CCA83E0D07C}"/>
              </a:ext>
            </a:extLst>
          </p:cNvPr>
          <p:cNvSpPr/>
          <p:nvPr userDrawn="1"/>
        </p:nvSpPr>
        <p:spPr>
          <a:xfrm>
            <a:off x="3640170" y="0"/>
            <a:ext cx="607060" cy="607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7" name="Rectángulo 16">
            <a:extLst>
              <a:ext uri="{FF2B5EF4-FFF2-40B4-BE49-F238E27FC236}">
                <a16:creationId xmlns:a16="http://schemas.microsoft.com/office/drawing/2014/main" id="{21507067-9434-4548-88C1-96187DB5A02A}"/>
              </a:ext>
            </a:extLst>
          </p:cNvPr>
          <p:cNvSpPr/>
          <p:nvPr userDrawn="1"/>
        </p:nvSpPr>
        <p:spPr>
          <a:xfrm>
            <a:off x="4246865" y="0"/>
            <a:ext cx="607060" cy="607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8" name="Rectángulo 17">
            <a:extLst>
              <a:ext uri="{FF2B5EF4-FFF2-40B4-BE49-F238E27FC236}">
                <a16:creationId xmlns:a16="http://schemas.microsoft.com/office/drawing/2014/main" id="{34ACD849-640F-48CE-8342-1AE774134F52}"/>
              </a:ext>
            </a:extLst>
          </p:cNvPr>
          <p:cNvSpPr/>
          <p:nvPr userDrawn="1"/>
        </p:nvSpPr>
        <p:spPr>
          <a:xfrm>
            <a:off x="4853560" y="0"/>
            <a:ext cx="607060" cy="607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9" name="Rectángulo 18">
            <a:extLst>
              <a:ext uri="{FF2B5EF4-FFF2-40B4-BE49-F238E27FC236}">
                <a16:creationId xmlns:a16="http://schemas.microsoft.com/office/drawing/2014/main" id="{ED195952-CF8E-4D15-9CC8-CA4743A73453}"/>
              </a:ext>
            </a:extLst>
          </p:cNvPr>
          <p:cNvSpPr/>
          <p:nvPr userDrawn="1"/>
        </p:nvSpPr>
        <p:spPr>
          <a:xfrm>
            <a:off x="5460256" y="0"/>
            <a:ext cx="607060" cy="6070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0" name="Rectángulo 19">
            <a:extLst>
              <a:ext uri="{FF2B5EF4-FFF2-40B4-BE49-F238E27FC236}">
                <a16:creationId xmlns:a16="http://schemas.microsoft.com/office/drawing/2014/main" id="{FA1A4A50-99ED-4ED2-8288-09A681E55857}"/>
              </a:ext>
            </a:extLst>
          </p:cNvPr>
          <p:cNvSpPr/>
          <p:nvPr userDrawn="1"/>
        </p:nvSpPr>
        <p:spPr>
          <a:xfrm>
            <a:off x="606695" y="0"/>
            <a:ext cx="607060" cy="6070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1" name="Título 1">
            <a:extLst>
              <a:ext uri="{FF2B5EF4-FFF2-40B4-BE49-F238E27FC236}">
                <a16:creationId xmlns:a16="http://schemas.microsoft.com/office/drawing/2014/main" id="{B5E24E4D-15D7-4BF5-9092-BD4E86DB78E4}"/>
              </a:ext>
            </a:extLst>
          </p:cNvPr>
          <p:cNvSpPr>
            <a:spLocks noGrp="1"/>
          </p:cNvSpPr>
          <p:nvPr>
            <p:ph type="title"/>
          </p:nvPr>
        </p:nvSpPr>
        <p:spPr>
          <a:xfrm>
            <a:off x="6743700" y="3219450"/>
            <a:ext cx="4603750" cy="1343025"/>
          </a:xfrm>
        </p:spPr>
        <p:txBody>
          <a:bodyPr lIns="0" rtlCol="0" anchor="t">
            <a:normAutofit/>
          </a:bodyPr>
          <a:lstStyle>
            <a:lvl1pPr>
              <a:defRPr lang="en-US" sz="3800" b="1" kern="1200" dirty="0">
                <a:solidFill>
                  <a:schemeClr val="bg1"/>
                </a:solidFill>
                <a:latin typeface="+mj-lt"/>
                <a:ea typeface="+mj-ea"/>
                <a:cs typeface="+mj-cs"/>
              </a:defRPr>
            </a:lvl1pPr>
          </a:lstStyle>
          <a:p>
            <a:pPr rtl="0"/>
            <a:r>
              <a:rPr lang="es-ES" noProof="0"/>
              <a:t>Haga clic para modificar el estilo de título del patrón</a:t>
            </a:r>
          </a:p>
        </p:txBody>
      </p:sp>
      <p:sp>
        <p:nvSpPr>
          <p:cNvPr id="22" name="Marcador de texto 2">
            <a:extLst>
              <a:ext uri="{FF2B5EF4-FFF2-40B4-BE49-F238E27FC236}">
                <a16:creationId xmlns:a16="http://schemas.microsoft.com/office/drawing/2014/main" id="{27093093-F077-4A1D-A6ED-946369A581AA}"/>
              </a:ext>
            </a:extLst>
          </p:cNvPr>
          <p:cNvSpPr>
            <a:spLocks noGrp="1"/>
          </p:cNvSpPr>
          <p:nvPr>
            <p:ph type="body" idx="1"/>
          </p:nvPr>
        </p:nvSpPr>
        <p:spPr>
          <a:xfrm>
            <a:off x="6743700" y="4589463"/>
            <a:ext cx="4603750" cy="1500187"/>
          </a:xfrm>
        </p:spPr>
        <p:txBody>
          <a:bodyPr lIns="0" rtlCol="0">
            <a:normAutofit/>
          </a:bodyPr>
          <a:lstStyle>
            <a:lvl1pPr marL="0" indent="0">
              <a:lnSpc>
                <a:spcPct val="100000"/>
              </a:lnSpc>
              <a:buNone/>
              <a:defRPr lang="en-US" sz="16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Haga clic para modificar los estilos de texto del patrón</a:t>
            </a:r>
          </a:p>
        </p:txBody>
      </p:sp>
      <p:sp>
        <p:nvSpPr>
          <p:cNvPr id="23" name="Rectángulo 22">
            <a:extLst>
              <a:ext uri="{FF2B5EF4-FFF2-40B4-BE49-F238E27FC236}">
                <a16:creationId xmlns:a16="http://schemas.microsoft.com/office/drawing/2014/main" id="{9693E355-5671-4FE4-8958-99FC40EF5B1D}"/>
              </a:ext>
            </a:extLst>
          </p:cNvPr>
          <p:cNvSpPr/>
          <p:nvPr userDrawn="1"/>
        </p:nvSpPr>
        <p:spPr>
          <a:xfrm>
            <a:off x="6743700" y="2850249"/>
            <a:ext cx="628650" cy="1822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solidFill>
                <a:schemeClr val="accent4"/>
              </a:solidFill>
            </a:endParaRPr>
          </a:p>
        </p:txBody>
      </p:sp>
      <p:sp>
        <p:nvSpPr>
          <p:cNvPr id="26" name="Marcador de pie de página 4">
            <a:extLst>
              <a:ext uri="{FF2B5EF4-FFF2-40B4-BE49-F238E27FC236}">
                <a16:creationId xmlns:a16="http://schemas.microsoft.com/office/drawing/2014/main" id="{F3D699E8-339D-4753-8032-13F328CF9F05}"/>
              </a:ext>
            </a:extLst>
          </p:cNvPr>
          <p:cNvSpPr>
            <a:spLocks noGrp="1"/>
          </p:cNvSpPr>
          <p:nvPr>
            <p:ph type="ftr" sz="quarter" idx="11"/>
          </p:nvPr>
        </p:nvSpPr>
        <p:spPr>
          <a:xfrm>
            <a:off x="7647214" y="6356350"/>
            <a:ext cx="2808515" cy="365125"/>
          </a:xfrm>
        </p:spPr>
        <p:txBody>
          <a:bodyPr rtlCol="0"/>
          <a:lstStyle>
            <a:lvl1pPr>
              <a:defRPr sz="900">
                <a:solidFill>
                  <a:schemeClr val="accent4">
                    <a:lumMod val="20000"/>
                    <a:lumOff val="80000"/>
                  </a:schemeClr>
                </a:solidFill>
              </a:defRPr>
            </a:lvl1pPr>
          </a:lstStyle>
          <a:p>
            <a:pPr rtl="0"/>
            <a:endParaRPr lang="es-ES" noProof="0"/>
          </a:p>
        </p:txBody>
      </p:sp>
      <p:sp>
        <p:nvSpPr>
          <p:cNvPr id="27" name="Marcador de número de diapositiva 5">
            <a:extLst>
              <a:ext uri="{FF2B5EF4-FFF2-40B4-BE49-F238E27FC236}">
                <a16:creationId xmlns:a16="http://schemas.microsoft.com/office/drawing/2014/main" id="{C24FE381-D866-4C7F-95D5-4CF34B3AD521}"/>
              </a:ext>
            </a:extLst>
          </p:cNvPr>
          <p:cNvSpPr>
            <a:spLocks noGrp="1"/>
          </p:cNvSpPr>
          <p:nvPr>
            <p:ph type="sldNum" sz="quarter" idx="12"/>
          </p:nvPr>
        </p:nvSpPr>
        <p:spPr>
          <a:xfrm>
            <a:off x="10570030" y="6356350"/>
            <a:ext cx="783770" cy="365125"/>
          </a:xfrm>
        </p:spPr>
        <p:txBody>
          <a:bodyPr rtlCol="0"/>
          <a:lstStyle>
            <a:lvl1pPr>
              <a:defRPr sz="900">
                <a:solidFill>
                  <a:schemeClr val="accent4">
                    <a:lumMod val="20000"/>
                    <a:lumOff val="80000"/>
                  </a:schemeClr>
                </a:solidFill>
              </a:defRPr>
            </a:lvl1pPr>
          </a:lstStyle>
          <a:p>
            <a:pPr rtl="0"/>
            <a:fld id="{B5CEABB6-07DC-46E8-9B57-56EC44A396E5}" type="slidenum">
              <a:rPr lang="es-ES" noProof="0" smtClean="0"/>
              <a:pPr rtl="0"/>
              <a:t>‹Nº›</a:t>
            </a:fld>
            <a:endParaRPr lang="es-ES" noProof="0"/>
          </a:p>
        </p:txBody>
      </p:sp>
    </p:spTree>
    <p:extLst>
      <p:ext uri="{BB962C8B-B14F-4D97-AF65-F5344CB8AC3E}">
        <p14:creationId xmlns:p14="http://schemas.microsoft.com/office/powerpoint/2010/main" val="2875829507"/>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idos varios">
    <p:bg>
      <p:bgPr>
        <a:solidFill>
          <a:schemeClr val="accent4"/>
        </a:solid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1C4A94B9-9E00-4DD6-BCD4-604645044CAD}"/>
              </a:ext>
            </a:extLst>
          </p:cNvPr>
          <p:cNvSpPr/>
          <p:nvPr userDrawn="1"/>
        </p:nvSpPr>
        <p:spPr>
          <a:xfrm>
            <a:off x="5017194"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 name="Rectángulo 10">
            <a:extLst>
              <a:ext uri="{FF2B5EF4-FFF2-40B4-BE49-F238E27FC236}">
                <a16:creationId xmlns:a16="http://schemas.microsoft.com/office/drawing/2014/main" id="{5839AA0F-90FD-444F-B618-EE6F4C1F122A}"/>
              </a:ext>
            </a:extLst>
          </p:cNvPr>
          <p:cNvSpPr/>
          <p:nvPr userDrawn="1"/>
        </p:nvSpPr>
        <p:spPr>
          <a:xfrm>
            <a:off x="4300452"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3" name="Rectángulo 12">
            <a:extLst>
              <a:ext uri="{FF2B5EF4-FFF2-40B4-BE49-F238E27FC236}">
                <a16:creationId xmlns:a16="http://schemas.microsoft.com/office/drawing/2014/main" id="{DF35D740-BF58-4DAE-A85B-5EF9B6EE3615}"/>
              </a:ext>
            </a:extLst>
          </p:cNvPr>
          <p:cNvSpPr/>
          <p:nvPr userDrawn="1"/>
        </p:nvSpPr>
        <p:spPr>
          <a:xfrm>
            <a:off x="5375565"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5" name="Rectángulo 14">
            <a:extLst>
              <a:ext uri="{FF2B5EF4-FFF2-40B4-BE49-F238E27FC236}">
                <a16:creationId xmlns:a16="http://schemas.microsoft.com/office/drawing/2014/main" id="{C7B3B2E1-FF09-40A7-993A-BFF59632C25C}"/>
              </a:ext>
            </a:extLst>
          </p:cNvPr>
          <p:cNvSpPr/>
          <p:nvPr userDrawn="1"/>
        </p:nvSpPr>
        <p:spPr>
          <a:xfrm>
            <a:off x="358371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7" name="Rectángulo 16">
            <a:extLst>
              <a:ext uri="{FF2B5EF4-FFF2-40B4-BE49-F238E27FC236}">
                <a16:creationId xmlns:a16="http://schemas.microsoft.com/office/drawing/2014/main" id="{109981C2-BC8B-44CC-9A8B-A5B381264380}"/>
              </a:ext>
            </a:extLst>
          </p:cNvPr>
          <p:cNvSpPr/>
          <p:nvPr userDrawn="1"/>
        </p:nvSpPr>
        <p:spPr>
          <a:xfrm>
            <a:off x="2866968"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9" name="Rectángulo 18">
            <a:extLst>
              <a:ext uri="{FF2B5EF4-FFF2-40B4-BE49-F238E27FC236}">
                <a16:creationId xmlns:a16="http://schemas.microsoft.com/office/drawing/2014/main" id="{0FFAAD0A-E8F9-47F8-874E-433E4C9A92AC}"/>
              </a:ext>
            </a:extLst>
          </p:cNvPr>
          <p:cNvSpPr/>
          <p:nvPr userDrawn="1"/>
        </p:nvSpPr>
        <p:spPr>
          <a:xfrm>
            <a:off x="2150226"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1" name="Rectángulo 20">
            <a:extLst>
              <a:ext uri="{FF2B5EF4-FFF2-40B4-BE49-F238E27FC236}">
                <a16:creationId xmlns:a16="http://schemas.microsoft.com/office/drawing/2014/main" id="{B871ABB2-3607-4850-A2E7-141BF30EA1E4}"/>
              </a:ext>
            </a:extLst>
          </p:cNvPr>
          <p:cNvSpPr/>
          <p:nvPr userDrawn="1"/>
        </p:nvSpPr>
        <p:spPr>
          <a:xfrm>
            <a:off x="3225339"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3" name="Rectángulo 22">
            <a:extLst>
              <a:ext uri="{FF2B5EF4-FFF2-40B4-BE49-F238E27FC236}">
                <a16:creationId xmlns:a16="http://schemas.microsoft.com/office/drawing/2014/main" id="{BAFBB6AA-DB66-48A4-BBD2-9B36C02E5371}"/>
              </a:ext>
            </a:extLst>
          </p:cNvPr>
          <p:cNvSpPr/>
          <p:nvPr userDrawn="1"/>
        </p:nvSpPr>
        <p:spPr>
          <a:xfrm>
            <a:off x="1791855"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5" name="Rectángulo 24">
            <a:extLst>
              <a:ext uri="{FF2B5EF4-FFF2-40B4-BE49-F238E27FC236}">
                <a16:creationId xmlns:a16="http://schemas.microsoft.com/office/drawing/2014/main" id="{D09AC868-5C63-419B-8791-593862E707C6}"/>
              </a:ext>
            </a:extLst>
          </p:cNvPr>
          <p:cNvSpPr/>
          <p:nvPr userDrawn="1"/>
        </p:nvSpPr>
        <p:spPr>
          <a:xfrm>
            <a:off x="1433484"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7" name="Rectángulo 26">
            <a:extLst>
              <a:ext uri="{FF2B5EF4-FFF2-40B4-BE49-F238E27FC236}">
                <a16:creationId xmlns:a16="http://schemas.microsoft.com/office/drawing/2014/main" id="{C136AF71-D03B-4190-8590-1688288FB9F2}"/>
              </a:ext>
            </a:extLst>
          </p:cNvPr>
          <p:cNvSpPr/>
          <p:nvPr userDrawn="1"/>
        </p:nvSpPr>
        <p:spPr>
          <a:xfrm>
            <a:off x="6092307"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9" name="Rectángulo 28">
            <a:extLst>
              <a:ext uri="{FF2B5EF4-FFF2-40B4-BE49-F238E27FC236}">
                <a16:creationId xmlns:a16="http://schemas.microsoft.com/office/drawing/2014/main" id="{2DA6CEDE-A238-4C3A-B315-B3D3081EC7CC}"/>
              </a:ext>
            </a:extLst>
          </p:cNvPr>
          <p:cNvSpPr/>
          <p:nvPr userDrawn="1"/>
        </p:nvSpPr>
        <p:spPr>
          <a:xfrm>
            <a:off x="358371"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1" name="Rectángulo 30">
            <a:extLst>
              <a:ext uri="{FF2B5EF4-FFF2-40B4-BE49-F238E27FC236}">
                <a16:creationId xmlns:a16="http://schemas.microsoft.com/office/drawing/2014/main" id="{24ACE100-6140-4208-8CE9-DFE45B35007E}"/>
              </a:ext>
            </a:extLst>
          </p:cNvPr>
          <p:cNvSpPr/>
          <p:nvPr userDrawn="1"/>
        </p:nvSpPr>
        <p:spPr>
          <a:xfrm>
            <a:off x="4658823"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3" name="Rectángulo 32">
            <a:extLst>
              <a:ext uri="{FF2B5EF4-FFF2-40B4-BE49-F238E27FC236}">
                <a16:creationId xmlns:a16="http://schemas.microsoft.com/office/drawing/2014/main" id="{F675F84B-6DC9-4492-A492-95E4ABEF1B78}"/>
              </a:ext>
            </a:extLst>
          </p:cNvPr>
          <p:cNvSpPr/>
          <p:nvPr userDrawn="1"/>
        </p:nvSpPr>
        <p:spPr>
          <a:xfrm>
            <a:off x="1075113"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5" name="Rectángulo 34">
            <a:extLst>
              <a:ext uri="{FF2B5EF4-FFF2-40B4-BE49-F238E27FC236}">
                <a16:creationId xmlns:a16="http://schemas.microsoft.com/office/drawing/2014/main" id="{DA788D4C-E960-45E8-ABC4-72FC2128647B}"/>
              </a:ext>
            </a:extLst>
          </p:cNvPr>
          <p:cNvSpPr/>
          <p:nvPr userDrawn="1"/>
        </p:nvSpPr>
        <p:spPr>
          <a:xfrm>
            <a:off x="2508597"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7" name="Rectángulo 36">
            <a:extLst>
              <a:ext uri="{FF2B5EF4-FFF2-40B4-BE49-F238E27FC236}">
                <a16:creationId xmlns:a16="http://schemas.microsoft.com/office/drawing/2014/main" id="{728D71AB-A26E-43A9-B413-A59CFBCDD9B1}"/>
              </a:ext>
            </a:extLst>
          </p:cNvPr>
          <p:cNvSpPr/>
          <p:nvPr userDrawn="1"/>
        </p:nvSpPr>
        <p:spPr>
          <a:xfrm>
            <a:off x="716742" y="0"/>
            <a:ext cx="365760"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9" name="Rectángulo 38">
            <a:extLst>
              <a:ext uri="{FF2B5EF4-FFF2-40B4-BE49-F238E27FC236}">
                <a16:creationId xmlns:a16="http://schemas.microsoft.com/office/drawing/2014/main" id="{171E9C91-A1C1-432A-9523-A511B304162F}"/>
              </a:ext>
            </a:extLst>
          </p:cNvPr>
          <p:cNvSpPr/>
          <p:nvPr userDrawn="1"/>
        </p:nvSpPr>
        <p:spPr>
          <a:xfrm>
            <a:off x="0"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1" name="Rectángulo 40">
            <a:extLst>
              <a:ext uri="{FF2B5EF4-FFF2-40B4-BE49-F238E27FC236}">
                <a16:creationId xmlns:a16="http://schemas.microsoft.com/office/drawing/2014/main" id="{A1D3C8E1-8F58-4916-9097-718454DAC9FC}"/>
              </a:ext>
            </a:extLst>
          </p:cNvPr>
          <p:cNvSpPr/>
          <p:nvPr userDrawn="1"/>
        </p:nvSpPr>
        <p:spPr>
          <a:xfrm>
            <a:off x="5733936" y="0"/>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3" name="Rectángulo 42">
            <a:extLst>
              <a:ext uri="{FF2B5EF4-FFF2-40B4-BE49-F238E27FC236}">
                <a16:creationId xmlns:a16="http://schemas.microsoft.com/office/drawing/2014/main" id="{F1465436-7CD8-4713-84B2-BE392283D713}"/>
              </a:ext>
            </a:extLst>
          </p:cNvPr>
          <p:cNvSpPr/>
          <p:nvPr userDrawn="1"/>
        </p:nvSpPr>
        <p:spPr>
          <a:xfrm>
            <a:off x="3942081" y="0"/>
            <a:ext cx="365760"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5" name="Rectángulo 44">
            <a:extLst>
              <a:ext uri="{FF2B5EF4-FFF2-40B4-BE49-F238E27FC236}">
                <a16:creationId xmlns:a16="http://schemas.microsoft.com/office/drawing/2014/main" id="{054BFDB3-CC2F-4666-9557-90812A8E5147}"/>
              </a:ext>
            </a:extLst>
          </p:cNvPr>
          <p:cNvSpPr/>
          <p:nvPr userDrawn="1"/>
        </p:nvSpPr>
        <p:spPr>
          <a:xfrm>
            <a:off x="11467872"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7" name="Rectángulo 46">
            <a:extLst>
              <a:ext uri="{FF2B5EF4-FFF2-40B4-BE49-F238E27FC236}">
                <a16:creationId xmlns:a16="http://schemas.microsoft.com/office/drawing/2014/main" id="{6DD356C3-53D1-4AF1-B3FD-AEEFF75FDB5C}"/>
              </a:ext>
            </a:extLst>
          </p:cNvPr>
          <p:cNvSpPr/>
          <p:nvPr userDrawn="1"/>
        </p:nvSpPr>
        <p:spPr>
          <a:xfrm>
            <a:off x="10751130"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9" name="Rectángulo 48">
            <a:extLst>
              <a:ext uri="{FF2B5EF4-FFF2-40B4-BE49-F238E27FC236}">
                <a16:creationId xmlns:a16="http://schemas.microsoft.com/office/drawing/2014/main" id="{08C89E7C-AF7A-4E82-B01B-1A945C7BBF79}"/>
              </a:ext>
            </a:extLst>
          </p:cNvPr>
          <p:cNvSpPr/>
          <p:nvPr userDrawn="1"/>
        </p:nvSpPr>
        <p:spPr>
          <a:xfrm>
            <a:off x="1182624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1" name="Rectángulo 50">
            <a:extLst>
              <a:ext uri="{FF2B5EF4-FFF2-40B4-BE49-F238E27FC236}">
                <a16:creationId xmlns:a16="http://schemas.microsoft.com/office/drawing/2014/main" id="{4605B19F-DE4A-4705-A964-0579015AED0E}"/>
              </a:ext>
            </a:extLst>
          </p:cNvPr>
          <p:cNvSpPr/>
          <p:nvPr userDrawn="1"/>
        </p:nvSpPr>
        <p:spPr>
          <a:xfrm>
            <a:off x="10034388"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3" name="Rectángulo 52">
            <a:extLst>
              <a:ext uri="{FF2B5EF4-FFF2-40B4-BE49-F238E27FC236}">
                <a16:creationId xmlns:a16="http://schemas.microsoft.com/office/drawing/2014/main" id="{4D299157-3482-4535-BECD-566EFFF308AD}"/>
              </a:ext>
            </a:extLst>
          </p:cNvPr>
          <p:cNvSpPr/>
          <p:nvPr userDrawn="1"/>
        </p:nvSpPr>
        <p:spPr>
          <a:xfrm>
            <a:off x="9317646"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5" name="Rectángulo 54">
            <a:extLst>
              <a:ext uri="{FF2B5EF4-FFF2-40B4-BE49-F238E27FC236}">
                <a16:creationId xmlns:a16="http://schemas.microsoft.com/office/drawing/2014/main" id="{EC8CCBF5-CCDC-43C9-B57D-B9DAE23B58BE}"/>
              </a:ext>
            </a:extLst>
          </p:cNvPr>
          <p:cNvSpPr/>
          <p:nvPr userDrawn="1"/>
        </p:nvSpPr>
        <p:spPr>
          <a:xfrm>
            <a:off x="8600904"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7" name="Rectángulo 56">
            <a:extLst>
              <a:ext uri="{FF2B5EF4-FFF2-40B4-BE49-F238E27FC236}">
                <a16:creationId xmlns:a16="http://schemas.microsoft.com/office/drawing/2014/main" id="{F412D896-790A-420A-BBFB-AFDB7BD9B603}"/>
              </a:ext>
            </a:extLst>
          </p:cNvPr>
          <p:cNvSpPr/>
          <p:nvPr userDrawn="1"/>
        </p:nvSpPr>
        <p:spPr>
          <a:xfrm>
            <a:off x="9676017"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9" name="Rectángulo 58">
            <a:extLst>
              <a:ext uri="{FF2B5EF4-FFF2-40B4-BE49-F238E27FC236}">
                <a16:creationId xmlns:a16="http://schemas.microsoft.com/office/drawing/2014/main" id="{95941E70-EE67-4F80-B753-2F6426D0A9DA}"/>
              </a:ext>
            </a:extLst>
          </p:cNvPr>
          <p:cNvSpPr/>
          <p:nvPr userDrawn="1"/>
        </p:nvSpPr>
        <p:spPr>
          <a:xfrm>
            <a:off x="8242533"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1" name="Rectángulo 60">
            <a:extLst>
              <a:ext uri="{FF2B5EF4-FFF2-40B4-BE49-F238E27FC236}">
                <a16:creationId xmlns:a16="http://schemas.microsoft.com/office/drawing/2014/main" id="{6751E552-2222-4200-8E39-4DF2BEB677FD}"/>
              </a:ext>
            </a:extLst>
          </p:cNvPr>
          <p:cNvSpPr/>
          <p:nvPr userDrawn="1"/>
        </p:nvSpPr>
        <p:spPr>
          <a:xfrm>
            <a:off x="7884162"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3" name="Rectángulo 62">
            <a:extLst>
              <a:ext uri="{FF2B5EF4-FFF2-40B4-BE49-F238E27FC236}">
                <a16:creationId xmlns:a16="http://schemas.microsoft.com/office/drawing/2014/main" id="{B43002CA-9883-43A9-B000-00F9F7A14D27}"/>
              </a:ext>
            </a:extLst>
          </p:cNvPr>
          <p:cNvSpPr/>
          <p:nvPr userDrawn="1"/>
        </p:nvSpPr>
        <p:spPr>
          <a:xfrm>
            <a:off x="6809049" y="0"/>
            <a:ext cx="36576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5" name="Rectángulo 64">
            <a:extLst>
              <a:ext uri="{FF2B5EF4-FFF2-40B4-BE49-F238E27FC236}">
                <a16:creationId xmlns:a16="http://schemas.microsoft.com/office/drawing/2014/main" id="{861A1E0B-5D8C-42BB-8493-4A6E267A7C73}"/>
              </a:ext>
            </a:extLst>
          </p:cNvPr>
          <p:cNvSpPr/>
          <p:nvPr userDrawn="1"/>
        </p:nvSpPr>
        <p:spPr>
          <a:xfrm>
            <a:off x="11109501" y="0"/>
            <a:ext cx="365760"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7" name="Rectángulo 66">
            <a:extLst>
              <a:ext uri="{FF2B5EF4-FFF2-40B4-BE49-F238E27FC236}">
                <a16:creationId xmlns:a16="http://schemas.microsoft.com/office/drawing/2014/main" id="{51E86EA3-C77E-4F5B-B2D8-06ACD07DECA4}"/>
              </a:ext>
            </a:extLst>
          </p:cNvPr>
          <p:cNvSpPr/>
          <p:nvPr userDrawn="1"/>
        </p:nvSpPr>
        <p:spPr>
          <a:xfrm>
            <a:off x="7525791"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9" name="Rectángulo 68">
            <a:extLst>
              <a:ext uri="{FF2B5EF4-FFF2-40B4-BE49-F238E27FC236}">
                <a16:creationId xmlns:a16="http://schemas.microsoft.com/office/drawing/2014/main" id="{5DD0E5EA-DA68-48FA-984B-26F2185EF431}"/>
              </a:ext>
            </a:extLst>
          </p:cNvPr>
          <p:cNvSpPr/>
          <p:nvPr userDrawn="1"/>
        </p:nvSpPr>
        <p:spPr>
          <a:xfrm>
            <a:off x="8959275"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71" name="Rectángulo 70">
            <a:extLst>
              <a:ext uri="{FF2B5EF4-FFF2-40B4-BE49-F238E27FC236}">
                <a16:creationId xmlns:a16="http://schemas.microsoft.com/office/drawing/2014/main" id="{B1E5F851-80EC-44A1-B97A-D40F00A63A11}"/>
              </a:ext>
            </a:extLst>
          </p:cNvPr>
          <p:cNvSpPr/>
          <p:nvPr userDrawn="1"/>
        </p:nvSpPr>
        <p:spPr>
          <a:xfrm>
            <a:off x="7167420" y="0"/>
            <a:ext cx="36576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73" name="Rectángulo 72">
            <a:extLst>
              <a:ext uri="{FF2B5EF4-FFF2-40B4-BE49-F238E27FC236}">
                <a16:creationId xmlns:a16="http://schemas.microsoft.com/office/drawing/2014/main" id="{006D6FCB-D2DE-4100-B034-4F158AA21763}"/>
              </a:ext>
            </a:extLst>
          </p:cNvPr>
          <p:cNvSpPr/>
          <p:nvPr userDrawn="1"/>
        </p:nvSpPr>
        <p:spPr>
          <a:xfrm>
            <a:off x="6450678" y="0"/>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75" name="Rectángulo 74">
            <a:extLst>
              <a:ext uri="{FF2B5EF4-FFF2-40B4-BE49-F238E27FC236}">
                <a16:creationId xmlns:a16="http://schemas.microsoft.com/office/drawing/2014/main" id="{293C2CDE-BD78-4521-A433-7332BF3D57FA}"/>
              </a:ext>
            </a:extLst>
          </p:cNvPr>
          <p:cNvSpPr/>
          <p:nvPr userDrawn="1"/>
        </p:nvSpPr>
        <p:spPr>
          <a:xfrm>
            <a:off x="10392759" y="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76" name="Marcador de texto 2">
            <a:extLst>
              <a:ext uri="{FF2B5EF4-FFF2-40B4-BE49-F238E27FC236}">
                <a16:creationId xmlns:a16="http://schemas.microsoft.com/office/drawing/2014/main" id="{4BBE4B76-BA2D-4EA4-A178-30F57AC1DFDB}"/>
              </a:ext>
            </a:extLst>
          </p:cNvPr>
          <p:cNvSpPr>
            <a:spLocks noGrp="1"/>
          </p:cNvSpPr>
          <p:nvPr>
            <p:ph type="body" idx="1" hasCustomPrompt="1"/>
          </p:nvPr>
        </p:nvSpPr>
        <p:spPr>
          <a:xfrm>
            <a:off x="838200" y="4398413"/>
            <a:ext cx="2330726" cy="804859"/>
          </a:xfrm>
        </p:spPr>
        <p:txBody>
          <a:bodyPr lIns="0" rIns="0" rtlCol="0" anchor="b">
            <a:noAutofit/>
          </a:bodyPr>
          <a:lstStyle>
            <a:lvl1pPr marL="0" indent="0" algn="ctr">
              <a:buNone/>
              <a:defRPr lang="en-US" sz="28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a:t>
            </a:r>
          </a:p>
        </p:txBody>
      </p:sp>
      <p:sp>
        <p:nvSpPr>
          <p:cNvPr id="78" name="Marcador de texto 4">
            <a:extLst>
              <a:ext uri="{FF2B5EF4-FFF2-40B4-BE49-F238E27FC236}">
                <a16:creationId xmlns:a16="http://schemas.microsoft.com/office/drawing/2014/main" id="{045FF175-F59F-4A69-B296-E046C778424F}"/>
              </a:ext>
            </a:extLst>
          </p:cNvPr>
          <p:cNvSpPr>
            <a:spLocks noGrp="1"/>
          </p:cNvSpPr>
          <p:nvPr>
            <p:ph type="body" sz="quarter" idx="3" hasCustomPrompt="1"/>
          </p:nvPr>
        </p:nvSpPr>
        <p:spPr>
          <a:xfrm>
            <a:off x="3562665" y="4398413"/>
            <a:ext cx="2342205" cy="804859"/>
          </a:xfrm>
        </p:spPr>
        <p:txBody>
          <a:bodyPr lIns="0" rIns="0" rtlCol="0" anchor="b">
            <a:noAutofit/>
          </a:bodyPr>
          <a:lstStyle>
            <a:lvl1pPr marL="0" indent="0" algn="ctr">
              <a:buNone/>
              <a:defRPr lang="en-US" sz="28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a:t>
            </a:r>
          </a:p>
        </p:txBody>
      </p:sp>
      <p:sp>
        <p:nvSpPr>
          <p:cNvPr id="80" name="Marcador de texto 2">
            <a:extLst>
              <a:ext uri="{FF2B5EF4-FFF2-40B4-BE49-F238E27FC236}">
                <a16:creationId xmlns:a16="http://schemas.microsoft.com/office/drawing/2014/main" id="{FBAA7D2D-B5F0-416A-A89F-1DC3E6A877E6}"/>
              </a:ext>
            </a:extLst>
          </p:cNvPr>
          <p:cNvSpPr>
            <a:spLocks noGrp="1"/>
          </p:cNvSpPr>
          <p:nvPr>
            <p:ph type="body" idx="13" hasCustomPrompt="1"/>
          </p:nvPr>
        </p:nvSpPr>
        <p:spPr>
          <a:xfrm>
            <a:off x="6298609" y="4398413"/>
            <a:ext cx="2330726" cy="804859"/>
          </a:xfrm>
        </p:spPr>
        <p:txBody>
          <a:bodyPr lIns="0" rIns="0" rtlCol="0" anchor="b">
            <a:noAutofit/>
          </a:bodyPr>
          <a:lstStyle>
            <a:lvl1pPr marL="0" indent="0" algn="ctr">
              <a:buNone/>
              <a:defRPr lang="en-US" sz="28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a:t>
            </a:r>
          </a:p>
        </p:txBody>
      </p:sp>
      <p:sp>
        <p:nvSpPr>
          <p:cNvPr id="82" name="Marcador de texto 2">
            <a:extLst>
              <a:ext uri="{FF2B5EF4-FFF2-40B4-BE49-F238E27FC236}">
                <a16:creationId xmlns:a16="http://schemas.microsoft.com/office/drawing/2014/main" id="{01187116-E25F-47A2-9BC5-532F3F42D317}"/>
              </a:ext>
            </a:extLst>
          </p:cNvPr>
          <p:cNvSpPr>
            <a:spLocks noGrp="1"/>
          </p:cNvSpPr>
          <p:nvPr>
            <p:ph type="body" idx="15" hasCustomPrompt="1"/>
          </p:nvPr>
        </p:nvSpPr>
        <p:spPr>
          <a:xfrm>
            <a:off x="9023074" y="4398057"/>
            <a:ext cx="2330726" cy="804859"/>
          </a:xfrm>
        </p:spPr>
        <p:txBody>
          <a:bodyPr lIns="0" rIns="0" rtlCol="0" anchor="b">
            <a:noAutofit/>
          </a:bodyPr>
          <a:lstStyle>
            <a:lvl1pPr marL="0" indent="0" algn="ctr">
              <a:buNone/>
              <a:defRPr lang="en-US" sz="28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a:t>
            </a:r>
          </a:p>
        </p:txBody>
      </p:sp>
      <p:sp>
        <p:nvSpPr>
          <p:cNvPr id="84" name="Marcador de texto 2">
            <a:extLst>
              <a:ext uri="{FF2B5EF4-FFF2-40B4-BE49-F238E27FC236}">
                <a16:creationId xmlns:a16="http://schemas.microsoft.com/office/drawing/2014/main" id="{B69B6CD5-B022-423C-A017-AD2D8FFA0665}"/>
              </a:ext>
            </a:extLst>
          </p:cNvPr>
          <p:cNvSpPr>
            <a:spLocks noGrp="1"/>
          </p:cNvSpPr>
          <p:nvPr>
            <p:ph type="body" idx="17" hasCustomPrompt="1"/>
          </p:nvPr>
        </p:nvSpPr>
        <p:spPr>
          <a:xfrm>
            <a:off x="838200" y="5226810"/>
            <a:ext cx="2330726" cy="438505"/>
          </a:xfrm>
        </p:spPr>
        <p:txBody>
          <a:bodyPr lIns="0" rIns="0" rtlCol="0" anchor="b">
            <a:noAutofit/>
          </a:bodyPr>
          <a:lstStyle>
            <a:lvl1pPr marL="0" indent="0" algn="ctr">
              <a:lnSpc>
                <a:spcPct val="100000"/>
              </a:lnSpc>
              <a:buNone/>
              <a:defRPr lang="en-US" sz="20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editar</a:t>
            </a:r>
          </a:p>
        </p:txBody>
      </p:sp>
      <p:sp>
        <p:nvSpPr>
          <p:cNvPr id="86" name="Marcador de texto 2">
            <a:extLst>
              <a:ext uri="{FF2B5EF4-FFF2-40B4-BE49-F238E27FC236}">
                <a16:creationId xmlns:a16="http://schemas.microsoft.com/office/drawing/2014/main" id="{06A7180A-5FBF-4DE7-A668-E24E022DFA9E}"/>
              </a:ext>
            </a:extLst>
          </p:cNvPr>
          <p:cNvSpPr>
            <a:spLocks noGrp="1"/>
          </p:cNvSpPr>
          <p:nvPr>
            <p:ph type="body" idx="19" hasCustomPrompt="1"/>
          </p:nvPr>
        </p:nvSpPr>
        <p:spPr>
          <a:xfrm>
            <a:off x="6298609" y="5226810"/>
            <a:ext cx="2330726" cy="438505"/>
          </a:xfrm>
        </p:spPr>
        <p:txBody>
          <a:bodyPr lIns="0" rIns="0" rtlCol="0" anchor="b">
            <a:noAutofit/>
          </a:bodyPr>
          <a:lstStyle>
            <a:lvl1pPr marL="0" indent="0" algn="ctr">
              <a:lnSpc>
                <a:spcPct val="100000"/>
              </a:lnSpc>
              <a:buNone/>
              <a:defRPr lang="en-US" sz="20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Hacer clic para editar</a:t>
            </a:r>
          </a:p>
        </p:txBody>
      </p:sp>
      <p:sp>
        <p:nvSpPr>
          <p:cNvPr id="87" name="Marcador de texto 2">
            <a:extLst>
              <a:ext uri="{FF2B5EF4-FFF2-40B4-BE49-F238E27FC236}">
                <a16:creationId xmlns:a16="http://schemas.microsoft.com/office/drawing/2014/main" id="{2EFABF40-7E40-4F8A-80D3-DB5903EEBDF1}"/>
              </a:ext>
            </a:extLst>
          </p:cNvPr>
          <p:cNvSpPr>
            <a:spLocks noGrp="1"/>
          </p:cNvSpPr>
          <p:nvPr>
            <p:ph type="body" idx="20" hasCustomPrompt="1"/>
          </p:nvPr>
        </p:nvSpPr>
        <p:spPr>
          <a:xfrm>
            <a:off x="9023074" y="5226454"/>
            <a:ext cx="2330726" cy="438505"/>
          </a:xfrm>
        </p:spPr>
        <p:txBody>
          <a:bodyPr lIns="0" rIns="0" rtlCol="0" anchor="b">
            <a:noAutofit/>
          </a:bodyPr>
          <a:lstStyle>
            <a:lvl1pPr marL="0" indent="0" algn="ctr">
              <a:lnSpc>
                <a:spcPct val="100000"/>
              </a:lnSpc>
              <a:buNone/>
              <a:defRPr lang="en-US" sz="20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editar</a:t>
            </a:r>
          </a:p>
        </p:txBody>
      </p:sp>
      <p:sp>
        <p:nvSpPr>
          <p:cNvPr id="88" name="Marcador de texto 2">
            <a:extLst>
              <a:ext uri="{FF2B5EF4-FFF2-40B4-BE49-F238E27FC236}">
                <a16:creationId xmlns:a16="http://schemas.microsoft.com/office/drawing/2014/main" id="{FFD10C91-B253-496D-889A-D48B1A0AA556}"/>
              </a:ext>
            </a:extLst>
          </p:cNvPr>
          <p:cNvSpPr>
            <a:spLocks noGrp="1"/>
          </p:cNvSpPr>
          <p:nvPr>
            <p:ph type="body" idx="21" hasCustomPrompt="1"/>
          </p:nvPr>
        </p:nvSpPr>
        <p:spPr>
          <a:xfrm>
            <a:off x="3562665" y="5226454"/>
            <a:ext cx="2330726" cy="438505"/>
          </a:xfrm>
        </p:spPr>
        <p:txBody>
          <a:bodyPr lIns="0" rIns="0" rtlCol="0" anchor="b">
            <a:noAutofit/>
          </a:bodyPr>
          <a:lstStyle>
            <a:lvl1pPr marL="0" indent="0" algn="ctr">
              <a:lnSpc>
                <a:spcPct val="100000"/>
              </a:lnSpc>
              <a:buNone/>
              <a:defRPr lang="en-US" sz="2000" kern="1200" spc="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editar</a:t>
            </a:r>
          </a:p>
        </p:txBody>
      </p:sp>
      <p:sp>
        <p:nvSpPr>
          <p:cNvPr id="89" name="Título 1">
            <a:extLst>
              <a:ext uri="{FF2B5EF4-FFF2-40B4-BE49-F238E27FC236}">
                <a16:creationId xmlns:a16="http://schemas.microsoft.com/office/drawing/2014/main" id="{9FDBCD91-EE94-4107-8814-059FE0E8F29A}"/>
              </a:ext>
            </a:extLst>
          </p:cNvPr>
          <p:cNvSpPr>
            <a:spLocks noGrp="1"/>
          </p:cNvSpPr>
          <p:nvPr>
            <p:ph type="title" hasCustomPrompt="1"/>
          </p:nvPr>
        </p:nvSpPr>
        <p:spPr>
          <a:xfrm>
            <a:off x="1410476" y="629616"/>
            <a:ext cx="9371048" cy="1325563"/>
          </a:xfrm>
        </p:spPr>
        <p:txBody>
          <a:bodyPr rtlCol="0" anchor="ctr">
            <a:normAutofit/>
          </a:bodyPr>
          <a:lstStyle>
            <a:lvl1pPr marL="0" algn="ctr" defTabSz="914400" rtl="0" eaLnBrk="1" latinLnBrk="0" hangingPunct="1">
              <a:lnSpc>
                <a:spcPct val="90000"/>
              </a:lnSpc>
              <a:spcBef>
                <a:spcPct val="0"/>
              </a:spcBef>
              <a:buNone/>
              <a:defRPr lang="en-US" sz="3800" b="1" kern="1200" dirty="0">
                <a:solidFill>
                  <a:schemeClr val="bg1"/>
                </a:solidFill>
                <a:latin typeface="+mj-lt"/>
                <a:ea typeface="+mj-ea"/>
                <a:cs typeface="+mj-cs"/>
              </a:defRPr>
            </a:lvl1pPr>
          </a:lstStyle>
          <a:p>
            <a:pPr rtl="0"/>
            <a:r>
              <a:rPr lang="es-ES" noProof="0"/>
              <a:t>Haga clic para modificar el título del patrón </a:t>
            </a:r>
          </a:p>
        </p:txBody>
      </p:sp>
      <p:sp>
        <p:nvSpPr>
          <p:cNvPr id="93" name="Marcador de fecha 3">
            <a:extLst>
              <a:ext uri="{FF2B5EF4-FFF2-40B4-BE49-F238E27FC236}">
                <a16:creationId xmlns:a16="http://schemas.microsoft.com/office/drawing/2014/main" id="{3EDC5EF0-E937-47AD-8F93-11A7E0319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accent4">
                    <a:lumMod val="20000"/>
                    <a:lumOff val="80000"/>
                  </a:schemeClr>
                </a:solidFill>
              </a:defRPr>
            </a:lvl1pPr>
          </a:lstStyle>
          <a:p>
            <a:pPr rtl="0"/>
            <a:endParaRPr lang="es-ES" noProof="0"/>
          </a:p>
        </p:txBody>
      </p:sp>
      <p:sp>
        <p:nvSpPr>
          <p:cNvPr id="94" name="Marcador de pie de página 4">
            <a:extLst>
              <a:ext uri="{FF2B5EF4-FFF2-40B4-BE49-F238E27FC236}">
                <a16:creationId xmlns:a16="http://schemas.microsoft.com/office/drawing/2014/main" id="{4CB9AE8E-EB22-4097-951C-4A6E38B2D472}"/>
              </a:ext>
            </a:extLst>
          </p:cNvPr>
          <p:cNvSpPr>
            <a:spLocks noGrp="1"/>
          </p:cNvSpPr>
          <p:nvPr>
            <p:ph type="ftr" sz="quarter" idx="22"/>
          </p:nvPr>
        </p:nvSpPr>
        <p:spPr>
          <a:xfrm>
            <a:off x="4038600" y="6356350"/>
            <a:ext cx="4114800" cy="365125"/>
          </a:xfrm>
          <a:prstGeom prst="rect">
            <a:avLst/>
          </a:prstGeom>
        </p:spPr>
        <p:txBody>
          <a:bodyPr vert="horz" lIns="91440" tIns="45720" rIns="91440" bIns="45720" rtlCol="0" anchor="ctr"/>
          <a:lstStyle>
            <a:lvl1pPr algn="ctr">
              <a:defRPr sz="900">
                <a:solidFill>
                  <a:schemeClr val="accent4">
                    <a:lumMod val="20000"/>
                    <a:lumOff val="80000"/>
                  </a:schemeClr>
                </a:solidFill>
              </a:defRPr>
            </a:lvl1pPr>
          </a:lstStyle>
          <a:p>
            <a:pPr rtl="0"/>
            <a:endParaRPr lang="es-ES" noProof="0"/>
          </a:p>
        </p:txBody>
      </p:sp>
      <p:sp>
        <p:nvSpPr>
          <p:cNvPr id="95" name="Marcador de número de diapositiva 5">
            <a:extLst>
              <a:ext uri="{FF2B5EF4-FFF2-40B4-BE49-F238E27FC236}">
                <a16:creationId xmlns:a16="http://schemas.microsoft.com/office/drawing/2014/main" id="{D89D10F4-442B-4B78-B541-92469482EC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4">
                    <a:lumMod val="20000"/>
                    <a:lumOff val="80000"/>
                  </a:schemeClr>
                </a:solidFill>
              </a:defRPr>
            </a:lvl1pPr>
          </a:lstStyle>
          <a:p>
            <a:pPr rtl="0"/>
            <a:fld id="{B5CEABB6-07DC-46E8-9B57-56EC44A396E5}" type="slidenum">
              <a:rPr lang="es-ES" noProof="0" smtClean="0"/>
              <a:pPr rtl="0"/>
              <a:t>‹Nº›</a:t>
            </a:fld>
            <a:endParaRPr lang="es-ES" noProof="0"/>
          </a:p>
        </p:txBody>
      </p:sp>
    </p:spTree>
    <p:extLst>
      <p:ext uri="{BB962C8B-B14F-4D97-AF65-F5344CB8AC3E}">
        <p14:creationId xmlns:p14="http://schemas.microsoft.com/office/powerpoint/2010/main" val="2988813905"/>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bg1"/>
                </a:solidFill>
              </a:defRPr>
            </a:lvl1pPr>
          </a:lstStyle>
          <a:p>
            <a:pPr rtl="0"/>
            <a:endParaRPr lang="es-ES" noProof="0"/>
          </a:p>
        </p:txBody>
      </p:sp>
      <p:sp>
        <p:nvSpPr>
          <p:cNvPr id="5" name="Marcador de pie de página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bg1"/>
                </a:solidFill>
              </a:defRPr>
            </a:lvl1pPr>
          </a:lstStyle>
          <a:p>
            <a:pPr rtl="0"/>
            <a:endParaRPr lang="es-ES" noProof="0"/>
          </a:p>
        </p:txBody>
      </p:sp>
      <p:sp>
        <p:nvSpPr>
          <p:cNvPr id="6" name="Marcador de número de diapositiva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bg1"/>
                </a:solidFill>
              </a:defRPr>
            </a:lvl1pPr>
          </a:lstStyle>
          <a:p>
            <a:pPr rtl="0"/>
            <a:fld id="{B5CEABB6-07DC-46E8-9B57-56EC44A396E5}" type="slidenum">
              <a:rPr lang="es-ES" noProof="0" smtClean="0"/>
              <a:pPr rtl="0"/>
              <a:t>‹Nº›</a:t>
            </a:fld>
            <a:endParaRPr lang="es-ES" noProof="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75" r:id="rId3"/>
    <p:sldLayoutId id="2147483676" r:id="rId4"/>
    <p:sldLayoutId id="2147483650" r:id="rId5"/>
    <p:sldLayoutId id="2147483682" r:id="rId6"/>
    <p:sldLayoutId id="2147483667" r:id="rId7"/>
    <p:sldLayoutId id="2147483668" r:id="rId8"/>
    <p:sldLayoutId id="2147483656" r:id="rId9"/>
    <p:sldLayoutId id="2147483677" r:id="rId10"/>
    <p:sldLayoutId id="2147483664" r:id="rId11"/>
    <p:sldLayoutId id="2147483678" r:id="rId12"/>
    <p:sldLayoutId id="2147483679" r:id="rId13"/>
    <p:sldLayoutId id="2147483680" r:id="rId14"/>
    <p:sldLayoutId id="2147483673" r:id="rId15"/>
    <p:sldLayoutId id="2147483681" r:id="rId16"/>
  </p:sldLayoutIdLst>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 Type="http://schemas.openxmlformats.org/officeDocument/2006/relationships/notesSlide" Target="../notesSlides/notesSlide5.xml"/><Relationship Id="rId16" Type="http://schemas.openxmlformats.org/officeDocument/2006/relationships/image" Target="../media/image23.svg"/><Relationship Id="rId1" Type="http://schemas.openxmlformats.org/officeDocument/2006/relationships/slideLayout" Target="../slideLayouts/slideLayout3.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6.png"/><Relationship Id="rId7" Type="http://schemas.openxmlformats.org/officeDocument/2006/relationships/image" Target="../media/image11.svg"/><Relationship Id="rId12"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32.svg"/><Relationship Id="rId5" Type="http://schemas.openxmlformats.org/officeDocument/2006/relationships/image" Target="../media/image28.jpg"/><Relationship Id="rId10" Type="http://schemas.openxmlformats.org/officeDocument/2006/relationships/image" Target="../media/image31.png"/><Relationship Id="rId4" Type="http://schemas.openxmlformats.org/officeDocument/2006/relationships/image" Target="../media/image27.svg"/><Relationship Id="rId9" Type="http://schemas.openxmlformats.org/officeDocument/2006/relationships/image" Target="../media/image30.svg"/></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37.png"/><Relationship Id="rId4" Type="http://schemas.openxmlformats.org/officeDocument/2006/relationships/image" Target="../media/image36.jpg"/></Relationships>
</file>

<file path=ppt/slides/_rels/slide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rcador de posición de imagen 12">
            <a:extLst>
              <a:ext uri="{FF2B5EF4-FFF2-40B4-BE49-F238E27FC236}">
                <a16:creationId xmlns:a16="http://schemas.microsoft.com/office/drawing/2014/main" id="{0B5415FF-395A-4AF8-B0FD-292979D3F806}"/>
              </a:ext>
            </a:extLst>
          </p:cNvPr>
          <p:cNvPicPr>
            <a:picLocks noGrp="1" noChangeAspect="1"/>
          </p:cNvPicPr>
          <p:nvPr>
            <p:ph type="pic" sz="quarter" idx="14"/>
          </p:nvPr>
        </p:nvPicPr>
        <p:blipFill>
          <a:blip r:embed="rId3"/>
          <a:srcRect/>
          <a:stretch/>
        </p:blipFill>
        <p:spPr>
          <a:xfrm>
            <a:off x="3415570" y="1079"/>
            <a:ext cx="1719072" cy="1719072"/>
          </a:xfrm>
        </p:spPr>
      </p:pic>
      <p:pic>
        <p:nvPicPr>
          <p:cNvPr id="18" name="Marcador de posición de imagen 17">
            <a:extLst>
              <a:ext uri="{FF2B5EF4-FFF2-40B4-BE49-F238E27FC236}">
                <a16:creationId xmlns:a16="http://schemas.microsoft.com/office/drawing/2014/main" id="{DF1622E7-8A65-41B3-A580-D41862C0882A}"/>
              </a:ext>
            </a:extLst>
          </p:cNvPr>
          <p:cNvPicPr>
            <a:picLocks noGrp="1" noChangeAspect="1"/>
          </p:cNvPicPr>
          <p:nvPr>
            <p:ph type="pic" sz="quarter" idx="16"/>
          </p:nvPr>
        </p:nvPicPr>
        <p:blipFill>
          <a:blip r:embed="rId4"/>
          <a:srcRect l="7771" t="8345" r="8929" b="7033"/>
          <a:stretch>
            <a:fillRect/>
          </a:stretch>
        </p:blipFill>
        <p:spPr>
          <a:xfrm>
            <a:off x="0" y="1709928"/>
            <a:ext cx="1704323" cy="1719072"/>
          </a:xfrm>
        </p:spPr>
      </p:pic>
      <p:sp>
        <p:nvSpPr>
          <p:cNvPr id="2" name="Título 1">
            <a:extLst>
              <a:ext uri="{FF2B5EF4-FFF2-40B4-BE49-F238E27FC236}">
                <a16:creationId xmlns:a16="http://schemas.microsoft.com/office/drawing/2014/main" id="{216815C6-3AD0-46E6-A74A-1967BD91AF50}"/>
              </a:ext>
            </a:extLst>
          </p:cNvPr>
          <p:cNvSpPr>
            <a:spLocks noGrp="1"/>
          </p:cNvSpPr>
          <p:nvPr>
            <p:ph type="ctrTitle"/>
          </p:nvPr>
        </p:nvSpPr>
        <p:spPr>
          <a:xfrm>
            <a:off x="5699578" y="788797"/>
            <a:ext cx="5679621" cy="3520644"/>
          </a:xfrm>
        </p:spPr>
        <p:txBody>
          <a:bodyPr rtlCol="0">
            <a:noAutofit/>
          </a:bodyPr>
          <a:lstStyle/>
          <a:p>
            <a:pPr rtl="0"/>
            <a:r>
              <a:rPr lang="es-ES" dirty="0"/>
              <a:t>La Participación Educativa en Primaria</a:t>
            </a:r>
          </a:p>
        </p:txBody>
      </p:sp>
      <p:pic>
        <p:nvPicPr>
          <p:cNvPr id="15" name="Marcador de posición de imagen 14">
            <a:extLst>
              <a:ext uri="{FF2B5EF4-FFF2-40B4-BE49-F238E27FC236}">
                <a16:creationId xmlns:a16="http://schemas.microsoft.com/office/drawing/2014/main" id="{BC440D7D-B6ED-48AB-80DC-7E1E2E8E61C5}"/>
              </a:ext>
            </a:extLst>
          </p:cNvPr>
          <p:cNvPicPr>
            <a:picLocks noGrp="1" noChangeAspect="1"/>
          </p:cNvPicPr>
          <p:nvPr>
            <p:ph type="pic" sz="quarter" idx="15"/>
          </p:nvPr>
        </p:nvPicPr>
        <p:blipFill>
          <a:blip r:embed="rId5"/>
          <a:srcRect l="5371" t="6928" r="1557"/>
          <a:stretch>
            <a:fillRect/>
          </a:stretch>
        </p:blipFill>
        <p:spPr>
          <a:xfrm>
            <a:off x="3415571" y="5137031"/>
            <a:ext cx="1719072" cy="1719072"/>
          </a:xfrm>
        </p:spPr>
      </p:pic>
      <p:sp>
        <p:nvSpPr>
          <p:cNvPr id="3" name="Subtítulo 2">
            <a:extLst>
              <a:ext uri="{FF2B5EF4-FFF2-40B4-BE49-F238E27FC236}">
                <a16:creationId xmlns:a16="http://schemas.microsoft.com/office/drawing/2014/main" id="{1901B20D-4C28-4DA3-ABBD-718C22A5E58B}"/>
              </a:ext>
            </a:extLst>
          </p:cNvPr>
          <p:cNvSpPr>
            <a:spLocks noGrp="1"/>
          </p:cNvSpPr>
          <p:nvPr>
            <p:ph type="subTitle" idx="1"/>
          </p:nvPr>
        </p:nvSpPr>
        <p:spPr>
          <a:xfrm>
            <a:off x="5699578" y="5597131"/>
            <a:ext cx="5050971" cy="472073"/>
          </a:xfrm>
        </p:spPr>
        <p:txBody>
          <a:bodyPr rtlCol="0"/>
          <a:lstStyle/>
          <a:p>
            <a:pPr rtl="0"/>
            <a:r>
              <a:rPr lang="es-ES" dirty="0"/>
              <a:t>José Carlos Ruiz Camino</a:t>
            </a:r>
          </a:p>
        </p:txBody>
      </p:sp>
      <p:sp>
        <p:nvSpPr>
          <p:cNvPr id="17" name="Marcador de texto 16">
            <a:extLst>
              <a:ext uri="{FF2B5EF4-FFF2-40B4-BE49-F238E27FC236}">
                <a16:creationId xmlns:a16="http://schemas.microsoft.com/office/drawing/2014/main" id="{A801DCC8-3AD5-4A76-8E21-3CCFD3370628}"/>
              </a:ext>
            </a:extLst>
          </p:cNvPr>
          <p:cNvSpPr>
            <a:spLocks noGrp="1"/>
          </p:cNvSpPr>
          <p:nvPr>
            <p:ph type="body" sz="quarter" idx="13"/>
          </p:nvPr>
        </p:nvSpPr>
        <p:spPr>
          <a:xfrm>
            <a:off x="5699578" y="5954904"/>
            <a:ext cx="2200154" cy="569912"/>
          </a:xfrm>
        </p:spPr>
        <p:txBody>
          <a:bodyPr rtlCol="0"/>
          <a:lstStyle/>
          <a:p>
            <a:pPr rtl="0"/>
            <a:r>
              <a:rPr lang="es-ES" dirty="0"/>
              <a:t>16/03/2026</a:t>
            </a:r>
          </a:p>
        </p:txBody>
      </p:sp>
    </p:spTree>
    <p:extLst>
      <p:ext uri="{BB962C8B-B14F-4D97-AF65-F5344CB8AC3E}">
        <p14:creationId xmlns:p14="http://schemas.microsoft.com/office/powerpoint/2010/main" val="1642425379"/>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CAEE93-8585-46D4-A7EC-F184E317CB2E}"/>
              </a:ext>
            </a:extLst>
          </p:cNvPr>
          <p:cNvSpPr>
            <a:spLocks noGrp="1"/>
          </p:cNvSpPr>
          <p:nvPr>
            <p:ph type="ctrTitle"/>
          </p:nvPr>
        </p:nvSpPr>
        <p:spPr>
          <a:xfrm>
            <a:off x="770959" y="2569055"/>
            <a:ext cx="5522750" cy="1492476"/>
          </a:xfrm>
        </p:spPr>
        <p:txBody>
          <a:bodyPr rtlCol="0">
            <a:normAutofit/>
          </a:bodyPr>
          <a:lstStyle/>
          <a:p>
            <a:pPr rtl="0"/>
            <a:r>
              <a:rPr lang="es-ES" sz="9600" dirty="0"/>
              <a:t>Gracias</a:t>
            </a:r>
          </a:p>
        </p:txBody>
      </p:sp>
      <p:sp>
        <p:nvSpPr>
          <p:cNvPr id="21" name="Marcador de fecha 20">
            <a:extLst>
              <a:ext uri="{FF2B5EF4-FFF2-40B4-BE49-F238E27FC236}">
                <a16:creationId xmlns:a16="http://schemas.microsoft.com/office/drawing/2014/main" id="{7A631220-802A-4BE4-B6EF-C2CDA62E7C8D}"/>
              </a:ext>
            </a:extLst>
          </p:cNvPr>
          <p:cNvSpPr>
            <a:spLocks noGrp="1"/>
          </p:cNvSpPr>
          <p:nvPr>
            <p:ph type="dt" sz="half" idx="11"/>
          </p:nvPr>
        </p:nvSpPr>
        <p:spPr>
          <a:xfrm>
            <a:off x="835025" y="6356350"/>
            <a:ext cx="806416" cy="365125"/>
          </a:xfrm>
        </p:spPr>
        <p:txBody>
          <a:bodyPr rtlCol="0"/>
          <a:lstStyle/>
          <a:p>
            <a:pPr rtl="0"/>
            <a:r>
              <a:rPr lang="es-ES"/>
              <a:t>13/07/20XX</a:t>
            </a:r>
          </a:p>
        </p:txBody>
      </p:sp>
      <p:sp>
        <p:nvSpPr>
          <p:cNvPr id="22" name="Marcador de pie de página 21">
            <a:extLst>
              <a:ext uri="{FF2B5EF4-FFF2-40B4-BE49-F238E27FC236}">
                <a16:creationId xmlns:a16="http://schemas.microsoft.com/office/drawing/2014/main" id="{3FFAE1B0-FB30-4336-82BC-A396FF95C0F3}"/>
              </a:ext>
            </a:extLst>
          </p:cNvPr>
          <p:cNvSpPr>
            <a:spLocks noGrp="1"/>
          </p:cNvSpPr>
          <p:nvPr>
            <p:ph type="ftr" sz="quarter" idx="12"/>
          </p:nvPr>
        </p:nvSpPr>
        <p:spPr>
          <a:xfrm>
            <a:off x="1771957" y="6356350"/>
            <a:ext cx="3660014" cy="365125"/>
          </a:xfrm>
        </p:spPr>
        <p:txBody>
          <a:bodyPr rtlCol="0"/>
          <a:lstStyle/>
          <a:p>
            <a:pPr rtl="0"/>
            <a:r>
              <a:rPr lang="es-ES"/>
              <a:t>Presentación de conferencia</a:t>
            </a:r>
          </a:p>
        </p:txBody>
      </p:sp>
      <p:sp>
        <p:nvSpPr>
          <p:cNvPr id="23" name="Marcador de número de diapositiva 22">
            <a:extLst>
              <a:ext uri="{FF2B5EF4-FFF2-40B4-BE49-F238E27FC236}">
                <a16:creationId xmlns:a16="http://schemas.microsoft.com/office/drawing/2014/main" id="{582F04BB-2151-48C9-B2F9-0353C8536DF5}"/>
              </a:ext>
            </a:extLst>
          </p:cNvPr>
          <p:cNvSpPr>
            <a:spLocks noGrp="1"/>
          </p:cNvSpPr>
          <p:nvPr>
            <p:ph type="sldNum" sz="quarter" idx="20"/>
          </p:nvPr>
        </p:nvSpPr>
        <p:spPr>
          <a:xfrm>
            <a:off x="5548268" y="6356350"/>
            <a:ext cx="809507" cy="365125"/>
          </a:xfrm>
        </p:spPr>
        <p:txBody>
          <a:bodyPr rtlCol="0"/>
          <a:lstStyle/>
          <a:p>
            <a:pPr rtl="0"/>
            <a:fld id="{B5CEABB6-07DC-46E8-9B57-56EC44A396E5}" type="slidenum">
              <a:rPr lang="es-ES" smtClean="0"/>
              <a:pPr rtl="0"/>
              <a:t>10</a:t>
            </a:fld>
            <a:endParaRPr lang="es-ES"/>
          </a:p>
        </p:txBody>
      </p:sp>
      <p:pic>
        <p:nvPicPr>
          <p:cNvPr id="16" name="Marcador de posición de imagen 15">
            <a:extLst>
              <a:ext uri="{FF2B5EF4-FFF2-40B4-BE49-F238E27FC236}">
                <a16:creationId xmlns:a16="http://schemas.microsoft.com/office/drawing/2014/main" id="{7CE006F8-BA8F-404B-9E8B-7BE858DD6C27}"/>
              </a:ext>
            </a:extLst>
          </p:cNvPr>
          <p:cNvPicPr>
            <a:picLocks noGrp="1" noChangeAspect="1"/>
          </p:cNvPicPr>
          <p:nvPr>
            <p:ph type="pic" sz="quarter" idx="16"/>
          </p:nvPr>
        </p:nvPicPr>
        <p:blipFill>
          <a:blip r:embed="rId3"/>
          <a:srcRect/>
          <a:stretch/>
        </p:blipFill>
        <p:spPr>
          <a:xfrm>
            <a:off x="7044535" y="1713063"/>
            <a:ext cx="1711372" cy="1711984"/>
          </a:xfrm>
        </p:spPr>
      </p:pic>
      <p:pic>
        <p:nvPicPr>
          <p:cNvPr id="14" name="Marcador de posición de imagen 13">
            <a:extLst>
              <a:ext uri="{FF2B5EF4-FFF2-40B4-BE49-F238E27FC236}">
                <a16:creationId xmlns:a16="http://schemas.microsoft.com/office/drawing/2014/main" id="{C1ED1EAB-99F9-49E1-AE0D-147B02AB8DBC}"/>
              </a:ext>
            </a:extLst>
          </p:cNvPr>
          <p:cNvPicPr>
            <a:picLocks noGrp="1" noChangeAspect="1"/>
          </p:cNvPicPr>
          <p:nvPr>
            <p:ph type="pic" sz="quarter" idx="14"/>
          </p:nvPr>
        </p:nvPicPr>
        <p:blipFill>
          <a:blip r:embed="rId4"/>
          <a:srcRect/>
          <a:stretch/>
        </p:blipFill>
        <p:spPr>
          <a:xfrm>
            <a:off x="10472928" y="0"/>
            <a:ext cx="1719072" cy="1711166"/>
          </a:xfrm>
        </p:spPr>
      </p:pic>
      <p:pic>
        <p:nvPicPr>
          <p:cNvPr id="18" name="Marcador de posición de imagen 17">
            <a:extLst>
              <a:ext uri="{FF2B5EF4-FFF2-40B4-BE49-F238E27FC236}">
                <a16:creationId xmlns:a16="http://schemas.microsoft.com/office/drawing/2014/main" id="{01883369-FE50-4F8D-AB68-2B4C23532683}"/>
              </a:ext>
            </a:extLst>
          </p:cNvPr>
          <p:cNvPicPr>
            <a:picLocks noGrp="1" noChangeAspect="1"/>
          </p:cNvPicPr>
          <p:nvPr>
            <p:ph type="pic" sz="quarter" idx="15"/>
          </p:nvPr>
        </p:nvPicPr>
        <p:blipFill>
          <a:blip r:embed="rId5"/>
          <a:srcRect/>
          <a:stretch/>
        </p:blipFill>
        <p:spPr>
          <a:xfrm>
            <a:off x="10472928" y="5138928"/>
            <a:ext cx="1719072" cy="1719072"/>
          </a:xfrm>
        </p:spPr>
      </p:pic>
      <p:sp>
        <p:nvSpPr>
          <p:cNvPr id="3" name="Marcador de texto 9">
            <a:extLst>
              <a:ext uri="{FF2B5EF4-FFF2-40B4-BE49-F238E27FC236}">
                <a16:creationId xmlns:a16="http://schemas.microsoft.com/office/drawing/2014/main" id="{B03CCB30-92FC-23BE-B74D-4F413CC4142A}"/>
              </a:ext>
            </a:extLst>
          </p:cNvPr>
          <p:cNvSpPr txBox="1">
            <a:spLocks/>
          </p:cNvSpPr>
          <p:nvPr/>
        </p:nvSpPr>
        <p:spPr>
          <a:xfrm>
            <a:off x="1771957" y="5726679"/>
            <a:ext cx="3660014" cy="365126"/>
          </a:xfrm>
          <a:custGeom>
            <a:avLst/>
            <a:gdLst>
              <a:gd name="connsiteX0" fmla="*/ 0 w 1719072"/>
              <a:gd name="connsiteY0" fmla="*/ 0 h 1719072"/>
              <a:gd name="connsiteX1" fmla="*/ 1719072 w 1719072"/>
              <a:gd name="connsiteY1" fmla="*/ 0 h 1719072"/>
              <a:gd name="connsiteX2" fmla="*/ 1719072 w 1719072"/>
              <a:gd name="connsiteY2" fmla="*/ 1719072 h 1719072"/>
              <a:gd name="connsiteX3" fmla="*/ 0 w 1719072"/>
              <a:gd name="connsiteY3" fmla="*/ 1719072 h 1719072"/>
            </a:gdLst>
            <a:ahLst/>
            <a:cxnLst>
              <a:cxn ang="0">
                <a:pos x="connsiteX0" y="connsiteY0"/>
              </a:cxn>
              <a:cxn ang="0">
                <a:pos x="connsiteX1" y="connsiteY1"/>
              </a:cxn>
              <a:cxn ang="0">
                <a:pos x="connsiteX2" y="connsiteY2"/>
              </a:cxn>
              <a:cxn ang="0">
                <a:pos x="connsiteX3" y="connsiteY3"/>
              </a:cxn>
            </a:cxnLst>
            <a:rect l="l" t="t" r="r" b="b"/>
            <a:pathLst>
              <a:path w="1719072" h="1719072">
                <a:moveTo>
                  <a:pt x="0" y="0"/>
                </a:moveTo>
                <a:lnTo>
                  <a:pt x="1719072" y="0"/>
                </a:lnTo>
                <a:lnTo>
                  <a:pt x="1719072" y="1719072"/>
                </a:lnTo>
                <a:lnTo>
                  <a:pt x="0" y="1719072"/>
                </a:lnTo>
                <a:close/>
              </a:path>
            </a:pathLst>
          </a:cu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1800" i="1" dirty="0">
                <a:solidFill>
                  <a:schemeClr val="bg1"/>
                </a:solidFill>
              </a:rPr>
              <a:t>Imágenes diseñadas por </a:t>
            </a:r>
            <a:r>
              <a:rPr lang="es-ES" sz="1800" i="1" dirty="0" err="1">
                <a:solidFill>
                  <a:schemeClr val="bg1"/>
                </a:solidFill>
              </a:rPr>
              <a:t>FreePik</a:t>
            </a:r>
            <a:endParaRPr lang="es-ES" sz="1800" i="1" dirty="0">
              <a:solidFill>
                <a:schemeClr val="bg1"/>
              </a:solidFill>
            </a:endParaRPr>
          </a:p>
          <a:p>
            <a:endParaRPr lang="es-ES" dirty="0"/>
          </a:p>
          <a:p>
            <a:endParaRPr lang="es-ES" dirty="0"/>
          </a:p>
        </p:txBody>
      </p:sp>
    </p:spTree>
    <p:extLst>
      <p:ext uri="{BB962C8B-B14F-4D97-AF65-F5344CB8AC3E}">
        <p14:creationId xmlns:p14="http://schemas.microsoft.com/office/powerpoint/2010/main" val="2462123716"/>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7E1C88-627C-4655-A4FB-0BB02EDB078A}"/>
              </a:ext>
            </a:extLst>
          </p:cNvPr>
          <p:cNvSpPr>
            <a:spLocks noGrp="1"/>
          </p:cNvSpPr>
          <p:nvPr>
            <p:ph type="title"/>
          </p:nvPr>
        </p:nvSpPr>
        <p:spPr>
          <a:xfrm rot="16200000">
            <a:off x="-2374585" y="2766221"/>
            <a:ext cx="6858002" cy="1325563"/>
          </a:xfrm>
        </p:spPr>
        <p:txBody>
          <a:bodyPr rtlCol="0"/>
          <a:lstStyle/>
          <a:p>
            <a:pPr rtl="0"/>
            <a:r>
              <a:rPr lang="es-ES" dirty="0"/>
              <a:t>Legislación</a:t>
            </a:r>
          </a:p>
        </p:txBody>
      </p:sp>
      <p:sp>
        <p:nvSpPr>
          <p:cNvPr id="3" name="Marcador de contenido 2">
            <a:extLst>
              <a:ext uri="{FF2B5EF4-FFF2-40B4-BE49-F238E27FC236}">
                <a16:creationId xmlns:a16="http://schemas.microsoft.com/office/drawing/2014/main" id="{033634FE-ADF0-4BC3-A0A9-447EA9DD096B}"/>
              </a:ext>
            </a:extLst>
          </p:cNvPr>
          <p:cNvSpPr>
            <a:spLocks noGrp="1"/>
          </p:cNvSpPr>
          <p:nvPr>
            <p:ph idx="1"/>
          </p:nvPr>
        </p:nvSpPr>
        <p:spPr>
          <a:xfrm>
            <a:off x="3106610" y="542241"/>
            <a:ext cx="8501027" cy="1886451"/>
          </a:xfrm>
        </p:spPr>
        <p:txBody>
          <a:bodyPr vert="horz" lIns="91440" tIns="45720" rIns="91440" bIns="45720" rtlCol="0" anchor="t">
            <a:noAutofit/>
          </a:bodyPr>
          <a:lstStyle/>
          <a:p>
            <a:pPr lvl="0" algn="just" rtl="0"/>
            <a:r>
              <a:rPr lang="es-ES" sz="2800" dirty="0"/>
              <a:t>Real Decreto 82/1996, de 26 de enero, por el que se aprueba el Reglamento Orgánico de las Escuelas de Educación Infantil y de los Colegios de Educación Primaria</a:t>
            </a:r>
          </a:p>
        </p:txBody>
      </p:sp>
      <p:sp>
        <p:nvSpPr>
          <p:cNvPr id="11" name="Marcador de contenido 10">
            <a:extLst>
              <a:ext uri="{FF2B5EF4-FFF2-40B4-BE49-F238E27FC236}">
                <a16:creationId xmlns:a16="http://schemas.microsoft.com/office/drawing/2014/main" id="{D1032C24-FBA8-494E-87CD-9CAB6BEC072B}"/>
              </a:ext>
            </a:extLst>
          </p:cNvPr>
          <p:cNvSpPr>
            <a:spLocks noGrp="1"/>
          </p:cNvSpPr>
          <p:nvPr>
            <p:ph idx="11"/>
          </p:nvPr>
        </p:nvSpPr>
        <p:spPr>
          <a:xfrm>
            <a:off x="3177143" y="3854462"/>
            <a:ext cx="8343461" cy="2353741"/>
          </a:xfrm>
        </p:spPr>
        <p:txBody>
          <a:bodyPr rtlCol="0">
            <a:noAutofit/>
          </a:bodyPr>
          <a:lstStyle/>
          <a:p>
            <a:pPr algn="just" rtl="0"/>
            <a:r>
              <a:rPr lang="es-ES" sz="2400" dirty="0"/>
              <a:t>RESOLUCIÓN de 19 de septiembre de 2025, de la Dirección General de Innovación y Formación del Profesorado, relativa al proceso para la elección y renovación de los miembros de los consejos escolares de los centros docentes sostenidos con fondos públicos a celebrar en el primer trimestre del curso escolar  2025/2026</a:t>
            </a:r>
          </a:p>
        </p:txBody>
      </p:sp>
      <p:sp>
        <p:nvSpPr>
          <p:cNvPr id="64" name="Marcador de fecha 63">
            <a:extLst>
              <a:ext uri="{FF2B5EF4-FFF2-40B4-BE49-F238E27FC236}">
                <a16:creationId xmlns:a16="http://schemas.microsoft.com/office/drawing/2014/main" id="{F67DC369-7843-4EAB-932D-E8964183C211}"/>
              </a:ext>
            </a:extLst>
          </p:cNvPr>
          <p:cNvSpPr>
            <a:spLocks noGrp="1"/>
          </p:cNvSpPr>
          <p:nvPr>
            <p:ph type="dt" sz="half" idx="2"/>
          </p:nvPr>
        </p:nvSpPr>
        <p:spPr>
          <a:xfrm>
            <a:off x="3299460" y="6356350"/>
            <a:ext cx="2709454" cy="365125"/>
          </a:xfrm>
        </p:spPr>
        <p:txBody>
          <a:bodyPr rtlCol="0"/>
          <a:lstStyle/>
          <a:p>
            <a:pPr rtl="0"/>
            <a:r>
              <a:rPr lang="es-ES" dirty="0"/>
              <a:t>16/03/2026</a:t>
            </a:r>
          </a:p>
        </p:txBody>
      </p:sp>
      <p:sp>
        <p:nvSpPr>
          <p:cNvPr id="65" name="Marcador de pie de página 64">
            <a:extLst>
              <a:ext uri="{FF2B5EF4-FFF2-40B4-BE49-F238E27FC236}">
                <a16:creationId xmlns:a16="http://schemas.microsoft.com/office/drawing/2014/main" id="{EDA4E82C-5044-45FF-8AF3-6F8786A52947}"/>
              </a:ext>
            </a:extLst>
          </p:cNvPr>
          <p:cNvSpPr>
            <a:spLocks noGrp="1"/>
          </p:cNvSpPr>
          <p:nvPr>
            <p:ph type="ftr" sz="quarter" idx="3"/>
          </p:nvPr>
        </p:nvSpPr>
        <p:spPr>
          <a:xfrm>
            <a:off x="6183089" y="6356350"/>
            <a:ext cx="2253340" cy="365125"/>
          </a:xfrm>
        </p:spPr>
        <p:txBody>
          <a:bodyPr rtlCol="0"/>
          <a:lstStyle/>
          <a:p>
            <a:pPr rtl="0"/>
            <a:r>
              <a:rPr lang="es-ES" dirty="0"/>
              <a:t>La Participación Educativa en Primaria</a:t>
            </a:r>
          </a:p>
        </p:txBody>
      </p:sp>
      <p:sp>
        <p:nvSpPr>
          <p:cNvPr id="66" name="Marcador de número de diapositiva 65">
            <a:extLst>
              <a:ext uri="{FF2B5EF4-FFF2-40B4-BE49-F238E27FC236}">
                <a16:creationId xmlns:a16="http://schemas.microsoft.com/office/drawing/2014/main" id="{86A68C5A-097F-4E40-B09F-300C3632E4B7}"/>
              </a:ext>
            </a:extLst>
          </p:cNvPr>
          <p:cNvSpPr>
            <a:spLocks noGrp="1"/>
          </p:cNvSpPr>
          <p:nvPr>
            <p:ph type="sldNum" sz="quarter" idx="4"/>
          </p:nvPr>
        </p:nvSpPr>
        <p:spPr>
          <a:xfrm>
            <a:off x="8610600" y="6356350"/>
            <a:ext cx="2743200" cy="365125"/>
          </a:xfrm>
        </p:spPr>
        <p:txBody>
          <a:bodyPr rtlCol="0"/>
          <a:lstStyle/>
          <a:p>
            <a:pPr rtl="0"/>
            <a:fld id="{B5CEABB6-07DC-46E8-9B57-56EC44A396E5}" type="slidenum">
              <a:rPr lang="es-ES" smtClean="0"/>
              <a:pPr rtl="0"/>
              <a:t>2</a:t>
            </a:fld>
            <a:endParaRPr lang="es-ES"/>
          </a:p>
        </p:txBody>
      </p:sp>
      <p:sp>
        <p:nvSpPr>
          <p:cNvPr id="17" name="Marcador de contenido 2">
            <a:extLst>
              <a:ext uri="{FF2B5EF4-FFF2-40B4-BE49-F238E27FC236}">
                <a16:creationId xmlns:a16="http://schemas.microsoft.com/office/drawing/2014/main" id="{BFE9CF10-9C8B-0715-127E-B5B0C5881CD7}"/>
              </a:ext>
            </a:extLst>
          </p:cNvPr>
          <p:cNvSpPr txBox="1">
            <a:spLocks/>
          </p:cNvSpPr>
          <p:nvPr/>
        </p:nvSpPr>
        <p:spPr>
          <a:xfrm>
            <a:off x="4063078" y="2385976"/>
            <a:ext cx="7457526" cy="1439366"/>
          </a:xfrm>
          <a:prstGeom prst="rect">
            <a:avLst/>
          </a:prstGeom>
        </p:spPr>
        <p:txBody>
          <a:bodyPr vert="horz" lIns="91440" tIns="45720" rIns="91440" bIns="45720" rtlCol="0" anchor="t">
            <a:noAutofit/>
          </a:bodyPr>
          <a:lstStyle>
            <a:lvl1pPr marL="0" indent="0" algn="ctr" defTabSz="914400" rtl="0" eaLnBrk="1" latinLnBrk="0" hangingPunct="1">
              <a:lnSpc>
                <a:spcPct val="100000"/>
              </a:lnSpc>
              <a:spcBef>
                <a:spcPts val="1000"/>
              </a:spcBef>
              <a:buFont typeface="Arial" panose="020B0604020202020204" pitchFamily="34" charset="0"/>
              <a:buNone/>
              <a:defRPr lang="en-US" sz="1600" kern="1200" dirty="0">
                <a:solidFill>
                  <a:schemeClr val="bg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sz="2000" dirty="0"/>
              <a:t>Orden de 28 de febrero de 1996 por la que se regula la elección de los Consejos Escolares y órganos unipersonales de gobierno de los centros públicos de Educación Infantil, Educación Primaria y Educación Secundaria</a:t>
            </a:r>
          </a:p>
        </p:txBody>
      </p:sp>
      <p:sp>
        <p:nvSpPr>
          <p:cNvPr id="4" name="Flecha: doblada 3">
            <a:extLst>
              <a:ext uri="{FF2B5EF4-FFF2-40B4-BE49-F238E27FC236}">
                <a16:creationId xmlns:a16="http://schemas.microsoft.com/office/drawing/2014/main" id="{AFC98AEC-9CBC-378E-455E-1D6793E73141}"/>
              </a:ext>
            </a:extLst>
          </p:cNvPr>
          <p:cNvSpPr/>
          <p:nvPr/>
        </p:nvSpPr>
        <p:spPr>
          <a:xfrm rot="10800000" flipH="1">
            <a:off x="3400291" y="2385976"/>
            <a:ext cx="662787" cy="848177"/>
          </a:xfrm>
          <a:prstGeom prst="ben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1346372204"/>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0CC0C2-918D-493B-88AC-1556A77DF098}"/>
              </a:ext>
            </a:extLst>
          </p:cNvPr>
          <p:cNvSpPr>
            <a:spLocks noGrp="1"/>
          </p:cNvSpPr>
          <p:nvPr>
            <p:ph type="title"/>
          </p:nvPr>
        </p:nvSpPr>
        <p:spPr>
          <a:xfrm>
            <a:off x="1925443" y="610049"/>
            <a:ext cx="8341114" cy="1325563"/>
          </a:xfrm>
        </p:spPr>
        <p:txBody>
          <a:bodyPr rtlCol="0">
            <a:normAutofit/>
          </a:bodyPr>
          <a:lstStyle/>
          <a:p>
            <a:pPr rtl="0"/>
            <a:r>
              <a:rPr lang="es-ES" dirty="0"/>
              <a:t>El Reglamento Orgánico de Centro</a:t>
            </a:r>
          </a:p>
        </p:txBody>
      </p:sp>
      <p:pic>
        <p:nvPicPr>
          <p:cNvPr id="15" name="Marcador de posición de imagen en línea 14" descr="Mano levantada con relleno sólido">
            <a:extLst>
              <a:ext uri="{FF2B5EF4-FFF2-40B4-BE49-F238E27FC236}">
                <a16:creationId xmlns:a16="http://schemas.microsoft.com/office/drawing/2014/main" id="{F1718E48-B4A3-444B-9DA9-7DCC8C1FA31E}"/>
              </a:ext>
            </a:extLst>
          </p:cNvPr>
          <p:cNvPicPr>
            <a:picLocks noGrp="1" noChangeAspect="1"/>
          </p:cNvPicPr>
          <p:nvPr>
            <p:ph type="clipArt" sz="quarter" idx="11"/>
          </p:nvPr>
        </p:nvPicPr>
        <p:blipFill>
          <a:blip r:embed="rId3">
            <a:extLst>
              <a:ext uri="{96DAC541-7B7A-43D3-8B79-37D633B846F1}">
                <asvg:svgBlip xmlns:asvg="http://schemas.microsoft.com/office/drawing/2016/SVG/main" r:embed="rId4"/>
              </a:ext>
            </a:extLst>
          </a:blip>
          <a:srcRect/>
          <a:stretch/>
        </p:blipFill>
        <p:spPr>
          <a:xfrm>
            <a:off x="1669256" y="3498085"/>
            <a:ext cx="746125" cy="746125"/>
          </a:xfrm>
        </p:spPr>
      </p:pic>
      <p:sp>
        <p:nvSpPr>
          <p:cNvPr id="4" name="Marcador de texto 3">
            <a:extLst>
              <a:ext uri="{FF2B5EF4-FFF2-40B4-BE49-F238E27FC236}">
                <a16:creationId xmlns:a16="http://schemas.microsoft.com/office/drawing/2014/main" id="{8168D8B0-45A5-4F7D-9510-139B00A37B5F}"/>
              </a:ext>
            </a:extLst>
          </p:cNvPr>
          <p:cNvSpPr>
            <a:spLocks noGrp="1"/>
          </p:cNvSpPr>
          <p:nvPr>
            <p:ph type="body" idx="10"/>
          </p:nvPr>
        </p:nvSpPr>
        <p:spPr>
          <a:xfrm>
            <a:off x="554016" y="4531158"/>
            <a:ext cx="2976603" cy="1538242"/>
          </a:xfrm>
        </p:spPr>
        <p:txBody>
          <a:bodyPr rtlCol="0">
            <a:noAutofit/>
          </a:bodyPr>
          <a:lstStyle/>
          <a:p>
            <a:pPr rtl="0"/>
            <a:r>
              <a:rPr lang="es-ES" sz="2800" dirty="0"/>
              <a:t>Participación a través del Consejo Escolar</a:t>
            </a:r>
          </a:p>
          <a:p>
            <a:pPr rtl="0"/>
            <a:endParaRPr lang="es-ES" sz="2000" dirty="0"/>
          </a:p>
        </p:txBody>
      </p:sp>
      <p:pic>
        <p:nvPicPr>
          <p:cNvPr id="13" name="Marcador de posición de imagen en línea 12" descr="Junta de directores con relleno sólido">
            <a:extLst>
              <a:ext uri="{FF2B5EF4-FFF2-40B4-BE49-F238E27FC236}">
                <a16:creationId xmlns:a16="http://schemas.microsoft.com/office/drawing/2014/main" id="{AF4EBF4E-5DA7-4D6A-BF3F-B5152F57E622}"/>
              </a:ext>
            </a:extLst>
          </p:cNvPr>
          <p:cNvPicPr>
            <a:picLocks noGrp="1" noChangeAspect="1"/>
          </p:cNvPicPr>
          <p:nvPr>
            <p:ph type="clipArt" sz="quarter" idx="13"/>
          </p:nvPr>
        </p:nvPicPr>
        <p:blipFill>
          <a:blip r:embed="rId5">
            <a:extLst>
              <a:ext uri="{96DAC541-7B7A-43D3-8B79-37D633B846F1}">
                <asvg:svgBlip xmlns:asvg="http://schemas.microsoft.com/office/drawing/2016/SVG/main" r:embed="rId6"/>
              </a:ext>
            </a:extLst>
          </a:blip>
          <a:srcRect/>
          <a:stretch/>
        </p:blipFill>
        <p:spPr>
          <a:xfrm>
            <a:off x="5682456" y="3498085"/>
            <a:ext cx="746125" cy="746125"/>
          </a:xfrm>
        </p:spPr>
      </p:pic>
      <p:sp>
        <p:nvSpPr>
          <p:cNvPr id="6" name="Marcador de texto 5">
            <a:extLst>
              <a:ext uri="{FF2B5EF4-FFF2-40B4-BE49-F238E27FC236}">
                <a16:creationId xmlns:a16="http://schemas.microsoft.com/office/drawing/2014/main" id="{7EABD66B-108F-4078-B750-915D7E688F66}"/>
              </a:ext>
            </a:extLst>
          </p:cNvPr>
          <p:cNvSpPr>
            <a:spLocks noGrp="1"/>
          </p:cNvSpPr>
          <p:nvPr>
            <p:ph type="body" idx="12"/>
          </p:nvPr>
        </p:nvSpPr>
        <p:spPr>
          <a:xfrm>
            <a:off x="4781399" y="4561075"/>
            <a:ext cx="2679556" cy="1478409"/>
          </a:xfrm>
        </p:spPr>
        <p:txBody>
          <a:bodyPr rtlCol="0">
            <a:noAutofit/>
          </a:bodyPr>
          <a:lstStyle/>
          <a:p>
            <a:pPr rtl="0"/>
            <a:r>
              <a:rPr lang="es-ES" sz="2800" dirty="0"/>
              <a:t>Composición y competencias del Consejo Escolar</a:t>
            </a:r>
          </a:p>
          <a:p>
            <a:pPr rtl="0"/>
            <a:endParaRPr lang="es-ES" sz="2800" dirty="0"/>
          </a:p>
        </p:txBody>
      </p:sp>
      <p:pic>
        <p:nvPicPr>
          <p:cNvPr id="17" name="Marcador de posición de imagen en línea 16" descr="Sobre con relleno sólido">
            <a:extLst>
              <a:ext uri="{FF2B5EF4-FFF2-40B4-BE49-F238E27FC236}">
                <a16:creationId xmlns:a16="http://schemas.microsoft.com/office/drawing/2014/main" id="{E4CCECD0-D712-4583-B11C-8AE4E4404227}"/>
              </a:ext>
            </a:extLst>
          </p:cNvPr>
          <p:cNvPicPr>
            <a:picLocks noGrp="1" noChangeAspect="1"/>
          </p:cNvPicPr>
          <p:nvPr>
            <p:ph type="clipArt" sz="quarter" idx="15"/>
          </p:nvPr>
        </p:nvPicPr>
        <p:blipFill>
          <a:blip r:embed="rId7">
            <a:extLst>
              <a:ext uri="{96DAC541-7B7A-43D3-8B79-37D633B846F1}">
                <asvg:svgBlip xmlns:asvg="http://schemas.microsoft.com/office/drawing/2016/SVG/main" r:embed="rId8"/>
              </a:ext>
            </a:extLst>
          </a:blip>
          <a:srcRect/>
          <a:stretch/>
        </p:blipFill>
        <p:spPr>
          <a:xfrm>
            <a:off x="9763919" y="3498085"/>
            <a:ext cx="746125" cy="746125"/>
          </a:xfrm>
        </p:spPr>
      </p:pic>
      <p:sp>
        <p:nvSpPr>
          <p:cNvPr id="8" name="Marcador de texto 7">
            <a:extLst>
              <a:ext uri="{FF2B5EF4-FFF2-40B4-BE49-F238E27FC236}">
                <a16:creationId xmlns:a16="http://schemas.microsoft.com/office/drawing/2014/main" id="{DD4B12C8-7D13-4A97-984A-D62F49E41281}"/>
              </a:ext>
            </a:extLst>
          </p:cNvPr>
          <p:cNvSpPr>
            <a:spLocks noGrp="1"/>
          </p:cNvSpPr>
          <p:nvPr>
            <p:ph type="body" idx="14"/>
          </p:nvPr>
        </p:nvSpPr>
        <p:spPr>
          <a:xfrm>
            <a:off x="9109212" y="4646507"/>
            <a:ext cx="2176974" cy="1433962"/>
          </a:xfrm>
        </p:spPr>
        <p:txBody>
          <a:bodyPr rtlCol="0">
            <a:noAutofit/>
          </a:bodyPr>
          <a:lstStyle/>
          <a:p>
            <a:pPr rtl="0"/>
            <a:r>
              <a:rPr lang="es-ES" sz="2800" dirty="0"/>
              <a:t>Proceso de Elección y Renovación</a:t>
            </a:r>
          </a:p>
          <a:p>
            <a:pPr rtl="0"/>
            <a:endParaRPr lang="es-ES" sz="2800" dirty="0"/>
          </a:p>
        </p:txBody>
      </p:sp>
      <p:sp>
        <p:nvSpPr>
          <p:cNvPr id="56" name="Marcador de fecha 55">
            <a:extLst>
              <a:ext uri="{FF2B5EF4-FFF2-40B4-BE49-F238E27FC236}">
                <a16:creationId xmlns:a16="http://schemas.microsoft.com/office/drawing/2014/main" id="{0261CE8B-C14A-4CB0-8425-9BF2DABA1CBB}"/>
              </a:ext>
            </a:extLst>
          </p:cNvPr>
          <p:cNvSpPr>
            <a:spLocks noGrp="1"/>
          </p:cNvSpPr>
          <p:nvPr>
            <p:ph type="dt" sz="half" idx="2"/>
          </p:nvPr>
        </p:nvSpPr>
        <p:spPr>
          <a:xfrm>
            <a:off x="838200" y="6356350"/>
            <a:ext cx="2743200" cy="365125"/>
          </a:xfrm>
        </p:spPr>
        <p:txBody>
          <a:bodyPr rtlCol="0"/>
          <a:lstStyle/>
          <a:p>
            <a:r>
              <a:rPr lang="es-ES" dirty="0"/>
              <a:t>16/03/2026</a:t>
            </a:r>
          </a:p>
        </p:txBody>
      </p:sp>
      <p:sp>
        <p:nvSpPr>
          <p:cNvPr id="57" name="Marcador de pie de página 56">
            <a:extLst>
              <a:ext uri="{FF2B5EF4-FFF2-40B4-BE49-F238E27FC236}">
                <a16:creationId xmlns:a16="http://schemas.microsoft.com/office/drawing/2014/main" id="{EADDB002-EE78-421D-9B13-6032CF56C68C}"/>
              </a:ext>
            </a:extLst>
          </p:cNvPr>
          <p:cNvSpPr>
            <a:spLocks noGrp="1"/>
          </p:cNvSpPr>
          <p:nvPr>
            <p:ph type="ftr" sz="quarter" idx="3"/>
          </p:nvPr>
        </p:nvSpPr>
        <p:spPr>
          <a:xfrm>
            <a:off x="4038600" y="6356350"/>
            <a:ext cx="4114800" cy="365125"/>
          </a:xfrm>
        </p:spPr>
        <p:txBody>
          <a:bodyPr rtlCol="0"/>
          <a:lstStyle/>
          <a:p>
            <a:r>
              <a:rPr lang="es-ES" dirty="0"/>
              <a:t>La Participación Educativa en Primaria</a:t>
            </a:r>
          </a:p>
        </p:txBody>
      </p:sp>
      <p:sp>
        <p:nvSpPr>
          <p:cNvPr id="58" name="Marcador de número de diapositiva 57">
            <a:extLst>
              <a:ext uri="{FF2B5EF4-FFF2-40B4-BE49-F238E27FC236}">
                <a16:creationId xmlns:a16="http://schemas.microsoft.com/office/drawing/2014/main" id="{2D47FE32-E4F9-49CA-A793-C48BD3246555}"/>
              </a:ext>
            </a:extLst>
          </p:cNvPr>
          <p:cNvSpPr>
            <a:spLocks noGrp="1"/>
          </p:cNvSpPr>
          <p:nvPr>
            <p:ph type="sldNum" sz="quarter" idx="4"/>
          </p:nvPr>
        </p:nvSpPr>
        <p:spPr>
          <a:xfrm>
            <a:off x="8610600" y="6356350"/>
            <a:ext cx="2743200" cy="365125"/>
          </a:xfrm>
        </p:spPr>
        <p:txBody>
          <a:bodyPr rtlCol="0"/>
          <a:lstStyle/>
          <a:p>
            <a:pPr rtl="0"/>
            <a:fld id="{B5CEABB6-07DC-46E8-9B57-56EC44A396E5}" type="slidenum">
              <a:rPr lang="es-ES" smtClean="0"/>
              <a:pPr rtl="0"/>
              <a:t>3</a:t>
            </a:fld>
            <a:endParaRPr lang="es-ES"/>
          </a:p>
        </p:txBody>
      </p:sp>
    </p:spTree>
    <p:extLst>
      <p:ext uri="{BB962C8B-B14F-4D97-AF65-F5344CB8AC3E}">
        <p14:creationId xmlns:p14="http://schemas.microsoft.com/office/powerpoint/2010/main" val="3630632216"/>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01963F-CB11-450F-B672-E11F4A6BF606}"/>
              </a:ext>
            </a:extLst>
          </p:cNvPr>
          <p:cNvSpPr>
            <a:spLocks noGrp="1"/>
          </p:cNvSpPr>
          <p:nvPr>
            <p:ph type="title"/>
          </p:nvPr>
        </p:nvSpPr>
        <p:spPr>
          <a:xfrm>
            <a:off x="1410476" y="629616"/>
            <a:ext cx="9371048" cy="1325563"/>
          </a:xfrm>
        </p:spPr>
        <p:txBody>
          <a:bodyPr rtlCol="0">
            <a:normAutofit/>
          </a:bodyPr>
          <a:lstStyle/>
          <a:p>
            <a:pPr rtl="0"/>
            <a:r>
              <a:rPr lang="es-ES" dirty="0"/>
              <a:t>Composición del Consejo Escolar</a:t>
            </a:r>
          </a:p>
        </p:txBody>
      </p:sp>
      <p:sp>
        <p:nvSpPr>
          <p:cNvPr id="13" name="Marcador de texto 12">
            <a:extLst>
              <a:ext uri="{FF2B5EF4-FFF2-40B4-BE49-F238E27FC236}">
                <a16:creationId xmlns:a16="http://schemas.microsoft.com/office/drawing/2014/main" id="{D265D3F6-7647-4910-B2C3-503193258F8C}"/>
              </a:ext>
            </a:extLst>
          </p:cNvPr>
          <p:cNvSpPr>
            <a:spLocks noGrp="1"/>
          </p:cNvSpPr>
          <p:nvPr>
            <p:ph type="body" idx="17"/>
          </p:nvPr>
        </p:nvSpPr>
        <p:spPr>
          <a:xfrm>
            <a:off x="764770" y="4011769"/>
            <a:ext cx="2330726" cy="1653190"/>
          </a:xfrm>
        </p:spPr>
        <p:txBody>
          <a:bodyPr rtlCol="0"/>
          <a:lstStyle/>
          <a:p>
            <a:pPr rtl="0"/>
            <a:r>
              <a:rPr lang="es-ES" sz="2800" dirty="0"/>
              <a:t>Director</a:t>
            </a:r>
          </a:p>
          <a:p>
            <a:pPr rtl="0"/>
            <a:r>
              <a:rPr lang="es-ES" sz="2800" dirty="0"/>
              <a:t>1 Padre/Madre</a:t>
            </a:r>
          </a:p>
          <a:p>
            <a:pPr rtl="0"/>
            <a:r>
              <a:rPr lang="es-ES" sz="2800" dirty="0"/>
              <a:t>1 Ayuntamiento</a:t>
            </a:r>
          </a:p>
        </p:txBody>
      </p:sp>
      <p:sp>
        <p:nvSpPr>
          <p:cNvPr id="16" name="Marcador de texto 15">
            <a:extLst>
              <a:ext uri="{FF2B5EF4-FFF2-40B4-BE49-F238E27FC236}">
                <a16:creationId xmlns:a16="http://schemas.microsoft.com/office/drawing/2014/main" id="{FC9992DB-691C-49C0-91FB-E42CF7CEF725}"/>
              </a:ext>
            </a:extLst>
          </p:cNvPr>
          <p:cNvSpPr>
            <a:spLocks noGrp="1"/>
          </p:cNvSpPr>
          <p:nvPr>
            <p:ph type="body" idx="21"/>
          </p:nvPr>
        </p:nvSpPr>
        <p:spPr>
          <a:xfrm>
            <a:off x="3542429" y="4011769"/>
            <a:ext cx="2330726" cy="2216615"/>
          </a:xfrm>
        </p:spPr>
        <p:txBody>
          <a:bodyPr rtlCol="0"/>
          <a:lstStyle/>
          <a:p>
            <a:r>
              <a:rPr lang="es-ES" sz="2800" dirty="0"/>
              <a:t>Director</a:t>
            </a:r>
          </a:p>
          <a:p>
            <a:r>
              <a:rPr lang="es-ES" sz="2800" dirty="0"/>
              <a:t>2 Maestros</a:t>
            </a:r>
          </a:p>
          <a:p>
            <a:r>
              <a:rPr lang="es-ES" sz="2800" dirty="0"/>
              <a:t>2 Padre/Madre</a:t>
            </a:r>
          </a:p>
          <a:p>
            <a:r>
              <a:rPr lang="es-ES" sz="2800" dirty="0"/>
              <a:t>1 Ayuntamiento</a:t>
            </a:r>
          </a:p>
        </p:txBody>
      </p:sp>
      <p:sp>
        <p:nvSpPr>
          <p:cNvPr id="14" name="Marcador de texto 13">
            <a:extLst>
              <a:ext uri="{FF2B5EF4-FFF2-40B4-BE49-F238E27FC236}">
                <a16:creationId xmlns:a16="http://schemas.microsoft.com/office/drawing/2014/main" id="{9F9D429E-3491-4492-8CA9-EE79D9A62D8A}"/>
              </a:ext>
            </a:extLst>
          </p:cNvPr>
          <p:cNvSpPr>
            <a:spLocks noGrp="1"/>
          </p:cNvSpPr>
          <p:nvPr>
            <p:ph type="body" idx="19"/>
          </p:nvPr>
        </p:nvSpPr>
        <p:spPr>
          <a:xfrm>
            <a:off x="6341685" y="4011769"/>
            <a:ext cx="2330726" cy="2388204"/>
          </a:xfrm>
        </p:spPr>
        <p:txBody>
          <a:bodyPr rtlCol="0"/>
          <a:lstStyle/>
          <a:p>
            <a:pPr>
              <a:spcBef>
                <a:spcPts val="600"/>
              </a:spcBef>
            </a:pPr>
            <a:r>
              <a:rPr lang="es-ES" sz="2800" dirty="0"/>
              <a:t>Director</a:t>
            </a:r>
          </a:p>
          <a:p>
            <a:pPr>
              <a:spcBef>
                <a:spcPts val="600"/>
              </a:spcBef>
            </a:pPr>
            <a:r>
              <a:rPr lang="es-ES" sz="2800" dirty="0"/>
              <a:t>Secretario</a:t>
            </a:r>
          </a:p>
          <a:p>
            <a:pPr>
              <a:spcBef>
                <a:spcPts val="600"/>
              </a:spcBef>
            </a:pPr>
            <a:r>
              <a:rPr lang="es-ES" sz="2800" dirty="0"/>
              <a:t>3 Maestros</a:t>
            </a:r>
          </a:p>
          <a:p>
            <a:pPr>
              <a:spcBef>
                <a:spcPts val="600"/>
              </a:spcBef>
            </a:pPr>
            <a:r>
              <a:rPr lang="es-ES" sz="2800" dirty="0"/>
              <a:t>3 Padre/Madre</a:t>
            </a:r>
          </a:p>
          <a:p>
            <a:pPr>
              <a:spcBef>
                <a:spcPts val="600"/>
              </a:spcBef>
            </a:pPr>
            <a:r>
              <a:rPr lang="es-ES" sz="2800" dirty="0"/>
              <a:t>1 Ayuntamiento</a:t>
            </a:r>
          </a:p>
        </p:txBody>
      </p:sp>
      <p:sp>
        <p:nvSpPr>
          <p:cNvPr id="15" name="Marcador de texto 14">
            <a:extLst>
              <a:ext uri="{FF2B5EF4-FFF2-40B4-BE49-F238E27FC236}">
                <a16:creationId xmlns:a16="http://schemas.microsoft.com/office/drawing/2014/main" id="{E3F8B0E6-221C-43DD-BEBD-7411B271FC0E}"/>
              </a:ext>
            </a:extLst>
          </p:cNvPr>
          <p:cNvSpPr>
            <a:spLocks noGrp="1"/>
          </p:cNvSpPr>
          <p:nvPr>
            <p:ph type="body" idx="20"/>
          </p:nvPr>
        </p:nvSpPr>
        <p:spPr>
          <a:xfrm>
            <a:off x="9140941" y="3792165"/>
            <a:ext cx="2330726" cy="2975063"/>
          </a:xfrm>
        </p:spPr>
        <p:txBody>
          <a:bodyPr rtlCol="0"/>
          <a:lstStyle/>
          <a:p>
            <a:pPr>
              <a:spcBef>
                <a:spcPts val="600"/>
              </a:spcBef>
            </a:pPr>
            <a:r>
              <a:rPr lang="es-ES" sz="2200" dirty="0"/>
              <a:t>Director</a:t>
            </a:r>
          </a:p>
          <a:p>
            <a:pPr>
              <a:spcBef>
                <a:spcPts val="600"/>
              </a:spcBef>
            </a:pPr>
            <a:r>
              <a:rPr lang="es-ES" sz="2200" dirty="0"/>
              <a:t>Secretario</a:t>
            </a:r>
          </a:p>
          <a:p>
            <a:pPr>
              <a:spcBef>
                <a:spcPts val="600"/>
              </a:spcBef>
            </a:pPr>
            <a:r>
              <a:rPr lang="es-ES" sz="2200" dirty="0"/>
              <a:t>Jefe de Estudios</a:t>
            </a:r>
          </a:p>
          <a:p>
            <a:pPr>
              <a:spcBef>
                <a:spcPts val="600"/>
              </a:spcBef>
            </a:pPr>
            <a:r>
              <a:rPr lang="es-ES" sz="2200" dirty="0"/>
              <a:t>5 Maestros</a:t>
            </a:r>
          </a:p>
          <a:p>
            <a:pPr>
              <a:spcBef>
                <a:spcPts val="600"/>
              </a:spcBef>
            </a:pPr>
            <a:r>
              <a:rPr lang="es-ES" sz="2200" dirty="0"/>
              <a:t>5 Padre/Madre</a:t>
            </a:r>
          </a:p>
          <a:p>
            <a:pPr>
              <a:spcBef>
                <a:spcPts val="600"/>
              </a:spcBef>
            </a:pPr>
            <a:r>
              <a:rPr lang="es-ES" sz="2200" dirty="0"/>
              <a:t>1 Ayuntamiento</a:t>
            </a:r>
          </a:p>
          <a:p>
            <a:pPr>
              <a:spcBef>
                <a:spcPts val="600"/>
              </a:spcBef>
            </a:pPr>
            <a:r>
              <a:rPr lang="es-ES" sz="2200" dirty="0"/>
              <a:t>1 PAS</a:t>
            </a:r>
          </a:p>
        </p:txBody>
      </p:sp>
      <p:sp>
        <p:nvSpPr>
          <p:cNvPr id="96" name="Marcador de fecha 95">
            <a:extLst>
              <a:ext uri="{FF2B5EF4-FFF2-40B4-BE49-F238E27FC236}">
                <a16:creationId xmlns:a16="http://schemas.microsoft.com/office/drawing/2014/main" id="{2C9E0CAC-5B8D-40C4-85FC-CDEA9610ABAD}"/>
              </a:ext>
            </a:extLst>
          </p:cNvPr>
          <p:cNvSpPr>
            <a:spLocks noGrp="1"/>
          </p:cNvSpPr>
          <p:nvPr>
            <p:ph type="dt" sz="half" idx="2"/>
          </p:nvPr>
        </p:nvSpPr>
        <p:spPr>
          <a:xfrm>
            <a:off x="838200" y="6356350"/>
            <a:ext cx="2743200" cy="365125"/>
          </a:xfrm>
        </p:spPr>
        <p:txBody>
          <a:bodyPr rtlCol="0"/>
          <a:lstStyle/>
          <a:p>
            <a:r>
              <a:rPr lang="es-ES" dirty="0"/>
              <a:t>16/03/2026</a:t>
            </a:r>
          </a:p>
        </p:txBody>
      </p:sp>
      <p:sp>
        <p:nvSpPr>
          <p:cNvPr id="97" name="Marcador de pie de página 96">
            <a:extLst>
              <a:ext uri="{FF2B5EF4-FFF2-40B4-BE49-F238E27FC236}">
                <a16:creationId xmlns:a16="http://schemas.microsoft.com/office/drawing/2014/main" id="{DB39AD5D-5912-4468-9AC8-DEDFE57DFF68}"/>
              </a:ext>
            </a:extLst>
          </p:cNvPr>
          <p:cNvSpPr>
            <a:spLocks noGrp="1"/>
          </p:cNvSpPr>
          <p:nvPr>
            <p:ph type="ftr" sz="quarter" idx="22"/>
          </p:nvPr>
        </p:nvSpPr>
        <p:spPr>
          <a:xfrm>
            <a:off x="4038600" y="6356350"/>
            <a:ext cx="4114800" cy="365125"/>
          </a:xfrm>
        </p:spPr>
        <p:txBody>
          <a:bodyPr rtlCol="0"/>
          <a:lstStyle/>
          <a:p>
            <a:r>
              <a:rPr lang="es-ES" dirty="0"/>
              <a:t>La Participación Educativa en Primaria</a:t>
            </a:r>
          </a:p>
        </p:txBody>
      </p:sp>
      <p:sp>
        <p:nvSpPr>
          <p:cNvPr id="98" name="Marcador de número de diapositiva 97">
            <a:extLst>
              <a:ext uri="{FF2B5EF4-FFF2-40B4-BE49-F238E27FC236}">
                <a16:creationId xmlns:a16="http://schemas.microsoft.com/office/drawing/2014/main" id="{76B436E9-D46E-4DCC-8FB1-2DB41F7A2EE5}"/>
              </a:ext>
            </a:extLst>
          </p:cNvPr>
          <p:cNvSpPr>
            <a:spLocks noGrp="1"/>
          </p:cNvSpPr>
          <p:nvPr>
            <p:ph type="sldNum" sz="quarter" idx="4"/>
          </p:nvPr>
        </p:nvSpPr>
        <p:spPr>
          <a:xfrm>
            <a:off x="8610600" y="6356350"/>
            <a:ext cx="2743200" cy="365125"/>
          </a:xfrm>
        </p:spPr>
        <p:txBody>
          <a:bodyPr rtlCol="0"/>
          <a:lstStyle/>
          <a:p>
            <a:pPr rtl="0"/>
            <a:fld id="{B5CEABB6-07DC-46E8-9B57-56EC44A396E5}" type="slidenum">
              <a:rPr lang="es-ES" smtClean="0"/>
              <a:pPr rtl="0"/>
              <a:t>4</a:t>
            </a:fld>
            <a:endParaRPr lang="es-ES" dirty="0"/>
          </a:p>
        </p:txBody>
      </p:sp>
      <p:pic>
        <p:nvPicPr>
          <p:cNvPr id="20" name="Imagen 19">
            <a:extLst>
              <a:ext uri="{FF2B5EF4-FFF2-40B4-BE49-F238E27FC236}">
                <a16:creationId xmlns:a16="http://schemas.microsoft.com/office/drawing/2014/main" id="{7A0310BC-4CC9-C5FB-F9C0-FE34866ED4EC}"/>
              </a:ext>
            </a:extLst>
          </p:cNvPr>
          <p:cNvPicPr>
            <a:picLocks noGrp="1" noRot="1" noChangeAspect="1" noMove="1" noResize="1" noEditPoints="1" noAdjustHandles="1" noChangeArrowheads="1" noChangeShapeType="1" noCrop="1"/>
          </p:cNvPicPr>
          <p:nvPr/>
        </p:nvPicPr>
        <p:blipFill>
          <a:blip r:embed="rId3">
            <a:alphaModFix amt="70000"/>
          </a:blip>
          <a:stretch>
            <a:fillRect/>
          </a:stretch>
        </p:blipFill>
        <p:spPr>
          <a:xfrm>
            <a:off x="1003516" y="1938931"/>
            <a:ext cx="1853234" cy="185323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Imagen 20">
            <a:extLst>
              <a:ext uri="{FF2B5EF4-FFF2-40B4-BE49-F238E27FC236}">
                <a16:creationId xmlns:a16="http://schemas.microsoft.com/office/drawing/2014/main" id="{92665944-01F6-666F-26A1-467FC5CDBB3B}"/>
              </a:ext>
            </a:extLst>
          </p:cNvPr>
          <p:cNvPicPr>
            <a:picLocks noGrp="1" noRot="1" noChangeAspect="1" noMove="1" noResize="1" noEditPoints="1" noAdjustHandles="1" noChangeArrowheads="1" noChangeShapeType="1" noCrop="1"/>
          </p:cNvPicPr>
          <p:nvPr/>
        </p:nvPicPr>
        <p:blipFill>
          <a:blip r:embed="rId3">
            <a:alphaModFix amt="70000"/>
          </a:blip>
          <a:stretch>
            <a:fillRect/>
          </a:stretch>
        </p:blipFill>
        <p:spPr>
          <a:xfrm>
            <a:off x="3785867" y="1974496"/>
            <a:ext cx="1853234" cy="185323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2" name="Imagen 21">
            <a:extLst>
              <a:ext uri="{FF2B5EF4-FFF2-40B4-BE49-F238E27FC236}">
                <a16:creationId xmlns:a16="http://schemas.microsoft.com/office/drawing/2014/main" id="{50C815DC-8767-6EE5-079E-ECC1F0629117}"/>
              </a:ext>
            </a:extLst>
          </p:cNvPr>
          <p:cNvPicPr>
            <a:picLocks noGrp="1" noRot="1" noChangeAspect="1" noMove="1" noResize="1" noEditPoints="1" noAdjustHandles="1" noChangeArrowheads="1" noChangeShapeType="1" noCrop="1"/>
          </p:cNvPicPr>
          <p:nvPr/>
        </p:nvPicPr>
        <p:blipFill>
          <a:blip r:embed="rId3">
            <a:alphaModFix amt="70000"/>
          </a:blip>
          <a:stretch>
            <a:fillRect/>
          </a:stretch>
        </p:blipFill>
        <p:spPr>
          <a:xfrm>
            <a:off x="6568218" y="2005345"/>
            <a:ext cx="1853234" cy="185323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3" name="Imagen 22">
            <a:extLst>
              <a:ext uri="{FF2B5EF4-FFF2-40B4-BE49-F238E27FC236}">
                <a16:creationId xmlns:a16="http://schemas.microsoft.com/office/drawing/2014/main" id="{B9FBBA1B-D9EE-E4BD-82E8-39A7FCEC157C}"/>
              </a:ext>
            </a:extLst>
          </p:cNvPr>
          <p:cNvPicPr>
            <a:picLocks noGrp="1" noRot="1" noChangeAspect="1" noMove="1" noResize="1" noEditPoints="1" noAdjustHandles="1" noChangeArrowheads="1" noChangeShapeType="1" noCrop="1"/>
          </p:cNvPicPr>
          <p:nvPr/>
        </p:nvPicPr>
        <p:blipFill>
          <a:blip r:embed="rId3">
            <a:alphaModFix amt="70000"/>
          </a:blip>
          <a:stretch>
            <a:fillRect/>
          </a:stretch>
        </p:blipFill>
        <p:spPr>
          <a:xfrm>
            <a:off x="9350568" y="2005345"/>
            <a:ext cx="1853234" cy="185323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3C5119AB-6F9C-93BB-E3F2-42650DEF0BCF}"/>
              </a:ext>
            </a:extLst>
          </p:cNvPr>
          <p:cNvSpPr txBox="1"/>
          <p:nvPr/>
        </p:nvSpPr>
        <p:spPr>
          <a:xfrm>
            <a:off x="1067982" y="2253219"/>
            <a:ext cx="1734770" cy="1200329"/>
          </a:xfrm>
          <a:prstGeom prst="rect">
            <a:avLst/>
          </a:prstGeom>
          <a:noFill/>
        </p:spPr>
        <p:txBody>
          <a:bodyPr wrap="none" rtlCol="0">
            <a:spAutoFit/>
          </a:bodyPr>
          <a:lstStyle/>
          <a:p>
            <a:r>
              <a:rPr lang="es-ES" sz="7200" dirty="0">
                <a:solidFill>
                  <a:schemeClr val="accent4">
                    <a:lumMod val="75000"/>
                  </a:schemeClr>
                </a:solidFill>
                <a:latin typeface="Impact" panose="020B0806030902050204" pitchFamily="34" charset="0"/>
              </a:rPr>
              <a:t>1 y 2</a:t>
            </a:r>
          </a:p>
        </p:txBody>
      </p:sp>
      <p:sp>
        <p:nvSpPr>
          <p:cNvPr id="4" name="CuadroTexto 3">
            <a:extLst>
              <a:ext uri="{FF2B5EF4-FFF2-40B4-BE49-F238E27FC236}">
                <a16:creationId xmlns:a16="http://schemas.microsoft.com/office/drawing/2014/main" id="{09715669-E6DD-AE90-CE2C-24E94AB7C825}"/>
              </a:ext>
            </a:extLst>
          </p:cNvPr>
          <p:cNvSpPr txBox="1"/>
          <p:nvPr/>
        </p:nvSpPr>
        <p:spPr>
          <a:xfrm>
            <a:off x="9323882" y="2327988"/>
            <a:ext cx="1917513" cy="1200329"/>
          </a:xfrm>
          <a:prstGeom prst="rect">
            <a:avLst/>
          </a:prstGeom>
          <a:noFill/>
        </p:spPr>
        <p:txBody>
          <a:bodyPr wrap="none" rtlCol="0">
            <a:spAutoFit/>
          </a:bodyPr>
          <a:lstStyle/>
          <a:p>
            <a:r>
              <a:rPr lang="es-ES" sz="7200" dirty="0">
                <a:solidFill>
                  <a:schemeClr val="accent4">
                    <a:lumMod val="75000"/>
                  </a:schemeClr>
                </a:solidFill>
                <a:latin typeface="Impact" panose="020B0806030902050204" pitchFamily="34" charset="0"/>
              </a:rPr>
              <a:t>9 y +</a:t>
            </a:r>
          </a:p>
        </p:txBody>
      </p:sp>
      <p:sp>
        <p:nvSpPr>
          <p:cNvPr id="5" name="CuadroTexto 4">
            <a:extLst>
              <a:ext uri="{FF2B5EF4-FFF2-40B4-BE49-F238E27FC236}">
                <a16:creationId xmlns:a16="http://schemas.microsoft.com/office/drawing/2014/main" id="{DA5715B1-BF34-2419-4AB5-C2ACFE03F455}"/>
              </a:ext>
            </a:extLst>
          </p:cNvPr>
          <p:cNvSpPr txBox="1"/>
          <p:nvPr/>
        </p:nvSpPr>
        <p:spPr>
          <a:xfrm>
            <a:off x="6547491" y="2331797"/>
            <a:ext cx="1919115" cy="1200329"/>
          </a:xfrm>
          <a:prstGeom prst="rect">
            <a:avLst/>
          </a:prstGeom>
          <a:noFill/>
        </p:spPr>
        <p:txBody>
          <a:bodyPr wrap="none" rtlCol="0">
            <a:spAutoFit/>
          </a:bodyPr>
          <a:lstStyle/>
          <a:p>
            <a:r>
              <a:rPr lang="es-ES" sz="7200" dirty="0">
                <a:solidFill>
                  <a:schemeClr val="accent4">
                    <a:lumMod val="75000"/>
                  </a:schemeClr>
                </a:solidFill>
                <a:latin typeface="Impact" panose="020B0806030902050204" pitchFamily="34" charset="0"/>
              </a:rPr>
              <a:t>6 y 8</a:t>
            </a:r>
          </a:p>
        </p:txBody>
      </p:sp>
      <p:sp>
        <p:nvSpPr>
          <p:cNvPr id="6" name="CuadroTexto 5">
            <a:extLst>
              <a:ext uri="{FF2B5EF4-FFF2-40B4-BE49-F238E27FC236}">
                <a16:creationId xmlns:a16="http://schemas.microsoft.com/office/drawing/2014/main" id="{4DF013F7-006A-8AA3-FFE9-984B174C98FC}"/>
              </a:ext>
            </a:extLst>
          </p:cNvPr>
          <p:cNvSpPr txBox="1"/>
          <p:nvPr/>
        </p:nvSpPr>
        <p:spPr>
          <a:xfrm>
            <a:off x="3753044" y="2300948"/>
            <a:ext cx="1909497" cy="1200329"/>
          </a:xfrm>
          <a:prstGeom prst="rect">
            <a:avLst/>
          </a:prstGeom>
          <a:noFill/>
        </p:spPr>
        <p:txBody>
          <a:bodyPr wrap="none" rtlCol="0">
            <a:spAutoFit/>
          </a:bodyPr>
          <a:lstStyle/>
          <a:p>
            <a:r>
              <a:rPr lang="es-ES" sz="7200" dirty="0">
                <a:solidFill>
                  <a:schemeClr val="accent4">
                    <a:lumMod val="75000"/>
                  </a:schemeClr>
                </a:solidFill>
                <a:latin typeface="Impact" panose="020B0806030902050204" pitchFamily="34" charset="0"/>
              </a:rPr>
              <a:t>3 y 5</a:t>
            </a:r>
          </a:p>
        </p:txBody>
      </p:sp>
      <p:sp>
        <p:nvSpPr>
          <p:cNvPr id="7" name="CuadroTexto 6">
            <a:extLst>
              <a:ext uri="{FF2B5EF4-FFF2-40B4-BE49-F238E27FC236}">
                <a16:creationId xmlns:a16="http://schemas.microsoft.com/office/drawing/2014/main" id="{2A3F3844-2AE8-CEE2-70AF-C5737067BA54}"/>
              </a:ext>
            </a:extLst>
          </p:cNvPr>
          <p:cNvSpPr txBox="1"/>
          <p:nvPr/>
        </p:nvSpPr>
        <p:spPr>
          <a:xfrm>
            <a:off x="3753044" y="5476526"/>
            <a:ext cx="1250727" cy="369332"/>
          </a:xfrm>
          <a:prstGeom prst="rect">
            <a:avLst/>
          </a:prstGeom>
          <a:noFill/>
        </p:spPr>
        <p:txBody>
          <a:bodyPr wrap="none" rtlCol="0">
            <a:spAutoFit/>
          </a:bodyPr>
          <a:lstStyle/>
          <a:p>
            <a:r>
              <a:rPr lang="es-ES" b="1" dirty="0">
                <a:solidFill>
                  <a:srgbClr val="FF0000"/>
                </a:solidFill>
                <a:latin typeface="+mj-lt"/>
              </a:rPr>
              <a:t>(1 AMPA)</a:t>
            </a:r>
          </a:p>
        </p:txBody>
      </p:sp>
      <p:sp>
        <p:nvSpPr>
          <p:cNvPr id="8" name="CuadroTexto 7">
            <a:extLst>
              <a:ext uri="{FF2B5EF4-FFF2-40B4-BE49-F238E27FC236}">
                <a16:creationId xmlns:a16="http://schemas.microsoft.com/office/drawing/2014/main" id="{1C421D0F-00BB-8368-EB75-A146B6E4879E}"/>
              </a:ext>
            </a:extLst>
          </p:cNvPr>
          <p:cNvSpPr txBox="1"/>
          <p:nvPr/>
        </p:nvSpPr>
        <p:spPr>
          <a:xfrm>
            <a:off x="6547491" y="5692041"/>
            <a:ext cx="1250727" cy="369332"/>
          </a:xfrm>
          <a:prstGeom prst="rect">
            <a:avLst/>
          </a:prstGeom>
          <a:noFill/>
        </p:spPr>
        <p:txBody>
          <a:bodyPr wrap="none" rtlCol="0">
            <a:spAutoFit/>
          </a:bodyPr>
          <a:lstStyle/>
          <a:p>
            <a:r>
              <a:rPr lang="es-ES" b="1" dirty="0">
                <a:solidFill>
                  <a:srgbClr val="FF0000"/>
                </a:solidFill>
                <a:latin typeface="+mj-lt"/>
              </a:rPr>
              <a:t>(1 AMPA)</a:t>
            </a:r>
          </a:p>
        </p:txBody>
      </p:sp>
      <p:sp>
        <p:nvSpPr>
          <p:cNvPr id="9" name="CuadroTexto 8">
            <a:extLst>
              <a:ext uri="{FF2B5EF4-FFF2-40B4-BE49-F238E27FC236}">
                <a16:creationId xmlns:a16="http://schemas.microsoft.com/office/drawing/2014/main" id="{6E170C46-F81A-8FAE-DE14-6DECDCF2E239}"/>
              </a:ext>
            </a:extLst>
          </p:cNvPr>
          <p:cNvSpPr txBox="1"/>
          <p:nvPr/>
        </p:nvSpPr>
        <p:spPr>
          <a:xfrm>
            <a:off x="9523624" y="5751092"/>
            <a:ext cx="1130309" cy="338554"/>
          </a:xfrm>
          <a:prstGeom prst="rect">
            <a:avLst/>
          </a:prstGeom>
          <a:noFill/>
        </p:spPr>
        <p:txBody>
          <a:bodyPr wrap="none" rtlCol="0">
            <a:spAutoFit/>
          </a:bodyPr>
          <a:lstStyle/>
          <a:p>
            <a:r>
              <a:rPr lang="es-ES" sz="1600" b="1" dirty="0">
                <a:solidFill>
                  <a:srgbClr val="FF0000"/>
                </a:solidFill>
                <a:latin typeface="+mj-lt"/>
              </a:rPr>
              <a:t>(1 AMPA)</a:t>
            </a:r>
          </a:p>
        </p:txBody>
      </p:sp>
      <p:sp>
        <p:nvSpPr>
          <p:cNvPr id="10" name="CuadroTexto 9">
            <a:extLst>
              <a:ext uri="{FF2B5EF4-FFF2-40B4-BE49-F238E27FC236}">
                <a16:creationId xmlns:a16="http://schemas.microsoft.com/office/drawing/2014/main" id="{A5489C4E-7A63-6287-E9B3-CE25B1600D66}"/>
              </a:ext>
            </a:extLst>
          </p:cNvPr>
          <p:cNvSpPr txBox="1"/>
          <p:nvPr/>
        </p:nvSpPr>
        <p:spPr>
          <a:xfrm>
            <a:off x="1003516" y="4910364"/>
            <a:ext cx="1250727" cy="369332"/>
          </a:xfrm>
          <a:prstGeom prst="rect">
            <a:avLst/>
          </a:prstGeom>
          <a:noFill/>
        </p:spPr>
        <p:txBody>
          <a:bodyPr wrap="none" rtlCol="0">
            <a:spAutoFit/>
          </a:bodyPr>
          <a:lstStyle/>
          <a:p>
            <a:r>
              <a:rPr lang="es-ES" b="1" dirty="0">
                <a:solidFill>
                  <a:srgbClr val="FF0000"/>
                </a:solidFill>
                <a:latin typeface="+mj-lt"/>
              </a:rPr>
              <a:t>(1 AMPA)</a:t>
            </a:r>
          </a:p>
        </p:txBody>
      </p:sp>
    </p:spTree>
    <p:extLst>
      <p:ext uri="{BB962C8B-B14F-4D97-AF65-F5344CB8AC3E}">
        <p14:creationId xmlns:p14="http://schemas.microsoft.com/office/powerpoint/2010/main" val="71308349"/>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B8802"/>
        </a:solidFill>
        <a:effectLst/>
      </p:bgPr>
    </p:bg>
    <p:spTree>
      <p:nvGrpSpPr>
        <p:cNvPr id="1" name="">
          <a:extLst>
            <a:ext uri="{FF2B5EF4-FFF2-40B4-BE49-F238E27FC236}">
              <a16:creationId xmlns:a16="http://schemas.microsoft.com/office/drawing/2014/main" id="{184C65AB-1122-36A9-D720-1DBA7CE7499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B19ACD8-0130-23CA-C459-11A68F9BDA17}"/>
              </a:ext>
            </a:extLst>
          </p:cNvPr>
          <p:cNvSpPr>
            <a:spLocks noGrp="1"/>
          </p:cNvSpPr>
          <p:nvPr>
            <p:ph type="title"/>
          </p:nvPr>
        </p:nvSpPr>
        <p:spPr>
          <a:xfrm>
            <a:off x="2523378" y="460554"/>
            <a:ext cx="8197808" cy="667411"/>
          </a:xfrm>
        </p:spPr>
        <p:txBody>
          <a:bodyPr rtlCol="0">
            <a:normAutofit/>
          </a:bodyPr>
          <a:lstStyle/>
          <a:p>
            <a:pPr rtl="0"/>
            <a:r>
              <a:rPr lang="es-ES" dirty="0"/>
              <a:t>Competencias del Consejo Escolar</a:t>
            </a:r>
          </a:p>
        </p:txBody>
      </p:sp>
      <p:sp>
        <p:nvSpPr>
          <p:cNvPr id="55" name="Marcador de fecha 54">
            <a:extLst>
              <a:ext uri="{FF2B5EF4-FFF2-40B4-BE49-F238E27FC236}">
                <a16:creationId xmlns:a16="http://schemas.microsoft.com/office/drawing/2014/main" id="{6D2D16D9-2757-944C-238C-0DA880428988}"/>
              </a:ext>
            </a:extLst>
          </p:cNvPr>
          <p:cNvSpPr>
            <a:spLocks noGrp="1"/>
          </p:cNvSpPr>
          <p:nvPr>
            <p:ph type="dt" sz="half" idx="2"/>
          </p:nvPr>
        </p:nvSpPr>
        <p:spPr>
          <a:xfrm>
            <a:off x="838200" y="6356350"/>
            <a:ext cx="2743200" cy="365125"/>
          </a:xfrm>
        </p:spPr>
        <p:txBody>
          <a:bodyPr rtlCol="0"/>
          <a:lstStyle/>
          <a:p>
            <a:r>
              <a:rPr lang="es-ES" dirty="0"/>
              <a:t>16/03/2026</a:t>
            </a:r>
          </a:p>
        </p:txBody>
      </p:sp>
      <p:sp>
        <p:nvSpPr>
          <p:cNvPr id="56" name="Marcador de pie de página 55">
            <a:extLst>
              <a:ext uri="{FF2B5EF4-FFF2-40B4-BE49-F238E27FC236}">
                <a16:creationId xmlns:a16="http://schemas.microsoft.com/office/drawing/2014/main" id="{32D5562F-1066-25E1-E50E-BC5F94E10592}"/>
              </a:ext>
            </a:extLst>
          </p:cNvPr>
          <p:cNvSpPr>
            <a:spLocks noGrp="1"/>
          </p:cNvSpPr>
          <p:nvPr>
            <p:ph type="ftr" sz="quarter" idx="3"/>
          </p:nvPr>
        </p:nvSpPr>
        <p:spPr>
          <a:xfrm>
            <a:off x="4038600" y="6356350"/>
            <a:ext cx="4114800" cy="365125"/>
          </a:xfrm>
        </p:spPr>
        <p:txBody>
          <a:bodyPr rtlCol="0"/>
          <a:lstStyle/>
          <a:p>
            <a:r>
              <a:rPr lang="es-ES" dirty="0"/>
              <a:t>La Participación Educativa en Primaria</a:t>
            </a:r>
          </a:p>
        </p:txBody>
      </p:sp>
      <p:sp>
        <p:nvSpPr>
          <p:cNvPr id="57" name="Marcador de número de diapositiva 56">
            <a:extLst>
              <a:ext uri="{FF2B5EF4-FFF2-40B4-BE49-F238E27FC236}">
                <a16:creationId xmlns:a16="http://schemas.microsoft.com/office/drawing/2014/main" id="{533BB03D-7125-AD1E-A222-703546389BAC}"/>
              </a:ext>
            </a:extLst>
          </p:cNvPr>
          <p:cNvSpPr>
            <a:spLocks noGrp="1"/>
          </p:cNvSpPr>
          <p:nvPr>
            <p:ph type="sldNum" sz="quarter" idx="4"/>
          </p:nvPr>
        </p:nvSpPr>
        <p:spPr>
          <a:xfrm>
            <a:off x="8610600" y="6356350"/>
            <a:ext cx="2743200" cy="365125"/>
          </a:xfrm>
        </p:spPr>
        <p:txBody>
          <a:bodyPr rtlCol="0"/>
          <a:lstStyle/>
          <a:p>
            <a:pPr rtl="0"/>
            <a:fld id="{B5CEABB6-07DC-46E8-9B57-56EC44A396E5}" type="slidenum">
              <a:rPr lang="es-ES" smtClean="0"/>
              <a:pPr rtl="0"/>
              <a:t>5</a:t>
            </a:fld>
            <a:endParaRPr lang="es-ES"/>
          </a:p>
        </p:txBody>
      </p:sp>
      <p:sp>
        <p:nvSpPr>
          <p:cNvPr id="52" name="Rectángulo 51">
            <a:extLst>
              <a:ext uri="{FF2B5EF4-FFF2-40B4-BE49-F238E27FC236}">
                <a16:creationId xmlns:a16="http://schemas.microsoft.com/office/drawing/2014/main" id="{740219F5-B4CE-AFC8-7C65-B2CBA2AD9196}"/>
              </a:ext>
              <a:ext uri="{C183D7F6-B498-43B3-948B-1728B52AA6E4}">
                <adec:decorative xmlns:adec="http://schemas.microsoft.com/office/drawing/2017/decorative" val="1"/>
              </a:ext>
            </a:extLst>
          </p:cNvPr>
          <p:cNvSpPr/>
          <p:nvPr/>
        </p:nvSpPr>
        <p:spPr>
          <a:xfrm>
            <a:off x="1130300" y="645334"/>
            <a:ext cx="628650" cy="1822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solidFill>
                <a:schemeClr val="accent4"/>
              </a:solidFill>
            </a:endParaRPr>
          </a:p>
        </p:txBody>
      </p:sp>
      <p:pic>
        <p:nvPicPr>
          <p:cNvPr id="4" name="Gráfico 3" descr="Documento con relleno sólido">
            <a:extLst>
              <a:ext uri="{FF2B5EF4-FFF2-40B4-BE49-F238E27FC236}">
                <a16:creationId xmlns:a16="http://schemas.microsoft.com/office/drawing/2014/main" id="{9035CFC7-46B3-A0B8-2A31-270947A439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86951" y="3326945"/>
            <a:ext cx="914400" cy="914400"/>
          </a:xfrm>
          <a:prstGeom prst="rect">
            <a:avLst/>
          </a:prstGeom>
        </p:spPr>
      </p:pic>
      <p:pic>
        <p:nvPicPr>
          <p:cNvPr id="6" name="Gráfico 5" descr="Dirección con relleno sólido">
            <a:extLst>
              <a:ext uri="{FF2B5EF4-FFF2-40B4-BE49-F238E27FC236}">
                <a16:creationId xmlns:a16="http://schemas.microsoft.com/office/drawing/2014/main" id="{D814C8AF-133D-6E59-4637-DABE295430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52440" y="1382017"/>
            <a:ext cx="914400" cy="914400"/>
          </a:xfrm>
          <a:prstGeom prst="rect">
            <a:avLst/>
          </a:prstGeom>
        </p:spPr>
      </p:pic>
      <p:pic>
        <p:nvPicPr>
          <p:cNvPr id="8" name="Gráfico 7" descr="Colegiala con relleno sólido">
            <a:extLst>
              <a:ext uri="{FF2B5EF4-FFF2-40B4-BE49-F238E27FC236}">
                <a16:creationId xmlns:a16="http://schemas.microsoft.com/office/drawing/2014/main" id="{449151BB-F7AD-EE42-5EE2-FD50C8BB93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97258" y="1382017"/>
            <a:ext cx="914400" cy="914400"/>
          </a:xfrm>
          <a:prstGeom prst="rect">
            <a:avLst/>
          </a:prstGeom>
        </p:spPr>
      </p:pic>
      <p:pic>
        <p:nvPicPr>
          <p:cNvPr id="14" name="Gráfico 13" descr="Paloma con relleno sólido">
            <a:extLst>
              <a:ext uri="{FF2B5EF4-FFF2-40B4-BE49-F238E27FC236}">
                <a16:creationId xmlns:a16="http://schemas.microsoft.com/office/drawing/2014/main" id="{D9C8D608-8C2C-5812-8497-33FB0B0B4BE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62037" y="3608076"/>
            <a:ext cx="914400" cy="914400"/>
          </a:xfrm>
          <a:prstGeom prst="rect">
            <a:avLst/>
          </a:prstGeom>
        </p:spPr>
      </p:pic>
      <p:pic>
        <p:nvPicPr>
          <p:cNvPr id="16" name="Gráfico 15" descr="Trabajar desde el escritorio de casa con relleno sólido">
            <a:extLst>
              <a:ext uri="{FF2B5EF4-FFF2-40B4-BE49-F238E27FC236}">
                <a16:creationId xmlns:a16="http://schemas.microsoft.com/office/drawing/2014/main" id="{BBC254E8-951F-5BA5-A572-CB3DEB9779D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66144" y="3924168"/>
            <a:ext cx="914400" cy="914400"/>
          </a:xfrm>
          <a:prstGeom prst="rect">
            <a:avLst/>
          </a:prstGeom>
        </p:spPr>
      </p:pic>
      <p:pic>
        <p:nvPicPr>
          <p:cNvPr id="18" name="Gráfico 17" descr="Trabajo remoto con relleno sólido">
            <a:extLst>
              <a:ext uri="{FF2B5EF4-FFF2-40B4-BE49-F238E27FC236}">
                <a16:creationId xmlns:a16="http://schemas.microsoft.com/office/drawing/2014/main" id="{71F67A64-8933-E494-8EAD-5E48B9A70E4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120394" y="1416680"/>
            <a:ext cx="914400" cy="914400"/>
          </a:xfrm>
          <a:prstGeom prst="rect">
            <a:avLst/>
          </a:prstGeom>
        </p:spPr>
      </p:pic>
      <p:sp>
        <p:nvSpPr>
          <p:cNvPr id="19" name="Marcador de texto 3">
            <a:extLst>
              <a:ext uri="{FF2B5EF4-FFF2-40B4-BE49-F238E27FC236}">
                <a16:creationId xmlns:a16="http://schemas.microsoft.com/office/drawing/2014/main" id="{4DF8C12A-873F-C160-72C7-D40705900643}"/>
              </a:ext>
            </a:extLst>
          </p:cNvPr>
          <p:cNvSpPr txBox="1">
            <a:spLocks/>
          </p:cNvSpPr>
          <p:nvPr/>
        </p:nvSpPr>
        <p:spPr>
          <a:xfrm>
            <a:off x="945817" y="4286635"/>
            <a:ext cx="2743199" cy="19791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400" dirty="0">
                <a:solidFill>
                  <a:schemeClr val="bg1"/>
                </a:solidFill>
              </a:rPr>
              <a:t>Proyecto Educativo</a:t>
            </a:r>
          </a:p>
          <a:p>
            <a:pPr marL="0" indent="0" algn="ctr">
              <a:buNone/>
            </a:pPr>
            <a:r>
              <a:rPr lang="es-ES" sz="2400" dirty="0">
                <a:solidFill>
                  <a:schemeClr val="bg1"/>
                </a:solidFill>
              </a:rPr>
              <a:t>R.R.I.</a:t>
            </a:r>
          </a:p>
          <a:p>
            <a:pPr marL="0" indent="0" algn="ctr">
              <a:buNone/>
            </a:pPr>
            <a:r>
              <a:rPr lang="es-ES" sz="2400" dirty="0">
                <a:solidFill>
                  <a:schemeClr val="bg1"/>
                </a:solidFill>
              </a:rPr>
              <a:t>P.G.A.</a:t>
            </a:r>
          </a:p>
          <a:p>
            <a:pPr marL="0" indent="0" algn="ctr">
              <a:buNone/>
            </a:pPr>
            <a:r>
              <a:rPr lang="es-ES" sz="2400" dirty="0">
                <a:solidFill>
                  <a:schemeClr val="bg1"/>
                </a:solidFill>
              </a:rPr>
              <a:t>Memoria</a:t>
            </a:r>
          </a:p>
          <a:p>
            <a:endParaRPr lang="es-ES" dirty="0">
              <a:solidFill>
                <a:schemeClr val="bg1"/>
              </a:solidFill>
            </a:endParaRPr>
          </a:p>
        </p:txBody>
      </p:sp>
      <p:sp>
        <p:nvSpPr>
          <p:cNvPr id="20" name="Marcador de texto 3">
            <a:extLst>
              <a:ext uri="{FF2B5EF4-FFF2-40B4-BE49-F238E27FC236}">
                <a16:creationId xmlns:a16="http://schemas.microsoft.com/office/drawing/2014/main" id="{4784FEA5-EA53-26E4-F8B9-D0D17A628CDE}"/>
              </a:ext>
            </a:extLst>
          </p:cNvPr>
          <p:cNvSpPr txBox="1">
            <a:spLocks/>
          </p:cNvSpPr>
          <p:nvPr/>
        </p:nvSpPr>
        <p:spPr>
          <a:xfrm>
            <a:off x="1523652" y="2440135"/>
            <a:ext cx="1367524" cy="4167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400" dirty="0">
                <a:solidFill>
                  <a:schemeClr val="bg1"/>
                </a:solidFill>
              </a:rPr>
              <a:t>Director</a:t>
            </a:r>
          </a:p>
        </p:txBody>
      </p:sp>
      <p:sp>
        <p:nvSpPr>
          <p:cNvPr id="21" name="Marcador de texto 3">
            <a:extLst>
              <a:ext uri="{FF2B5EF4-FFF2-40B4-BE49-F238E27FC236}">
                <a16:creationId xmlns:a16="http://schemas.microsoft.com/office/drawing/2014/main" id="{6B35E511-0E42-855E-F92F-0EDD7257201F}"/>
              </a:ext>
            </a:extLst>
          </p:cNvPr>
          <p:cNvSpPr txBox="1">
            <a:spLocks/>
          </p:cNvSpPr>
          <p:nvPr/>
        </p:nvSpPr>
        <p:spPr>
          <a:xfrm>
            <a:off x="3927801" y="2484710"/>
            <a:ext cx="1712657" cy="7377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400" dirty="0">
                <a:solidFill>
                  <a:schemeClr val="bg1"/>
                </a:solidFill>
              </a:rPr>
              <a:t>Admisión de alumnos</a:t>
            </a:r>
          </a:p>
          <a:p>
            <a:endParaRPr lang="es-ES" dirty="0">
              <a:solidFill>
                <a:schemeClr val="bg1"/>
              </a:solidFill>
            </a:endParaRPr>
          </a:p>
        </p:txBody>
      </p:sp>
      <p:sp>
        <p:nvSpPr>
          <p:cNvPr id="22" name="Marcador de texto 3">
            <a:extLst>
              <a:ext uri="{FF2B5EF4-FFF2-40B4-BE49-F238E27FC236}">
                <a16:creationId xmlns:a16="http://schemas.microsoft.com/office/drawing/2014/main" id="{78DC5E10-466D-1BF9-E7FA-670BF4D2563A}"/>
              </a:ext>
            </a:extLst>
          </p:cNvPr>
          <p:cNvSpPr txBox="1">
            <a:spLocks/>
          </p:cNvSpPr>
          <p:nvPr/>
        </p:nvSpPr>
        <p:spPr>
          <a:xfrm>
            <a:off x="3924377" y="4618466"/>
            <a:ext cx="1989720" cy="15904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400" dirty="0">
                <a:solidFill>
                  <a:schemeClr val="bg1"/>
                </a:solidFill>
              </a:rPr>
              <a:t>Conflictos y correcciones</a:t>
            </a:r>
          </a:p>
          <a:p>
            <a:pPr marL="0" indent="0" algn="ctr">
              <a:buNone/>
            </a:pPr>
            <a:r>
              <a:rPr lang="es-ES" sz="2400" dirty="0">
                <a:solidFill>
                  <a:schemeClr val="bg1"/>
                </a:solidFill>
              </a:rPr>
              <a:t>Norma de Convivencia</a:t>
            </a:r>
          </a:p>
        </p:txBody>
      </p:sp>
      <p:pic>
        <p:nvPicPr>
          <p:cNvPr id="24" name="Gráfico 23" descr="Monedas con relleno sólido">
            <a:extLst>
              <a:ext uri="{FF2B5EF4-FFF2-40B4-BE49-F238E27FC236}">
                <a16:creationId xmlns:a16="http://schemas.microsoft.com/office/drawing/2014/main" id="{740CBE20-97B1-4716-6286-DAE019FAF28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066144" y="1416680"/>
            <a:ext cx="914400" cy="914400"/>
          </a:xfrm>
          <a:prstGeom prst="rect">
            <a:avLst/>
          </a:prstGeom>
        </p:spPr>
      </p:pic>
      <p:sp>
        <p:nvSpPr>
          <p:cNvPr id="25" name="Marcador de texto 3">
            <a:extLst>
              <a:ext uri="{FF2B5EF4-FFF2-40B4-BE49-F238E27FC236}">
                <a16:creationId xmlns:a16="http://schemas.microsoft.com/office/drawing/2014/main" id="{E95F045F-8580-34DF-19AC-B2F576741828}"/>
              </a:ext>
            </a:extLst>
          </p:cNvPr>
          <p:cNvSpPr txBox="1">
            <a:spLocks/>
          </p:cNvSpPr>
          <p:nvPr/>
        </p:nvSpPr>
        <p:spPr>
          <a:xfrm>
            <a:off x="6610075" y="2459516"/>
            <a:ext cx="1794103" cy="13319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400" dirty="0">
                <a:solidFill>
                  <a:schemeClr val="bg1"/>
                </a:solidFill>
              </a:rPr>
              <a:t>Presupuesto y cuenta de gestión</a:t>
            </a:r>
          </a:p>
          <a:p>
            <a:endParaRPr lang="es-ES" dirty="0">
              <a:solidFill>
                <a:schemeClr val="bg1"/>
              </a:solidFill>
            </a:endParaRPr>
          </a:p>
        </p:txBody>
      </p:sp>
      <p:sp>
        <p:nvSpPr>
          <p:cNvPr id="26" name="Marcador de texto 3">
            <a:extLst>
              <a:ext uri="{FF2B5EF4-FFF2-40B4-BE49-F238E27FC236}">
                <a16:creationId xmlns:a16="http://schemas.microsoft.com/office/drawing/2014/main" id="{70F1CA87-AAAB-87DD-711C-97D9E190DEFD}"/>
              </a:ext>
            </a:extLst>
          </p:cNvPr>
          <p:cNvSpPr txBox="1">
            <a:spLocks/>
          </p:cNvSpPr>
          <p:nvPr/>
        </p:nvSpPr>
        <p:spPr>
          <a:xfrm>
            <a:off x="6501034" y="4907309"/>
            <a:ext cx="2076094" cy="12112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400" dirty="0">
                <a:solidFill>
                  <a:schemeClr val="bg1"/>
                </a:solidFill>
              </a:rPr>
              <a:t>Instalaciones y equipo escolar</a:t>
            </a:r>
          </a:p>
          <a:p>
            <a:pPr marL="0" indent="0" algn="ctr">
              <a:buNone/>
            </a:pPr>
            <a:r>
              <a:rPr lang="es-ES" sz="2400" dirty="0">
                <a:solidFill>
                  <a:schemeClr val="bg1"/>
                </a:solidFill>
              </a:rPr>
              <a:t>Gestión</a:t>
            </a:r>
          </a:p>
          <a:p>
            <a:endParaRPr lang="es-ES" dirty="0">
              <a:solidFill>
                <a:schemeClr val="bg1"/>
              </a:solidFill>
            </a:endParaRPr>
          </a:p>
        </p:txBody>
      </p:sp>
      <p:sp>
        <p:nvSpPr>
          <p:cNvPr id="27" name="Marcador de texto 3">
            <a:extLst>
              <a:ext uri="{FF2B5EF4-FFF2-40B4-BE49-F238E27FC236}">
                <a16:creationId xmlns:a16="http://schemas.microsoft.com/office/drawing/2014/main" id="{C35F4C73-4C0D-376E-DAFE-CADB4F6548A5}"/>
              </a:ext>
            </a:extLst>
          </p:cNvPr>
          <p:cNvSpPr txBox="1">
            <a:spLocks/>
          </p:cNvSpPr>
          <p:nvPr/>
        </p:nvSpPr>
        <p:spPr>
          <a:xfrm>
            <a:off x="9420166" y="2458093"/>
            <a:ext cx="1989721" cy="6674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400" dirty="0">
                <a:solidFill>
                  <a:schemeClr val="bg1"/>
                </a:solidFill>
              </a:rPr>
              <a:t>Colaboración externa</a:t>
            </a:r>
          </a:p>
          <a:p>
            <a:endParaRPr lang="es-ES" dirty="0">
              <a:solidFill>
                <a:schemeClr val="bg1"/>
              </a:solidFill>
            </a:endParaRPr>
          </a:p>
        </p:txBody>
      </p:sp>
      <p:pic>
        <p:nvPicPr>
          <p:cNvPr id="29" name="Gráfico 28" descr="Insignia de portapapeles con relleno sólido">
            <a:extLst>
              <a:ext uri="{FF2B5EF4-FFF2-40B4-BE49-F238E27FC236}">
                <a16:creationId xmlns:a16="http://schemas.microsoft.com/office/drawing/2014/main" id="{B8C39314-0D51-FEAB-93A4-BDC957C6AE8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120394" y="3470415"/>
            <a:ext cx="914400" cy="914400"/>
          </a:xfrm>
          <a:prstGeom prst="rect">
            <a:avLst/>
          </a:prstGeom>
        </p:spPr>
      </p:pic>
      <p:sp>
        <p:nvSpPr>
          <p:cNvPr id="30" name="Marcador de texto 3">
            <a:extLst>
              <a:ext uri="{FF2B5EF4-FFF2-40B4-BE49-F238E27FC236}">
                <a16:creationId xmlns:a16="http://schemas.microsoft.com/office/drawing/2014/main" id="{30C6CE24-9616-3ACD-02A2-D16D4EFA677E}"/>
              </a:ext>
            </a:extLst>
          </p:cNvPr>
          <p:cNvSpPr txBox="1">
            <a:spLocks/>
          </p:cNvSpPr>
          <p:nvPr/>
        </p:nvSpPr>
        <p:spPr>
          <a:xfrm>
            <a:off x="9582734" y="4525809"/>
            <a:ext cx="1989720" cy="16895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400" dirty="0">
                <a:solidFill>
                  <a:schemeClr val="bg1"/>
                </a:solidFill>
              </a:rPr>
              <a:t>Rendimiento académico</a:t>
            </a:r>
          </a:p>
          <a:p>
            <a:pPr marL="0" indent="0" algn="ctr">
              <a:buNone/>
            </a:pPr>
            <a:r>
              <a:rPr lang="es-ES" sz="2400" dirty="0">
                <a:solidFill>
                  <a:schemeClr val="bg1"/>
                </a:solidFill>
              </a:rPr>
              <a:t>Evaluación externa</a:t>
            </a:r>
          </a:p>
          <a:p>
            <a:endParaRPr lang="es-ES" dirty="0">
              <a:solidFill>
                <a:schemeClr val="bg1"/>
              </a:solidFill>
            </a:endParaRPr>
          </a:p>
        </p:txBody>
      </p:sp>
    </p:spTree>
    <p:extLst>
      <p:ext uri="{BB962C8B-B14F-4D97-AF65-F5344CB8AC3E}">
        <p14:creationId xmlns:p14="http://schemas.microsoft.com/office/powerpoint/2010/main" val="112308982"/>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684294-49A0-4C63-A7D7-E3BF9E591F59}"/>
              </a:ext>
            </a:extLst>
          </p:cNvPr>
          <p:cNvSpPr>
            <a:spLocks noGrp="1"/>
          </p:cNvSpPr>
          <p:nvPr>
            <p:ph type="title"/>
          </p:nvPr>
        </p:nvSpPr>
        <p:spPr>
          <a:xfrm>
            <a:off x="2820952" y="629616"/>
            <a:ext cx="6550096" cy="1325563"/>
          </a:xfrm>
        </p:spPr>
        <p:txBody>
          <a:bodyPr rtlCol="0"/>
          <a:lstStyle/>
          <a:p>
            <a:pPr rtl="0"/>
            <a:r>
              <a:rPr lang="es-ES" dirty="0"/>
              <a:t>Proceso de elección</a:t>
            </a:r>
          </a:p>
        </p:txBody>
      </p:sp>
      <p:sp>
        <p:nvSpPr>
          <p:cNvPr id="203" name="Marcador de texto 32">
            <a:extLst>
              <a:ext uri="{FF2B5EF4-FFF2-40B4-BE49-F238E27FC236}">
                <a16:creationId xmlns:a16="http://schemas.microsoft.com/office/drawing/2014/main" id="{AFB9CF25-645D-4741-B188-9CB53FE6CB6F}"/>
              </a:ext>
            </a:extLst>
          </p:cNvPr>
          <p:cNvSpPr txBox="1">
            <a:spLocks/>
          </p:cNvSpPr>
          <p:nvPr/>
        </p:nvSpPr>
        <p:spPr>
          <a:xfrm>
            <a:off x="9781417" y="2395456"/>
            <a:ext cx="2485174" cy="387276"/>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ES" sz="2800" dirty="0">
                <a:solidFill>
                  <a:schemeClr val="bg1"/>
                </a:solidFill>
              </a:rPr>
              <a:t>Constitución</a:t>
            </a:r>
            <a:endParaRPr lang="es-ES" sz="1600" dirty="0">
              <a:solidFill>
                <a:schemeClr val="bg1"/>
              </a:solidFill>
            </a:endParaRPr>
          </a:p>
        </p:txBody>
      </p:sp>
      <p:sp>
        <p:nvSpPr>
          <p:cNvPr id="9" name="Marcador de texto 8">
            <a:extLst>
              <a:ext uri="{FF2B5EF4-FFF2-40B4-BE49-F238E27FC236}">
                <a16:creationId xmlns:a16="http://schemas.microsoft.com/office/drawing/2014/main" id="{873EDDDB-6509-4407-BA35-232AAF9F198D}"/>
              </a:ext>
            </a:extLst>
          </p:cNvPr>
          <p:cNvSpPr>
            <a:spLocks noGrp="1"/>
          </p:cNvSpPr>
          <p:nvPr>
            <p:ph type="body" sz="quarter" idx="36"/>
          </p:nvPr>
        </p:nvSpPr>
        <p:spPr>
          <a:xfrm>
            <a:off x="1378435" y="3658480"/>
            <a:ext cx="393192" cy="393192"/>
          </a:xfrm>
        </p:spPr>
        <p:txBody>
          <a:bodyPr rtlCol="0">
            <a:normAutofit/>
          </a:bodyPr>
          <a:lstStyle/>
          <a:p>
            <a:pPr rtl="0"/>
            <a:r>
              <a:rPr lang="es-ES" dirty="0"/>
              <a:t>OCT</a:t>
            </a:r>
          </a:p>
        </p:txBody>
      </p:sp>
      <p:sp>
        <p:nvSpPr>
          <p:cNvPr id="16" name="Marcador de texto 15">
            <a:extLst>
              <a:ext uri="{FF2B5EF4-FFF2-40B4-BE49-F238E27FC236}">
                <a16:creationId xmlns:a16="http://schemas.microsoft.com/office/drawing/2014/main" id="{D8E5FFBE-125E-43C8-A66E-DE8D2FE7AF38}"/>
              </a:ext>
            </a:extLst>
          </p:cNvPr>
          <p:cNvSpPr>
            <a:spLocks noGrp="1"/>
          </p:cNvSpPr>
          <p:nvPr>
            <p:ph type="body" sz="quarter" idx="43"/>
          </p:nvPr>
        </p:nvSpPr>
        <p:spPr>
          <a:xfrm>
            <a:off x="4196213" y="3658480"/>
            <a:ext cx="393192" cy="390677"/>
          </a:xfrm>
        </p:spPr>
        <p:txBody>
          <a:bodyPr rtlCol="0">
            <a:normAutofit/>
          </a:bodyPr>
          <a:lstStyle/>
          <a:p>
            <a:pPr rtl="0"/>
            <a:r>
              <a:rPr lang="es-ES" dirty="0"/>
              <a:t>OCT</a:t>
            </a:r>
          </a:p>
        </p:txBody>
      </p:sp>
      <p:sp>
        <p:nvSpPr>
          <p:cNvPr id="23" name="Marcador de texto 22">
            <a:extLst>
              <a:ext uri="{FF2B5EF4-FFF2-40B4-BE49-F238E27FC236}">
                <a16:creationId xmlns:a16="http://schemas.microsoft.com/office/drawing/2014/main" id="{96D290B2-F312-4D9A-96C7-D40523406AC5}"/>
              </a:ext>
            </a:extLst>
          </p:cNvPr>
          <p:cNvSpPr>
            <a:spLocks noGrp="1"/>
          </p:cNvSpPr>
          <p:nvPr>
            <p:ph type="body" sz="quarter" idx="50"/>
          </p:nvPr>
        </p:nvSpPr>
        <p:spPr>
          <a:xfrm>
            <a:off x="6550871" y="3658480"/>
            <a:ext cx="393192" cy="393192"/>
          </a:xfrm>
        </p:spPr>
        <p:txBody>
          <a:bodyPr rtlCol="0">
            <a:normAutofit/>
          </a:bodyPr>
          <a:lstStyle/>
          <a:p>
            <a:pPr rtl="0"/>
            <a:r>
              <a:rPr lang="es-ES" dirty="0"/>
              <a:t>NOV</a:t>
            </a:r>
          </a:p>
        </p:txBody>
      </p:sp>
      <p:sp>
        <p:nvSpPr>
          <p:cNvPr id="28" name="Marcador de texto 27">
            <a:extLst>
              <a:ext uri="{FF2B5EF4-FFF2-40B4-BE49-F238E27FC236}">
                <a16:creationId xmlns:a16="http://schemas.microsoft.com/office/drawing/2014/main" id="{D149E385-DCE9-4DC9-8F0A-F8BAF02D9797}"/>
              </a:ext>
            </a:extLst>
          </p:cNvPr>
          <p:cNvSpPr>
            <a:spLocks noGrp="1"/>
          </p:cNvSpPr>
          <p:nvPr>
            <p:ph type="body" sz="quarter" idx="55"/>
          </p:nvPr>
        </p:nvSpPr>
        <p:spPr>
          <a:xfrm>
            <a:off x="8478201" y="3658480"/>
            <a:ext cx="393192" cy="393192"/>
          </a:xfrm>
        </p:spPr>
        <p:txBody>
          <a:bodyPr rtlCol="0">
            <a:normAutofit/>
          </a:bodyPr>
          <a:lstStyle/>
          <a:p>
            <a:pPr rtl="0"/>
            <a:r>
              <a:rPr lang="es-ES" dirty="0"/>
              <a:t>NOV</a:t>
            </a:r>
          </a:p>
        </p:txBody>
      </p:sp>
      <p:sp>
        <p:nvSpPr>
          <p:cNvPr id="215" name="Marcador de texto 32">
            <a:extLst>
              <a:ext uri="{FF2B5EF4-FFF2-40B4-BE49-F238E27FC236}">
                <a16:creationId xmlns:a16="http://schemas.microsoft.com/office/drawing/2014/main" id="{7998ABA0-B05F-4D01-A1C2-95E45571B4F3}"/>
              </a:ext>
            </a:extLst>
          </p:cNvPr>
          <p:cNvSpPr txBox="1">
            <a:spLocks/>
          </p:cNvSpPr>
          <p:nvPr/>
        </p:nvSpPr>
        <p:spPr>
          <a:xfrm>
            <a:off x="7825140" y="1897937"/>
            <a:ext cx="1690417" cy="425056"/>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ES" sz="2800" dirty="0">
                <a:solidFill>
                  <a:schemeClr val="bg1"/>
                </a:solidFill>
              </a:rPr>
              <a:t>Elecciones</a:t>
            </a:r>
            <a:endParaRPr lang="es-ES" sz="1600" dirty="0">
              <a:solidFill>
                <a:schemeClr val="bg1"/>
              </a:solidFill>
            </a:endParaRPr>
          </a:p>
        </p:txBody>
      </p:sp>
      <p:sp>
        <p:nvSpPr>
          <p:cNvPr id="364" name="Marcador de fecha 363">
            <a:extLst>
              <a:ext uri="{FF2B5EF4-FFF2-40B4-BE49-F238E27FC236}">
                <a16:creationId xmlns:a16="http://schemas.microsoft.com/office/drawing/2014/main" id="{8061B09F-51DD-4124-8A9C-FE1598C7E419}"/>
              </a:ext>
            </a:extLst>
          </p:cNvPr>
          <p:cNvSpPr>
            <a:spLocks noGrp="1"/>
          </p:cNvSpPr>
          <p:nvPr>
            <p:ph type="dt" sz="half" idx="2"/>
          </p:nvPr>
        </p:nvSpPr>
        <p:spPr>
          <a:xfrm>
            <a:off x="838200" y="6356350"/>
            <a:ext cx="2743200" cy="365125"/>
          </a:xfrm>
        </p:spPr>
        <p:txBody>
          <a:bodyPr rtlCol="0"/>
          <a:lstStyle/>
          <a:p>
            <a:r>
              <a:rPr lang="es-ES" dirty="0"/>
              <a:t>16/03/2026</a:t>
            </a:r>
          </a:p>
        </p:txBody>
      </p:sp>
      <p:sp>
        <p:nvSpPr>
          <p:cNvPr id="365" name="Marcador de pie de página 364">
            <a:extLst>
              <a:ext uri="{FF2B5EF4-FFF2-40B4-BE49-F238E27FC236}">
                <a16:creationId xmlns:a16="http://schemas.microsoft.com/office/drawing/2014/main" id="{8991214A-28EB-4774-9EAB-8CB542665946}"/>
              </a:ext>
            </a:extLst>
          </p:cNvPr>
          <p:cNvSpPr>
            <a:spLocks noGrp="1"/>
          </p:cNvSpPr>
          <p:nvPr>
            <p:ph type="ftr" sz="quarter" idx="3"/>
          </p:nvPr>
        </p:nvSpPr>
        <p:spPr>
          <a:xfrm>
            <a:off x="4038600" y="6356350"/>
            <a:ext cx="4114800" cy="365125"/>
          </a:xfrm>
        </p:spPr>
        <p:txBody>
          <a:bodyPr rtlCol="0"/>
          <a:lstStyle/>
          <a:p>
            <a:r>
              <a:rPr lang="es-ES" dirty="0"/>
              <a:t>La Participación Educativa en Primaria</a:t>
            </a:r>
          </a:p>
        </p:txBody>
      </p:sp>
      <p:sp>
        <p:nvSpPr>
          <p:cNvPr id="366" name="Marcador de número de diapositiva 365">
            <a:extLst>
              <a:ext uri="{FF2B5EF4-FFF2-40B4-BE49-F238E27FC236}">
                <a16:creationId xmlns:a16="http://schemas.microsoft.com/office/drawing/2014/main" id="{BD2341A8-7BD1-4CE6-83FD-256E6B4426A4}"/>
              </a:ext>
            </a:extLst>
          </p:cNvPr>
          <p:cNvSpPr>
            <a:spLocks noGrp="1"/>
          </p:cNvSpPr>
          <p:nvPr>
            <p:ph type="sldNum" sz="quarter" idx="4"/>
          </p:nvPr>
        </p:nvSpPr>
        <p:spPr>
          <a:xfrm>
            <a:off x="8610600" y="6381281"/>
            <a:ext cx="2743200" cy="365125"/>
          </a:xfrm>
        </p:spPr>
        <p:txBody>
          <a:bodyPr rtlCol="0"/>
          <a:lstStyle/>
          <a:p>
            <a:pPr rtl="0"/>
            <a:fld id="{B5CEABB6-07DC-46E8-9B57-56EC44A396E5}" type="slidenum">
              <a:rPr lang="es-ES" smtClean="0"/>
              <a:pPr rtl="0"/>
              <a:t>6</a:t>
            </a:fld>
            <a:endParaRPr lang="es-ES"/>
          </a:p>
        </p:txBody>
      </p:sp>
      <p:cxnSp>
        <p:nvCxnSpPr>
          <p:cNvPr id="45" name="Conector recto 44">
            <a:extLst>
              <a:ext uri="{FF2B5EF4-FFF2-40B4-BE49-F238E27FC236}">
                <a16:creationId xmlns:a16="http://schemas.microsoft.com/office/drawing/2014/main" id="{7AAE5EC1-092E-4A01-B866-C63F654AC331}"/>
              </a:ext>
              <a:ext uri="{C183D7F6-B498-43B3-948B-1728B52AA6E4}">
                <adec:decorative xmlns:adec="http://schemas.microsoft.com/office/drawing/2017/decorative" val="1"/>
              </a:ext>
            </a:extLst>
          </p:cNvPr>
          <p:cNvCxnSpPr>
            <a:cxnSpLocks/>
          </p:cNvCxnSpPr>
          <p:nvPr/>
        </p:nvCxnSpPr>
        <p:spPr>
          <a:xfrm>
            <a:off x="1584784" y="2869071"/>
            <a:ext cx="0" cy="676275"/>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Conector recto 47">
            <a:extLst>
              <a:ext uri="{FF2B5EF4-FFF2-40B4-BE49-F238E27FC236}">
                <a16:creationId xmlns:a16="http://schemas.microsoft.com/office/drawing/2014/main" id="{53BC501E-8914-41D2-8643-052558AA1E7D}"/>
              </a:ext>
              <a:ext uri="{C183D7F6-B498-43B3-948B-1728B52AA6E4}">
                <adec:decorative xmlns:adec="http://schemas.microsoft.com/office/drawing/2017/decorative" val="1"/>
              </a:ext>
            </a:extLst>
          </p:cNvPr>
          <p:cNvCxnSpPr>
            <a:cxnSpLocks/>
          </p:cNvCxnSpPr>
          <p:nvPr/>
        </p:nvCxnSpPr>
        <p:spPr>
          <a:xfrm>
            <a:off x="11464903" y="2841624"/>
            <a:ext cx="0" cy="676275"/>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4" name="Conector recto 223">
            <a:extLst>
              <a:ext uri="{FF2B5EF4-FFF2-40B4-BE49-F238E27FC236}">
                <a16:creationId xmlns:a16="http://schemas.microsoft.com/office/drawing/2014/main" id="{8F5ED205-3C52-447E-B4B4-0E5B0D18E4FB}"/>
              </a:ext>
              <a:ext uri="{C183D7F6-B498-43B3-948B-1728B52AA6E4}">
                <adec:decorative xmlns:adec="http://schemas.microsoft.com/office/drawing/2017/decorative" val="1"/>
              </a:ext>
            </a:extLst>
          </p:cNvPr>
          <p:cNvCxnSpPr>
            <a:cxnSpLocks/>
          </p:cNvCxnSpPr>
          <p:nvPr/>
        </p:nvCxnSpPr>
        <p:spPr>
          <a:xfrm>
            <a:off x="1575031" y="4187299"/>
            <a:ext cx="0" cy="676275"/>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8" name="Conector recto 227">
            <a:extLst>
              <a:ext uri="{FF2B5EF4-FFF2-40B4-BE49-F238E27FC236}">
                <a16:creationId xmlns:a16="http://schemas.microsoft.com/office/drawing/2014/main" id="{78D5BBE5-7D26-428D-81E4-E0E259B58D0C}"/>
              </a:ext>
              <a:ext uri="{C183D7F6-B498-43B3-948B-1728B52AA6E4}">
                <adec:decorative xmlns:adec="http://schemas.microsoft.com/office/drawing/2017/decorative" val="1"/>
              </a:ext>
            </a:extLst>
          </p:cNvPr>
          <p:cNvCxnSpPr>
            <a:cxnSpLocks/>
          </p:cNvCxnSpPr>
          <p:nvPr/>
        </p:nvCxnSpPr>
        <p:spPr>
          <a:xfrm>
            <a:off x="8674797" y="4187300"/>
            <a:ext cx="0" cy="676275"/>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Marcador de texto 3">
            <a:extLst>
              <a:ext uri="{FF2B5EF4-FFF2-40B4-BE49-F238E27FC236}">
                <a16:creationId xmlns:a16="http://schemas.microsoft.com/office/drawing/2014/main" id="{6E6D85D2-F18E-468C-EE1D-7B8EC77FCEDD}"/>
              </a:ext>
            </a:extLst>
          </p:cNvPr>
          <p:cNvSpPr>
            <a:spLocks noGrp="1"/>
          </p:cNvSpPr>
          <p:nvPr>
            <p:ph type="body" sz="quarter" idx="58"/>
          </p:nvPr>
        </p:nvSpPr>
        <p:spPr/>
        <p:txBody>
          <a:bodyPr/>
          <a:lstStyle/>
          <a:p>
            <a:r>
              <a:rPr lang="es-ES" dirty="0"/>
              <a:t>DIC</a:t>
            </a:r>
          </a:p>
        </p:txBody>
      </p:sp>
      <p:cxnSp>
        <p:nvCxnSpPr>
          <p:cNvPr id="35" name="Conector recto 34">
            <a:extLst>
              <a:ext uri="{FF2B5EF4-FFF2-40B4-BE49-F238E27FC236}">
                <a16:creationId xmlns:a16="http://schemas.microsoft.com/office/drawing/2014/main" id="{DA37F19B-5AAF-2218-C6D8-5A417F477009}"/>
              </a:ext>
              <a:ext uri="{C183D7F6-B498-43B3-948B-1728B52AA6E4}">
                <adec:decorative xmlns:adec="http://schemas.microsoft.com/office/drawing/2017/decorative" val="1"/>
              </a:ext>
            </a:extLst>
          </p:cNvPr>
          <p:cNvCxnSpPr>
            <a:cxnSpLocks/>
          </p:cNvCxnSpPr>
          <p:nvPr/>
        </p:nvCxnSpPr>
        <p:spPr>
          <a:xfrm flipH="1">
            <a:off x="9065342" y="3860789"/>
            <a:ext cx="1958662" cy="0"/>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Marcador de texto 32">
            <a:extLst>
              <a:ext uri="{FF2B5EF4-FFF2-40B4-BE49-F238E27FC236}">
                <a16:creationId xmlns:a16="http://schemas.microsoft.com/office/drawing/2014/main" id="{B675B441-1BA0-6A9E-D5DE-E94856BB92AB}"/>
              </a:ext>
            </a:extLst>
          </p:cNvPr>
          <p:cNvSpPr txBox="1">
            <a:spLocks/>
          </p:cNvSpPr>
          <p:nvPr/>
        </p:nvSpPr>
        <p:spPr>
          <a:xfrm>
            <a:off x="9443815" y="3913972"/>
            <a:ext cx="1076769" cy="287995"/>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ES" sz="2000" dirty="0">
                <a:solidFill>
                  <a:schemeClr val="bg1"/>
                </a:solidFill>
              </a:rPr>
              <a:t>10 días</a:t>
            </a:r>
          </a:p>
        </p:txBody>
      </p:sp>
      <p:cxnSp>
        <p:nvCxnSpPr>
          <p:cNvPr id="44" name="Conector recto 43">
            <a:extLst>
              <a:ext uri="{FF2B5EF4-FFF2-40B4-BE49-F238E27FC236}">
                <a16:creationId xmlns:a16="http://schemas.microsoft.com/office/drawing/2014/main" id="{B2805BBF-A1D7-E706-CDB3-B1B38FF0DFC8}"/>
              </a:ext>
              <a:ext uri="{C183D7F6-B498-43B3-948B-1728B52AA6E4}">
                <adec:decorative xmlns:adec="http://schemas.microsoft.com/office/drawing/2017/decorative" val="1"/>
              </a:ext>
            </a:extLst>
          </p:cNvPr>
          <p:cNvCxnSpPr>
            <a:cxnSpLocks/>
          </p:cNvCxnSpPr>
          <p:nvPr/>
        </p:nvCxnSpPr>
        <p:spPr>
          <a:xfrm flipH="1">
            <a:off x="7112168" y="3860789"/>
            <a:ext cx="1199160" cy="0"/>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Marcador de texto 32">
            <a:extLst>
              <a:ext uri="{FF2B5EF4-FFF2-40B4-BE49-F238E27FC236}">
                <a16:creationId xmlns:a16="http://schemas.microsoft.com/office/drawing/2014/main" id="{BD967D1C-77DF-3F01-552D-7DAA4914AA88}"/>
              </a:ext>
            </a:extLst>
          </p:cNvPr>
          <p:cNvSpPr txBox="1">
            <a:spLocks/>
          </p:cNvSpPr>
          <p:nvPr/>
        </p:nvSpPr>
        <p:spPr>
          <a:xfrm>
            <a:off x="7044238" y="3276678"/>
            <a:ext cx="1267090" cy="589843"/>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ES" sz="2000" dirty="0">
                <a:solidFill>
                  <a:schemeClr val="bg1"/>
                </a:solidFill>
              </a:rPr>
              <a:t>15 al 30 de noviembre</a:t>
            </a:r>
          </a:p>
        </p:txBody>
      </p:sp>
      <p:sp>
        <p:nvSpPr>
          <p:cNvPr id="53" name="Marcador de texto 32">
            <a:extLst>
              <a:ext uri="{FF2B5EF4-FFF2-40B4-BE49-F238E27FC236}">
                <a16:creationId xmlns:a16="http://schemas.microsoft.com/office/drawing/2014/main" id="{8AB1AE6B-127B-2676-7542-292EA37D90B2}"/>
              </a:ext>
            </a:extLst>
          </p:cNvPr>
          <p:cNvSpPr txBox="1">
            <a:spLocks/>
          </p:cNvSpPr>
          <p:nvPr/>
        </p:nvSpPr>
        <p:spPr>
          <a:xfrm>
            <a:off x="475940" y="2306367"/>
            <a:ext cx="2371263" cy="425056"/>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ES" sz="2800" dirty="0">
                <a:solidFill>
                  <a:schemeClr val="bg1"/>
                </a:solidFill>
              </a:rPr>
              <a:t>Junta Electoral</a:t>
            </a:r>
            <a:endParaRPr lang="es-ES" sz="1600" dirty="0">
              <a:solidFill>
                <a:schemeClr val="bg1"/>
              </a:solidFill>
            </a:endParaRPr>
          </a:p>
        </p:txBody>
      </p:sp>
      <p:cxnSp>
        <p:nvCxnSpPr>
          <p:cNvPr id="54" name="Conector recto 53">
            <a:extLst>
              <a:ext uri="{FF2B5EF4-FFF2-40B4-BE49-F238E27FC236}">
                <a16:creationId xmlns:a16="http://schemas.microsoft.com/office/drawing/2014/main" id="{7C7B3641-D5EF-F1F3-62D2-4F54C6884A1F}"/>
              </a:ext>
              <a:ext uri="{C183D7F6-B498-43B3-948B-1728B52AA6E4}">
                <adec:decorative xmlns:adec="http://schemas.microsoft.com/office/drawing/2017/decorative" val="1"/>
              </a:ext>
            </a:extLst>
          </p:cNvPr>
          <p:cNvCxnSpPr>
            <a:cxnSpLocks/>
          </p:cNvCxnSpPr>
          <p:nvPr/>
        </p:nvCxnSpPr>
        <p:spPr>
          <a:xfrm flipH="1">
            <a:off x="185023" y="3833342"/>
            <a:ext cx="1041804" cy="5914"/>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5" name="Marcador de texto 32">
            <a:extLst>
              <a:ext uri="{FF2B5EF4-FFF2-40B4-BE49-F238E27FC236}">
                <a16:creationId xmlns:a16="http://schemas.microsoft.com/office/drawing/2014/main" id="{A59B8BE3-C484-97C9-5A0B-FA56528441A6}"/>
              </a:ext>
            </a:extLst>
          </p:cNvPr>
          <p:cNvSpPr txBox="1">
            <a:spLocks/>
          </p:cNvSpPr>
          <p:nvPr/>
        </p:nvSpPr>
        <p:spPr>
          <a:xfrm>
            <a:off x="150058" y="3517899"/>
            <a:ext cx="1076769" cy="390677"/>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ES" sz="2000" dirty="0">
                <a:solidFill>
                  <a:schemeClr val="bg1"/>
                </a:solidFill>
              </a:rPr>
              <a:t>21 oct.</a:t>
            </a:r>
          </a:p>
        </p:txBody>
      </p:sp>
      <p:sp>
        <p:nvSpPr>
          <p:cNvPr id="56" name="Marcador de texto 32">
            <a:extLst>
              <a:ext uri="{FF2B5EF4-FFF2-40B4-BE49-F238E27FC236}">
                <a16:creationId xmlns:a16="http://schemas.microsoft.com/office/drawing/2014/main" id="{9013B97C-4B3B-93A8-AF2B-04D679608E05}"/>
              </a:ext>
            </a:extLst>
          </p:cNvPr>
          <p:cNvSpPr txBox="1">
            <a:spLocks/>
          </p:cNvSpPr>
          <p:nvPr/>
        </p:nvSpPr>
        <p:spPr>
          <a:xfrm>
            <a:off x="981209" y="5036101"/>
            <a:ext cx="1262418" cy="1046155"/>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ES" sz="2800" dirty="0">
                <a:solidFill>
                  <a:srgbClr val="FFFF00"/>
                </a:solidFill>
              </a:rPr>
              <a:t>Censo</a:t>
            </a:r>
          </a:p>
          <a:p>
            <a:pPr rtl="0">
              <a:spcBef>
                <a:spcPts val="0"/>
              </a:spcBef>
            </a:pPr>
            <a:r>
              <a:rPr lang="es-ES" sz="2800" dirty="0">
                <a:solidFill>
                  <a:srgbClr val="FFFF00"/>
                </a:solidFill>
              </a:rPr>
              <a:t>Sorteo</a:t>
            </a:r>
            <a:endParaRPr lang="es-ES" sz="1600" dirty="0">
              <a:solidFill>
                <a:srgbClr val="FFFF00"/>
              </a:solidFill>
            </a:endParaRPr>
          </a:p>
        </p:txBody>
      </p:sp>
      <p:cxnSp>
        <p:nvCxnSpPr>
          <p:cNvPr id="214" name="Conector recto 213">
            <a:extLst>
              <a:ext uri="{FF2B5EF4-FFF2-40B4-BE49-F238E27FC236}">
                <a16:creationId xmlns:a16="http://schemas.microsoft.com/office/drawing/2014/main" id="{FECB7133-7C58-01A6-9BF4-AA5A0B63D699}"/>
              </a:ext>
              <a:ext uri="{C183D7F6-B498-43B3-948B-1728B52AA6E4}">
                <adec:decorative xmlns:adec="http://schemas.microsoft.com/office/drawing/2017/decorative" val="1"/>
              </a:ext>
            </a:extLst>
          </p:cNvPr>
          <p:cNvCxnSpPr>
            <a:cxnSpLocks/>
          </p:cNvCxnSpPr>
          <p:nvPr/>
        </p:nvCxnSpPr>
        <p:spPr>
          <a:xfrm flipH="1" flipV="1">
            <a:off x="5833493" y="3833341"/>
            <a:ext cx="557475" cy="1"/>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6" name="Conector recto 215">
            <a:extLst>
              <a:ext uri="{FF2B5EF4-FFF2-40B4-BE49-F238E27FC236}">
                <a16:creationId xmlns:a16="http://schemas.microsoft.com/office/drawing/2014/main" id="{6F5E4A48-E2F4-2B19-F537-E2415FCDD5AC}"/>
              </a:ext>
              <a:ext uri="{C183D7F6-B498-43B3-948B-1728B52AA6E4}">
                <adec:decorative xmlns:adec="http://schemas.microsoft.com/office/drawing/2017/decorative" val="1"/>
              </a:ext>
            </a:extLst>
          </p:cNvPr>
          <p:cNvCxnSpPr>
            <a:cxnSpLocks/>
          </p:cNvCxnSpPr>
          <p:nvPr/>
        </p:nvCxnSpPr>
        <p:spPr>
          <a:xfrm flipH="1">
            <a:off x="1928110" y="3833342"/>
            <a:ext cx="2110490" cy="0"/>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8" name="Marcador de texto 32">
            <a:extLst>
              <a:ext uri="{FF2B5EF4-FFF2-40B4-BE49-F238E27FC236}">
                <a16:creationId xmlns:a16="http://schemas.microsoft.com/office/drawing/2014/main" id="{C7485231-A0E5-6711-1741-BD7A415479A7}"/>
              </a:ext>
            </a:extLst>
          </p:cNvPr>
          <p:cNvSpPr txBox="1">
            <a:spLocks/>
          </p:cNvSpPr>
          <p:nvPr/>
        </p:nvSpPr>
        <p:spPr>
          <a:xfrm>
            <a:off x="3168799" y="1918727"/>
            <a:ext cx="2371263" cy="764742"/>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ES" sz="2800" dirty="0">
                <a:solidFill>
                  <a:schemeClr val="bg1"/>
                </a:solidFill>
              </a:rPr>
              <a:t>Candidaturas</a:t>
            </a:r>
          </a:p>
          <a:p>
            <a:pPr rtl="0">
              <a:spcBef>
                <a:spcPts val="0"/>
              </a:spcBef>
            </a:pPr>
            <a:r>
              <a:rPr lang="es-ES" sz="2800" dirty="0">
                <a:solidFill>
                  <a:schemeClr val="bg1"/>
                </a:solidFill>
              </a:rPr>
              <a:t>provisionales</a:t>
            </a:r>
            <a:endParaRPr lang="es-ES" sz="1600" dirty="0">
              <a:solidFill>
                <a:schemeClr val="bg1"/>
              </a:solidFill>
            </a:endParaRPr>
          </a:p>
        </p:txBody>
      </p:sp>
      <p:cxnSp>
        <p:nvCxnSpPr>
          <p:cNvPr id="219" name="Conector recto 218">
            <a:extLst>
              <a:ext uri="{FF2B5EF4-FFF2-40B4-BE49-F238E27FC236}">
                <a16:creationId xmlns:a16="http://schemas.microsoft.com/office/drawing/2014/main" id="{9F98996D-EC2F-B19F-82DB-B9DF4F9A1844}"/>
              </a:ext>
              <a:ext uri="{C183D7F6-B498-43B3-948B-1728B52AA6E4}">
                <adec:decorative xmlns:adec="http://schemas.microsoft.com/office/drawing/2017/decorative" val="1"/>
              </a:ext>
            </a:extLst>
          </p:cNvPr>
          <p:cNvCxnSpPr>
            <a:cxnSpLocks/>
          </p:cNvCxnSpPr>
          <p:nvPr/>
        </p:nvCxnSpPr>
        <p:spPr>
          <a:xfrm>
            <a:off x="4392809" y="2869070"/>
            <a:ext cx="0" cy="676275"/>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0" name="Marcador de texto 32">
            <a:extLst>
              <a:ext uri="{FF2B5EF4-FFF2-40B4-BE49-F238E27FC236}">
                <a16:creationId xmlns:a16="http://schemas.microsoft.com/office/drawing/2014/main" id="{1CEBD4F4-E660-1C7D-34E7-94C1612E78E1}"/>
              </a:ext>
            </a:extLst>
          </p:cNvPr>
          <p:cNvSpPr txBox="1">
            <a:spLocks/>
          </p:cNvSpPr>
          <p:nvPr/>
        </p:nvSpPr>
        <p:spPr>
          <a:xfrm>
            <a:off x="3220418" y="5036101"/>
            <a:ext cx="2290650" cy="1046155"/>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spcBef>
                <a:spcPts val="0"/>
              </a:spcBef>
            </a:pPr>
            <a:r>
              <a:rPr lang="es-ES" sz="2800" dirty="0">
                <a:solidFill>
                  <a:srgbClr val="FFFF00"/>
                </a:solidFill>
              </a:rPr>
              <a:t>Reclamaciones</a:t>
            </a:r>
          </a:p>
          <a:p>
            <a:pPr rtl="0">
              <a:spcBef>
                <a:spcPts val="0"/>
              </a:spcBef>
            </a:pPr>
            <a:r>
              <a:rPr lang="es-ES" sz="2800" dirty="0">
                <a:solidFill>
                  <a:srgbClr val="FFFF00"/>
                </a:solidFill>
              </a:rPr>
              <a:t>Impugnaciones</a:t>
            </a:r>
            <a:endParaRPr lang="es-ES" sz="1600" dirty="0">
              <a:solidFill>
                <a:srgbClr val="FFFF00"/>
              </a:solidFill>
            </a:endParaRPr>
          </a:p>
        </p:txBody>
      </p:sp>
      <p:cxnSp>
        <p:nvCxnSpPr>
          <p:cNvPr id="221" name="Conector recto 220">
            <a:extLst>
              <a:ext uri="{FF2B5EF4-FFF2-40B4-BE49-F238E27FC236}">
                <a16:creationId xmlns:a16="http://schemas.microsoft.com/office/drawing/2014/main" id="{F2668D3D-8EFB-561C-D0F6-BCDDFE4A9DD7}"/>
              </a:ext>
              <a:ext uri="{C183D7F6-B498-43B3-948B-1728B52AA6E4}">
                <adec:decorative xmlns:adec="http://schemas.microsoft.com/office/drawing/2017/decorative" val="1"/>
              </a:ext>
            </a:extLst>
          </p:cNvPr>
          <p:cNvCxnSpPr>
            <a:cxnSpLocks/>
          </p:cNvCxnSpPr>
          <p:nvPr/>
        </p:nvCxnSpPr>
        <p:spPr>
          <a:xfrm>
            <a:off x="4392809" y="4187299"/>
            <a:ext cx="0" cy="676275"/>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2" name="Marcador de texto 32">
            <a:extLst>
              <a:ext uri="{FF2B5EF4-FFF2-40B4-BE49-F238E27FC236}">
                <a16:creationId xmlns:a16="http://schemas.microsoft.com/office/drawing/2014/main" id="{B4835203-F181-34FF-3F7D-584943B3AF06}"/>
              </a:ext>
            </a:extLst>
          </p:cNvPr>
          <p:cNvSpPr txBox="1">
            <a:spLocks/>
          </p:cNvSpPr>
          <p:nvPr/>
        </p:nvSpPr>
        <p:spPr>
          <a:xfrm>
            <a:off x="4304158" y="2797390"/>
            <a:ext cx="2371263" cy="764742"/>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ES" sz="2800" dirty="0">
                <a:solidFill>
                  <a:schemeClr val="bg1"/>
                </a:solidFill>
              </a:rPr>
              <a:t>Candidaturas</a:t>
            </a:r>
          </a:p>
          <a:p>
            <a:pPr rtl="0">
              <a:spcBef>
                <a:spcPts val="0"/>
              </a:spcBef>
            </a:pPr>
            <a:r>
              <a:rPr lang="es-ES" sz="2800" dirty="0">
                <a:solidFill>
                  <a:schemeClr val="bg1"/>
                </a:solidFill>
              </a:rPr>
              <a:t>definitivas</a:t>
            </a:r>
            <a:endParaRPr lang="es-ES" sz="1600" dirty="0">
              <a:solidFill>
                <a:schemeClr val="bg1"/>
              </a:solidFill>
            </a:endParaRPr>
          </a:p>
        </p:txBody>
      </p:sp>
      <p:sp>
        <p:nvSpPr>
          <p:cNvPr id="225" name="Marcador de texto 15">
            <a:extLst>
              <a:ext uri="{FF2B5EF4-FFF2-40B4-BE49-F238E27FC236}">
                <a16:creationId xmlns:a16="http://schemas.microsoft.com/office/drawing/2014/main" id="{1C6907CA-4AB2-B8D9-11A4-3E99C8B8D4BF}"/>
              </a:ext>
            </a:extLst>
          </p:cNvPr>
          <p:cNvSpPr txBox="1">
            <a:spLocks/>
          </p:cNvSpPr>
          <p:nvPr/>
        </p:nvSpPr>
        <p:spPr>
          <a:xfrm>
            <a:off x="5293194" y="3638003"/>
            <a:ext cx="393192" cy="390677"/>
          </a:xfrm>
          <a:prstGeom prst="rect">
            <a:avLst/>
          </a:prstGeom>
          <a:solidFill>
            <a:schemeClr val="accent4"/>
          </a:solidFill>
        </p:spPr>
        <p:txBody>
          <a:bodyPr vert="horz" lIns="0" tIns="0" rIns="0" bIns="0" rtlCol="0" anchor="ctr" anchorCtr="0">
            <a:normAutofit/>
          </a:bodyPr>
          <a:lstStyle>
            <a:lvl1pPr marL="0" indent="0" algn="ctr" defTabSz="914400" rtl="0" eaLnBrk="1" latinLnBrk="0" hangingPunct="1">
              <a:lnSpc>
                <a:spcPct val="100000"/>
              </a:lnSpc>
              <a:spcBef>
                <a:spcPts val="0"/>
              </a:spcBef>
              <a:buFont typeface="Arial" panose="020B0604020202020204" pitchFamily="34" charset="0"/>
              <a:buNone/>
              <a:defRPr sz="9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a:t>OCT</a:t>
            </a:r>
            <a:endParaRPr lang="es-ES" dirty="0"/>
          </a:p>
        </p:txBody>
      </p:sp>
      <p:cxnSp>
        <p:nvCxnSpPr>
          <p:cNvPr id="229" name="Conector recto 228">
            <a:extLst>
              <a:ext uri="{FF2B5EF4-FFF2-40B4-BE49-F238E27FC236}">
                <a16:creationId xmlns:a16="http://schemas.microsoft.com/office/drawing/2014/main" id="{53D57AA0-88FB-D025-7AA6-79D28E127F7B}"/>
              </a:ext>
              <a:ext uri="{C183D7F6-B498-43B3-948B-1728B52AA6E4}">
                <adec:decorative xmlns:adec="http://schemas.microsoft.com/office/drawing/2017/decorative" val="1"/>
              </a:ext>
            </a:extLst>
          </p:cNvPr>
          <p:cNvCxnSpPr>
            <a:cxnSpLocks/>
          </p:cNvCxnSpPr>
          <p:nvPr/>
        </p:nvCxnSpPr>
        <p:spPr>
          <a:xfrm flipH="1">
            <a:off x="4733925" y="3833341"/>
            <a:ext cx="399366" cy="0"/>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1" name="Marcador de texto 32">
            <a:extLst>
              <a:ext uri="{FF2B5EF4-FFF2-40B4-BE49-F238E27FC236}">
                <a16:creationId xmlns:a16="http://schemas.microsoft.com/office/drawing/2014/main" id="{CEB5412D-F970-4E93-71B3-262D9427A67C}"/>
              </a:ext>
            </a:extLst>
          </p:cNvPr>
          <p:cNvSpPr txBox="1">
            <a:spLocks/>
          </p:cNvSpPr>
          <p:nvPr/>
        </p:nvSpPr>
        <p:spPr>
          <a:xfrm>
            <a:off x="4572587" y="3901445"/>
            <a:ext cx="711240" cy="358266"/>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ES" sz="2000" dirty="0">
                <a:solidFill>
                  <a:schemeClr val="bg1"/>
                </a:solidFill>
              </a:rPr>
              <a:t>2 días</a:t>
            </a:r>
          </a:p>
        </p:txBody>
      </p:sp>
      <p:cxnSp>
        <p:nvCxnSpPr>
          <p:cNvPr id="232" name="Conector recto 231">
            <a:extLst>
              <a:ext uri="{FF2B5EF4-FFF2-40B4-BE49-F238E27FC236}">
                <a16:creationId xmlns:a16="http://schemas.microsoft.com/office/drawing/2014/main" id="{91818544-05BC-3369-DA3C-C19A1660C2EC}"/>
              </a:ext>
              <a:ext uri="{C183D7F6-B498-43B3-948B-1728B52AA6E4}">
                <adec:decorative xmlns:adec="http://schemas.microsoft.com/office/drawing/2017/decorative" val="1"/>
              </a:ext>
            </a:extLst>
          </p:cNvPr>
          <p:cNvCxnSpPr>
            <a:cxnSpLocks/>
          </p:cNvCxnSpPr>
          <p:nvPr/>
        </p:nvCxnSpPr>
        <p:spPr>
          <a:xfrm>
            <a:off x="8674796" y="2518895"/>
            <a:ext cx="0" cy="999003"/>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4" name="Marcador de texto 32">
            <a:extLst>
              <a:ext uri="{FF2B5EF4-FFF2-40B4-BE49-F238E27FC236}">
                <a16:creationId xmlns:a16="http://schemas.microsoft.com/office/drawing/2014/main" id="{4843074D-CF62-B04B-07FD-AF0DCC575B43}"/>
              </a:ext>
            </a:extLst>
          </p:cNvPr>
          <p:cNvSpPr txBox="1">
            <a:spLocks/>
          </p:cNvSpPr>
          <p:nvPr/>
        </p:nvSpPr>
        <p:spPr>
          <a:xfrm>
            <a:off x="7862752" y="5112341"/>
            <a:ext cx="1615191" cy="825884"/>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ES" sz="2800" dirty="0">
                <a:solidFill>
                  <a:srgbClr val="FFFF00"/>
                </a:solidFill>
              </a:rPr>
              <a:t>Mesa electoral</a:t>
            </a:r>
            <a:endParaRPr lang="es-ES" sz="1600" dirty="0">
              <a:solidFill>
                <a:srgbClr val="FFFF00"/>
              </a:solidFill>
            </a:endParaRPr>
          </a:p>
        </p:txBody>
      </p:sp>
      <p:pic>
        <p:nvPicPr>
          <p:cNvPr id="236" name="Gráfico 235" descr="Sobre con relleno sólido">
            <a:extLst>
              <a:ext uri="{FF2B5EF4-FFF2-40B4-BE49-F238E27FC236}">
                <a16:creationId xmlns:a16="http://schemas.microsoft.com/office/drawing/2014/main" id="{B0E87C79-E1C6-94B1-F098-9550B760D7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01475" y="2215838"/>
            <a:ext cx="566894" cy="566894"/>
          </a:xfrm>
          <a:prstGeom prst="rect">
            <a:avLst/>
          </a:prstGeom>
        </p:spPr>
      </p:pic>
      <p:sp>
        <p:nvSpPr>
          <p:cNvPr id="240" name="Marcador de texto 32">
            <a:extLst>
              <a:ext uri="{FF2B5EF4-FFF2-40B4-BE49-F238E27FC236}">
                <a16:creationId xmlns:a16="http://schemas.microsoft.com/office/drawing/2014/main" id="{9BE13253-598B-8C5C-86DA-0DB291882640}"/>
              </a:ext>
            </a:extLst>
          </p:cNvPr>
          <p:cNvSpPr txBox="1">
            <a:spLocks/>
          </p:cNvSpPr>
          <p:nvPr/>
        </p:nvSpPr>
        <p:spPr>
          <a:xfrm>
            <a:off x="9695578" y="4934141"/>
            <a:ext cx="805271" cy="386235"/>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ES" sz="2800" dirty="0">
                <a:solidFill>
                  <a:srgbClr val="00B0F0"/>
                </a:solidFill>
              </a:rPr>
              <a:t>Acta</a:t>
            </a:r>
            <a:endParaRPr lang="es-ES" sz="1600" dirty="0">
              <a:solidFill>
                <a:srgbClr val="00B0F0"/>
              </a:solidFill>
            </a:endParaRPr>
          </a:p>
        </p:txBody>
      </p:sp>
      <p:sp>
        <p:nvSpPr>
          <p:cNvPr id="241" name="Marcador de texto 32">
            <a:extLst>
              <a:ext uri="{FF2B5EF4-FFF2-40B4-BE49-F238E27FC236}">
                <a16:creationId xmlns:a16="http://schemas.microsoft.com/office/drawing/2014/main" id="{7DF80380-82D3-90AA-D73D-40FA6A067DB1}"/>
              </a:ext>
            </a:extLst>
          </p:cNvPr>
          <p:cNvSpPr txBox="1">
            <a:spLocks/>
          </p:cNvSpPr>
          <p:nvPr/>
        </p:nvSpPr>
        <p:spPr>
          <a:xfrm>
            <a:off x="9695578" y="4465152"/>
            <a:ext cx="1478849" cy="386235"/>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ES" sz="2800" dirty="0">
                <a:solidFill>
                  <a:srgbClr val="00B0F0"/>
                </a:solidFill>
              </a:rPr>
              <a:t>Escrutinio</a:t>
            </a:r>
            <a:endParaRPr lang="es-ES" sz="1600" dirty="0">
              <a:solidFill>
                <a:srgbClr val="00B0F0"/>
              </a:solidFill>
            </a:endParaRPr>
          </a:p>
        </p:txBody>
      </p:sp>
      <p:sp>
        <p:nvSpPr>
          <p:cNvPr id="242" name="Marcador de texto 32">
            <a:extLst>
              <a:ext uri="{FF2B5EF4-FFF2-40B4-BE49-F238E27FC236}">
                <a16:creationId xmlns:a16="http://schemas.microsoft.com/office/drawing/2014/main" id="{5BD27FDE-AE96-68A0-C6B7-D903F61A3949}"/>
              </a:ext>
            </a:extLst>
          </p:cNvPr>
          <p:cNvSpPr txBox="1">
            <a:spLocks/>
          </p:cNvSpPr>
          <p:nvPr/>
        </p:nvSpPr>
        <p:spPr>
          <a:xfrm>
            <a:off x="9695578" y="5403130"/>
            <a:ext cx="2147327" cy="386235"/>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ES" sz="2800" dirty="0">
                <a:solidFill>
                  <a:srgbClr val="00B0F0"/>
                </a:solidFill>
              </a:rPr>
              <a:t>Junta Electoral</a:t>
            </a:r>
            <a:endParaRPr lang="es-ES" sz="1600" dirty="0">
              <a:solidFill>
                <a:srgbClr val="00B0F0"/>
              </a:solidFill>
            </a:endParaRPr>
          </a:p>
        </p:txBody>
      </p:sp>
      <p:sp>
        <p:nvSpPr>
          <p:cNvPr id="243" name="Marcador de texto 32">
            <a:extLst>
              <a:ext uri="{FF2B5EF4-FFF2-40B4-BE49-F238E27FC236}">
                <a16:creationId xmlns:a16="http://schemas.microsoft.com/office/drawing/2014/main" id="{4F7D207D-0C13-9EF5-8306-3CF054C64190}"/>
              </a:ext>
            </a:extLst>
          </p:cNvPr>
          <p:cNvSpPr txBox="1">
            <a:spLocks/>
          </p:cNvSpPr>
          <p:nvPr/>
        </p:nvSpPr>
        <p:spPr>
          <a:xfrm>
            <a:off x="9695578" y="5872118"/>
            <a:ext cx="1965477" cy="386235"/>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ES" sz="2800" dirty="0">
                <a:solidFill>
                  <a:srgbClr val="00B0F0"/>
                </a:solidFill>
              </a:rPr>
              <a:t>Proclamación</a:t>
            </a:r>
            <a:endParaRPr lang="es-ES" sz="1600" dirty="0">
              <a:solidFill>
                <a:srgbClr val="00B0F0"/>
              </a:solidFill>
            </a:endParaRPr>
          </a:p>
        </p:txBody>
      </p:sp>
      <p:sp>
        <p:nvSpPr>
          <p:cNvPr id="244" name="Flecha: hacia abajo 243">
            <a:extLst>
              <a:ext uri="{FF2B5EF4-FFF2-40B4-BE49-F238E27FC236}">
                <a16:creationId xmlns:a16="http://schemas.microsoft.com/office/drawing/2014/main" id="{D8203EE3-8D15-4C4C-42E2-91312F2C7B61}"/>
              </a:ext>
            </a:extLst>
          </p:cNvPr>
          <p:cNvSpPr/>
          <p:nvPr/>
        </p:nvSpPr>
        <p:spPr>
          <a:xfrm>
            <a:off x="9371048" y="4435186"/>
            <a:ext cx="225229" cy="1793198"/>
          </a:xfrm>
          <a:prstGeom prst="down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245" name="Marcador de texto 32">
            <a:extLst>
              <a:ext uri="{FF2B5EF4-FFF2-40B4-BE49-F238E27FC236}">
                <a16:creationId xmlns:a16="http://schemas.microsoft.com/office/drawing/2014/main" id="{25073134-3FB4-94CC-6E16-7F2AA5DE53E3}"/>
              </a:ext>
            </a:extLst>
          </p:cNvPr>
          <p:cNvSpPr txBox="1">
            <a:spLocks/>
          </p:cNvSpPr>
          <p:nvPr/>
        </p:nvSpPr>
        <p:spPr>
          <a:xfrm>
            <a:off x="1771627" y="2760518"/>
            <a:ext cx="1478849" cy="798730"/>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sz="1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spcBef>
                <a:spcPts val="0"/>
              </a:spcBef>
            </a:pPr>
            <a:r>
              <a:rPr lang="es-ES" sz="1800" dirty="0">
                <a:solidFill>
                  <a:srgbClr val="00B0F0"/>
                </a:solidFill>
              </a:rPr>
              <a:t>Director</a:t>
            </a:r>
          </a:p>
          <a:p>
            <a:pPr algn="l" rtl="0">
              <a:spcBef>
                <a:spcPts val="0"/>
              </a:spcBef>
            </a:pPr>
            <a:r>
              <a:rPr lang="es-ES" sz="1800" dirty="0">
                <a:solidFill>
                  <a:srgbClr val="00B0F0"/>
                </a:solidFill>
              </a:rPr>
              <a:t>1 Maestro</a:t>
            </a:r>
          </a:p>
          <a:p>
            <a:pPr algn="l" rtl="0">
              <a:spcBef>
                <a:spcPts val="0"/>
              </a:spcBef>
            </a:pPr>
            <a:r>
              <a:rPr lang="es-ES" sz="1800" dirty="0">
                <a:solidFill>
                  <a:srgbClr val="00B0F0"/>
                </a:solidFill>
              </a:rPr>
              <a:t>1 Padre/Madre</a:t>
            </a:r>
            <a:endParaRPr lang="es-ES" sz="1100" dirty="0">
              <a:solidFill>
                <a:srgbClr val="00B0F0"/>
              </a:solidFill>
            </a:endParaRPr>
          </a:p>
        </p:txBody>
      </p:sp>
    </p:spTree>
    <p:extLst>
      <p:ext uri="{BB962C8B-B14F-4D97-AF65-F5344CB8AC3E}">
        <p14:creationId xmlns:p14="http://schemas.microsoft.com/office/powerpoint/2010/main" val="3919338707"/>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031FE9-9059-4FE8-B4AC-9771F23A1B89}"/>
              </a:ext>
            </a:extLst>
          </p:cNvPr>
          <p:cNvSpPr>
            <a:spLocks noGrp="1"/>
          </p:cNvSpPr>
          <p:nvPr>
            <p:ph type="title"/>
          </p:nvPr>
        </p:nvSpPr>
        <p:spPr>
          <a:xfrm>
            <a:off x="962786" y="358526"/>
            <a:ext cx="4603750" cy="955826"/>
          </a:xfrm>
        </p:spPr>
        <p:txBody>
          <a:bodyPr rtlCol="0"/>
          <a:lstStyle/>
          <a:p>
            <a:pPr rtl="0"/>
            <a:r>
              <a:rPr lang="es-ES" dirty="0"/>
              <a:t>Funcionamiento</a:t>
            </a:r>
          </a:p>
        </p:txBody>
      </p:sp>
      <p:sp>
        <p:nvSpPr>
          <p:cNvPr id="3" name="Marcador de contenido 2">
            <a:extLst>
              <a:ext uri="{FF2B5EF4-FFF2-40B4-BE49-F238E27FC236}">
                <a16:creationId xmlns:a16="http://schemas.microsoft.com/office/drawing/2014/main" id="{D4A2EB3F-4D60-451F-8F45-7D6654D2FCD9}"/>
              </a:ext>
            </a:extLst>
          </p:cNvPr>
          <p:cNvSpPr>
            <a:spLocks noGrp="1"/>
          </p:cNvSpPr>
          <p:nvPr>
            <p:ph type="body" idx="1"/>
          </p:nvPr>
        </p:nvSpPr>
        <p:spPr>
          <a:xfrm>
            <a:off x="576073" y="2390296"/>
            <a:ext cx="2528372" cy="1083321"/>
          </a:xfrm>
        </p:spPr>
        <p:txBody>
          <a:bodyPr vert="horz" lIns="91440" tIns="45720" rIns="91440" bIns="45720" rtlCol="0" anchor="t">
            <a:noAutofit/>
          </a:bodyPr>
          <a:lstStyle/>
          <a:p>
            <a:pPr rtl="0"/>
            <a:r>
              <a:rPr lang="es-ES" sz="1800" dirty="0"/>
              <a:t>Reuniones facilitadoras, ordinarias y extraordinarias</a:t>
            </a:r>
          </a:p>
          <a:p>
            <a:pPr rtl="0"/>
            <a:endParaRPr lang="es-ES" dirty="0"/>
          </a:p>
        </p:txBody>
      </p:sp>
      <p:sp>
        <p:nvSpPr>
          <p:cNvPr id="6" name="Marcador de texto 5">
            <a:extLst>
              <a:ext uri="{FF2B5EF4-FFF2-40B4-BE49-F238E27FC236}">
                <a16:creationId xmlns:a16="http://schemas.microsoft.com/office/drawing/2014/main" id="{19FD8F96-CA3F-4A9C-92B4-33CDCC3719A9}"/>
              </a:ext>
            </a:extLst>
          </p:cNvPr>
          <p:cNvSpPr>
            <a:spLocks noGrp="1"/>
          </p:cNvSpPr>
          <p:nvPr>
            <p:ph type="body" idx="12"/>
          </p:nvPr>
        </p:nvSpPr>
        <p:spPr>
          <a:xfrm>
            <a:off x="3710209" y="2343660"/>
            <a:ext cx="2001667" cy="1035107"/>
          </a:xfrm>
        </p:spPr>
        <p:txBody>
          <a:bodyPr rtlCol="0">
            <a:noAutofit/>
          </a:bodyPr>
          <a:lstStyle/>
          <a:p>
            <a:pPr rtl="0"/>
            <a:r>
              <a:rPr lang="es-ES" sz="1800" dirty="0"/>
              <a:t>Convocatoria y documentación anticipada</a:t>
            </a:r>
          </a:p>
          <a:p>
            <a:pPr lvl="0" rtl="0"/>
            <a:endParaRPr lang="es-ES" dirty="0"/>
          </a:p>
          <a:p>
            <a:pPr rtl="0"/>
            <a:endParaRPr lang="es-ES" dirty="0"/>
          </a:p>
        </p:txBody>
      </p:sp>
      <p:sp>
        <p:nvSpPr>
          <p:cNvPr id="8" name="Marcador de texto 7">
            <a:extLst>
              <a:ext uri="{FF2B5EF4-FFF2-40B4-BE49-F238E27FC236}">
                <a16:creationId xmlns:a16="http://schemas.microsoft.com/office/drawing/2014/main" id="{78152323-48DA-4D9E-B88F-B9599ED34B7B}"/>
              </a:ext>
            </a:extLst>
          </p:cNvPr>
          <p:cNvSpPr>
            <a:spLocks noGrp="1"/>
          </p:cNvSpPr>
          <p:nvPr>
            <p:ph type="body" idx="14"/>
          </p:nvPr>
        </p:nvSpPr>
        <p:spPr>
          <a:xfrm>
            <a:off x="658769" y="4940764"/>
            <a:ext cx="1177454" cy="791480"/>
          </a:xfrm>
        </p:spPr>
        <p:txBody>
          <a:bodyPr rtlCol="0">
            <a:noAutofit/>
          </a:bodyPr>
          <a:lstStyle/>
          <a:p>
            <a:pPr rtl="0"/>
            <a:r>
              <a:rPr lang="es-ES" sz="1800" dirty="0"/>
              <a:t>Asistencia obligatoria</a:t>
            </a:r>
          </a:p>
        </p:txBody>
      </p:sp>
      <p:sp>
        <p:nvSpPr>
          <p:cNvPr id="10" name="Marcador de texto 9">
            <a:extLst>
              <a:ext uri="{FF2B5EF4-FFF2-40B4-BE49-F238E27FC236}">
                <a16:creationId xmlns:a16="http://schemas.microsoft.com/office/drawing/2014/main" id="{782B5BC2-22E9-48C4-9B94-941BE14101A9}"/>
              </a:ext>
            </a:extLst>
          </p:cNvPr>
          <p:cNvSpPr>
            <a:spLocks noGrp="1"/>
          </p:cNvSpPr>
          <p:nvPr>
            <p:ph type="body" idx="16"/>
          </p:nvPr>
        </p:nvSpPr>
        <p:spPr>
          <a:xfrm>
            <a:off x="2407791" y="4981617"/>
            <a:ext cx="1725054" cy="687949"/>
          </a:xfrm>
        </p:spPr>
        <p:txBody>
          <a:bodyPr rtlCol="0">
            <a:noAutofit/>
          </a:bodyPr>
          <a:lstStyle/>
          <a:p>
            <a:pPr rtl="0"/>
            <a:r>
              <a:rPr lang="es-ES" sz="1800" dirty="0"/>
              <a:t>Acuerdos por mayoría simple</a:t>
            </a:r>
          </a:p>
          <a:p>
            <a:pPr rtl="0"/>
            <a:endParaRPr lang="es-ES" dirty="0"/>
          </a:p>
          <a:p>
            <a:pPr rtl="0"/>
            <a:endParaRPr lang="es-ES" dirty="0"/>
          </a:p>
        </p:txBody>
      </p:sp>
      <p:sp>
        <p:nvSpPr>
          <p:cNvPr id="164" name="Marcador de fecha 163">
            <a:extLst>
              <a:ext uri="{FF2B5EF4-FFF2-40B4-BE49-F238E27FC236}">
                <a16:creationId xmlns:a16="http://schemas.microsoft.com/office/drawing/2014/main" id="{C7573560-D46A-4496-A5E1-CD9E2CF36AE3}"/>
              </a:ext>
            </a:extLst>
          </p:cNvPr>
          <p:cNvSpPr>
            <a:spLocks noGrp="1"/>
          </p:cNvSpPr>
          <p:nvPr>
            <p:ph type="dt" sz="half" idx="18"/>
          </p:nvPr>
        </p:nvSpPr>
        <p:spPr>
          <a:xfrm>
            <a:off x="835025" y="6356350"/>
            <a:ext cx="806416" cy="365125"/>
          </a:xfrm>
        </p:spPr>
        <p:txBody>
          <a:bodyPr rtlCol="0"/>
          <a:lstStyle/>
          <a:p>
            <a:pPr rtl="0"/>
            <a:r>
              <a:rPr lang="es-ES" dirty="0"/>
              <a:t>16/03/2026</a:t>
            </a:r>
          </a:p>
        </p:txBody>
      </p:sp>
      <p:sp>
        <p:nvSpPr>
          <p:cNvPr id="165" name="Marcador de pie de página 164">
            <a:extLst>
              <a:ext uri="{FF2B5EF4-FFF2-40B4-BE49-F238E27FC236}">
                <a16:creationId xmlns:a16="http://schemas.microsoft.com/office/drawing/2014/main" id="{D8D8A954-1409-4E2B-AB44-59639DC513B5}"/>
              </a:ext>
            </a:extLst>
          </p:cNvPr>
          <p:cNvSpPr>
            <a:spLocks noGrp="1"/>
          </p:cNvSpPr>
          <p:nvPr>
            <p:ph type="ftr" sz="quarter" idx="19"/>
          </p:nvPr>
        </p:nvSpPr>
        <p:spPr>
          <a:xfrm>
            <a:off x="1771956" y="6356350"/>
            <a:ext cx="3028643" cy="365125"/>
          </a:xfrm>
        </p:spPr>
        <p:txBody>
          <a:bodyPr rtlCol="0"/>
          <a:lstStyle/>
          <a:p>
            <a:r>
              <a:rPr lang="es-ES" dirty="0"/>
              <a:t>La Participación Educativa en Primaria</a:t>
            </a:r>
          </a:p>
        </p:txBody>
      </p:sp>
      <p:sp>
        <p:nvSpPr>
          <p:cNvPr id="166" name="Marcador de número de diapositiva 165">
            <a:extLst>
              <a:ext uri="{FF2B5EF4-FFF2-40B4-BE49-F238E27FC236}">
                <a16:creationId xmlns:a16="http://schemas.microsoft.com/office/drawing/2014/main" id="{C6322F0B-DD10-4131-BAF2-2C4B6470F0BE}"/>
              </a:ext>
            </a:extLst>
          </p:cNvPr>
          <p:cNvSpPr>
            <a:spLocks noGrp="1"/>
          </p:cNvSpPr>
          <p:nvPr>
            <p:ph type="sldNum" sz="quarter" idx="20"/>
          </p:nvPr>
        </p:nvSpPr>
        <p:spPr>
          <a:xfrm>
            <a:off x="4951850" y="6356350"/>
            <a:ext cx="809507" cy="365125"/>
          </a:xfrm>
        </p:spPr>
        <p:txBody>
          <a:bodyPr rtlCol="0"/>
          <a:lstStyle/>
          <a:p>
            <a:pPr rtl="0"/>
            <a:fld id="{B5CEABB6-07DC-46E8-9B57-56EC44A396E5}" type="slidenum">
              <a:rPr lang="es-ES" smtClean="0"/>
              <a:pPr rtl="0"/>
              <a:t>7</a:t>
            </a:fld>
            <a:endParaRPr lang="es-ES"/>
          </a:p>
        </p:txBody>
      </p:sp>
      <p:pic>
        <p:nvPicPr>
          <p:cNvPr id="15" name="Marcador de imágenes en línea 14" descr="Apretón de manos con relleno sólido">
            <a:extLst>
              <a:ext uri="{FF2B5EF4-FFF2-40B4-BE49-F238E27FC236}">
                <a16:creationId xmlns:a16="http://schemas.microsoft.com/office/drawing/2014/main" id="{BF5324D5-05C4-A80C-3580-F82331EE49F1}"/>
              </a:ext>
            </a:extLst>
          </p:cNvPr>
          <p:cNvPicPr>
            <a:picLocks noGrp="1" noChangeAspect="1"/>
          </p:cNvPicPr>
          <p:nvPr>
            <p:ph type="clipArt" sz="quarter" idx="17"/>
          </p:nvPr>
        </p:nvPicPr>
        <p:blipFill>
          <a:blip r:embed="rId3">
            <a:extLst>
              <a:ext uri="{96DAC541-7B7A-43D3-8B79-37D633B846F1}">
                <asvg:svgBlip xmlns:asvg="http://schemas.microsoft.com/office/drawing/2016/SVG/main" r:embed="rId4"/>
              </a:ext>
            </a:extLst>
          </a:blip>
          <a:stretch>
            <a:fillRect/>
          </a:stretch>
        </p:blipFill>
        <p:spPr>
          <a:xfrm>
            <a:off x="2715851" y="3946509"/>
            <a:ext cx="1035108" cy="1035108"/>
          </a:xfrm>
        </p:spPr>
      </p:pic>
      <p:pic>
        <p:nvPicPr>
          <p:cNvPr id="31" name="Marcador de posición de imagen 30">
            <a:extLst>
              <a:ext uri="{FF2B5EF4-FFF2-40B4-BE49-F238E27FC236}">
                <a16:creationId xmlns:a16="http://schemas.microsoft.com/office/drawing/2014/main" id="{CDA9E643-168A-34FF-7C0C-162A4DDF40F6}"/>
              </a:ext>
            </a:extLst>
          </p:cNvPr>
          <p:cNvPicPr>
            <a:picLocks noGrp="1" noChangeAspect="1"/>
          </p:cNvPicPr>
          <p:nvPr>
            <p:ph type="pic" sz="quarter" idx="10"/>
          </p:nvPr>
        </p:nvPicPr>
        <p:blipFill>
          <a:blip r:embed="rId5"/>
          <a:srcRect l="14682" r="31499"/>
          <a:stretch>
            <a:fillRect/>
          </a:stretch>
        </p:blipFill>
        <p:spPr>
          <a:xfrm>
            <a:off x="7007351" y="572886"/>
            <a:ext cx="4608577" cy="5709042"/>
          </a:xfrm>
          <a:prstGeom prst="rect">
            <a:avLst/>
          </a:prstGeom>
        </p:spPr>
      </p:pic>
      <p:pic>
        <p:nvPicPr>
          <p:cNvPr id="21" name="Marcador de imágenes en línea 20" descr="Documento con relleno sólido">
            <a:extLst>
              <a:ext uri="{FF2B5EF4-FFF2-40B4-BE49-F238E27FC236}">
                <a16:creationId xmlns:a16="http://schemas.microsoft.com/office/drawing/2014/main" id="{05EC07D5-336C-6003-2877-AA6675E8F9FC}"/>
              </a:ext>
            </a:extLst>
          </p:cNvPr>
          <p:cNvPicPr>
            <a:picLocks noGrp="1" noChangeAspect="1"/>
          </p:cNvPicPr>
          <p:nvPr>
            <p:ph type="clipArt" sz="quarter" idx="13"/>
          </p:nvPr>
        </p:nvPicPr>
        <p:blipFill>
          <a:blip r:embed="rId6">
            <a:extLst>
              <a:ext uri="{96DAC541-7B7A-43D3-8B79-37D633B846F1}">
                <asvg:svgBlip xmlns:asvg="http://schemas.microsoft.com/office/drawing/2016/SVG/main" r:embed="rId7"/>
              </a:ext>
            </a:extLst>
          </a:blip>
          <a:stretch>
            <a:fillRect/>
          </a:stretch>
        </p:blipFill>
        <p:spPr>
          <a:xfrm>
            <a:off x="4185021" y="1273980"/>
            <a:ext cx="955826" cy="955826"/>
          </a:xfrm>
        </p:spPr>
      </p:pic>
      <p:pic>
        <p:nvPicPr>
          <p:cNvPr id="25" name="Marcador de imágenes en línea 24" descr="Reunión con relleno sólido">
            <a:extLst>
              <a:ext uri="{FF2B5EF4-FFF2-40B4-BE49-F238E27FC236}">
                <a16:creationId xmlns:a16="http://schemas.microsoft.com/office/drawing/2014/main" id="{57B540FF-840A-32E7-55A4-EA8092E3910C}"/>
              </a:ext>
            </a:extLst>
          </p:cNvPr>
          <p:cNvPicPr>
            <a:picLocks noGrp="1" noChangeAspect="1"/>
          </p:cNvPicPr>
          <p:nvPr>
            <p:ph type="clipArt" sz="quarter" idx="11"/>
          </p:nvPr>
        </p:nvPicPr>
        <p:blipFill>
          <a:blip r:embed="rId8">
            <a:extLst>
              <a:ext uri="{96DAC541-7B7A-43D3-8B79-37D633B846F1}">
                <asvg:svgBlip xmlns:asvg="http://schemas.microsoft.com/office/drawing/2016/SVG/main" r:embed="rId9"/>
              </a:ext>
            </a:extLst>
          </a:blip>
          <a:stretch>
            <a:fillRect/>
          </a:stretch>
        </p:blipFill>
        <p:spPr>
          <a:xfrm>
            <a:off x="1295908" y="1334771"/>
            <a:ext cx="1035106" cy="1035106"/>
          </a:xfrm>
        </p:spPr>
      </p:pic>
      <p:pic>
        <p:nvPicPr>
          <p:cNvPr id="29" name="Marcador de imágenes en línea 28" descr="No caminar con relleno sólido">
            <a:extLst>
              <a:ext uri="{FF2B5EF4-FFF2-40B4-BE49-F238E27FC236}">
                <a16:creationId xmlns:a16="http://schemas.microsoft.com/office/drawing/2014/main" id="{F329B75E-DCED-3B8C-5677-A2E7158ECDB6}"/>
              </a:ext>
            </a:extLst>
          </p:cNvPr>
          <p:cNvPicPr>
            <a:picLocks noGrp="1" noChangeAspect="1"/>
          </p:cNvPicPr>
          <p:nvPr>
            <p:ph type="clipArt" sz="quarter" idx="15"/>
          </p:nvPr>
        </p:nvPicPr>
        <p:blipFill>
          <a:blip r:embed="rId10">
            <a:extLst>
              <a:ext uri="{96DAC541-7B7A-43D3-8B79-37D633B846F1}">
                <asvg:svgBlip xmlns:asvg="http://schemas.microsoft.com/office/drawing/2016/SVG/main" r:embed="rId11"/>
              </a:ext>
            </a:extLst>
          </a:blip>
          <a:stretch>
            <a:fillRect/>
          </a:stretch>
        </p:blipFill>
        <p:spPr>
          <a:xfrm>
            <a:off x="689958" y="3857443"/>
            <a:ext cx="1035108" cy="1035108"/>
          </a:xfrm>
        </p:spPr>
      </p:pic>
      <p:sp>
        <p:nvSpPr>
          <p:cNvPr id="32" name="Marcador de texto 9">
            <a:extLst>
              <a:ext uri="{FF2B5EF4-FFF2-40B4-BE49-F238E27FC236}">
                <a16:creationId xmlns:a16="http://schemas.microsoft.com/office/drawing/2014/main" id="{6AF93030-D12E-F5D0-A4FE-4BF7CA87D843}"/>
              </a:ext>
            </a:extLst>
          </p:cNvPr>
          <p:cNvSpPr txBox="1">
            <a:spLocks/>
          </p:cNvSpPr>
          <p:nvPr/>
        </p:nvSpPr>
        <p:spPr>
          <a:xfrm>
            <a:off x="4365153" y="5017631"/>
            <a:ext cx="1531593" cy="379515"/>
          </a:xfrm>
          <a:prstGeom prst="rect">
            <a:avLst/>
          </a:prstGeom>
        </p:spPr>
        <p:txBody>
          <a:bodyPr vert="horz" lIns="0" tIns="45720" rIns="91440" bIns="45720" rtlCol="0">
            <a:noAutofit/>
          </a:bodyPr>
          <a:lstStyle>
            <a:lvl1pPr marL="0" indent="0" algn="ctr" defTabSz="914400" rtl="0" eaLnBrk="1" latinLnBrk="0" hangingPunct="1">
              <a:lnSpc>
                <a:spcPct val="100000"/>
              </a:lnSpc>
              <a:spcBef>
                <a:spcPts val="1000"/>
              </a:spcBef>
              <a:buFont typeface="Arial" panose="020B0604020202020204" pitchFamily="34" charset="0"/>
              <a:buNone/>
              <a:defRPr lang="en-US" sz="1600" kern="1200" dirty="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s-ES" sz="1800" dirty="0"/>
              <a:t>Comisiones</a:t>
            </a:r>
          </a:p>
          <a:p>
            <a:endParaRPr lang="es-ES" dirty="0"/>
          </a:p>
          <a:p>
            <a:endParaRPr lang="es-ES" dirty="0"/>
          </a:p>
        </p:txBody>
      </p:sp>
      <p:pic>
        <p:nvPicPr>
          <p:cNvPr id="33" name="Marcador de imágenes en línea 14" descr="Usuarios con relleno sólido">
            <a:extLst>
              <a:ext uri="{FF2B5EF4-FFF2-40B4-BE49-F238E27FC236}">
                <a16:creationId xmlns:a16="http://schemas.microsoft.com/office/drawing/2014/main" id="{9CAA1AF9-226C-35E9-18F1-4C41A18206B2}"/>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4568857" y="3982523"/>
            <a:ext cx="1035108" cy="1035108"/>
          </a:xfrm>
          <a:prstGeom prst="rect">
            <a:avLst/>
          </a:prstGeom>
        </p:spPr>
      </p:pic>
    </p:spTree>
    <p:extLst>
      <p:ext uri="{BB962C8B-B14F-4D97-AF65-F5344CB8AC3E}">
        <p14:creationId xmlns:p14="http://schemas.microsoft.com/office/powerpoint/2010/main" val="1593920805"/>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D5B31B-E901-480D-92F5-D6FB76A25B7D}"/>
              </a:ext>
            </a:extLst>
          </p:cNvPr>
          <p:cNvSpPr>
            <a:spLocks noGrp="1"/>
          </p:cNvSpPr>
          <p:nvPr>
            <p:ph type="title"/>
          </p:nvPr>
        </p:nvSpPr>
        <p:spPr>
          <a:xfrm rot="16200000">
            <a:off x="-2476501" y="2766221"/>
            <a:ext cx="6858002" cy="1325563"/>
          </a:xfrm>
        </p:spPr>
        <p:txBody>
          <a:bodyPr rtlCol="0"/>
          <a:lstStyle/>
          <a:p>
            <a:pPr rtl="0"/>
            <a:r>
              <a:rPr lang="es-ES" dirty="0"/>
              <a:t>Participar… ¿para qué?</a:t>
            </a:r>
          </a:p>
        </p:txBody>
      </p:sp>
      <p:sp>
        <p:nvSpPr>
          <p:cNvPr id="23" name="Marcador de contenido 22">
            <a:extLst>
              <a:ext uri="{FF2B5EF4-FFF2-40B4-BE49-F238E27FC236}">
                <a16:creationId xmlns:a16="http://schemas.microsoft.com/office/drawing/2014/main" id="{8B0EE5BA-CA63-41C6-B15E-A8E2131ACAF6}"/>
              </a:ext>
            </a:extLst>
          </p:cNvPr>
          <p:cNvSpPr>
            <a:spLocks noGrp="1"/>
          </p:cNvSpPr>
          <p:nvPr>
            <p:ph idx="14"/>
          </p:nvPr>
        </p:nvSpPr>
        <p:spPr>
          <a:xfrm>
            <a:off x="5621734" y="741241"/>
            <a:ext cx="2853532" cy="1946518"/>
          </a:xfrm>
        </p:spPr>
        <p:txBody>
          <a:bodyPr rtlCol="0">
            <a:noAutofit/>
          </a:bodyPr>
          <a:lstStyle/>
          <a:p>
            <a:pPr rtl="0"/>
            <a:r>
              <a:rPr lang="es-ES" sz="2800" dirty="0"/>
              <a:t>Visión más completa del alumno</a:t>
            </a:r>
          </a:p>
          <a:p>
            <a:pPr rtl="0"/>
            <a:r>
              <a:rPr lang="es-ES" sz="2800" dirty="0"/>
              <a:t>Diversidad</a:t>
            </a:r>
          </a:p>
        </p:txBody>
      </p:sp>
      <p:sp>
        <p:nvSpPr>
          <p:cNvPr id="3" name="Marcador de contenido 2">
            <a:extLst>
              <a:ext uri="{FF2B5EF4-FFF2-40B4-BE49-F238E27FC236}">
                <a16:creationId xmlns:a16="http://schemas.microsoft.com/office/drawing/2014/main" id="{EEF5B303-F387-4BA0-8784-0D2EA6A301C5}"/>
              </a:ext>
            </a:extLst>
          </p:cNvPr>
          <p:cNvSpPr>
            <a:spLocks noGrp="1"/>
          </p:cNvSpPr>
          <p:nvPr>
            <p:ph idx="1"/>
          </p:nvPr>
        </p:nvSpPr>
        <p:spPr>
          <a:xfrm>
            <a:off x="2082946" y="4282306"/>
            <a:ext cx="3040855" cy="1658545"/>
          </a:xfrm>
        </p:spPr>
        <p:txBody>
          <a:bodyPr vert="horz" lIns="91440" tIns="45720" rIns="91440" bIns="45720" rtlCol="0" anchor="t">
            <a:noAutofit/>
          </a:bodyPr>
          <a:lstStyle/>
          <a:p>
            <a:pPr rtl="0"/>
            <a:r>
              <a:rPr lang="es-ES" sz="2800" dirty="0"/>
              <a:t>Transparencia y confianza</a:t>
            </a:r>
          </a:p>
          <a:p>
            <a:pPr rtl="0"/>
            <a:r>
              <a:rPr lang="es-ES" sz="2800" dirty="0"/>
              <a:t>Corresponsabilidad</a:t>
            </a:r>
          </a:p>
        </p:txBody>
      </p:sp>
      <p:sp>
        <p:nvSpPr>
          <p:cNvPr id="22" name="Marcador de contenido 21">
            <a:extLst>
              <a:ext uri="{FF2B5EF4-FFF2-40B4-BE49-F238E27FC236}">
                <a16:creationId xmlns:a16="http://schemas.microsoft.com/office/drawing/2014/main" id="{BB7AADC4-96C1-41B1-95A8-882A74D1E10D}"/>
              </a:ext>
            </a:extLst>
          </p:cNvPr>
          <p:cNvSpPr>
            <a:spLocks noGrp="1"/>
          </p:cNvSpPr>
          <p:nvPr>
            <p:ph idx="13"/>
          </p:nvPr>
        </p:nvSpPr>
        <p:spPr>
          <a:xfrm>
            <a:off x="9101931" y="4380715"/>
            <a:ext cx="2800351" cy="1525564"/>
          </a:xfrm>
        </p:spPr>
        <p:txBody>
          <a:bodyPr rtlCol="0">
            <a:normAutofit/>
          </a:bodyPr>
          <a:lstStyle/>
          <a:p>
            <a:pPr rtl="0"/>
            <a:r>
              <a:rPr lang="es-ES" sz="2800" dirty="0"/>
              <a:t>Bienestar y rendimiento académico</a:t>
            </a:r>
          </a:p>
        </p:txBody>
      </p:sp>
      <p:sp>
        <p:nvSpPr>
          <p:cNvPr id="46" name="Marcador de fecha 45">
            <a:extLst>
              <a:ext uri="{FF2B5EF4-FFF2-40B4-BE49-F238E27FC236}">
                <a16:creationId xmlns:a16="http://schemas.microsoft.com/office/drawing/2014/main" id="{90F286D5-98D8-4F80-A74F-C32F00A352A2}"/>
              </a:ext>
            </a:extLst>
          </p:cNvPr>
          <p:cNvSpPr>
            <a:spLocks noGrp="1"/>
          </p:cNvSpPr>
          <p:nvPr>
            <p:ph type="dt" sz="half" idx="15"/>
          </p:nvPr>
        </p:nvSpPr>
        <p:spPr>
          <a:xfrm>
            <a:off x="2194718" y="6356350"/>
            <a:ext cx="983911" cy="365125"/>
          </a:xfrm>
        </p:spPr>
        <p:txBody>
          <a:bodyPr rtlCol="0"/>
          <a:lstStyle/>
          <a:p>
            <a:pPr rtl="0"/>
            <a:r>
              <a:rPr lang="es-ES" dirty="0"/>
              <a:t>16/03/2026</a:t>
            </a:r>
          </a:p>
        </p:txBody>
      </p:sp>
      <p:pic>
        <p:nvPicPr>
          <p:cNvPr id="11" name="Marcador de posición de imagen 10">
            <a:extLst>
              <a:ext uri="{FF2B5EF4-FFF2-40B4-BE49-F238E27FC236}">
                <a16:creationId xmlns:a16="http://schemas.microsoft.com/office/drawing/2014/main" id="{78FFC624-1C92-A8CD-C691-B84E84B49CCC}"/>
              </a:ext>
            </a:extLst>
          </p:cNvPr>
          <p:cNvPicPr>
            <a:picLocks noGrp="1" noChangeAspect="1"/>
          </p:cNvPicPr>
          <p:nvPr>
            <p:ph type="pic" sz="quarter" idx="11"/>
          </p:nvPr>
        </p:nvPicPr>
        <p:blipFill>
          <a:blip r:embed="rId3"/>
          <a:srcRect/>
          <a:stretch>
            <a:fillRect/>
          </a:stretch>
        </p:blipFill>
        <p:spPr>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solidFill>
            <a:srgbClr val="D1353C"/>
          </a:solidFill>
        </p:spPr>
      </p:pic>
      <p:sp>
        <p:nvSpPr>
          <p:cNvPr id="47" name="Marcador de pie de página 46">
            <a:extLst>
              <a:ext uri="{FF2B5EF4-FFF2-40B4-BE49-F238E27FC236}">
                <a16:creationId xmlns:a16="http://schemas.microsoft.com/office/drawing/2014/main" id="{8D1741A6-83BB-4980-9368-0593790AAF5B}"/>
              </a:ext>
            </a:extLst>
          </p:cNvPr>
          <p:cNvSpPr>
            <a:spLocks noGrp="1"/>
          </p:cNvSpPr>
          <p:nvPr>
            <p:ph type="ftr" sz="quarter" idx="16"/>
          </p:nvPr>
        </p:nvSpPr>
        <p:spPr>
          <a:xfrm>
            <a:off x="5334000" y="6356350"/>
            <a:ext cx="3429000" cy="365125"/>
          </a:xfrm>
        </p:spPr>
        <p:txBody>
          <a:bodyPr rtlCol="0"/>
          <a:lstStyle/>
          <a:p>
            <a:r>
              <a:rPr lang="es-ES" dirty="0"/>
              <a:t>La Participación Educativa en Primaria</a:t>
            </a:r>
          </a:p>
        </p:txBody>
      </p:sp>
      <p:sp>
        <p:nvSpPr>
          <p:cNvPr id="48" name="Marcador de número de diapositiva 47">
            <a:extLst>
              <a:ext uri="{FF2B5EF4-FFF2-40B4-BE49-F238E27FC236}">
                <a16:creationId xmlns:a16="http://schemas.microsoft.com/office/drawing/2014/main" id="{C18313DC-9A78-47C0-B8C3-BA1756D3C62F}"/>
              </a:ext>
            </a:extLst>
          </p:cNvPr>
          <p:cNvSpPr>
            <a:spLocks noGrp="1"/>
          </p:cNvSpPr>
          <p:nvPr>
            <p:ph type="sldNum" sz="quarter" idx="17"/>
          </p:nvPr>
        </p:nvSpPr>
        <p:spPr>
          <a:xfrm>
            <a:off x="10711542" y="6356350"/>
            <a:ext cx="642257" cy="365125"/>
          </a:xfrm>
        </p:spPr>
        <p:txBody>
          <a:bodyPr rtlCol="0"/>
          <a:lstStyle/>
          <a:p>
            <a:pPr rtl="0"/>
            <a:fld id="{B5CEABB6-07DC-46E8-9B57-56EC44A396E5}" type="slidenum">
              <a:rPr lang="es-ES" smtClean="0"/>
              <a:pPr rtl="0"/>
              <a:t>8</a:t>
            </a:fld>
            <a:endParaRPr lang="es-ES"/>
          </a:p>
        </p:txBody>
      </p:sp>
      <p:pic>
        <p:nvPicPr>
          <p:cNvPr id="15" name="Marcador de posición de imagen 14">
            <a:extLst>
              <a:ext uri="{FF2B5EF4-FFF2-40B4-BE49-F238E27FC236}">
                <a16:creationId xmlns:a16="http://schemas.microsoft.com/office/drawing/2014/main" id="{F665C938-9A79-8F16-78E3-B5D022402CC3}"/>
              </a:ext>
            </a:extLst>
          </p:cNvPr>
          <p:cNvPicPr>
            <a:picLocks noGrp="1" noChangeAspect="1"/>
          </p:cNvPicPr>
          <p:nvPr>
            <p:ph type="pic" sz="quarter" idx="10"/>
          </p:nvPr>
        </p:nvPicPr>
        <p:blipFill>
          <a:blip r:embed="rId4"/>
          <a:srcRect/>
          <a:stretch>
            <a:fillRect/>
          </a:stretch>
        </p:blipFill>
        <p:spPr>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solidFill>
            <a:srgbClr val="D1353C"/>
          </a:solidFill>
        </p:spPr>
      </p:pic>
      <p:pic>
        <p:nvPicPr>
          <p:cNvPr id="13" name="Marcador de posición de imagen 12">
            <a:extLst>
              <a:ext uri="{FF2B5EF4-FFF2-40B4-BE49-F238E27FC236}">
                <a16:creationId xmlns:a16="http://schemas.microsoft.com/office/drawing/2014/main" id="{F9A728F6-3A37-A438-A96A-7456E26B1B51}"/>
              </a:ext>
            </a:extLst>
          </p:cNvPr>
          <p:cNvPicPr>
            <a:picLocks noGrp="1" noChangeAspect="1"/>
          </p:cNvPicPr>
          <p:nvPr>
            <p:ph type="pic" sz="quarter" idx="12"/>
          </p:nvPr>
        </p:nvPicPr>
        <p:blipFill>
          <a:blip r:embed="rId5"/>
          <a:srcRect/>
          <a:stretch/>
        </p:blipFill>
        <p:spPr>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solidFill>
            <a:srgbClr val="D1353C"/>
          </a:solidFill>
        </p:spPr>
      </p:pic>
    </p:spTree>
    <p:extLst>
      <p:ext uri="{BB962C8B-B14F-4D97-AF65-F5344CB8AC3E}">
        <p14:creationId xmlns:p14="http://schemas.microsoft.com/office/powerpoint/2010/main" val="2367895463"/>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posición de imagen 6">
            <a:extLst>
              <a:ext uri="{FF2B5EF4-FFF2-40B4-BE49-F238E27FC236}">
                <a16:creationId xmlns:a16="http://schemas.microsoft.com/office/drawing/2014/main" id="{A5F2F113-0566-8B96-5DF5-D174F4823F0B}"/>
              </a:ext>
            </a:extLst>
          </p:cNvPr>
          <p:cNvPicPr>
            <a:picLocks noGrp="1" noChangeAspect="1"/>
          </p:cNvPicPr>
          <p:nvPr>
            <p:ph type="pic" sz="quarter" idx="10"/>
          </p:nvPr>
        </p:nvPicPr>
        <p:blipFill>
          <a:blip r:embed="rId3"/>
          <a:srcRect t="6596" b="6596"/>
          <a:stretch>
            <a:fillRect/>
          </a:stretch>
        </p:blipFill>
        <p:spPr>
          <a:prstGeom prst="rect">
            <a:avLst/>
          </a:prstGeom>
        </p:spPr>
      </p:pic>
      <p:sp>
        <p:nvSpPr>
          <p:cNvPr id="2" name="Título 1">
            <a:extLst>
              <a:ext uri="{FF2B5EF4-FFF2-40B4-BE49-F238E27FC236}">
                <a16:creationId xmlns:a16="http://schemas.microsoft.com/office/drawing/2014/main" id="{C0762DA2-02E0-4172-94FD-1700F4DBE134}"/>
              </a:ext>
            </a:extLst>
          </p:cNvPr>
          <p:cNvSpPr>
            <a:spLocks noGrp="1"/>
          </p:cNvSpPr>
          <p:nvPr>
            <p:ph type="title"/>
          </p:nvPr>
        </p:nvSpPr>
        <p:spPr>
          <a:xfrm>
            <a:off x="1130300" y="1705428"/>
            <a:ext cx="3209225" cy="1169508"/>
          </a:xfrm>
        </p:spPr>
        <p:txBody>
          <a:bodyPr rtlCol="0">
            <a:normAutofit/>
          </a:bodyPr>
          <a:lstStyle/>
          <a:p>
            <a:pPr rtl="0"/>
            <a:r>
              <a:rPr lang="es-ES" dirty="0"/>
              <a:t>Otras vías de participación</a:t>
            </a:r>
          </a:p>
        </p:txBody>
      </p:sp>
      <p:sp>
        <p:nvSpPr>
          <p:cNvPr id="3" name="Marcador de texto 2">
            <a:extLst>
              <a:ext uri="{FF2B5EF4-FFF2-40B4-BE49-F238E27FC236}">
                <a16:creationId xmlns:a16="http://schemas.microsoft.com/office/drawing/2014/main" id="{6A01CEDA-E0CE-4863-A93C-2A0FF41234C9}"/>
              </a:ext>
            </a:extLst>
          </p:cNvPr>
          <p:cNvSpPr>
            <a:spLocks noGrp="1"/>
          </p:cNvSpPr>
          <p:nvPr>
            <p:ph idx="1"/>
          </p:nvPr>
        </p:nvSpPr>
        <p:spPr>
          <a:xfrm>
            <a:off x="1130300" y="3266335"/>
            <a:ext cx="4562929" cy="2439952"/>
          </a:xfrm>
        </p:spPr>
        <p:txBody>
          <a:bodyPr rtlCol="0">
            <a:normAutofit fontScale="92500" lnSpcReduction="10000"/>
          </a:bodyPr>
          <a:lstStyle/>
          <a:p>
            <a:pPr marL="342900" indent="-342900" rtl="0">
              <a:spcBef>
                <a:spcPts val="0"/>
              </a:spcBef>
              <a:buFont typeface="Wingdings" panose="05000000000000000000" pitchFamily="2" charset="2"/>
              <a:buChar char="ü"/>
            </a:pPr>
            <a:r>
              <a:rPr lang="es-ES" sz="2800" dirty="0"/>
              <a:t>En la vida del aula</a:t>
            </a:r>
          </a:p>
          <a:p>
            <a:pPr marL="342900" indent="-342900" rtl="0">
              <a:spcBef>
                <a:spcPts val="0"/>
              </a:spcBef>
              <a:buFont typeface="Wingdings" panose="05000000000000000000" pitchFamily="2" charset="2"/>
              <a:buChar char="ü"/>
            </a:pPr>
            <a:r>
              <a:rPr lang="es-ES" sz="2800" dirty="0"/>
              <a:t>En actividades del centro</a:t>
            </a:r>
          </a:p>
          <a:p>
            <a:pPr marL="342900" indent="-342900" rtl="0">
              <a:spcBef>
                <a:spcPts val="0"/>
              </a:spcBef>
              <a:buFont typeface="Wingdings" panose="05000000000000000000" pitchFamily="2" charset="2"/>
              <a:buChar char="ü"/>
            </a:pPr>
            <a:r>
              <a:rPr lang="es-ES" sz="2800" dirty="0"/>
              <a:t>Educando desde casa</a:t>
            </a:r>
          </a:p>
          <a:p>
            <a:pPr marL="342900" indent="-342900" rtl="0">
              <a:spcBef>
                <a:spcPts val="0"/>
              </a:spcBef>
              <a:buFont typeface="Wingdings" panose="05000000000000000000" pitchFamily="2" charset="2"/>
              <a:buChar char="ü"/>
            </a:pPr>
            <a:r>
              <a:rPr lang="es-ES" sz="2800" dirty="0"/>
              <a:t>Participando en la comunicación</a:t>
            </a:r>
          </a:p>
          <a:p>
            <a:pPr marL="342900" indent="-342900" rtl="0">
              <a:spcBef>
                <a:spcPts val="0"/>
              </a:spcBef>
              <a:buFont typeface="Wingdings" panose="05000000000000000000" pitchFamily="2" charset="2"/>
              <a:buChar char="ü"/>
            </a:pPr>
            <a:r>
              <a:rPr lang="es-ES" sz="2800" dirty="0"/>
              <a:t>Colaborando en la convivencia</a:t>
            </a:r>
          </a:p>
          <a:p>
            <a:pPr rtl="0">
              <a:spcBef>
                <a:spcPts val="0"/>
              </a:spcBef>
            </a:pPr>
            <a:endParaRPr lang="es-ES" sz="2800" dirty="0"/>
          </a:p>
        </p:txBody>
      </p:sp>
      <p:sp>
        <p:nvSpPr>
          <p:cNvPr id="55" name="Marcador de fecha 54">
            <a:extLst>
              <a:ext uri="{FF2B5EF4-FFF2-40B4-BE49-F238E27FC236}">
                <a16:creationId xmlns:a16="http://schemas.microsoft.com/office/drawing/2014/main" id="{EC8ABEB9-4927-49A9-A2E7-7477EB284670}"/>
              </a:ext>
            </a:extLst>
          </p:cNvPr>
          <p:cNvSpPr>
            <a:spLocks noGrp="1"/>
          </p:cNvSpPr>
          <p:nvPr>
            <p:ph type="dt" sz="half" idx="2"/>
          </p:nvPr>
        </p:nvSpPr>
        <p:spPr>
          <a:xfrm>
            <a:off x="838200" y="6356350"/>
            <a:ext cx="2743200" cy="365125"/>
          </a:xfrm>
        </p:spPr>
        <p:txBody>
          <a:bodyPr rtlCol="0"/>
          <a:lstStyle/>
          <a:p>
            <a:pPr rtl="0"/>
            <a:r>
              <a:rPr lang="es-ES" dirty="0"/>
              <a:t>16/03/2026</a:t>
            </a:r>
          </a:p>
        </p:txBody>
      </p:sp>
      <p:sp>
        <p:nvSpPr>
          <p:cNvPr id="56" name="Marcador de pie de página 55">
            <a:extLst>
              <a:ext uri="{FF2B5EF4-FFF2-40B4-BE49-F238E27FC236}">
                <a16:creationId xmlns:a16="http://schemas.microsoft.com/office/drawing/2014/main" id="{24822E9B-38AE-4D9A-A018-54915C9BA630}"/>
              </a:ext>
            </a:extLst>
          </p:cNvPr>
          <p:cNvSpPr>
            <a:spLocks noGrp="1"/>
          </p:cNvSpPr>
          <p:nvPr>
            <p:ph type="ftr" sz="quarter" idx="3"/>
          </p:nvPr>
        </p:nvSpPr>
        <p:spPr>
          <a:xfrm>
            <a:off x="4038600" y="6356350"/>
            <a:ext cx="4114800" cy="365125"/>
          </a:xfrm>
        </p:spPr>
        <p:txBody>
          <a:bodyPr rtlCol="0"/>
          <a:lstStyle/>
          <a:p>
            <a:r>
              <a:rPr lang="es-ES" dirty="0"/>
              <a:t>La Participación Educativa en Primaria</a:t>
            </a:r>
          </a:p>
        </p:txBody>
      </p:sp>
      <p:sp>
        <p:nvSpPr>
          <p:cNvPr id="57" name="Marcador de número de diapositiva 56">
            <a:extLst>
              <a:ext uri="{FF2B5EF4-FFF2-40B4-BE49-F238E27FC236}">
                <a16:creationId xmlns:a16="http://schemas.microsoft.com/office/drawing/2014/main" id="{441E9947-AF04-4491-A853-16ED82EE7660}"/>
              </a:ext>
            </a:extLst>
          </p:cNvPr>
          <p:cNvSpPr>
            <a:spLocks noGrp="1"/>
          </p:cNvSpPr>
          <p:nvPr>
            <p:ph type="sldNum" sz="quarter" idx="4"/>
          </p:nvPr>
        </p:nvSpPr>
        <p:spPr>
          <a:xfrm>
            <a:off x="8610600" y="6356350"/>
            <a:ext cx="2743200" cy="365125"/>
          </a:xfrm>
        </p:spPr>
        <p:txBody>
          <a:bodyPr rtlCol="0"/>
          <a:lstStyle/>
          <a:p>
            <a:pPr rtl="0"/>
            <a:fld id="{B5CEABB6-07DC-46E8-9B57-56EC44A396E5}" type="slidenum">
              <a:rPr lang="es-ES" smtClean="0"/>
              <a:pPr rtl="0"/>
              <a:t>9</a:t>
            </a:fld>
            <a:endParaRPr lang="es-ES"/>
          </a:p>
        </p:txBody>
      </p:sp>
      <p:sp>
        <p:nvSpPr>
          <p:cNvPr id="52" name="Rectángulo 51">
            <a:extLst>
              <a:ext uri="{FF2B5EF4-FFF2-40B4-BE49-F238E27FC236}">
                <a16:creationId xmlns:a16="http://schemas.microsoft.com/office/drawing/2014/main" id="{92D38DC6-B74C-4F9B-ADA7-1EB3FCEF13A8}"/>
              </a:ext>
              <a:ext uri="{C183D7F6-B498-43B3-948B-1728B52AA6E4}">
                <adec:decorative xmlns:adec="http://schemas.microsoft.com/office/drawing/2017/decorative" val="1"/>
              </a:ext>
            </a:extLst>
          </p:cNvPr>
          <p:cNvSpPr/>
          <p:nvPr/>
        </p:nvSpPr>
        <p:spPr>
          <a:xfrm>
            <a:off x="1130300" y="1436995"/>
            <a:ext cx="628650" cy="18225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es-ES">
              <a:solidFill>
                <a:schemeClr val="accent4"/>
              </a:solidFill>
            </a:endParaRPr>
          </a:p>
        </p:txBody>
      </p:sp>
    </p:spTree>
    <p:extLst>
      <p:ext uri="{BB962C8B-B14F-4D97-AF65-F5344CB8AC3E}">
        <p14:creationId xmlns:p14="http://schemas.microsoft.com/office/powerpoint/2010/main" val="3293313524"/>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sld>
</file>

<file path=ppt/theme/theme1.xml><?xml version="1.0" encoding="utf-8"?>
<a:theme xmlns:a="http://schemas.openxmlformats.org/drawingml/2006/main" name="Tema de Office">
  <a:themeElements>
    <a:clrScheme name="Custom 178">
      <a:dk1>
        <a:sysClr val="windowText" lastClr="000000"/>
      </a:dk1>
      <a:lt1>
        <a:sysClr val="window" lastClr="FFFFFF"/>
      </a:lt1>
      <a:dk2>
        <a:srgbClr val="44546A"/>
      </a:dk2>
      <a:lt2>
        <a:srgbClr val="E7E6E6"/>
      </a:lt2>
      <a:accent1>
        <a:srgbClr val="D1353C"/>
      </a:accent1>
      <a:accent2>
        <a:srgbClr val="DB8802"/>
      </a:accent2>
      <a:accent3>
        <a:srgbClr val="D91D62"/>
      </a:accent3>
      <a:accent4>
        <a:srgbClr val="42529B"/>
      </a:accent4>
      <a:accent5>
        <a:srgbClr val="CBDA00"/>
      </a:accent5>
      <a:accent6>
        <a:srgbClr val="76DCFD"/>
      </a:accent6>
      <a:hlink>
        <a:srgbClr val="0563C1"/>
      </a:hlink>
      <a:folHlink>
        <a:srgbClr val="954F72"/>
      </a:folHlink>
    </a:clrScheme>
    <a:fontScheme name="Custom 61">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9396127_TF78298634_Win32" id="{4C412C37-8E64-473D-925A-E94E14856DFA}" vid="{BE8CDDB1-77EE-49B3-9AEC-BFFED8C19098}"/>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43D3F5DAD1E8334784CF94795714AFA1" ma:contentTypeVersion="3" ma:contentTypeDescription="Crear nuevo documento." ma:contentTypeScope="" ma:versionID="e7579d793a35b61e0cb31b331f3947a9">
  <xsd:schema xmlns:xsd="http://www.w3.org/2001/XMLSchema" xmlns:xs="http://www.w3.org/2001/XMLSchema" xmlns:p="http://schemas.microsoft.com/office/2006/metadata/properties" xmlns:ns2="b9a6c08f-7e02-47de-9998-602625f53a46" targetNamespace="http://schemas.microsoft.com/office/2006/metadata/properties" ma:root="true" ma:fieldsID="54dae4e506f9833ffa14853dd3128a89" ns2:_="">
    <xsd:import namespace="b9a6c08f-7e02-47de-9998-602625f53a46"/>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a6c08f-7e02-47de-9998-602625f53a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C87C8F-F87B-4D7A-AA05-EBC7DA9C67ED}">
  <ds:schemaRefs>
    <ds:schemaRef ds:uri="http://purl.org/dc/terms/"/>
    <ds:schemaRef ds:uri="http://purl.org/dc/dcmitype/"/>
    <ds:schemaRef ds:uri="http://schemas.microsoft.com/office/infopath/2007/PartnerControls"/>
    <ds:schemaRef ds:uri="http://schemas.openxmlformats.org/package/2006/metadata/core-properties"/>
    <ds:schemaRef ds:uri="http://www.w3.org/XML/1998/namespace"/>
    <ds:schemaRef ds:uri="http://purl.org/dc/elements/1.1/"/>
    <ds:schemaRef ds:uri="http://schemas.microsoft.com/office/2006/documentManagement/types"/>
    <ds:schemaRef ds:uri="3e7a4e3a-14f0-4bcf-a075-68423adc598c"/>
    <ds:schemaRef ds:uri="f34979f9-9bd5-4fd7-b561-377308f498b9"/>
    <ds:schemaRef ds:uri="http://schemas.microsoft.com/office/2006/metadata/properties"/>
  </ds:schemaRefs>
</ds:datastoreItem>
</file>

<file path=customXml/itemProps2.xml><?xml version="1.0" encoding="utf-8"?>
<ds:datastoreItem xmlns:ds="http://schemas.openxmlformats.org/officeDocument/2006/customXml" ds:itemID="{81D31630-1B84-4A08-99C6-CB51F30BB3E2}">
  <ds:schemaRefs>
    <ds:schemaRef ds:uri="http://schemas.microsoft.com/sharepoint/v3/contenttype/forms"/>
  </ds:schemaRefs>
</ds:datastoreItem>
</file>

<file path=customXml/itemProps3.xml><?xml version="1.0" encoding="utf-8"?>
<ds:datastoreItem xmlns:ds="http://schemas.openxmlformats.org/officeDocument/2006/customXml" ds:itemID="{D7E8A531-81A5-4D69-A1BB-6AC0E6878446}"/>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Presentación de conferencia colorida</Template>
  <TotalTime>802</TotalTime>
  <Words>1703</Words>
  <Application>Microsoft Office PowerPoint</Application>
  <PresentationFormat>Panorámica</PresentationFormat>
  <Paragraphs>238</Paragraphs>
  <Slides>10</Slides>
  <Notes>10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10</vt:i4>
      </vt:variant>
    </vt:vector>
  </HeadingPairs>
  <TitlesOfParts>
    <vt:vector size="16" baseType="lpstr">
      <vt:lpstr>Arial</vt:lpstr>
      <vt:lpstr>Calibri</vt:lpstr>
      <vt:lpstr>Gill Sans Nova</vt:lpstr>
      <vt:lpstr>Impact</vt:lpstr>
      <vt:lpstr>Wingdings</vt:lpstr>
      <vt:lpstr>Tema de Office</vt:lpstr>
      <vt:lpstr>La Participación Educativa en Primaria</vt:lpstr>
      <vt:lpstr>Legislación</vt:lpstr>
      <vt:lpstr>El Reglamento Orgánico de Centro</vt:lpstr>
      <vt:lpstr>Composición del Consejo Escolar</vt:lpstr>
      <vt:lpstr>Competencias del Consejo Escolar</vt:lpstr>
      <vt:lpstr>Proceso de elección</vt:lpstr>
      <vt:lpstr>Funcionamiento</vt:lpstr>
      <vt:lpstr>Participar… ¿para qué?</vt:lpstr>
      <vt:lpstr>Otras vías de participación</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JOSE CARLOS RUIZ CAMINO</dc:creator>
  <cp:lastModifiedBy>JOSE CARLOS RUIZ CAMINO</cp:lastModifiedBy>
  <cp:revision>1</cp:revision>
  <dcterms:created xsi:type="dcterms:W3CDTF">2026-03-03T19:46:04Z</dcterms:created>
  <dcterms:modified xsi:type="dcterms:W3CDTF">2026-03-15T23:55:02Z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0x01010043D3F5DAD1E8334784CF94795714AFA1</vt:lpwstr>
  </property>
</Properties>
</file>