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290" r:id="rId3"/>
    <p:sldId id="258" r:id="rId4"/>
    <p:sldId id="305" r:id="rId5"/>
    <p:sldId id="304" r:id="rId6"/>
    <p:sldId id="300" r:id="rId7"/>
    <p:sldId id="299" r:id="rId8"/>
    <p:sldId id="309" r:id="rId9"/>
    <p:sldId id="301" r:id="rId10"/>
    <p:sldId id="270" r:id="rId11"/>
    <p:sldId id="271" r:id="rId12"/>
    <p:sldId id="274" r:id="rId13"/>
    <p:sldId id="273" r:id="rId14"/>
    <p:sldId id="298" r:id="rId15"/>
    <p:sldId id="302" r:id="rId16"/>
    <p:sldId id="275" r:id="rId17"/>
    <p:sldId id="276" r:id="rId18"/>
    <p:sldId id="288" r:id="rId19"/>
    <p:sldId id="292" r:id="rId20"/>
    <p:sldId id="306" r:id="rId21"/>
    <p:sldId id="307" r:id="rId22"/>
    <p:sldId id="281" r:id="rId23"/>
    <p:sldId id="282" r:id="rId24"/>
    <p:sldId id="295" r:id="rId25"/>
    <p:sldId id="296" r:id="rId26"/>
    <p:sldId id="308" r:id="rId27"/>
    <p:sldId id="284" r:id="rId28"/>
    <p:sldId id="286" r:id="rId29"/>
    <p:sldId id="303" r:id="rId30"/>
    <p:sldId id="261" r:id="rId31"/>
    <p:sldId id="263" r:id="rId32"/>
    <p:sldId id="287" r:id="rId33"/>
  </p:sldIdLst>
  <p:sldSz cx="9144000" cy="6858000" type="screen4x3"/>
  <p:notesSz cx="6799263" cy="9929813"/>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5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linda Cerda" initials="B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50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382" autoAdjust="0"/>
    <p:restoredTop sz="94095" autoAdjust="0"/>
  </p:normalViewPr>
  <p:slideViewPr>
    <p:cSldViewPr snapToGrid="0" snapToObjects="1" showGuides="1">
      <p:cViewPr varScale="1">
        <p:scale>
          <a:sx n="74" d="100"/>
          <a:sy n="74" d="100"/>
        </p:scale>
        <p:origin x="-1020" y="-102"/>
      </p:cViewPr>
      <p:guideLst>
        <p:guide orient="horz" pos="2160"/>
        <p:guide pos="25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708129034679818E-2"/>
          <c:y val="9.7884001264401818E-2"/>
          <c:w val="0.83858374193064034"/>
          <c:h val="0.80423199747119634"/>
        </c:manualLayout>
      </c:layout>
      <c:pie3DChart>
        <c:varyColors val="1"/>
        <c:ser>
          <c:idx val="0"/>
          <c:order val="0"/>
          <c:tx>
            <c:strRef>
              <c:f>Sheet1!$B$1</c:f>
              <c:strCache>
                <c:ptCount val="1"/>
                <c:pt idx="0">
                  <c:v>Column1</c:v>
                </c:pt>
              </c:strCache>
            </c:strRef>
          </c:tx>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Sheet1!$A$2:$A$3</c:f>
              <c:strCache>
                <c:ptCount val="2"/>
                <c:pt idx="0">
                  <c:v>Yes</c:v>
                </c:pt>
                <c:pt idx="1">
                  <c:v>No</c:v>
                </c:pt>
              </c:strCache>
            </c:strRef>
          </c:cat>
          <c:val>
            <c:numRef>
              <c:f>Sheet1!$B$2:$B$3</c:f>
              <c:numCache>
                <c:formatCode>0.00%</c:formatCode>
                <c:ptCount val="2"/>
                <c:pt idx="0">
                  <c:v>0.67610000000000003</c:v>
                </c:pt>
                <c:pt idx="1">
                  <c:v>0.32390000000000002</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0"/>
    </mc:Choice>
    <mc:Fallback>
      <c:style val="20"/>
    </mc:Fallback>
  </mc:AlternateContent>
  <c:chart>
    <c:title>
      <c:overlay val="0"/>
      <c:txPr>
        <a:bodyPr/>
        <a:lstStyle/>
        <a:p>
          <a:pPr>
            <a:defRPr sz="2800"/>
          </a:pPr>
          <a:endParaRPr lang="es-ES"/>
        </a:p>
      </c:txPr>
    </c:title>
    <c:autoTitleDeleted val="0"/>
    <c:plotArea>
      <c:layout/>
      <c:barChart>
        <c:barDir val="col"/>
        <c:grouping val="clustered"/>
        <c:varyColors val="0"/>
        <c:ser>
          <c:idx val="0"/>
          <c:order val="0"/>
          <c:tx>
            <c:strRef>
              <c:f>Sheet1!$B$1</c:f>
              <c:strCache>
                <c:ptCount val="1"/>
                <c:pt idx="0">
                  <c:v>Where do you teach?</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Primary School</c:v>
                </c:pt>
                <c:pt idx="1">
                  <c:v>Secondary School</c:v>
                </c:pt>
                <c:pt idx="2">
                  <c:v>Neither</c:v>
                </c:pt>
              </c:strCache>
            </c:strRef>
          </c:cat>
          <c:val>
            <c:numRef>
              <c:f>Sheet1!$B$2:$B$4</c:f>
              <c:numCache>
                <c:formatCode>0.00%</c:formatCode>
                <c:ptCount val="3"/>
                <c:pt idx="0">
                  <c:v>0.4425</c:v>
                </c:pt>
                <c:pt idx="1">
                  <c:v>0.47789999999999999</c:v>
                </c:pt>
                <c:pt idx="2">
                  <c:v>7.9600000000000004E-2</c:v>
                </c:pt>
              </c:numCache>
            </c:numRef>
          </c:val>
        </c:ser>
        <c:dLbls>
          <c:showLegendKey val="0"/>
          <c:showVal val="1"/>
          <c:showCatName val="0"/>
          <c:showSerName val="0"/>
          <c:showPercent val="0"/>
          <c:showBubbleSize val="0"/>
        </c:dLbls>
        <c:gapWidth val="150"/>
        <c:overlap val="-25"/>
        <c:axId val="258785664"/>
        <c:axId val="258788352"/>
      </c:barChart>
      <c:catAx>
        <c:axId val="258785664"/>
        <c:scaling>
          <c:orientation val="minMax"/>
        </c:scaling>
        <c:delete val="0"/>
        <c:axPos val="b"/>
        <c:numFmt formatCode="General" sourceLinked="0"/>
        <c:majorTickMark val="none"/>
        <c:minorTickMark val="none"/>
        <c:tickLblPos val="nextTo"/>
        <c:crossAx val="258788352"/>
        <c:crosses val="autoZero"/>
        <c:auto val="1"/>
        <c:lblAlgn val="ctr"/>
        <c:lblOffset val="100"/>
        <c:noMultiLvlLbl val="0"/>
      </c:catAx>
      <c:valAx>
        <c:axId val="258788352"/>
        <c:scaling>
          <c:orientation val="minMax"/>
        </c:scaling>
        <c:delete val="1"/>
        <c:axPos val="l"/>
        <c:numFmt formatCode="0.00%" sourceLinked="1"/>
        <c:majorTickMark val="out"/>
        <c:minorTickMark val="none"/>
        <c:tickLblPos val="nextTo"/>
        <c:crossAx val="258785664"/>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xPr>
        <a:bodyPr/>
        <a:lstStyle/>
        <a:p>
          <a:pPr>
            <a:defRPr sz="2800"/>
          </a:pPr>
          <a:endParaRPr lang="es-ES"/>
        </a:p>
      </c:txPr>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Type of school</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Sheet1!$A$2:$A$5</c:f>
              <c:strCache>
                <c:ptCount val="4"/>
                <c:pt idx="0">
                  <c:v>State school</c:v>
                </c:pt>
                <c:pt idx="1">
                  <c:v>Concertado school</c:v>
                </c:pt>
                <c:pt idx="2">
                  <c:v>Private school</c:v>
                </c:pt>
                <c:pt idx="3">
                  <c:v>Other</c:v>
                </c:pt>
              </c:strCache>
            </c:strRef>
          </c:cat>
          <c:val>
            <c:numRef>
              <c:f>Sheet1!$B$2:$B$5</c:f>
              <c:numCache>
                <c:formatCode>0.00%</c:formatCode>
                <c:ptCount val="4"/>
                <c:pt idx="0">
                  <c:v>0.69030000000000002</c:v>
                </c:pt>
                <c:pt idx="1">
                  <c:v>0.21240000000000001</c:v>
                </c:pt>
                <c:pt idx="2" formatCode="0%">
                  <c:v>0</c:v>
                </c:pt>
                <c:pt idx="3">
                  <c:v>9.7299999999999998E-2</c:v>
                </c:pt>
              </c:numCache>
            </c:numRef>
          </c:val>
        </c:ser>
        <c:dLbls>
          <c:showLegendKey val="0"/>
          <c:showVal val="0"/>
          <c:showCatName val="0"/>
          <c:showSerName val="0"/>
          <c:showPercent val="1"/>
          <c:showBubbleSize val="0"/>
          <c:showLeaderLines val="1"/>
        </c:dLbls>
      </c:pie3DChart>
    </c:plotArea>
    <c:legend>
      <c:legendPos val="t"/>
      <c:overlay val="0"/>
    </c:legend>
    <c:plotVisOnly val="1"/>
    <c:dispBlanksAs val="gap"/>
    <c:showDLblsOverMax val="0"/>
  </c:chart>
  <c:txPr>
    <a:bodyPr/>
    <a:lstStyle/>
    <a:p>
      <a:pPr>
        <a:defRPr sz="1800"/>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9"/>
    </mc:Choice>
    <mc:Fallback>
      <c:style val="19"/>
    </mc:Fallback>
  </mc:AlternateContent>
  <c:chart>
    <c:title>
      <c:overlay val="0"/>
      <c:txPr>
        <a:bodyPr/>
        <a:lstStyle/>
        <a:p>
          <a:pPr>
            <a:defRPr sz="2800"/>
          </a:pPr>
          <a:endParaRPr lang="es-ES"/>
        </a:p>
      </c:txPr>
    </c:title>
    <c:autoTitleDeleted val="0"/>
    <c:plotArea>
      <c:layout>
        <c:manualLayout>
          <c:layoutTarget val="inner"/>
          <c:xMode val="edge"/>
          <c:yMode val="edge"/>
          <c:x val="7.8971119133574005E-2"/>
          <c:y val="0.24835114851034795"/>
          <c:w val="0.84205776173285196"/>
          <c:h val="0.63537169222393941"/>
        </c:manualLayout>
      </c:layout>
      <c:barChart>
        <c:barDir val="col"/>
        <c:grouping val="clustered"/>
        <c:varyColors val="0"/>
        <c:ser>
          <c:idx val="0"/>
          <c:order val="0"/>
          <c:tx>
            <c:strRef>
              <c:f>Sheet1!$B$1</c:f>
              <c:strCache>
                <c:ptCount val="1"/>
                <c:pt idx="0">
                  <c:v>Do you teach in a bilingual programme?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Yes</c:v>
                </c:pt>
                <c:pt idx="1">
                  <c:v>No</c:v>
                </c:pt>
              </c:strCache>
            </c:strRef>
          </c:cat>
          <c:val>
            <c:numRef>
              <c:f>Sheet1!$B$2:$B$3</c:f>
              <c:numCache>
                <c:formatCode>0.00%</c:formatCode>
                <c:ptCount val="2"/>
                <c:pt idx="0">
                  <c:v>0.52210000000000001</c:v>
                </c:pt>
                <c:pt idx="1">
                  <c:v>0.47789999999999999</c:v>
                </c:pt>
              </c:numCache>
            </c:numRef>
          </c:val>
        </c:ser>
        <c:dLbls>
          <c:showLegendKey val="0"/>
          <c:showVal val="1"/>
          <c:showCatName val="0"/>
          <c:showSerName val="0"/>
          <c:showPercent val="0"/>
          <c:showBubbleSize val="0"/>
        </c:dLbls>
        <c:gapWidth val="150"/>
        <c:overlap val="-25"/>
        <c:axId val="258861696"/>
        <c:axId val="258881024"/>
      </c:barChart>
      <c:catAx>
        <c:axId val="258861696"/>
        <c:scaling>
          <c:orientation val="minMax"/>
        </c:scaling>
        <c:delete val="0"/>
        <c:axPos val="b"/>
        <c:numFmt formatCode="General" sourceLinked="0"/>
        <c:majorTickMark val="none"/>
        <c:minorTickMark val="none"/>
        <c:tickLblPos val="nextTo"/>
        <c:crossAx val="258881024"/>
        <c:crosses val="autoZero"/>
        <c:auto val="1"/>
        <c:lblAlgn val="ctr"/>
        <c:lblOffset val="100"/>
        <c:noMultiLvlLbl val="0"/>
      </c:catAx>
      <c:valAx>
        <c:axId val="258881024"/>
        <c:scaling>
          <c:orientation val="minMax"/>
        </c:scaling>
        <c:delete val="1"/>
        <c:axPos val="l"/>
        <c:numFmt formatCode="0.00%" sourceLinked="1"/>
        <c:majorTickMark val="out"/>
        <c:minorTickMark val="none"/>
        <c:tickLblPos val="nextTo"/>
        <c:crossAx val="258861696"/>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D5FFDD-5C50-4ADD-B8EB-D7960E7190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CBD065B-2958-440A-AD0B-4A73D363E8B7}">
      <dgm:prSet phldrT="[Text]"/>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lin ang="18900000" scaled="1"/>
          <a:tileRect/>
        </a:gradFill>
        <a:effectLst/>
        <a:scene3d>
          <a:camera prst="orthographicFront"/>
          <a:lightRig rig="threePt" dir="t"/>
        </a:scene3d>
        <a:sp3d>
          <a:bevelT/>
        </a:sp3d>
      </dgm:spPr>
      <dgm:t>
        <a:bodyPr/>
        <a:lstStyle/>
        <a:p>
          <a:r>
            <a:rPr lang="es-ES" dirty="0" smtClean="0"/>
            <a:t>A </a:t>
          </a:r>
          <a:r>
            <a:rPr lang="es-ES" dirty="0" err="1" smtClean="0"/>
            <a:t>language</a:t>
          </a:r>
          <a:r>
            <a:rPr lang="es-ES" dirty="0" smtClean="0"/>
            <a:t> </a:t>
          </a:r>
          <a:r>
            <a:rPr lang="es-ES" dirty="0" err="1" smtClean="0"/>
            <a:t>exam</a:t>
          </a:r>
          <a:r>
            <a:rPr lang="es-ES" dirty="0" smtClean="0"/>
            <a:t> </a:t>
          </a:r>
          <a:r>
            <a:rPr lang="es-ES" dirty="0" err="1" smtClean="0"/>
            <a:t>only</a:t>
          </a:r>
          <a:r>
            <a:rPr lang="es-ES" dirty="0" smtClean="0"/>
            <a:t> has gap-</a:t>
          </a:r>
          <a:r>
            <a:rPr lang="es-ES" dirty="0" err="1" smtClean="0"/>
            <a:t>fill</a:t>
          </a:r>
          <a:r>
            <a:rPr lang="es-ES" dirty="0" smtClean="0"/>
            <a:t> </a:t>
          </a:r>
          <a:r>
            <a:rPr lang="es-ES" dirty="0" err="1" smtClean="0"/>
            <a:t>grammar</a:t>
          </a:r>
          <a:r>
            <a:rPr lang="es-ES" dirty="0" smtClean="0"/>
            <a:t> </a:t>
          </a:r>
          <a:r>
            <a:rPr lang="es-ES" dirty="0" err="1" smtClean="0"/>
            <a:t>questions</a:t>
          </a:r>
          <a:endParaRPr lang="en-GB" dirty="0"/>
        </a:p>
      </dgm:t>
    </dgm:pt>
    <dgm:pt modelId="{FF3922D9-A9B9-496B-B716-6C3DD1094D39}" type="parTrans" cxnId="{6AF2696F-FB9B-402E-9228-C6160C3A7354}">
      <dgm:prSet/>
      <dgm:spPr/>
      <dgm:t>
        <a:bodyPr/>
        <a:lstStyle/>
        <a:p>
          <a:endParaRPr lang="en-GB"/>
        </a:p>
      </dgm:t>
    </dgm:pt>
    <dgm:pt modelId="{9BCAB60D-1971-4F70-A398-865BE9574DDC}" type="sibTrans" cxnId="{6AF2696F-FB9B-402E-9228-C6160C3A7354}">
      <dgm:prSet/>
      <dgm:spPr/>
      <dgm:t>
        <a:bodyPr/>
        <a:lstStyle/>
        <a:p>
          <a:endParaRPr lang="en-GB"/>
        </a:p>
      </dgm:t>
    </dgm:pt>
    <dgm:pt modelId="{11A25CCD-CEEF-4BD8-9FFC-DE64090CB070}">
      <dgm:prSet phldrT="[Text]"/>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lin ang="18900000" scaled="1"/>
          <a:tileRect/>
        </a:gradFill>
        <a:scene3d>
          <a:camera prst="orthographicFront"/>
          <a:lightRig rig="threePt" dir="t"/>
        </a:scene3d>
        <a:sp3d>
          <a:bevelT/>
        </a:sp3d>
      </dgm:spPr>
      <dgm:t>
        <a:bodyPr/>
        <a:lstStyle/>
        <a:p>
          <a:r>
            <a:rPr lang="es-ES" dirty="0" err="1" smtClean="0"/>
            <a:t>The</a:t>
          </a:r>
          <a:r>
            <a:rPr lang="es-ES" dirty="0" smtClean="0"/>
            <a:t> </a:t>
          </a:r>
          <a:r>
            <a:rPr lang="es-ES" dirty="0" err="1" smtClean="0"/>
            <a:t>instructions</a:t>
          </a:r>
          <a:r>
            <a:rPr lang="es-ES" dirty="0" smtClean="0"/>
            <a:t> of a </a:t>
          </a:r>
          <a:r>
            <a:rPr lang="es-ES" dirty="0" err="1" smtClean="0"/>
            <a:t>language</a:t>
          </a:r>
          <a:r>
            <a:rPr lang="es-ES" dirty="0" smtClean="0"/>
            <a:t> </a:t>
          </a:r>
          <a:r>
            <a:rPr lang="es-ES" dirty="0" err="1" smtClean="0"/>
            <a:t>exam</a:t>
          </a:r>
          <a:r>
            <a:rPr lang="es-ES" dirty="0" smtClean="0"/>
            <a:t> use </a:t>
          </a:r>
          <a:r>
            <a:rPr lang="es-ES" dirty="0" err="1" smtClean="0"/>
            <a:t>language</a:t>
          </a:r>
          <a:r>
            <a:rPr lang="es-ES" dirty="0" smtClean="0"/>
            <a:t> </a:t>
          </a:r>
          <a:r>
            <a:rPr lang="es-ES" dirty="0" err="1" smtClean="0"/>
            <a:t>which</a:t>
          </a:r>
          <a:r>
            <a:rPr lang="es-ES" dirty="0" smtClean="0"/>
            <a:t> </a:t>
          </a:r>
          <a:r>
            <a:rPr lang="es-ES" dirty="0" err="1" smtClean="0"/>
            <a:t>is</a:t>
          </a:r>
          <a:r>
            <a:rPr lang="es-ES" dirty="0" smtClean="0"/>
            <a:t> more </a:t>
          </a:r>
          <a:r>
            <a:rPr lang="es-ES" dirty="0" err="1" smtClean="0"/>
            <a:t>complex</a:t>
          </a:r>
          <a:r>
            <a:rPr lang="es-ES" dirty="0" smtClean="0"/>
            <a:t> </a:t>
          </a:r>
          <a:r>
            <a:rPr lang="es-ES" dirty="0" err="1" smtClean="0"/>
            <a:t>than</a:t>
          </a:r>
          <a:r>
            <a:rPr lang="es-ES" dirty="0" smtClean="0"/>
            <a:t> </a:t>
          </a:r>
          <a:r>
            <a:rPr lang="es-ES" dirty="0" err="1" smtClean="0"/>
            <a:t>the</a:t>
          </a:r>
          <a:r>
            <a:rPr lang="es-ES" dirty="0" smtClean="0"/>
            <a:t> </a:t>
          </a:r>
          <a:r>
            <a:rPr lang="es-ES" dirty="0" err="1" smtClean="0"/>
            <a:t>level</a:t>
          </a:r>
          <a:r>
            <a:rPr lang="es-ES" dirty="0" smtClean="0"/>
            <a:t> of </a:t>
          </a:r>
          <a:r>
            <a:rPr lang="es-ES" dirty="0" err="1" smtClean="0"/>
            <a:t>the</a:t>
          </a:r>
          <a:r>
            <a:rPr lang="es-ES" dirty="0" smtClean="0"/>
            <a:t> test</a:t>
          </a:r>
          <a:endParaRPr lang="en-GB" dirty="0"/>
        </a:p>
      </dgm:t>
    </dgm:pt>
    <dgm:pt modelId="{7AF2CBB5-E2C3-451B-B9D8-3DAB4DF6B9D6}" type="parTrans" cxnId="{A1D28096-D889-4C50-9B2A-30E54A23D5E7}">
      <dgm:prSet/>
      <dgm:spPr/>
      <dgm:t>
        <a:bodyPr/>
        <a:lstStyle/>
        <a:p>
          <a:endParaRPr lang="en-GB"/>
        </a:p>
      </dgm:t>
    </dgm:pt>
    <dgm:pt modelId="{4272635C-541A-4F35-83A2-44AA588CE86F}" type="sibTrans" cxnId="{A1D28096-D889-4C50-9B2A-30E54A23D5E7}">
      <dgm:prSet/>
      <dgm:spPr/>
      <dgm:t>
        <a:bodyPr/>
        <a:lstStyle/>
        <a:p>
          <a:endParaRPr lang="en-GB"/>
        </a:p>
      </dgm:t>
    </dgm:pt>
    <dgm:pt modelId="{627FE23F-E764-41A4-BB40-85E17D255DB0}">
      <dgm:prSet phldrT="[Text]"/>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lin ang="18900000" scaled="1"/>
          <a:tileRect/>
        </a:gradFill>
        <a:scene3d>
          <a:camera prst="orthographicFront"/>
          <a:lightRig rig="threePt" dir="t"/>
        </a:scene3d>
        <a:sp3d>
          <a:bevelT/>
        </a:sp3d>
      </dgm:spPr>
      <dgm:t>
        <a:bodyPr/>
        <a:lstStyle/>
        <a:p>
          <a:r>
            <a:rPr lang="es-ES" dirty="0" err="1" smtClean="0"/>
            <a:t>An</a:t>
          </a:r>
          <a:r>
            <a:rPr lang="es-ES" dirty="0" smtClean="0"/>
            <a:t> </a:t>
          </a:r>
          <a:r>
            <a:rPr lang="es-ES" dirty="0" err="1" smtClean="0"/>
            <a:t>exam</a:t>
          </a:r>
          <a:r>
            <a:rPr lang="es-ES" dirty="0" smtClean="0"/>
            <a:t> </a:t>
          </a:r>
          <a:r>
            <a:rPr lang="es-ES" dirty="0" err="1" smtClean="0"/>
            <a:t>is</a:t>
          </a:r>
          <a:r>
            <a:rPr lang="es-ES" dirty="0" smtClean="0"/>
            <a:t> </a:t>
          </a:r>
          <a:r>
            <a:rPr lang="es-ES" dirty="0" err="1" smtClean="0"/>
            <a:t>incredibly</a:t>
          </a:r>
          <a:r>
            <a:rPr lang="es-ES" dirty="0" smtClean="0"/>
            <a:t> </a:t>
          </a:r>
          <a:r>
            <a:rPr lang="es-ES" dirty="0" err="1" smtClean="0"/>
            <a:t>reliable</a:t>
          </a:r>
          <a:r>
            <a:rPr lang="es-ES" dirty="0" smtClean="0"/>
            <a:t>, </a:t>
          </a:r>
          <a:r>
            <a:rPr lang="es-ES" dirty="0" err="1" smtClean="0"/>
            <a:t>but</a:t>
          </a:r>
          <a:r>
            <a:rPr lang="es-ES" dirty="0" smtClean="0"/>
            <a:t> </a:t>
          </a:r>
          <a:r>
            <a:rPr lang="es-ES" dirty="0" err="1" smtClean="0"/>
            <a:t>is</a:t>
          </a:r>
          <a:r>
            <a:rPr lang="es-ES" dirty="0" smtClean="0"/>
            <a:t> </a:t>
          </a:r>
          <a:r>
            <a:rPr lang="es-ES" dirty="0" err="1" smtClean="0"/>
            <a:t>over</a:t>
          </a:r>
          <a:r>
            <a:rPr lang="es-ES" dirty="0" smtClean="0"/>
            <a:t> </a:t>
          </a:r>
          <a:r>
            <a:rPr lang="es-ES" dirty="0" err="1" smtClean="0"/>
            <a:t>six</a:t>
          </a:r>
          <a:r>
            <a:rPr lang="es-ES" dirty="0" smtClean="0"/>
            <a:t> </a:t>
          </a:r>
          <a:r>
            <a:rPr lang="es-ES" dirty="0" err="1" smtClean="0"/>
            <a:t>hours</a:t>
          </a:r>
          <a:r>
            <a:rPr lang="es-ES" dirty="0" smtClean="0"/>
            <a:t> </a:t>
          </a:r>
          <a:r>
            <a:rPr lang="es-ES" dirty="0" err="1" smtClean="0"/>
            <a:t>long</a:t>
          </a:r>
          <a:endParaRPr lang="en-GB" dirty="0"/>
        </a:p>
      </dgm:t>
    </dgm:pt>
    <dgm:pt modelId="{988F9DC2-672D-47B7-859E-503932E23E06}" type="parTrans" cxnId="{A4F29404-9354-4212-81CC-5D474FECD46E}">
      <dgm:prSet/>
      <dgm:spPr/>
      <dgm:t>
        <a:bodyPr/>
        <a:lstStyle/>
        <a:p>
          <a:endParaRPr lang="en-GB"/>
        </a:p>
      </dgm:t>
    </dgm:pt>
    <dgm:pt modelId="{FF47C2E1-7A91-480C-BAB5-588050C93C94}" type="sibTrans" cxnId="{A4F29404-9354-4212-81CC-5D474FECD46E}">
      <dgm:prSet/>
      <dgm:spPr/>
      <dgm:t>
        <a:bodyPr/>
        <a:lstStyle/>
        <a:p>
          <a:endParaRPr lang="en-GB"/>
        </a:p>
      </dgm:t>
    </dgm:pt>
    <dgm:pt modelId="{12B2D99C-EBF0-4904-9262-F1C14847EDFD}">
      <dgm:prSet phldrT="[Text]"/>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lin ang="18900000" scaled="1"/>
          <a:tileRect/>
        </a:gradFill>
        <a:scene3d>
          <a:camera prst="orthographicFront"/>
          <a:lightRig rig="threePt" dir="t"/>
        </a:scene3d>
        <a:sp3d>
          <a:bevelT/>
        </a:sp3d>
      </dgm:spPr>
      <dgm:t>
        <a:bodyPr/>
        <a:lstStyle/>
        <a:p>
          <a:r>
            <a:rPr lang="es-ES" dirty="0" smtClean="0"/>
            <a:t>A </a:t>
          </a:r>
          <a:r>
            <a:rPr lang="es-ES" dirty="0" err="1" smtClean="0"/>
            <a:t>driving</a:t>
          </a:r>
          <a:r>
            <a:rPr lang="es-ES" dirty="0" smtClean="0"/>
            <a:t> </a:t>
          </a:r>
          <a:r>
            <a:rPr lang="es-ES" dirty="0" err="1" smtClean="0"/>
            <a:t>exam</a:t>
          </a:r>
          <a:r>
            <a:rPr lang="es-ES" dirty="0" smtClean="0"/>
            <a:t> </a:t>
          </a:r>
          <a:r>
            <a:rPr lang="es-ES" dirty="0" err="1" smtClean="0"/>
            <a:t>consists</a:t>
          </a:r>
          <a:r>
            <a:rPr lang="es-ES" dirty="0" smtClean="0"/>
            <a:t> </a:t>
          </a:r>
          <a:r>
            <a:rPr lang="es-ES" dirty="0" err="1" smtClean="0"/>
            <a:t>only</a:t>
          </a:r>
          <a:r>
            <a:rPr lang="es-ES" dirty="0" smtClean="0"/>
            <a:t> of a </a:t>
          </a:r>
          <a:r>
            <a:rPr lang="es-ES" dirty="0" err="1" smtClean="0"/>
            <a:t>written</a:t>
          </a:r>
          <a:r>
            <a:rPr lang="es-ES" dirty="0" smtClean="0"/>
            <a:t> </a:t>
          </a:r>
          <a:r>
            <a:rPr lang="es-ES" dirty="0" err="1" smtClean="0"/>
            <a:t>theoretical</a:t>
          </a:r>
          <a:r>
            <a:rPr lang="es-ES" dirty="0" smtClean="0"/>
            <a:t> </a:t>
          </a:r>
          <a:r>
            <a:rPr lang="es-ES" dirty="0" err="1" smtClean="0"/>
            <a:t>component</a:t>
          </a:r>
          <a:endParaRPr lang="en-GB" dirty="0"/>
        </a:p>
      </dgm:t>
    </dgm:pt>
    <dgm:pt modelId="{53328774-DDDA-4403-9B7C-9F9BDBDB7914}" type="parTrans" cxnId="{B2B376E4-8A24-417F-832B-42E6E54300D6}">
      <dgm:prSet/>
      <dgm:spPr/>
      <dgm:t>
        <a:bodyPr/>
        <a:lstStyle/>
        <a:p>
          <a:endParaRPr lang="en-GB"/>
        </a:p>
      </dgm:t>
    </dgm:pt>
    <dgm:pt modelId="{D7E5FFC5-E2E9-449E-9AB2-0BDFD01B3504}" type="sibTrans" cxnId="{B2B376E4-8A24-417F-832B-42E6E54300D6}">
      <dgm:prSet/>
      <dgm:spPr/>
      <dgm:t>
        <a:bodyPr/>
        <a:lstStyle/>
        <a:p>
          <a:endParaRPr lang="en-GB"/>
        </a:p>
      </dgm:t>
    </dgm:pt>
    <dgm:pt modelId="{78DD1CE4-5002-4F71-8F06-CC25B5C0851C}" type="pres">
      <dgm:prSet presAssocID="{FFD5FFDD-5C50-4ADD-B8EB-D7960E71908F}" presName="diagram" presStyleCnt="0">
        <dgm:presLayoutVars>
          <dgm:dir/>
          <dgm:resizeHandles val="exact"/>
        </dgm:presLayoutVars>
      </dgm:prSet>
      <dgm:spPr/>
      <dgm:t>
        <a:bodyPr/>
        <a:lstStyle/>
        <a:p>
          <a:endParaRPr lang="es-ES"/>
        </a:p>
      </dgm:t>
    </dgm:pt>
    <dgm:pt modelId="{7FB7D2E1-1E90-4402-993D-214367B583CA}" type="pres">
      <dgm:prSet presAssocID="{2CBD065B-2958-440A-AD0B-4A73D363E8B7}" presName="node" presStyleLbl="node1" presStyleIdx="0" presStyleCnt="4">
        <dgm:presLayoutVars>
          <dgm:bulletEnabled val="1"/>
        </dgm:presLayoutVars>
      </dgm:prSet>
      <dgm:spPr/>
      <dgm:t>
        <a:bodyPr/>
        <a:lstStyle/>
        <a:p>
          <a:endParaRPr lang="en-GB"/>
        </a:p>
      </dgm:t>
    </dgm:pt>
    <dgm:pt modelId="{49470BD3-0070-45E9-8A57-D231AA861DCD}" type="pres">
      <dgm:prSet presAssocID="{9BCAB60D-1971-4F70-A398-865BE9574DDC}" presName="sibTrans" presStyleCnt="0"/>
      <dgm:spPr/>
    </dgm:pt>
    <dgm:pt modelId="{EF1D8F32-CF82-4BD3-90B9-0C054F46626C}" type="pres">
      <dgm:prSet presAssocID="{11A25CCD-CEEF-4BD8-9FFC-DE64090CB070}" presName="node" presStyleLbl="node1" presStyleIdx="1" presStyleCnt="4">
        <dgm:presLayoutVars>
          <dgm:bulletEnabled val="1"/>
        </dgm:presLayoutVars>
      </dgm:prSet>
      <dgm:spPr/>
      <dgm:t>
        <a:bodyPr/>
        <a:lstStyle/>
        <a:p>
          <a:endParaRPr lang="en-GB"/>
        </a:p>
      </dgm:t>
    </dgm:pt>
    <dgm:pt modelId="{5B7EF4F8-DF9F-4FD6-89FB-6E65D3DF9B85}" type="pres">
      <dgm:prSet presAssocID="{4272635C-541A-4F35-83A2-44AA588CE86F}" presName="sibTrans" presStyleCnt="0"/>
      <dgm:spPr/>
    </dgm:pt>
    <dgm:pt modelId="{96E096CF-0F3F-489C-A497-74BE6F9D0872}" type="pres">
      <dgm:prSet presAssocID="{627FE23F-E764-41A4-BB40-85E17D255DB0}" presName="node" presStyleLbl="node1" presStyleIdx="2" presStyleCnt="4">
        <dgm:presLayoutVars>
          <dgm:bulletEnabled val="1"/>
        </dgm:presLayoutVars>
      </dgm:prSet>
      <dgm:spPr/>
      <dgm:t>
        <a:bodyPr/>
        <a:lstStyle/>
        <a:p>
          <a:endParaRPr lang="en-GB"/>
        </a:p>
      </dgm:t>
    </dgm:pt>
    <dgm:pt modelId="{79BE81A1-C532-4108-B634-48EFE02C62F9}" type="pres">
      <dgm:prSet presAssocID="{FF47C2E1-7A91-480C-BAB5-588050C93C94}" presName="sibTrans" presStyleCnt="0"/>
      <dgm:spPr/>
    </dgm:pt>
    <dgm:pt modelId="{B9027EAE-8B9B-4220-BEBE-640791EC1075}" type="pres">
      <dgm:prSet presAssocID="{12B2D99C-EBF0-4904-9262-F1C14847EDFD}" presName="node" presStyleLbl="node1" presStyleIdx="3" presStyleCnt="4">
        <dgm:presLayoutVars>
          <dgm:bulletEnabled val="1"/>
        </dgm:presLayoutVars>
      </dgm:prSet>
      <dgm:spPr/>
      <dgm:t>
        <a:bodyPr/>
        <a:lstStyle/>
        <a:p>
          <a:endParaRPr lang="en-GB"/>
        </a:p>
      </dgm:t>
    </dgm:pt>
  </dgm:ptLst>
  <dgm:cxnLst>
    <dgm:cxn modelId="{A1D28096-D889-4C50-9B2A-30E54A23D5E7}" srcId="{FFD5FFDD-5C50-4ADD-B8EB-D7960E71908F}" destId="{11A25CCD-CEEF-4BD8-9FFC-DE64090CB070}" srcOrd="1" destOrd="0" parTransId="{7AF2CBB5-E2C3-451B-B9D8-3DAB4DF6B9D6}" sibTransId="{4272635C-541A-4F35-83A2-44AA588CE86F}"/>
    <dgm:cxn modelId="{4FF059D0-7C54-401D-A22A-E8DF6F9458AB}" type="presOf" srcId="{FFD5FFDD-5C50-4ADD-B8EB-D7960E71908F}" destId="{78DD1CE4-5002-4F71-8F06-CC25B5C0851C}" srcOrd="0" destOrd="0" presId="urn:microsoft.com/office/officeart/2005/8/layout/default"/>
    <dgm:cxn modelId="{ECD1BCA6-D3E6-448C-A7D6-0DA60B2C5500}" type="presOf" srcId="{2CBD065B-2958-440A-AD0B-4A73D363E8B7}" destId="{7FB7D2E1-1E90-4402-993D-214367B583CA}" srcOrd="0" destOrd="0" presId="urn:microsoft.com/office/officeart/2005/8/layout/default"/>
    <dgm:cxn modelId="{6D3D850C-FF37-40A1-9393-30B94C089497}" type="presOf" srcId="{627FE23F-E764-41A4-BB40-85E17D255DB0}" destId="{96E096CF-0F3F-489C-A497-74BE6F9D0872}" srcOrd="0" destOrd="0" presId="urn:microsoft.com/office/officeart/2005/8/layout/default"/>
    <dgm:cxn modelId="{A4F29404-9354-4212-81CC-5D474FECD46E}" srcId="{FFD5FFDD-5C50-4ADD-B8EB-D7960E71908F}" destId="{627FE23F-E764-41A4-BB40-85E17D255DB0}" srcOrd="2" destOrd="0" parTransId="{988F9DC2-672D-47B7-859E-503932E23E06}" sibTransId="{FF47C2E1-7A91-480C-BAB5-588050C93C94}"/>
    <dgm:cxn modelId="{E675FF8D-22B0-47DE-A930-DC87E759EFC8}" type="presOf" srcId="{11A25CCD-CEEF-4BD8-9FFC-DE64090CB070}" destId="{EF1D8F32-CF82-4BD3-90B9-0C054F46626C}" srcOrd="0" destOrd="0" presId="urn:microsoft.com/office/officeart/2005/8/layout/default"/>
    <dgm:cxn modelId="{6AF2696F-FB9B-402E-9228-C6160C3A7354}" srcId="{FFD5FFDD-5C50-4ADD-B8EB-D7960E71908F}" destId="{2CBD065B-2958-440A-AD0B-4A73D363E8B7}" srcOrd="0" destOrd="0" parTransId="{FF3922D9-A9B9-496B-B716-6C3DD1094D39}" sibTransId="{9BCAB60D-1971-4F70-A398-865BE9574DDC}"/>
    <dgm:cxn modelId="{B2B376E4-8A24-417F-832B-42E6E54300D6}" srcId="{FFD5FFDD-5C50-4ADD-B8EB-D7960E71908F}" destId="{12B2D99C-EBF0-4904-9262-F1C14847EDFD}" srcOrd="3" destOrd="0" parTransId="{53328774-DDDA-4403-9B7C-9F9BDBDB7914}" sibTransId="{D7E5FFC5-E2E9-449E-9AB2-0BDFD01B3504}"/>
    <dgm:cxn modelId="{978684A5-A055-4676-BC10-D5CAB00E968F}" type="presOf" srcId="{12B2D99C-EBF0-4904-9262-F1C14847EDFD}" destId="{B9027EAE-8B9B-4220-BEBE-640791EC1075}" srcOrd="0" destOrd="0" presId="urn:microsoft.com/office/officeart/2005/8/layout/default"/>
    <dgm:cxn modelId="{F0B82B15-4ED8-473E-9AD8-3032E795BA8F}" type="presParOf" srcId="{78DD1CE4-5002-4F71-8F06-CC25B5C0851C}" destId="{7FB7D2E1-1E90-4402-993D-214367B583CA}" srcOrd="0" destOrd="0" presId="urn:microsoft.com/office/officeart/2005/8/layout/default"/>
    <dgm:cxn modelId="{D0EADC8B-623B-48EC-BB94-55E9E3AADDB2}" type="presParOf" srcId="{78DD1CE4-5002-4F71-8F06-CC25B5C0851C}" destId="{49470BD3-0070-45E9-8A57-D231AA861DCD}" srcOrd="1" destOrd="0" presId="urn:microsoft.com/office/officeart/2005/8/layout/default"/>
    <dgm:cxn modelId="{521848F3-0573-4FEA-8D0D-51F135A808E7}" type="presParOf" srcId="{78DD1CE4-5002-4F71-8F06-CC25B5C0851C}" destId="{EF1D8F32-CF82-4BD3-90B9-0C054F46626C}" srcOrd="2" destOrd="0" presId="urn:microsoft.com/office/officeart/2005/8/layout/default"/>
    <dgm:cxn modelId="{9D948B18-74A6-4ED3-99C9-A1E21762877D}" type="presParOf" srcId="{78DD1CE4-5002-4F71-8F06-CC25B5C0851C}" destId="{5B7EF4F8-DF9F-4FD6-89FB-6E65D3DF9B85}" srcOrd="3" destOrd="0" presId="urn:microsoft.com/office/officeart/2005/8/layout/default"/>
    <dgm:cxn modelId="{9F297263-DCB2-4EB2-9E7B-EF82B66830E3}" type="presParOf" srcId="{78DD1CE4-5002-4F71-8F06-CC25B5C0851C}" destId="{96E096CF-0F3F-489C-A497-74BE6F9D0872}" srcOrd="4" destOrd="0" presId="urn:microsoft.com/office/officeart/2005/8/layout/default"/>
    <dgm:cxn modelId="{B0EF9FC0-9536-4F7A-AEF8-F6DAA1E30ECF}" type="presParOf" srcId="{78DD1CE4-5002-4F71-8F06-CC25B5C0851C}" destId="{79BE81A1-C532-4108-B634-48EFE02C62F9}" srcOrd="5" destOrd="0" presId="urn:microsoft.com/office/officeart/2005/8/layout/default"/>
    <dgm:cxn modelId="{34FB6537-A83D-4C32-A59B-ED4E78BED607}" type="presParOf" srcId="{78DD1CE4-5002-4F71-8F06-CC25B5C0851C}" destId="{B9027EAE-8B9B-4220-BEBE-640791EC107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4411DF-35A6-423C-B651-CA7C8AF17E8E}"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GB"/>
        </a:p>
      </dgm:t>
    </dgm:pt>
    <dgm:pt modelId="{0ADE76D9-7EB6-403C-A9F7-C48923D868AA}">
      <dgm:prSet phldrT="[Text]"/>
      <dgm:spPr>
        <a:ln>
          <a:solidFill>
            <a:srgbClr val="A0C50E"/>
          </a:solidFill>
        </a:ln>
      </dgm:spPr>
      <dgm:t>
        <a:bodyPr/>
        <a:lstStyle/>
        <a:p>
          <a:r>
            <a:rPr lang="es-ES" b="1" dirty="0" smtClean="0">
              <a:solidFill>
                <a:srgbClr val="A0C50E"/>
              </a:solidFill>
            </a:rPr>
            <a:t>V =</a:t>
          </a:r>
          <a:r>
            <a:rPr lang="es-ES" dirty="0" smtClean="0"/>
            <a:t> A </a:t>
          </a:r>
          <a:r>
            <a:rPr lang="es-ES" dirty="0" err="1" smtClean="0"/>
            <a:t>driving</a:t>
          </a:r>
          <a:r>
            <a:rPr lang="es-ES" dirty="0" smtClean="0"/>
            <a:t> </a:t>
          </a:r>
          <a:r>
            <a:rPr lang="es-ES" dirty="0" err="1" smtClean="0"/>
            <a:t>exam</a:t>
          </a:r>
          <a:r>
            <a:rPr lang="es-ES" dirty="0" smtClean="0"/>
            <a:t> </a:t>
          </a:r>
          <a:r>
            <a:rPr lang="es-ES" dirty="0" err="1" smtClean="0"/>
            <a:t>consists</a:t>
          </a:r>
          <a:r>
            <a:rPr lang="es-ES" dirty="0" smtClean="0"/>
            <a:t> </a:t>
          </a:r>
          <a:r>
            <a:rPr lang="es-ES" dirty="0" err="1" smtClean="0"/>
            <a:t>only</a:t>
          </a:r>
          <a:r>
            <a:rPr lang="es-ES" dirty="0" smtClean="0"/>
            <a:t> of a </a:t>
          </a:r>
          <a:r>
            <a:rPr lang="es-ES" dirty="0" err="1" smtClean="0"/>
            <a:t>written</a:t>
          </a:r>
          <a:r>
            <a:rPr lang="es-ES" dirty="0" smtClean="0"/>
            <a:t> </a:t>
          </a:r>
          <a:r>
            <a:rPr lang="es-ES" dirty="0" err="1" smtClean="0"/>
            <a:t>theoretical</a:t>
          </a:r>
          <a:r>
            <a:rPr lang="es-ES" dirty="0" smtClean="0"/>
            <a:t> </a:t>
          </a:r>
          <a:r>
            <a:rPr lang="es-ES" dirty="0" err="1" smtClean="0"/>
            <a:t>component</a:t>
          </a:r>
          <a:endParaRPr lang="en-GB" dirty="0"/>
        </a:p>
      </dgm:t>
    </dgm:pt>
    <dgm:pt modelId="{AC480EC9-D575-4278-A9AA-0C4BB3454179}" type="parTrans" cxnId="{D837D619-5ED0-409F-AD41-7A3D750CB723}">
      <dgm:prSet/>
      <dgm:spPr/>
      <dgm:t>
        <a:bodyPr/>
        <a:lstStyle/>
        <a:p>
          <a:endParaRPr lang="en-GB"/>
        </a:p>
      </dgm:t>
    </dgm:pt>
    <dgm:pt modelId="{0C8926BD-4797-4553-9872-6A5A08516EA4}" type="sibTrans" cxnId="{D837D619-5ED0-409F-AD41-7A3D750CB723}">
      <dgm:prSet/>
      <dgm:spPr/>
      <dgm:t>
        <a:bodyPr/>
        <a:lstStyle/>
        <a:p>
          <a:endParaRPr lang="en-GB"/>
        </a:p>
      </dgm:t>
    </dgm:pt>
    <dgm:pt modelId="{53FFA3F6-1D91-4B76-A2AF-53CB897E4254}">
      <dgm:prSet phldrT="[Text]"/>
      <dgm:spPr>
        <a:ln>
          <a:solidFill>
            <a:srgbClr val="A0C50E"/>
          </a:solidFill>
        </a:ln>
      </dgm:spPr>
      <dgm:t>
        <a:bodyPr/>
        <a:lstStyle/>
        <a:p>
          <a:r>
            <a:rPr lang="es-ES" b="1" dirty="0" smtClean="0">
              <a:solidFill>
                <a:srgbClr val="A0C50E"/>
              </a:solidFill>
            </a:rPr>
            <a:t>I = </a:t>
          </a:r>
          <a:r>
            <a:rPr lang="es-ES" dirty="0" smtClean="0"/>
            <a:t>A </a:t>
          </a:r>
          <a:r>
            <a:rPr lang="es-ES" dirty="0" err="1" smtClean="0"/>
            <a:t>language</a:t>
          </a:r>
          <a:r>
            <a:rPr lang="es-ES" dirty="0" smtClean="0"/>
            <a:t> </a:t>
          </a:r>
          <a:r>
            <a:rPr lang="es-ES" dirty="0" err="1" smtClean="0"/>
            <a:t>exam</a:t>
          </a:r>
          <a:r>
            <a:rPr lang="es-ES" dirty="0" smtClean="0"/>
            <a:t> </a:t>
          </a:r>
          <a:r>
            <a:rPr lang="es-ES" dirty="0" err="1" smtClean="0"/>
            <a:t>only</a:t>
          </a:r>
          <a:r>
            <a:rPr lang="es-ES" dirty="0" smtClean="0"/>
            <a:t> has gap-</a:t>
          </a:r>
          <a:r>
            <a:rPr lang="es-ES" dirty="0" err="1" smtClean="0"/>
            <a:t>fill</a:t>
          </a:r>
          <a:r>
            <a:rPr lang="es-ES" dirty="0" smtClean="0"/>
            <a:t> </a:t>
          </a:r>
          <a:r>
            <a:rPr lang="es-ES" dirty="0" err="1" smtClean="0"/>
            <a:t>grammar</a:t>
          </a:r>
          <a:r>
            <a:rPr lang="es-ES" dirty="0" smtClean="0"/>
            <a:t> </a:t>
          </a:r>
          <a:r>
            <a:rPr lang="es-ES" dirty="0" err="1" smtClean="0"/>
            <a:t>questions</a:t>
          </a:r>
          <a:endParaRPr lang="en-GB" dirty="0"/>
        </a:p>
      </dgm:t>
    </dgm:pt>
    <dgm:pt modelId="{D42C0555-FA27-40EE-86E0-36C870B48D17}" type="parTrans" cxnId="{674AB303-0E7C-4BF0-BCBA-9BEF7A96BE6A}">
      <dgm:prSet/>
      <dgm:spPr/>
      <dgm:t>
        <a:bodyPr/>
        <a:lstStyle/>
        <a:p>
          <a:endParaRPr lang="en-GB"/>
        </a:p>
      </dgm:t>
    </dgm:pt>
    <dgm:pt modelId="{F7A9DFB0-CFCE-46E2-B161-58ACA3B1CA77}" type="sibTrans" cxnId="{674AB303-0E7C-4BF0-BCBA-9BEF7A96BE6A}">
      <dgm:prSet/>
      <dgm:spPr/>
      <dgm:t>
        <a:bodyPr/>
        <a:lstStyle/>
        <a:p>
          <a:endParaRPr lang="en-GB"/>
        </a:p>
      </dgm:t>
    </dgm:pt>
    <dgm:pt modelId="{5F4C7874-388F-4773-9C08-E4D0C62E1C6E}">
      <dgm:prSet phldrT="[Text]"/>
      <dgm:spPr>
        <a:ln>
          <a:solidFill>
            <a:srgbClr val="A0C50E"/>
          </a:solidFill>
        </a:ln>
      </dgm:spPr>
      <dgm:t>
        <a:bodyPr/>
        <a:lstStyle/>
        <a:p>
          <a:r>
            <a:rPr lang="es-ES" b="1" dirty="0" smtClean="0">
              <a:solidFill>
                <a:srgbClr val="A0C50E"/>
              </a:solidFill>
            </a:rPr>
            <a:t>R = </a:t>
          </a:r>
          <a:r>
            <a:rPr lang="es-ES" dirty="0" err="1" smtClean="0"/>
            <a:t>The</a:t>
          </a:r>
          <a:r>
            <a:rPr lang="es-ES" dirty="0" smtClean="0"/>
            <a:t> </a:t>
          </a:r>
          <a:r>
            <a:rPr lang="es-ES" dirty="0" err="1" smtClean="0"/>
            <a:t>instructions</a:t>
          </a:r>
          <a:r>
            <a:rPr lang="es-ES" dirty="0" smtClean="0"/>
            <a:t> of a </a:t>
          </a:r>
          <a:r>
            <a:rPr lang="es-ES" dirty="0" err="1" smtClean="0"/>
            <a:t>language</a:t>
          </a:r>
          <a:r>
            <a:rPr lang="es-ES" dirty="0" smtClean="0"/>
            <a:t> </a:t>
          </a:r>
          <a:r>
            <a:rPr lang="es-ES" dirty="0" err="1" smtClean="0"/>
            <a:t>exam</a:t>
          </a:r>
          <a:r>
            <a:rPr lang="es-ES" dirty="0" smtClean="0"/>
            <a:t> use </a:t>
          </a:r>
          <a:r>
            <a:rPr lang="es-ES" dirty="0" err="1" smtClean="0"/>
            <a:t>language</a:t>
          </a:r>
          <a:r>
            <a:rPr lang="es-ES" dirty="0" smtClean="0"/>
            <a:t> </a:t>
          </a:r>
          <a:r>
            <a:rPr lang="es-ES" dirty="0" err="1" smtClean="0"/>
            <a:t>which</a:t>
          </a:r>
          <a:r>
            <a:rPr lang="es-ES" dirty="0" smtClean="0"/>
            <a:t> </a:t>
          </a:r>
          <a:r>
            <a:rPr lang="es-ES" dirty="0" err="1" smtClean="0"/>
            <a:t>is</a:t>
          </a:r>
          <a:r>
            <a:rPr lang="es-ES" dirty="0" smtClean="0"/>
            <a:t> more </a:t>
          </a:r>
          <a:r>
            <a:rPr lang="es-ES" dirty="0" err="1" smtClean="0"/>
            <a:t>complex</a:t>
          </a:r>
          <a:r>
            <a:rPr lang="es-ES" dirty="0" smtClean="0"/>
            <a:t> </a:t>
          </a:r>
          <a:r>
            <a:rPr lang="es-ES" dirty="0" err="1" smtClean="0"/>
            <a:t>than</a:t>
          </a:r>
          <a:r>
            <a:rPr lang="es-ES" dirty="0" smtClean="0"/>
            <a:t> </a:t>
          </a:r>
          <a:r>
            <a:rPr lang="es-ES" dirty="0" err="1" smtClean="0"/>
            <a:t>the</a:t>
          </a:r>
          <a:r>
            <a:rPr lang="es-ES" dirty="0" smtClean="0"/>
            <a:t> </a:t>
          </a:r>
          <a:r>
            <a:rPr lang="es-ES" dirty="0" err="1" smtClean="0"/>
            <a:t>level</a:t>
          </a:r>
          <a:r>
            <a:rPr lang="es-ES" dirty="0" smtClean="0"/>
            <a:t> of </a:t>
          </a:r>
          <a:r>
            <a:rPr lang="es-ES" dirty="0" err="1" smtClean="0"/>
            <a:t>the</a:t>
          </a:r>
          <a:r>
            <a:rPr lang="es-ES" dirty="0" smtClean="0"/>
            <a:t> test</a:t>
          </a:r>
          <a:endParaRPr lang="en-GB" dirty="0"/>
        </a:p>
      </dgm:t>
    </dgm:pt>
    <dgm:pt modelId="{DFCE1C23-D183-41E9-BCFE-BE0CCF0BD158}" type="parTrans" cxnId="{A746415A-68AC-43DB-9ED1-A09A9E2B1FA1}">
      <dgm:prSet/>
      <dgm:spPr/>
      <dgm:t>
        <a:bodyPr/>
        <a:lstStyle/>
        <a:p>
          <a:endParaRPr lang="en-GB"/>
        </a:p>
      </dgm:t>
    </dgm:pt>
    <dgm:pt modelId="{4627A095-BFA4-4687-B620-F8D21315E978}" type="sibTrans" cxnId="{A746415A-68AC-43DB-9ED1-A09A9E2B1FA1}">
      <dgm:prSet/>
      <dgm:spPr/>
      <dgm:t>
        <a:bodyPr/>
        <a:lstStyle/>
        <a:p>
          <a:endParaRPr lang="en-GB"/>
        </a:p>
      </dgm:t>
    </dgm:pt>
    <dgm:pt modelId="{CFBBA4FF-9252-4E50-AB8D-7A831FCF1D81}">
      <dgm:prSet phldrT="[Text]"/>
      <dgm:spPr>
        <a:ln>
          <a:solidFill>
            <a:srgbClr val="A0C50E"/>
          </a:solidFill>
        </a:ln>
      </dgm:spPr>
      <dgm:t>
        <a:bodyPr/>
        <a:lstStyle/>
        <a:p>
          <a:r>
            <a:rPr lang="en-GB" altLang="es-ES" b="1" dirty="0" smtClean="0">
              <a:solidFill>
                <a:srgbClr val="A0C50E"/>
              </a:solidFill>
              <a:ea typeface="ヒラギノ角ゴ Pro W3"/>
              <a:cs typeface="ヒラギノ角ゴ Pro W3"/>
            </a:rPr>
            <a:t>P =</a:t>
          </a:r>
          <a:r>
            <a:rPr lang="en-GB" altLang="es-ES" dirty="0" smtClean="0">
              <a:ea typeface="ヒラギノ角ゴ Pro W3"/>
              <a:cs typeface="ヒラギノ角ゴ Pro W3"/>
            </a:rPr>
            <a:t> </a:t>
          </a:r>
          <a:r>
            <a:rPr lang="es-ES" dirty="0" err="1" smtClean="0"/>
            <a:t>An</a:t>
          </a:r>
          <a:r>
            <a:rPr lang="es-ES" dirty="0" smtClean="0"/>
            <a:t> </a:t>
          </a:r>
          <a:r>
            <a:rPr lang="es-ES" dirty="0" err="1" smtClean="0"/>
            <a:t>exam</a:t>
          </a:r>
          <a:r>
            <a:rPr lang="es-ES" dirty="0" smtClean="0"/>
            <a:t> produces </a:t>
          </a:r>
          <a:r>
            <a:rPr lang="es-ES" dirty="0" err="1" smtClean="0"/>
            <a:t>incredibly</a:t>
          </a:r>
          <a:r>
            <a:rPr lang="es-ES" dirty="0" smtClean="0"/>
            <a:t> </a:t>
          </a:r>
          <a:r>
            <a:rPr lang="es-ES" dirty="0" err="1" smtClean="0"/>
            <a:t>accurate</a:t>
          </a:r>
          <a:r>
            <a:rPr lang="es-ES" dirty="0" smtClean="0"/>
            <a:t> </a:t>
          </a:r>
          <a:r>
            <a:rPr lang="es-ES" dirty="0" err="1" smtClean="0"/>
            <a:t>results</a:t>
          </a:r>
          <a:r>
            <a:rPr lang="es-ES" dirty="0" smtClean="0"/>
            <a:t>, </a:t>
          </a:r>
          <a:r>
            <a:rPr lang="es-ES" dirty="0" err="1" smtClean="0"/>
            <a:t>but</a:t>
          </a:r>
          <a:r>
            <a:rPr lang="es-ES" dirty="0" smtClean="0"/>
            <a:t> </a:t>
          </a:r>
          <a:r>
            <a:rPr lang="es-ES" dirty="0" err="1" smtClean="0"/>
            <a:t>is</a:t>
          </a:r>
          <a:r>
            <a:rPr lang="es-ES" dirty="0" smtClean="0"/>
            <a:t> </a:t>
          </a:r>
          <a:r>
            <a:rPr lang="es-ES" dirty="0" err="1" smtClean="0"/>
            <a:t>over</a:t>
          </a:r>
          <a:r>
            <a:rPr lang="es-ES" dirty="0" smtClean="0"/>
            <a:t> </a:t>
          </a:r>
          <a:r>
            <a:rPr lang="es-ES" dirty="0" err="1" smtClean="0"/>
            <a:t>six</a:t>
          </a:r>
          <a:r>
            <a:rPr lang="es-ES" dirty="0" smtClean="0"/>
            <a:t> </a:t>
          </a:r>
          <a:r>
            <a:rPr lang="es-ES" dirty="0" err="1" smtClean="0"/>
            <a:t>hours</a:t>
          </a:r>
          <a:r>
            <a:rPr lang="es-ES" dirty="0" smtClean="0"/>
            <a:t> </a:t>
          </a:r>
          <a:r>
            <a:rPr lang="es-ES" dirty="0" err="1" smtClean="0"/>
            <a:t>long</a:t>
          </a:r>
          <a:endParaRPr lang="en-GB" dirty="0"/>
        </a:p>
      </dgm:t>
    </dgm:pt>
    <dgm:pt modelId="{D62FE1DC-4D12-4D5D-ACFE-270954F03BFC}" type="parTrans" cxnId="{FBCB64CE-2E19-47CE-B3A0-42BE9EE168A7}">
      <dgm:prSet/>
      <dgm:spPr/>
      <dgm:t>
        <a:bodyPr/>
        <a:lstStyle/>
        <a:p>
          <a:endParaRPr lang="en-GB"/>
        </a:p>
      </dgm:t>
    </dgm:pt>
    <dgm:pt modelId="{F38CD069-0BCC-4CA0-95D9-BE888E491BFA}" type="sibTrans" cxnId="{FBCB64CE-2E19-47CE-B3A0-42BE9EE168A7}">
      <dgm:prSet/>
      <dgm:spPr/>
      <dgm:t>
        <a:bodyPr/>
        <a:lstStyle/>
        <a:p>
          <a:endParaRPr lang="en-GB"/>
        </a:p>
      </dgm:t>
    </dgm:pt>
    <dgm:pt modelId="{8F52901B-C3D6-46EB-9791-F4A470B8E270}" type="pres">
      <dgm:prSet presAssocID="{6E4411DF-35A6-423C-B651-CA7C8AF17E8E}" presName="Name0" presStyleCnt="0">
        <dgm:presLayoutVars>
          <dgm:chMax val="7"/>
          <dgm:dir/>
          <dgm:animLvl val="lvl"/>
          <dgm:resizeHandles val="exact"/>
        </dgm:presLayoutVars>
      </dgm:prSet>
      <dgm:spPr/>
      <dgm:t>
        <a:bodyPr/>
        <a:lstStyle/>
        <a:p>
          <a:endParaRPr lang="es-ES"/>
        </a:p>
      </dgm:t>
    </dgm:pt>
    <dgm:pt modelId="{F16C0224-620C-438D-93DD-F82D0EF8CFD7}" type="pres">
      <dgm:prSet presAssocID="{53FFA3F6-1D91-4B76-A2AF-53CB897E4254}" presName="circle1" presStyleLbl="node1" presStyleIdx="0" presStyleCnt="4"/>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endParaRPr lang="en-GB"/>
        </a:p>
      </dgm:t>
    </dgm:pt>
    <dgm:pt modelId="{38DAFB9C-EA6D-4815-8218-BE576630DD40}" type="pres">
      <dgm:prSet presAssocID="{53FFA3F6-1D91-4B76-A2AF-53CB897E4254}" presName="space" presStyleCnt="0"/>
      <dgm:spPr/>
    </dgm:pt>
    <dgm:pt modelId="{82244F2F-E624-48E4-A429-D1897E2B89F1}" type="pres">
      <dgm:prSet presAssocID="{53FFA3F6-1D91-4B76-A2AF-53CB897E4254}" presName="rect1" presStyleLbl="alignAcc1" presStyleIdx="0" presStyleCnt="4"/>
      <dgm:spPr/>
      <dgm:t>
        <a:bodyPr/>
        <a:lstStyle/>
        <a:p>
          <a:endParaRPr lang="en-GB"/>
        </a:p>
      </dgm:t>
    </dgm:pt>
    <dgm:pt modelId="{7EC6D0D5-1798-421A-AA51-7D31AE739D8E}" type="pres">
      <dgm:prSet presAssocID="{5F4C7874-388F-4773-9C08-E4D0C62E1C6E}" presName="vertSpace2" presStyleLbl="node1" presStyleIdx="0" presStyleCnt="4"/>
      <dgm:spPr/>
    </dgm:pt>
    <dgm:pt modelId="{11EDD687-AA9A-4863-9D18-FC331466A088}" type="pres">
      <dgm:prSet presAssocID="{5F4C7874-388F-4773-9C08-E4D0C62E1C6E}" presName="circle2" presStyleLbl="node1" presStyleIdx="1" presStyleCnt="4"/>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endParaRPr lang="en-GB"/>
        </a:p>
      </dgm:t>
    </dgm:pt>
    <dgm:pt modelId="{EFC6A7A1-845A-4F26-BA9A-D2E13A0F87BE}" type="pres">
      <dgm:prSet presAssocID="{5F4C7874-388F-4773-9C08-E4D0C62E1C6E}" presName="rect2" presStyleLbl="alignAcc1" presStyleIdx="1" presStyleCnt="4"/>
      <dgm:spPr/>
      <dgm:t>
        <a:bodyPr/>
        <a:lstStyle/>
        <a:p>
          <a:endParaRPr lang="en-GB"/>
        </a:p>
      </dgm:t>
    </dgm:pt>
    <dgm:pt modelId="{62141DEF-B503-48F5-B878-E149057EE76F}" type="pres">
      <dgm:prSet presAssocID="{CFBBA4FF-9252-4E50-AB8D-7A831FCF1D81}" presName="vertSpace3" presStyleLbl="node1" presStyleIdx="1" presStyleCnt="4"/>
      <dgm:spPr/>
    </dgm:pt>
    <dgm:pt modelId="{DDD7D201-77CE-469A-93EE-FD6FF3225BA6}" type="pres">
      <dgm:prSet presAssocID="{CFBBA4FF-9252-4E50-AB8D-7A831FCF1D81}" presName="circle3" presStyleLbl="node1" presStyleIdx="2" presStyleCnt="4"/>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endParaRPr lang="en-GB"/>
        </a:p>
      </dgm:t>
    </dgm:pt>
    <dgm:pt modelId="{7422AB36-6D51-4DDB-AF36-22A1C48662B1}" type="pres">
      <dgm:prSet presAssocID="{CFBBA4FF-9252-4E50-AB8D-7A831FCF1D81}" presName="rect3" presStyleLbl="alignAcc1" presStyleIdx="2" presStyleCnt="4"/>
      <dgm:spPr/>
      <dgm:t>
        <a:bodyPr/>
        <a:lstStyle/>
        <a:p>
          <a:endParaRPr lang="en-GB"/>
        </a:p>
      </dgm:t>
    </dgm:pt>
    <dgm:pt modelId="{A69814A5-B384-4677-9663-0454579B1369}" type="pres">
      <dgm:prSet presAssocID="{0ADE76D9-7EB6-403C-A9F7-C48923D868AA}" presName="vertSpace4" presStyleLbl="node1" presStyleIdx="2" presStyleCnt="4"/>
      <dgm:spPr/>
    </dgm:pt>
    <dgm:pt modelId="{2E8470A6-8523-45A6-A526-F789F50A4FC2}" type="pres">
      <dgm:prSet presAssocID="{0ADE76D9-7EB6-403C-A9F7-C48923D868AA}" presName="circle4" presStyleLbl="node1" presStyleIdx="3" presStyleCnt="4"/>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endParaRPr lang="en-GB"/>
        </a:p>
      </dgm:t>
    </dgm:pt>
    <dgm:pt modelId="{F8C18E91-0099-4D9D-A52A-C5EE4D9C3EB2}" type="pres">
      <dgm:prSet presAssocID="{0ADE76D9-7EB6-403C-A9F7-C48923D868AA}" presName="rect4" presStyleLbl="alignAcc1" presStyleIdx="3" presStyleCnt="4"/>
      <dgm:spPr/>
      <dgm:t>
        <a:bodyPr/>
        <a:lstStyle/>
        <a:p>
          <a:endParaRPr lang="en-GB"/>
        </a:p>
      </dgm:t>
    </dgm:pt>
    <dgm:pt modelId="{7D6EF554-0E5E-484E-A8A5-CCC982FCB571}" type="pres">
      <dgm:prSet presAssocID="{53FFA3F6-1D91-4B76-A2AF-53CB897E4254}" presName="rect1ParTxNoCh" presStyleLbl="alignAcc1" presStyleIdx="3" presStyleCnt="4">
        <dgm:presLayoutVars>
          <dgm:chMax val="1"/>
          <dgm:bulletEnabled val="1"/>
        </dgm:presLayoutVars>
      </dgm:prSet>
      <dgm:spPr/>
      <dgm:t>
        <a:bodyPr/>
        <a:lstStyle/>
        <a:p>
          <a:endParaRPr lang="en-GB"/>
        </a:p>
      </dgm:t>
    </dgm:pt>
    <dgm:pt modelId="{537ED378-6D60-4DCC-9EFB-B1041B39CCA0}" type="pres">
      <dgm:prSet presAssocID="{5F4C7874-388F-4773-9C08-E4D0C62E1C6E}" presName="rect2ParTxNoCh" presStyleLbl="alignAcc1" presStyleIdx="3" presStyleCnt="4">
        <dgm:presLayoutVars>
          <dgm:chMax val="1"/>
          <dgm:bulletEnabled val="1"/>
        </dgm:presLayoutVars>
      </dgm:prSet>
      <dgm:spPr/>
      <dgm:t>
        <a:bodyPr/>
        <a:lstStyle/>
        <a:p>
          <a:endParaRPr lang="en-GB"/>
        </a:p>
      </dgm:t>
    </dgm:pt>
    <dgm:pt modelId="{01C918F6-62EF-40CA-9FFD-1953B6AA032B}" type="pres">
      <dgm:prSet presAssocID="{CFBBA4FF-9252-4E50-AB8D-7A831FCF1D81}" presName="rect3ParTxNoCh" presStyleLbl="alignAcc1" presStyleIdx="3" presStyleCnt="4">
        <dgm:presLayoutVars>
          <dgm:chMax val="1"/>
          <dgm:bulletEnabled val="1"/>
        </dgm:presLayoutVars>
      </dgm:prSet>
      <dgm:spPr/>
      <dgm:t>
        <a:bodyPr/>
        <a:lstStyle/>
        <a:p>
          <a:endParaRPr lang="en-GB"/>
        </a:p>
      </dgm:t>
    </dgm:pt>
    <dgm:pt modelId="{86CE8184-2D76-495C-B55F-CAF6C23CD7E2}" type="pres">
      <dgm:prSet presAssocID="{0ADE76D9-7EB6-403C-A9F7-C48923D868AA}" presName="rect4ParTxNoCh" presStyleLbl="alignAcc1" presStyleIdx="3" presStyleCnt="4">
        <dgm:presLayoutVars>
          <dgm:chMax val="1"/>
          <dgm:bulletEnabled val="1"/>
        </dgm:presLayoutVars>
      </dgm:prSet>
      <dgm:spPr/>
      <dgm:t>
        <a:bodyPr/>
        <a:lstStyle/>
        <a:p>
          <a:endParaRPr lang="en-GB"/>
        </a:p>
      </dgm:t>
    </dgm:pt>
  </dgm:ptLst>
  <dgm:cxnLst>
    <dgm:cxn modelId="{3D2AAF1A-4610-43B0-BDEA-B8F9E575063C}" type="presOf" srcId="{5F4C7874-388F-4773-9C08-E4D0C62E1C6E}" destId="{EFC6A7A1-845A-4F26-BA9A-D2E13A0F87BE}" srcOrd="0" destOrd="0" presId="urn:microsoft.com/office/officeart/2005/8/layout/target3"/>
    <dgm:cxn modelId="{D0620526-3354-4134-8717-FE0CD5AD9624}" type="presOf" srcId="{CFBBA4FF-9252-4E50-AB8D-7A831FCF1D81}" destId="{01C918F6-62EF-40CA-9FFD-1953B6AA032B}" srcOrd="1" destOrd="0" presId="urn:microsoft.com/office/officeart/2005/8/layout/target3"/>
    <dgm:cxn modelId="{7C6DE520-9D65-475F-8DCB-61D769F7FC08}" type="presOf" srcId="{53FFA3F6-1D91-4B76-A2AF-53CB897E4254}" destId="{82244F2F-E624-48E4-A429-D1897E2B89F1}" srcOrd="0" destOrd="0" presId="urn:microsoft.com/office/officeart/2005/8/layout/target3"/>
    <dgm:cxn modelId="{99FD91FC-48A6-4ACB-8395-FF56ECD6F883}" type="presOf" srcId="{0ADE76D9-7EB6-403C-A9F7-C48923D868AA}" destId="{F8C18E91-0099-4D9D-A52A-C5EE4D9C3EB2}" srcOrd="0" destOrd="0" presId="urn:microsoft.com/office/officeart/2005/8/layout/target3"/>
    <dgm:cxn modelId="{1F6EA76E-7A59-4ADA-A32D-5604B76EECE8}" type="presOf" srcId="{CFBBA4FF-9252-4E50-AB8D-7A831FCF1D81}" destId="{7422AB36-6D51-4DDB-AF36-22A1C48662B1}" srcOrd="0" destOrd="0" presId="urn:microsoft.com/office/officeart/2005/8/layout/target3"/>
    <dgm:cxn modelId="{FBCB64CE-2E19-47CE-B3A0-42BE9EE168A7}" srcId="{6E4411DF-35A6-423C-B651-CA7C8AF17E8E}" destId="{CFBBA4FF-9252-4E50-AB8D-7A831FCF1D81}" srcOrd="2" destOrd="0" parTransId="{D62FE1DC-4D12-4D5D-ACFE-270954F03BFC}" sibTransId="{F38CD069-0BCC-4CA0-95D9-BE888E491BFA}"/>
    <dgm:cxn modelId="{A818F929-50B8-472A-9A4A-60DC52B63B21}" type="presOf" srcId="{5F4C7874-388F-4773-9C08-E4D0C62E1C6E}" destId="{537ED378-6D60-4DCC-9EFB-B1041B39CCA0}" srcOrd="1" destOrd="0" presId="urn:microsoft.com/office/officeart/2005/8/layout/target3"/>
    <dgm:cxn modelId="{5F8CE241-A2DC-4174-99B8-3AA1F3077E56}" type="presOf" srcId="{0ADE76D9-7EB6-403C-A9F7-C48923D868AA}" destId="{86CE8184-2D76-495C-B55F-CAF6C23CD7E2}" srcOrd="1" destOrd="0" presId="urn:microsoft.com/office/officeart/2005/8/layout/target3"/>
    <dgm:cxn modelId="{674AB303-0E7C-4BF0-BCBA-9BEF7A96BE6A}" srcId="{6E4411DF-35A6-423C-B651-CA7C8AF17E8E}" destId="{53FFA3F6-1D91-4B76-A2AF-53CB897E4254}" srcOrd="0" destOrd="0" parTransId="{D42C0555-FA27-40EE-86E0-36C870B48D17}" sibTransId="{F7A9DFB0-CFCE-46E2-B161-58ACA3B1CA77}"/>
    <dgm:cxn modelId="{6F710901-DC75-48E5-9EAA-2FB5E21775BF}" type="presOf" srcId="{6E4411DF-35A6-423C-B651-CA7C8AF17E8E}" destId="{8F52901B-C3D6-46EB-9791-F4A470B8E270}" srcOrd="0" destOrd="0" presId="urn:microsoft.com/office/officeart/2005/8/layout/target3"/>
    <dgm:cxn modelId="{A746415A-68AC-43DB-9ED1-A09A9E2B1FA1}" srcId="{6E4411DF-35A6-423C-B651-CA7C8AF17E8E}" destId="{5F4C7874-388F-4773-9C08-E4D0C62E1C6E}" srcOrd="1" destOrd="0" parTransId="{DFCE1C23-D183-41E9-BCFE-BE0CCF0BD158}" sibTransId="{4627A095-BFA4-4687-B620-F8D21315E978}"/>
    <dgm:cxn modelId="{D837D619-5ED0-409F-AD41-7A3D750CB723}" srcId="{6E4411DF-35A6-423C-B651-CA7C8AF17E8E}" destId="{0ADE76D9-7EB6-403C-A9F7-C48923D868AA}" srcOrd="3" destOrd="0" parTransId="{AC480EC9-D575-4278-A9AA-0C4BB3454179}" sibTransId="{0C8926BD-4797-4553-9872-6A5A08516EA4}"/>
    <dgm:cxn modelId="{902FB26E-57FB-4685-B9B3-9A342C2625BA}" type="presOf" srcId="{53FFA3F6-1D91-4B76-A2AF-53CB897E4254}" destId="{7D6EF554-0E5E-484E-A8A5-CCC982FCB571}" srcOrd="1" destOrd="0" presId="urn:microsoft.com/office/officeart/2005/8/layout/target3"/>
    <dgm:cxn modelId="{0CDBD39E-09B1-4DF6-A50F-42E73E21E36F}" type="presParOf" srcId="{8F52901B-C3D6-46EB-9791-F4A470B8E270}" destId="{F16C0224-620C-438D-93DD-F82D0EF8CFD7}" srcOrd="0" destOrd="0" presId="urn:microsoft.com/office/officeart/2005/8/layout/target3"/>
    <dgm:cxn modelId="{674CE8A0-6ACF-4405-B4B3-BC433836E0E9}" type="presParOf" srcId="{8F52901B-C3D6-46EB-9791-F4A470B8E270}" destId="{38DAFB9C-EA6D-4815-8218-BE576630DD40}" srcOrd="1" destOrd="0" presId="urn:microsoft.com/office/officeart/2005/8/layout/target3"/>
    <dgm:cxn modelId="{0B18F900-728A-4262-BF25-7DF6E3C2B170}" type="presParOf" srcId="{8F52901B-C3D6-46EB-9791-F4A470B8E270}" destId="{82244F2F-E624-48E4-A429-D1897E2B89F1}" srcOrd="2" destOrd="0" presId="urn:microsoft.com/office/officeart/2005/8/layout/target3"/>
    <dgm:cxn modelId="{422710E4-D936-4731-89F5-9091753B39FC}" type="presParOf" srcId="{8F52901B-C3D6-46EB-9791-F4A470B8E270}" destId="{7EC6D0D5-1798-421A-AA51-7D31AE739D8E}" srcOrd="3" destOrd="0" presId="urn:microsoft.com/office/officeart/2005/8/layout/target3"/>
    <dgm:cxn modelId="{AA5BFC81-AB8D-4F7F-8A29-51D229D7234A}" type="presParOf" srcId="{8F52901B-C3D6-46EB-9791-F4A470B8E270}" destId="{11EDD687-AA9A-4863-9D18-FC331466A088}" srcOrd="4" destOrd="0" presId="urn:microsoft.com/office/officeart/2005/8/layout/target3"/>
    <dgm:cxn modelId="{C63B66E9-8B43-4229-BD2E-BDC3A3BF4834}" type="presParOf" srcId="{8F52901B-C3D6-46EB-9791-F4A470B8E270}" destId="{EFC6A7A1-845A-4F26-BA9A-D2E13A0F87BE}" srcOrd="5" destOrd="0" presId="urn:microsoft.com/office/officeart/2005/8/layout/target3"/>
    <dgm:cxn modelId="{3142F9B9-DCC6-4EB1-B39F-3AC33BF02B68}" type="presParOf" srcId="{8F52901B-C3D6-46EB-9791-F4A470B8E270}" destId="{62141DEF-B503-48F5-B878-E149057EE76F}" srcOrd="6" destOrd="0" presId="urn:microsoft.com/office/officeart/2005/8/layout/target3"/>
    <dgm:cxn modelId="{13094EC8-0CC0-4648-A0DB-0B6E32C253B1}" type="presParOf" srcId="{8F52901B-C3D6-46EB-9791-F4A470B8E270}" destId="{DDD7D201-77CE-469A-93EE-FD6FF3225BA6}" srcOrd="7" destOrd="0" presId="urn:microsoft.com/office/officeart/2005/8/layout/target3"/>
    <dgm:cxn modelId="{09AFF038-4CE0-4BBA-AE2E-FD9D9194EA54}" type="presParOf" srcId="{8F52901B-C3D6-46EB-9791-F4A470B8E270}" destId="{7422AB36-6D51-4DDB-AF36-22A1C48662B1}" srcOrd="8" destOrd="0" presId="urn:microsoft.com/office/officeart/2005/8/layout/target3"/>
    <dgm:cxn modelId="{B3D06D27-D869-4658-9FDE-07BC53D40D7E}" type="presParOf" srcId="{8F52901B-C3D6-46EB-9791-F4A470B8E270}" destId="{A69814A5-B384-4677-9663-0454579B1369}" srcOrd="9" destOrd="0" presId="urn:microsoft.com/office/officeart/2005/8/layout/target3"/>
    <dgm:cxn modelId="{382FCC84-C952-4BAB-9BF4-9FD6925846B8}" type="presParOf" srcId="{8F52901B-C3D6-46EB-9791-F4A470B8E270}" destId="{2E8470A6-8523-45A6-A526-F789F50A4FC2}" srcOrd="10" destOrd="0" presId="urn:microsoft.com/office/officeart/2005/8/layout/target3"/>
    <dgm:cxn modelId="{CAC87F04-B369-4281-8603-AC5EDE1C9959}" type="presParOf" srcId="{8F52901B-C3D6-46EB-9791-F4A470B8E270}" destId="{F8C18E91-0099-4D9D-A52A-C5EE4D9C3EB2}" srcOrd="11" destOrd="0" presId="urn:microsoft.com/office/officeart/2005/8/layout/target3"/>
    <dgm:cxn modelId="{F3939582-FD18-4F43-B495-CFCA691C5055}" type="presParOf" srcId="{8F52901B-C3D6-46EB-9791-F4A470B8E270}" destId="{7D6EF554-0E5E-484E-A8A5-CCC982FCB571}" srcOrd="12" destOrd="0" presId="urn:microsoft.com/office/officeart/2005/8/layout/target3"/>
    <dgm:cxn modelId="{6056FC11-052D-4B0A-B8D3-39CEFACE4295}" type="presParOf" srcId="{8F52901B-C3D6-46EB-9791-F4A470B8E270}" destId="{537ED378-6D60-4DCC-9EFB-B1041B39CCA0}" srcOrd="13" destOrd="0" presId="urn:microsoft.com/office/officeart/2005/8/layout/target3"/>
    <dgm:cxn modelId="{A8D7686B-2C27-4A38-AAD4-5BA5F2D743B2}" type="presParOf" srcId="{8F52901B-C3D6-46EB-9791-F4A470B8E270}" destId="{01C918F6-62EF-40CA-9FFD-1953B6AA032B}" srcOrd="14" destOrd="0" presId="urn:microsoft.com/office/officeart/2005/8/layout/target3"/>
    <dgm:cxn modelId="{07FD51CE-47CF-40A6-8D1B-1594397A779B}" type="presParOf" srcId="{8F52901B-C3D6-46EB-9791-F4A470B8E270}" destId="{86CE8184-2D76-495C-B55F-CAF6C23CD7E2}"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B4AEDF-5717-4D21-A36F-95D8434A59E2}" type="doc">
      <dgm:prSet loTypeId="urn:microsoft.com/office/officeart/2005/8/layout/vList3" loCatId="picture" qsTypeId="urn:microsoft.com/office/officeart/2005/8/quickstyle/simple1" qsCatId="simple" csTypeId="urn:microsoft.com/office/officeart/2005/8/colors/accent1_2" csCatId="accent1" phldr="1"/>
      <dgm:spPr/>
    </dgm:pt>
    <dgm:pt modelId="{2A066269-064A-4517-BAF8-708436C5272B}">
      <dgm:prSet phldrT="[Text]" custT="1"/>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r>
            <a:rPr lang="en-GB" sz="2400" dirty="0" smtClean="0"/>
            <a:t>How standardised tests are created</a:t>
          </a:r>
          <a:endParaRPr lang="en-GB" sz="2400" dirty="0"/>
        </a:p>
      </dgm:t>
    </dgm:pt>
    <dgm:pt modelId="{279578F1-AFCC-4B1C-92B5-9CEDB051FBE0}" type="parTrans" cxnId="{6C85AFC2-CCD1-4D4A-9869-9449C2547907}">
      <dgm:prSet/>
      <dgm:spPr/>
      <dgm:t>
        <a:bodyPr/>
        <a:lstStyle/>
        <a:p>
          <a:endParaRPr lang="en-GB"/>
        </a:p>
      </dgm:t>
    </dgm:pt>
    <dgm:pt modelId="{16ABEC6F-1B3B-4B97-9E14-933305BF33C0}" type="sibTrans" cxnId="{6C85AFC2-CCD1-4D4A-9869-9449C2547907}">
      <dgm:prSet/>
      <dgm:spPr/>
      <dgm:t>
        <a:bodyPr/>
        <a:lstStyle/>
        <a:p>
          <a:endParaRPr lang="en-GB"/>
        </a:p>
      </dgm:t>
    </dgm:pt>
    <dgm:pt modelId="{08054106-BBD1-42E3-80DA-CB90B1B71967}">
      <dgm:prSet phldrT="[Text]" custT="1"/>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r>
            <a:rPr lang="en-GB" sz="2400" dirty="0" smtClean="0"/>
            <a:t>Practical ways of assessing speaking and writing</a:t>
          </a:r>
          <a:endParaRPr lang="en-GB" sz="2400" dirty="0"/>
        </a:p>
      </dgm:t>
    </dgm:pt>
    <dgm:pt modelId="{EAA4B08F-D501-4A26-B728-01BF1CA5224E}" type="parTrans" cxnId="{E58D1B45-8FD3-44D5-B690-7E8660CA6C0E}">
      <dgm:prSet/>
      <dgm:spPr/>
      <dgm:t>
        <a:bodyPr/>
        <a:lstStyle/>
        <a:p>
          <a:endParaRPr lang="en-GB"/>
        </a:p>
      </dgm:t>
    </dgm:pt>
    <dgm:pt modelId="{275D51F9-EF90-4FEF-94DA-98E4ED08E1EB}" type="sibTrans" cxnId="{E58D1B45-8FD3-44D5-B690-7E8660CA6C0E}">
      <dgm:prSet/>
      <dgm:spPr/>
      <dgm:t>
        <a:bodyPr/>
        <a:lstStyle/>
        <a:p>
          <a:endParaRPr lang="en-GB"/>
        </a:p>
      </dgm:t>
    </dgm:pt>
    <dgm:pt modelId="{5F83940C-C6A6-478C-A52C-9C6471FDE535}">
      <dgm:prSet phldrT="[Text]" custT="1"/>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r>
            <a:rPr lang="en-GB" sz="2400" dirty="0" smtClean="0"/>
            <a:t>I would like to share, learn and reflect</a:t>
          </a:r>
          <a:endParaRPr lang="en-GB" sz="2400" dirty="0"/>
        </a:p>
      </dgm:t>
    </dgm:pt>
    <dgm:pt modelId="{2F7B9292-8E2A-4839-B886-4A118933563F}" type="parTrans" cxnId="{9D1A9D61-217D-4C98-A8CF-41B2A591C47E}">
      <dgm:prSet/>
      <dgm:spPr/>
      <dgm:t>
        <a:bodyPr/>
        <a:lstStyle/>
        <a:p>
          <a:endParaRPr lang="en-GB"/>
        </a:p>
      </dgm:t>
    </dgm:pt>
    <dgm:pt modelId="{4350BC9E-7435-4256-8EDD-C6720C6E99EB}" type="sibTrans" cxnId="{9D1A9D61-217D-4C98-A8CF-41B2A591C47E}">
      <dgm:prSet/>
      <dgm:spPr/>
      <dgm:t>
        <a:bodyPr/>
        <a:lstStyle/>
        <a:p>
          <a:endParaRPr lang="en-GB"/>
        </a:p>
      </dgm:t>
    </dgm:pt>
    <dgm:pt modelId="{D61F834F-BB2B-4CB8-8F37-8CBE4448E5E6}" type="pres">
      <dgm:prSet presAssocID="{88B4AEDF-5717-4D21-A36F-95D8434A59E2}" presName="linearFlow" presStyleCnt="0">
        <dgm:presLayoutVars>
          <dgm:dir/>
          <dgm:resizeHandles val="exact"/>
        </dgm:presLayoutVars>
      </dgm:prSet>
      <dgm:spPr/>
    </dgm:pt>
    <dgm:pt modelId="{4467E703-1D66-4631-A940-1A8A458146D7}" type="pres">
      <dgm:prSet presAssocID="{2A066269-064A-4517-BAF8-708436C5272B}" presName="composite" presStyleCnt="0"/>
      <dgm:spPr/>
    </dgm:pt>
    <dgm:pt modelId="{DA7165DD-A2F9-4DF7-B3EE-CE18F5F0F4C7}" type="pres">
      <dgm:prSet presAssocID="{2A066269-064A-4517-BAF8-708436C5272B}" presName="imgShp" presStyleLbl="fgImgPlace1" presStyleIdx="0" presStyleCnt="3" custLinFactNeighborX="-870" custLinFactNeighborY="6957"/>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70" t="830" r="870" b="-28830"/>
          </a:stretch>
        </a:blipFill>
      </dgm:spPr>
    </dgm:pt>
    <dgm:pt modelId="{E3E63761-4E6B-4F29-B62E-39386459903C}" type="pres">
      <dgm:prSet presAssocID="{2A066269-064A-4517-BAF8-708436C5272B}" presName="txShp" presStyleLbl="node1" presStyleIdx="0" presStyleCnt="3">
        <dgm:presLayoutVars>
          <dgm:bulletEnabled val="1"/>
        </dgm:presLayoutVars>
      </dgm:prSet>
      <dgm:spPr/>
      <dgm:t>
        <a:bodyPr/>
        <a:lstStyle/>
        <a:p>
          <a:endParaRPr lang="en-GB"/>
        </a:p>
      </dgm:t>
    </dgm:pt>
    <dgm:pt modelId="{882EFA5B-6ADA-47B6-9B11-1387756C7A56}" type="pres">
      <dgm:prSet presAssocID="{16ABEC6F-1B3B-4B97-9E14-933305BF33C0}" presName="spacing" presStyleCnt="0"/>
      <dgm:spPr/>
    </dgm:pt>
    <dgm:pt modelId="{4E4F933F-B4B7-413C-981F-7862009AB853}" type="pres">
      <dgm:prSet presAssocID="{08054106-BBD1-42E3-80DA-CB90B1B71967}" presName="composite" presStyleCnt="0"/>
      <dgm:spPr/>
    </dgm:pt>
    <dgm:pt modelId="{64451EBA-F441-4C95-B937-B446F7E1DFF6}" type="pres">
      <dgm:prSet presAssocID="{08054106-BBD1-42E3-80DA-CB90B1B71967}"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348" t="1654" r="-4348" b="-29654"/>
          </a:stretch>
        </a:blipFill>
      </dgm:spPr>
    </dgm:pt>
    <dgm:pt modelId="{78D87DBC-6C22-45FD-AAAF-B813B5CDD8B1}" type="pres">
      <dgm:prSet presAssocID="{08054106-BBD1-42E3-80DA-CB90B1B71967}" presName="txShp" presStyleLbl="node1" presStyleIdx="1" presStyleCnt="3">
        <dgm:presLayoutVars>
          <dgm:bulletEnabled val="1"/>
        </dgm:presLayoutVars>
      </dgm:prSet>
      <dgm:spPr/>
      <dgm:t>
        <a:bodyPr/>
        <a:lstStyle/>
        <a:p>
          <a:endParaRPr lang="en-GB"/>
        </a:p>
      </dgm:t>
    </dgm:pt>
    <dgm:pt modelId="{8BB34D72-A46E-4CB0-B966-3A97D6103A37}" type="pres">
      <dgm:prSet presAssocID="{275D51F9-EF90-4FEF-94DA-98E4ED08E1EB}" presName="spacing" presStyleCnt="0"/>
      <dgm:spPr/>
    </dgm:pt>
    <dgm:pt modelId="{DFFEA2D5-B33E-485F-98D1-84010F30590F}" type="pres">
      <dgm:prSet presAssocID="{5F83940C-C6A6-478C-A52C-9C6471FDE535}" presName="composite" presStyleCnt="0"/>
      <dgm:spPr/>
    </dgm:pt>
    <dgm:pt modelId="{3D002655-2AFA-4B53-9A1F-235EF4671AD9}" type="pres">
      <dgm:prSet presAssocID="{5F83940C-C6A6-478C-A52C-9C6471FDE535}"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609" t="325" r="-2609" b="-28325"/>
          </a:stretch>
        </a:blipFill>
      </dgm:spPr>
    </dgm:pt>
    <dgm:pt modelId="{CD47F1BF-525C-49AA-8A51-F618F274683E}" type="pres">
      <dgm:prSet presAssocID="{5F83940C-C6A6-478C-A52C-9C6471FDE535}" presName="txShp" presStyleLbl="node1" presStyleIdx="2" presStyleCnt="3">
        <dgm:presLayoutVars>
          <dgm:bulletEnabled val="1"/>
        </dgm:presLayoutVars>
      </dgm:prSet>
      <dgm:spPr/>
      <dgm:t>
        <a:bodyPr/>
        <a:lstStyle/>
        <a:p>
          <a:endParaRPr lang="en-GB"/>
        </a:p>
      </dgm:t>
    </dgm:pt>
  </dgm:ptLst>
  <dgm:cxnLst>
    <dgm:cxn modelId="{8E7FF6CF-CEE4-4B01-987B-D3B2492B40E7}" type="presOf" srcId="{5F83940C-C6A6-478C-A52C-9C6471FDE535}" destId="{CD47F1BF-525C-49AA-8A51-F618F274683E}" srcOrd="0" destOrd="0" presId="urn:microsoft.com/office/officeart/2005/8/layout/vList3"/>
    <dgm:cxn modelId="{E58D1B45-8FD3-44D5-B690-7E8660CA6C0E}" srcId="{88B4AEDF-5717-4D21-A36F-95D8434A59E2}" destId="{08054106-BBD1-42E3-80DA-CB90B1B71967}" srcOrd="1" destOrd="0" parTransId="{EAA4B08F-D501-4A26-B728-01BF1CA5224E}" sibTransId="{275D51F9-EF90-4FEF-94DA-98E4ED08E1EB}"/>
    <dgm:cxn modelId="{5F2BFB8F-B836-47E3-B456-9E3CD7520F4D}" type="presOf" srcId="{88B4AEDF-5717-4D21-A36F-95D8434A59E2}" destId="{D61F834F-BB2B-4CB8-8F37-8CBE4448E5E6}" srcOrd="0" destOrd="0" presId="urn:microsoft.com/office/officeart/2005/8/layout/vList3"/>
    <dgm:cxn modelId="{6C85AFC2-CCD1-4D4A-9869-9449C2547907}" srcId="{88B4AEDF-5717-4D21-A36F-95D8434A59E2}" destId="{2A066269-064A-4517-BAF8-708436C5272B}" srcOrd="0" destOrd="0" parTransId="{279578F1-AFCC-4B1C-92B5-9CEDB051FBE0}" sibTransId="{16ABEC6F-1B3B-4B97-9E14-933305BF33C0}"/>
    <dgm:cxn modelId="{06FDBD92-6FA1-4DAF-B891-7EB5158861B1}" type="presOf" srcId="{08054106-BBD1-42E3-80DA-CB90B1B71967}" destId="{78D87DBC-6C22-45FD-AAAF-B813B5CDD8B1}" srcOrd="0" destOrd="0" presId="urn:microsoft.com/office/officeart/2005/8/layout/vList3"/>
    <dgm:cxn modelId="{29134142-9BF8-4F98-8FE8-D424BD35BF87}" type="presOf" srcId="{2A066269-064A-4517-BAF8-708436C5272B}" destId="{E3E63761-4E6B-4F29-B62E-39386459903C}" srcOrd="0" destOrd="0" presId="urn:microsoft.com/office/officeart/2005/8/layout/vList3"/>
    <dgm:cxn modelId="{9D1A9D61-217D-4C98-A8CF-41B2A591C47E}" srcId="{88B4AEDF-5717-4D21-A36F-95D8434A59E2}" destId="{5F83940C-C6A6-478C-A52C-9C6471FDE535}" srcOrd="2" destOrd="0" parTransId="{2F7B9292-8E2A-4839-B886-4A118933563F}" sibTransId="{4350BC9E-7435-4256-8EDD-C6720C6E99EB}"/>
    <dgm:cxn modelId="{0E5B6CD0-AC5F-460D-B357-A0150DC66EA5}" type="presParOf" srcId="{D61F834F-BB2B-4CB8-8F37-8CBE4448E5E6}" destId="{4467E703-1D66-4631-A940-1A8A458146D7}" srcOrd="0" destOrd="0" presId="urn:microsoft.com/office/officeart/2005/8/layout/vList3"/>
    <dgm:cxn modelId="{35087030-9EB1-4C84-AF1D-F56A0796A3D4}" type="presParOf" srcId="{4467E703-1D66-4631-A940-1A8A458146D7}" destId="{DA7165DD-A2F9-4DF7-B3EE-CE18F5F0F4C7}" srcOrd="0" destOrd="0" presId="urn:microsoft.com/office/officeart/2005/8/layout/vList3"/>
    <dgm:cxn modelId="{B43BF0AE-891B-408B-BF41-9C5A5B2ADB65}" type="presParOf" srcId="{4467E703-1D66-4631-A940-1A8A458146D7}" destId="{E3E63761-4E6B-4F29-B62E-39386459903C}" srcOrd="1" destOrd="0" presId="urn:microsoft.com/office/officeart/2005/8/layout/vList3"/>
    <dgm:cxn modelId="{53964E19-E132-4883-ADBB-02228C657514}" type="presParOf" srcId="{D61F834F-BB2B-4CB8-8F37-8CBE4448E5E6}" destId="{882EFA5B-6ADA-47B6-9B11-1387756C7A56}" srcOrd="1" destOrd="0" presId="urn:microsoft.com/office/officeart/2005/8/layout/vList3"/>
    <dgm:cxn modelId="{2B4C9158-8AB7-4F22-9391-0E104000ED07}" type="presParOf" srcId="{D61F834F-BB2B-4CB8-8F37-8CBE4448E5E6}" destId="{4E4F933F-B4B7-413C-981F-7862009AB853}" srcOrd="2" destOrd="0" presId="urn:microsoft.com/office/officeart/2005/8/layout/vList3"/>
    <dgm:cxn modelId="{E84BB29E-9E70-400B-A543-68070F578D80}" type="presParOf" srcId="{4E4F933F-B4B7-413C-981F-7862009AB853}" destId="{64451EBA-F441-4C95-B937-B446F7E1DFF6}" srcOrd="0" destOrd="0" presId="urn:microsoft.com/office/officeart/2005/8/layout/vList3"/>
    <dgm:cxn modelId="{682C8D16-0ADA-435C-8089-5B30D1873EFF}" type="presParOf" srcId="{4E4F933F-B4B7-413C-981F-7862009AB853}" destId="{78D87DBC-6C22-45FD-AAAF-B813B5CDD8B1}" srcOrd="1" destOrd="0" presId="urn:microsoft.com/office/officeart/2005/8/layout/vList3"/>
    <dgm:cxn modelId="{149288AE-8255-4316-8784-F2F9E42E9870}" type="presParOf" srcId="{D61F834F-BB2B-4CB8-8F37-8CBE4448E5E6}" destId="{8BB34D72-A46E-4CB0-B966-3A97D6103A37}" srcOrd="3" destOrd="0" presId="urn:microsoft.com/office/officeart/2005/8/layout/vList3"/>
    <dgm:cxn modelId="{EB2CCB6B-32BC-426C-BFD5-EE48359D0741}" type="presParOf" srcId="{D61F834F-BB2B-4CB8-8F37-8CBE4448E5E6}" destId="{DFFEA2D5-B33E-485F-98D1-84010F30590F}" srcOrd="4" destOrd="0" presId="urn:microsoft.com/office/officeart/2005/8/layout/vList3"/>
    <dgm:cxn modelId="{B22DBAD1-6197-4E3F-B77D-E6E213285788}" type="presParOf" srcId="{DFFEA2D5-B33E-485F-98D1-84010F30590F}" destId="{3D002655-2AFA-4B53-9A1F-235EF4671AD9}" srcOrd="0" destOrd="0" presId="urn:microsoft.com/office/officeart/2005/8/layout/vList3"/>
    <dgm:cxn modelId="{4A5F87EC-B55C-4492-B1B3-6C44BB7A06BD}" type="presParOf" srcId="{DFFEA2D5-B33E-485F-98D1-84010F30590F}" destId="{CD47F1BF-525C-49AA-8A51-F618F274683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DC6334-2B3F-439C-939C-2BE6293E80D5}" type="doc">
      <dgm:prSet loTypeId="urn:microsoft.com/office/officeart/2005/8/layout/vList3" loCatId="list" qsTypeId="urn:microsoft.com/office/officeart/2005/8/quickstyle/simple1" qsCatId="simple" csTypeId="urn:microsoft.com/office/officeart/2005/8/colors/accent1_2" csCatId="accent1" phldr="1"/>
      <dgm:spPr/>
    </dgm:pt>
    <dgm:pt modelId="{2A546819-9104-470E-85F7-7355A41F9233}">
      <dgm:prSet phldrT="[Text]" custT="1"/>
      <dgm:spPr>
        <a:gradFill flip="none" rotWithShape="0">
          <a:gsLst>
            <a:gs pos="0">
              <a:srgbClr val="A0C50E">
                <a:shade val="30000"/>
                <a:satMod val="115000"/>
              </a:srgbClr>
            </a:gs>
            <a:gs pos="50000">
              <a:srgbClr val="A0C50E">
                <a:shade val="67500"/>
                <a:satMod val="115000"/>
              </a:srgbClr>
            </a:gs>
            <a:gs pos="100000">
              <a:srgbClr val="A0C50E">
                <a:shade val="100000"/>
                <a:satMod val="115000"/>
              </a:srgbClr>
            </a:gs>
          </a:gsLst>
          <a:path path="circle">
            <a:fillToRect l="100000" t="100000"/>
          </a:path>
          <a:tileRect r="-100000" b="-100000"/>
        </a:gradFill>
      </dgm:spPr>
      <dgm:t>
        <a:bodyPr/>
        <a:lstStyle/>
        <a:p>
          <a:r>
            <a:rPr lang="en-GB" sz="3000" dirty="0" smtClean="0"/>
            <a:t>    Everything to make me better!</a:t>
          </a:r>
          <a:endParaRPr lang="en-GB" sz="3000" dirty="0"/>
        </a:p>
      </dgm:t>
    </dgm:pt>
    <dgm:pt modelId="{22863CBF-45EE-4743-B1FC-D8642A185291}" type="parTrans" cxnId="{3DC47197-B9CC-4FFA-8ED1-9382ADF6F7EC}">
      <dgm:prSet/>
      <dgm:spPr/>
      <dgm:t>
        <a:bodyPr/>
        <a:lstStyle/>
        <a:p>
          <a:endParaRPr lang="en-GB"/>
        </a:p>
      </dgm:t>
    </dgm:pt>
    <dgm:pt modelId="{C425BC3C-5C06-41A0-93BA-9C9DB0A31D82}" type="sibTrans" cxnId="{3DC47197-B9CC-4FFA-8ED1-9382ADF6F7EC}">
      <dgm:prSet/>
      <dgm:spPr/>
      <dgm:t>
        <a:bodyPr/>
        <a:lstStyle/>
        <a:p>
          <a:endParaRPr lang="en-GB"/>
        </a:p>
      </dgm:t>
    </dgm:pt>
    <dgm:pt modelId="{98E789E4-E7B8-435B-80DD-E17B103AE25B}" type="pres">
      <dgm:prSet presAssocID="{A5DC6334-2B3F-439C-939C-2BE6293E80D5}" presName="linearFlow" presStyleCnt="0">
        <dgm:presLayoutVars>
          <dgm:dir/>
          <dgm:resizeHandles val="exact"/>
        </dgm:presLayoutVars>
      </dgm:prSet>
      <dgm:spPr/>
    </dgm:pt>
    <dgm:pt modelId="{12706229-D03C-4A3B-B917-DD7EFC877812}" type="pres">
      <dgm:prSet presAssocID="{2A546819-9104-470E-85F7-7355A41F9233}" presName="composite" presStyleCnt="0"/>
      <dgm:spPr/>
    </dgm:pt>
    <dgm:pt modelId="{A43E68D2-5528-42A6-8212-8FE15C07273F}" type="pres">
      <dgm:prSet presAssocID="{2A546819-9104-470E-85F7-7355A41F9233}" presName="imgShp" presStyleLbl="fgImgPlace1" presStyleIdx="0" presStyleCnt="1" custScaleX="9205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52" t="-2490" r="-1252" b="-17510"/>
          </a:stretch>
        </a:blipFill>
      </dgm:spPr>
    </dgm:pt>
    <dgm:pt modelId="{C5C62325-92E5-491B-9DDF-2168410A5457}" type="pres">
      <dgm:prSet presAssocID="{2A546819-9104-470E-85F7-7355A41F9233}" presName="txShp" presStyleLbl="node1" presStyleIdx="0" presStyleCnt="1" custScaleX="147783" custLinFactNeighborX="1296" custLinFactNeighborY="-442">
        <dgm:presLayoutVars>
          <dgm:bulletEnabled val="1"/>
        </dgm:presLayoutVars>
      </dgm:prSet>
      <dgm:spPr/>
      <dgm:t>
        <a:bodyPr/>
        <a:lstStyle/>
        <a:p>
          <a:endParaRPr lang="en-GB"/>
        </a:p>
      </dgm:t>
    </dgm:pt>
  </dgm:ptLst>
  <dgm:cxnLst>
    <dgm:cxn modelId="{949B4336-FC26-4D5A-8CD1-CD47DFDB62B8}" type="presOf" srcId="{A5DC6334-2B3F-439C-939C-2BE6293E80D5}" destId="{98E789E4-E7B8-435B-80DD-E17B103AE25B}" srcOrd="0" destOrd="0" presId="urn:microsoft.com/office/officeart/2005/8/layout/vList3"/>
    <dgm:cxn modelId="{3DC47197-B9CC-4FFA-8ED1-9382ADF6F7EC}" srcId="{A5DC6334-2B3F-439C-939C-2BE6293E80D5}" destId="{2A546819-9104-470E-85F7-7355A41F9233}" srcOrd="0" destOrd="0" parTransId="{22863CBF-45EE-4743-B1FC-D8642A185291}" sibTransId="{C425BC3C-5C06-41A0-93BA-9C9DB0A31D82}"/>
    <dgm:cxn modelId="{1A3F97FB-2852-4BC7-8FB9-ABDA9C54EFF5}" type="presOf" srcId="{2A546819-9104-470E-85F7-7355A41F9233}" destId="{C5C62325-92E5-491B-9DDF-2168410A5457}" srcOrd="0" destOrd="0" presId="urn:microsoft.com/office/officeart/2005/8/layout/vList3"/>
    <dgm:cxn modelId="{81973EFC-319E-472D-964F-5C60B942B96A}" type="presParOf" srcId="{98E789E4-E7B8-435B-80DD-E17B103AE25B}" destId="{12706229-D03C-4A3B-B917-DD7EFC877812}" srcOrd="0" destOrd="0" presId="urn:microsoft.com/office/officeart/2005/8/layout/vList3"/>
    <dgm:cxn modelId="{F477874E-7C03-4AFC-B8D9-07BE79094A6A}" type="presParOf" srcId="{12706229-D03C-4A3B-B917-DD7EFC877812}" destId="{A43E68D2-5528-42A6-8212-8FE15C07273F}" srcOrd="0" destOrd="0" presId="urn:microsoft.com/office/officeart/2005/8/layout/vList3"/>
    <dgm:cxn modelId="{231C9430-6BB7-4C0F-A3F0-20A608E75631}" type="presParOf" srcId="{12706229-D03C-4A3B-B917-DD7EFC877812}" destId="{C5C62325-92E5-491B-9DDF-2168410A545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7A9FBEDA-B48E-46DE-8DE4-169623C2CB12}" type="datetimeFigureOut">
              <a:rPr lang="en-GB" smtClean="0"/>
              <a:t>03/02/2017</a:t>
            </a:fld>
            <a:endParaRPr lang="en-GB"/>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A64E1CB9-A063-4ECB-8C93-DD40A0594BB1}" type="slidenum">
              <a:rPr lang="en-GB" smtClean="0"/>
              <a:t>‹Nº›</a:t>
            </a:fld>
            <a:endParaRPr lang="en-GB"/>
          </a:p>
        </p:txBody>
      </p:sp>
    </p:spTree>
    <p:extLst>
      <p:ext uri="{BB962C8B-B14F-4D97-AF65-F5344CB8AC3E}">
        <p14:creationId xmlns:p14="http://schemas.microsoft.com/office/powerpoint/2010/main" val="306116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1</a:t>
            </a:fld>
            <a:endParaRPr lang="en-GB"/>
          </a:p>
        </p:txBody>
      </p:sp>
    </p:spTree>
    <p:extLst>
      <p:ext uri="{BB962C8B-B14F-4D97-AF65-F5344CB8AC3E}">
        <p14:creationId xmlns:p14="http://schemas.microsoft.com/office/powerpoint/2010/main" val="4288892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a:buClr>
                <a:schemeClr val="accent2"/>
              </a:buClr>
              <a:buFont typeface="Wingdings" pitchFamily="2" charset="2"/>
              <a:buNone/>
            </a:pPr>
            <a:endParaRPr lang="en-GB" altLang="es-E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413894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s-ES" baseline="0" dirty="0" smtClean="0">
                <a:latin typeface="Arial" pitchFamily="34" charset="0"/>
                <a:ea typeface="ヒラギノ角ゴ Pro W3"/>
                <a:cs typeface="ヒラギノ角ゴ Pro W3"/>
              </a:rPr>
              <a:t>THIS IS WHY WE HAVE EXAMS AT DIFFERENT LEVELS from A1 – C2 and exams focussing on different skills and language competences.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s-ES" baseline="0" dirty="0" smtClean="0">
              <a:latin typeface="Arial" pitchFamily="34" charset="0"/>
              <a:ea typeface="ヒラギノ角ゴ Pro W3"/>
              <a:cs typeface="ヒラギノ角ゴ Pro W3"/>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s-ES" dirty="0" smtClean="0">
              <a:latin typeface="Arial" pitchFamily="34" charset="0"/>
              <a:ea typeface="ヒラギノ角ゴ Pro W3"/>
              <a:cs typeface="ヒラギノ角ゴ Pro W3"/>
            </a:endParaRPr>
          </a:p>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11</a:t>
            </a:fld>
            <a:endParaRPr lang="en-GB"/>
          </a:p>
        </p:txBody>
      </p:sp>
    </p:spTree>
    <p:extLst>
      <p:ext uri="{BB962C8B-B14F-4D97-AF65-F5344CB8AC3E}">
        <p14:creationId xmlns:p14="http://schemas.microsoft.com/office/powerpoint/2010/main" val="3616089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a:buClr>
                <a:srgbClr val="7D7443"/>
              </a:buClr>
              <a:buFont typeface="Wingdings" pitchFamily="2" charset="2"/>
              <a:buNone/>
            </a:pPr>
            <a:endParaRPr lang="en-GB" altLang="es-ES" baseline="0"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87785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EA19F8-27DE-49BE-A660-E22C4A21FB25}" type="slidenum">
              <a:rPr lang="en-GB" smtClean="0"/>
              <a:t>13</a:t>
            </a:fld>
            <a:endParaRPr lang="en-GB"/>
          </a:p>
        </p:txBody>
      </p:sp>
    </p:spTree>
    <p:extLst>
      <p:ext uri="{BB962C8B-B14F-4D97-AF65-F5344CB8AC3E}">
        <p14:creationId xmlns:p14="http://schemas.microsoft.com/office/powerpoint/2010/main" val="2522085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lgn="ctr" defTabSz="923925">
              <a:defRPr sz="2400" b="1">
                <a:solidFill>
                  <a:schemeClr val="tx1"/>
                </a:solidFill>
                <a:latin typeface="Arial" charset="0"/>
              </a:defRPr>
            </a:lvl1pPr>
            <a:lvl2pPr marL="742950" indent="-285750" algn="ctr" defTabSz="923925">
              <a:defRPr sz="2400" b="1">
                <a:solidFill>
                  <a:schemeClr val="tx1"/>
                </a:solidFill>
                <a:latin typeface="Arial" charset="0"/>
              </a:defRPr>
            </a:lvl2pPr>
            <a:lvl3pPr marL="1143000" indent="-228600" algn="ctr" defTabSz="923925">
              <a:defRPr sz="2400" b="1">
                <a:solidFill>
                  <a:schemeClr val="tx1"/>
                </a:solidFill>
                <a:latin typeface="Arial" charset="0"/>
              </a:defRPr>
            </a:lvl3pPr>
            <a:lvl4pPr marL="1600200" indent="-228600" algn="ctr" defTabSz="923925">
              <a:defRPr sz="2400" b="1">
                <a:solidFill>
                  <a:schemeClr val="tx1"/>
                </a:solidFill>
                <a:latin typeface="Arial" charset="0"/>
              </a:defRPr>
            </a:lvl4pPr>
            <a:lvl5pPr marL="2057400" indent="-228600" algn="ctr" defTabSz="923925">
              <a:defRPr sz="2400" b="1">
                <a:solidFill>
                  <a:schemeClr val="tx1"/>
                </a:solidFill>
                <a:latin typeface="Arial" charset="0"/>
              </a:defRPr>
            </a:lvl5pPr>
            <a:lvl6pPr marL="2514600" indent="-228600" algn="ctr" defTabSz="923925" eaLnBrk="0" fontAlgn="base" hangingPunct="0">
              <a:spcBef>
                <a:spcPct val="0"/>
              </a:spcBef>
              <a:spcAft>
                <a:spcPct val="0"/>
              </a:spcAft>
              <a:defRPr sz="2400" b="1">
                <a:solidFill>
                  <a:schemeClr val="tx1"/>
                </a:solidFill>
                <a:latin typeface="Arial" charset="0"/>
              </a:defRPr>
            </a:lvl6pPr>
            <a:lvl7pPr marL="2971800" indent="-228600" algn="ctr" defTabSz="923925" eaLnBrk="0" fontAlgn="base" hangingPunct="0">
              <a:spcBef>
                <a:spcPct val="0"/>
              </a:spcBef>
              <a:spcAft>
                <a:spcPct val="0"/>
              </a:spcAft>
              <a:defRPr sz="2400" b="1">
                <a:solidFill>
                  <a:schemeClr val="tx1"/>
                </a:solidFill>
                <a:latin typeface="Arial" charset="0"/>
              </a:defRPr>
            </a:lvl7pPr>
            <a:lvl8pPr marL="3429000" indent="-228600" algn="ctr" defTabSz="923925" eaLnBrk="0" fontAlgn="base" hangingPunct="0">
              <a:spcBef>
                <a:spcPct val="0"/>
              </a:spcBef>
              <a:spcAft>
                <a:spcPct val="0"/>
              </a:spcAft>
              <a:defRPr sz="2400" b="1">
                <a:solidFill>
                  <a:schemeClr val="tx1"/>
                </a:solidFill>
                <a:latin typeface="Arial" charset="0"/>
              </a:defRPr>
            </a:lvl8pPr>
            <a:lvl9pPr marL="3886200" indent="-228600" algn="ctr" defTabSz="923925" eaLnBrk="0" fontAlgn="base" hangingPunct="0">
              <a:spcBef>
                <a:spcPct val="0"/>
              </a:spcBef>
              <a:spcAft>
                <a:spcPct val="0"/>
              </a:spcAft>
              <a:defRPr sz="2400" b="1">
                <a:solidFill>
                  <a:schemeClr val="tx1"/>
                </a:solidFill>
                <a:latin typeface="Arial" charset="0"/>
              </a:defRPr>
            </a:lvl9pPr>
          </a:lstStyle>
          <a:p>
            <a:pPr algn="r"/>
            <a:fld id="{49697895-AE46-4B90-A935-CA935579A7AB}" type="slidenum">
              <a:rPr lang="de-DE" altLang="en-US" sz="900" b="0">
                <a:solidFill>
                  <a:srgbClr val="00498B"/>
                </a:solidFill>
              </a:rPr>
              <a:pPr algn="r"/>
              <a:t>14</a:t>
            </a:fld>
            <a:endParaRPr lang="de-DE" altLang="en-US" sz="1200" b="0">
              <a:latin typeface="Times New Roman" pitchFamily="18"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GB" altLang="en-US" dirty="0" smtClean="0">
                <a:latin typeface="Arial" charset="0"/>
              </a:rPr>
              <a:t>This the text as it will appear in the test after all the pre-editing, editing, vetting and proofreading has taken place. It will have been seen/reviewed by at least ten experts before it is ready and will have complete statistical analysis conducted in order to support the expertise and advice contributed/provided by the SO, Chair, IWs, </a:t>
            </a:r>
            <a:r>
              <a:rPr lang="en-GB" altLang="en-US" dirty="0" err="1" smtClean="0">
                <a:latin typeface="Arial" charset="0"/>
              </a:rPr>
              <a:t>proofreaders</a:t>
            </a:r>
            <a:r>
              <a:rPr lang="en-GB" altLang="en-US" dirty="0" smtClean="0">
                <a:latin typeface="Arial" charset="0"/>
              </a:rPr>
              <a:t> and </a:t>
            </a:r>
            <a:r>
              <a:rPr lang="en-GB" altLang="en-US" dirty="0" err="1" smtClean="0">
                <a:latin typeface="Arial" charset="0"/>
              </a:rPr>
              <a:t>vetters</a:t>
            </a:r>
            <a:r>
              <a:rPr lang="en-GB" altLang="en-US" dirty="0" smtClean="0">
                <a:latin typeface="Arial" charset="0"/>
              </a:rPr>
              <a:t>. </a:t>
            </a:r>
          </a:p>
        </p:txBody>
      </p:sp>
    </p:spTree>
    <p:extLst>
      <p:ext uri="{BB962C8B-B14F-4D97-AF65-F5344CB8AC3E}">
        <p14:creationId xmlns:p14="http://schemas.microsoft.com/office/powerpoint/2010/main" val="3319160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lgn="ctr" defTabSz="923925">
              <a:defRPr sz="2400" b="1">
                <a:solidFill>
                  <a:schemeClr val="tx1"/>
                </a:solidFill>
                <a:latin typeface="Arial" charset="0"/>
              </a:defRPr>
            </a:lvl1pPr>
            <a:lvl2pPr marL="742950" indent="-285750" algn="ctr" defTabSz="923925">
              <a:defRPr sz="2400" b="1">
                <a:solidFill>
                  <a:schemeClr val="tx1"/>
                </a:solidFill>
                <a:latin typeface="Arial" charset="0"/>
              </a:defRPr>
            </a:lvl2pPr>
            <a:lvl3pPr marL="1143000" indent="-228600" algn="ctr" defTabSz="923925">
              <a:defRPr sz="2400" b="1">
                <a:solidFill>
                  <a:schemeClr val="tx1"/>
                </a:solidFill>
                <a:latin typeface="Arial" charset="0"/>
              </a:defRPr>
            </a:lvl3pPr>
            <a:lvl4pPr marL="1600200" indent="-228600" algn="ctr" defTabSz="923925">
              <a:defRPr sz="2400" b="1">
                <a:solidFill>
                  <a:schemeClr val="tx1"/>
                </a:solidFill>
                <a:latin typeface="Arial" charset="0"/>
              </a:defRPr>
            </a:lvl4pPr>
            <a:lvl5pPr marL="2057400" indent="-228600" algn="ctr" defTabSz="923925">
              <a:defRPr sz="2400" b="1">
                <a:solidFill>
                  <a:schemeClr val="tx1"/>
                </a:solidFill>
                <a:latin typeface="Arial" charset="0"/>
              </a:defRPr>
            </a:lvl5pPr>
            <a:lvl6pPr marL="2514600" indent="-228600" algn="ctr" defTabSz="923925" eaLnBrk="0" fontAlgn="base" hangingPunct="0">
              <a:spcBef>
                <a:spcPct val="0"/>
              </a:spcBef>
              <a:spcAft>
                <a:spcPct val="0"/>
              </a:spcAft>
              <a:defRPr sz="2400" b="1">
                <a:solidFill>
                  <a:schemeClr val="tx1"/>
                </a:solidFill>
                <a:latin typeface="Arial" charset="0"/>
              </a:defRPr>
            </a:lvl6pPr>
            <a:lvl7pPr marL="2971800" indent="-228600" algn="ctr" defTabSz="923925" eaLnBrk="0" fontAlgn="base" hangingPunct="0">
              <a:spcBef>
                <a:spcPct val="0"/>
              </a:spcBef>
              <a:spcAft>
                <a:spcPct val="0"/>
              </a:spcAft>
              <a:defRPr sz="2400" b="1">
                <a:solidFill>
                  <a:schemeClr val="tx1"/>
                </a:solidFill>
                <a:latin typeface="Arial" charset="0"/>
              </a:defRPr>
            </a:lvl7pPr>
            <a:lvl8pPr marL="3429000" indent="-228600" algn="ctr" defTabSz="923925" eaLnBrk="0" fontAlgn="base" hangingPunct="0">
              <a:spcBef>
                <a:spcPct val="0"/>
              </a:spcBef>
              <a:spcAft>
                <a:spcPct val="0"/>
              </a:spcAft>
              <a:defRPr sz="2400" b="1">
                <a:solidFill>
                  <a:schemeClr val="tx1"/>
                </a:solidFill>
                <a:latin typeface="Arial" charset="0"/>
              </a:defRPr>
            </a:lvl8pPr>
            <a:lvl9pPr marL="3886200" indent="-228600" algn="ctr" defTabSz="923925" eaLnBrk="0" fontAlgn="base" hangingPunct="0">
              <a:spcBef>
                <a:spcPct val="0"/>
              </a:spcBef>
              <a:spcAft>
                <a:spcPct val="0"/>
              </a:spcAft>
              <a:defRPr sz="2400" b="1">
                <a:solidFill>
                  <a:schemeClr val="tx1"/>
                </a:solidFill>
                <a:latin typeface="Arial" charset="0"/>
              </a:defRPr>
            </a:lvl9pPr>
          </a:lstStyle>
          <a:p>
            <a:pPr algn="r"/>
            <a:fld id="{43003601-8136-4F11-BE58-587E5D42DB1A}" type="slidenum">
              <a:rPr lang="de-DE" altLang="en-US" sz="900" b="0">
                <a:solidFill>
                  <a:srgbClr val="00498B"/>
                </a:solidFill>
              </a:rPr>
              <a:pPr algn="r"/>
              <a:t>15</a:t>
            </a:fld>
            <a:endParaRPr lang="de-DE" altLang="en-US" sz="1200" b="0">
              <a:latin typeface="Times New Roman"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GB" altLang="en-US" baseline="0" dirty="0" smtClean="0">
                <a:latin typeface="Arial" charset="0"/>
              </a:rPr>
              <a:t/>
            </a:r>
            <a:br>
              <a:rPr lang="en-GB" altLang="en-US" baseline="0" dirty="0" smtClean="0">
                <a:latin typeface="Arial" charset="0"/>
              </a:rPr>
            </a:br>
            <a:endParaRPr lang="en-GB" altLang="en-US" dirty="0" smtClean="0">
              <a:latin typeface="Arial" charset="0"/>
            </a:endParaRPr>
          </a:p>
        </p:txBody>
      </p:sp>
    </p:spTree>
    <p:extLst>
      <p:ext uri="{BB962C8B-B14F-4D97-AF65-F5344CB8AC3E}">
        <p14:creationId xmlns:p14="http://schemas.microsoft.com/office/powerpoint/2010/main" val="3134326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Not all of you will be able to do this</a:t>
            </a:r>
            <a:r>
              <a:rPr lang="en-GB" b="0" baseline="0" dirty="0" smtClean="0"/>
              <a:t> but there are other ways we can ensure reliability. I will go on to look at two more: </a:t>
            </a:r>
          </a:p>
          <a:p>
            <a:endParaRPr lang="en-GB" b="0" baseline="0" dirty="0" smtClean="0"/>
          </a:p>
          <a:p>
            <a:r>
              <a:rPr lang="en-GB" b="1" baseline="0" dirty="0" smtClean="0"/>
              <a:t>the same exam day experience for all students regardless of who they are and where they are taking the exam: </a:t>
            </a:r>
          </a:p>
          <a:p>
            <a:endParaRPr lang="en-GB" dirty="0" smtClean="0"/>
          </a:p>
          <a:p>
            <a:r>
              <a:rPr lang="en-GB" dirty="0" smtClean="0"/>
              <a:t>This</a:t>
            </a:r>
            <a:r>
              <a:rPr lang="en-GB" baseline="0" dirty="0" smtClean="0"/>
              <a:t> series </a:t>
            </a:r>
            <a:r>
              <a:rPr lang="en-GB" dirty="0" smtClean="0"/>
              <a:t>of standardised procedures ensure that every</a:t>
            </a:r>
            <a:r>
              <a:rPr lang="en-GB" baseline="0" dirty="0" smtClean="0"/>
              <a:t> candidate has a similar experience and so it is fair for all and ensures reliability, since wherever and whenever the candidates take one of our exams, they will take the exam under similar conditions.</a:t>
            </a:r>
          </a:p>
          <a:p>
            <a:endParaRPr lang="en-GB" baseline="0" dirty="0" smtClean="0"/>
          </a:p>
          <a:p>
            <a:r>
              <a:rPr lang="en-GB" b="1" baseline="0" dirty="0" smtClean="0"/>
              <a:t>CLICK</a:t>
            </a:r>
          </a:p>
          <a:p>
            <a:r>
              <a:rPr lang="en-GB" b="0" baseline="0" dirty="0" smtClean="0"/>
              <a:t>We provide detailed instructions as to how to set up the exam room itself, including the distances between candidates, and what can and cannot be on display within the exam room.  A record is kept of where each candidate was sitting for each part of the test, and sent with the answer sheets.</a:t>
            </a:r>
          </a:p>
          <a:p>
            <a:endParaRPr lang="en-GB" b="0" baseline="0" dirty="0" smtClean="0"/>
          </a:p>
          <a:p>
            <a:r>
              <a:rPr lang="en-GB" b="1" baseline="0" dirty="0" smtClean="0"/>
              <a:t>CLICK</a:t>
            </a:r>
          </a:p>
          <a:p>
            <a:r>
              <a:rPr lang="en-GB" b="0" baseline="0" dirty="0" smtClean="0"/>
              <a:t>We are very clear about what candidates can have with them at their desk during the exam. Candidates can have water </a:t>
            </a:r>
            <a:r>
              <a:rPr lang="es-ES_tradnl" b="0" baseline="0" dirty="0" smtClean="0"/>
              <a:t>(</a:t>
            </a:r>
            <a:r>
              <a:rPr lang="en-GB" b="0" baseline="0" dirty="0" smtClean="0"/>
              <a:t>in a plastic bottle), writing materials and any medication they may need to take, but bags, school books and of course mobile phones must be left in a designated area away from the candidate.</a:t>
            </a:r>
          </a:p>
          <a:p>
            <a:endParaRPr lang="es-ES_tradnl" b="0" baseline="0" dirty="0" smtClean="0"/>
          </a:p>
          <a:p>
            <a:r>
              <a:rPr lang="es-ES_tradnl" b="1" baseline="0" dirty="0" smtClean="0"/>
              <a:t>CLICK</a:t>
            </a:r>
          </a:p>
          <a:p>
            <a:r>
              <a:rPr lang="es-ES_tradnl" b="0" baseline="0" dirty="0" err="1" smtClean="0"/>
              <a:t>Candidates</a:t>
            </a:r>
            <a:r>
              <a:rPr lang="es-ES_tradnl" b="0" baseline="0" dirty="0" smtClean="0"/>
              <a:t> </a:t>
            </a:r>
            <a:r>
              <a:rPr lang="es-ES_tradnl" b="0" baseline="0" dirty="0" err="1" smtClean="0"/>
              <a:t>must</a:t>
            </a:r>
            <a:r>
              <a:rPr lang="es-ES_tradnl" b="0" baseline="0" dirty="0" smtClean="0"/>
              <a:t> be </a:t>
            </a:r>
            <a:r>
              <a:rPr lang="es-ES_tradnl" b="0" baseline="0" dirty="0" err="1" smtClean="0"/>
              <a:t>able</a:t>
            </a:r>
            <a:r>
              <a:rPr lang="es-ES_tradnl" b="0" baseline="0" dirty="0" smtClean="0"/>
              <a:t> to control </a:t>
            </a:r>
            <a:r>
              <a:rPr lang="es-ES_tradnl" b="0" baseline="0" dirty="0" err="1" smtClean="0"/>
              <a:t>the</a:t>
            </a:r>
            <a:r>
              <a:rPr lang="es-ES_tradnl" b="0" baseline="0" dirty="0" smtClean="0"/>
              <a:t> </a:t>
            </a:r>
            <a:r>
              <a:rPr lang="es-ES_tradnl" b="0" baseline="0" dirty="0" err="1" smtClean="0"/>
              <a:t>timings</a:t>
            </a:r>
            <a:r>
              <a:rPr lang="es-ES_tradnl" b="0" baseline="0" dirty="0" smtClean="0"/>
              <a:t> of </a:t>
            </a:r>
            <a:r>
              <a:rPr lang="es-ES_tradnl" b="0" baseline="0" dirty="0" err="1" smtClean="0"/>
              <a:t>their</a:t>
            </a:r>
            <a:r>
              <a:rPr lang="es-ES_tradnl" b="0" baseline="0" dirty="0" smtClean="0"/>
              <a:t> </a:t>
            </a:r>
            <a:r>
              <a:rPr lang="es-ES_tradnl" b="0" baseline="0" dirty="0" err="1" smtClean="0"/>
              <a:t>exam</a:t>
            </a:r>
            <a:r>
              <a:rPr lang="es-ES_tradnl" b="0" baseline="0" dirty="0" smtClean="0"/>
              <a:t>, so a </a:t>
            </a:r>
            <a:r>
              <a:rPr lang="es-ES_tradnl" b="0" baseline="0" dirty="0" err="1" smtClean="0"/>
              <a:t>clock</a:t>
            </a:r>
            <a:r>
              <a:rPr lang="es-ES_tradnl" b="0" baseline="0" dirty="0" smtClean="0"/>
              <a:t> </a:t>
            </a:r>
            <a:r>
              <a:rPr lang="es-ES_tradnl" b="0" baseline="0" dirty="0" err="1" smtClean="0"/>
              <a:t>must</a:t>
            </a:r>
            <a:r>
              <a:rPr lang="es-ES_tradnl" b="0" baseline="0" dirty="0" smtClean="0"/>
              <a:t> be visible in </a:t>
            </a:r>
            <a:r>
              <a:rPr lang="es-ES_tradnl" b="0" baseline="0" dirty="0" err="1" smtClean="0"/>
              <a:t>the</a:t>
            </a:r>
            <a:r>
              <a:rPr lang="es-ES_tradnl" b="0" baseline="0" dirty="0" smtClean="0"/>
              <a:t> </a:t>
            </a:r>
            <a:r>
              <a:rPr lang="es-ES_tradnl" b="0" baseline="0" dirty="0" err="1" smtClean="0"/>
              <a:t>exam</a:t>
            </a:r>
            <a:r>
              <a:rPr lang="es-ES_tradnl" b="0" baseline="0" dirty="0" smtClean="0"/>
              <a:t> </a:t>
            </a:r>
            <a:r>
              <a:rPr lang="es-ES_tradnl" b="0" baseline="0" dirty="0" err="1" smtClean="0"/>
              <a:t>room</a:t>
            </a:r>
            <a:r>
              <a:rPr lang="es-ES_tradnl" b="0" baseline="0" dirty="0" smtClean="0"/>
              <a:t>. At </a:t>
            </a:r>
            <a:r>
              <a:rPr lang="es-ES_tradnl" b="0" baseline="0" dirty="0" err="1" smtClean="0"/>
              <a:t>the</a:t>
            </a:r>
            <a:r>
              <a:rPr lang="es-ES_tradnl" b="0" baseline="0" dirty="0" smtClean="0"/>
              <a:t> </a:t>
            </a:r>
            <a:r>
              <a:rPr lang="es-ES_tradnl" b="0" baseline="0" dirty="0" err="1" smtClean="0"/>
              <a:t>beginning</a:t>
            </a:r>
            <a:r>
              <a:rPr lang="es-ES_tradnl" b="0" baseline="0" dirty="0" smtClean="0"/>
              <a:t> of </a:t>
            </a:r>
            <a:r>
              <a:rPr lang="es-ES_tradnl" b="0" baseline="0" dirty="0" err="1" smtClean="0"/>
              <a:t>the</a:t>
            </a:r>
            <a:r>
              <a:rPr lang="es-ES_tradnl" b="0" baseline="0" dirty="0" smtClean="0"/>
              <a:t> test, </a:t>
            </a:r>
            <a:r>
              <a:rPr lang="es-ES_tradnl" b="0" baseline="0" dirty="0" err="1" smtClean="0"/>
              <a:t>the</a:t>
            </a:r>
            <a:r>
              <a:rPr lang="es-ES_tradnl" b="0" baseline="0" dirty="0" smtClean="0"/>
              <a:t> </a:t>
            </a:r>
            <a:r>
              <a:rPr lang="es-ES_tradnl" b="0" baseline="0" dirty="0" err="1" smtClean="0"/>
              <a:t>invigilator</a:t>
            </a:r>
            <a:r>
              <a:rPr lang="es-ES_tradnl" b="0" baseline="0" dirty="0" smtClean="0"/>
              <a:t> </a:t>
            </a:r>
            <a:r>
              <a:rPr lang="es-ES_tradnl" b="0" baseline="0" dirty="0" err="1" smtClean="0"/>
              <a:t>writes</a:t>
            </a:r>
            <a:r>
              <a:rPr lang="es-ES_tradnl" b="0" baseline="0" dirty="0" smtClean="0"/>
              <a:t> </a:t>
            </a:r>
            <a:r>
              <a:rPr lang="es-ES_tradnl" b="0" baseline="0" dirty="0" err="1" smtClean="0"/>
              <a:t>on</a:t>
            </a:r>
            <a:r>
              <a:rPr lang="es-ES_tradnl" b="0" baseline="0" dirty="0" smtClean="0"/>
              <a:t> </a:t>
            </a:r>
            <a:r>
              <a:rPr lang="es-ES_tradnl" b="0" baseline="0" dirty="0" err="1" smtClean="0"/>
              <a:t>the</a:t>
            </a:r>
            <a:r>
              <a:rPr lang="es-ES_tradnl" b="0" baseline="0" dirty="0" smtClean="0"/>
              <a:t> </a:t>
            </a:r>
            <a:r>
              <a:rPr lang="es-ES_tradnl" b="0" baseline="0" dirty="0" err="1" smtClean="0"/>
              <a:t>board</a:t>
            </a:r>
            <a:r>
              <a:rPr lang="es-ES_tradnl" b="0" baseline="0" dirty="0" smtClean="0"/>
              <a:t> </a:t>
            </a:r>
            <a:r>
              <a:rPr lang="es-ES_tradnl" b="0" baseline="0" dirty="0" err="1" smtClean="0"/>
              <a:t>the</a:t>
            </a:r>
            <a:r>
              <a:rPr lang="es-ES_tradnl" b="0" baseline="0" dirty="0" smtClean="0"/>
              <a:t> </a:t>
            </a:r>
            <a:r>
              <a:rPr lang="es-ES_tradnl" b="0" baseline="0" dirty="0" err="1" smtClean="0"/>
              <a:t>start</a:t>
            </a:r>
            <a:r>
              <a:rPr lang="es-ES_tradnl" b="0" baseline="0" dirty="0" smtClean="0"/>
              <a:t> and </a:t>
            </a:r>
            <a:r>
              <a:rPr lang="es-ES_tradnl" b="0" baseline="0" dirty="0" err="1" smtClean="0"/>
              <a:t>end</a:t>
            </a:r>
            <a:r>
              <a:rPr lang="es-ES_tradnl" b="0" baseline="0" dirty="0" smtClean="0"/>
              <a:t> times </a:t>
            </a:r>
            <a:r>
              <a:rPr lang="es-ES_tradnl" b="0" baseline="0" dirty="0" err="1" smtClean="0"/>
              <a:t>for</a:t>
            </a:r>
            <a:r>
              <a:rPr lang="es-ES_tradnl" b="0" baseline="0" dirty="0" smtClean="0"/>
              <a:t> </a:t>
            </a:r>
            <a:r>
              <a:rPr lang="es-ES_tradnl" b="0" baseline="0" dirty="0" err="1" smtClean="0"/>
              <a:t>the</a:t>
            </a:r>
            <a:r>
              <a:rPr lang="es-ES_tradnl" b="0" baseline="0" dirty="0" smtClean="0"/>
              <a:t> test, </a:t>
            </a:r>
            <a:r>
              <a:rPr lang="es-ES_tradnl" b="0" baseline="0" dirty="0" err="1" smtClean="0"/>
              <a:t>using</a:t>
            </a:r>
            <a:r>
              <a:rPr lang="es-ES_tradnl" b="0" baseline="0" dirty="0" smtClean="0"/>
              <a:t> </a:t>
            </a:r>
            <a:r>
              <a:rPr lang="es-ES_tradnl" b="0" baseline="0" dirty="0" err="1" smtClean="0"/>
              <a:t>the</a:t>
            </a:r>
            <a:r>
              <a:rPr lang="es-ES_tradnl" b="0" baseline="0" dirty="0" smtClean="0"/>
              <a:t> </a:t>
            </a:r>
            <a:r>
              <a:rPr lang="es-ES_tradnl" b="0" baseline="0" dirty="0" err="1" smtClean="0"/>
              <a:t>clock</a:t>
            </a:r>
            <a:r>
              <a:rPr lang="es-ES_tradnl" b="0" baseline="0" dirty="0" smtClean="0"/>
              <a:t> </a:t>
            </a:r>
            <a:r>
              <a:rPr lang="es-ES_tradnl" b="0" baseline="0" dirty="0" err="1" smtClean="0"/>
              <a:t>on</a:t>
            </a:r>
            <a:r>
              <a:rPr lang="es-ES_tradnl" b="0" baseline="0" dirty="0" smtClean="0"/>
              <a:t> </a:t>
            </a:r>
            <a:r>
              <a:rPr lang="es-ES_tradnl" b="0" baseline="0" dirty="0" err="1" smtClean="0"/>
              <a:t>the</a:t>
            </a:r>
            <a:r>
              <a:rPr lang="es-ES_tradnl" b="0" baseline="0" dirty="0" smtClean="0"/>
              <a:t> </a:t>
            </a:r>
            <a:r>
              <a:rPr lang="es-ES_tradnl" b="0" baseline="0" dirty="0" err="1" smtClean="0"/>
              <a:t>wall</a:t>
            </a:r>
            <a:r>
              <a:rPr lang="es-ES_tradnl" b="0" baseline="0" dirty="0" smtClean="0"/>
              <a:t>, so </a:t>
            </a:r>
            <a:r>
              <a:rPr lang="es-ES_tradnl" b="0" baseline="0" dirty="0" err="1" smtClean="0"/>
              <a:t>every</a:t>
            </a:r>
            <a:r>
              <a:rPr lang="es-ES_tradnl" b="0" baseline="0" dirty="0" smtClean="0"/>
              <a:t> </a:t>
            </a:r>
            <a:r>
              <a:rPr lang="es-ES_tradnl" b="0" baseline="0" dirty="0" err="1" smtClean="0"/>
              <a:t>candidate</a:t>
            </a:r>
            <a:r>
              <a:rPr lang="es-ES_tradnl" b="0" baseline="0" dirty="0" smtClean="0"/>
              <a:t> has </a:t>
            </a:r>
            <a:r>
              <a:rPr lang="es-ES_tradnl" b="0" baseline="0" dirty="0" err="1" smtClean="0"/>
              <a:t>the</a:t>
            </a:r>
            <a:r>
              <a:rPr lang="es-ES_tradnl" b="0" baseline="0" dirty="0" smtClean="0"/>
              <a:t> </a:t>
            </a:r>
            <a:r>
              <a:rPr lang="es-ES_tradnl" b="0" baseline="0" dirty="0" err="1" smtClean="0"/>
              <a:t>same</a:t>
            </a:r>
            <a:r>
              <a:rPr lang="es-ES_tradnl" b="0" baseline="0" dirty="0" smtClean="0"/>
              <a:t> time </a:t>
            </a:r>
            <a:r>
              <a:rPr lang="es-ES_tradnl" b="0" baseline="0" dirty="0" err="1" smtClean="0"/>
              <a:t>reference</a:t>
            </a:r>
            <a:r>
              <a:rPr lang="es-ES_tradnl" b="0" baseline="0" dirty="0" smtClean="0"/>
              <a:t>. </a:t>
            </a:r>
            <a:r>
              <a:rPr lang="es-ES_tradnl" b="0" baseline="0" dirty="0" err="1" smtClean="0"/>
              <a:t>Invigilators</a:t>
            </a:r>
            <a:r>
              <a:rPr lang="es-ES_tradnl" b="0" baseline="0" dirty="0" smtClean="0"/>
              <a:t> </a:t>
            </a:r>
            <a:r>
              <a:rPr lang="es-ES_tradnl" b="0" baseline="0" dirty="0" err="1" smtClean="0"/>
              <a:t>announce</a:t>
            </a:r>
            <a:r>
              <a:rPr lang="es-ES_tradnl" b="0" baseline="0" dirty="0" smtClean="0"/>
              <a:t> to </a:t>
            </a:r>
            <a:r>
              <a:rPr lang="es-ES_tradnl" b="0" baseline="0" dirty="0" err="1" smtClean="0"/>
              <a:t>candidates</a:t>
            </a:r>
            <a:r>
              <a:rPr lang="es-ES_tradnl" b="0" baseline="0" dirty="0" smtClean="0"/>
              <a:t> </a:t>
            </a:r>
            <a:r>
              <a:rPr lang="es-ES_tradnl" b="0" baseline="0" dirty="0" err="1" smtClean="0"/>
              <a:t>when</a:t>
            </a:r>
            <a:r>
              <a:rPr lang="es-ES_tradnl" b="0" baseline="0" dirty="0" smtClean="0"/>
              <a:t> ten and </a:t>
            </a:r>
            <a:r>
              <a:rPr lang="es-ES_tradnl" b="0" baseline="0" dirty="0" err="1" smtClean="0"/>
              <a:t>five</a:t>
            </a:r>
            <a:r>
              <a:rPr lang="es-ES_tradnl" b="0" baseline="0" dirty="0" smtClean="0"/>
              <a:t> minutes </a:t>
            </a:r>
            <a:r>
              <a:rPr lang="es-ES_tradnl" b="0" baseline="0" dirty="0" err="1" smtClean="0"/>
              <a:t>remain</a:t>
            </a:r>
            <a:r>
              <a:rPr lang="es-ES_tradnl" b="0" baseline="0" dirty="0" smtClean="0"/>
              <a:t> </a:t>
            </a:r>
            <a:r>
              <a:rPr lang="es-ES_tradnl" b="0" baseline="0" dirty="0" err="1" smtClean="0"/>
              <a:t>before</a:t>
            </a:r>
            <a:r>
              <a:rPr lang="es-ES_tradnl" b="0" baseline="0" dirty="0" smtClean="0"/>
              <a:t> </a:t>
            </a:r>
            <a:r>
              <a:rPr lang="es-ES_tradnl" b="0" baseline="0" dirty="0" err="1" smtClean="0"/>
              <a:t>the</a:t>
            </a:r>
            <a:r>
              <a:rPr lang="es-ES_tradnl" b="0" baseline="0" dirty="0" smtClean="0"/>
              <a:t> </a:t>
            </a:r>
            <a:r>
              <a:rPr lang="es-ES_tradnl" b="0" baseline="0" dirty="0" err="1" smtClean="0"/>
              <a:t>end</a:t>
            </a:r>
            <a:r>
              <a:rPr lang="es-ES_tradnl" b="0" baseline="0" dirty="0" smtClean="0"/>
              <a:t> of </a:t>
            </a:r>
            <a:r>
              <a:rPr lang="es-ES_tradnl" b="0" baseline="0" dirty="0" err="1" smtClean="0"/>
              <a:t>the</a:t>
            </a:r>
            <a:r>
              <a:rPr lang="es-ES_tradnl" b="0" baseline="0" dirty="0" smtClean="0"/>
              <a:t> test.</a:t>
            </a:r>
            <a:endParaRPr lang="en-GB" b="0" dirty="0" smtClean="0"/>
          </a:p>
          <a:p>
            <a:endParaRPr lang="en-GB" b="0" dirty="0"/>
          </a:p>
        </p:txBody>
      </p:sp>
      <p:sp>
        <p:nvSpPr>
          <p:cNvPr id="4" name="Slide Number Placeholder 3"/>
          <p:cNvSpPr>
            <a:spLocks noGrp="1"/>
          </p:cNvSpPr>
          <p:nvPr>
            <p:ph type="sldNum" sz="quarter" idx="10"/>
          </p:nvPr>
        </p:nvSpPr>
        <p:spPr/>
        <p:txBody>
          <a:bodyPr/>
          <a:lstStyle/>
          <a:p>
            <a:fld id="{03F31E66-AA60-41EA-A644-FCD779672767}" type="slidenum">
              <a:rPr lang="en-GB" smtClean="0"/>
              <a:t>16</a:t>
            </a:fld>
            <a:endParaRPr lang="en-GB"/>
          </a:p>
        </p:txBody>
      </p:sp>
    </p:spTree>
    <p:extLst>
      <p:ext uri="{BB962C8B-B14F-4D97-AF65-F5344CB8AC3E}">
        <p14:creationId xmlns:p14="http://schemas.microsoft.com/office/powerpoint/2010/main" val="3134765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smtClean="0"/>
              <a:t>SLIDE:EXAMINER</a:t>
            </a:r>
            <a:r>
              <a:rPr lang="es-ES_tradnl" b="1" baseline="0" dirty="0" smtClean="0"/>
              <a:t> ASSESSMENT</a:t>
            </a:r>
            <a:endParaRPr lang="es-ES_tradnl" b="1" dirty="0" smtClean="0"/>
          </a:p>
          <a:p>
            <a:endParaRPr lang="es-ES_tradnl" dirty="0" smtClean="0"/>
          </a:p>
          <a:p>
            <a:r>
              <a:rPr lang="es-ES_tradnl" dirty="0" err="1" smtClean="0"/>
              <a:t>If</a:t>
            </a:r>
            <a:r>
              <a:rPr lang="es-ES_tradnl" baseline="0" dirty="0" smtClean="0"/>
              <a:t> </a:t>
            </a:r>
            <a:r>
              <a:rPr lang="es-ES_tradnl" baseline="0" dirty="0" err="1" smtClean="0"/>
              <a:t>we</a:t>
            </a:r>
            <a:r>
              <a:rPr lang="es-ES_tradnl" baseline="0" dirty="0" smtClean="0"/>
              <a:t> </a:t>
            </a:r>
            <a:r>
              <a:rPr lang="es-ES_tradnl" baseline="0" dirty="0" err="1" smtClean="0"/>
              <a:t>reconsider</a:t>
            </a:r>
            <a:r>
              <a:rPr lang="es-ES_tradnl" baseline="0" dirty="0" smtClean="0"/>
              <a:t> </a:t>
            </a:r>
            <a:r>
              <a:rPr lang="es-ES_tradnl" baseline="0" dirty="0" err="1" smtClean="0"/>
              <a:t>the</a:t>
            </a:r>
            <a:r>
              <a:rPr lang="es-ES_tradnl" baseline="0" dirty="0" smtClean="0"/>
              <a:t> </a:t>
            </a:r>
            <a:r>
              <a:rPr lang="es-ES_tradnl" baseline="0" dirty="0" err="1" smtClean="0"/>
              <a:t>teacher’s</a:t>
            </a:r>
            <a:r>
              <a:rPr lang="es-ES_tradnl" baseline="0" dirty="0" smtClean="0"/>
              <a:t> role </a:t>
            </a:r>
            <a:r>
              <a:rPr lang="es-ES_tradnl" baseline="0" dirty="0" err="1" smtClean="0"/>
              <a:t>during</a:t>
            </a:r>
            <a:r>
              <a:rPr lang="es-ES_tradnl" baseline="0" dirty="0" smtClean="0"/>
              <a:t> </a:t>
            </a:r>
            <a:r>
              <a:rPr lang="es-ES_tradnl" baseline="0" dirty="0" err="1" smtClean="0"/>
              <a:t>the</a:t>
            </a:r>
            <a:r>
              <a:rPr lang="es-ES_tradnl" baseline="0" dirty="0" smtClean="0"/>
              <a:t> </a:t>
            </a:r>
            <a:r>
              <a:rPr lang="es-ES_tradnl" baseline="0" dirty="0" err="1" smtClean="0"/>
              <a:t>writing</a:t>
            </a:r>
            <a:r>
              <a:rPr lang="es-ES_tradnl" baseline="0" dirty="0" smtClean="0"/>
              <a:t> </a:t>
            </a:r>
            <a:r>
              <a:rPr lang="es-ES_tradnl" baseline="0" dirty="0" err="1" smtClean="0"/>
              <a:t>process</a:t>
            </a:r>
            <a:r>
              <a:rPr lang="es-ES_tradnl" baseline="0" dirty="0" smtClean="0"/>
              <a:t>, </a:t>
            </a:r>
            <a:r>
              <a:rPr lang="es-ES_tradnl" baseline="0" dirty="0" err="1" smtClean="0"/>
              <a:t>this</a:t>
            </a:r>
            <a:r>
              <a:rPr lang="es-ES_tradnl" baseline="0" dirty="0" smtClean="0"/>
              <a:t> </a:t>
            </a:r>
            <a:r>
              <a:rPr lang="es-ES_tradnl" baseline="0" dirty="0" err="1" smtClean="0"/>
              <a:t>section</a:t>
            </a:r>
            <a:r>
              <a:rPr lang="es-ES_tradnl" baseline="0" dirty="0" smtClean="0"/>
              <a:t> can </a:t>
            </a:r>
            <a:r>
              <a:rPr lang="es-ES_tradnl" baseline="0" dirty="0" err="1" smtClean="0"/>
              <a:t>also</a:t>
            </a:r>
            <a:r>
              <a:rPr lang="es-ES_tradnl" baseline="0" dirty="0" smtClean="0"/>
              <a:t> be </a:t>
            </a:r>
            <a:r>
              <a:rPr lang="es-ES_tradnl" baseline="0" dirty="0" err="1" smtClean="0"/>
              <a:t>applied</a:t>
            </a:r>
            <a:r>
              <a:rPr lang="es-ES_tradnl" baseline="0" dirty="0" smtClean="0"/>
              <a:t> to </a:t>
            </a:r>
            <a:r>
              <a:rPr lang="es-ES_tradnl" baseline="0" dirty="0" err="1" smtClean="0"/>
              <a:t>the</a:t>
            </a:r>
            <a:r>
              <a:rPr lang="es-ES_tradnl" baseline="0" dirty="0" smtClean="0"/>
              <a:t> role </a:t>
            </a:r>
            <a:r>
              <a:rPr lang="es-ES_tradnl" baseline="0" dirty="0" err="1" smtClean="0"/>
              <a:t>that</a:t>
            </a:r>
            <a:r>
              <a:rPr lang="es-ES_tradnl" baseline="0" dirty="0" smtClean="0"/>
              <a:t> </a:t>
            </a:r>
            <a:r>
              <a:rPr lang="es-ES_tradnl" baseline="0" dirty="0" err="1" smtClean="0"/>
              <a:t>the</a:t>
            </a:r>
            <a:r>
              <a:rPr lang="es-ES_tradnl" baseline="0" dirty="0" smtClean="0"/>
              <a:t> </a:t>
            </a:r>
            <a:r>
              <a:rPr lang="es-ES_tradnl" baseline="0" dirty="0" err="1" smtClean="0"/>
              <a:t>teacher</a:t>
            </a:r>
            <a:r>
              <a:rPr lang="es-ES_tradnl" baseline="0" dirty="0" smtClean="0"/>
              <a:t> </a:t>
            </a:r>
            <a:r>
              <a:rPr lang="es-ES_tradnl" baseline="0" dirty="0" err="1" smtClean="0"/>
              <a:t>adopts</a:t>
            </a:r>
            <a:r>
              <a:rPr lang="es-ES_tradnl" baseline="0" dirty="0" smtClean="0"/>
              <a:t> at </a:t>
            </a:r>
            <a:r>
              <a:rPr lang="es-ES_tradnl" baseline="0" dirty="0" err="1" smtClean="0"/>
              <a:t>the</a:t>
            </a:r>
            <a:r>
              <a:rPr lang="es-ES_tradnl" baseline="0" dirty="0" smtClean="0"/>
              <a:t> </a:t>
            </a:r>
            <a:r>
              <a:rPr lang="es-ES_tradnl" baseline="0" dirty="0" err="1" smtClean="0"/>
              <a:t>end</a:t>
            </a:r>
            <a:r>
              <a:rPr lang="es-ES_tradnl" baseline="0" dirty="0" smtClean="0"/>
              <a:t> of </a:t>
            </a:r>
            <a:r>
              <a:rPr lang="es-ES_tradnl" baseline="0" dirty="0" err="1" smtClean="0"/>
              <a:t>the</a:t>
            </a:r>
            <a:r>
              <a:rPr lang="es-ES_tradnl" baseline="0" dirty="0" smtClean="0"/>
              <a:t> </a:t>
            </a:r>
            <a:r>
              <a:rPr lang="es-ES_tradnl" baseline="0" dirty="0" err="1" smtClean="0"/>
              <a:t>writing</a:t>
            </a:r>
            <a:r>
              <a:rPr lang="es-ES_tradnl" baseline="0" dirty="0" smtClean="0"/>
              <a:t> </a:t>
            </a:r>
            <a:r>
              <a:rPr lang="es-ES_tradnl" baseline="0" dirty="0" err="1" smtClean="0"/>
              <a:t>process</a:t>
            </a:r>
            <a:r>
              <a:rPr lang="es-ES_tradnl" baseline="0" dirty="0" smtClean="0"/>
              <a:t>.</a:t>
            </a:r>
          </a:p>
          <a:p>
            <a:endParaRPr lang="es-ES_tradnl" baseline="0" dirty="0" smtClean="0"/>
          </a:p>
          <a:p>
            <a:r>
              <a:rPr lang="es-ES_tradnl" b="1" baseline="0" dirty="0" smtClean="0"/>
              <a:t>So </a:t>
            </a:r>
            <a:r>
              <a:rPr lang="es-ES_tradnl" b="1" baseline="0" dirty="0" err="1" smtClean="0"/>
              <a:t>how</a:t>
            </a:r>
            <a:r>
              <a:rPr lang="es-ES_tradnl" b="1" baseline="0" dirty="0" smtClean="0"/>
              <a:t> do </a:t>
            </a:r>
            <a:r>
              <a:rPr lang="es-ES_tradnl" b="1" baseline="0" dirty="0" err="1" smtClean="0"/>
              <a:t>we</a:t>
            </a:r>
            <a:r>
              <a:rPr lang="es-ES_tradnl" b="1" baseline="0" dirty="0" smtClean="0"/>
              <a:t> </a:t>
            </a:r>
            <a:r>
              <a:rPr lang="es-ES_tradnl" b="1" baseline="0" dirty="0" err="1" smtClean="0"/>
              <a:t>ensure</a:t>
            </a:r>
            <a:r>
              <a:rPr lang="es-ES_tradnl" b="1" baseline="0" dirty="0" smtClean="0"/>
              <a:t> </a:t>
            </a:r>
            <a:r>
              <a:rPr lang="es-ES_tradnl" b="1" baseline="0" dirty="0" err="1" smtClean="0"/>
              <a:t>reliability</a:t>
            </a:r>
            <a:r>
              <a:rPr lang="es-ES_tradnl" b="1" baseline="0" dirty="0" smtClean="0"/>
              <a:t> of </a:t>
            </a:r>
            <a:r>
              <a:rPr lang="es-ES_tradnl" b="1" baseline="0" dirty="0" err="1" smtClean="0"/>
              <a:t>our</a:t>
            </a:r>
            <a:r>
              <a:rPr lang="es-ES_tradnl" b="1" baseline="0" dirty="0" smtClean="0"/>
              <a:t> </a:t>
            </a:r>
            <a:r>
              <a:rPr lang="es-ES_tradnl" b="1" baseline="0" dirty="0" err="1" smtClean="0"/>
              <a:t>speaking</a:t>
            </a:r>
            <a:r>
              <a:rPr lang="es-ES_tradnl" b="1" baseline="0" dirty="0" smtClean="0"/>
              <a:t> and </a:t>
            </a:r>
            <a:r>
              <a:rPr lang="es-ES_tradnl" b="1" baseline="0" dirty="0" err="1" smtClean="0"/>
              <a:t>writing</a:t>
            </a:r>
            <a:r>
              <a:rPr lang="es-ES_tradnl" b="1" baseline="0" dirty="0" smtClean="0"/>
              <a:t> </a:t>
            </a:r>
            <a:r>
              <a:rPr lang="es-ES_tradnl" b="1" baseline="0" dirty="0" err="1" smtClean="0"/>
              <a:t>exams</a:t>
            </a:r>
            <a:endParaRPr lang="es-ES_tradnl" b="1" baseline="0" dirty="0" smtClean="0"/>
          </a:p>
          <a:p>
            <a:endParaRPr lang="es-ES_tradnl" baseline="0" dirty="0" smtClean="0"/>
          </a:p>
          <a:p>
            <a:r>
              <a:rPr lang="es-ES_tradnl" baseline="0" dirty="0" err="1" smtClean="0"/>
              <a:t>The</a:t>
            </a:r>
            <a:r>
              <a:rPr lang="es-ES_tradnl" baseline="0" dirty="0" smtClean="0"/>
              <a:t> </a:t>
            </a:r>
            <a:r>
              <a:rPr lang="es-ES_tradnl" baseline="0" dirty="0" err="1" smtClean="0"/>
              <a:t>key</a:t>
            </a:r>
            <a:r>
              <a:rPr lang="es-ES_tradnl" baseline="0" dirty="0" smtClean="0"/>
              <a:t> </a:t>
            </a:r>
            <a:r>
              <a:rPr lang="es-ES_tradnl" baseline="0" dirty="0" err="1" smtClean="0"/>
              <a:t>here</a:t>
            </a:r>
            <a:r>
              <a:rPr lang="es-ES_tradnl" baseline="0" dirty="0" smtClean="0"/>
              <a:t> </a:t>
            </a:r>
            <a:r>
              <a:rPr lang="es-ES_tradnl" baseline="0" dirty="0" err="1" smtClean="0"/>
              <a:t>is</a:t>
            </a:r>
            <a:r>
              <a:rPr lang="es-ES_tradnl" baseline="0" dirty="0" smtClean="0"/>
              <a:t> </a:t>
            </a:r>
            <a:r>
              <a:rPr lang="es-ES_tradnl" baseline="0" dirty="0" err="1" smtClean="0"/>
              <a:t>that</a:t>
            </a:r>
            <a:r>
              <a:rPr lang="es-ES_tradnl" baseline="0" dirty="0" smtClean="0"/>
              <a:t> </a:t>
            </a:r>
            <a:r>
              <a:rPr lang="es-ES_tradnl" baseline="0" dirty="0" err="1" smtClean="0"/>
              <a:t>the</a:t>
            </a:r>
            <a:r>
              <a:rPr lang="es-ES_tradnl" baseline="0" dirty="0" smtClean="0"/>
              <a:t> </a:t>
            </a:r>
            <a:r>
              <a:rPr lang="es-ES_tradnl" baseline="0" dirty="0" err="1" smtClean="0"/>
              <a:t>raters</a:t>
            </a:r>
            <a:r>
              <a:rPr lang="es-ES_tradnl" baseline="0" dirty="0" smtClean="0"/>
              <a:t> (</a:t>
            </a:r>
            <a:r>
              <a:rPr lang="es-ES_tradnl" baseline="0" dirty="0" err="1" smtClean="0"/>
              <a:t>writing</a:t>
            </a:r>
            <a:r>
              <a:rPr lang="es-ES_tradnl" baseline="0" dirty="0" smtClean="0"/>
              <a:t> </a:t>
            </a:r>
            <a:r>
              <a:rPr lang="es-ES_tradnl" baseline="0" dirty="0" err="1" smtClean="0"/>
              <a:t>assessors</a:t>
            </a:r>
            <a:r>
              <a:rPr lang="es-ES_tradnl" baseline="0" dirty="0" smtClean="0"/>
              <a:t>) </a:t>
            </a:r>
            <a:r>
              <a:rPr lang="es-ES_tradnl" baseline="0" dirty="0" err="1" smtClean="0"/>
              <a:t>should</a:t>
            </a:r>
            <a:r>
              <a:rPr lang="es-ES_tradnl" baseline="0" dirty="0" smtClean="0"/>
              <a:t> </a:t>
            </a:r>
            <a:r>
              <a:rPr lang="es-ES_tradnl" baseline="0" dirty="0" err="1" smtClean="0"/>
              <a:t>work</a:t>
            </a:r>
            <a:r>
              <a:rPr lang="es-ES_tradnl" baseline="0" dirty="0" smtClean="0"/>
              <a:t> to </a:t>
            </a:r>
            <a:r>
              <a:rPr lang="es-ES_tradnl" baseline="0" dirty="0" err="1" smtClean="0"/>
              <a:t>some</a:t>
            </a:r>
            <a:r>
              <a:rPr lang="es-ES_tradnl" baseline="0" dirty="0" smtClean="0"/>
              <a:t> </a:t>
            </a:r>
            <a:r>
              <a:rPr lang="es-ES_tradnl" baseline="0" dirty="0" err="1" smtClean="0"/>
              <a:t>agreed</a:t>
            </a:r>
            <a:r>
              <a:rPr lang="es-ES_tradnl" baseline="0" dirty="0" smtClean="0"/>
              <a:t> standard, so </a:t>
            </a:r>
            <a:r>
              <a:rPr lang="es-ES_tradnl" baseline="0" dirty="0" err="1" smtClean="0"/>
              <a:t>that</a:t>
            </a:r>
            <a:r>
              <a:rPr lang="es-ES_tradnl" baseline="0" dirty="0" smtClean="0"/>
              <a:t> </a:t>
            </a:r>
            <a:r>
              <a:rPr lang="es-ES_tradnl" baseline="0" dirty="0" err="1" smtClean="0"/>
              <a:t>all</a:t>
            </a:r>
            <a:r>
              <a:rPr lang="es-ES_tradnl" baseline="0" dirty="0" smtClean="0"/>
              <a:t> </a:t>
            </a:r>
            <a:r>
              <a:rPr lang="es-ES_tradnl" baseline="0" dirty="0" err="1" smtClean="0"/>
              <a:t>students</a:t>
            </a:r>
            <a:r>
              <a:rPr lang="es-ES_tradnl" baseline="0" dirty="0" smtClean="0"/>
              <a:t> / </a:t>
            </a:r>
            <a:r>
              <a:rPr lang="es-ES_tradnl" baseline="0" dirty="0" err="1" smtClean="0"/>
              <a:t>candidates</a:t>
            </a:r>
            <a:r>
              <a:rPr lang="es-ES_tradnl" baseline="0" dirty="0" smtClean="0"/>
              <a:t> are </a:t>
            </a:r>
            <a:r>
              <a:rPr lang="es-ES_tradnl" baseline="0" dirty="0" err="1" smtClean="0"/>
              <a:t>marked</a:t>
            </a:r>
            <a:r>
              <a:rPr lang="es-ES_tradnl" baseline="0" dirty="0" smtClean="0"/>
              <a:t> </a:t>
            </a:r>
            <a:r>
              <a:rPr lang="es-ES_tradnl" baseline="0" dirty="0" err="1" smtClean="0"/>
              <a:t>according</a:t>
            </a:r>
            <a:r>
              <a:rPr lang="es-ES_tradnl" baseline="0" dirty="0" smtClean="0"/>
              <a:t> to </a:t>
            </a:r>
            <a:r>
              <a:rPr lang="es-ES_tradnl" baseline="0" dirty="0" err="1" smtClean="0"/>
              <a:t>the</a:t>
            </a:r>
            <a:r>
              <a:rPr lang="es-ES_tradnl" baseline="0" dirty="0" smtClean="0"/>
              <a:t> </a:t>
            </a:r>
            <a:r>
              <a:rPr lang="es-ES_tradnl" baseline="0" dirty="0" err="1" smtClean="0"/>
              <a:t>same</a:t>
            </a:r>
            <a:r>
              <a:rPr lang="es-ES_tradnl" baseline="0" dirty="0" smtClean="0"/>
              <a:t> </a:t>
            </a:r>
            <a:r>
              <a:rPr lang="es-ES_tradnl" baseline="0" dirty="0" err="1" smtClean="0"/>
              <a:t>yardstick</a:t>
            </a:r>
            <a:r>
              <a:rPr lang="es-ES_tradnl" baseline="0" dirty="0" smtClean="0"/>
              <a:t> (as </a:t>
            </a:r>
            <a:r>
              <a:rPr lang="es-ES_tradnl" baseline="0" dirty="0" err="1" smtClean="0"/>
              <a:t>we</a:t>
            </a:r>
            <a:r>
              <a:rPr lang="es-ES_tradnl" baseline="0" dirty="0" smtClean="0"/>
              <a:t> </a:t>
            </a:r>
            <a:r>
              <a:rPr lang="es-ES_tradnl" baseline="0" dirty="0" err="1" smtClean="0"/>
              <a:t>saw</a:t>
            </a:r>
            <a:r>
              <a:rPr lang="es-ES_tradnl" baseline="0" dirty="0" smtClean="0"/>
              <a:t> at </a:t>
            </a:r>
            <a:r>
              <a:rPr lang="es-ES_tradnl" baseline="0" dirty="0" err="1" smtClean="0"/>
              <a:t>the</a:t>
            </a:r>
            <a:r>
              <a:rPr lang="es-ES_tradnl" baseline="0" dirty="0" smtClean="0"/>
              <a:t> </a:t>
            </a:r>
            <a:r>
              <a:rPr lang="es-ES_tradnl" baseline="0" dirty="0" err="1" smtClean="0"/>
              <a:t>beginning</a:t>
            </a:r>
            <a:r>
              <a:rPr lang="es-ES_tradnl" baseline="0" dirty="0" smtClean="0"/>
              <a:t> of </a:t>
            </a:r>
            <a:r>
              <a:rPr lang="es-ES_tradnl" baseline="0" dirty="0" err="1" smtClean="0"/>
              <a:t>the</a:t>
            </a:r>
            <a:r>
              <a:rPr lang="es-ES_tradnl" baseline="0" dirty="0" smtClean="0"/>
              <a:t> </a:t>
            </a:r>
            <a:r>
              <a:rPr lang="es-ES_tradnl" baseline="0" dirty="0" err="1" smtClean="0"/>
              <a:t>talk</a:t>
            </a:r>
            <a:r>
              <a:rPr lang="es-ES_tradnl" baseline="0" dirty="0" smtClean="0"/>
              <a:t> in </a:t>
            </a:r>
            <a:r>
              <a:rPr lang="es-ES_tradnl" baseline="0" dirty="0" err="1" smtClean="0"/>
              <a:t>the</a:t>
            </a:r>
            <a:r>
              <a:rPr lang="es-ES_tradnl" baseline="0" dirty="0" smtClean="0"/>
              <a:t> ideas </a:t>
            </a:r>
            <a:r>
              <a:rPr lang="es-ES_tradnl" baseline="0" dirty="0" err="1" smtClean="0"/>
              <a:t>put</a:t>
            </a:r>
            <a:r>
              <a:rPr lang="es-ES_tradnl" baseline="0" dirty="0" smtClean="0"/>
              <a:t> forward </a:t>
            </a:r>
            <a:r>
              <a:rPr lang="es-ES_tradnl" baseline="0" dirty="0" err="1" smtClean="0"/>
              <a:t>by</a:t>
            </a:r>
            <a:r>
              <a:rPr lang="es-ES_tradnl" baseline="0" dirty="0" smtClean="0"/>
              <a:t> </a:t>
            </a:r>
            <a:r>
              <a:rPr lang="es-ES_tradnl" baseline="0" dirty="0" err="1" smtClean="0"/>
              <a:t>Hamp-Lyons</a:t>
            </a:r>
            <a:r>
              <a:rPr lang="es-ES_tradnl" baseline="0" dirty="0" smtClean="0"/>
              <a:t>).</a:t>
            </a:r>
            <a:endParaRPr lang="en-GB"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order to ensure reliability, at Cambridge English we have a</a:t>
            </a:r>
            <a:r>
              <a:rPr lang="en-GB" sz="1200" kern="1200" dirty="0" smtClean="0">
                <a:solidFill>
                  <a:schemeClr val="tx1"/>
                </a:solidFill>
                <a:effectLst/>
                <a:latin typeface="+mn-lt"/>
                <a:ea typeface="+mn-ea"/>
                <a:cs typeface="+mn-cs"/>
              </a:rPr>
              <a:t>, training and continual monitoring of examiner performance that allows us to maintain what we believe is a high level of reliability.  Examiners have to meet strict professional standards and then successfully complete a course with an exam at the end.  Their performance is then checked every year and there is follow up training as necessary.</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What this means is</a:t>
            </a:r>
            <a:r>
              <a:rPr lang="en-GB" sz="1200" kern="1200" baseline="0" dirty="0" smtClean="0">
                <a:solidFill>
                  <a:schemeClr val="tx1"/>
                </a:solidFill>
                <a:effectLst/>
                <a:latin typeface="+mn-lt"/>
                <a:ea typeface="+mn-ea"/>
                <a:cs typeface="+mn-cs"/>
              </a:rPr>
              <a:t> that they all assess to the same standard but also provide the same testing experience to each candidate thus ensuring reliability and validity.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s-ES_tradnl" b="1" dirty="0" err="1" smtClean="0"/>
              <a:t>How</a:t>
            </a:r>
            <a:r>
              <a:rPr lang="es-ES_tradnl" b="1" dirty="0" smtClean="0"/>
              <a:t> </a:t>
            </a:r>
            <a:r>
              <a:rPr lang="es-ES_tradnl" b="1" dirty="0" err="1" smtClean="0"/>
              <a:t>is</a:t>
            </a:r>
            <a:r>
              <a:rPr lang="es-ES_tradnl" b="1" dirty="0" smtClean="0"/>
              <a:t> </a:t>
            </a:r>
            <a:r>
              <a:rPr lang="es-ES_tradnl" b="1" dirty="0" err="1" smtClean="0"/>
              <a:t>this</a:t>
            </a:r>
            <a:r>
              <a:rPr lang="es-ES_tradnl" b="1" dirty="0" smtClean="0"/>
              <a:t> </a:t>
            </a:r>
            <a:r>
              <a:rPr lang="es-ES_tradnl" b="1" dirty="0" err="1" smtClean="0"/>
              <a:t>managed</a:t>
            </a:r>
            <a:r>
              <a:rPr lang="es-ES_tradnl" b="1" dirty="0" smtClean="0"/>
              <a:t> </a:t>
            </a:r>
            <a:r>
              <a:rPr lang="es-ES_tradnl" b="1" dirty="0" err="1" smtClean="0"/>
              <a:t>by</a:t>
            </a:r>
            <a:r>
              <a:rPr lang="es-ES_tradnl" b="1" dirty="0" smtClean="0"/>
              <a:t> Cambridge</a:t>
            </a:r>
            <a:r>
              <a:rPr lang="es-ES_tradnl" b="1" baseline="0" dirty="0" smtClean="0"/>
              <a:t> English?</a:t>
            </a:r>
          </a:p>
          <a:p>
            <a:endParaRPr lang="es-ES_tradnl" baseline="0" dirty="0" smtClean="0"/>
          </a:p>
          <a:p>
            <a:r>
              <a:rPr lang="es-ES_tradnl" baseline="0" dirty="0" smtClean="0"/>
              <a:t>STANDARDISATION</a:t>
            </a:r>
          </a:p>
          <a:p>
            <a:r>
              <a:rPr lang="es-ES_tradnl" baseline="0" dirty="0" err="1" smtClean="0"/>
              <a:t>All</a:t>
            </a:r>
            <a:r>
              <a:rPr lang="es-ES_tradnl" baseline="0" dirty="0" smtClean="0"/>
              <a:t> </a:t>
            </a:r>
            <a:r>
              <a:rPr lang="es-ES_tradnl" baseline="0" dirty="0" err="1" smtClean="0"/>
              <a:t>writing</a:t>
            </a:r>
            <a:r>
              <a:rPr lang="es-ES_tradnl" baseline="0" dirty="0" smtClean="0"/>
              <a:t> </a:t>
            </a:r>
            <a:r>
              <a:rPr lang="es-ES_tradnl" baseline="0" dirty="0" err="1" smtClean="0"/>
              <a:t>examiners</a:t>
            </a:r>
            <a:r>
              <a:rPr lang="es-ES_tradnl" baseline="0" dirty="0" smtClean="0"/>
              <a:t> are </a:t>
            </a:r>
            <a:r>
              <a:rPr lang="es-ES_tradnl" baseline="0" dirty="0" err="1" smtClean="0"/>
              <a:t>trained</a:t>
            </a:r>
            <a:r>
              <a:rPr lang="es-ES_tradnl" baseline="0" dirty="0" smtClean="0"/>
              <a:t> </a:t>
            </a:r>
            <a:r>
              <a:rPr lang="es-ES_tradnl" baseline="0" dirty="0" err="1" smtClean="0"/>
              <a:t>extensively</a:t>
            </a:r>
            <a:r>
              <a:rPr lang="es-ES_tradnl" baseline="0" dirty="0" smtClean="0"/>
              <a:t> </a:t>
            </a:r>
            <a:r>
              <a:rPr lang="es-ES_tradnl" baseline="0" dirty="0" err="1" smtClean="0"/>
              <a:t>on</a:t>
            </a:r>
            <a:r>
              <a:rPr lang="es-ES_tradnl" baseline="0" dirty="0" smtClean="0"/>
              <a:t> </a:t>
            </a:r>
            <a:r>
              <a:rPr lang="es-ES_tradnl" baseline="0" dirty="0" err="1" smtClean="0"/>
              <a:t>how</a:t>
            </a:r>
            <a:r>
              <a:rPr lang="es-ES_tradnl" baseline="0" dirty="0" smtClean="0"/>
              <a:t> to </a:t>
            </a:r>
            <a:r>
              <a:rPr lang="es-ES_tradnl" baseline="0" dirty="0" err="1" smtClean="0"/>
              <a:t>work</a:t>
            </a:r>
            <a:r>
              <a:rPr lang="es-ES_tradnl" baseline="0" dirty="0" smtClean="0"/>
              <a:t> </a:t>
            </a:r>
            <a:r>
              <a:rPr lang="es-ES_tradnl" baseline="0" dirty="0" err="1" smtClean="0"/>
              <a:t>with</a:t>
            </a:r>
            <a:r>
              <a:rPr lang="es-ES_tradnl" baseline="0" dirty="0" smtClean="0"/>
              <a:t> </a:t>
            </a:r>
            <a:r>
              <a:rPr lang="es-ES_tradnl" baseline="0" dirty="0" err="1" smtClean="0"/>
              <a:t>the</a:t>
            </a:r>
            <a:r>
              <a:rPr lang="es-ES_tradnl" baseline="0" dirty="0" smtClean="0"/>
              <a:t> </a:t>
            </a:r>
            <a:r>
              <a:rPr lang="es-ES_tradnl" baseline="0" dirty="0" err="1" smtClean="0"/>
              <a:t>marking</a:t>
            </a:r>
            <a:r>
              <a:rPr lang="es-ES_tradnl" baseline="0" dirty="0" smtClean="0"/>
              <a:t> </a:t>
            </a:r>
            <a:r>
              <a:rPr lang="es-ES_tradnl" baseline="0" dirty="0" err="1" smtClean="0"/>
              <a:t>criteria</a:t>
            </a:r>
            <a:r>
              <a:rPr lang="es-ES_tradnl" baseline="0" dirty="0" smtClean="0"/>
              <a:t> at </a:t>
            </a:r>
            <a:r>
              <a:rPr lang="es-ES_tradnl" baseline="0" dirty="0" err="1" smtClean="0"/>
              <a:t>the</a:t>
            </a:r>
            <a:r>
              <a:rPr lang="es-ES_tradnl" baseline="0" dirty="0" smtClean="0"/>
              <a:t> </a:t>
            </a:r>
            <a:r>
              <a:rPr lang="es-ES_tradnl" baseline="0" dirty="0" err="1" smtClean="0"/>
              <a:t>different</a:t>
            </a:r>
            <a:r>
              <a:rPr lang="es-ES_tradnl" baseline="0" dirty="0" smtClean="0"/>
              <a:t> CEFR </a:t>
            </a:r>
            <a:r>
              <a:rPr lang="es-ES_tradnl" baseline="0" dirty="0" err="1" smtClean="0"/>
              <a:t>levels</a:t>
            </a:r>
            <a:r>
              <a:rPr lang="es-ES_tradnl" baseline="0" dirty="0" smtClean="0"/>
              <a:t> </a:t>
            </a:r>
            <a:r>
              <a:rPr lang="es-ES_tradnl" baseline="0" dirty="0" err="1" smtClean="0"/>
              <a:t>before</a:t>
            </a:r>
            <a:r>
              <a:rPr lang="es-ES_tradnl" baseline="0" dirty="0" smtClean="0"/>
              <a:t> </a:t>
            </a:r>
            <a:r>
              <a:rPr lang="es-ES_tradnl" baseline="0" dirty="0" err="1" smtClean="0"/>
              <a:t>they</a:t>
            </a:r>
            <a:r>
              <a:rPr lang="es-ES_tradnl" baseline="0" dirty="0" smtClean="0"/>
              <a:t> </a:t>
            </a:r>
            <a:r>
              <a:rPr lang="es-ES_tradnl" baseline="0" dirty="0" err="1" smtClean="0"/>
              <a:t>begin</a:t>
            </a:r>
            <a:r>
              <a:rPr lang="es-ES_tradnl" baseline="0" dirty="0" smtClean="0"/>
              <a:t> </a:t>
            </a:r>
            <a:r>
              <a:rPr lang="es-ES_tradnl" baseline="0" dirty="0" err="1" smtClean="0"/>
              <a:t>working</a:t>
            </a:r>
            <a:r>
              <a:rPr lang="es-ES_tradnl" baseline="0" dirty="0" smtClean="0"/>
              <a:t> as </a:t>
            </a:r>
            <a:r>
              <a:rPr lang="es-ES_tradnl" baseline="0" dirty="0" err="1" smtClean="0"/>
              <a:t>writing</a:t>
            </a:r>
            <a:r>
              <a:rPr lang="es-ES_tradnl" baseline="0" dirty="0" smtClean="0"/>
              <a:t> </a:t>
            </a:r>
            <a:r>
              <a:rPr lang="es-ES_tradnl" baseline="0" dirty="0" err="1" smtClean="0"/>
              <a:t>examiners</a:t>
            </a:r>
            <a:r>
              <a:rPr lang="es-ES_tradnl" baseline="0" dirty="0" smtClean="0"/>
              <a:t>. </a:t>
            </a:r>
            <a:r>
              <a:rPr lang="es-ES_tradnl" baseline="0" dirty="0" err="1" smtClean="0"/>
              <a:t>They</a:t>
            </a:r>
            <a:r>
              <a:rPr lang="es-ES_tradnl" baseline="0" dirty="0" smtClean="0"/>
              <a:t> are </a:t>
            </a:r>
            <a:r>
              <a:rPr lang="es-ES_tradnl" baseline="0" dirty="0" err="1" smtClean="0"/>
              <a:t>also</a:t>
            </a:r>
            <a:r>
              <a:rPr lang="es-ES_tradnl" baseline="0" dirty="0" smtClean="0"/>
              <a:t> </a:t>
            </a:r>
            <a:r>
              <a:rPr lang="es-ES_tradnl" baseline="0" dirty="0" err="1" smtClean="0"/>
              <a:t>required</a:t>
            </a:r>
            <a:r>
              <a:rPr lang="es-ES_tradnl" baseline="0" dirty="0" smtClean="0"/>
              <a:t> to </a:t>
            </a:r>
            <a:r>
              <a:rPr lang="es-ES_tradnl" baseline="0" dirty="0" err="1" smtClean="0"/>
              <a:t>undergo</a:t>
            </a:r>
            <a:r>
              <a:rPr lang="es-ES_tradnl" baseline="0" dirty="0" smtClean="0"/>
              <a:t> </a:t>
            </a:r>
            <a:r>
              <a:rPr lang="es-ES_tradnl" baseline="0" dirty="0" err="1" smtClean="0"/>
              <a:t>refresher</a:t>
            </a:r>
            <a:r>
              <a:rPr lang="es-ES_tradnl" baseline="0" dirty="0" smtClean="0"/>
              <a:t> training </a:t>
            </a:r>
            <a:r>
              <a:rPr lang="es-ES_tradnl" baseline="0" dirty="0" err="1" smtClean="0"/>
              <a:t>every</a:t>
            </a:r>
            <a:r>
              <a:rPr lang="es-ES_tradnl" baseline="0" dirty="0" smtClean="0"/>
              <a:t> </a:t>
            </a:r>
            <a:r>
              <a:rPr lang="es-ES_tradnl" baseline="0" dirty="0" err="1" smtClean="0"/>
              <a:t>year</a:t>
            </a:r>
            <a:r>
              <a:rPr lang="es-ES_tradnl" baseline="0" dirty="0" smtClean="0"/>
              <a:t>.</a:t>
            </a:r>
          </a:p>
          <a:p>
            <a:endParaRPr lang="es-ES_tradnl" baseline="0" dirty="0" smtClean="0"/>
          </a:p>
          <a:p>
            <a:r>
              <a:rPr lang="es-ES_tradnl" baseline="0" dirty="0" smtClean="0"/>
              <a:t>COORDINATION</a:t>
            </a:r>
          </a:p>
          <a:p>
            <a:endParaRPr lang="es-ES_tradnl" baseline="0" dirty="0" smtClean="0"/>
          </a:p>
          <a:p>
            <a:endParaRPr lang="es-ES_tradnl" baseline="0" dirty="0" smtClean="0"/>
          </a:p>
          <a:p>
            <a:r>
              <a:rPr lang="es-ES_tradnl" baseline="0" dirty="0" smtClean="0"/>
              <a:t>DUPLICATION</a:t>
            </a:r>
          </a:p>
          <a:p>
            <a:r>
              <a:rPr lang="es-ES_tradnl" baseline="0" dirty="0" err="1" smtClean="0"/>
              <a:t>Each</a:t>
            </a:r>
            <a:r>
              <a:rPr lang="es-ES_tradnl" baseline="0" dirty="0" smtClean="0"/>
              <a:t> </a:t>
            </a:r>
            <a:r>
              <a:rPr lang="es-ES_tradnl" baseline="0" dirty="0" err="1" smtClean="0"/>
              <a:t>candidate</a:t>
            </a:r>
            <a:r>
              <a:rPr lang="es-ES_tradnl" baseline="0" dirty="0" smtClean="0"/>
              <a:t> </a:t>
            </a:r>
            <a:r>
              <a:rPr lang="es-ES_tradnl" baseline="0" dirty="0" err="1" smtClean="0"/>
              <a:t>text</a:t>
            </a:r>
            <a:r>
              <a:rPr lang="es-ES_tradnl" baseline="0" dirty="0" smtClean="0"/>
              <a:t> </a:t>
            </a:r>
            <a:r>
              <a:rPr lang="es-ES_tradnl" baseline="0" dirty="0" err="1" smtClean="0"/>
              <a:t>is</a:t>
            </a:r>
            <a:r>
              <a:rPr lang="es-ES_tradnl" baseline="0" dirty="0" smtClean="0"/>
              <a:t> </a:t>
            </a:r>
            <a:r>
              <a:rPr lang="es-ES_tradnl" baseline="0" dirty="0" err="1" smtClean="0"/>
              <a:t>marked</a:t>
            </a:r>
            <a:r>
              <a:rPr lang="es-ES_tradnl" baseline="0" dirty="0" smtClean="0"/>
              <a:t> </a:t>
            </a:r>
            <a:r>
              <a:rPr lang="es-ES_tradnl" baseline="0" dirty="0" err="1" smtClean="0"/>
              <a:t>by</a:t>
            </a:r>
            <a:r>
              <a:rPr lang="es-ES_tradnl" baseline="0" dirty="0" smtClean="0"/>
              <a:t> </a:t>
            </a:r>
            <a:r>
              <a:rPr lang="es-ES_tradnl" baseline="0" dirty="0" err="1" smtClean="0"/>
              <a:t>two</a:t>
            </a:r>
            <a:r>
              <a:rPr lang="es-ES_tradnl" baseline="0" dirty="0" smtClean="0"/>
              <a:t> </a:t>
            </a:r>
            <a:r>
              <a:rPr lang="es-ES_tradnl" baseline="0" dirty="0" err="1" smtClean="0"/>
              <a:t>examiners</a:t>
            </a:r>
            <a:r>
              <a:rPr lang="es-ES_tradnl" baseline="0" dirty="0" smtClean="0"/>
              <a:t> </a:t>
            </a:r>
            <a:r>
              <a:rPr lang="es-ES_tradnl" baseline="0" dirty="0" err="1" smtClean="0"/>
              <a:t>independently</a:t>
            </a:r>
            <a:r>
              <a:rPr lang="es-ES_tradnl" baseline="0" dirty="0" smtClean="0"/>
              <a:t>. In </a:t>
            </a:r>
            <a:r>
              <a:rPr lang="es-ES_tradnl" baseline="0" dirty="0" err="1" smtClean="0"/>
              <a:t>the</a:t>
            </a:r>
            <a:r>
              <a:rPr lang="es-ES_tradnl" baseline="0" dirty="0" smtClean="0"/>
              <a:t> case </a:t>
            </a:r>
            <a:r>
              <a:rPr lang="es-ES_tradnl" baseline="0" dirty="0" err="1" smtClean="0"/>
              <a:t>that</a:t>
            </a:r>
            <a:r>
              <a:rPr lang="es-ES_tradnl" baseline="0" dirty="0" smtClean="0"/>
              <a:t> </a:t>
            </a:r>
            <a:r>
              <a:rPr lang="es-ES_tradnl" baseline="0" dirty="0" err="1" smtClean="0"/>
              <a:t>there</a:t>
            </a:r>
            <a:r>
              <a:rPr lang="es-ES_tradnl" baseline="0" dirty="0" smtClean="0"/>
              <a:t> </a:t>
            </a:r>
            <a:r>
              <a:rPr lang="es-ES_tradnl" baseline="0" dirty="0" err="1" smtClean="0"/>
              <a:t>is</a:t>
            </a:r>
            <a:r>
              <a:rPr lang="es-ES_tradnl" baseline="0" dirty="0" smtClean="0"/>
              <a:t> a </a:t>
            </a:r>
            <a:r>
              <a:rPr lang="es-ES_tradnl" baseline="0" dirty="0" err="1" smtClean="0"/>
              <a:t>wide</a:t>
            </a:r>
            <a:r>
              <a:rPr lang="es-ES_tradnl" baseline="0" dirty="0" smtClean="0"/>
              <a:t> </a:t>
            </a:r>
            <a:r>
              <a:rPr lang="es-ES_tradnl" baseline="0" dirty="0" err="1" smtClean="0"/>
              <a:t>discrepancy</a:t>
            </a:r>
            <a:r>
              <a:rPr lang="es-ES_tradnl" baseline="0" dirty="0" smtClean="0"/>
              <a:t> in </a:t>
            </a:r>
            <a:r>
              <a:rPr lang="es-ES_tradnl" baseline="0" dirty="0" err="1" smtClean="0"/>
              <a:t>the</a:t>
            </a:r>
            <a:r>
              <a:rPr lang="es-ES_tradnl" baseline="0" dirty="0" smtClean="0"/>
              <a:t> </a:t>
            </a:r>
            <a:r>
              <a:rPr lang="es-ES_tradnl" baseline="0" dirty="0" err="1" smtClean="0"/>
              <a:t>marks</a:t>
            </a:r>
            <a:r>
              <a:rPr lang="es-ES_tradnl" baseline="0" dirty="0" smtClean="0"/>
              <a:t> </a:t>
            </a:r>
            <a:r>
              <a:rPr lang="es-ES_tradnl" baseline="0" dirty="0" err="1" smtClean="0"/>
              <a:t>between</a:t>
            </a:r>
            <a:r>
              <a:rPr lang="es-ES_tradnl" baseline="0" dirty="0" smtClean="0"/>
              <a:t> </a:t>
            </a:r>
            <a:r>
              <a:rPr lang="es-ES_tradnl" baseline="0" dirty="0" err="1" smtClean="0"/>
              <a:t>the</a:t>
            </a:r>
            <a:r>
              <a:rPr lang="es-ES_tradnl" baseline="0" dirty="0" smtClean="0"/>
              <a:t> </a:t>
            </a:r>
            <a:r>
              <a:rPr lang="es-ES_tradnl" baseline="0" dirty="0" err="1" smtClean="0"/>
              <a:t>two</a:t>
            </a:r>
            <a:r>
              <a:rPr lang="es-ES_tradnl" baseline="0" dirty="0" smtClean="0"/>
              <a:t> </a:t>
            </a:r>
            <a:r>
              <a:rPr lang="es-ES_tradnl" baseline="0" dirty="0" err="1" smtClean="0"/>
              <a:t>examiners</a:t>
            </a:r>
            <a:r>
              <a:rPr lang="es-ES_tradnl" baseline="0" dirty="0" smtClean="0"/>
              <a:t>, </a:t>
            </a:r>
            <a:r>
              <a:rPr lang="es-ES_tradnl" baseline="0" dirty="0" err="1" smtClean="0"/>
              <a:t>the</a:t>
            </a:r>
            <a:r>
              <a:rPr lang="es-ES_tradnl" baseline="0" dirty="0" smtClean="0"/>
              <a:t> script </a:t>
            </a:r>
            <a:r>
              <a:rPr lang="es-ES_tradnl" baseline="0" dirty="0" err="1" smtClean="0"/>
              <a:t>will</a:t>
            </a:r>
            <a:r>
              <a:rPr lang="es-ES_tradnl" baseline="0" dirty="0" smtClean="0"/>
              <a:t> be </a:t>
            </a:r>
            <a:r>
              <a:rPr lang="es-ES_tradnl" baseline="0" dirty="0" err="1" smtClean="0"/>
              <a:t>marked</a:t>
            </a:r>
            <a:r>
              <a:rPr lang="es-ES_tradnl" baseline="0" dirty="0" smtClean="0"/>
              <a:t> </a:t>
            </a:r>
            <a:r>
              <a:rPr lang="es-ES_tradnl" baseline="0" dirty="0" err="1" smtClean="0"/>
              <a:t>by</a:t>
            </a:r>
            <a:r>
              <a:rPr lang="es-ES_tradnl" baseline="0" dirty="0" smtClean="0"/>
              <a:t> a </a:t>
            </a:r>
            <a:r>
              <a:rPr lang="es-ES_tradnl" baseline="0" dirty="0" err="1" smtClean="0"/>
              <a:t>third</a:t>
            </a:r>
            <a:r>
              <a:rPr lang="es-ES_tradnl" baseline="0" dirty="0" smtClean="0"/>
              <a:t> </a:t>
            </a:r>
            <a:r>
              <a:rPr lang="es-ES_tradnl" baseline="0" dirty="0" err="1" smtClean="0"/>
              <a:t>examiner</a:t>
            </a:r>
            <a:r>
              <a:rPr lang="es-ES_tradnl" baseline="0" dirty="0" smtClean="0"/>
              <a:t>.</a:t>
            </a:r>
            <a:endParaRPr lang="en-GB" dirty="0" smtClean="0"/>
          </a:p>
          <a:p>
            <a:endParaRPr lang="es-AR" sz="1200" kern="1200" dirty="0" smtClean="0">
              <a:solidFill>
                <a:schemeClr val="tx1"/>
              </a:solidFill>
              <a:effectLst/>
              <a:latin typeface="+mn-lt"/>
              <a:ea typeface="+mn-ea"/>
              <a:cs typeface="+mn-cs"/>
            </a:endParaRPr>
          </a:p>
          <a:p>
            <a:endParaRPr lang="en-GB" dirty="0" smtClean="0"/>
          </a:p>
          <a:p>
            <a:endParaRPr lang="en-GB" dirty="0"/>
          </a:p>
        </p:txBody>
      </p:sp>
      <p:sp>
        <p:nvSpPr>
          <p:cNvPr id="4" name="Slide Number Placeholder 3"/>
          <p:cNvSpPr>
            <a:spLocks noGrp="1"/>
          </p:cNvSpPr>
          <p:nvPr>
            <p:ph type="sldNum" sz="quarter" idx="10"/>
          </p:nvPr>
        </p:nvSpPr>
        <p:spPr/>
        <p:txBody>
          <a:bodyPr/>
          <a:lstStyle/>
          <a:p>
            <a:fld id="{14688702-C50E-4968-8D1B-85B5D560E2A2}" type="slidenum">
              <a:rPr lang="es-ES" smtClean="0"/>
              <a:pPr/>
              <a:t>17</a:t>
            </a:fld>
            <a:endParaRPr lang="es-ES"/>
          </a:p>
        </p:txBody>
      </p:sp>
    </p:spTree>
    <p:extLst>
      <p:ext uri="{BB962C8B-B14F-4D97-AF65-F5344CB8AC3E}">
        <p14:creationId xmlns:p14="http://schemas.microsoft.com/office/powerpoint/2010/main" val="61735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a:buClr>
                <a:srgbClr val="7D7443"/>
              </a:buClr>
              <a:buFont typeface="Wingdings" pitchFamily="2" charset="2"/>
              <a:buNone/>
            </a:pPr>
            <a:endParaRPr lang="en-GB" altLang="es-ES" baseline="0"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87785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u="sng" dirty="0" smtClean="0"/>
              <a:t>So </a:t>
            </a:r>
            <a:r>
              <a:rPr lang="es-ES" u="sng" dirty="0" err="1" smtClean="0"/>
              <a:t>lets</a:t>
            </a:r>
            <a:r>
              <a:rPr lang="es-ES" u="sng" dirty="0" smtClean="0"/>
              <a:t> </a:t>
            </a:r>
            <a:r>
              <a:rPr lang="es-ES" u="sng" dirty="0" err="1" smtClean="0"/>
              <a:t>have</a:t>
            </a:r>
            <a:r>
              <a:rPr lang="es-ES" u="sng" dirty="0" smtClean="0"/>
              <a:t> a look at </a:t>
            </a:r>
            <a:r>
              <a:rPr lang="es-ES" u="sng" dirty="0" err="1" smtClean="0"/>
              <a:t>how</a:t>
            </a:r>
            <a:r>
              <a:rPr lang="es-ES" u="sng" baseline="0" dirty="0" smtClean="0"/>
              <a:t> </a:t>
            </a:r>
            <a:r>
              <a:rPr lang="es-ES" u="sng" baseline="0" dirty="0" err="1" smtClean="0"/>
              <a:t>comfortable</a:t>
            </a:r>
            <a:r>
              <a:rPr lang="es-ES" u="sng" baseline="0" dirty="0" smtClean="0"/>
              <a:t> </a:t>
            </a:r>
            <a:r>
              <a:rPr lang="es-ES" u="sng" baseline="0" dirty="0" err="1" smtClean="0"/>
              <a:t>we</a:t>
            </a:r>
            <a:r>
              <a:rPr lang="es-ES" u="sng" baseline="0" dirty="0" smtClean="0"/>
              <a:t> </a:t>
            </a:r>
            <a:r>
              <a:rPr lang="es-ES" u="sng" baseline="0" dirty="0" err="1" smtClean="0"/>
              <a:t>feel</a:t>
            </a:r>
            <a:r>
              <a:rPr lang="es-ES" u="sng" baseline="0" dirty="0" smtClean="0"/>
              <a:t> </a:t>
            </a:r>
            <a:r>
              <a:rPr lang="es-ES" u="sng" baseline="0" dirty="0" err="1" smtClean="0"/>
              <a:t>with</a:t>
            </a:r>
            <a:r>
              <a:rPr lang="es-ES" u="sng" baseline="0" dirty="0" smtClean="0"/>
              <a:t> </a:t>
            </a:r>
            <a:r>
              <a:rPr lang="es-ES" u="sng" baseline="0" dirty="0" err="1" smtClean="0"/>
              <a:t>these</a:t>
            </a:r>
            <a:r>
              <a:rPr lang="es-ES" u="sng" baseline="0" dirty="0" smtClean="0"/>
              <a:t> </a:t>
            </a:r>
            <a:r>
              <a:rPr lang="es-ES" u="sng" baseline="0" dirty="0" err="1" smtClean="0"/>
              <a:t>concepts</a:t>
            </a:r>
            <a:endParaRPr lang="es-ES" u="sng" dirty="0" smtClean="0"/>
          </a:p>
          <a:p>
            <a:endParaRPr lang="es-ES" dirty="0" smtClean="0"/>
          </a:p>
          <a:p>
            <a:r>
              <a:rPr lang="es-ES" dirty="0" err="1" smtClean="0"/>
              <a:t>The</a:t>
            </a:r>
            <a:r>
              <a:rPr lang="es-ES" dirty="0" smtClean="0"/>
              <a:t> </a:t>
            </a:r>
            <a:r>
              <a:rPr lang="es-ES" dirty="0" err="1" smtClean="0"/>
              <a:t>questions</a:t>
            </a:r>
            <a:r>
              <a:rPr lang="es-ES" dirty="0" smtClean="0"/>
              <a:t> </a:t>
            </a:r>
            <a:r>
              <a:rPr lang="es-ES" dirty="0" err="1" smtClean="0"/>
              <a:t>on</a:t>
            </a:r>
            <a:r>
              <a:rPr lang="es-ES" dirty="0" smtClean="0"/>
              <a:t> </a:t>
            </a:r>
            <a:r>
              <a:rPr lang="es-ES" dirty="0" err="1" smtClean="0"/>
              <a:t>the</a:t>
            </a:r>
            <a:r>
              <a:rPr lang="es-ES" dirty="0" smtClean="0"/>
              <a:t> </a:t>
            </a:r>
            <a:r>
              <a:rPr lang="es-ES" dirty="0" err="1" smtClean="0"/>
              <a:t>following</a:t>
            </a:r>
            <a:r>
              <a:rPr lang="es-ES" dirty="0" smtClean="0"/>
              <a:t> </a:t>
            </a:r>
            <a:r>
              <a:rPr lang="es-ES" dirty="0" err="1" smtClean="0"/>
              <a:t>slide</a:t>
            </a:r>
            <a:r>
              <a:rPr lang="es-ES" dirty="0" smtClean="0"/>
              <a:t> (</a:t>
            </a:r>
            <a:r>
              <a:rPr lang="es-ES" dirty="0" err="1" smtClean="0"/>
              <a:t>along</a:t>
            </a:r>
            <a:r>
              <a:rPr lang="es-ES" dirty="0" smtClean="0"/>
              <a:t> </a:t>
            </a:r>
            <a:r>
              <a:rPr lang="es-ES" dirty="0" err="1" smtClean="0"/>
              <a:t>with</a:t>
            </a:r>
            <a:r>
              <a:rPr lang="es-ES" dirty="0" smtClean="0"/>
              <a:t> </a:t>
            </a:r>
            <a:r>
              <a:rPr lang="es-ES" dirty="0" err="1" smtClean="0"/>
              <a:t>the</a:t>
            </a:r>
            <a:r>
              <a:rPr lang="es-ES" dirty="0" smtClean="0"/>
              <a:t> </a:t>
            </a:r>
            <a:r>
              <a:rPr lang="es-ES" dirty="0" err="1" smtClean="0"/>
              <a:t>answers</a:t>
            </a:r>
            <a:r>
              <a:rPr lang="es-ES" dirty="0" smtClean="0"/>
              <a:t> </a:t>
            </a:r>
            <a:r>
              <a:rPr lang="es-ES" dirty="0" err="1" smtClean="0"/>
              <a:t>on</a:t>
            </a:r>
            <a:r>
              <a:rPr lang="es-ES" dirty="0" smtClean="0"/>
              <a:t> </a:t>
            </a:r>
            <a:r>
              <a:rPr lang="es-ES" dirty="0" err="1" smtClean="0"/>
              <a:t>slide</a:t>
            </a:r>
            <a:r>
              <a:rPr lang="es-ES" dirty="0" smtClean="0"/>
              <a:t> 22) are in </a:t>
            </a:r>
            <a:r>
              <a:rPr lang="es-ES" dirty="0" err="1" smtClean="0"/>
              <a:t>the</a:t>
            </a:r>
            <a:r>
              <a:rPr lang="es-ES" dirty="0" smtClean="0"/>
              <a:t> </a:t>
            </a:r>
            <a:r>
              <a:rPr lang="es-ES" dirty="0" err="1" smtClean="0"/>
              <a:t>Kahoot</a:t>
            </a:r>
            <a:r>
              <a:rPr lang="es-ES" dirty="0" smtClean="0"/>
              <a:t> </a:t>
            </a:r>
            <a:r>
              <a:rPr lang="es-ES" dirty="0" err="1" smtClean="0"/>
              <a:t>quiz</a:t>
            </a:r>
            <a:r>
              <a:rPr lang="es-ES" dirty="0" smtClean="0"/>
              <a:t>, </a:t>
            </a:r>
            <a:r>
              <a:rPr lang="es-ES" dirty="0" err="1" smtClean="0"/>
              <a:t>which</a:t>
            </a:r>
            <a:r>
              <a:rPr lang="es-ES" dirty="0" smtClean="0"/>
              <a:t> I can set up for </a:t>
            </a:r>
            <a:r>
              <a:rPr lang="es-ES" dirty="0" err="1" smtClean="0"/>
              <a:t>you</a:t>
            </a:r>
            <a:r>
              <a:rPr lang="es-ES" dirty="0" smtClean="0"/>
              <a:t> </a:t>
            </a:r>
            <a:r>
              <a:rPr lang="es-ES" dirty="0" err="1" smtClean="0"/>
              <a:t>on</a:t>
            </a:r>
            <a:r>
              <a:rPr lang="es-ES" dirty="0" smtClean="0"/>
              <a:t> </a:t>
            </a:r>
            <a:r>
              <a:rPr lang="es-ES" dirty="0" err="1" smtClean="0"/>
              <a:t>the</a:t>
            </a:r>
            <a:r>
              <a:rPr lang="es-ES" dirty="0" smtClean="0"/>
              <a:t> </a:t>
            </a:r>
            <a:r>
              <a:rPr lang="es-ES" dirty="0" err="1" smtClean="0"/>
              <a:t>day</a:t>
            </a:r>
            <a:r>
              <a:rPr lang="es-ES" dirty="0" smtClean="0"/>
              <a:t>.</a:t>
            </a:r>
          </a:p>
          <a:p>
            <a:endParaRPr lang="es-ES" dirty="0" smtClean="0"/>
          </a:p>
          <a:p>
            <a:r>
              <a:rPr lang="es-ES" dirty="0" err="1" smtClean="0"/>
              <a:t>Kahoot</a:t>
            </a:r>
            <a:r>
              <a:rPr lang="es-ES" dirty="0" smtClean="0"/>
              <a:t> </a:t>
            </a:r>
            <a:r>
              <a:rPr lang="es-ES" dirty="0" err="1" smtClean="0"/>
              <a:t>allows</a:t>
            </a:r>
            <a:r>
              <a:rPr lang="es-ES" dirty="0" smtClean="0"/>
              <a:t> </a:t>
            </a:r>
            <a:r>
              <a:rPr lang="es-ES" dirty="0" err="1" smtClean="0"/>
              <a:t>us</a:t>
            </a:r>
            <a:r>
              <a:rPr lang="es-ES" dirty="0" smtClean="0"/>
              <a:t> to </a:t>
            </a:r>
            <a:r>
              <a:rPr lang="es-ES" dirty="0" err="1" smtClean="0"/>
              <a:t>provide</a:t>
            </a:r>
            <a:r>
              <a:rPr lang="es-ES" dirty="0" smtClean="0"/>
              <a:t> </a:t>
            </a:r>
            <a:r>
              <a:rPr lang="es-ES" dirty="0" err="1" smtClean="0"/>
              <a:t>an</a:t>
            </a:r>
            <a:r>
              <a:rPr lang="es-ES" dirty="0" smtClean="0"/>
              <a:t> online </a:t>
            </a:r>
            <a:r>
              <a:rPr lang="es-ES" dirty="0" err="1" smtClean="0"/>
              <a:t>quiz</a:t>
            </a:r>
            <a:r>
              <a:rPr lang="es-ES" dirty="0" smtClean="0"/>
              <a:t>, </a:t>
            </a:r>
            <a:r>
              <a:rPr lang="es-ES" dirty="0" err="1" smtClean="0"/>
              <a:t>with</a:t>
            </a:r>
            <a:r>
              <a:rPr lang="es-ES" dirty="0" smtClean="0"/>
              <a:t> </a:t>
            </a:r>
            <a:r>
              <a:rPr lang="es-ES" dirty="0" err="1" smtClean="0"/>
              <a:t>people</a:t>
            </a:r>
            <a:r>
              <a:rPr lang="es-ES" dirty="0" smtClean="0"/>
              <a:t> </a:t>
            </a:r>
            <a:r>
              <a:rPr lang="es-ES" dirty="0" err="1" smtClean="0"/>
              <a:t>voting</a:t>
            </a:r>
            <a:r>
              <a:rPr lang="es-ES" dirty="0" smtClean="0"/>
              <a:t> / </a:t>
            </a:r>
            <a:r>
              <a:rPr lang="es-ES" dirty="0" err="1" smtClean="0"/>
              <a:t>answering</a:t>
            </a:r>
            <a:r>
              <a:rPr lang="es-ES" dirty="0" smtClean="0"/>
              <a:t> </a:t>
            </a:r>
            <a:r>
              <a:rPr lang="es-ES" dirty="0" err="1" smtClean="0"/>
              <a:t>questions</a:t>
            </a:r>
            <a:r>
              <a:rPr lang="es-ES" dirty="0" smtClean="0"/>
              <a:t> </a:t>
            </a:r>
            <a:r>
              <a:rPr lang="es-ES" dirty="0" err="1" smtClean="0"/>
              <a:t>using</a:t>
            </a:r>
            <a:r>
              <a:rPr lang="es-ES" dirty="0" smtClean="0"/>
              <a:t> </a:t>
            </a:r>
            <a:r>
              <a:rPr lang="es-ES" dirty="0" err="1" smtClean="0"/>
              <a:t>the</a:t>
            </a:r>
            <a:r>
              <a:rPr lang="es-ES" baseline="0" dirty="0" smtClean="0"/>
              <a:t> app </a:t>
            </a:r>
            <a:r>
              <a:rPr lang="es-ES" baseline="0" dirty="0" err="1" smtClean="0"/>
              <a:t>on</a:t>
            </a:r>
            <a:r>
              <a:rPr lang="es-ES" baseline="0" dirty="0" smtClean="0"/>
              <a:t> </a:t>
            </a:r>
            <a:r>
              <a:rPr lang="es-ES" baseline="0" dirty="0" err="1" smtClean="0"/>
              <a:t>their</a:t>
            </a:r>
            <a:r>
              <a:rPr lang="es-ES" baseline="0" dirty="0" smtClean="0"/>
              <a:t> </a:t>
            </a:r>
            <a:r>
              <a:rPr lang="es-ES" baseline="0" dirty="0" err="1" smtClean="0"/>
              <a:t>mobile</a:t>
            </a:r>
            <a:r>
              <a:rPr lang="es-ES" baseline="0" dirty="0" smtClean="0"/>
              <a:t> </a:t>
            </a:r>
            <a:r>
              <a:rPr lang="es-ES" baseline="0" dirty="0" err="1" smtClean="0"/>
              <a:t>phones</a:t>
            </a:r>
            <a:r>
              <a:rPr lang="es-ES" baseline="0" dirty="0" smtClean="0"/>
              <a:t>. </a:t>
            </a:r>
            <a:r>
              <a:rPr lang="es-ES" baseline="0" dirty="0" err="1" smtClean="0"/>
              <a:t>The</a:t>
            </a:r>
            <a:r>
              <a:rPr lang="es-ES" baseline="0" dirty="0" smtClean="0"/>
              <a:t> </a:t>
            </a:r>
            <a:r>
              <a:rPr lang="es-ES" baseline="0" dirty="0" err="1" smtClean="0"/>
              <a:t>audience</a:t>
            </a:r>
            <a:r>
              <a:rPr lang="es-ES" baseline="0" dirty="0" smtClean="0"/>
              <a:t> </a:t>
            </a:r>
            <a:r>
              <a:rPr lang="es-ES" baseline="0" dirty="0" err="1" smtClean="0"/>
              <a:t>will</a:t>
            </a:r>
            <a:r>
              <a:rPr lang="es-ES" baseline="0" dirty="0" smtClean="0"/>
              <a:t> </a:t>
            </a:r>
            <a:r>
              <a:rPr lang="es-ES" baseline="0" dirty="0" err="1" smtClean="0"/>
              <a:t>have</a:t>
            </a:r>
            <a:r>
              <a:rPr lang="es-ES" baseline="0" dirty="0" smtClean="0"/>
              <a:t> 30 </a:t>
            </a:r>
            <a:r>
              <a:rPr lang="es-ES" baseline="0" dirty="0" err="1" smtClean="0"/>
              <a:t>seconds</a:t>
            </a:r>
            <a:r>
              <a:rPr lang="es-ES" baseline="0" dirty="0" smtClean="0"/>
              <a:t> to </a:t>
            </a:r>
            <a:r>
              <a:rPr lang="es-ES" baseline="0" dirty="0" err="1" smtClean="0"/>
              <a:t>answer</a:t>
            </a:r>
            <a:r>
              <a:rPr lang="es-ES" baseline="0" dirty="0" smtClean="0"/>
              <a:t> </a:t>
            </a:r>
            <a:r>
              <a:rPr lang="es-ES" baseline="0" dirty="0" err="1" smtClean="0"/>
              <a:t>each</a:t>
            </a:r>
            <a:r>
              <a:rPr lang="es-ES" baseline="0" dirty="0" smtClean="0"/>
              <a:t> </a:t>
            </a:r>
            <a:r>
              <a:rPr lang="es-ES" baseline="0" dirty="0" err="1" smtClean="0"/>
              <a:t>question</a:t>
            </a:r>
            <a:r>
              <a:rPr lang="es-ES" baseline="0" dirty="0" smtClean="0"/>
              <a:t>, </a:t>
            </a:r>
            <a:r>
              <a:rPr lang="es-ES" baseline="0" dirty="0" err="1" smtClean="0"/>
              <a:t>by</a:t>
            </a:r>
            <a:r>
              <a:rPr lang="es-ES" baseline="0" dirty="0" smtClean="0"/>
              <a:t> </a:t>
            </a:r>
            <a:r>
              <a:rPr lang="es-ES" baseline="0" dirty="0" err="1" smtClean="0"/>
              <a:t>selecting</a:t>
            </a:r>
            <a:r>
              <a:rPr lang="es-ES" baseline="0" dirty="0" smtClean="0"/>
              <a:t> </a:t>
            </a:r>
            <a:r>
              <a:rPr lang="es-ES" baseline="0" dirty="0" err="1" smtClean="0"/>
              <a:t>the</a:t>
            </a:r>
            <a:r>
              <a:rPr lang="es-ES" baseline="0" dirty="0" smtClean="0"/>
              <a:t> </a:t>
            </a:r>
            <a:r>
              <a:rPr lang="es-ES" baseline="0" dirty="0" err="1" smtClean="0"/>
              <a:t>right</a:t>
            </a:r>
            <a:r>
              <a:rPr lang="es-ES" baseline="0" dirty="0" smtClean="0"/>
              <a:t> </a:t>
            </a:r>
            <a:r>
              <a:rPr lang="es-ES" baseline="0" dirty="0" err="1" smtClean="0"/>
              <a:t>option</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voting</a:t>
            </a:r>
            <a:r>
              <a:rPr lang="es-ES" baseline="0" dirty="0" smtClean="0"/>
              <a:t> </a:t>
            </a:r>
            <a:r>
              <a:rPr lang="es-ES" baseline="0" dirty="0" err="1" smtClean="0"/>
              <a:t>buttons</a:t>
            </a:r>
            <a:r>
              <a:rPr lang="es-ES" baseline="0" dirty="0" smtClean="0"/>
              <a:t> </a:t>
            </a:r>
            <a:r>
              <a:rPr lang="es-ES" baseline="0" dirty="0" err="1" smtClean="0"/>
              <a:t>provided</a:t>
            </a:r>
            <a:r>
              <a:rPr lang="es-ES" baseline="0" dirty="0" smtClean="0"/>
              <a:t> </a:t>
            </a:r>
            <a:r>
              <a:rPr lang="es-ES" baseline="0" dirty="0" err="1" smtClean="0"/>
              <a:t>on</a:t>
            </a:r>
            <a:r>
              <a:rPr lang="es-ES" baseline="0" dirty="0" smtClean="0"/>
              <a:t> </a:t>
            </a:r>
            <a:r>
              <a:rPr lang="es-ES" baseline="0" dirty="0" err="1" smtClean="0"/>
              <a:t>their</a:t>
            </a:r>
            <a:r>
              <a:rPr lang="es-ES" baseline="0" dirty="0" smtClean="0"/>
              <a:t> </a:t>
            </a:r>
            <a:r>
              <a:rPr lang="es-ES" baseline="0" dirty="0" err="1" smtClean="0"/>
              <a:t>mobile</a:t>
            </a:r>
            <a:r>
              <a:rPr lang="es-ES" baseline="0" dirty="0" smtClean="0"/>
              <a:t> </a:t>
            </a:r>
            <a:r>
              <a:rPr lang="es-ES" baseline="0" dirty="0" err="1" smtClean="0"/>
              <a:t>phones</a:t>
            </a:r>
            <a:r>
              <a:rPr lang="es-ES" baseline="0" dirty="0" smtClean="0"/>
              <a:t>.</a:t>
            </a:r>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19</a:t>
            </a:fld>
            <a:endParaRPr lang="en-GB"/>
          </a:p>
        </p:txBody>
      </p:sp>
    </p:spTree>
    <p:extLst>
      <p:ext uri="{BB962C8B-B14F-4D97-AF65-F5344CB8AC3E}">
        <p14:creationId xmlns:p14="http://schemas.microsoft.com/office/powerpoint/2010/main" val="224466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2</a:t>
            </a:fld>
            <a:endParaRPr lang="en-GB"/>
          </a:p>
        </p:txBody>
      </p:sp>
    </p:spTree>
    <p:extLst>
      <p:ext uri="{BB962C8B-B14F-4D97-AF65-F5344CB8AC3E}">
        <p14:creationId xmlns:p14="http://schemas.microsoft.com/office/powerpoint/2010/main" val="117888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endParaRPr lang="en-GB" altLang="es-ES" dirty="0" smtClean="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70977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endParaRPr lang="en-GB" altLang="es-ES" sz="1000" dirty="0" smtClean="0">
              <a:latin typeface="Arial" pitchFamily="34" charset="0"/>
              <a:ea typeface="ヒラギノ角ゴ Pro W3"/>
            </a:endParaRPr>
          </a:p>
        </p:txBody>
      </p:sp>
    </p:spTree>
    <p:extLst>
      <p:ext uri="{BB962C8B-B14F-4D97-AF65-F5344CB8AC3E}">
        <p14:creationId xmlns:p14="http://schemas.microsoft.com/office/powerpoint/2010/main" val="3931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s-ES" dirty="0" smtClean="0">
                <a:latin typeface="Arial" panose="020B0604020202020204" pitchFamily="34" charset="0"/>
                <a:ea typeface="ヒラギノ角ゴ Pro W3"/>
                <a:cs typeface="ヒラギノ角ゴ Pro W3"/>
              </a:rPr>
              <a:t>And what does Quality mean? Well, quality is about all of the processes, policies and procedures that we have in place to make things happen!</a:t>
            </a:r>
          </a:p>
          <a:p>
            <a:endParaRPr lang="en-GB" altLang="es-ES" dirty="0" smtClean="0">
              <a:latin typeface="Arial" panose="020B0604020202020204" pitchFamily="34" charset="0"/>
              <a:ea typeface="ヒラギノ角ゴ Pro W3"/>
              <a:cs typeface="ヒラギノ角ゴ Pro W3"/>
            </a:endParaRPr>
          </a:p>
          <a:p>
            <a:r>
              <a:rPr lang="en-GB" altLang="es-ES" dirty="0" smtClean="0">
                <a:latin typeface="Arial" panose="020B0604020202020204" pitchFamily="34" charset="0"/>
                <a:ea typeface="ヒラギノ角ゴ Pro W3"/>
                <a:cs typeface="ヒラギノ角ゴ Pro W3"/>
              </a:rPr>
              <a:t>It is about having a theory of action to aim for continual improvement and about making sure that work we do on the quality of our exams is properly supported by the right frameworks and structures. (This means we can use our fire-fighting skills where they are most needed – </a:t>
            </a:r>
            <a:r>
              <a:rPr lang="en-GB" altLang="es-ES" dirty="0" err="1" smtClean="0">
                <a:latin typeface="Arial" panose="020B0604020202020204" pitchFamily="34" charset="0"/>
                <a:ea typeface="ヒラギノ角ゴ Pro W3"/>
                <a:cs typeface="ヒラギノ角ゴ Pro W3"/>
              </a:rPr>
              <a:t>ie</a:t>
            </a:r>
            <a:r>
              <a:rPr lang="en-GB" altLang="es-ES" dirty="0" smtClean="0">
                <a:latin typeface="Arial" panose="020B0604020202020204" pitchFamily="34" charset="0"/>
                <a:ea typeface="ヒラギノ角ゴ Pro W3"/>
                <a:cs typeface="ヒラギノ角ゴ Pro W3"/>
              </a:rPr>
              <a:t> when the unexpected happens – rather than all the time. )</a:t>
            </a:r>
          </a:p>
          <a:p>
            <a:endParaRPr lang="en-GB" altLang="es-ES" dirty="0" smtClean="0">
              <a:latin typeface="Arial" panose="020B0604020202020204" pitchFamily="34" charset="0"/>
              <a:ea typeface="ヒラギノ角ゴ Pro W3"/>
              <a:cs typeface="ヒラギノ角ゴ Pro W3"/>
            </a:endParaRPr>
          </a:p>
          <a:p>
            <a:r>
              <a:rPr lang="en-GB" altLang="es-ES" dirty="0" smtClean="0">
                <a:latin typeface="Arial" panose="020B0604020202020204" pitchFamily="34" charset="0"/>
                <a:ea typeface="ヒラギノ角ゴ Pro W3"/>
                <a:cs typeface="ヒラギノ角ゴ Pro W3"/>
              </a:rPr>
              <a:t>A simple model that is used on QMS systems throughout the world is the plan , do , check , act model – this ‘does what is says on the tin’ </a:t>
            </a:r>
            <a:r>
              <a:rPr lang="en-GB" altLang="es-ES" dirty="0" err="1" smtClean="0">
                <a:latin typeface="Arial" panose="020B0604020202020204" pitchFamily="34" charset="0"/>
                <a:ea typeface="ヒラギノ角ゴ Pro W3"/>
                <a:cs typeface="ヒラギノ角ゴ Pro W3"/>
              </a:rPr>
              <a:t>i.e</a:t>
            </a:r>
            <a:r>
              <a:rPr lang="en-GB" altLang="es-ES" dirty="0" smtClean="0">
                <a:latin typeface="Arial" panose="020B0604020202020204" pitchFamily="34" charset="0"/>
                <a:ea typeface="ヒラギノ角ゴ Pro W3"/>
                <a:cs typeface="ヒラギノ角ゴ Pro W3"/>
              </a:rPr>
              <a:t> is as straightforward as it looks</a:t>
            </a:r>
          </a:p>
          <a:p>
            <a:endParaRPr lang="en-GB" altLang="es-ES" dirty="0" smtClean="0">
              <a:latin typeface="Arial" panose="020B0604020202020204" pitchFamily="34" charset="0"/>
              <a:ea typeface="ヒラギノ角ゴ Pro W3"/>
              <a:cs typeface="ヒラギノ角ゴ Pro W3"/>
            </a:endParaRPr>
          </a:p>
          <a:p>
            <a:r>
              <a:rPr lang="en-GB" altLang="es-ES" dirty="0" smtClean="0">
                <a:latin typeface="Arial" panose="020B0604020202020204" pitchFamily="34" charset="0"/>
                <a:ea typeface="ヒラギノ角ゴ Pro W3"/>
                <a:cs typeface="ヒラギノ角ゴ Pro W3"/>
              </a:rPr>
              <a:t>It shows that in any process, in any piece of work that we do we need to first plan, then carry out our plans, then check that what we actually did, met our plans. If for any reason it did not then this is the place to act, to make improvements.</a:t>
            </a:r>
          </a:p>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22</a:t>
            </a:fld>
            <a:endParaRPr lang="en-GB"/>
          </a:p>
        </p:txBody>
      </p:sp>
    </p:spTree>
    <p:extLst>
      <p:ext uri="{BB962C8B-B14F-4D97-AF65-F5344CB8AC3E}">
        <p14:creationId xmlns:p14="http://schemas.microsoft.com/office/powerpoint/2010/main" val="202770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23</a:t>
            </a:fld>
            <a:endParaRPr lang="en-GB"/>
          </a:p>
        </p:txBody>
      </p:sp>
    </p:spTree>
    <p:extLst>
      <p:ext uri="{BB962C8B-B14F-4D97-AF65-F5344CB8AC3E}">
        <p14:creationId xmlns:p14="http://schemas.microsoft.com/office/powerpoint/2010/main" val="2125674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lgn="ctr" defTabSz="923925">
              <a:defRPr sz="2400" b="1">
                <a:solidFill>
                  <a:schemeClr val="tx1"/>
                </a:solidFill>
                <a:latin typeface="Arial" charset="0"/>
              </a:defRPr>
            </a:lvl1pPr>
            <a:lvl2pPr marL="742950" indent="-285750" algn="ctr" defTabSz="923925">
              <a:defRPr sz="2400" b="1">
                <a:solidFill>
                  <a:schemeClr val="tx1"/>
                </a:solidFill>
                <a:latin typeface="Arial" charset="0"/>
              </a:defRPr>
            </a:lvl2pPr>
            <a:lvl3pPr marL="1143000" indent="-228600" algn="ctr" defTabSz="923925">
              <a:defRPr sz="2400" b="1">
                <a:solidFill>
                  <a:schemeClr val="tx1"/>
                </a:solidFill>
                <a:latin typeface="Arial" charset="0"/>
              </a:defRPr>
            </a:lvl3pPr>
            <a:lvl4pPr marL="1600200" indent="-228600" algn="ctr" defTabSz="923925">
              <a:defRPr sz="2400" b="1">
                <a:solidFill>
                  <a:schemeClr val="tx1"/>
                </a:solidFill>
                <a:latin typeface="Arial" charset="0"/>
              </a:defRPr>
            </a:lvl4pPr>
            <a:lvl5pPr marL="2057400" indent="-228600" algn="ctr" defTabSz="923925">
              <a:defRPr sz="2400" b="1">
                <a:solidFill>
                  <a:schemeClr val="tx1"/>
                </a:solidFill>
                <a:latin typeface="Arial" charset="0"/>
              </a:defRPr>
            </a:lvl5pPr>
            <a:lvl6pPr marL="2514600" indent="-228600" algn="ctr" defTabSz="923925" eaLnBrk="0" fontAlgn="base" hangingPunct="0">
              <a:spcBef>
                <a:spcPct val="0"/>
              </a:spcBef>
              <a:spcAft>
                <a:spcPct val="0"/>
              </a:spcAft>
              <a:defRPr sz="2400" b="1">
                <a:solidFill>
                  <a:schemeClr val="tx1"/>
                </a:solidFill>
                <a:latin typeface="Arial" charset="0"/>
              </a:defRPr>
            </a:lvl6pPr>
            <a:lvl7pPr marL="2971800" indent="-228600" algn="ctr" defTabSz="923925" eaLnBrk="0" fontAlgn="base" hangingPunct="0">
              <a:spcBef>
                <a:spcPct val="0"/>
              </a:spcBef>
              <a:spcAft>
                <a:spcPct val="0"/>
              </a:spcAft>
              <a:defRPr sz="2400" b="1">
                <a:solidFill>
                  <a:schemeClr val="tx1"/>
                </a:solidFill>
                <a:latin typeface="Arial" charset="0"/>
              </a:defRPr>
            </a:lvl7pPr>
            <a:lvl8pPr marL="3429000" indent="-228600" algn="ctr" defTabSz="923925" eaLnBrk="0" fontAlgn="base" hangingPunct="0">
              <a:spcBef>
                <a:spcPct val="0"/>
              </a:spcBef>
              <a:spcAft>
                <a:spcPct val="0"/>
              </a:spcAft>
              <a:defRPr sz="2400" b="1">
                <a:solidFill>
                  <a:schemeClr val="tx1"/>
                </a:solidFill>
                <a:latin typeface="Arial" charset="0"/>
              </a:defRPr>
            </a:lvl8pPr>
            <a:lvl9pPr marL="3886200" indent="-228600" algn="ctr" defTabSz="923925" eaLnBrk="0" fontAlgn="base" hangingPunct="0">
              <a:spcBef>
                <a:spcPct val="0"/>
              </a:spcBef>
              <a:spcAft>
                <a:spcPct val="0"/>
              </a:spcAft>
              <a:defRPr sz="2400" b="1">
                <a:solidFill>
                  <a:schemeClr val="tx1"/>
                </a:solidFill>
                <a:latin typeface="Arial" charset="0"/>
              </a:defRPr>
            </a:lvl9pPr>
          </a:lstStyle>
          <a:p>
            <a:pPr algn="r"/>
            <a:fld id="{55911337-DA83-4F51-87C5-CBD0FF597285}" type="slidenum">
              <a:rPr lang="de-DE" altLang="en-US" sz="900" b="0">
                <a:solidFill>
                  <a:srgbClr val="00498B"/>
                </a:solidFill>
              </a:rPr>
              <a:pPr algn="r"/>
              <a:t>24</a:t>
            </a:fld>
            <a:endParaRPr lang="de-DE" altLang="en-US" sz="1200" b="0">
              <a:latin typeface="Times New Roman"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smtClean="0">
              <a:latin typeface="Arial" charset="0"/>
            </a:endParaRPr>
          </a:p>
        </p:txBody>
      </p:sp>
    </p:spTree>
    <p:extLst>
      <p:ext uri="{BB962C8B-B14F-4D97-AF65-F5344CB8AC3E}">
        <p14:creationId xmlns:p14="http://schemas.microsoft.com/office/powerpoint/2010/main" val="1184394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lgn="ctr" defTabSz="923925">
              <a:defRPr sz="2400" b="1">
                <a:solidFill>
                  <a:schemeClr val="tx1"/>
                </a:solidFill>
                <a:latin typeface="Arial" charset="0"/>
              </a:defRPr>
            </a:lvl1pPr>
            <a:lvl2pPr marL="742950" indent="-285750" algn="ctr" defTabSz="923925">
              <a:defRPr sz="2400" b="1">
                <a:solidFill>
                  <a:schemeClr val="tx1"/>
                </a:solidFill>
                <a:latin typeface="Arial" charset="0"/>
              </a:defRPr>
            </a:lvl2pPr>
            <a:lvl3pPr marL="1143000" indent="-228600" algn="ctr" defTabSz="923925">
              <a:defRPr sz="2400" b="1">
                <a:solidFill>
                  <a:schemeClr val="tx1"/>
                </a:solidFill>
                <a:latin typeface="Arial" charset="0"/>
              </a:defRPr>
            </a:lvl3pPr>
            <a:lvl4pPr marL="1600200" indent="-228600" algn="ctr" defTabSz="923925">
              <a:defRPr sz="2400" b="1">
                <a:solidFill>
                  <a:schemeClr val="tx1"/>
                </a:solidFill>
                <a:latin typeface="Arial" charset="0"/>
              </a:defRPr>
            </a:lvl4pPr>
            <a:lvl5pPr marL="2057400" indent="-228600" algn="ctr" defTabSz="923925">
              <a:defRPr sz="2400" b="1">
                <a:solidFill>
                  <a:schemeClr val="tx1"/>
                </a:solidFill>
                <a:latin typeface="Arial" charset="0"/>
              </a:defRPr>
            </a:lvl5pPr>
            <a:lvl6pPr marL="2514600" indent="-228600" algn="ctr" defTabSz="923925" eaLnBrk="0" fontAlgn="base" hangingPunct="0">
              <a:spcBef>
                <a:spcPct val="0"/>
              </a:spcBef>
              <a:spcAft>
                <a:spcPct val="0"/>
              </a:spcAft>
              <a:defRPr sz="2400" b="1">
                <a:solidFill>
                  <a:schemeClr val="tx1"/>
                </a:solidFill>
                <a:latin typeface="Arial" charset="0"/>
              </a:defRPr>
            </a:lvl6pPr>
            <a:lvl7pPr marL="2971800" indent="-228600" algn="ctr" defTabSz="923925" eaLnBrk="0" fontAlgn="base" hangingPunct="0">
              <a:spcBef>
                <a:spcPct val="0"/>
              </a:spcBef>
              <a:spcAft>
                <a:spcPct val="0"/>
              </a:spcAft>
              <a:defRPr sz="2400" b="1">
                <a:solidFill>
                  <a:schemeClr val="tx1"/>
                </a:solidFill>
                <a:latin typeface="Arial" charset="0"/>
              </a:defRPr>
            </a:lvl7pPr>
            <a:lvl8pPr marL="3429000" indent="-228600" algn="ctr" defTabSz="923925" eaLnBrk="0" fontAlgn="base" hangingPunct="0">
              <a:spcBef>
                <a:spcPct val="0"/>
              </a:spcBef>
              <a:spcAft>
                <a:spcPct val="0"/>
              </a:spcAft>
              <a:defRPr sz="2400" b="1">
                <a:solidFill>
                  <a:schemeClr val="tx1"/>
                </a:solidFill>
                <a:latin typeface="Arial" charset="0"/>
              </a:defRPr>
            </a:lvl8pPr>
            <a:lvl9pPr marL="3886200" indent="-228600" algn="ctr" defTabSz="923925" eaLnBrk="0" fontAlgn="base" hangingPunct="0">
              <a:spcBef>
                <a:spcPct val="0"/>
              </a:spcBef>
              <a:spcAft>
                <a:spcPct val="0"/>
              </a:spcAft>
              <a:defRPr sz="2400" b="1">
                <a:solidFill>
                  <a:schemeClr val="tx1"/>
                </a:solidFill>
                <a:latin typeface="Arial" charset="0"/>
              </a:defRPr>
            </a:lvl9pPr>
          </a:lstStyle>
          <a:p>
            <a:pPr algn="r"/>
            <a:fld id="{DB7941AE-2F34-4DF8-B255-427CEFD38A18}" type="slidenum">
              <a:rPr lang="de-DE" altLang="en-US" sz="900" b="0">
                <a:solidFill>
                  <a:srgbClr val="00498B"/>
                </a:solidFill>
              </a:rPr>
              <a:pPr algn="r"/>
              <a:t>25</a:t>
            </a:fld>
            <a:endParaRPr lang="de-DE" altLang="en-US" sz="1200" b="0">
              <a:latin typeface="Times New Roman" pitchFamily="18"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GB" altLang="en-US" smtClean="0">
                <a:latin typeface="Arial" charset="0"/>
              </a:rPr>
              <a:t>EXAMPLES</a:t>
            </a:r>
          </a:p>
          <a:p>
            <a:pPr eaLnBrk="1" hangingPunct="1"/>
            <a:endParaRPr lang="en-GB" altLang="en-US" smtClean="0">
              <a:latin typeface="Arial" charset="0"/>
            </a:endParaRPr>
          </a:p>
          <a:p>
            <a:pPr eaLnBrk="1" hangingPunct="1"/>
            <a:r>
              <a:rPr lang="en-GB" altLang="en-US" smtClean="0">
                <a:latin typeface="Arial" charset="0"/>
              </a:rPr>
              <a:t>Class references taken out which would bias some candidates over another</a:t>
            </a:r>
          </a:p>
          <a:p>
            <a:pPr eaLnBrk="1" hangingPunct="1"/>
            <a:endParaRPr lang="en-GB" altLang="en-US" smtClean="0">
              <a:latin typeface="Arial" charset="0"/>
            </a:endParaRPr>
          </a:p>
          <a:p>
            <a:pPr eaLnBrk="1" hangingPunct="1"/>
            <a:r>
              <a:rPr lang="en-GB" altLang="en-US" smtClean="0">
                <a:latin typeface="Arial" charset="0"/>
              </a:rPr>
              <a:t>Maybe the text is cut so that it is within the IW guidelines limit and to avoid unnecessary information </a:t>
            </a:r>
          </a:p>
          <a:p>
            <a:pPr eaLnBrk="1" hangingPunct="1"/>
            <a:endParaRPr lang="en-GB" altLang="en-US" smtClean="0">
              <a:latin typeface="Arial" charset="0"/>
            </a:endParaRPr>
          </a:p>
          <a:p>
            <a:pPr eaLnBrk="1" hangingPunct="1"/>
            <a:r>
              <a:rPr lang="en-GB" altLang="en-US" smtClean="0">
                <a:latin typeface="Arial" charset="0"/>
              </a:rPr>
              <a:t>Confusing. Make sure the key is tight or that there is not a double key. </a:t>
            </a:r>
          </a:p>
        </p:txBody>
      </p:sp>
    </p:spTree>
    <p:extLst>
      <p:ext uri="{BB962C8B-B14F-4D97-AF65-F5344CB8AC3E}">
        <p14:creationId xmlns:p14="http://schemas.microsoft.com/office/powerpoint/2010/main" val="263740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lgn="ctr" defTabSz="923925">
              <a:defRPr sz="2400" b="1">
                <a:solidFill>
                  <a:schemeClr val="tx1"/>
                </a:solidFill>
                <a:latin typeface="Arial" charset="0"/>
              </a:defRPr>
            </a:lvl1pPr>
            <a:lvl2pPr marL="742950" indent="-285750" algn="ctr" defTabSz="923925">
              <a:defRPr sz="2400" b="1">
                <a:solidFill>
                  <a:schemeClr val="tx1"/>
                </a:solidFill>
                <a:latin typeface="Arial" charset="0"/>
              </a:defRPr>
            </a:lvl2pPr>
            <a:lvl3pPr marL="1143000" indent="-228600" algn="ctr" defTabSz="923925">
              <a:defRPr sz="2400" b="1">
                <a:solidFill>
                  <a:schemeClr val="tx1"/>
                </a:solidFill>
                <a:latin typeface="Arial" charset="0"/>
              </a:defRPr>
            </a:lvl3pPr>
            <a:lvl4pPr marL="1600200" indent="-228600" algn="ctr" defTabSz="923925">
              <a:defRPr sz="2400" b="1">
                <a:solidFill>
                  <a:schemeClr val="tx1"/>
                </a:solidFill>
                <a:latin typeface="Arial" charset="0"/>
              </a:defRPr>
            </a:lvl4pPr>
            <a:lvl5pPr marL="2057400" indent="-228600" algn="ctr" defTabSz="923925">
              <a:defRPr sz="2400" b="1">
                <a:solidFill>
                  <a:schemeClr val="tx1"/>
                </a:solidFill>
                <a:latin typeface="Arial" charset="0"/>
              </a:defRPr>
            </a:lvl5pPr>
            <a:lvl6pPr marL="2514600" indent="-228600" algn="ctr" defTabSz="923925" eaLnBrk="0" fontAlgn="base" hangingPunct="0">
              <a:spcBef>
                <a:spcPct val="0"/>
              </a:spcBef>
              <a:spcAft>
                <a:spcPct val="0"/>
              </a:spcAft>
              <a:defRPr sz="2400" b="1">
                <a:solidFill>
                  <a:schemeClr val="tx1"/>
                </a:solidFill>
                <a:latin typeface="Arial" charset="0"/>
              </a:defRPr>
            </a:lvl6pPr>
            <a:lvl7pPr marL="2971800" indent="-228600" algn="ctr" defTabSz="923925" eaLnBrk="0" fontAlgn="base" hangingPunct="0">
              <a:spcBef>
                <a:spcPct val="0"/>
              </a:spcBef>
              <a:spcAft>
                <a:spcPct val="0"/>
              </a:spcAft>
              <a:defRPr sz="2400" b="1">
                <a:solidFill>
                  <a:schemeClr val="tx1"/>
                </a:solidFill>
                <a:latin typeface="Arial" charset="0"/>
              </a:defRPr>
            </a:lvl7pPr>
            <a:lvl8pPr marL="3429000" indent="-228600" algn="ctr" defTabSz="923925" eaLnBrk="0" fontAlgn="base" hangingPunct="0">
              <a:spcBef>
                <a:spcPct val="0"/>
              </a:spcBef>
              <a:spcAft>
                <a:spcPct val="0"/>
              </a:spcAft>
              <a:defRPr sz="2400" b="1">
                <a:solidFill>
                  <a:schemeClr val="tx1"/>
                </a:solidFill>
                <a:latin typeface="Arial" charset="0"/>
              </a:defRPr>
            </a:lvl8pPr>
            <a:lvl9pPr marL="3886200" indent="-228600" algn="ctr" defTabSz="923925" eaLnBrk="0" fontAlgn="base" hangingPunct="0">
              <a:spcBef>
                <a:spcPct val="0"/>
              </a:spcBef>
              <a:spcAft>
                <a:spcPct val="0"/>
              </a:spcAft>
              <a:defRPr sz="2400" b="1">
                <a:solidFill>
                  <a:schemeClr val="tx1"/>
                </a:solidFill>
                <a:latin typeface="Arial" charset="0"/>
              </a:defRPr>
            </a:lvl9pPr>
          </a:lstStyle>
          <a:p>
            <a:pPr algn="r"/>
            <a:fld id="{49697895-AE46-4B90-A935-CA935579A7AB}" type="slidenum">
              <a:rPr lang="de-DE" altLang="en-US" sz="900" b="0">
                <a:solidFill>
                  <a:srgbClr val="00498B"/>
                </a:solidFill>
              </a:rPr>
              <a:pPr algn="r"/>
              <a:t>26</a:t>
            </a:fld>
            <a:endParaRPr lang="de-DE" altLang="en-US" sz="1200" b="0">
              <a:latin typeface="Times New Roman" pitchFamily="18"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GB" altLang="en-US" dirty="0" smtClean="0">
                <a:latin typeface="Arial" charset="0"/>
              </a:rPr>
              <a:t>This the text as it will appear in the test after all the pre-editing, editing, vetting and proofreading has taken place. It will have been seen/reviewed by at least ten experts before it is ready and will have complete statistical analysis conducted in order to support the expertise and advice contributed/provided by the SO, Chair, IWs, </a:t>
            </a:r>
            <a:r>
              <a:rPr lang="en-GB" altLang="en-US" dirty="0" err="1" smtClean="0">
                <a:latin typeface="Arial" charset="0"/>
              </a:rPr>
              <a:t>proofreaders</a:t>
            </a:r>
            <a:r>
              <a:rPr lang="en-GB" altLang="en-US" dirty="0" smtClean="0">
                <a:latin typeface="Arial" charset="0"/>
              </a:rPr>
              <a:t> and </a:t>
            </a:r>
            <a:r>
              <a:rPr lang="en-GB" altLang="en-US" dirty="0" err="1" smtClean="0">
                <a:latin typeface="Arial" charset="0"/>
              </a:rPr>
              <a:t>vetters</a:t>
            </a:r>
            <a:r>
              <a:rPr lang="en-GB" altLang="en-US" dirty="0" smtClean="0">
                <a:latin typeface="Arial" charset="0"/>
              </a:rPr>
              <a:t>. </a:t>
            </a:r>
          </a:p>
        </p:txBody>
      </p:sp>
    </p:spTree>
    <p:extLst>
      <p:ext uri="{BB962C8B-B14F-4D97-AF65-F5344CB8AC3E}">
        <p14:creationId xmlns:p14="http://schemas.microsoft.com/office/powerpoint/2010/main" val="2171417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fld id="{92CC6422-6C57-4ACF-9422-4A9CB62BCA95}" type="slidenum">
              <a:rPr lang="es-ES" smtClean="0"/>
              <a:t>27</a:t>
            </a:fld>
            <a:endParaRPr lang="es-ES"/>
          </a:p>
        </p:txBody>
      </p:sp>
    </p:spTree>
    <p:extLst>
      <p:ext uri="{BB962C8B-B14F-4D97-AF65-F5344CB8AC3E}">
        <p14:creationId xmlns:p14="http://schemas.microsoft.com/office/powerpoint/2010/main" val="1611009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4E1CB9-A063-4ECB-8C93-DD40A0594BB1}" type="slidenum">
              <a:rPr lang="en-GB" smtClean="0"/>
              <a:t>28</a:t>
            </a:fld>
            <a:endParaRPr lang="en-GB"/>
          </a:p>
        </p:txBody>
      </p:sp>
    </p:spTree>
    <p:extLst>
      <p:ext uri="{BB962C8B-B14F-4D97-AF65-F5344CB8AC3E}">
        <p14:creationId xmlns:p14="http://schemas.microsoft.com/office/powerpoint/2010/main" val="2954230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A64E1CB9-A063-4ECB-8C93-DD40A0594BB1}" type="slidenum">
              <a:rPr lang="en-GB" smtClean="0"/>
              <a:t>29</a:t>
            </a:fld>
            <a:endParaRPr lang="en-GB"/>
          </a:p>
        </p:txBody>
      </p:sp>
    </p:spTree>
    <p:extLst>
      <p:ext uri="{BB962C8B-B14F-4D97-AF65-F5344CB8AC3E}">
        <p14:creationId xmlns:p14="http://schemas.microsoft.com/office/powerpoint/2010/main" val="184709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3</a:t>
            </a:fld>
            <a:endParaRPr lang="en-GB"/>
          </a:p>
        </p:txBody>
      </p:sp>
    </p:spTree>
    <p:extLst>
      <p:ext uri="{BB962C8B-B14F-4D97-AF65-F5344CB8AC3E}">
        <p14:creationId xmlns:p14="http://schemas.microsoft.com/office/powerpoint/2010/main" val="1127654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About 70%</a:t>
            </a:r>
            <a:r>
              <a:rPr lang="en-GB" baseline="0" dirty="0" smtClean="0"/>
              <a:t> or 65% of you teach English in primary school </a:t>
            </a:r>
            <a:endParaRPr lang="es-ES" dirty="0"/>
          </a:p>
        </p:txBody>
      </p:sp>
      <p:sp>
        <p:nvSpPr>
          <p:cNvPr id="4" name="Slide Number Placeholder 3"/>
          <p:cNvSpPr>
            <a:spLocks noGrp="1"/>
          </p:cNvSpPr>
          <p:nvPr>
            <p:ph type="sldNum" sz="quarter" idx="10"/>
          </p:nvPr>
        </p:nvSpPr>
        <p:spPr/>
        <p:txBody>
          <a:bodyPr/>
          <a:lstStyle/>
          <a:p>
            <a:fld id="{92CC6422-6C57-4ACF-9422-4A9CB62BCA95}" type="slidenum">
              <a:rPr lang="es-ES" smtClean="0"/>
              <a:t>30</a:t>
            </a:fld>
            <a:endParaRPr lang="es-ES"/>
          </a:p>
        </p:txBody>
      </p:sp>
    </p:spTree>
    <p:extLst>
      <p:ext uri="{BB962C8B-B14F-4D97-AF65-F5344CB8AC3E}">
        <p14:creationId xmlns:p14="http://schemas.microsoft.com/office/powerpoint/2010/main" val="679233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majority</a:t>
            </a:r>
            <a:r>
              <a:rPr lang="en-GB" baseline="0" dirty="0" smtClean="0"/>
              <a:t> of English teachers and probably science teachers too already teach in a bilingual programme </a:t>
            </a:r>
            <a:r>
              <a:rPr lang="en-GB" baseline="0" dirty="0" err="1" smtClean="0"/>
              <a:t>ou</a:t>
            </a:r>
            <a:r>
              <a:rPr lang="en-GB" baseline="0" dirty="0" smtClean="0"/>
              <a:t> do already </a:t>
            </a:r>
            <a:endParaRPr lang="es-ES" dirty="0" smtClean="0"/>
          </a:p>
          <a:p>
            <a:endParaRPr lang="es-ES" dirty="0"/>
          </a:p>
        </p:txBody>
      </p:sp>
      <p:sp>
        <p:nvSpPr>
          <p:cNvPr id="4" name="Slide Number Placeholder 3"/>
          <p:cNvSpPr>
            <a:spLocks noGrp="1"/>
          </p:cNvSpPr>
          <p:nvPr>
            <p:ph type="sldNum" sz="quarter" idx="10"/>
          </p:nvPr>
        </p:nvSpPr>
        <p:spPr/>
        <p:txBody>
          <a:bodyPr/>
          <a:lstStyle/>
          <a:p>
            <a:fld id="{92CC6422-6C57-4ACF-9422-4A9CB62BCA95}" type="slidenum">
              <a:rPr lang="es-ES" smtClean="0"/>
              <a:t>31</a:t>
            </a:fld>
            <a:endParaRPr lang="es-ES"/>
          </a:p>
        </p:txBody>
      </p:sp>
    </p:spTree>
    <p:extLst>
      <p:ext uri="{BB962C8B-B14F-4D97-AF65-F5344CB8AC3E}">
        <p14:creationId xmlns:p14="http://schemas.microsoft.com/office/powerpoint/2010/main" val="1128399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4E1CB9-A063-4ECB-8C93-DD40A0594BB1}" type="slidenum">
              <a:rPr lang="en-GB" smtClean="0"/>
              <a:t>32</a:t>
            </a:fld>
            <a:endParaRPr lang="en-GB"/>
          </a:p>
        </p:txBody>
      </p:sp>
    </p:spTree>
    <p:extLst>
      <p:ext uri="{BB962C8B-B14F-4D97-AF65-F5344CB8AC3E}">
        <p14:creationId xmlns:p14="http://schemas.microsoft.com/office/powerpoint/2010/main" val="333729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important thing is that we do reflect on best practice and understand this because without the required assessment literacy, we will struggle: </a:t>
            </a:r>
          </a:p>
          <a:p>
            <a:pPr lvl="0"/>
            <a:endParaRPr lang="en-GB" sz="1200" b="1"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To create reliable, fair exams which have a positive impact on students and promote learning and increase motivation</a:t>
            </a:r>
          </a:p>
          <a:p>
            <a:pPr lvl="0"/>
            <a:endParaRPr lang="en-GB" sz="1200" b="1"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Select the right assessment tool for our students and understand its strengths and weaknesses </a:t>
            </a:r>
          </a:p>
          <a:p>
            <a:endParaRPr lang="en-GB" b="1" dirty="0" smtClean="0"/>
          </a:p>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4</a:t>
            </a:fld>
            <a:endParaRPr lang="en-GB"/>
          </a:p>
        </p:txBody>
      </p:sp>
    </p:spTree>
    <p:extLst>
      <p:ext uri="{BB962C8B-B14F-4D97-AF65-F5344CB8AC3E}">
        <p14:creationId xmlns:p14="http://schemas.microsoft.com/office/powerpoint/2010/main" val="287031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4E1CB9-A063-4ECB-8C93-DD40A0594BB1}" type="slidenum">
              <a:rPr lang="en-GB" smtClean="0"/>
              <a:t>5</a:t>
            </a:fld>
            <a:endParaRPr lang="en-GB"/>
          </a:p>
        </p:txBody>
      </p:sp>
    </p:spTree>
    <p:extLst>
      <p:ext uri="{BB962C8B-B14F-4D97-AF65-F5344CB8AC3E}">
        <p14:creationId xmlns:p14="http://schemas.microsoft.com/office/powerpoint/2010/main" val="3453962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When</a:t>
            </a:r>
            <a:r>
              <a:rPr lang="es-ES" dirty="0" smtClean="0"/>
              <a:t> </a:t>
            </a:r>
            <a:r>
              <a:rPr lang="es-ES" dirty="0" err="1" smtClean="0"/>
              <a:t>we</a:t>
            </a:r>
            <a:r>
              <a:rPr lang="es-ES" dirty="0" smtClean="0"/>
              <a:t> </a:t>
            </a:r>
            <a:r>
              <a:rPr lang="es-ES" dirty="0" err="1" smtClean="0"/>
              <a:t>asked</a:t>
            </a:r>
            <a:r>
              <a:rPr lang="es-ES" baseline="0" dirty="0" smtClean="0"/>
              <a:t> </a:t>
            </a:r>
            <a:r>
              <a:rPr lang="es-ES" baseline="0" dirty="0" err="1" smtClean="0"/>
              <a:t>whther</a:t>
            </a:r>
            <a:r>
              <a:rPr lang="es-ES" baseline="0" dirty="0" smtClean="0"/>
              <a:t> </a:t>
            </a:r>
            <a:r>
              <a:rPr lang="es-ES" baseline="0" dirty="0" err="1" smtClean="0"/>
              <a:t>this</a:t>
            </a:r>
            <a:r>
              <a:rPr lang="es-ES" baseline="0" dirty="0" smtClean="0"/>
              <a:t> </a:t>
            </a:r>
            <a:r>
              <a:rPr lang="es-ES" baseline="0" dirty="0" err="1" smtClean="0"/>
              <a:t>was</a:t>
            </a:r>
            <a:r>
              <a:rPr lang="es-ES" baseline="0" dirty="0" smtClean="0"/>
              <a:t> </a:t>
            </a:r>
            <a:r>
              <a:rPr lang="es-ES" baseline="0" dirty="0" err="1" smtClean="0"/>
              <a:t>difficult</a:t>
            </a:r>
            <a:r>
              <a:rPr lang="es-ES" baseline="0" dirty="0" smtClean="0"/>
              <a:t> to do: </a:t>
            </a:r>
            <a:r>
              <a:rPr lang="es-ES" baseline="0" dirty="0" err="1" smtClean="0"/>
              <a:t>the</a:t>
            </a:r>
            <a:r>
              <a:rPr lang="es-ES" baseline="0" dirty="0" smtClean="0"/>
              <a:t> </a:t>
            </a:r>
            <a:r>
              <a:rPr lang="es-ES" baseline="0" dirty="0" err="1" smtClean="0"/>
              <a:t>majority</a:t>
            </a:r>
            <a:r>
              <a:rPr lang="es-ES" baseline="0" dirty="0" smtClean="0"/>
              <a:t> of </a:t>
            </a:r>
            <a:r>
              <a:rPr lang="es-ES" baseline="0" dirty="0" err="1" smtClean="0"/>
              <a:t>you</a:t>
            </a:r>
            <a:r>
              <a:rPr lang="es-ES" baseline="0" dirty="0" smtClean="0"/>
              <a:t> </a:t>
            </a:r>
            <a:r>
              <a:rPr lang="es-ES" baseline="0" dirty="0" err="1" smtClean="0"/>
              <a:t>said</a:t>
            </a:r>
            <a:r>
              <a:rPr lang="es-ES" baseline="0" dirty="0" smtClean="0"/>
              <a:t> YES </a:t>
            </a:r>
            <a:r>
              <a:rPr lang="es-ES" baseline="0" dirty="0" err="1" smtClean="0"/>
              <a:t>Again</a:t>
            </a:r>
            <a:r>
              <a:rPr lang="es-ES" baseline="0" dirty="0" smtClean="0"/>
              <a:t>. </a:t>
            </a:r>
            <a:r>
              <a:rPr lang="es-ES" baseline="0" dirty="0" err="1" smtClean="0"/>
              <a:t>Some</a:t>
            </a:r>
            <a:r>
              <a:rPr lang="es-ES" baseline="0" dirty="0" smtClean="0"/>
              <a:t> of </a:t>
            </a:r>
            <a:r>
              <a:rPr lang="es-ES" baseline="0" dirty="0" err="1" smtClean="0"/>
              <a:t>the</a:t>
            </a:r>
            <a:r>
              <a:rPr lang="es-ES" baseline="0" dirty="0" smtClean="0"/>
              <a:t> </a:t>
            </a:r>
            <a:r>
              <a:rPr lang="es-ES" baseline="0" dirty="0" err="1" smtClean="0"/>
              <a:t>reasons</a:t>
            </a:r>
            <a:r>
              <a:rPr lang="es-ES" baseline="0" dirty="0" smtClean="0"/>
              <a:t> </a:t>
            </a:r>
            <a:r>
              <a:rPr lang="es-ES" baseline="0" dirty="0" err="1" smtClean="0"/>
              <a:t>given</a:t>
            </a:r>
            <a:r>
              <a:rPr lang="es-ES" baseline="0" dirty="0" smtClean="0"/>
              <a:t> </a:t>
            </a:r>
            <a:r>
              <a:rPr lang="es-ES" baseline="0" dirty="0" err="1" smtClean="0"/>
              <a:t>were</a:t>
            </a:r>
            <a:r>
              <a:rPr lang="es-ES" baseline="0" dirty="0" smtClean="0"/>
              <a:t> </a:t>
            </a:r>
            <a:r>
              <a:rPr lang="es-ES" baseline="0" dirty="0" err="1" smtClean="0"/>
              <a:t>related</a:t>
            </a:r>
            <a:r>
              <a:rPr lang="es-ES" baseline="0" dirty="0" smtClean="0"/>
              <a:t> to </a:t>
            </a:r>
            <a:r>
              <a:rPr lang="es-ES" baseline="0" dirty="0" err="1" smtClean="0"/>
              <a:t>the</a:t>
            </a:r>
            <a:r>
              <a:rPr lang="es-ES" baseline="0" dirty="0" smtClean="0"/>
              <a:t> </a:t>
            </a:r>
            <a:r>
              <a:rPr lang="es-ES" baseline="0" dirty="0" err="1" smtClean="0"/>
              <a:t>challenge</a:t>
            </a:r>
            <a:r>
              <a:rPr lang="es-ES" baseline="0" dirty="0" smtClean="0"/>
              <a:t> of: </a:t>
            </a:r>
          </a:p>
          <a:p>
            <a:endParaRPr lang="es-ES" baseline="0" dirty="0" smtClean="0"/>
          </a:p>
          <a:p>
            <a:pPr marL="171450" indent="-171450">
              <a:buFontTx/>
              <a:buChar char="-"/>
            </a:pPr>
            <a:r>
              <a:rPr lang="es-ES" baseline="0" dirty="0" err="1" smtClean="0"/>
              <a:t>Adapting</a:t>
            </a:r>
            <a:r>
              <a:rPr lang="es-ES" baseline="0" dirty="0" smtClean="0"/>
              <a:t> </a:t>
            </a:r>
            <a:r>
              <a:rPr lang="es-ES" baseline="0" dirty="0" err="1" smtClean="0"/>
              <a:t>the</a:t>
            </a:r>
            <a:r>
              <a:rPr lang="es-ES" baseline="0" dirty="0" smtClean="0"/>
              <a:t> </a:t>
            </a:r>
            <a:r>
              <a:rPr lang="es-ES" baseline="0" dirty="0" err="1" smtClean="0"/>
              <a:t>exam</a:t>
            </a:r>
            <a:r>
              <a:rPr lang="es-ES" baseline="0" dirty="0" smtClean="0"/>
              <a:t> to </a:t>
            </a:r>
            <a:r>
              <a:rPr lang="es-ES" baseline="0" dirty="0" err="1" smtClean="0"/>
              <a:t>the</a:t>
            </a:r>
            <a:r>
              <a:rPr lang="es-ES" baseline="0" dirty="0" smtClean="0"/>
              <a:t> </a:t>
            </a:r>
            <a:r>
              <a:rPr lang="es-ES" baseline="0" dirty="0" err="1" smtClean="0"/>
              <a:t>level</a:t>
            </a:r>
            <a:r>
              <a:rPr lang="es-ES" baseline="0" dirty="0" smtClean="0"/>
              <a:t> of </a:t>
            </a:r>
            <a:r>
              <a:rPr lang="es-ES" baseline="0" dirty="0" err="1" smtClean="0"/>
              <a:t>the</a:t>
            </a:r>
            <a:r>
              <a:rPr lang="es-ES" baseline="0" dirty="0" smtClean="0"/>
              <a:t> </a:t>
            </a:r>
            <a:r>
              <a:rPr lang="es-ES" baseline="0" dirty="0" err="1" smtClean="0"/>
              <a:t>students</a:t>
            </a:r>
            <a:r>
              <a:rPr lang="es-ES" baseline="0" dirty="0" smtClean="0"/>
              <a:t> and </a:t>
            </a:r>
            <a:r>
              <a:rPr lang="es-ES" baseline="0" dirty="0" err="1" smtClean="0"/>
              <a:t>being</a:t>
            </a:r>
            <a:r>
              <a:rPr lang="es-ES" baseline="0" dirty="0" smtClean="0"/>
              <a:t> </a:t>
            </a:r>
            <a:r>
              <a:rPr lang="es-ES" baseline="0" dirty="0" err="1" smtClean="0"/>
              <a:t>fair</a:t>
            </a:r>
            <a:endParaRPr lang="es-ES" baseline="0" dirty="0" smtClean="0"/>
          </a:p>
          <a:p>
            <a:pPr marL="171450" indent="-171450">
              <a:buFontTx/>
              <a:buChar char="-"/>
            </a:pPr>
            <a:r>
              <a:rPr lang="es-ES" baseline="0" dirty="0" err="1" smtClean="0"/>
              <a:t>Ensuring</a:t>
            </a:r>
            <a:r>
              <a:rPr lang="es-ES" baseline="0" dirty="0" smtClean="0"/>
              <a:t> </a:t>
            </a:r>
            <a:r>
              <a:rPr lang="es-ES" baseline="0" dirty="0" err="1" smtClean="0"/>
              <a:t>the</a:t>
            </a:r>
            <a:r>
              <a:rPr lang="es-ES" baseline="0" dirty="0" smtClean="0"/>
              <a:t> </a:t>
            </a:r>
            <a:r>
              <a:rPr lang="es-ES" baseline="0" dirty="0" err="1" smtClean="0"/>
              <a:t>exam</a:t>
            </a:r>
            <a:r>
              <a:rPr lang="es-ES" baseline="0" dirty="0" smtClean="0"/>
              <a:t> </a:t>
            </a:r>
            <a:r>
              <a:rPr lang="es-ES" baseline="0" dirty="0" err="1" smtClean="0"/>
              <a:t>had</a:t>
            </a:r>
            <a:r>
              <a:rPr lang="es-ES" baseline="0" dirty="0" smtClean="0"/>
              <a:t> a positive </a:t>
            </a:r>
            <a:r>
              <a:rPr lang="es-ES" baseline="0" dirty="0" err="1" smtClean="0"/>
              <a:t>impact</a:t>
            </a:r>
            <a:r>
              <a:rPr lang="es-ES" baseline="0" dirty="0" smtClean="0"/>
              <a:t> </a:t>
            </a:r>
            <a:r>
              <a:rPr lang="es-ES" baseline="0" dirty="0" err="1" smtClean="0"/>
              <a:t>on</a:t>
            </a:r>
            <a:r>
              <a:rPr lang="es-ES" baseline="0" dirty="0" smtClean="0"/>
              <a:t> </a:t>
            </a:r>
            <a:r>
              <a:rPr lang="es-ES" baseline="0" dirty="0" err="1" smtClean="0"/>
              <a:t>learners</a:t>
            </a:r>
            <a:endParaRPr lang="es-ES" baseline="0" dirty="0" smtClean="0"/>
          </a:p>
          <a:p>
            <a:pPr marL="171450" indent="-171450">
              <a:buFontTx/>
              <a:buChar char="-"/>
            </a:pPr>
            <a:r>
              <a:rPr lang="es-ES" baseline="0" dirty="0" err="1" smtClean="0"/>
              <a:t>Ensuring</a:t>
            </a:r>
            <a:r>
              <a:rPr lang="es-ES" baseline="0" dirty="0" smtClean="0"/>
              <a:t> a </a:t>
            </a:r>
            <a:r>
              <a:rPr lang="es-ES" baseline="0" dirty="0" err="1" smtClean="0"/>
              <a:t>range</a:t>
            </a:r>
            <a:r>
              <a:rPr lang="es-ES" baseline="0" dirty="0" smtClean="0"/>
              <a:t> of </a:t>
            </a:r>
            <a:r>
              <a:rPr lang="es-ES" baseline="0" dirty="0" err="1" smtClean="0"/>
              <a:t>task</a:t>
            </a:r>
            <a:r>
              <a:rPr lang="es-ES" baseline="0" dirty="0" smtClean="0"/>
              <a:t> </a:t>
            </a:r>
            <a:r>
              <a:rPr lang="es-ES" baseline="0" dirty="0" err="1" smtClean="0"/>
              <a:t>types</a:t>
            </a:r>
            <a:r>
              <a:rPr lang="es-ES" baseline="0" dirty="0" smtClean="0"/>
              <a:t> </a:t>
            </a:r>
          </a:p>
        </p:txBody>
      </p:sp>
      <p:sp>
        <p:nvSpPr>
          <p:cNvPr id="4" name="Slide Number Placeholder 3"/>
          <p:cNvSpPr>
            <a:spLocks noGrp="1"/>
          </p:cNvSpPr>
          <p:nvPr>
            <p:ph type="sldNum" sz="quarter" idx="10"/>
          </p:nvPr>
        </p:nvSpPr>
        <p:spPr/>
        <p:txBody>
          <a:bodyPr/>
          <a:lstStyle/>
          <a:p>
            <a:fld id="{A64E1CB9-A063-4ECB-8C93-DD40A0594BB1}" type="slidenum">
              <a:rPr lang="en-GB" smtClean="0"/>
              <a:t>6</a:t>
            </a:fld>
            <a:endParaRPr lang="en-GB"/>
          </a:p>
        </p:txBody>
      </p:sp>
    </p:spTree>
    <p:extLst>
      <p:ext uri="{BB962C8B-B14F-4D97-AF65-F5344CB8AC3E}">
        <p14:creationId xmlns:p14="http://schemas.microsoft.com/office/powerpoint/2010/main" val="293025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7</a:t>
            </a:fld>
            <a:endParaRPr lang="en-GB"/>
          </a:p>
        </p:txBody>
      </p:sp>
    </p:spTree>
    <p:extLst>
      <p:ext uri="{BB962C8B-B14F-4D97-AF65-F5344CB8AC3E}">
        <p14:creationId xmlns:p14="http://schemas.microsoft.com/office/powerpoint/2010/main" val="46341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4E1CB9-A063-4ECB-8C93-DD40A0594BB1}" type="slidenum">
              <a:rPr lang="en-GB" smtClean="0"/>
              <a:t>8</a:t>
            </a:fld>
            <a:endParaRPr lang="en-GB"/>
          </a:p>
        </p:txBody>
      </p:sp>
    </p:spTree>
    <p:extLst>
      <p:ext uri="{BB962C8B-B14F-4D97-AF65-F5344CB8AC3E}">
        <p14:creationId xmlns:p14="http://schemas.microsoft.com/office/powerpoint/2010/main" val="347316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r>
              <a:rPr lang="en-GB" sz="1200" kern="1200" dirty="0" smtClean="0">
                <a:solidFill>
                  <a:schemeClr val="tx1"/>
                </a:solidFill>
                <a:effectLst/>
                <a:latin typeface="+mn-lt"/>
                <a:ea typeface="+mn-ea"/>
                <a:cs typeface="+mn-cs"/>
              </a:rPr>
              <a:t> </a:t>
            </a:r>
          </a:p>
          <a:p>
            <a:endParaRPr lang="en-GB" altLang="es-E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93338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414215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1024950"/>
            <a:ext cx="8229600" cy="979428"/>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171700"/>
            <a:ext cx="8229600" cy="38782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101177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120140"/>
            <a:ext cx="2057400" cy="5006023"/>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120140"/>
            <a:ext cx="6019800" cy="5006023"/>
          </a:xfrm>
          <a:prstGeom prst="rect">
            <a:avLst/>
          </a:prstGeom>
        </p:spPr>
        <p:txBody>
          <a:bodyPr vert="eaVert"/>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1810588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990600"/>
            <a:ext cx="8229600" cy="5105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8479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716280" y="926743"/>
            <a:ext cx="7671816" cy="999593"/>
          </a:xfrm>
          <a:prstGeom prst="rect">
            <a:avLst/>
          </a:prstGeom>
        </p:spPr>
        <p:txBody>
          <a:bodyPr/>
          <a:lstStyle/>
          <a:p>
            <a:r>
              <a:rPr lang="es-ES_tradnl" dirty="0" smtClean="0"/>
              <a:t>Clic para editar título</a:t>
            </a:r>
            <a:endParaRPr lang="es-ES" dirty="0"/>
          </a:p>
        </p:txBody>
      </p:sp>
      <p:sp>
        <p:nvSpPr>
          <p:cNvPr id="3" name="Marcador de contenido 2"/>
          <p:cNvSpPr>
            <a:spLocks noGrp="1"/>
          </p:cNvSpPr>
          <p:nvPr>
            <p:ph idx="1"/>
          </p:nvPr>
        </p:nvSpPr>
        <p:spPr>
          <a:xfrm>
            <a:off x="716280" y="2087880"/>
            <a:ext cx="7671816" cy="3947160"/>
          </a:xfrm>
          <a:prstGeom prst="rect">
            <a:avLst/>
          </a:prstGeom>
        </p:spPr>
        <p:txBody>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224860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3562374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91540" y="1021080"/>
            <a:ext cx="7650480" cy="10287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877077" y="2196010"/>
            <a:ext cx="3473943" cy="381464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contenido 3"/>
          <p:cNvSpPr>
            <a:spLocks noGrp="1"/>
          </p:cNvSpPr>
          <p:nvPr>
            <p:ph sz="half" idx="2"/>
          </p:nvPr>
        </p:nvSpPr>
        <p:spPr>
          <a:xfrm>
            <a:off x="5068077" y="2196010"/>
            <a:ext cx="3473943" cy="381464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396218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80060" y="1120140"/>
            <a:ext cx="8076786" cy="762000"/>
          </a:xfrm>
          <a:prstGeom prst="rect">
            <a:avLst/>
          </a:prstGeom>
        </p:spPr>
        <p:txBody>
          <a:bodyPr/>
          <a:lstStyle>
            <a:lvl1pPr>
              <a:defRPr/>
            </a:lvl1pPr>
          </a:lstStyle>
          <a:p>
            <a:r>
              <a:rPr lang="es-ES_tradnl" dirty="0" smtClean="0"/>
              <a:t>Clic para editar título</a:t>
            </a:r>
            <a:endParaRPr lang="es-ES" dirty="0"/>
          </a:p>
        </p:txBody>
      </p:sp>
      <p:sp>
        <p:nvSpPr>
          <p:cNvPr id="3" name="Marcador de texto 2"/>
          <p:cNvSpPr>
            <a:spLocks noGrp="1"/>
          </p:cNvSpPr>
          <p:nvPr>
            <p:ph type="body" idx="1"/>
          </p:nvPr>
        </p:nvSpPr>
        <p:spPr>
          <a:xfrm>
            <a:off x="454522" y="2035960"/>
            <a:ext cx="3856883" cy="88108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4" name="Marcador de contenido 3"/>
          <p:cNvSpPr>
            <a:spLocks noGrp="1"/>
          </p:cNvSpPr>
          <p:nvPr>
            <p:ph sz="half" idx="2"/>
          </p:nvPr>
        </p:nvSpPr>
        <p:spPr>
          <a:xfrm>
            <a:off x="480060" y="3064713"/>
            <a:ext cx="3856883" cy="300690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5" name="Marcador de texto 4"/>
          <p:cNvSpPr>
            <a:spLocks noGrp="1"/>
          </p:cNvSpPr>
          <p:nvPr>
            <p:ph type="body" sz="quarter" idx="3"/>
          </p:nvPr>
        </p:nvSpPr>
        <p:spPr>
          <a:xfrm>
            <a:off x="4711424" y="2035960"/>
            <a:ext cx="3845422" cy="88108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dirty="0" smtClean="0"/>
              <a:t>Haga clic para modificar el estilo de texto del patrón</a:t>
            </a:r>
          </a:p>
        </p:txBody>
      </p:sp>
      <p:sp>
        <p:nvSpPr>
          <p:cNvPr id="6" name="Marcador de contenido 5"/>
          <p:cNvSpPr>
            <a:spLocks noGrp="1"/>
          </p:cNvSpPr>
          <p:nvPr>
            <p:ph sz="quarter" idx="4"/>
          </p:nvPr>
        </p:nvSpPr>
        <p:spPr>
          <a:xfrm>
            <a:off x="4698448" y="3032709"/>
            <a:ext cx="3858398" cy="303890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dirty="0"/>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1159312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3033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141004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3298277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949007"/>
            <a:ext cx="3008313" cy="74930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949007"/>
            <a:ext cx="5111750" cy="509365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texto 3"/>
          <p:cNvSpPr>
            <a:spLocks noGrp="1"/>
          </p:cNvSpPr>
          <p:nvPr>
            <p:ph type="body" sz="half" idx="2"/>
          </p:nvPr>
        </p:nvSpPr>
        <p:spPr>
          <a:xfrm>
            <a:off x="457200" y="1859280"/>
            <a:ext cx="3008313" cy="418338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2797837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38700"/>
            <a:ext cx="5486400" cy="528638"/>
          </a:xfrm>
          <a:prstGeom prst="rect">
            <a:avLst/>
          </a:prstGeom>
        </p:spPr>
        <p:txBody>
          <a:bodyPr anchor="b"/>
          <a:lstStyle>
            <a:lvl1pPr algn="l">
              <a:defRPr sz="2000" b="1"/>
            </a:lvl1pPr>
          </a:lstStyle>
          <a:p>
            <a:r>
              <a:rPr lang="es-ES_tradnl" dirty="0" smtClean="0"/>
              <a:t>Clic para editar título</a:t>
            </a:r>
            <a:endParaRPr lang="es-ES" dirty="0"/>
          </a:p>
        </p:txBody>
      </p:sp>
      <p:sp>
        <p:nvSpPr>
          <p:cNvPr id="3" name="Marcador de posición de imagen 2"/>
          <p:cNvSpPr>
            <a:spLocks noGrp="1"/>
          </p:cNvSpPr>
          <p:nvPr>
            <p:ph type="pic" idx="1"/>
          </p:nvPr>
        </p:nvSpPr>
        <p:spPr>
          <a:xfrm>
            <a:off x="1792288" y="1158241"/>
            <a:ext cx="5486400" cy="356933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5E466263-FB60-7048-A501-750B04785965}" type="datetimeFigureOut">
              <a:rPr lang="es-ES" smtClean="0"/>
              <a:t>03/02/2017</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173CCAB2-967B-3343-87F2-E1C07176EF81}" type="slidenum">
              <a:rPr lang="es-ES" smtClean="0"/>
              <a:t>‹Nº›</a:t>
            </a:fld>
            <a:endParaRPr lang="es-ES"/>
          </a:p>
        </p:txBody>
      </p:sp>
    </p:spTree>
    <p:extLst>
      <p:ext uri="{BB962C8B-B14F-4D97-AF65-F5344CB8AC3E}">
        <p14:creationId xmlns:p14="http://schemas.microsoft.com/office/powerpoint/2010/main" val="217027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Agrupar 4"/>
          <p:cNvGrpSpPr/>
          <p:nvPr userDrawn="1"/>
        </p:nvGrpSpPr>
        <p:grpSpPr>
          <a:xfrm>
            <a:off x="413401" y="240148"/>
            <a:ext cx="3869416" cy="572652"/>
            <a:chOff x="222600" y="211578"/>
            <a:chExt cx="3644831" cy="539415"/>
          </a:xfrm>
        </p:grpSpPr>
        <p:pic>
          <p:nvPicPr>
            <p:cNvPr id="2" name="Imagen 1" descr="PPT Heading EN.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9359" y="211578"/>
              <a:ext cx="3228072" cy="471124"/>
            </a:xfrm>
            <a:prstGeom prst="rect">
              <a:avLst/>
            </a:prstGeom>
          </p:spPr>
        </p:pic>
        <p:pic>
          <p:nvPicPr>
            <p:cNvPr id="4" name="Imagen 3" descr="PPT Heading.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flipH="1">
              <a:off x="222600" y="211578"/>
              <a:ext cx="335812" cy="539415"/>
            </a:xfrm>
            <a:prstGeom prst="rect">
              <a:avLst/>
            </a:prstGeom>
          </p:spPr>
        </p:pic>
      </p:grpSp>
      <p:grpSp>
        <p:nvGrpSpPr>
          <p:cNvPr id="7" name="Agrupar 6"/>
          <p:cNvGrpSpPr/>
          <p:nvPr userDrawn="1"/>
        </p:nvGrpSpPr>
        <p:grpSpPr>
          <a:xfrm>
            <a:off x="4660181" y="240148"/>
            <a:ext cx="3965660" cy="572652"/>
            <a:chOff x="4164650" y="211578"/>
            <a:chExt cx="3735489" cy="539415"/>
          </a:xfrm>
        </p:grpSpPr>
        <p:pic>
          <p:nvPicPr>
            <p:cNvPr id="3" name="Imagen 2" descr="PPT Heading SP.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582801" y="211578"/>
              <a:ext cx="3317338" cy="473905"/>
            </a:xfrm>
            <a:prstGeom prst="rect">
              <a:avLst/>
            </a:prstGeom>
          </p:spPr>
        </p:pic>
        <p:pic>
          <p:nvPicPr>
            <p:cNvPr id="6" name="Imagen 5" descr="PPT Heading.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flipH="1">
              <a:off x="4164650" y="211578"/>
              <a:ext cx="335812" cy="539415"/>
            </a:xfrm>
            <a:prstGeom prst="rect">
              <a:avLst/>
            </a:prstGeom>
          </p:spPr>
        </p:pic>
      </p:grpSp>
      <p:pic>
        <p:nvPicPr>
          <p:cNvPr id="10" name="Imagen 9" descr="junta-castilla-y-leon.ai"/>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2830" y="6143633"/>
            <a:ext cx="1416201" cy="714367"/>
          </a:xfrm>
          <a:prstGeom prst="rect">
            <a:avLst/>
          </a:prstGeom>
        </p:spPr>
      </p:pic>
      <p:pic>
        <p:nvPicPr>
          <p:cNvPr id="11" name="Imagen 10" descr="camb-eng-logo-pos-cmyk-300mm.eps"/>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674090" y="6342031"/>
            <a:ext cx="1958363" cy="317572"/>
          </a:xfrm>
          <a:prstGeom prst="rect">
            <a:avLst/>
          </a:prstGeom>
        </p:spPr>
      </p:pic>
      <p:grpSp>
        <p:nvGrpSpPr>
          <p:cNvPr id="14" name="Agrupar 13"/>
          <p:cNvGrpSpPr/>
          <p:nvPr userDrawn="1"/>
        </p:nvGrpSpPr>
        <p:grpSpPr>
          <a:xfrm>
            <a:off x="2881440" y="6280999"/>
            <a:ext cx="2470241" cy="439635"/>
            <a:chOff x="2955007" y="6205907"/>
            <a:chExt cx="2651890" cy="471964"/>
          </a:xfrm>
        </p:grpSpPr>
        <p:pic>
          <p:nvPicPr>
            <p:cNvPr id="12" name="Imagen 11" descr="LOGO INEE.jp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95277" y="6205907"/>
              <a:ext cx="1311620" cy="471964"/>
            </a:xfrm>
            <a:prstGeom prst="rect">
              <a:avLst/>
            </a:prstGeom>
          </p:spPr>
        </p:pic>
        <p:pic>
          <p:nvPicPr>
            <p:cNvPr id="13" name="Imagen 12" descr="MECD.jp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955007" y="6248237"/>
              <a:ext cx="1384720" cy="375961"/>
            </a:xfrm>
            <a:prstGeom prst="rect">
              <a:avLst/>
            </a:prstGeom>
          </p:spPr>
        </p:pic>
      </p:grpSp>
    </p:spTree>
    <p:extLst>
      <p:ext uri="{BB962C8B-B14F-4D97-AF65-F5344CB8AC3E}">
        <p14:creationId xmlns:p14="http://schemas.microsoft.com/office/powerpoint/2010/main" val="4005069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lay.kahoot.it/#/?quizId=1782e192-02fe-4c3f-9009-d882e579edcb"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portada P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631" y="2391416"/>
            <a:ext cx="2584017" cy="2305233"/>
          </a:xfrm>
          <a:prstGeom prst="rect">
            <a:avLst/>
          </a:prstGeom>
        </p:spPr>
      </p:pic>
      <p:sp>
        <p:nvSpPr>
          <p:cNvPr id="3" name="CuadroTexto 2"/>
          <p:cNvSpPr txBox="1"/>
          <p:nvPr/>
        </p:nvSpPr>
        <p:spPr>
          <a:xfrm>
            <a:off x="2164988" y="1130083"/>
            <a:ext cx="4833302" cy="1138773"/>
          </a:xfrm>
          <a:prstGeom prst="rect">
            <a:avLst/>
          </a:prstGeom>
          <a:noFill/>
        </p:spPr>
        <p:txBody>
          <a:bodyPr wrap="square" rtlCol="0">
            <a:spAutoFit/>
          </a:bodyPr>
          <a:lstStyle/>
          <a:p>
            <a:pPr algn="ctr"/>
            <a:r>
              <a:rPr lang="es-ES" sz="3400" dirty="0" err="1" smtClean="0"/>
              <a:t>The</a:t>
            </a:r>
            <a:r>
              <a:rPr lang="es-ES" sz="3400" dirty="0" smtClean="0"/>
              <a:t> culture of </a:t>
            </a:r>
            <a:r>
              <a:rPr lang="es-ES" sz="3400" dirty="0" err="1" smtClean="0"/>
              <a:t>assessment</a:t>
            </a:r>
            <a:r>
              <a:rPr lang="es-ES" sz="3400" dirty="0" smtClean="0"/>
              <a:t> in </a:t>
            </a:r>
            <a:r>
              <a:rPr lang="es-ES" sz="3400" dirty="0" err="1" smtClean="0"/>
              <a:t>Science</a:t>
            </a:r>
            <a:r>
              <a:rPr lang="es-ES" sz="3400" dirty="0" smtClean="0"/>
              <a:t> and English </a:t>
            </a:r>
            <a:endParaRPr lang="es-ES" sz="3400" dirty="0"/>
          </a:p>
        </p:txBody>
      </p:sp>
      <p:sp>
        <p:nvSpPr>
          <p:cNvPr id="6" name="CuadroTexto 5"/>
          <p:cNvSpPr txBox="1"/>
          <p:nvPr/>
        </p:nvSpPr>
        <p:spPr>
          <a:xfrm>
            <a:off x="1899922" y="4819210"/>
            <a:ext cx="5363434" cy="1138773"/>
          </a:xfrm>
          <a:prstGeom prst="rect">
            <a:avLst/>
          </a:prstGeom>
          <a:noFill/>
        </p:spPr>
        <p:txBody>
          <a:bodyPr wrap="square" rtlCol="0">
            <a:spAutoFit/>
          </a:bodyPr>
          <a:lstStyle/>
          <a:p>
            <a:pPr algn="ctr"/>
            <a:r>
              <a:rPr lang="es-ES" sz="3400" dirty="0" smtClean="0"/>
              <a:t>La cultura de la evaluación en Ciencias e Inglés</a:t>
            </a:r>
            <a:endParaRPr lang="es-ES" sz="3400" dirty="0"/>
          </a:p>
        </p:txBody>
      </p:sp>
    </p:spTree>
    <p:extLst>
      <p:ext uri="{BB962C8B-B14F-4D97-AF65-F5344CB8AC3E}">
        <p14:creationId xmlns:p14="http://schemas.microsoft.com/office/powerpoint/2010/main" val="473035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03208" y="847605"/>
            <a:ext cx="7924800" cy="936625"/>
          </a:xfrm>
        </p:spPr>
        <p:txBody>
          <a:bodyPr anchor="t"/>
          <a:lstStyle/>
          <a:p>
            <a:r>
              <a:rPr lang="en-GB" altLang="es-ES" sz="3600" b="1" dirty="0" smtClean="0">
                <a:ea typeface="ヒラギノ角ゴ Pro W3"/>
                <a:cs typeface="ヒラギノ角ゴ Pro W3"/>
              </a:rPr>
              <a:t>VRIP</a:t>
            </a:r>
          </a:p>
        </p:txBody>
      </p:sp>
      <p:sp>
        <p:nvSpPr>
          <p:cNvPr id="5" name="Rounded Rectangle 4"/>
          <p:cNvSpPr/>
          <p:nvPr/>
        </p:nvSpPr>
        <p:spPr>
          <a:xfrm>
            <a:off x="2779776" y="2629070"/>
            <a:ext cx="3377184" cy="145525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200" b="1" dirty="0" smtClean="0"/>
              <a:t>VALIDITY</a:t>
            </a:r>
            <a:endParaRPr lang="en-GB" sz="3200" b="1" dirty="0"/>
          </a:p>
        </p:txBody>
      </p:sp>
      <p:sp>
        <p:nvSpPr>
          <p:cNvPr id="3" name="TextBox 2"/>
          <p:cNvSpPr txBox="1"/>
          <p:nvPr/>
        </p:nvSpPr>
        <p:spPr>
          <a:xfrm>
            <a:off x="3996216" y="3718560"/>
            <a:ext cx="4528227" cy="1169551"/>
          </a:xfrm>
          <a:prstGeom prst="rect">
            <a:avLst/>
          </a:prstGeom>
          <a:noFill/>
        </p:spPr>
        <p:txBody>
          <a:bodyPr wrap="none" rtlCol="0">
            <a:spAutoFit/>
          </a:bodyPr>
          <a:lstStyle/>
          <a:p>
            <a:r>
              <a:rPr lang="es-ES" sz="3200" dirty="0" err="1" smtClean="0"/>
              <a:t>Fitness</a:t>
            </a:r>
            <a:r>
              <a:rPr lang="es-ES" sz="3200" dirty="0" smtClean="0"/>
              <a:t> for </a:t>
            </a:r>
            <a:r>
              <a:rPr lang="es-ES" sz="3200" dirty="0" err="1" smtClean="0"/>
              <a:t>purpose</a:t>
            </a:r>
            <a:r>
              <a:rPr lang="es-ES" sz="3200" dirty="0" smtClean="0"/>
              <a:t>:</a:t>
            </a:r>
          </a:p>
          <a:p>
            <a:endParaRPr lang="es-ES" sz="1400" dirty="0" smtClean="0"/>
          </a:p>
          <a:p>
            <a:r>
              <a:rPr lang="es-ES" sz="2400" dirty="0" err="1" smtClean="0"/>
              <a:t>Does</a:t>
            </a:r>
            <a:r>
              <a:rPr lang="es-ES" sz="2400" dirty="0" smtClean="0"/>
              <a:t> </a:t>
            </a:r>
            <a:r>
              <a:rPr lang="es-ES" sz="2400" dirty="0" err="1" smtClean="0"/>
              <a:t>it</a:t>
            </a:r>
            <a:r>
              <a:rPr lang="es-ES" sz="2400" dirty="0" smtClean="0"/>
              <a:t> test </a:t>
            </a:r>
            <a:r>
              <a:rPr lang="es-ES" sz="2400" dirty="0" err="1" smtClean="0"/>
              <a:t>what</a:t>
            </a:r>
            <a:r>
              <a:rPr lang="es-ES" sz="2400" dirty="0" smtClean="0"/>
              <a:t> </a:t>
            </a:r>
            <a:r>
              <a:rPr lang="es-ES" sz="2400" dirty="0" err="1" smtClean="0"/>
              <a:t>you</a:t>
            </a:r>
            <a:r>
              <a:rPr lang="es-ES" sz="2400" dirty="0" smtClean="0"/>
              <a:t> </a:t>
            </a:r>
            <a:r>
              <a:rPr lang="es-ES" sz="2400" dirty="0" err="1" smtClean="0"/>
              <a:t>want</a:t>
            </a:r>
            <a:r>
              <a:rPr lang="es-ES" sz="2400" dirty="0" smtClean="0"/>
              <a:t> to test?</a:t>
            </a:r>
            <a:endParaRPr lang="en-GB" sz="2400" dirty="0"/>
          </a:p>
        </p:txBody>
      </p:sp>
    </p:spTree>
    <p:extLst>
      <p:ext uri="{BB962C8B-B14F-4D97-AF65-F5344CB8AC3E}">
        <p14:creationId xmlns:p14="http://schemas.microsoft.com/office/powerpoint/2010/main" val="17073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8.32562E-7 L -0.23785 -0.12835 " pathEditMode="relative" rAng="0" ptsTypes="AA">
                                      <p:cBhvr>
                                        <p:cTn id="6" dur="2000" fill="hold"/>
                                        <p:tgtEl>
                                          <p:spTgt spid="5"/>
                                        </p:tgtEl>
                                        <p:attrNameLst>
                                          <p:attrName>ppt_x</p:attrName>
                                          <p:attrName>ppt_y</p:attrName>
                                        </p:attrNameLst>
                                      </p:cBhvr>
                                      <p:rCtr x="-11892" y="-6429"/>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erdab\AppData\Local\Microsoft\Windows\Temporary Internet Files\Content.Outlook\PVBNFQ89\cefr_full_rgb_300dpi_msoffic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103670"/>
            <a:ext cx="8172450" cy="450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2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03208" y="847605"/>
            <a:ext cx="7924800" cy="936625"/>
          </a:xfrm>
        </p:spPr>
        <p:txBody>
          <a:bodyPr anchor="t"/>
          <a:lstStyle/>
          <a:p>
            <a:r>
              <a:rPr lang="en-GB" altLang="es-ES" sz="3600" b="1" dirty="0" smtClean="0">
                <a:ea typeface="ヒラギノ角ゴ Pro W3"/>
                <a:cs typeface="ヒラギノ角ゴ Pro W3"/>
              </a:rPr>
              <a:t>VRIP</a:t>
            </a:r>
          </a:p>
        </p:txBody>
      </p:sp>
      <p:sp>
        <p:nvSpPr>
          <p:cNvPr id="5" name="Rounded Rectangle 4"/>
          <p:cNvSpPr/>
          <p:nvPr/>
        </p:nvSpPr>
        <p:spPr>
          <a:xfrm>
            <a:off x="377952" y="1473893"/>
            <a:ext cx="3377184" cy="145525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200" b="1" dirty="0" smtClean="0"/>
              <a:t>VALIDITY </a:t>
            </a:r>
          </a:p>
          <a:p>
            <a:pPr algn="ctr"/>
            <a:r>
              <a:rPr lang="es-ES" sz="2800" b="1" dirty="0" smtClean="0"/>
              <a:t>=</a:t>
            </a:r>
            <a:r>
              <a:rPr lang="es-ES" sz="3200" b="1" dirty="0" smtClean="0"/>
              <a:t> </a:t>
            </a:r>
            <a:r>
              <a:rPr lang="es-ES" sz="2800" b="1" dirty="0" err="1" smtClean="0"/>
              <a:t>Fitness</a:t>
            </a:r>
            <a:r>
              <a:rPr lang="es-ES" sz="2800" b="1" dirty="0" smtClean="0"/>
              <a:t> of </a:t>
            </a:r>
            <a:r>
              <a:rPr lang="es-ES" sz="2800" b="1" dirty="0" err="1" smtClean="0"/>
              <a:t>purpose</a:t>
            </a:r>
            <a:endParaRPr lang="en-GB" sz="2800" b="1" dirty="0"/>
          </a:p>
        </p:txBody>
      </p:sp>
      <p:sp>
        <p:nvSpPr>
          <p:cNvPr id="6" name="Rounded Rectangle 5"/>
          <p:cNvSpPr/>
          <p:nvPr/>
        </p:nvSpPr>
        <p:spPr>
          <a:xfrm>
            <a:off x="2913888" y="3061916"/>
            <a:ext cx="3377184" cy="145525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200" b="1" dirty="0" smtClean="0"/>
              <a:t>RELIABILITY</a:t>
            </a:r>
            <a:endParaRPr lang="en-GB" sz="3200" b="1" dirty="0"/>
          </a:p>
        </p:txBody>
      </p:sp>
      <p:sp>
        <p:nvSpPr>
          <p:cNvPr id="3" name="TextBox 2"/>
          <p:cNvSpPr txBox="1"/>
          <p:nvPr/>
        </p:nvSpPr>
        <p:spPr>
          <a:xfrm>
            <a:off x="4733832" y="2929143"/>
            <a:ext cx="4044408" cy="2154436"/>
          </a:xfrm>
          <a:prstGeom prst="rect">
            <a:avLst/>
          </a:prstGeom>
          <a:noFill/>
        </p:spPr>
        <p:txBody>
          <a:bodyPr wrap="square" rtlCol="0">
            <a:spAutoFit/>
          </a:bodyPr>
          <a:lstStyle/>
          <a:p>
            <a:r>
              <a:rPr lang="es-ES" sz="3200" b="1" dirty="0" err="1" smtClean="0"/>
              <a:t>Repeatability</a:t>
            </a:r>
            <a:r>
              <a:rPr lang="es-ES" sz="3200" b="1" dirty="0" smtClean="0"/>
              <a:t>:</a:t>
            </a:r>
          </a:p>
          <a:p>
            <a:endParaRPr lang="es-ES" dirty="0"/>
          </a:p>
          <a:p>
            <a:r>
              <a:rPr lang="es-ES" sz="2800" dirty="0" err="1" smtClean="0"/>
              <a:t>Is</a:t>
            </a:r>
            <a:r>
              <a:rPr lang="es-ES" sz="2800" dirty="0" smtClean="0"/>
              <a:t> </a:t>
            </a:r>
            <a:r>
              <a:rPr lang="es-ES" sz="2800" dirty="0" err="1" smtClean="0"/>
              <a:t>the</a:t>
            </a:r>
            <a:r>
              <a:rPr lang="es-ES" sz="2800" dirty="0" smtClean="0"/>
              <a:t> </a:t>
            </a:r>
            <a:r>
              <a:rPr lang="es-ES" sz="2800" dirty="0" err="1" smtClean="0"/>
              <a:t>same</a:t>
            </a:r>
            <a:r>
              <a:rPr lang="es-ES" sz="2800" dirty="0" smtClean="0"/>
              <a:t> </a:t>
            </a:r>
            <a:r>
              <a:rPr lang="es-ES" sz="2800" dirty="0" err="1" smtClean="0"/>
              <a:t>exam</a:t>
            </a:r>
            <a:r>
              <a:rPr lang="es-ES" sz="2800" dirty="0" smtClean="0"/>
              <a:t> in </a:t>
            </a:r>
            <a:r>
              <a:rPr lang="es-ES" sz="2800" dirty="0" err="1" smtClean="0"/>
              <a:t>different</a:t>
            </a:r>
            <a:r>
              <a:rPr lang="es-ES" sz="2800" dirty="0" smtClean="0"/>
              <a:t> </a:t>
            </a:r>
            <a:r>
              <a:rPr lang="es-ES" sz="2800" dirty="0" err="1" smtClean="0"/>
              <a:t>sessions</a:t>
            </a:r>
            <a:r>
              <a:rPr lang="es-ES" sz="2800" dirty="0" smtClean="0"/>
              <a:t> </a:t>
            </a:r>
            <a:r>
              <a:rPr lang="es-ES" sz="2800" dirty="0" err="1" smtClean="0"/>
              <a:t>equally</a:t>
            </a:r>
            <a:r>
              <a:rPr lang="es-ES" sz="2800" dirty="0" smtClean="0"/>
              <a:t> </a:t>
            </a:r>
            <a:r>
              <a:rPr lang="es-ES" sz="2800" dirty="0" err="1" smtClean="0"/>
              <a:t>difficult</a:t>
            </a:r>
            <a:r>
              <a:rPr lang="es-ES" sz="2800" dirty="0" smtClean="0"/>
              <a:t>?</a:t>
            </a:r>
            <a:endParaRPr lang="en-GB" sz="2800" dirty="0"/>
          </a:p>
        </p:txBody>
      </p:sp>
    </p:spTree>
    <p:extLst>
      <p:ext uri="{BB962C8B-B14F-4D97-AF65-F5344CB8AC3E}">
        <p14:creationId xmlns:p14="http://schemas.microsoft.com/office/powerpoint/2010/main" val="156163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38889E-6 4.84736E-6 L -0.23802 -0.13992 " pathEditMode="relative" rAng="0" ptsTypes="AA">
                                      <p:cBhvr>
                                        <p:cTn id="11" dur="2000" fill="hold"/>
                                        <p:tgtEl>
                                          <p:spTgt spid="6"/>
                                        </p:tgtEl>
                                        <p:attrNameLst>
                                          <p:attrName>ppt_x</p:attrName>
                                          <p:attrName>ppt_y</p:attrName>
                                        </p:attrNameLst>
                                      </p:cBhvr>
                                      <p:rCtr x="-11910" y="-7007"/>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276600" y="91440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a:t>Measurement scale</a:t>
            </a:r>
          </a:p>
        </p:txBody>
      </p:sp>
      <p:grpSp>
        <p:nvGrpSpPr>
          <p:cNvPr id="33795" name="Group 3"/>
          <p:cNvGrpSpPr>
            <a:grpSpLocks/>
          </p:cNvGrpSpPr>
          <p:nvPr/>
        </p:nvGrpSpPr>
        <p:grpSpPr bwMode="auto">
          <a:xfrm>
            <a:off x="3276600" y="1752600"/>
            <a:ext cx="1685925" cy="4114800"/>
            <a:chOff x="2064" y="1104"/>
            <a:chExt cx="1062" cy="2592"/>
          </a:xfrm>
        </p:grpSpPr>
        <p:sp>
          <p:nvSpPr>
            <p:cNvPr id="33833" name="AutoShape 4"/>
            <p:cNvSpPr>
              <a:spLocks noChangeArrowheads="1"/>
            </p:cNvSpPr>
            <p:nvPr/>
          </p:nvSpPr>
          <p:spPr bwMode="auto">
            <a:xfrm>
              <a:off x="2064" y="1104"/>
              <a:ext cx="864" cy="2592"/>
            </a:xfrm>
            <a:prstGeom prst="upArrow">
              <a:avLst>
                <a:gd name="adj1" fmla="val 50000"/>
                <a:gd name="adj2" fmla="val 75000"/>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endParaRPr lang="en-US" altLang="en-US" sz="2000"/>
            </a:p>
          </p:txBody>
        </p:sp>
        <p:grpSp>
          <p:nvGrpSpPr>
            <p:cNvPr id="33834" name="Group 5"/>
            <p:cNvGrpSpPr>
              <a:grpSpLocks/>
            </p:cNvGrpSpPr>
            <p:nvPr/>
          </p:nvGrpSpPr>
          <p:grpSpPr bwMode="auto">
            <a:xfrm>
              <a:off x="2592" y="1152"/>
              <a:ext cx="240" cy="2544"/>
              <a:chOff x="528" y="1152"/>
              <a:chExt cx="144" cy="2304"/>
            </a:xfrm>
          </p:grpSpPr>
          <p:sp>
            <p:nvSpPr>
              <p:cNvPr id="33842" name="Line 6"/>
              <p:cNvSpPr>
                <a:spLocks noChangeShapeType="1"/>
              </p:cNvSpPr>
              <p:nvPr/>
            </p:nvSpPr>
            <p:spPr bwMode="auto">
              <a:xfrm>
                <a:off x="528" y="1440"/>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43" name="Line 7"/>
              <p:cNvSpPr>
                <a:spLocks noChangeShapeType="1"/>
              </p:cNvSpPr>
              <p:nvPr/>
            </p:nvSpPr>
            <p:spPr bwMode="auto">
              <a:xfrm>
                <a:off x="528" y="1152"/>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44" name="Line 8"/>
              <p:cNvSpPr>
                <a:spLocks noChangeShapeType="1"/>
              </p:cNvSpPr>
              <p:nvPr/>
            </p:nvSpPr>
            <p:spPr bwMode="auto">
              <a:xfrm>
                <a:off x="528" y="1728"/>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45" name="Line 9"/>
              <p:cNvSpPr>
                <a:spLocks noChangeShapeType="1"/>
              </p:cNvSpPr>
              <p:nvPr/>
            </p:nvSpPr>
            <p:spPr bwMode="auto">
              <a:xfrm>
                <a:off x="528" y="1440"/>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46" name="Line 10"/>
              <p:cNvSpPr>
                <a:spLocks noChangeShapeType="1"/>
              </p:cNvSpPr>
              <p:nvPr/>
            </p:nvSpPr>
            <p:spPr bwMode="auto">
              <a:xfrm>
                <a:off x="528" y="2016"/>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47" name="Line 11"/>
              <p:cNvSpPr>
                <a:spLocks noChangeShapeType="1"/>
              </p:cNvSpPr>
              <p:nvPr/>
            </p:nvSpPr>
            <p:spPr bwMode="auto">
              <a:xfrm>
                <a:off x="528" y="1728"/>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48" name="Line 12"/>
              <p:cNvSpPr>
                <a:spLocks noChangeShapeType="1"/>
              </p:cNvSpPr>
              <p:nvPr/>
            </p:nvSpPr>
            <p:spPr bwMode="auto">
              <a:xfrm>
                <a:off x="528" y="2304"/>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49" name="Line 13"/>
              <p:cNvSpPr>
                <a:spLocks noChangeShapeType="1"/>
              </p:cNvSpPr>
              <p:nvPr/>
            </p:nvSpPr>
            <p:spPr bwMode="auto">
              <a:xfrm>
                <a:off x="528" y="2016"/>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50" name="Line 14"/>
              <p:cNvSpPr>
                <a:spLocks noChangeShapeType="1"/>
              </p:cNvSpPr>
              <p:nvPr/>
            </p:nvSpPr>
            <p:spPr bwMode="auto">
              <a:xfrm>
                <a:off x="528" y="2592"/>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51" name="Line 15"/>
              <p:cNvSpPr>
                <a:spLocks noChangeShapeType="1"/>
              </p:cNvSpPr>
              <p:nvPr/>
            </p:nvSpPr>
            <p:spPr bwMode="auto">
              <a:xfrm>
                <a:off x="528" y="2304"/>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52" name="Line 16"/>
              <p:cNvSpPr>
                <a:spLocks noChangeShapeType="1"/>
              </p:cNvSpPr>
              <p:nvPr/>
            </p:nvSpPr>
            <p:spPr bwMode="auto">
              <a:xfrm>
                <a:off x="528" y="2880"/>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53" name="Line 17"/>
              <p:cNvSpPr>
                <a:spLocks noChangeShapeType="1"/>
              </p:cNvSpPr>
              <p:nvPr/>
            </p:nvSpPr>
            <p:spPr bwMode="auto">
              <a:xfrm>
                <a:off x="528" y="2592"/>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54" name="Line 18"/>
              <p:cNvSpPr>
                <a:spLocks noChangeShapeType="1"/>
              </p:cNvSpPr>
              <p:nvPr/>
            </p:nvSpPr>
            <p:spPr bwMode="auto">
              <a:xfrm>
                <a:off x="528" y="3168"/>
                <a:ext cx="1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55" name="Line 19"/>
              <p:cNvSpPr>
                <a:spLocks noChangeShapeType="1"/>
              </p:cNvSpPr>
              <p:nvPr/>
            </p:nvSpPr>
            <p:spPr bwMode="auto">
              <a:xfrm>
                <a:off x="528" y="2880"/>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33856" name="Line 20"/>
              <p:cNvSpPr>
                <a:spLocks noChangeShapeType="1"/>
              </p:cNvSpPr>
              <p:nvPr/>
            </p:nvSpPr>
            <p:spPr bwMode="auto">
              <a:xfrm>
                <a:off x="528" y="3168"/>
                <a:ext cx="0" cy="2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33835" name="Text Box 21"/>
            <p:cNvSpPr txBox="1">
              <a:spLocks noChangeArrowheads="1"/>
            </p:cNvSpPr>
            <p:nvPr/>
          </p:nvSpPr>
          <p:spPr bwMode="auto">
            <a:xfrm>
              <a:off x="2822" y="1303"/>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a:r>
                <a:rPr lang="en-GB" altLang="en-US" sz="2000"/>
                <a:t>90</a:t>
              </a:r>
            </a:p>
          </p:txBody>
        </p:sp>
        <p:sp>
          <p:nvSpPr>
            <p:cNvPr id="33836" name="Text Box 22"/>
            <p:cNvSpPr txBox="1">
              <a:spLocks noChangeArrowheads="1"/>
            </p:cNvSpPr>
            <p:nvPr/>
          </p:nvSpPr>
          <p:spPr bwMode="auto">
            <a:xfrm>
              <a:off x="2832" y="1614"/>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a:r>
                <a:rPr lang="en-GB" altLang="en-US" sz="2000"/>
                <a:t>80</a:t>
              </a:r>
            </a:p>
          </p:txBody>
        </p:sp>
        <p:sp>
          <p:nvSpPr>
            <p:cNvPr id="33837" name="Text Box 23"/>
            <p:cNvSpPr txBox="1">
              <a:spLocks noChangeArrowheads="1"/>
            </p:cNvSpPr>
            <p:nvPr/>
          </p:nvSpPr>
          <p:spPr bwMode="auto">
            <a:xfrm>
              <a:off x="2832" y="1950"/>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a:r>
                <a:rPr lang="en-GB" altLang="en-US" sz="2000"/>
                <a:t>70</a:t>
              </a:r>
            </a:p>
          </p:txBody>
        </p:sp>
        <p:sp>
          <p:nvSpPr>
            <p:cNvPr id="33838" name="Text Box 24"/>
            <p:cNvSpPr txBox="1">
              <a:spLocks noChangeArrowheads="1"/>
            </p:cNvSpPr>
            <p:nvPr/>
          </p:nvSpPr>
          <p:spPr bwMode="auto">
            <a:xfrm>
              <a:off x="2832" y="2286"/>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a:r>
                <a:rPr lang="en-GB" altLang="en-US" sz="2000"/>
                <a:t>60</a:t>
              </a:r>
            </a:p>
          </p:txBody>
        </p:sp>
        <p:sp>
          <p:nvSpPr>
            <p:cNvPr id="33839" name="Text Box 25"/>
            <p:cNvSpPr txBox="1">
              <a:spLocks noChangeArrowheads="1"/>
            </p:cNvSpPr>
            <p:nvPr/>
          </p:nvSpPr>
          <p:spPr bwMode="auto">
            <a:xfrm>
              <a:off x="2832" y="2622"/>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a:r>
                <a:rPr lang="en-GB" altLang="en-US" sz="2000"/>
                <a:t>50</a:t>
              </a:r>
            </a:p>
          </p:txBody>
        </p:sp>
        <p:sp>
          <p:nvSpPr>
            <p:cNvPr id="33840" name="Text Box 26"/>
            <p:cNvSpPr txBox="1">
              <a:spLocks noChangeArrowheads="1"/>
            </p:cNvSpPr>
            <p:nvPr/>
          </p:nvSpPr>
          <p:spPr bwMode="auto">
            <a:xfrm>
              <a:off x="2832" y="2958"/>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a:r>
                <a:rPr lang="en-GB" altLang="en-US" sz="2000"/>
                <a:t>40</a:t>
              </a:r>
            </a:p>
          </p:txBody>
        </p:sp>
        <p:sp>
          <p:nvSpPr>
            <p:cNvPr id="33841" name="Text Box 27"/>
            <p:cNvSpPr txBox="1">
              <a:spLocks noChangeArrowheads="1"/>
            </p:cNvSpPr>
            <p:nvPr/>
          </p:nvSpPr>
          <p:spPr bwMode="auto">
            <a:xfrm>
              <a:off x="2832" y="3246"/>
              <a:ext cx="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algn="l"/>
              <a:r>
                <a:rPr lang="en-GB" altLang="en-US" sz="2000"/>
                <a:t>30</a:t>
              </a:r>
            </a:p>
          </p:txBody>
        </p:sp>
      </p:grpSp>
      <p:grpSp>
        <p:nvGrpSpPr>
          <p:cNvPr id="4" name="Group 63"/>
          <p:cNvGrpSpPr>
            <a:grpSpLocks/>
          </p:cNvGrpSpPr>
          <p:nvPr/>
        </p:nvGrpSpPr>
        <p:grpSpPr bwMode="auto">
          <a:xfrm>
            <a:off x="721924" y="914400"/>
            <a:ext cx="4354901" cy="4602163"/>
            <a:chOff x="278" y="576"/>
            <a:chExt cx="2920" cy="2899"/>
          </a:xfrm>
        </p:grpSpPr>
        <p:sp>
          <p:nvSpPr>
            <p:cNvPr id="33826" name="Text Box 36"/>
            <p:cNvSpPr txBox="1">
              <a:spLocks noChangeArrowheads="1"/>
            </p:cNvSpPr>
            <p:nvPr/>
          </p:nvSpPr>
          <p:spPr bwMode="auto">
            <a:xfrm>
              <a:off x="278" y="1661"/>
              <a:ext cx="13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dirty="0"/>
                <a:t>Intermediate</a:t>
              </a:r>
            </a:p>
          </p:txBody>
        </p:sp>
        <p:sp>
          <p:nvSpPr>
            <p:cNvPr id="33827" name="Line 45"/>
            <p:cNvSpPr>
              <a:spLocks noChangeShapeType="1"/>
            </p:cNvSpPr>
            <p:nvPr/>
          </p:nvSpPr>
          <p:spPr bwMode="auto">
            <a:xfrm>
              <a:off x="295" y="2024"/>
              <a:ext cx="29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828" name="Line 46"/>
            <p:cNvSpPr>
              <a:spLocks noChangeShapeType="1"/>
            </p:cNvSpPr>
            <p:nvPr/>
          </p:nvSpPr>
          <p:spPr bwMode="auto">
            <a:xfrm>
              <a:off x="295" y="2795"/>
              <a:ext cx="29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829" name="Line 47"/>
            <p:cNvSpPr>
              <a:spLocks noChangeShapeType="1"/>
            </p:cNvSpPr>
            <p:nvPr/>
          </p:nvSpPr>
          <p:spPr bwMode="auto">
            <a:xfrm>
              <a:off x="295" y="3475"/>
              <a:ext cx="29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830" name="Text Box 48"/>
            <p:cNvSpPr txBox="1">
              <a:spLocks noChangeArrowheads="1"/>
            </p:cNvSpPr>
            <p:nvPr/>
          </p:nvSpPr>
          <p:spPr bwMode="auto">
            <a:xfrm>
              <a:off x="295" y="2432"/>
              <a:ext cx="13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dirty="0"/>
                <a:t>Preliminary</a:t>
              </a:r>
            </a:p>
          </p:txBody>
        </p:sp>
        <p:sp>
          <p:nvSpPr>
            <p:cNvPr id="33831" name="Text Box 49"/>
            <p:cNvSpPr txBox="1">
              <a:spLocks noChangeArrowheads="1"/>
            </p:cNvSpPr>
            <p:nvPr/>
          </p:nvSpPr>
          <p:spPr bwMode="auto">
            <a:xfrm>
              <a:off x="301" y="3187"/>
              <a:ext cx="13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dirty="0"/>
                <a:t>Breakthrough</a:t>
              </a:r>
            </a:p>
          </p:txBody>
        </p:sp>
        <p:sp>
          <p:nvSpPr>
            <p:cNvPr id="33832" name="Text Box 50"/>
            <p:cNvSpPr txBox="1">
              <a:spLocks noChangeArrowheads="1"/>
            </p:cNvSpPr>
            <p:nvPr/>
          </p:nvSpPr>
          <p:spPr bwMode="auto">
            <a:xfrm>
              <a:off x="301" y="576"/>
              <a:ext cx="1354"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dirty="0"/>
                <a:t>Standards consistently applied</a:t>
              </a:r>
            </a:p>
          </p:txBody>
        </p:sp>
      </p:grpSp>
      <p:grpSp>
        <p:nvGrpSpPr>
          <p:cNvPr id="5" name="Group 60"/>
          <p:cNvGrpSpPr>
            <a:grpSpLocks/>
          </p:cNvGrpSpPr>
          <p:nvPr/>
        </p:nvGrpSpPr>
        <p:grpSpPr bwMode="auto">
          <a:xfrm>
            <a:off x="4787900" y="2514600"/>
            <a:ext cx="3313113" cy="3783013"/>
            <a:chOff x="3016" y="1584"/>
            <a:chExt cx="2087" cy="2383"/>
          </a:xfrm>
        </p:grpSpPr>
        <p:sp>
          <p:nvSpPr>
            <p:cNvPr id="33819" name="AutoShape 41"/>
            <p:cNvSpPr>
              <a:spLocks noChangeArrowheads="1"/>
            </p:cNvSpPr>
            <p:nvPr/>
          </p:nvSpPr>
          <p:spPr bwMode="auto">
            <a:xfrm>
              <a:off x="3312" y="2880"/>
              <a:ext cx="384" cy="432"/>
            </a:xfrm>
            <a:prstGeom prst="foldedCorner">
              <a:avLst>
                <a:gd name="adj" fmla="val 30556"/>
              </a:avLst>
            </a:prstGeom>
            <a:solidFill>
              <a:srgbClr val="DDDDDD"/>
            </a:solidFill>
            <a:ln w="9525">
              <a:solidFill>
                <a:schemeClr val="tx1"/>
              </a:solidFill>
              <a:round/>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1200"/>
                <a:t>Test 3</a:t>
              </a:r>
            </a:p>
          </p:txBody>
        </p:sp>
        <p:sp>
          <p:nvSpPr>
            <p:cNvPr id="33820" name="AutoShape 42"/>
            <p:cNvSpPr>
              <a:spLocks noChangeArrowheads="1"/>
            </p:cNvSpPr>
            <p:nvPr/>
          </p:nvSpPr>
          <p:spPr bwMode="auto">
            <a:xfrm>
              <a:off x="3264" y="1584"/>
              <a:ext cx="384" cy="432"/>
            </a:xfrm>
            <a:prstGeom prst="foldedCorner">
              <a:avLst>
                <a:gd name="adj" fmla="val 30556"/>
              </a:avLst>
            </a:prstGeom>
            <a:solidFill>
              <a:srgbClr val="DDDDDD"/>
            </a:solidFill>
            <a:ln w="9525">
              <a:solidFill>
                <a:schemeClr val="tx1"/>
              </a:solidFill>
              <a:round/>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1200"/>
                <a:t>Test 1</a:t>
              </a:r>
            </a:p>
          </p:txBody>
        </p:sp>
        <p:sp>
          <p:nvSpPr>
            <p:cNvPr id="33821" name="AutoShape 43"/>
            <p:cNvSpPr>
              <a:spLocks noChangeArrowheads="1"/>
            </p:cNvSpPr>
            <p:nvPr/>
          </p:nvSpPr>
          <p:spPr bwMode="auto">
            <a:xfrm>
              <a:off x="3504" y="2256"/>
              <a:ext cx="384" cy="432"/>
            </a:xfrm>
            <a:prstGeom prst="foldedCorner">
              <a:avLst>
                <a:gd name="adj" fmla="val 30556"/>
              </a:avLst>
            </a:prstGeom>
            <a:solidFill>
              <a:srgbClr val="DDDDDD"/>
            </a:solidFill>
            <a:ln w="9525">
              <a:solidFill>
                <a:schemeClr val="tx1"/>
              </a:solidFill>
              <a:round/>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1200"/>
                <a:t>Test 2</a:t>
              </a:r>
            </a:p>
          </p:txBody>
        </p:sp>
        <p:sp>
          <p:nvSpPr>
            <p:cNvPr id="33822" name="Text Box 44"/>
            <p:cNvSpPr txBox="1">
              <a:spLocks noChangeArrowheads="1"/>
            </p:cNvSpPr>
            <p:nvPr/>
          </p:nvSpPr>
          <p:spPr bwMode="auto">
            <a:xfrm>
              <a:off x="3016" y="3521"/>
              <a:ext cx="1316"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dirty="0"/>
                <a:t>Tests at appropriate level</a:t>
              </a:r>
            </a:p>
          </p:txBody>
        </p:sp>
        <p:sp>
          <p:nvSpPr>
            <p:cNvPr id="33823" name="Line 55"/>
            <p:cNvSpPr>
              <a:spLocks noChangeShapeType="1"/>
            </p:cNvSpPr>
            <p:nvPr/>
          </p:nvSpPr>
          <p:spPr bwMode="auto">
            <a:xfrm flipH="1">
              <a:off x="3696" y="1706"/>
              <a:ext cx="6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3824" name="Line 56"/>
            <p:cNvSpPr>
              <a:spLocks noChangeShapeType="1"/>
            </p:cNvSpPr>
            <p:nvPr/>
          </p:nvSpPr>
          <p:spPr bwMode="auto">
            <a:xfrm flipH="1">
              <a:off x="3969" y="2478"/>
              <a:ext cx="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3825" name="Line 57"/>
            <p:cNvSpPr>
              <a:spLocks noChangeShapeType="1"/>
            </p:cNvSpPr>
            <p:nvPr/>
          </p:nvSpPr>
          <p:spPr bwMode="auto">
            <a:xfrm flipH="1">
              <a:off x="3696" y="3203"/>
              <a:ext cx="140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6" name="Group 61"/>
          <p:cNvGrpSpPr>
            <a:grpSpLocks/>
          </p:cNvGrpSpPr>
          <p:nvPr/>
        </p:nvGrpSpPr>
        <p:grpSpPr bwMode="auto">
          <a:xfrm>
            <a:off x="6686550" y="914401"/>
            <a:ext cx="2252662" cy="5178425"/>
            <a:chOff x="4212" y="576"/>
            <a:chExt cx="1419" cy="3262"/>
          </a:xfrm>
        </p:grpSpPr>
        <p:sp>
          <p:nvSpPr>
            <p:cNvPr id="33814" name="Rectangle 51"/>
            <p:cNvSpPr>
              <a:spLocks noChangeArrowheads="1"/>
            </p:cNvSpPr>
            <p:nvPr/>
          </p:nvSpPr>
          <p:spPr bwMode="auto">
            <a:xfrm>
              <a:off x="4332" y="1071"/>
              <a:ext cx="1179" cy="2767"/>
            </a:xfrm>
            <a:prstGeom prst="rect">
              <a:avLst/>
            </a:prstGeom>
            <a:solidFill>
              <a:srgbClr val="00CC99"/>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endParaRPr lang="en-GB" altLang="en-US"/>
            </a:p>
          </p:txBody>
        </p:sp>
        <p:sp>
          <p:nvSpPr>
            <p:cNvPr id="33815" name="Rectangle 52"/>
            <p:cNvSpPr>
              <a:spLocks noChangeArrowheads="1"/>
            </p:cNvSpPr>
            <p:nvPr/>
          </p:nvSpPr>
          <p:spPr bwMode="auto">
            <a:xfrm>
              <a:off x="4377" y="1117"/>
              <a:ext cx="363" cy="1179"/>
            </a:xfrm>
            <a:prstGeom prst="rect">
              <a:avLst/>
            </a:prstGeom>
            <a:solidFill>
              <a:srgbClr val="EAEAEA"/>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endParaRPr lang="en-GB" altLang="en-US"/>
            </a:p>
          </p:txBody>
        </p:sp>
        <p:sp>
          <p:nvSpPr>
            <p:cNvPr id="33816" name="Rectangle 53"/>
            <p:cNvSpPr>
              <a:spLocks noChangeArrowheads="1"/>
            </p:cNvSpPr>
            <p:nvPr/>
          </p:nvSpPr>
          <p:spPr bwMode="auto">
            <a:xfrm>
              <a:off x="4740" y="1888"/>
              <a:ext cx="363" cy="1179"/>
            </a:xfrm>
            <a:prstGeom prst="rect">
              <a:avLst/>
            </a:prstGeom>
            <a:solidFill>
              <a:srgbClr val="EAEAEA"/>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endParaRPr lang="en-GB" altLang="en-US"/>
            </a:p>
          </p:txBody>
        </p:sp>
        <p:sp>
          <p:nvSpPr>
            <p:cNvPr id="33817" name="Rectangle 54"/>
            <p:cNvSpPr>
              <a:spLocks noChangeArrowheads="1"/>
            </p:cNvSpPr>
            <p:nvPr/>
          </p:nvSpPr>
          <p:spPr bwMode="auto">
            <a:xfrm>
              <a:off x="5103" y="2614"/>
              <a:ext cx="363" cy="1179"/>
            </a:xfrm>
            <a:prstGeom prst="rect">
              <a:avLst/>
            </a:prstGeom>
            <a:solidFill>
              <a:srgbClr val="EAEAEA"/>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endParaRPr lang="en-GB" altLang="en-US"/>
            </a:p>
          </p:txBody>
        </p:sp>
        <p:sp>
          <p:nvSpPr>
            <p:cNvPr id="33818" name="Text Box 58"/>
            <p:cNvSpPr txBox="1">
              <a:spLocks noChangeArrowheads="1"/>
            </p:cNvSpPr>
            <p:nvPr/>
          </p:nvSpPr>
          <p:spPr bwMode="auto">
            <a:xfrm>
              <a:off x="4212" y="576"/>
              <a:ext cx="141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dirty="0"/>
                <a:t>Item bank links all levels</a:t>
              </a:r>
            </a:p>
          </p:txBody>
        </p:sp>
      </p:grpSp>
      <p:grpSp>
        <p:nvGrpSpPr>
          <p:cNvPr id="7" name="Group 62"/>
          <p:cNvGrpSpPr>
            <a:grpSpLocks/>
          </p:cNvGrpSpPr>
          <p:nvPr/>
        </p:nvGrpSpPr>
        <p:grpSpPr bwMode="auto">
          <a:xfrm>
            <a:off x="1116013" y="2286000"/>
            <a:ext cx="2160587" cy="4251325"/>
            <a:chOff x="703" y="1440"/>
            <a:chExt cx="1361" cy="2678"/>
          </a:xfrm>
        </p:grpSpPr>
        <p:grpSp>
          <p:nvGrpSpPr>
            <p:cNvPr id="33801" name="Group 28"/>
            <p:cNvGrpSpPr>
              <a:grpSpLocks/>
            </p:cNvGrpSpPr>
            <p:nvPr/>
          </p:nvGrpSpPr>
          <p:grpSpPr bwMode="auto">
            <a:xfrm>
              <a:off x="1680" y="1440"/>
              <a:ext cx="289" cy="512"/>
              <a:chOff x="3648" y="3080"/>
              <a:chExt cx="289" cy="512"/>
            </a:xfrm>
          </p:grpSpPr>
          <p:sp>
            <p:nvSpPr>
              <p:cNvPr id="33811" name="Oval 29"/>
              <p:cNvSpPr>
                <a:spLocks noChangeArrowheads="1"/>
              </p:cNvSpPr>
              <p:nvPr/>
            </p:nvSpPr>
            <p:spPr bwMode="auto">
              <a:xfrm>
                <a:off x="3704" y="3080"/>
                <a:ext cx="176" cy="176"/>
              </a:xfrm>
              <a:prstGeom prst="ellipse">
                <a:avLst/>
              </a:prstGeom>
              <a:solidFill>
                <a:srgbClr val="B2B2B2"/>
              </a:solidFill>
              <a:ln w="12700">
                <a:solidFill>
                  <a:srgbClr val="000000"/>
                </a:solidFill>
                <a:round/>
                <a:headEnd/>
                <a:tailEnd/>
              </a:ln>
            </p:spPr>
            <p:txBody>
              <a:bodyPr wrap="none" lIns="90488" tIns="44450" rIns="90488" bIns="44450"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US" altLang="en-US" sz="1600">
                    <a:solidFill>
                      <a:srgbClr val="000000"/>
                    </a:solidFill>
                  </a:rPr>
                  <a:t>. .</a:t>
                </a:r>
              </a:p>
            </p:txBody>
          </p:sp>
          <p:sp>
            <p:nvSpPr>
              <p:cNvPr id="33812" name="Freeform 30"/>
              <p:cNvSpPr>
                <a:spLocks/>
              </p:cNvSpPr>
              <p:nvPr/>
            </p:nvSpPr>
            <p:spPr bwMode="auto">
              <a:xfrm>
                <a:off x="3648" y="3264"/>
                <a:ext cx="289" cy="241"/>
              </a:xfrm>
              <a:custGeom>
                <a:avLst/>
                <a:gdLst>
                  <a:gd name="T0" fmla="*/ 144 w 289"/>
                  <a:gd name="T1" fmla="*/ 0 h 241"/>
                  <a:gd name="T2" fmla="*/ 0 w 289"/>
                  <a:gd name="T3" fmla="*/ 240 h 241"/>
                  <a:gd name="T4" fmla="*/ 288 w 289"/>
                  <a:gd name="T5" fmla="*/ 240 h 241"/>
                  <a:gd name="T6" fmla="*/ 144 w 289"/>
                  <a:gd name="T7" fmla="*/ 0 h 241"/>
                  <a:gd name="T8" fmla="*/ 0 60000 65536"/>
                  <a:gd name="T9" fmla="*/ 0 60000 65536"/>
                  <a:gd name="T10" fmla="*/ 0 60000 65536"/>
                  <a:gd name="T11" fmla="*/ 0 60000 65536"/>
                  <a:gd name="T12" fmla="*/ 0 w 289"/>
                  <a:gd name="T13" fmla="*/ 0 h 241"/>
                  <a:gd name="T14" fmla="*/ 289 w 289"/>
                  <a:gd name="T15" fmla="*/ 241 h 241"/>
                </a:gdLst>
                <a:ahLst/>
                <a:cxnLst>
                  <a:cxn ang="T8">
                    <a:pos x="T0" y="T1"/>
                  </a:cxn>
                  <a:cxn ang="T9">
                    <a:pos x="T2" y="T3"/>
                  </a:cxn>
                  <a:cxn ang="T10">
                    <a:pos x="T4" y="T5"/>
                  </a:cxn>
                  <a:cxn ang="T11">
                    <a:pos x="T6" y="T7"/>
                  </a:cxn>
                </a:cxnLst>
                <a:rect l="T12" t="T13" r="T14" b="T15"/>
                <a:pathLst>
                  <a:path w="289" h="241">
                    <a:moveTo>
                      <a:pt x="144" y="0"/>
                    </a:moveTo>
                    <a:lnTo>
                      <a:pt x="0" y="240"/>
                    </a:lnTo>
                    <a:lnTo>
                      <a:pt x="288" y="240"/>
                    </a:lnTo>
                    <a:lnTo>
                      <a:pt x="144" y="0"/>
                    </a:lnTo>
                  </a:path>
                </a:pathLst>
              </a:custGeom>
              <a:solidFill>
                <a:srgbClr val="B2B2B2"/>
              </a:solidFill>
              <a:ln w="12700" cap="rnd" cmpd="sng">
                <a:solidFill>
                  <a:srgbClr val="000000"/>
                </a:solidFill>
                <a:prstDash val="solid"/>
                <a:round/>
                <a:headEnd type="none" w="med" len="med"/>
                <a:tailEnd type="none" w="med" len="med"/>
              </a:ln>
            </p:spPr>
            <p:txBody>
              <a:bodyPr/>
              <a:lstStyle/>
              <a:p>
                <a:endParaRPr lang="en-GB"/>
              </a:p>
            </p:txBody>
          </p:sp>
          <p:sp>
            <p:nvSpPr>
              <p:cNvPr id="33813" name="Rectangle 31"/>
              <p:cNvSpPr>
                <a:spLocks noChangeArrowheads="1"/>
              </p:cNvSpPr>
              <p:nvPr/>
            </p:nvSpPr>
            <p:spPr bwMode="auto">
              <a:xfrm>
                <a:off x="3752" y="3512"/>
                <a:ext cx="80" cy="80"/>
              </a:xfrm>
              <a:prstGeom prst="rect">
                <a:avLst/>
              </a:prstGeom>
              <a:solidFill>
                <a:srgbClr val="B2B2B2"/>
              </a:solidFill>
              <a:ln w="12700">
                <a:solidFill>
                  <a:srgbClr val="000000"/>
                </a:solidFill>
                <a:miter lim="800000"/>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endParaRPr lang="en-GB" altLang="en-US"/>
              </a:p>
            </p:txBody>
          </p:sp>
        </p:grpSp>
        <p:grpSp>
          <p:nvGrpSpPr>
            <p:cNvPr id="33802" name="Group 32"/>
            <p:cNvGrpSpPr>
              <a:grpSpLocks/>
            </p:cNvGrpSpPr>
            <p:nvPr/>
          </p:nvGrpSpPr>
          <p:grpSpPr bwMode="auto">
            <a:xfrm>
              <a:off x="1728" y="3072"/>
              <a:ext cx="289" cy="512"/>
              <a:chOff x="3648" y="3080"/>
              <a:chExt cx="289" cy="512"/>
            </a:xfrm>
          </p:grpSpPr>
          <p:sp>
            <p:nvSpPr>
              <p:cNvPr id="33808" name="Oval 33"/>
              <p:cNvSpPr>
                <a:spLocks noChangeArrowheads="1"/>
              </p:cNvSpPr>
              <p:nvPr/>
            </p:nvSpPr>
            <p:spPr bwMode="auto">
              <a:xfrm>
                <a:off x="3704" y="3080"/>
                <a:ext cx="176" cy="176"/>
              </a:xfrm>
              <a:prstGeom prst="ellipse">
                <a:avLst/>
              </a:prstGeom>
              <a:solidFill>
                <a:srgbClr val="F8F8F8"/>
              </a:solidFill>
              <a:ln w="12700">
                <a:solidFill>
                  <a:srgbClr val="000000"/>
                </a:solidFill>
                <a:round/>
                <a:headEnd/>
                <a:tailEnd/>
              </a:ln>
            </p:spPr>
            <p:txBody>
              <a:bodyPr wrap="none" lIns="90488" tIns="44450" rIns="90488" bIns="44450"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US" altLang="en-US" sz="1600">
                    <a:solidFill>
                      <a:srgbClr val="000000"/>
                    </a:solidFill>
                  </a:rPr>
                  <a:t>. .</a:t>
                </a:r>
              </a:p>
            </p:txBody>
          </p:sp>
          <p:sp>
            <p:nvSpPr>
              <p:cNvPr id="33809" name="Freeform 34"/>
              <p:cNvSpPr>
                <a:spLocks/>
              </p:cNvSpPr>
              <p:nvPr/>
            </p:nvSpPr>
            <p:spPr bwMode="auto">
              <a:xfrm>
                <a:off x="3648" y="3264"/>
                <a:ext cx="289" cy="241"/>
              </a:xfrm>
              <a:custGeom>
                <a:avLst/>
                <a:gdLst>
                  <a:gd name="T0" fmla="*/ 144 w 289"/>
                  <a:gd name="T1" fmla="*/ 0 h 241"/>
                  <a:gd name="T2" fmla="*/ 0 w 289"/>
                  <a:gd name="T3" fmla="*/ 240 h 241"/>
                  <a:gd name="T4" fmla="*/ 288 w 289"/>
                  <a:gd name="T5" fmla="*/ 240 h 241"/>
                  <a:gd name="T6" fmla="*/ 144 w 289"/>
                  <a:gd name="T7" fmla="*/ 0 h 241"/>
                  <a:gd name="T8" fmla="*/ 0 60000 65536"/>
                  <a:gd name="T9" fmla="*/ 0 60000 65536"/>
                  <a:gd name="T10" fmla="*/ 0 60000 65536"/>
                  <a:gd name="T11" fmla="*/ 0 60000 65536"/>
                  <a:gd name="T12" fmla="*/ 0 w 289"/>
                  <a:gd name="T13" fmla="*/ 0 h 241"/>
                  <a:gd name="T14" fmla="*/ 289 w 289"/>
                  <a:gd name="T15" fmla="*/ 241 h 241"/>
                </a:gdLst>
                <a:ahLst/>
                <a:cxnLst>
                  <a:cxn ang="T8">
                    <a:pos x="T0" y="T1"/>
                  </a:cxn>
                  <a:cxn ang="T9">
                    <a:pos x="T2" y="T3"/>
                  </a:cxn>
                  <a:cxn ang="T10">
                    <a:pos x="T4" y="T5"/>
                  </a:cxn>
                  <a:cxn ang="T11">
                    <a:pos x="T6" y="T7"/>
                  </a:cxn>
                </a:cxnLst>
                <a:rect l="T12" t="T13" r="T14" b="T15"/>
                <a:pathLst>
                  <a:path w="289" h="241">
                    <a:moveTo>
                      <a:pt x="144" y="0"/>
                    </a:moveTo>
                    <a:lnTo>
                      <a:pt x="0" y="240"/>
                    </a:lnTo>
                    <a:lnTo>
                      <a:pt x="288" y="240"/>
                    </a:lnTo>
                    <a:lnTo>
                      <a:pt x="144" y="0"/>
                    </a:lnTo>
                  </a:path>
                </a:pathLst>
              </a:custGeom>
              <a:solidFill>
                <a:srgbClr val="F8F8F8"/>
              </a:solidFill>
              <a:ln w="12700" cap="rnd" cmpd="sng">
                <a:solidFill>
                  <a:srgbClr val="000000"/>
                </a:solidFill>
                <a:prstDash val="solid"/>
                <a:round/>
                <a:headEnd type="none" w="med" len="med"/>
                <a:tailEnd type="none" w="med" len="med"/>
              </a:ln>
            </p:spPr>
            <p:txBody>
              <a:bodyPr/>
              <a:lstStyle/>
              <a:p>
                <a:endParaRPr lang="en-GB"/>
              </a:p>
            </p:txBody>
          </p:sp>
          <p:sp>
            <p:nvSpPr>
              <p:cNvPr id="33810" name="Rectangle 35"/>
              <p:cNvSpPr>
                <a:spLocks noChangeArrowheads="1"/>
              </p:cNvSpPr>
              <p:nvPr/>
            </p:nvSpPr>
            <p:spPr bwMode="auto">
              <a:xfrm>
                <a:off x="3752" y="3512"/>
                <a:ext cx="80" cy="80"/>
              </a:xfrm>
              <a:prstGeom prst="rect">
                <a:avLst/>
              </a:prstGeom>
              <a:solidFill>
                <a:srgbClr val="F8F8F8"/>
              </a:solidFill>
              <a:ln w="12700">
                <a:solidFill>
                  <a:srgbClr val="000000"/>
                </a:solidFill>
                <a:miter lim="800000"/>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endParaRPr lang="en-GB" altLang="en-US"/>
              </a:p>
            </p:txBody>
          </p:sp>
        </p:grpSp>
        <p:grpSp>
          <p:nvGrpSpPr>
            <p:cNvPr id="33803" name="Group 37"/>
            <p:cNvGrpSpPr>
              <a:grpSpLocks/>
            </p:cNvGrpSpPr>
            <p:nvPr/>
          </p:nvGrpSpPr>
          <p:grpSpPr bwMode="auto">
            <a:xfrm>
              <a:off x="1728" y="2208"/>
              <a:ext cx="289" cy="512"/>
              <a:chOff x="3648" y="3080"/>
              <a:chExt cx="289" cy="512"/>
            </a:xfrm>
          </p:grpSpPr>
          <p:sp>
            <p:nvSpPr>
              <p:cNvPr id="33805" name="Oval 38"/>
              <p:cNvSpPr>
                <a:spLocks noChangeArrowheads="1"/>
              </p:cNvSpPr>
              <p:nvPr/>
            </p:nvSpPr>
            <p:spPr bwMode="auto">
              <a:xfrm>
                <a:off x="3704" y="3080"/>
                <a:ext cx="176" cy="176"/>
              </a:xfrm>
              <a:prstGeom prst="ellipse">
                <a:avLst/>
              </a:prstGeom>
              <a:solidFill>
                <a:srgbClr val="DDDDDD"/>
              </a:solidFill>
              <a:ln w="12700">
                <a:solidFill>
                  <a:srgbClr val="000000"/>
                </a:solidFill>
                <a:round/>
                <a:headEnd/>
                <a:tailEnd/>
              </a:ln>
            </p:spPr>
            <p:txBody>
              <a:bodyPr wrap="none" lIns="90488" tIns="44450" rIns="90488" bIns="44450"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US" altLang="en-US" sz="1600">
                    <a:solidFill>
                      <a:srgbClr val="000000"/>
                    </a:solidFill>
                  </a:rPr>
                  <a:t>. .</a:t>
                </a:r>
              </a:p>
            </p:txBody>
          </p:sp>
          <p:sp>
            <p:nvSpPr>
              <p:cNvPr id="33806" name="Freeform 39"/>
              <p:cNvSpPr>
                <a:spLocks/>
              </p:cNvSpPr>
              <p:nvPr/>
            </p:nvSpPr>
            <p:spPr bwMode="auto">
              <a:xfrm>
                <a:off x="3648" y="3264"/>
                <a:ext cx="289" cy="241"/>
              </a:xfrm>
              <a:custGeom>
                <a:avLst/>
                <a:gdLst>
                  <a:gd name="T0" fmla="*/ 144 w 289"/>
                  <a:gd name="T1" fmla="*/ 0 h 241"/>
                  <a:gd name="T2" fmla="*/ 0 w 289"/>
                  <a:gd name="T3" fmla="*/ 240 h 241"/>
                  <a:gd name="T4" fmla="*/ 288 w 289"/>
                  <a:gd name="T5" fmla="*/ 240 h 241"/>
                  <a:gd name="T6" fmla="*/ 144 w 289"/>
                  <a:gd name="T7" fmla="*/ 0 h 241"/>
                  <a:gd name="T8" fmla="*/ 0 60000 65536"/>
                  <a:gd name="T9" fmla="*/ 0 60000 65536"/>
                  <a:gd name="T10" fmla="*/ 0 60000 65536"/>
                  <a:gd name="T11" fmla="*/ 0 60000 65536"/>
                  <a:gd name="T12" fmla="*/ 0 w 289"/>
                  <a:gd name="T13" fmla="*/ 0 h 241"/>
                  <a:gd name="T14" fmla="*/ 289 w 289"/>
                  <a:gd name="T15" fmla="*/ 241 h 241"/>
                </a:gdLst>
                <a:ahLst/>
                <a:cxnLst>
                  <a:cxn ang="T8">
                    <a:pos x="T0" y="T1"/>
                  </a:cxn>
                  <a:cxn ang="T9">
                    <a:pos x="T2" y="T3"/>
                  </a:cxn>
                  <a:cxn ang="T10">
                    <a:pos x="T4" y="T5"/>
                  </a:cxn>
                  <a:cxn ang="T11">
                    <a:pos x="T6" y="T7"/>
                  </a:cxn>
                </a:cxnLst>
                <a:rect l="T12" t="T13" r="T14" b="T15"/>
                <a:pathLst>
                  <a:path w="289" h="241">
                    <a:moveTo>
                      <a:pt x="144" y="0"/>
                    </a:moveTo>
                    <a:lnTo>
                      <a:pt x="0" y="240"/>
                    </a:lnTo>
                    <a:lnTo>
                      <a:pt x="288" y="240"/>
                    </a:lnTo>
                    <a:lnTo>
                      <a:pt x="144" y="0"/>
                    </a:lnTo>
                  </a:path>
                </a:pathLst>
              </a:custGeom>
              <a:solidFill>
                <a:srgbClr val="DDDDDD"/>
              </a:solidFill>
              <a:ln w="12700" cap="rnd" cmpd="sng">
                <a:solidFill>
                  <a:srgbClr val="000000"/>
                </a:solidFill>
                <a:prstDash val="solid"/>
                <a:round/>
                <a:headEnd type="none" w="med" len="med"/>
                <a:tailEnd type="none" w="med" len="med"/>
              </a:ln>
            </p:spPr>
            <p:txBody>
              <a:bodyPr/>
              <a:lstStyle/>
              <a:p>
                <a:endParaRPr lang="en-GB"/>
              </a:p>
            </p:txBody>
          </p:sp>
          <p:sp>
            <p:nvSpPr>
              <p:cNvPr id="33807" name="Rectangle 40"/>
              <p:cNvSpPr>
                <a:spLocks noChangeArrowheads="1"/>
              </p:cNvSpPr>
              <p:nvPr/>
            </p:nvSpPr>
            <p:spPr bwMode="auto">
              <a:xfrm>
                <a:off x="3752" y="3512"/>
                <a:ext cx="80" cy="80"/>
              </a:xfrm>
              <a:prstGeom prst="rect">
                <a:avLst/>
              </a:prstGeom>
              <a:solidFill>
                <a:srgbClr val="DDDDDD"/>
              </a:solidFill>
              <a:ln w="12700">
                <a:solidFill>
                  <a:srgbClr val="000000"/>
                </a:solidFill>
                <a:miter lim="800000"/>
                <a:headEnd/>
                <a:tailEnd/>
              </a:ln>
            </p:spPr>
            <p:txBody>
              <a:bodyPr wrap="none"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hangingPunct="1"/>
                <a:endParaRPr lang="en-GB" altLang="en-US"/>
              </a:p>
            </p:txBody>
          </p:sp>
        </p:grpSp>
        <p:sp>
          <p:nvSpPr>
            <p:cNvPr id="33804" name="Text Box 59"/>
            <p:cNvSpPr txBox="1">
              <a:spLocks noChangeArrowheads="1"/>
            </p:cNvSpPr>
            <p:nvPr/>
          </p:nvSpPr>
          <p:spPr bwMode="auto">
            <a:xfrm>
              <a:off x="703" y="3676"/>
              <a:ext cx="136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r>
                <a:rPr lang="en-GB" altLang="en-US" sz="2000" dirty="0"/>
                <a:t>Learners located on scale</a:t>
              </a:r>
            </a:p>
          </p:txBody>
        </p:sp>
      </p:grpSp>
      <p:sp>
        <p:nvSpPr>
          <p:cNvPr id="33800" name="Rectangle 64"/>
          <p:cNvSpPr>
            <a:spLocks noGrp="1" noChangeArrowheads="1"/>
          </p:cNvSpPr>
          <p:nvPr>
            <p:ph type="title" idx="4294967295"/>
          </p:nvPr>
        </p:nvSpPr>
        <p:spPr>
          <a:xfrm>
            <a:off x="316992" y="221122"/>
            <a:ext cx="8533804" cy="657944"/>
          </a:xfrm>
          <a:prstGeom prst="rect">
            <a:avLst/>
          </a:prstGeom>
          <a:solidFill>
            <a:schemeClr val="bg1"/>
          </a:solidFill>
        </p:spPr>
        <p:txBody>
          <a:bodyPr>
            <a:normAutofit fontScale="90000"/>
          </a:bodyPr>
          <a:lstStyle/>
          <a:p>
            <a:pPr defTabSz="449263"/>
            <a:r>
              <a:rPr lang="en-GB" altLang="en-US" sz="4000" b="1" dirty="0">
                <a:latin typeface="Arial" panose="020B0604020202020204" pitchFamily="34" charset="0"/>
                <a:cs typeface="Arial" panose="020B0604020202020204" pitchFamily="34" charset="0"/>
              </a:rPr>
              <a:t>An item banking system</a:t>
            </a:r>
          </a:p>
        </p:txBody>
      </p:sp>
    </p:spTree>
    <p:extLst>
      <p:ext uri="{BB962C8B-B14F-4D97-AF65-F5344CB8AC3E}">
        <p14:creationId xmlns:p14="http://schemas.microsoft.com/office/powerpoint/2010/main" val="102260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Grp="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303338" y="1174750"/>
            <a:ext cx="6688137" cy="4735513"/>
          </a:xfrm>
          <a:noFill/>
          <a:extLs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127822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332" t="17499" r="5812" b="12527"/>
          <a:stretch>
            <a:fillRect/>
          </a:stretch>
        </p:blipFill>
        <p:spPr>
          <a:xfrm>
            <a:off x="395288" y="903288"/>
            <a:ext cx="7848600" cy="5334000"/>
          </a:xfrm>
          <a:noFill/>
          <a:extLs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425726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1285"/>
            <a:ext cx="8229600" cy="1143000"/>
          </a:xfrm>
        </p:spPr>
        <p:txBody>
          <a:bodyPr>
            <a:normAutofit/>
          </a:bodyPr>
          <a:lstStyle/>
          <a:p>
            <a:r>
              <a:rPr lang="es-ES_tradnl" sz="3600" b="1" dirty="0" err="1" smtClean="0"/>
              <a:t>Exam</a:t>
            </a:r>
            <a:r>
              <a:rPr lang="es-ES_tradnl" sz="3600" b="1" dirty="0" smtClean="0"/>
              <a:t> </a:t>
            </a:r>
            <a:r>
              <a:rPr lang="es-ES_tradnl" sz="3600" b="1" dirty="0" err="1" smtClean="0"/>
              <a:t>day</a:t>
            </a:r>
            <a:endParaRPr lang="en-GB"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496" y="3527635"/>
            <a:ext cx="4104456" cy="250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472" y="1700453"/>
            <a:ext cx="3284672" cy="3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7064" y="1219086"/>
            <a:ext cx="2153543" cy="203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32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68" y="789519"/>
            <a:ext cx="8229600" cy="1143000"/>
          </a:xfrm>
        </p:spPr>
        <p:txBody>
          <a:bodyPr>
            <a:normAutofit/>
          </a:bodyPr>
          <a:lstStyle/>
          <a:p>
            <a:r>
              <a:rPr lang="es-ES_tradnl" sz="3600" b="1" dirty="0" err="1" smtClean="0">
                <a:cs typeface="Arial" panose="020B0604020202020204" pitchFamily="34" charset="0"/>
              </a:rPr>
              <a:t>Examiner</a:t>
            </a:r>
            <a:r>
              <a:rPr lang="es-ES_tradnl" sz="3600" b="1" dirty="0" smtClean="0">
                <a:cs typeface="Arial" panose="020B0604020202020204" pitchFamily="34" charset="0"/>
              </a:rPr>
              <a:t> </a:t>
            </a:r>
            <a:r>
              <a:rPr lang="es-ES_tradnl" sz="3600" b="1" dirty="0" err="1" smtClean="0">
                <a:cs typeface="Arial" panose="020B0604020202020204" pitchFamily="34" charset="0"/>
              </a:rPr>
              <a:t>assessment</a:t>
            </a:r>
            <a:endParaRPr lang="en-GB" sz="3600" b="1" dirty="0">
              <a:cs typeface="Arial" panose="020B0604020202020204" pitchFamily="34" charset="0"/>
            </a:endParaRPr>
          </a:p>
        </p:txBody>
      </p:sp>
      <p:grpSp>
        <p:nvGrpSpPr>
          <p:cNvPr id="4" name="Group 5"/>
          <p:cNvGrpSpPr>
            <a:grpSpLocks/>
          </p:cNvGrpSpPr>
          <p:nvPr/>
        </p:nvGrpSpPr>
        <p:grpSpPr bwMode="auto">
          <a:xfrm>
            <a:off x="2714625" y="1615006"/>
            <a:ext cx="3076575" cy="4475256"/>
            <a:chOff x="1580" y="595"/>
            <a:chExt cx="2016" cy="3024"/>
          </a:xfrm>
        </p:grpSpPr>
        <p:sp>
          <p:nvSpPr>
            <p:cNvPr id="7" name="Text Box 6"/>
            <p:cNvSpPr txBox="1">
              <a:spLocks noChangeArrowheads="1"/>
            </p:cNvSpPr>
            <p:nvPr/>
          </p:nvSpPr>
          <p:spPr bwMode="auto">
            <a:xfrm>
              <a:off x="2156" y="595"/>
              <a:ext cx="864" cy="216"/>
            </a:xfrm>
            <a:prstGeom prst="rect">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pPr>
              <a:r>
                <a:rPr lang="en-US" altLang="en-US" sz="1100" b="1" dirty="0"/>
                <a:t>Recruitment</a:t>
              </a:r>
              <a:endParaRPr lang="en-AU" altLang="en-US" sz="2000" b="1" dirty="0">
                <a:latin typeface="Times" pitchFamily="18" charset="0"/>
              </a:endParaRPr>
            </a:p>
          </p:txBody>
        </p:sp>
        <p:sp>
          <p:nvSpPr>
            <p:cNvPr id="8" name="Text Box 7"/>
            <p:cNvSpPr txBox="1">
              <a:spLocks noChangeArrowheads="1"/>
            </p:cNvSpPr>
            <p:nvPr/>
          </p:nvSpPr>
          <p:spPr bwMode="auto">
            <a:xfrm>
              <a:off x="2156" y="1603"/>
              <a:ext cx="864" cy="216"/>
            </a:xfrm>
            <a:prstGeom prst="rect">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pPr>
              <a:r>
                <a:rPr lang="en-US" altLang="en-US" sz="1100" b="1" dirty="0"/>
                <a:t>Certification</a:t>
              </a:r>
              <a:endParaRPr lang="en-AU" altLang="en-US" sz="2000" b="1" dirty="0">
                <a:latin typeface="Times" pitchFamily="18" charset="0"/>
              </a:endParaRPr>
            </a:p>
          </p:txBody>
        </p:sp>
        <p:sp>
          <p:nvSpPr>
            <p:cNvPr id="9" name="Text Box 8"/>
            <p:cNvSpPr txBox="1">
              <a:spLocks noChangeArrowheads="1"/>
            </p:cNvSpPr>
            <p:nvPr/>
          </p:nvSpPr>
          <p:spPr bwMode="auto">
            <a:xfrm>
              <a:off x="2156" y="1099"/>
              <a:ext cx="864" cy="216"/>
            </a:xfrm>
            <a:prstGeom prst="rect">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pPr>
              <a:r>
                <a:rPr lang="en-US" altLang="en-US" sz="1100" b="1" dirty="0"/>
                <a:t>Training</a:t>
              </a:r>
              <a:endParaRPr lang="en-AU" altLang="en-US" sz="2000" b="1" dirty="0">
                <a:latin typeface="Times" pitchFamily="18" charset="0"/>
              </a:endParaRPr>
            </a:p>
          </p:txBody>
        </p:sp>
        <p:sp>
          <p:nvSpPr>
            <p:cNvPr id="10" name="Text Box 9"/>
            <p:cNvSpPr txBox="1">
              <a:spLocks noChangeArrowheads="1"/>
            </p:cNvSpPr>
            <p:nvPr/>
          </p:nvSpPr>
          <p:spPr bwMode="auto">
            <a:xfrm>
              <a:off x="1580" y="2395"/>
              <a:ext cx="864" cy="360"/>
            </a:xfrm>
            <a:prstGeom prst="rect">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pPr>
              <a:r>
                <a:rPr lang="en-US" altLang="en-US" sz="1100" b="1"/>
                <a:t>Standardisation &amp;</a:t>
              </a:r>
            </a:p>
            <a:p>
              <a:pPr algn="ctr" eaLnBrk="1" hangingPunct="1">
                <a:spcBef>
                  <a:spcPct val="0"/>
                </a:spcBef>
              </a:pPr>
              <a:r>
                <a:rPr lang="en-US" altLang="en-US" sz="1100" b="1"/>
                <a:t>Recertification</a:t>
              </a:r>
              <a:endParaRPr lang="en-AU" altLang="en-US" sz="2000" b="1">
                <a:latin typeface="Times" pitchFamily="18" charset="0"/>
              </a:endParaRPr>
            </a:p>
          </p:txBody>
        </p:sp>
        <p:sp>
          <p:nvSpPr>
            <p:cNvPr id="11" name="AutoShape 10"/>
            <p:cNvSpPr>
              <a:spLocks noChangeArrowheads="1"/>
            </p:cNvSpPr>
            <p:nvPr/>
          </p:nvSpPr>
          <p:spPr bwMode="auto">
            <a:xfrm>
              <a:off x="2444" y="811"/>
              <a:ext cx="306" cy="288"/>
            </a:xfrm>
            <a:prstGeom prst="downArrow">
              <a:avLst>
                <a:gd name="adj1" fmla="val 50000"/>
                <a:gd name="adj2" fmla="val 25000"/>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pPr>
              <a:endParaRPr lang="en-GB" altLang="en-US" sz="2400"/>
            </a:p>
          </p:txBody>
        </p:sp>
        <p:sp>
          <p:nvSpPr>
            <p:cNvPr id="12" name="AutoShape 11"/>
            <p:cNvSpPr>
              <a:spLocks noChangeArrowheads="1"/>
            </p:cNvSpPr>
            <p:nvPr/>
          </p:nvSpPr>
          <p:spPr bwMode="auto">
            <a:xfrm>
              <a:off x="2444" y="1315"/>
              <a:ext cx="306" cy="288"/>
            </a:xfrm>
            <a:prstGeom prst="downArrow">
              <a:avLst>
                <a:gd name="adj1" fmla="val 50000"/>
                <a:gd name="adj2" fmla="val 25000"/>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pPr>
              <a:endParaRPr lang="en-GB" altLang="en-US" sz="2400"/>
            </a:p>
          </p:txBody>
        </p:sp>
        <p:sp>
          <p:nvSpPr>
            <p:cNvPr id="13" name="AutoShape 12"/>
            <p:cNvSpPr>
              <a:spLocks noChangeArrowheads="1"/>
            </p:cNvSpPr>
            <p:nvPr/>
          </p:nvSpPr>
          <p:spPr bwMode="auto">
            <a:xfrm>
              <a:off x="2444" y="1819"/>
              <a:ext cx="306" cy="288"/>
            </a:xfrm>
            <a:prstGeom prst="downArrow">
              <a:avLst>
                <a:gd name="adj1" fmla="val 50000"/>
                <a:gd name="adj2" fmla="val 25000"/>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pPr>
              <a:endParaRPr lang="en-GB" altLang="en-US" sz="2400"/>
            </a:p>
          </p:txBody>
        </p:sp>
        <p:sp>
          <p:nvSpPr>
            <p:cNvPr id="14" name="Text Box 13"/>
            <p:cNvSpPr txBox="1">
              <a:spLocks noChangeArrowheads="1"/>
            </p:cNvSpPr>
            <p:nvPr/>
          </p:nvSpPr>
          <p:spPr bwMode="auto">
            <a:xfrm>
              <a:off x="2732" y="2395"/>
              <a:ext cx="864" cy="360"/>
            </a:xfrm>
            <a:prstGeom prst="rect">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pPr>
              <a:endParaRPr lang="en-US" altLang="en-US" sz="1100" b="1"/>
            </a:p>
            <a:p>
              <a:pPr algn="ctr" eaLnBrk="1" hangingPunct="1">
                <a:spcBef>
                  <a:spcPct val="0"/>
                </a:spcBef>
              </a:pPr>
              <a:r>
                <a:rPr lang="en-US" altLang="en-US" sz="1100" b="1"/>
                <a:t>Monitoring</a:t>
              </a:r>
              <a:endParaRPr lang="en-AU" altLang="en-US" sz="2000" b="1">
                <a:latin typeface="Times" pitchFamily="18" charset="0"/>
              </a:endParaRPr>
            </a:p>
          </p:txBody>
        </p:sp>
        <p:sp>
          <p:nvSpPr>
            <p:cNvPr id="15" name="Text Box 14"/>
            <p:cNvSpPr txBox="1">
              <a:spLocks noChangeArrowheads="1"/>
            </p:cNvSpPr>
            <p:nvPr/>
          </p:nvSpPr>
          <p:spPr bwMode="auto">
            <a:xfrm>
              <a:off x="2228" y="3331"/>
              <a:ext cx="864" cy="288"/>
            </a:xfrm>
            <a:prstGeom prst="rect">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hangingPunct="1">
                <a:spcBef>
                  <a:spcPct val="0"/>
                </a:spcBef>
              </a:pPr>
              <a:r>
                <a:rPr lang="en-US" altLang="en-US" sz="1100" b="1"/>
                <a:t>Examiner Administration</a:t>
              </a:r>
              <a:endParaRPr lang="en-AU" altLang="en-US" sz="2000" b="1">
                <a:latin typeface="Times" pitchFamily="18" charset="0"/>
              </a:endParaRPr>
            </a:p>
          </p:txBody>
        </p:sp>
        <p:sp>
          <p:nvSpPr>
            <p:cNvPr id="16" name="AutoShape 15"/>
            <p:cNvSpPr>
              <a:spLocks noChangeArrowheads="1"/>
            </p:cNvSpPr>
            <p:nvPr/>
          </p:nvSpPr>
          <p:spPr bwMode="auto">
            <a:xfrm>
              <a:off x="2228" y="2107"/>
              <a:ext cx="766" cy="288"/>
            </a:xfrm>
            <a:prstGeom prst="curvedDownArrow">
              <a:avLst>
                <a:gd name="adj1" fmla="val 38566"/>
                <a:gd name="adj2" fmla="val 91760"/>
                <a:gd name="adj3" fmla="val 25194"/>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pPr>
              <a:endParaRPr lang="en-GB" altLang="en-US" sz="2400"/>
            </a:p>
          </p:txBody>
        </p:sp>
        <p:sp>
          <p:nvSpPr>
            <p:cNvPr id="17" name="AutoShape 16"/>
            <p:cNvSpPr>
              <a:spLocks noChangeArrowheads="1"/>
            </p:cNvSpPr>
            <p:nvPr/>
          </p:nvSpPr>
          <p:spPr bwMode="auto">
            <a:xfrm flipH="1" flipV="1">
              <a:off x="2156" y="2755"/>
              <a:ext cx="792" cy="288"/>
            </a:xfrm>
            <a:prstGeom prst="curvedDownArrow">
              <a:avLst>
                <a:gd name="adj1" fmla="val 39875"/>
                <a:gd name="adj2" fmla="val 94875"/>
                <a:gd name="adj3" fmla="val 25194"/>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pPr>
              <a:endParaRPr lang="en-GB" altLang="en-US" sz="2400"/>
            </a:p>
          </p:txBody>
        </p:sp>
        <p:sp>
          <p:nvSpPr>
            <p:cNvPr id="18" name="AutoShape 17"/>
            <p:cNvSpPr>
              <a:spLocks noChangeArrowheads="1"/>
            </p:cNvSpPr>
            <p:nvPr/>
          </p:nvSpPr>
          <p:spPr bwMode="auto">
            <a:xfrm flipV="1">
              <a:off x="2444" y="3043"/>
              <a:ext cx="306" cy="288"/>
            </a:xfrm>
            <a:prstGeom prst="downArrow">
              <a:avLst>
                <a:gd name="adj1" fmla="val 50000"/>
                <a:gd name="adj2" fmla="val 25000"/>
              </a:avLst>
            </a:prstGeom>
            <a:solidFill>
              <a:srgbClr val="FFFFFF"/>
            </a:solidFill>
            <a:ln w="9525">
              <a:solidFill>
                <a:srgbClr val="000000"/>
              </a:solidFill>
              <a:miter lim="800000"/>
              <a:headEnd/>
              <a:tailEnd/>
            </a:ln>
          </p:spPr>
          <p:txBody>
            <a:bodyPr/>
            <a:lstStyle>
              <a:lvl1pPr eaLnBrk="0" hangingPunct="0">
                <a:spcBef>
                  <a:spcPct val="20000"/>
                </a:spcBef>
                <a:defRPr sz="3200">
                  <a:solidFill>
                    <a:schemeClr val="tx1"/>
                  </a:solidFill>
                  <a:latin typeface="Arial" charset="0"/>
                  <a:ea typeface="MS PGothic" pitchFamily="34" charset="-128"/>
                </a:defRPr>
              </a:lvl1pPr>
              <a:lvl2pPr marL="742950" indent="-285750" eaLnBrk="0" hangingPunct="0">
                <a:spcBef>
                  <a:spcPct val="20000"/>
                </a:spcBef>
                <a:buChar char="–"/>
                <a:defRPr sz="2800">
                  <a:solidFill>
                    <a:schemeClr val="tx1"/>
                  </a:solidFill>
                  <a:latin typeface="Arial" charset="0"/>
                  <a:ea typeface="MS PGothic" pitchFamily="34" charset="-128"/>
                </a:defRPr>
              </a:lvl2pPr>
              <a:lvl3pPr marL="1143000" indent="-228600" eaLnBrk="0" hangingPunct="0">
                <a:spcBef>
                  <a:spcPct val="20000"/>
                </a:spcBef>
                <a:buChar char="•"/>
                <a:defRPr sz="2400">
                  <a:solidFill>
                    <a:schemeClr val="tx1"/>
                  </a:solidFill>
                  <a:latin typeface="Arial" charset="0"/>
                  <a:ea typeface="MS PGothic" pitchFamily="34" charset="-128"/>
                </a:defRPr>
              </a:lvl3pPr>
              <a:lvl4pPr marL="1600200" indent="-228600" eaLnBrk="0" hangingPunct="0">
                <a:spcBef>
                  <a:spcPct val="20000"/>
                </a:spcBef>
                <a:buChar char="–"/>
                <a:defRPr sz="2000">
                  <a:solidFill>
                    <a:schemeClr val="tx1"/>
                  </a:solidFill>
                  <a:latin typeface="Arial" charset="0"/>
                  <a:ea typeface="MS PGothic" pitchFamily="34" charset="-128"/>
                </a:defRPr>
              </a:lvl4pPr>
              <a:lvl5pPr marL="2057400" indent="-228600"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eaLnBrk="1" hangingPunct="1">
                <a:spcBef>
                  <a:spcPct val="0"/>
                </a:spcBef>
              </a:pPr>
              <a:endParaRPr lang="en-GB" altLang="en-US" sz="2400"/>
            </a:p>
          </p:txBody>
        </p:sp>
      </p:grpSp>
    </p:spTree>
    <p:extLst>
      <p:ext uri="{BB962C8B-B14F-4D97-AF65-F5344CB8AC3E}">
        <p14:creationId xmlns:p14="http://schemas.microsoft.com/office/powerpoint/2010/main" val="201111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503208" y="847605"/>
            <a:ext cx="7924800" cy="936625"/>
          </a:xfrm>
        </p:spPr>
        <p:txBody>
          <a:bodyPr anchor="t"/>
          <a:lstStyle/>
          <a:p>
            <a:r>
              <a:rPr lang="en-GB" altLang="es-ES" sz="3600" b="1" dirty="0" smtClean="0">
                <a:ea typeface="ヒラギノ角ゴ Pro W3"/>
                <a:cs typeface="ヒラギノ角ゴ Pro W3"/>
              </a:rPr>
              <a:t>VRIP</a:t>
            </a:r>
          </a:p>
        </p:txBody>
      </p:sp>
      <p:sp>
        <p:nvSpPr>
          <p:cNvPr id="5" name="Rounded Rectangle 4"/>
          <p:cNvSpPr/>
          <p:nvPr/>
        </p:nvSpPr>
        <p:spPr>
          <a:xfrm>
            <a:off x="377952" y="1473893"/>
            <a:ext cx="3377184" cy="145525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200" b="1" dirty="0" smtClean="0"/>
              <a:t>VALIDITY </a:t>
            </a:r>
          </a:p>
          <a:p>
            <a:pPr algn="ctr"/>
            <a:r>
              <a:rPr lang="es-ES" sz="2800" b="1" dirty="0" smtClean="0"/>
              <a:t>=</a:t>
            </a:r>
            <a:r>
              <a:rPr lang="es-ES" sz="3200" b="1" dirty="0" smtClean="0"/>
              <a:t> </a:t>
            </a:r>
            <a:r>
              <a:rPr lang="es-ES" sz="2800" b="1" dirty="0" err="1" smtClean="0"/>
              <a:t>Fitness</a:t>
            </a:r>
            <a:r>
              <a:rPr lang="es-ES" sz="2800" b="1" dirty="0" smtClean="0"/>
              <a:t> of </a:t>
            </a:r>
            <a:r>
              <a:rPr lang="es-ES" sz="2800" b="1" dirty="0" err="1" smtClean="0"/>
              <a:t>purpose</a:t>
            </a:r>
            <a:endParaRPr lang="en-GB" sz="2800" b="1" dirty="0"/>
          </a:p>
        </p:txBody>
      </p:sp>
      <p:sp>
        <p:nvSpPr>
          <p:cNvPr id="6" name="Rounded Rectangle 5"/>
          <p:cNvSpPr/>
          <p:nvPr/>
        </p:nvSpPr>
        <p:spPr>
          <a:xfrm>
            <a:off x="2913888" y="3061916"/>
            <a:ext cx="3377184" cy="145525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200" b="1" dirty="0" smtClean="0"/>
              <a:t>RELIABILITY</a:t>
            </a:r>
          </a:p>
          <a:p>
            <a:pPr algn="ctr"/>
            <a:r>
              <a:rPr lang="es-ES" sz="2800" b="1" dirty="0" smtClean="0"/>
              <a:t>= </a:t>
            </a:r>
            <a:r>
              <a:rPr lang="es-ES" sz="2800" b="1" dirty="0" err="1" smtClean="0"/>
              <a:t>Repeatability</a:t>
            </a:r>
            <a:endParaRPr lang="en-GB" sz="2800" b="1" dirty="0"/>
          </a:p>
        </p:txBody>
      </p:sp>
      <p:sp>
        <p:nvSpPr>
          <p:cNvPr id="7" name="Rounded Rectangle 6"/>
          <p:cNvSpPr/>
          <p:nvPr/>
        </p:nvSpPr>
        <p:spPr>
          <a:xfrm>
            <a:off x="2913888" y="3061916"/>
            <a:ext cx="3377184" cy="145525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200" b="1" dirty="0" smtClean="0"/>
              <a:t>IMPACT</a:t>
            </a:r>
            <a:endParaRPr lang="en-GB" sz="3200" b="1" dirty="0"/>
          </a:p>
        </p:txBody>
      </p:sp>
      <p:sp>
        <p:nvSpPr>
          <p:cNvPr id="4" name="TextBox 3"/>
          <p:cNvSpPr txBox="1"/>
          <p:nvPr/>
        </p:nvSpPr>
        <p:spPr>
          <a:xfrm>
            <a:off x="4474464" y="3987004"/>
            <a:ext cx="4401312" cy="1569660"/>
          </a:xfrm>
          <a:prstGeom prst="rect">
            <a:avLst/>
          </a:prstGeom>
          <a:noFill/>
        </p:spPr>
        <p:txBody>
          <a:bodyPr wrap="square" rtlCol="0">
            <a:spAutoFit/>
          </a:bodyPr>
          <a:lstStyle/>
          <a:p>
            <a:r>
              <a:rPr lang="es-ES" sz="3200" dirty="0" smtClean="0"/>
              <a:t>Positive </a:t>
            </a:r>
            <a:r>
              <a:rPr lang="es-ES" sz="3200" dirty="0" err="1" smtClean="0"/>
              <a:t>effect</a:t>
            </a:r>
            <a:r>
              <a:rPr lang="es-ES" sz="3200" dirty="0" smtClean="0"/>
              <a:t> </a:t>
            </a:r>
            <a:r>
              <a:rPr lang="es-ES" sz="3200" dirty="0" err="1" smtClean="0"/>
              <a:t>on</a:t>
            </a:r>
            <a:r>
              <a:rPr lang="es-ES" sz="3200" dirty="0" smtClean="0"/>
              <a:t> </a:t>
            </a:r>
            <a:r>
              <a:rPr lang="es-ES" sz="3200" dirty="0" err="1" smtClean="0"/>
              <a:t>individuals</a:t>
            </a:r>
            <a:r>
              <a:rPr lang="es-ES" sz="3200" dirty="0" smtClean="0"/>
              <a:t> and </a:t>
            </a:r>
            <a:r>
              <a:rPr lang="es-ES" sz="3200" dirty="0" err="1" smtClean="0"/>
              <a:t>on</a:t>
            </a:r>
            <a:r>
              <a:rPr lang="es-ES" sz="3200" dirty="0" smtClean="0"/>
              <a:t> </a:t>
            </a:r>
            <a:r>
              <a:rPr lang="es-ES" sz="3200" dirty="0" err="1" smtClean="0"/>
              <a:t>society</a:t>
            </a:r>
            <a:endParaRPr lang="en-GB" sz="3200" dirty="0"/>
          </a:p>
        </p:txBody>
      </p:sp>
      <p:sp>
        <p:nvSpPr>
          <p:cNvPr id="9" name="Rounded Rectangle 8"/>
          <p:cNvSpPr/>
          <p:nvPr/>
        </p:nvSpPr>
        <p:spPr>
          <a:xfrm>
            <a:off x="2913888" y="3061916"/>
            <a:ext cx="3377184" cy="145525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200" b="1" dirty="0" smtClean="0"/>
              <a:t>PRACTICALITY</a:t>
            </a:r>
            <a:endParaRPr lang="en-GB" sz="3200" b="1" dirty="0"/>
          </a:p>
        </p:txBody>
      </p:sp>
      <p:sp>
        <p:nvSpPr>
          <p:cNvPr id="10" name="TextBox 9"/>
          <p:cNvSpPr txBox="1"/>
          <p:nvPr/>
        </p:nvSpPr>
        <p:spPr>
          <a:xfrm>
            <a:off x="4402804" y="4517166"/>
            <a:ext cx="4025204" cy="584775"/>
          </a:xfrm>
          <a:prstGeom prst="rect">
            <a:avLst/>
          </a:prstGeom>
          <a:noFill/>
        </p:spPr>
        <p:txBody>
          <a:bodyPr wrap="none" rtlCol="0">
            <a:spAutoFit/>
          </a:bodyPr>
          <a:lstStyle/>
          <a:p>
            <a:r>
              <a:rPr lang="es-ES" sz="3200" dirty="0" err="1" smtClean="0"/>
              <a:t>Cost</a:t>
            </a:r>
            <a:r>
              <a:rPr lang="es-ES" sz="3200" dirty="0" smtClean="0"/>
              <a:t>? Time? </a:t>
            </a:r>
            <a:r>
              <a:rPr lang="es-ES" sz="3200" dirty="0" err="1" smtClean="0"/>
              <a:t>Resource</a:t>
            </a:r>
            <a:r>
              <a:rPr lang="es-ES" sz="3200" dirty="0" smtClean="0"/>
              <a:t>?</a:t>
            </a:r>
            <a:endParaRPr lang="en-GB" sz="3200" dirty="0"/>
          </a:p>
        </p:txBody>
      </p:sp>
    </p:spTree>
    <p:extLst>
      <p:ext uri="{BB962C8B-B14F-4D97-AF65-F5344CB8AC3E}">
        <p14:creationId xmlns:p14="http://schemas.microsoft.com/office/powerpoint/2010/main" val="140100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1.38889E-6 4.84736E-6 L -0.23802 -0.13992 " pathEditMode="relative" rAng="0" ptsTypes="AA">
                                      <p:cBhvr>
                                        <p:cTn id="11" dur="2000" fill="hold"/>
                                        <p:tgtEl>
                                          <p:spTgt spid="6"/>
                                        </p:tgtEl>
                                        <p:attrNameLst>
                                          <p:attrName>ppt_x</p:attrName>
                                          <p:attrName>ppt_y</p:attrName>
                                        </p:attrNameLst>
                                      </p:cBhvr>
                                      <p:rCtr x="-11910" y="-7007"/>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1.38889E-6 4.84736E-6 L -0.18524 -0.06545 " pathEditMode="relative" rAng="0" ptsTypes="AA">
                                      <p:cBhvr>
                                        <p:cTn id="19" dur="2000" fill="hold"/>
                                        <p:tgtEl>
                                          <p:spTgt spid="7"/>
                                        </p:tgtEl>
                                        <p:attrNameLst>
                                          <p:attrName>ppt_x</p:attrName>
                                          <p:attrName>ppt_y</p:attrName>
                                        </p:attrNameLst>
                                      </p:cBhvr>
                                      <p:rCtr x="-9271" y="-3284"/>
                                    </p:animMotion>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xit" presetSubtype="0" fill="hold" grpId="1"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1" nodeType="clickEffect">
                                  <p:stCondLst>
                                    <p:cond delay="0"/>
                                  </p:stCondLst>
                                  <p:childTnLst>
                                    <p:animMotion origin="layout" path="M 1.38889E-6 4.84736E-6 L -0.13802 4.84736E-6 " pathEditMode="relative" rAng="0" ptsTypes="AA">
                                      <p:cBhvr>
                                        <p:cTn id="35" dur="2000" fill="hold"/>
                                        <p:tgtEl>
                                          <p:spTgt spid="9"/>
                                        </p:tgtEl>
                                        <p:attrNameLst>
                                          <p:attrName>ppt_x</p:attrName>
                                          <p:attrName>ppt_y</p:attrName>
                                        </p:attrNameLst>
                                      </p:cBhvr>
                                      <p:rCtr x="-6910" y="0"/>
                                    </p:animMotion>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4" grpId="0"/>
      <p:bldP spid="4" grpId="1"/>
      <p:bldP spid="9" grpId="0" animBg="1"/>
      <p:bldP spid="9" grpId="1"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b="1" dirty="0" smtClean="0"/>
              <a:t>Quick </a:t>
            </a:r>
            <a:r>
              <a:rPr lang="es-ES" sz="3600" b="1" dirty="0" err="1" smtClean="0"/>
              <a:t>check</a:t>
            </a:r>
            <a:r>
              <a:rPr lang="es-ES" sz="3600" b="1" dirty="0" smtClean="0"/>
              <a:t>!</a:t>
            </a:r>
            <a:endParaRPr lang="en-GB" sz="3600" b="1" dirty="0"/>
          </a:p>
        </p:txBody>
      </p:sp>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624" y="2376488"/>
            <a:ext cx="2322576" cy="320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781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6280" y="1539240"/>
            <a:ext cx="7671816" cy="3947160"/>
          </a:xfrm>
        </p:spPr>
        <p:txBody>
          <a:bodyPr/>
          <a:lstStyle/>
          <a:p>
            <a:pPr marL="0" indent="0">
              <a:buNone/>
            </a:pPr>
            <a:r>
              <a:rPr lang="es-ES" b="1" dirty="0" err="1" smtClean="0"/>
              <a:t>Please</a:t>
            </a:r>
            <a:r>
              <a:rPr lang="es-ES" b="1" dirty="0" smtClean="0"/>
              <a:t> </a:t>
            </a:r>
            <a:r>
              <a:rPr lang="es-ES" b="1" dirty="0" err="1" smtClean="0"/>
              <a:t>download</a:t>
            </a:r>
            <a:r>
              <a:rPr lang="es-ES" b="1" dirty="0" smtClean="0"/>
              <a:t> </a:t>
            </a:r>
            <a:r>
              <a:rPr lang="es-ES" b="1" dirty="0" err="1" smtClean="0"/>
              <a:t>the</a:t>
            </a:r>
            <a:r>
              <a:rPr lang="es-ES" b="1" dirty="0" smtClean="0"/>
              <a:t> </a:t>
            </a:r>
            <a:r>
              <a:rPr lang="es-ES" b="1" dirty="0" err="1" smtClean="0"/>
              <a:t>following</a:t>
            </a:r>
            <a:r>
              <a:rPr lang="es-ES" b="1" dirty="0" smtClean="0"/>
              <a:t> app </a:t>
            </a:r>
            <a:r>
              <a:rPr lang="es-ES" b="1" dirty="0" err="1" smtClean="0"/>
              <a:t>on</a:t>
            </a:r>
            <a:r>
              <a:rPr lang="es-ES" b="1" dirty="0" smtClean="0"/>
              <a:t> </a:t>
            </a:r>
            <a:r>
              <a:rPr lang="es-ES" b="1" dirty="0" err="1" smtClean="0"/>
              <a:t>your</a:t>
            </a:r>
            <a:r>
              <a:rPr lang="es-ES" b="1" dirty="0" smtClean="0"/>
              <a:t> </a:t>
            </a:r>
            <a:r>
              <a:rPr lang="es-ES" b="1" dirty="0" err="1" smtClean="0"/>
              <a:t>phone</a:t>
            </a:r>
            <a:r>
              <a:rPr lang="es-ES" b="1" dirty="0" smtClean="0"/>
              <a:t>:</a:t>
            </a:r>
          </a:p>
          <a:p>
            <a:pPr marL="0" indent="0">
              <a:buNone/>
            </a:pPr>
            <a:endParaRPr lang="es-ES" dirty="0"/>
          </a:p>
          <a:p>
            <a:pPr marL="0" indent="0">
              <a:buNone/>
            </a:pP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056" y="2426653"/>
            <a:ext cx="2346960" cy="3241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39968" y="3755136"/>
            <a:ext cx="1767840" cy="584775"/>
          </a:xfrm>
          <a:prstGeom prst="rect">
            <a:avLst/>
          </a:prstGeom>
          <a:noFill/>
        </p:spPr>
        <p:txBody>
          <a:bodyPr wrap="square" rtlCol="0">
            <a:spAutoFit/>
          </a:bodyPr>
          <a:lstStyle/>
          <a:p>
            <a:r>
              <a:rPr lang="es-ES" sz="3200" b="1" dirty="0" err="1" smtClean="0">
                <a:solidFill>
                  <a:srgbClr val="7030A0"/>
                </a:solidFill>
              </a:rPr>
              <a:t>Kahoot</a:t>
            </a:r>
            <a:r>
              <a:rPr lang="es-ES" sz="3200" b="1" dirty="0" smtClean="0">
                <a:solidFill>
                  <a:srgbClr val="7030A0"/>
                </a:solidFill>
              </a:rPr>
              <a:t>!</a:t>
            </a:r>
            <a:endParaRPr lang="en-GB" sz="3200" b="1" dirty="0">
              <a:solidFill>
                <a:srgbClr val="7030A0"/>
              </a:solidFill>
            </a:endParaRPr>
          </a:p>
        </p:txBody>
      </p:sp>
    </p:spTree>
    <p:extLst>
      <p:ext uri="{BB962C8B-B14F-4D97-AF65-F5344CB8AC3E}">
        <p14:creationId xmlns:p14="http://schemas.microsoft.com/office/powerpoint/2010/main" val="808497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851858"/>
            <a:ext cx="8229600" cy="1143000"/>
          </a:xfrm>
        </p:spPr>
        <p:txBody>
          <a:bodyPr/>
          <a:lstStyle/>
          <a:p>
            <a:r>
              <a:rPr lang="en-GB" altLang="es-ES" sz="3600" b="1" dirty="0" smtClean="0">
                <a:ea typeface="ヒラギノ角ゴ Pro W3"/>
                <a:cs typeface="ヒラギノ角ゴ Pro W3"/>
              </a:rPr>
              <a:t>VRIP</a:t>
            </a:r>
          </a:p>
        </p:txBody>
      </p:sp>
      <p:graphicFrame>
        <p:nvGraphicFramePr>
          <p:cNvPr id="3" name="Diagram 2"/>
          <p:cNvGraphicFramePr/>
          <p:nvPr>
            <p:extLst/>
          </p:nvPr>
        </p:nvGraphicFramePr>
        <p:xfrm>
          <a:off x="750498" y="1423358"/>
          <a:ext cx="7573993" cy="4632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612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7FB7D2E1-1E90-4402-993D-214367B583CA}"/>
                                            </p:graphicEl>
                                          </p:spTgt>
                                        </p:tgtEl>
                                        <p:attrNameLst>
                                          <p:attrName>style.visibility</p:attrName>
                                        </p:attrNameLst>
                                      </p:cBhvr>
                                      <p:to>
                                        <p:strVal val="visible"/>
                                      </p:to>
                                    </p:set>
                                    <p:animEffect transition="in" filter="fade">
                                      <p:cBhvr>
                                        <p:cTn id="7" dur="500"/>
                                        <p:tgtEl>
                                          <p:spTgt spid="3">
                                            <p:graphicEl>
                                              <a:dgm id="{7FB7D2E1-1E90-4402-993D-214367B583C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EF1D8F32-CF82-4BD3-90B9-0C054F46626C}"/>
                                            </p:graphicEl>
                                          </p:spTgt>
                                        </p:tgtEl>
                                        <p:attrNameLst>
                                          <p:attrName>style.visibility</p:attrName>
                                        </p:attrNameLst>
                                      </p:cBhvr>
                                      <p:to>
                                        <p:strVal val="visible"/>
                                      </p:to>
                                    </p:set>
                                    <p:animEffect transition="in" filter="fade">
                                      <p:cBhvr>
                                        <p:cTn id="12" dur="500"/>
                                        <p:tgtEl>
                                          <p:spTgt spid="3">
                                            <p:graphicEl>
                                              <a:dgm id="{EF1D8F32-CF82-4BD3-90B9-0C054F46626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96E096CF-0F3F-489C-A497-74BE6F9D0872}"/>
                                            </p:graphicEl>
                                          </p:spTgt>
                                        </p:tgtEl>
                                        <p:attrNameLst>
                                          <p:attrName>style.visibility</p:attrName>
                                        </p:attrNameLst>
                                      </p:cBhvr>
                                      <p:to>
                                        <p:strVal val="visible"/>
                                      </p:to>
                                    </p:set>
                                    <p:animEffect transition="in" filter="fade">
                                      <p:cBhvr>
                                        <p:cTn id="17" dur="500"/>
                                        <p:tgtEl>
                                          <p:spTgt spid="3">
                                            <p:graphicEl>
                                              <a:dgm id="{96E096CF-0F3F-489C-A497-74BE6F9D087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B9027EAE-8B9B-4220-BEBE-640791EC1075}"/>
                                            </p:graphicEl>
                                          </p:spTgt>
                                        </p:tgtEl>
                                        <p:attrNameLst>
                                          <p:attrName>style.visibility</p:attrName>
                                        </p:attrNameLst>
                                      </p:cBhvr>
                                      <p:to>
                                        <p:strVal val="visible"/>
                                      </p:to>
                                    </p:set>
                                    <p:animEffect transition="in" filter="fade">
                                      <p:cBhvr>
                                        <p:cTn id="22" dur="500"/>
                                        <p:tgtEl>
                                          <p:spTgt spid="3">
                                            <p:graphicEl>
                                              <a:dgm id="{B9027EAE-8B9B-4220-BEBE-640791EC10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25999"/>
            <a:ext cx="8229600" cy="1143000"/>
          </a:xfrm>
        </p:spPr>
        <p:txBody>
          <a:bodyPr>
            <a:normAutofit/>
          </a:bodyPr>
          <a:lstStyle/>
          <a:p>
            <a:r>
              <a:rPr lang="en-GB" altLang="es-ES" sz="3600" b="1" dirty="0" smtClean="0">
                <a:ea typeface="ヒラギノ角ゴ Pro W3"/>
                <a:cs typeface="ヒラギノ角ゴ Pro W3"/>
              </a:rPr>
              <a:t>VRIP</a:t>
            </a:r>
          </a:p>
        </p:txBody>
      </p:sp>
      <p:graphicFrame>
        <p:nvGraphicFramePr>
          <p:cNvPr id="2" name="Diagram 1"/>
          <p:cNvGraphicFramePr/>
          <p:nvPr>
            <p:extLst/>
          </p:nvPr>
        </p:nvGraphicFramePr>
        <p:xfrm>
          <a:off x="362309" y="1095552"/>
          <a:ext cx="7884542" cy="5211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1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F16C0224-620C-438D-93DD-F82D0EF8CFD7}"/>
                                            </p:graphicEl>
                                          </p:spTgt>
                                        </p:tgtEl>
                                        <p:attrNameLst>
                                          <p:attrName>style.visibility</p:attrName>
                                        </p:attrNameLst>
                                      </p:cBhvr>
                                      <p:to>
                                        <p:strVal val="visible"/>
                                      </p:to>
                                    </p:set>
                                    <p:animEffect transition="in" filter="fade">
                                      <p:cBhvr>
                                        <p:cTn id="7" dur="500"/>
                                        <p:tgtEl>
                                          <p:spTgt spid="2">
                                            <p:graphicEl>
                                              <a:dgm id="{F16C0224-620C-438D-93DD-F82D0EF8CFD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82244F2F-E624-48E4-A429-D1897E2B89F1}"/>
                                            </p:graphicEl>
                                          </p:spTgt>
                                        </p:tgtEl>
                                        <p:attrNameLst>
                                          <p:attrName>style.visibility</p:attrName>
                                        </p:attrNameLst>
                                      </p:cBhvr>
                                      <p:to>
                                        <p:strVal val="visible"/>
                                      </p:to>
                                    </p:set>
                                    <p:animEffect transition="in" filter="fade">
                                      <p:cBhvr>
                                        <p:cTn id="10" dur="500"/>
                                        <p:tgtEl>
                                          <p:spTgt spid="2">
                                            <p:graphicEl>
                                              <a:dgm id="{82244F2F-E624-48E4-A429-D1897E2B89F1}"/>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graphicEl>
                                              <a:dgm id="{11EDD687-AA9A-4863-9D18-FC331466A088}"/>
                                            </p:graphicEl>
                                          </p:spTgt>
                                        </p:tgtEl>
                                        <p:attrNameLst>
                                          <p:attrName>style.visibility</p:attrName>
                                        </p:attrNameLst>
                                      </p:cBhvr>
                                      <p:to>
                                        <p:strVal val="visible"/>
                                      </p:to>
                                    </p:set>
                                    <p:animEffect transition="in" filter="fade">
                                      <p:cBhvr>
                                        <p:cTn id="15" dur="500"/>
                                        <p:tgtEl>
                                          <p:spTgt spid="2">
                                            <p:graphicEl>
                                              <a:dgm id="{11EDD687-AA9A-4863-9D18-FC331466A088}"/>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EFC6A7A1-845A-4F26-BA9A-D2E13A0F87BE}"/>
                                            </p:graphicEl>
                                          </p:spTgt>
                                        </p:tgtEl>
                                        <p:attrNameLst>
                                          <p:attrName>style.visibility</p:attrName>
                                        </p:attrNameLst>
                                      </p:cBhvr>
                                      <p:to>
                                        <p:strVal val="visible"/>
                                      </p:to>
                                    </p:set>
                                    <p:animEffect transition="in" filter="fade">
                                      <p:cBhvr>
                                        <p:cTn id="18" dur="500"/>
                                        <p:tgtEl>
                                          <p:spTgt spid="2">
                                            <p:graphicEl>
                                              <a:dgm id="{EFC6A7A1-845A-4F26-BA9A-D2E13A0F87BE}"/>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dgm id="{DDD7D201-77CE-469A-93EE-FD6FF3225BA6}"/>
                                            </p:graphicEl>
                                          </p:spTgt>
                                        </p:tgtEl>
                                        <p:attrNameLst>
                                          <p:attrName>style.visibility</p:attrName>
                                        </p:attrNameLst>
                                      </p:cBhvr>
                                      <p:to>
                                        <p:strVal val="visible"/>
                                      </p:to>
                                    </p:set>
                                    <p:animEffect transition="in" filter="fade">
                                      <p:cBhvr>
                                        <p:cTn id="23" dur="500"/>
                                        <p:tgtEl>
                                          <p:spTgt spid="2">
                                            <p:graphicEl>
                                              <a:dgm id="{DDD7D201-77CE-469A-93EE-FD6FF3225BA6}"/>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7422AB36-6D51-4DDB-AF36-22A1C48662B1}"/>
                                            </p:graphicEl>
                                          </p:spTgt>
                                        </p:tgtEl>
                                        <p:attrNameLst>
                                          <p:attrName>style.visibility</p:attrName>
                                        </p:attrNameLst>
                                      </p:cBhvr>
                                      <p:to>
                                        <p:strVal val="visible"/>
                                      </p:to>
                                    </p:set>
                                    <p:animEffect transition="in" filter="fade">
                                      <p:cBhvr>
                                        <p:cTn id="26" dur="500"/>
                                        <p:tgtEl>
                                          <p:spTgt spid="2">
                                            <p:graphicEl>
                                              <a:dgm id="{7422AB36-6D51-4DDB-AF36-22A1C48662B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graphicEl>
                                              <a:dgm id="{2E8470A6-8523-45A6-A526-F789F50A4FC2}"/>
                                            </p:graphicEl>
                                          </p:spTgt>
                                        </p:tgtEl>
                                        <p:attrNameLst>
                                          <p:attrName>style.visibility</p:attrName>
                                        </p:attrNameLst>
                                      </p:cBhvr>
                                      <p:to>
                                        <p:strVal val="visible"/>
                                      </p:to>
                                    </p:set>
                                    <p:animEffect transition="in" filter="fade">
                                      <p:cBhvr>
                                        <p:cTn id="31" dur="500"/>
                                        <p:tgtEl>
                                          <p:spTgt spid="2">
                                            <p:graphicEl>
                                              <a:dgm id="{2E8470A6-8523-45A6-A526-F789F50A4FC2}"/>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graphicEl>
                                              <a:dgm id="{F8C18E91-0099-4D9D-A52A-C5EE4D9C3EB2}"/>
                                            </p:graphicEl>
                                          </p:spTgt>
                                        </p:tgtEl>
                                        <p:attrNameLst>
                                          <p:attrName>style.visibility</p:attrName>
                                        </p:attrNameLst>
                                      </p:cBhvr>
                                      <p:to>
                                        <p:strVal val="visible"/>
                                      </p:to>
                                    </p:set>
                                    <p:animEffect transition="in" filter="fade">
                                      <p:cBhvr>
                                        <p:cTn id="34" dur="500"/>
                                        <p:tgtEl>
                                          <p:spTgt spid="2">
                                            <p:graphicEl>
                                              <a:dgm id="{F8C18E91-0099-4D9D-A52A-C5EE4D9C3EB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709648"/>
            <a:ext cx="8720324" cy="84857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sz="3600" b="1" dirty="0">
              <a:solidFill>
                <a:schemeClr val="bg2">
                  <a:lumMod val="50000"/>
                </a:schemeClr>
              </a:solidFill>
              <a:latin typeface="Helvetica"/>
              <a:cs typeface="Helvetica"/>
            </a:endParaRPr>
          </a:p>
        </p:txBody>
      </p:sp>
      <p:sp>
        <p:nvSpPr>
          <p:cNvPr id="6" name="Título 1"/>
          <p:cNvSpPr txBox="1">
            <a:spLocks/>
          </p:cNvSpPr>
          <p:nvPr/>
        </p:nvSpPr>
        <p:spPr>
          <a:xfrm>
            <a:off x="739302" y="2681400"/>
            <a:ext cx="8404698" cy="18011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sz="2400" dirty="0">
              <a:latin typeface="Helvetica"/>
              <a:cs typeface="Helvetica"/>
            </a:endParaRPr>
          </a:p>
        </p:txBody>
      </p:sp>
      <p:pic>
        <p:nvPicPr>
          <p:cNvPr id="7" name="Picture 6" descr="pd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319" y="1231106"/>
            <a:ext cx="4043362"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90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75" y="812005"/>
            <a:ext cx="8229600" cy="1143000"/>
          </a:xfrm>
        </p:spPr>
        <p:txBody>
          <a:bodyPr>
            <a:normAutofit/>
          </a:bodyPr>
          <a:lstStyle/>
          <a:p>
            <a:r>
              <a:rPr lang="es-ES" sz="3600" b="1" dirty="0" err="1"/>
              <a:t>Question</a:t>
            </a:r>
            <a:r>
              <a:rPr lang="es-ES" sz="3600" b="1" dirty="0"/>
              <a:t> </a:t>
            </a:r>
            <a:r>
              <a:rPr lang="es-ES" sz="3600" b="1" dirty="0" err="1"/>
              <a:t>paper</a:t>
            </a:r>
            <a:r>
              <a:rPr lang="es-ES" sz="3600" b="1" dirty="0"/>
              <a:t> </a:t>
            </a:r>
            <a:r>
              <a:rPr lang="es-ES" sz="3600" b="1" dirty="0" err="1"/>
              <a:t>production</a:t>
            </a:r>
            <a:r>
              <a:rPr lang="es-ES" sz="3600" b="1" dirty="0"/>
              <a:t> </a:t>
            </a:r>
            <a:r>
              <a:rPr lang="es-ES" sz="3600" b="1" dirty="0" err="1"/>
              <a:t>cycle</a:t>
            </a:r>
            <a:endParaRPr lang="en-GB" sz="3600" dirty="0"/>
          </a:p>
        </p:txBody>
      </p:sp>
      <p:sp>
        <p:nvSpPr>
          <p:cNvPr id="5" name="Text Box 23"/>
          <p:cNvSpPr txBox="1">
            <a:spLocks noChangeArrowheads="1"/>
          </p:cNvSpPr>
          <p:nvPr/>
        </p:nvSpPr>
        <p:spPr bwMode="auto">
          <a:xfrm>
            <a:off x="2262798" y="1489074"/>
            <a:ext cx="4459287" cy="466725"/>
          </a:xfrm>
          <a:prstGeom prst="rect">
            <a:avLst/>
          </a:prstGeo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a:ln w="9525">
            <a:solidFill>
              <a:srgbClr val="072F6B"/>
            </a:solidFill>
            <a:miter lim="800000"/>
            <a:headEnd/>
            <a:tailEnd/>
          </a:ln>
          <a:effectLst/>
        </p:spPr>
        <p:txBody>
          <a:bodyPr>
            <a:spAutoFit/>
          </a:bodyPr>
          <a:lstStyle/>
          <a:p>
            <a:pPr algn="ctr" eaLnBrk="0" hangingPunct="0">
              <a:spcBef>
                <a:spcPct val="50000"/>
              </a:spcBef>
              <a:defRPr/>
            </a:pPr>
            <a:r>
              <a:rPr lang="en-GB" b="1" dirty="0">
                <a:ea typeface="+mn-ea"/>
              </a:rPr>
              <a:t>Commissioning of material</a:t>
            </a:r>
          </a:p>
        </p:txBody>
      </p:sp>
      <p:grpSp>
        <p:nvGrpSpPr>
          <p:cNvPr id="25" name="Group 24"/>
          <p:cNvGrpSpPr/>
          <p:nvPr/>
        </p:nvGrpSpPr>
        <p:grpSpPr>
          <a:xfrm>
            <a:off x="2878748" y="1955005"/>
            <a:ext cx="3224212" cy="654844"/>
            <a:chOff x="2878748" y="1955005"/>
            <a:chExt cx="3224212" cy="654844"/>
          </a:xfr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p:grpSpPr>
        <p:sp>
          <p:nvSpPr>
            <p:cNvPr id="4" name="Text Box 22"/>
            <p:cNvSpPr txBox="1">
              <a:spLocks noChangeArrowheads="1"/>
            </p:cNvSpPr>
            <p:nvPr/>
          </p:nvSpPr>
          <p:spPr bwMode="auto">
            <a:xfrm>
              <a:off x="2878748" y="2143124"/>
              <a:ext cx="3224212" cy="466725"/>
            </a:xfrm>
            <a:prstGeom prst="rect">
              <a:avLst/>
            </a:prstGeom>
            <a:grpFill/>
            <a:ln w="9525">
              <a:solidFill>
                <a:srgbClr val="072F6B"/>
              </a:solidFill>
              <a:miter lim="800000"/>
              <a:headEnd/>
              <a:tailEnd/>
            </a:ln>
            <a:effectLst/>
          </p:spPr>
          <p:txBody>
            <a:bodyPr>
              <a:spAutoFit/>
            </a:bodyPr>
            <a:lstStyle/>
            <a:p>
              <a:pPr algn="ctr" eaLnBrk="0" hangingPunct="0">
                <a:spcBef>
                  <a:spcPct val="50000"/>
                </a:spcBef>
                <a:defRPr/>
              </a:pPr>
              <a:r>
                <a:rPr lang="en-GB">
                  <a:ea typeface="+mn-ea"/>
                </a:rPr>
                <a:t>Pre-editing</a:t>
              </a:r>
            </a:p>
          </p:txBody>
        </p:sp>
        <p:cxnSp>
          <p:nvCxnSpPr>
            <p:cNvPr id="6" name="AutoShape 24"/>
            <p:cNvCxnSpPr>
              <a:cxnSpLocks noChangeShapeType="1"/>
              <a:stCxn id="5" idx="2"/>
              <a:endCxn id="4" idx="0"/>
            </p:cNvCxnSpPr>
            <p:nvPr/>
          </p:nvCxnSpPr>
          <p:spPr bwMode="auto">
            <a:xfrm rot="5400000">
              <a:off x="4399573" y="2047874"/>
              <a:ext cx="187325" cy="1587"/>
            </a:xfrm>
            <a:prstGeom prst="bentConnector3">
              <a:avLst>
                <a:gd name="adj1" fmla="val 50000"/>
              </a:avLst>
            </a:prstGeom>
            <a:grpFill/>
            <a:ln w="38100">
              <a:solidFill>
                <a:srgbClr val="00498B"/>
              </a:solidFill>
              <a:miter lim="800000"/>
              <a:headEnd/>
              <a:tailEnd type="triangle" w="med" len="med"/>
            </a:ln>
            <a:extLst/>
          </p:spPr>
        </p:cxnSp>
      </p:grpSp>
      <p:sp>
        <p:nvSpPr>
          <p:cNvPr id="8" name="Text Box 8"/>
          <p:cNvSpPr txBox="1">
            <a:spLocks noChangeArrowheads="1"/>
          </p:cNvSpPr>
          <p:nvPr/>
        </p:nvSpPr>
        <p:spPr bwMode="auto">
          <a:xfrm>
            <a:off x="2885281" y="3505680"/>
            <a:ext cx="3224212" cy="466725"/>
          </a:xfrm>
          <a:prstGeom prst="rect">
            <a:avLst/>
          </a:prstGeo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a:ln w="9525">
            <a:solidFill>
              <a:srgbClr val="072F6B"/>
            </a:solidFill>
            <a:miter lim="800000"/>
            <a:headEnd/>
            <a:tailEnd/>
          </a:ln>
          <a:effectLst/>
        </p:spPr>
        <p:txBody>
          <a:bodyPr>
            <a:spAutoFit/>
          </a:bodyPr>
          <a:lstStyle/>
          <a:p>
            <a:pPr algn="ctr" eaLnBrk="0" hangingPunct="0">
              <a:spcBef>
                <a:spcPct val="50000"/>
              </a:spcBef>
              <a:defRPr/>
            </a:pPr>
            <a:r>
              <a:rPr lang="en-GB" dirty="0">
                <a:ea typeface="+mn-ea"/>
              </a:rPr>
              <a:t>Pretesting &amp; Trialling</a:t>
            </a:r>
          </a:p>
        </p:txBody>
      </p:sp>
      <p:sp>
        <p:nvSpPr>
          <p:cNvPr id="9" name="Text Box 7"/>
          <p:cNvSpPr txBox="1">
            <a:spLocks noChangeArrowheads="1"/>
          </p:cNvSpPr>
          <p:nvPr/>
        </p:nvSpPr>
        <p:spPr bwMode="auto">
          <a:xfrm>
            <a:off x="2906567" y="4199614"/>
            <a:ext cx="3224212" cy="466725"/>
          </a:xfrm>
          <a:prstGeom prst="rect">
            <a:avLst/>
          </a:prstGeo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a:ln w="9525">
            <a:solidFill>
              <a:srgbClr val="072F6B"/>
            </a:solidFill>
            <a:miter lim="800000"/>
            <a:headEnd/>
            <a:tailEnd/>
          </a:ln>
          <a:effectLst/>
        </p:spPr>
        <p:txBody>
          <a:bodyPr>
            <a:spAutoFit/>
          </a:bodyPr>
          <a:lstStyle/>
          <a:p>
            <a:pPr algn="ctr" eaLnBrk="0" hangingPunct="0">
              <a:spcBef>
                <a:spcPct val="50000"/>
              </a:spcBef>
              <a:defRPr/>
            </a:pPr>
            <a:r>
              <a:rPr lang="en-GB" dirty="0" err="1">
                <a:ea typeface="+mn-ea"/>
              </a:rPr>
              <a:t>Pretest</a:t>
            </a:r>
            <a:r>
              <a:rPr lang="en-GB" dirty="0">
                <a:ea typeface="+mn-ea"/>
              </a:rPr>
              <a:t> Review</a:t>
            </a:r>
          </a:p>
        </p:txBody>
      </p:sp>
      <p:sp>
        <p:nvSpPr>
          <p:cNvPr id="10" name="Text Box 5"/>
          <p:cNvSpPr txBox="1">
            <a:spLocks noChangeArrowheads="1"/>
          </p:cNvSpPr>
          <p:nvPr/>
        </p:nvSpPr>
        <p:spPr bwMode="auto">
          <a:xfrm>
            <a:off x="2906567" y="4858427"/>
            <a:ext cx="3224212" cy="466725"/>
          </a:xfrm>
          <a:prstGeom prst="rect">
            <a:avLst/>
          </a:prstGeo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a:ln w="9525">
            <a:solidFill>
              <a:srgbClr val="072F6B"/>
            </a:solidFill>
            <a:miter lim="800000"/>
            <a:headEnd/>
            <a:tailEnd/>
          </a:ln>
          <a:effectLst/>
        </p:spPr>
        <p:txBody>
          <a:bodyPr>
            <a:spAutoFit/>
          </a:bodyPr>
          <a:lstStyle/>
          <a:p>
            <a:pPr algn="ctr" eaLnBrk="0" hangingPunct="0">
              <a:spcBef>
                <a:spcPct val="50000"/>
              </a:spcBef>
              <a:defRPr/>
            </a:pPr>
            <a:r>
              <a:rPr lang="en-GB">
                <a:ea typeface="+mn-ea"/>
              </a:rPr>
              <a:t>Test Construction</a:t>
            </a:r>
          </a:p>
        </p:txBody>
      </p:sp>
      <p:sp>
        <p:nvSpPr>
          <p:cNvPr id="11" name="Text Box 24"/>
          <p:cNvSpPr txBox="1">
            <a:spLocks noChangeArrowheads="1"/>
          </p:cNvSpPr>
          <p:nvPr/>
        </p:nvSpPr>
        <p:spPr bwMode="auto">
          <a:xfrm>
            <a:off x="2932233" y="5575818"/>
            <a:ext cx="3224212" cy="466725"/>
          </a:xfrm>
          <a:prstGeom prst="rect">
            <a:avLst/>
          </a:prstGeo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a:ln w="9525">
            <a:solidFill>
              <a:srgbClr val="072F6B"/>
            </a:solidFill>
            <a:miter lim="800000"/>
            <a:headEnd/>
            <a:tailEnd/>
          </a:ln>
          <a:effectLst/>
        </p:spPr>
        <p:txBody>
          <a:bodyPr>
            <a:spAutoFit/>
          </a:bodyPr>
          <a:lstStyle/>
          <a:p>
            <a:pPr algn="ctr" eaLnBrk="0" hangingPunct="0">
              <a:spcBef>
                <a:spcPct val="50000"/>
              </a:spcBef>
              <a:defRPr/>
            </a:pPr>
            <a:r>
              <a:rPr lang="en-GB">
                <a:ea typeface="+mn-ea"/>
              </a:rPr>
              <a:t>Exam Overview</a:t>
            </a:r>
          </a:p>
        </p:txBody>
      </p:sp>
      <p:grpSp>
        <p:nvGrpSpPr>
          <p:cNvPr id="26" name="Group 25"/>
          <p:cNvGrpSpPr/>
          <p:nvPr/>
        </p:nvGrpSpPr>
        <p:grpSpPr>
          <a:xfrm>
            <a:off x="2886868" y="2609849"/>
            <a:ext cx="3224213" cy="719137"/>
            <a:chOff x="2886868" y="2609849"/>
            <a:chExt cx="3224213" cy="719137"/>
          </a:xfr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p:grpSpPr>
        <p:sp>
          <p:nvSpPr>
            <p:cNvPr id="7" name="Text Box 19"/>
            <p:cNvSpPr txBox="1">
              <a:spLocks noChangeArrowheads="1"/>
            </p:cNvSpPr>
            <p:nvPr/>
          </p:nvSpPr>
          <p:spPr bwMode="auto">
            <a:xfrm>
              <a:off x="2886868" y="2862261"/>
              <a:ext cx="3224213" cy="466725"/>
            </a:xfrm>
            <a:prstGeom prst="rect">
              <a:avLst/>
            </a:prstGeom>
            <a:grpFill/>
            <a:ln w="9525">
              <a:solidFill>
                <a:srgbClr val="072F6B"/>
              </a:solidFill>
              <a:miter lim="800000"/>
              <a:headEnd/>
              <a:tailEnd/>
            </a:ln>
            <a:effectLst/>
          </p:spPr>
          <p:txBody>
            <a:bodyPr>
              <a:spAutoFit/>
            </a:bodyPr>
            <a:lstStyle/>
            <a:p>
              <a:pPr algn="ctr" eaLnBrk="0" hangingPunct="0">
                <a:spcBef>
                  <a:spcPct val="50000"/>
                </a:spcBef>
                <a:defRPr/>
              </a:pPr>
              <a:r>
                <a:rPr lang="en-GB" dirty="0">
                  <a:ea typeface="+mn-ea"/>
                </a:rPr>
                <a:t>Editing</a:t>
              </a:r>
            </a:p>
          </p:txBody>
        </p:sp>
        <p:cxnSp>
          <p:nvCxnSpPr>
            <p:cNvPr id="12" name="AutoShape 20"/>
            <p:cNvCxnSpPr>
              <a:cxnSpLocks noChangeShapeType="1"/>
            </p:cNvCxnSpPr>
            <p:nvPr/>
          </p:nvCxnSpPr>
          <p:spPr bwMode="auto">
            <a:xfrm rot="5400000">
              <a:off x="4363706" y="2741942"/>
              <a:ext cx="267362" cy="3176"/>
            </a:xfrm>
            <a:prstGeom prst="bentConnector3">
              <a:avLst>
                <a:gd name="adj1" fmla="val 50000"/>
              </a:avLst>
            </a:prstGeom>
            <a:grpFill/>
            <a:ln w="38100">
              <a:solidFill>
                <a:srgbClr val="00498B"/>
              </a:solidFill>
              <a:miter lim="800000"/>
              <a:headEnd/>
              <a:tailEnd type="triangle" w="med" len="med"/>
            </a:ln>
            <a:extLst/>
          </p:spPr>
        </p:cxnSp>
      </p:grpSp>
      <p:cxnSp>
        <p:nvCxnSpPr>
          <p:cNvPr id="13" name="AutoShape 18"/>
          <p:cNvCxnSpPr>
            <a:cxnSpLocks noChangeShapeType="1"/>
          </p:cNvCxnSpPr>
          <p:nvPr/>
        </p:nvCxnSpPr>
        <p:spPr bwMode="auto">
          <a:xfrm rot="5400000">
            <a:off x="4402748" y="3419517"/>
            <a:ext cx="171450" cy="4762"/>
          </a:xfrm>
          <a:prstGeom prst="bentConnector3">
            <a:avLst>
              <a:gd name="adj1" fmla="val 124419"/>
            </a:avLst>
          </a:prstGeom>
          <a:noFill/>
          <a:ln w="38100">
            <a:solidFill>
              <a:srgbClr val="00498B"/>
            </a:solidFill>
            <a:miter lim="800000"/>
            <a:headEnd/>
            <a:tailEnd type="triangle" w="med" len="med"/>
          </a:ln>
          <a:extLst>
            <a:ext uri="{909E8E84-426E-40DD-AFC4-6F175D3DCCD1}">
              <a14:hiddenFill xmlns:a14="http://schemas.microsoft.com/office/drawing/2010/main">
                <a:noFill/>
              </a14:hiddenFill>
            </a:ext>
          </a:extLst>
        </p:spPr>
      </p:cxnSp>
      <p:cxnSp>
        <p:nvCxnSpPr>
          <p:cNvPr id="14" name="AutoShape 11"/>
          <p:cNvCxnSpPr>
            <a:cxnSpLocks noChangeShapeType="1"/>
          </p:cNvCxnSpPr>
          <p:nvPr/>
        </p:nvCxnSpPr>
        <p:spPr bwMode="auto">
          <a:xfrm rot="5400000">
            <a:off x="4402931" y="4103570"/>
            <a:ext cx="192088" cy="0"/>
          </a:xfrm>
          <a:prstGeom prst="straightConnector1">
            <a:avLst/>
          </a:prstGeom>
          <a:noFill/>
          <a:ln w="38100">
            <a:solidFill>
              <a:srgbClr val="00498B"/>
            </a:solidFill>
            <a:round/>
            <a:headEnd/>
            <a:tailEnd type="triangle" w="med" len="med"/>
          </a:ln>
          <a:extLst>
            <a:ext uri="{909E8E84-426E-40DD-AFC4-6F175D3DCCD1}">
              <a14:hiddenFill xmlns:a14="http://schemas.microsoft.com/office/drawing/2010/main">
                <a:noFill/>
              </a14:hiddenFill>
            </a:ext>
          </a:extLst>
        </p:spPr>
      </p:cxnSp>
      <p:cxnSp>
        <p:nvCxnSpPr>
          <p:cNvPr id="15" name="AutoShape 11"/>
          <p:cNvCxnSpPr>
            <a:cxnSpLocks noChangeShapeType="1"/>
          </p:cNvCxnSpPr>
          <p:nvPr/>
        </p:nvCxnSpPr>
        <p:spPr bwMode="auto">
          <a:xfrm rot="5400000">
            <a:off x="4390048" y="4762383"/>
            <a:ext cx="192088" cy="0"/>
          </a:xfrm>
          <a:prstGeom prst="straightConnector1">
            <a:avLst/>
          </a:prstGeom>
          <a:noFill/>
          <a:ln w="38100">
            <a:solidFill>
              <a:srgbClr val="00498B"/>
            </a:solidFill>
            <a:round/>
            <a:headEnd/>
            <a:tailEnd type="triangle" w="med" len="med"/>
          </a:ln>
          <a:extLst>
            <a:ext uri="{909E8E84-426E-40DD-AFC4-6F175D3DCCD1}">
              <a14:hiddenFill xmlns:a14="http://schemas.microsoft.com/office/drawing/2010/main">
                <a:noFill/>
              </a14:hiddenFill>
            </a:ext>
          </a:extLst>
        </p:spPr>
      </p:cxnSp>
      <p:cxnSp>
        <p:nvCxnSpPr>
          <p:cNvPr id="16" name="AutoShape 25"/>
          <p:cNvCxnSpPr>
            <a:cxnSpLocks noChangeShapeType="1"/>
          </p:cNvCxnSpPr>
          <p:nvPr/>
        </p:nvCxnSpPr>
        <p:spPr bwMode="auto">
          <a:xfrm rot="5400000">
            <a:off x="4376554" y="5466281"/>
            <a:ext cx="219075" cy="0"/>
          </a:xfrm>
          <a:prstGeom prst="straightConnector1">
            <a:avLst/>
          </a:prstGeom>
          <a:noFill/>
          <a:ln w="38100">
            <a:solidFill>
              <a:srgbClr val="00498B"/>
            </a:solidFill>
            <a:round/>
            <a:headEnd/>
            <a:tailEnd type="triangle" w="med" len="med"/>
          </a:ln>
          <a:extLst>
            <a:ext uri="{909E8E84-426E-40DD-AFC4-6F175D3DCCD1}">
              <a14:hiddenFill xmlns:a14="http://schemas.microsoft.com/office/drawing/2010/main">
                <a:noFill/>
              </a14:hiddenFill>
            </a:ext>
          </a:extLst>
        </p:spPr>
      </p:cxnSp>
      <p:cxnSp>
        <p:nvCxnSpPr>
          <p:cNvPr id="17" name="AutoShape 16"/>
          <p:cNvCxnSpPr>
            <a:cxnSpLocks noChangeShapeType="1"/>
          </p:cNvCxnSpPr>
          <p:nvPr/>
        </p:nvCxnSpPr>
        <p:spPr bwMode="auto">
          <a:xfrm rot="10800000" flipV="1">
            <a:off x="1536567" y="2523087"/>
            <a:ext cx="1339206" cy="958848"/>
          </a:xfrm>
          <a:prstGeom prst="bentConnector3">
            <a:avLst>
              <a:gd name="adj1" fmla="val 100812"/>
            </a:avLst>
          </a:prstGeom>
          <a:noFill/>
          <a:ln w="38100">
            <a:solidFill>
              <a:srgbClr val="00498B"/>
            </a:solidFill>
            <a:miter lim="800000"/>
            <a:headEnd/>
            <a:tailEnd type="triangle" w="med" len="med"/>
          </a:ln>
          <a:extLst>
            <a:ext uri="{909E8E84-426E-40DD-AFC4-6F175D3DCCD1}">
              <a14:hiddenFill xmlns:a14="http://schemas.microsoft.com/office/drawing/2010/main">
                <a:noFill/>
              </a14:hiddenFill>
            </a:ext>
          </a:extLst>
        </p:spPr>
      </p:cxnSp>
      <p:cxnSp>
        <p:nvCxnSpPr>
          <p:cNvPr id="18" name="AutoShape 28"/>
          <p:cNvCxnSpPr>
            <a:cxnSpLocks noChangeShapeType="1"/>
          </p:cNvCxnSpPr>
          <p:nvPr/>
        </p:nvCxnSpPr>
        <p:spPr bwMode="auto">
          <a:xfrm rot="10800000" flipV="1">
            <a:off x="2206169" y="2999763"/>
            <a:ext cx="692154" cy="479426"/>
          </a:xfrm>
          <a:prstGeom prst="bentConnector3">
            <a:avLst>
              <a:gd name="adj1" fmla="val 99157"/>
            </a:avLst>
          </a:prstGeom>
          <a:noFill/>
          <a:ln w="38100">
            <a:solidFill>
              <a:srgbClr val="00498B"/>
            </a:solidFill>
            <a:miter lim="800000"/>
            <a:headEnd/>
            <a:tailEnd type="triangle" w="med" len="med"/>
          </a:ln>
          <a:extLst>
            <a:ext uri="{909E8E84-426E-40DD-AFC4-6F175D3DCCD1}">
              <a14:hiddenFill xmlns:a14="http://schemas.microsoft.com/office/drawing/2010/main">
                <a:noFill/>
              </a14:hiddenFill>
            </a:ext>
          </a:extLst>
        </p:spPr>
      </p:cxnSp>
      <p:sp>
        <p:nvSpPr>
          <p:cNvPr id="19" name="Text Box 4"/>
          <p:cNvSpPr txBox="1">
            <a:spLocks noChangeArrowheads="1"/>
          </p:cNvSpPr>
          <p:nvPr/>
        </p:nvSpPr>
        <p:spPr bwMode="auto">
          <a:xfrm>
            <a:off x="1010179" y="3490625"/>
            <a:ext cx="1679575" cy="466725"/>
          </a:xfrm>
          <a:prstGeom prst="rect">
            <a:avLst/>
          </a:prstGeo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a:ln w="9525">
            <a:solidFill>
              <a:srgbClr val="072F67"/>
            </a:solidFill>
            <a:miter lim="800000"/>
            <a:headEnd/>
            <a:tailEnd/>
          </a:ln>
          <a:effectLst/>
        </p:spPr>
        <p:txBody>
          <a:bodyPr>
            <a:spAutoFit/>
          </a:bodyPr>
          <a:lstStyle/>
          <a:p>
            <a:pPr algn="ctr" eaLnBrk="0" hangingPunct="0">
              <a:spcBef>
                <a:spcPct val="50000"/>
              </a:spcBef>
              <a:defRPr/>
            </a:pPr>
            <a:r>
              <a:rPr lang="en-GB" b="1" dirty="0">
                <a:ea typeface="+mn-ea"/>
              </a:rPr>
              <a:t>Rejection</a:t>
            </a:r>
          </a:p>
        </p:txBody>
      </p:sp>
      <p:sp>
        <p:nvSpPr>
          <p:cNvPr id="20" name="Text Box 3"/>
          <p:cNvSpPr txBox="1">
            <a:spLocks noChangeArrowheads="1"/>
          </p:cNvSpPr>
          <p:nvPr/>
        </p:nvSpPr>
        <p:spPr bwMode="auto">
          <a:xfrm>
            <a:off x="6645884" y="3401401"/>
            <a:ext cx="1660525" cy="466725"/>
          </a:xfrm>
          <a:prstGeom prst="rect">
            <a:avLst/>
          </a:prstGeom>
          <a:gradFill flip="none" rotWithShape="1">
            <a:gsLst>
              <a:gs pos="0">
                <a:srgbClr val="A0C50E">
                  <a:tint val="66000"/>
                  <a:satMod val="160000"/>
                </a:srgbClr>
              </a:gs>
              <a:gs pos="50000">
                <a:srgbClr val="A0C50E">
                  <a:tint val="44500"/>
                  <a:satMod val="160000"/>
                </a:srgbClr>
              </a:gs>
              <a:gs pos="100000">
                <a:srgbClr val="A0C50E">
                  <a:tint val="23500"/>
                  <a:satMod val="160000"/>
                </a:srgbClr>
              </a:gs>
            </a:gsLst>
            <a:path path="circle">
              <a:fillToRect l="100000" t="100000"/>
            </a:path>
            <a:tileRect r="-100000" b="-100000"/>
          </a:gradFill>
          <a:ln w="9525">
            <a:solidFill>
              <a:srgbClr val="072F6B"/>
            </a:solidFill>
            <a:miter lim="800000"/>
            <a:headEnd/>
            <a:tailEnd/>
          </a:ln>
          <a:effectLst/>
        </p:spPr>
        <p:txBody>
          <a:bodyPr>
            <a:spAutoFit/>
          </a:bodyPr>
          <a:lstStyle/>
          <a:p>
            <a:pPr algn="ctr" eaLnBrk="0" hangingPunct="0">
              <a:spcBef>
                <a:spcPct val="50000"/>
              </a:spcBef>
              <a:defRPr/>
            </a:pPr>
            <a:r>
              <a:rPr lang="en-GB" b="1" dirty="0">
                <a:ea typeface="+mn-ea"/>
              </a:rPr>
              <a:t>Revision</a:t>
            </a:r>
          </a:p>
        </p:txBody>
      </p:sp>
      <p:cxnSp>
        <p:nvCxnSpPr>
          <p:cNvPr id="21" name="AutoShape 17"/>
          <p:cNvCxnSpPr>
            <a:cxnSpLocks noChangeShapeType="1"/>
          </p:cNvCxnSpPr>
          <p:nvPr/>
        </p:nvCxnSpPr>
        <p:spPr bwMode="auto">
          <a:xfrm rot="5400000" flipH="1">
            <a:off x="6627628" y="2552882"/>
            <a:ext cx="323850" cy="1373187"/>
          </a:xfrm>
          <a:prstGeom prst="bentConnector2">
            <a:avLst/>
          </a:prstGeom>
          <a:noFill/>
          <a:ln w="38100">
            <a:solidFill>
              <a:srgbClr val="00498B"/>
            </a:solidFill>
            <a:miter lim="800000"/>
            <a:headEnd/>
            <a:tailEnd type="triangle" w="med" len="med"/>
          </a:ln>
          <a:extLst>
            <a:ext uri="{909E8E84-426E-40DD-AFC4-6F175D3DCCD1}">
              <a14:hiddenFill xmlns:a14="http://schemas.microsoft.com/office/drawing/2010/main">
                <a:noFill/>
              </a14:hiddenFill>
            </a:ext>
          </a:extLst>
        </p:spPr>
      </p:cxnSp>
      <p:cxnSp>
        <p:nvCxnSpPr>
          <p:cNvPr id="22" name="AutoShape 15"/>
          <p:cNvCxnSpPr>
            <a:cxnSpLocks noChangeShapeType="1"/>
            <a:stCxn id="9" idx="3"/>
          </p:cNvCxnSpPr>
          <p:nvPr/>
        </p:nvCxnSpPr>
        <p:spPr bwMode="auto">
          <a:xfrm flipV="1">
            <a:off x="6130779" y="3868126"/>
            <a:ext cx="1400150" cy="564851"/>
          </a:xfrm>
          <a:prstGeom prst="bentConnector3">
            <a:avLst>
              <a:gd name="adj1" fmla="val 100120"/>
            </a:avLst>
          </a:prstGeom>
          <a:noFill/>
          <a:ln w="38100">
            <a:solidFill>
              <a:srgbClr val="00498B"/>
            </a:solidFill>
            <a:miter lim="800000"/>
            <a:headEnd/>
            <a:tailEnd type="triangle" w="med" len="med"/>
          </a:ln>
          <a:extLst>
            <a:ext uri="{909E8E84-426E-40DD-AFC4-6F175D3DCCD1}">
              <a14:hiddenFill xmlns:a14="http://schemas.microsoft.com/office/drawing/2010/main">
                <a:noFill/>
              </a14:hiddenFill>
            </a:ext>
          </a:extLst>
        </p:spPr>
      </p:cxnSp>
      <p:cxnSp>
        <p:nvCxnSpPr>
          <p:cNvPr id="23" name="AutoShape 14"/>
          <p:cNvCxnSpPr>
            <a:cxnSpLocks noChangeShapeType="1"/>
          </p:cNvCxnSpPr>
          <p:nvPr/>
        </p:nvCxnSpPr>
        <p:spPr bwMode="auto">
          <a:xfrm rot="10800000">
            <a:off x="1690542" y="3972405"/>
            <a:ext cx="1216027" cy="452960"/>
          </a:xfrm>
          <a:prstGeom prst="bentConnector3">
            <a:avLst>
              <a:gd name="adj1" fmla="val 99839"/>
            </a:avLst>
          </a:prstGeom>
          <a:noFill/>
          <a:ln w="38100">
            <a:solidFill>
              <a:srgbClr val="00498B"/>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5499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6"/>
          <p:cNvSpPr>
            <a:spLocks noChangeShapeType="1"/>
          </p:cNvSpPr>
          <p:nvPr/>
        </p:nvSpPr>
        <p:spPr bwMode="auto">
          <a:xfrm>
            <a:off x="990600" y="2819400"/>
            <a:ext cx="70866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3" name="Line 7"/>
          <p:cNvSpPr>
            <a:spLocks noChangeShapeType="1"/>
          </p:cNvSpPr>
          <p:nvPr/>
        </p:nvSpPr>
        <p:spPr bwMode="auto">
          <a:xfrm>
            <a:off x="914400" y="3352800"/>
            <a:ext cx="70866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4" name="Line 8"/>
          <p:cNvSpPr>
            <a:spLocks noChangeShapeType="1"/>
          </p:cNvSpPr>
          <p:nvPr/>
        </p:nvSpPr>
        <p:spPr bwMode="auto">
          <a:xfrm>
            <a:off x="990600" y="3886200"/>
            <a:ext cx="70866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5" name="Line 9"/>
          <p:cNvSpPr>
            <a:spLocks noChangeShapeType="1"/>
          </p:cNvSpPr>
          <p:nvPr/>
        </p:nvSpPr>
        <p:spPr bwMode="auto">
          <a:xfrm>
            <a:off x="914400" y="4419600"/>
            <a:ext cx="7086600"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26" name="Line 10"/>
          <p:cNvSpPr>
            <a:spLocks noChangeShapeType="1"/>
          </p:cNvSpPr>
          <p:nvPr/>
        </p:nvSpPr>
        <p:spPr bwMode="auto">
          <a:xfrm>
            <a:off x="5257800" y="1981200"/>
            <a:ext cx="0" cy="350520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5127" name="Picture 12"/>
          <p:cNvPicPr>
            <a:picLocks noGrp="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06525" y="990600"/>
            <a:ext cx="6481763" cy="5105400"/>
          </a:xfrm>
          <a:noFill/>
          <a:extLs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4012662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Grp="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70000" y="1100138"/>
            <a:ext cx="6754813" cy="4884737"/>
          </a:xfrm>
          <a:noFill/>
          <a:extLs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906833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Grp="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303338" y="1174750"/>
            <a:ext cx="6688137" cy="4735513"/>
          </a:xfrm>
          <a:noFill/>
          <a:extLs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87207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739302" y="2681400"/>
            <a:ext cx="8404698" cy="18011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sz="2400" dirty="0">
              <a:latin typeface="Helvetica"/>
              <a:cs typeface="Helvetica"/>
            </a:endParaRPr>
          </a:p>
        </p:txBody>
      </p:sp>
      <p:sp>
        <p:nvSpPr>
          <p:cNvPr id="2" name="TextBox 1"/>
          <p:cNvSpPr txBox="1"/>
          <p:nvPr/>
        </p:nvSpPr>
        <p:spPr>
          <a:xfrm>
            <a:off x="224287" y="666056"/>
            <a:ext cx="8695426" cy="646331"/>
          </a:xfrm>
          <a:prstGeom prst="rect">
            <a:avLst/>
          </a:prstGeom>
          <a:noFill/>
        </p:spPr>
        <p:txBody>
          <a:bodyPr wrap="square" rtlCol="0">
            <a:spAutoFit/>
          </a:bodyPr>
          <a:lstStyle/>
          <a:p>
            <a:pPr algn="ctr"/>
            <a:r>
              <a:rPr lang="en-GB" sz="3600" b="1" dirty="0">
                <a:latin typeface="+mj-lt"/>
                <a:cs typeface="Helvetica"/>
              </a:rPr>
              <a:t>What do you want </a:t>
            </a:r>
            <a:r>
              <a:rPr lang="en-GB" sz="3600" b="1" dirty="0" smtClean="0">
                <a:latin typeface="+mj-lt"/>
                <a:cs typeface="Helvetica"/>
              </a:rPr>
              <a:t>to take from this event?</a:t>
            </a:r>
            <a:endParaRPr lang="en-GB" sz="3600" b="1" dirty="0">
              <a:latin typeface="+mj-lt"/>
              <a:cs typeface="Helvetica"/>
            </a:endParaRPr>
          </a:p>
        </p:txBody>
      </p:sp>
      <p:graphicFrame>
        <p:nvGraphicFramePr>
          <p:cNvPr id="8" name="Diagram 7"/>
          <p:cNvGraphicFramePr/>
          <p:nvPr>
            <p:extLst>
              <p:ext uri="{D42A27DB-BD31-4B8C-83A1-F6EECF244321}">
                <p14:modId xmlns:p14="http://schemas.microsoft.com/office/powerpoint/2010/main" val="3101990747"/>
              </p:ext>
            </p:extLst>
          </p:nvPr>
        </p:nvGraphicFramePr>
        <p:xfrm>
          <a:off x="624130" y="1268084"/>
          <a:ext cx="7895739" cy="4856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375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DA7165DD-A2F9-4DF7-B3EE-CE18F5F0F4C7}"/>
                                            </p:graphicEl>
                                          </p:spTgt>
                                        </p:tgtEl>
                                        <p:attrNameLst>
                                          <p:attrName>style.visibility</p:attrName>
                                        </p:attrNameLst>
                                      </p:cBhvr>
                                      <p:to>
                                        <p:strVal val="visible"/>
                                      </p:to>
                                    </p:set>
                                    <p:animEffect transition="in" filter="fade">
                                      <p:cBhvr>
                                        <p:cTn id="7" dur="500"/>
                                        <p:tgtEl>
                                          <p:spTgt spid="8">
                                            <p:graphicEl>
                                              <a:dgm id="{DA7165DD-A2F9-4DF7-B3EE-CE18F5F0F4C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graphicEl>
                                              <a:dgm id="{E3E63761-4E6B-4F29-B62E-39386459903C}"/>
                                            </p:graphicEl>
                                          </p:spTgt>
                                        </p:tgtEl>
                                        <p:attrNameLst>
                                          <p:attrName>style.visibility</p:attrName>
                                        </p:attrNameLst>
                                      </p:cBhvr>
                                      <p:to>
                                        <p:strVal val="visible"/>
                                      </p:to>
                                    </p:set>
                                    <p:animEffect transition="in" filter="fade">
                                      <p:cBhvr>
                                        <p:cTn id="10" dur="500"/>
                                        <p:tgtEl>
                                          <p:spTgt spid="8">
                                            <p:graphicEl>
                                              <a:dgm id="{E3E63761-4E6B-4F29-B62E-39386459903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graphicEl>
                                              <a:dgm id="{64451EBA-F441-4C95-B937-B446F7E1DFF6}"/>
                                            </p:graphicEl>
                                          </p:spTgt>
                                        </p:tgtEl>
                                        <p:attrNameLst>
                                          <p:attrName>style.visibility</p:attrName>
                                        </p:attrNameLst>
                                      </p:cBhvr>
                                      <p:to>
                                        <p:strVal val="visible"/>
                                      </p:to>
                                    </p:set>
                                    <p:animEffect transition="in" filter="fade">
                                      <p:cBhvr>
                                        <p:cTn id="15" dur="500"/>
                                        <p:tgtEl>
                                          <p:spTgt spid="8">
                                            <p:graphicEl>
                                              <a:dgm id="{64451EBA-F441-4C95-B937-B446F7E1DFF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graphicEl>
                                              <a:dgm id="{78D87DBC-6C22-45FD-AAAF-B813B5CDD8B1}"/>
                                            </p:graphicEl>
                                          </p:spTgt>
                                        </p:tgtEl>
                                        <p:attrNameLst>
                                          <p:attrName>style.visibility</p:attrName>
                                        </p:attrNameLst>
                                      </p:cBhvr>
                                      <p:to>
                                        <p:strVal val="visible"/>
                                      </p:to>
                                    </p:set>
                                    <p:animEffect transition="in" filter="fade">
                                      <p:cBhvr>
                                        <p:cTn id="18" dur="500"/>
                                        <p:tgtEl>
                                          <p:spTgt spid="8">
                                            <p:graphicEl>
                                              <a:dgm id="{78D87DBC-6C22-45FD-AAAF-B813B5CDD8B1}"/>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graphicEl>
                                              <a:dgm id="{3D002655-2AFA-4B53-9A1F-235EF4671AD9}"/>
                                            </p:graphicEl>
                                          </p:spTgt>
                                        </p:tgtEl>
                                        <p:attrNameLst>
                                          <p:attrName>style.visibility</p:attrName>
                                        </p:attrNameLst>
                                      </p:cBhvr>
                                      <p:to>
                                        <p:strVal val="visible"/>
                                      </p:to>
                                    </p:set>
                                    <p:animEffect transition="in" filter="fade">
                                      <p:cBhvr>
                                        <p:cTn id="23" dur="500"/>
                                        <p:tgtEl>
                                          <p:spTgt spid="8">
                                            <p:graphicEl>
                                              <a:dgm id="{3D002655-2AFA-4B53-9A1F-235EF4671AD9}"/>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graphicEl>
                                              <a:dgm id="{CD47F1BF-525C-49AA-8A51-F618F274683E}"/>
                                            </p:graphicEl>
                                          </p:spTgt>
                                        </p:tgtEl>
                                        <p:attrNameLst>
                                          <p:attrName>style.visibility</p:attrName>
                                        </p:attrNameLst>
                                      </p:cBhvr>
                                      <p:to>
                                        <p:strVal val="visible"/>
                                      </p:to>
                                    </p:set>
                                    <p:animEffect transition="in" filter="fade">
                                      <p:cBhvr>
                                        <p:cTn id="26" dur="500"/>
                                        <p:tgtEl>
                                          <p:spTgt spid="8">
                                            <p:graphicEl>
                                              <a:dgm id="{CD47F1BF-525C-49AA-8A51-F618F274683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018601689"/>
              </p:ext>
            </p:extLst>
          </p:nvPr>
        </p:nvGraphicFramePr>
        <p:xfrm>
          <a:off x="586596" y="1229264"/>
          <a:ext cx="8142876"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982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09700"/>
            <a:ext cx="76581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375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413401" y="240148"/>
            <a:ext cx="3869416" cy="572652"/>
            <a:chOff x="222600" y="211578"/>
            <a:chExt cx="3644831" cy="539415"/>
          </a:xfrm>
        </p:grpSpPr>
        <p:pic>
          <p:nvPicPr>
            <p:cNvPr id="3" name="Imagen 2" descr="PPT Heading E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359" y="211578"/>
              <a:ext cx="3228072" cy="471124"/>
            </a:xfrm>
            <a:prstGeom prst="rect">
              <a:avLst/>
            </a:prstGeom>
          </p:spPr>
        </p:pic>
        <p:pic>
          <p:nvPicPr>
            <p:cNvPr id="4" name="Imagen 3" descr="PPT Headi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222600" y="211578"/>
              <a:ext cx="335812" cy="539415"/>
            </a:xfrm>
            <a:prstGeom prst="rect">
              <a:avLst/>
            </a:prstGeom>
          </p:spPr>
        </p:pic>
      </p:grpSp>
      <p:grpSp>
        <p:nvGrpSpPr>
          <p:cNvPr id="5" name="Agrupar 4"/>
          <p:cNvGrpSpPr/>
          <p:nvPr/>
        </p:nvGrpSpPr>
        <p:grpSpPr>
          <a:xfrm>
            <a:off x="4660181" y="240148"/>
            <a:ext cx="3965660" cy="572652"/>
            <a:chOff x="4164650" y="211578"/>
            <a:chExt cx="3735489" cy="539415"/>
          </a:xfrm>
        </p:grpSpPr>
        <p:pic>
          <p:nvPicPr>
            <p:cNvPr id="6" name="Imagen 5" descr="PPT Heading SP.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82801" y="211578"/>
              <a:ext cx="3317338" cy="473905"/>
            </a:xfrm>
            <a:prstGeom prst="rect">
              <a:avLst/>
            </a:prstGeom>
          </p:spPr>
        </p:pic>
        <p:pic>
          <p:nvPicPr>
            <p:cNvPr id="7" name="Imagen 6" descr="PPT Headi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4164650" y="211578"/>
              <a:ext cx="335812" cy="539415"/>
            </a:xfrm>
            <a:prstGeom prst="rect">
              <a:avLst/>
            </a:prstGeom>
          </p:spPr>
        </p:pic>
      </p:grpSp>
      <p:pic>
        <p:nvPicPr>
          <p:cNvPr id="8" name="Imagen 7" descr="imagen portada PP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257" y="1711774"/>
            <a:ext cx="3565584" cy="3180902"/>
          </a:xfrm>
          <a:prstGeom prst="rect">
            <a:avLst/>
          </a:prstGeom>
        </p:spPr>
      </p:pic>
      <p:cxnSp>
        <p:nvCxnSpPr>
          <p:cNvPr id="10" name="Conector recto 9"/>
          <p:cNvCxnSpPr/>
          <p:nvPr/>
        </p:nvCxnSpPr>
        <p:spPr>
          <a:xfrm>
            <a:off x="413401" y="1711773"/>
            <a:ext cx="38694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ector recto 10"/>
          <p:cNvCxnSpPr/>
          <p:nvPr/>
        </p:nvCxnSpPr>
        <p:spPr>
          <a:xfrm>
            <a:off x="413401" y="4129257"/>
            <a:ext cx="38694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488829" y="2043352"/>
            <a:ext cx="3718560" cy="1200329"/>
          </a:xfrm>
          <a:prstGeom prst="rect">
            <a:avLst/>
          </a:prstGeom>
          <a:noFill/>
        </p:spPr>
        <p:txBody>
          <a:bodyPr wrap="square" rtlCol="0">
            <a:spAutoFit/>
          </a:bodyPr>
          <a:lstStyle/>
          <a:p>
            <a:pPr algn="ctr"/>
            <a:r>
              <a:rPr lang="es-ES" sz="3600" b="1" dirty="0" err="1" smtClean="0"/>
              <a:t>The</a:t>
            </a:r>
            <a:r>
              <a:rPr lang="es-ES" sz="3600" b="1" dirty="0" smtClean="0"/>
              <a:t> </a:t>
            </a:r>
            <a:r>
              <a:rPr lang="es-ES" sz="3600" b="1" dirty="0" err="1" smtClean="0"/>
              <a:t>Principles</a:t>
            </a:r>
            <a:r>
              <a:rPr lang="es-ES" sz="3600" b="1" dirty="0" smtClean="0"/>
              <a:t> of Assessment</a:t>
            </a:r>
            <a:endParaRPr lang="es-ES" sz="3600" b="1" dirty="0"/>
          </a:p>
        </p:txBody>
      </p:sp>
      <p:sp>
        <p:nvSpPr>
          <p:cNvPr id="13" name="CuadroTexto 12"/>
          <p:cNvSpPr txBox="1"/>
          <p:nvPr/>
        </p:nvSpPr>
        <p:spPr>
          <a:xfrm>
            <a:off x="413401" y="4530894"/>
            <a:ext cx="3869416" cy="892552"/>
          </a:xfrm>
          <a:prstGeom prst="rect">
            <a:avLst/>
          </a:prstGeom>
          <a:noFill/>
        </p:spPr>
        <p:txBody>
          <a:bodyPr wrap="square" rtlCol="0">
            <a:spAutoFit/>
          </a:bodyPr>
          <a:lstStyle/>
          <a:p>
            <a:r>
              <a:rPr lang="es-ES" sz="2600" dirty="0" smtClean="0"/>
              <a:t>Belinda </a:t>
            </a:r>
            <a:r>
              <a:rPr lang="es-ES" sz="2600" dirty="0" err="1" smtClean="0"/>
              <a:t>Cerdá</a:t>
            </a:r>
            <a:endParaRPr lang="es-ES" sz="2600" dirty="0" smtClean="0"/>
          </a:p>
          <a:p>
            <a:r>
              <a:rPr lang="es-ES" sz="2600" dirty="0" smtClean="0"/>
              <a:t>Cambridge English</a:t>
            </a:r>
            <a:endParaRPr lang="es-ES" sz="2600" dirty="0"/>
          </a:p>
        </p:txBody>
      </p:sp>
      <p:sp>
        <p:nvSpPr>
          <p:cNvPr id="9" name="TextBox 8"/>
          <p:cNvSpPr txBox="1"/>
          <p:nvPr/>
        </p:nvSpPr>
        <p:spPr>
          <a:xfrm>
            <a:off x="404059" y="2043351"/>
            <a:ext cx="3888100" cy="1200329"/>
          </a:xfrm>
          <a:prstGeom prst="rect">
            <a:avLst/>
          </a:prstGeom>
          <a:noFill/>
        </p:spPr>
        <p:txBody>
          <a:bodyPr wrap="square" rtlCol="0">
            <a:spAutoFit/>
          </a:bodyPr>
          <a:lstStyle/>
          <a:p>
            <a:pPr algn="ctr"/>
            <a:r>
              <a:rPr lang="es-ES" sz="3600" b="1" dirty="0" err="1" smtClean="0"/>
              <a:t>Best</a:t>
            </a:r>
            <a:r>
              <a:rPr lang="es-ES" sz="3600" b="1" dirty="0" smtClean="0"/>
              <a:t> </a:t>
            </a:r>
            <a:r>
              <a:rPr lang="es-ES" sz="3600" b="1" dirty="0" err="1" smtClean="0"/>
              <a:t>practice</a:t>
            </a:r>
            <a:r>
              <a:rPr lang="es-ES" sz="3600" b="1" dirty="0" smtClean="0"/>
              <a:t> in </a:t>
            </a:r>
            <a:r>
              <a:rPr lang="es-ES" sz="3600" b="1" dirty="0" err="1" smtClean="0"/>
              <a:t>assessment</a:t>
            </a:r>
            <a:endParaRPr lang="en-GB" sz="3600" b="1" dirty="0"/>
          </a:p>
        </p:txBody>
      </p:sp>
      <p:sp>
        <p:nvSpPr>
          <p:cNvPr id="14" name="TextBox 13"/>
          <p:cNvSpPr txBox="1"/>
          <p:nvPr/>
        </p:nvSpPr>
        <p:spPr>
          <a:xfrm>
            <a:off x="226701" y="2043352"/>
            <a:ext cx="4242816" cy="1200329"/>
          </a:xfrm>
          <a:prstGeom prst="rect">
            <a:avLst/>
          </a:prstGeom>
          <a:noFill/>
        </p:spPr>
        <p:txBody>
          <a:bodyPr wrap="square" rtlCol="0">
            <a:spAutoFit/>
          </a:bodyPr>
          <a:lstStyle/>
          <a:p>
            <a:pPr algn="ctr"/>
            <a:r>
              <a:rPr lang="es-ES" sz="3600" b="1" dirty="0" err="1" smtClean="0"/>
              <a:t>What</a:t>
            </a:r>
            <a:r>
              <a:rPr lang="es-ES" sz="3600" b="1" dirty="0" smtClean="0"/>
              <a:t> </a:t>
            </a:r>
            <a:r>
              <a:rPr lang="es-ES" sz="3600" b="1" dirty="0" err="1" smtClean="0"/>
              <a:t>makes</a:t>
            </a:r>
            <a:r>
              <a:rPr lang="es-ES" sz="3600" b="1" dirty="0" smtClean="0"/>
              <a:t> a </a:t>
            </a:r>
            <a:r>
              <a:rPr lang="es-ES" sz="3600" b="1" dirty="0" err="1" smtClean="0"/>
              <a:t>good</a:t>
            </a:r>
            <a:r>
              <a:rPr lang="es-ES" sz="3600" b="1" dirty="0" smtClean="0"/>
              <a:t> </a:t>
            </a:r>
            <a:r>
              <a:rPr lang="es-ES" sz="3600" b="1" dirty="0" err="1" smtClean="0"/>
              <a:t>exam</a:t>
            </a:r>
            <a:r>
              <a:rPr lang="es-ES" sz="3600" b="1" dirty="0" smtClean="0"/>
              <a:t>?</a:t>
            </a:r>
            <a:endParaRPr lang="en-GB" sz="3600" b="1" dirty="0"/>
          </a:p>
        </p:txBody>
      </p:sp>
    </p:spTree>
    <p:extLst>
      <p:ext uri="{BB962C8B-B14F-4D97-AF65-F5344CB8AC3E}">
        <p14:creationId xmlns:p14="http://schemas.microsoft.com/office/powerpoint/2010/main" val="271517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9" grpId="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739302" y="2681400"/>
            <a:ext cx="8404698" cy="18011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sz="2400" dirty="0">
              <a:latin typeface="Helvetica"/>
              <a:cs typeface="Helvetica"/>
            </a:endParaRPr>
          </a:p>
        </p:txBody>
      </p:sp>
      <p:graphicFrame>
        <p:nvGraphicFramePr>
          <p:cNvPr id="2" name="Chart 1"/>
          <p:cNvGraphicFramePr/>
          <p:nvPr>
            <p:extLst>
              <p:ext uri="{D42A27DB-BD31-4B8C-83A1-F6EECF244321}">
                <p14:modId xmlns:p14="http://schemas.microsoft.com/office/powerpoint/2010/main" val="1894083586"/>
              </p:ext>
            </p:extLst>
          </p:nvPr>
        </p:nvGraphicFramePr>
        <p:xfrm>
          <a:off x="1280160" y="1549952"/>
          <a:ext cx="6693408" cy="44850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extLst>
              <p:ext uri="{D42A27DB-BD31-4B8C-83A1-F6EECF244321}">
                <p14:modId xmlns:p14="http://schemas.microsoft.com/office/powerpoint/2010/main" val="3756737605"/>
              </p:ext>
            </p:extLst>
          </p:nvPr>
        </p:nvGraphicFramePr>
        <p:xfrm>
          <a:off x="1450848" y="1577936"/>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437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59820" y="621304"/>
            <a:ext cx="9144000" cy="84857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sz="3600" b="1" dirty="0">
              <a:solidFill>
                <a:schemeClr val="bg2">
                  <a:lumMod val="50000"/>
                </a:schemeClr>
              </a:solidFill>
              <a:latin typeface="Helvetica"/>
              <a:cs typeface="Helvetica"/>
            </a:endParaRPr>
          </a:p>
        </p:txBody>
      </p:sp>
      <p:sp>
        <p:nvSpPr>
          <p:cNvPr id="6" name="Título 1"/>
          <p:cNvSpPr txBox="1">
            <a:spLocks/>
          </p:cNvSpPr>
          <p:nvPr/>
        </p:nvSpPr>
        <p:spPr>
          <a:xfrm>
            <a:off x="739302" y="2681400"/>
            <a:ext cx="8404698" cy="18011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sz="2400" dirty="0">
              <a:latin typeface="Helvetica"/>
              <a:cs typeface="Helvetica"/>
            </a:endParaRPr>
          </a:p>
        </p:txBody>
      </p:sp>
      <p:graphicFrame>
        <p:nvGraphicFramePr>
          <p:cNvPr id="2" name="Chart 1"/>
          <p:cNvGraphicFramePr/>
          <p:nvPr>
            <p:extLst>
              <p:ext uri="{D42A27DB-BD31-4B8C-83A1-F6EECF244321}">
                <p14:modId xmlns:p14="http://schemas.microsoft.com/office/powerpoint/2010/main" val="342413254"/>
              </p:ext>
            </p:extLst>
          </p:nvPr>
        </p:nvGraphicFramePr>
        <p:xfrm>
          <a:off x="1134996" y="1348277"/>
          <a:ext cx="6754368" cy="4467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21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765544"/>
            <a:ext cx="9144000" cy="84857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600" b="1" dirty="0" err="1" smtClean="0">
                <a:cs typeface="Helvetica"/>
              </a:rPr>
              <a:t>Questions</a:t>
            </a:r>
            <a:endParaRPr lang="es-ES" sz="3600" b="1" dirty="0">
              <a:cs typeface="Helvetica"/>
            </a:endParaRPr>
          </a:p>
        </p:txBody>
      </p:sp>
      <p:sp>
        <p:nvSpPr>
          <p:cNvPr id="6" name="Título 1"/>
          <p:cNvSpPr txBox="1">
            <a:spLocks/>
          </p:cNvSpPr>
          <p:nvPr/>
        </p:nvSpPr>
        <p:spPr>
          <a:xfrm>
            <a:off x="739302" y="2681400"/>
            <a:ext cx="8404698" cy="180110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s-ES" sz="2400" dirty="0">
              <a:latin typeface="Helvetica"/>
              <a:cs typeface="Helvetic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381" y="1494846"/>
            <a:ext cx="4711744" cy="4385187"/>
          </a:xfrm>
          <a:prstGeom prst="rect">
            <a:avLst/>
          </a:prstGeom>
        </p:spPr>
      </p:pic>
    </p:spTree>
    <p:extLst>
      <p:ext uri="{BB962C8B-B14F-4D97-AF65-F5344CB8AC3E}">
        <p14:creationId xmlns:p14="http://schemas.microsoft.com/office/powerpoint/2010/main" val="155329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b="1" dirty="0" err="1" smtClean="0"/>
              <a:t>Why</a:t>
            </a:r>
            <a:r>
              <a:rPr lang="es-ES" sz="3600" b="1" dirty="0" smtClean="0"/>
              <a:t> </a:t>
            </a:r>
            <a:r>
              <a:rPr lang="es-ES" sz="3600" b="1" dirty="0" err="1" smtClean="0"/>
              <a:t>is</a:t>
            </a:r>
            <a:r>
              <a:rPr lang="es-ES" sz="3600" b="1" dirty="0" smtClean="0"/>
              <a:t> Assessment </a:t>
            </a:r>
            <a:r>
              <a:rPr lang="es-ES" sz="3600" b="1" dirty="0" err="1" smtClean="0"/>
              <a:t>Literacy</a:t>
            </a:r>
            <a:r>
              <a:rPr lang="es-ES" sz="3600" b="1" dirty="0" smtClean="0"/>
              <a:t> </a:t>
            </a:r>
            <a:r>
              <a:rPr lang="es-ES" sz="3600" b="1" dirty="0" err="1" smtClean="0"/>
              <a:t>important</a:t>
            </a:r>
            <a:r>
              <a:rPr lang="es-ES" sz="3600" b="1" dirty="0" smtClean="0"/>
              <a:t>?</a:t>
            </a:r>
            <a:endParaRPr lang="en-GB" sz="36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760" y="2485608"/>
            <a:ext cx="5478498" cy="365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6280" y="1718548"/>
            <a:ext cx="5568897" cy="646331"/>
          </a:xfrm>
          <a:prstGeom prst="rect">
            <a:avLst/>
          </a:prstGeom>
          <a:noFill/>
        </p:spPr>
        <p:txBody>
          <a:bodyPr wrap="none" rtlCol="0">
            <a:spAutoFit/>
          </a:bodyPr>
          <a:lstStyle/>
          <a:p>
            <a:r>
              <a:rPr lang="es-ES" sz="3600" dirty="0" err="1"/>
              <a:t>We</a:t>
            </a:r>
            <a:r>
              <a:rPr lang="es-ES" sz="3600" dirty="0"/>
              <a:t> can </a:t>
            </a:r>
            <a:r>
              <a:rPr lang="es-ES" sz="3600" dirty="0" err="1"/>
              <a:t>develop</a:t>
            </a:r>
            <a:r>
              <a:rPr lang="es-ES" sz="3600" dirty="0"/>
              <a:t> </a:t>
            </a:r>
            <a:r>
              <a:rPr lang="es-ES" sz="3600" dirty="0" err="1"/>
              <a:t>tests</a:t>
            </a:r>
            <a:r>
              <a:rPr lang="es-ES" sz="3600" dirty="0"/>
              <a:t> </a:t>
            </a:r>
            <a:r>
              <a:rPr lang="es-ES" sz="3600" dirty="0" err="1" smtClean="0"/>
              <a:t>that</a:t>
            </a:r>
            <a:r>
              <a:rPr lang="es-ES" sz="3600" dirty="0" smtClean="0"/>
              <a:t>…. </a:t>
            </a:r>
            <a:endParaRPr lang="es-ES" sz="3600" dirty="0"/>
          </a:p>
        </p:txBody>
      </p:sp>
      <p:sp>
        <p:nvSpPr>
          <p:cNvPr id="5" name="Rectangle 4"/>
          <p:cNvSpPr/>
          <p:nvPr/>
        </p:nvSpPr>
        <p:spPr>
          <a:xfrm>
            <a:off x="1280160" y="5380542"/>
            <a:ext cx="7863840" cy="584775"/>
          </a:xfrm>
          <a:prstGeom prst="rect">
            <a:avLst/>
          </a:prstGeom>
        </p:spPr>
        <p:txBody>
          <a:bodyPr wrap="square">
            <a:spAutoFit/>
          </a:bodyPr>
          <a:lstStyle/>
          <a:p>
            <a:r>
              <a:rPr lang="es-ES" sz="3200" dirty="0" err="1"/>
              <a:t>We</a:t>
            </a:r>
            <a:r>
              <a:rPr lang="es-ES" sz="3200" dirty="0"/>
              <a:t> can </a:t>
            </a:r>
            <a:r>
              <a:rPr lang="es-ES" sz="3200" dirty="0" err="1"/>
              <a:t>evaluate</a:t>
            </a:r>
            <a:r>
              <a:rPr lang="es-ES" sz="3200" dirty="0"/>
              <a:t> and </a:t>
            </a:r>
            <a:r>
              <a:rPr lang="es-ES" sz="3200" dirty="0" err="1"/>
              <a:t>select</a:t>
            </a:r>
            <a:r>
              <a:rPr lang="es-ES" sz="3200" dirty="0"/>
              <a:t> </a:t>
            </a:r>
            <a:r>
              <a:rPr lang="es-ES" sz="3200" dirty="0" err="1" smtClean="0"/>
              <a:t>tests</a:t>
            </a:r>
            <a:r>
              <a:rPr lang="es-ES" sz="3200" dirty="0" smtClean="0"/>
              <a:t> </a:t>
            </a:r>
            <a:r>
              <a:rPr lang="es-ES" sz="3200" dirty="0" err="1" smtClean="0"/>
              <a:t>which</a:t>
            </a:r>
            <a:r>
              <a:rPr lang="es-ES" sz="3200" dirty="0" smtClean="0"/>
              <a:t>…</a:t>
            </a:r>
            <a:endParaRPr lang="en-GB" sz="3200" dirty="0"/>
          </a:p>
        </p:txBody>
      </p:sp>
    </p:spTree>
    <p:extLst>
      <p:ext uri="{BB962C8B-B14F-4D97-AF65-F5344CB8AC3E}">
        <p14:creationId xmlns:p14="http://schemas.microsoft.com/office/powerpoint/2010/main" val="21821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1.66667E-6 -3.3765E-6 L -0.30139 -0.13644 " pathEditMode="relative" rAng="0" ptsTypes="AA">
                                      <p:cBhvr>
                                        <p:cTn id="15" dur="2000" fill="hold"/>
                                        <p:tgtEl>
                                          <p:spTgt spid="1026"/>
                                        </p:tgtEl>
                                        <p:attrNameLst>
                                          <p:attrName>ppt_x</p:attrName>
                                          <p:attrName>ppt_y</p:attrName>
                                        </p:attrNameLst>
                                      </p:cBhvr>
                                      <p:rCtr x="-15069" y="-6822"/>
                                    </p:animMotion>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24" y="1121664"/>
            <a:ext cx="6656832" cy="499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606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600" b="1" dirty="0" err="1" smtClean="0"/>
              <a:t>Was</a:t>
            </a:r>
            <a:r>
              <a:rPr lang="es-ES" sz="3600" b="1" dirty="0" smtClean="0"/>
              <a:t> </a:t>
            </a:r>
            <a:r>
              <a:rPr lang="es-ES" sz="3600" b="1" dirty="0" err="1" smtClean="0"/>
              <a:t>it</a:t>
            </a:r>
            <a:r>
              <a:rPr lang="es-ES" sz="3600" b="1" dirty="0" smtClean="0"/>
              <a:t> </a:t>
            </a:r>
            <a:r>
              <a:rPr lang="es-ES" sz="3600" b="1" dirty="0" err="1" smtClean="0"/>
              <a:t>challenging</a:t>
            </a:r>
            <a:r>
              <a:rPr lang="es-ES" sz="3600" b="1" dirty="0" smtClean="0"/>
              <a:t>?</a:t>
            </a:r>
            <a:endParaRPr lang="en-GB"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1913119"/>
              </p:ext>
            </p:extLst>
          </p:nvPr>
        </p:nvGraphicFramePr>
        <p:xfrm>
          <a:off x="715963" y="2087563"/>
          <a:ext cx="7672387" cy="394811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24618" y="1640560"/>
            <a:ext cx="4667685" cy="461665"/>
          </a:xfrm>
          <a:prstGeom prst="rect">
            <a:avLst/>
          </a:prstGeom>
          <a:noFill/>
        </p:spPr>
        <p:txBody>
          <a:bodyPr wrap="square" rtlCol="0">
            <a:spAutoFit/>
          </a:bodyPr>
          <a:lstStyle/>
          <a:p>
            <a:r>
              <a:rPr lang="en-GB" sz="2400" dirty="0" smtClean="0"/>
              <a:t>Fairness </a:t>
            </a:r>
            <a:endParaRPr lang="en-GB" sz="2400" dirty="0"/>
          </a:p>
        </p:txBody>
      </p:sp>
      <p:sp>
        <p:nvSpPr>
          <p:cNvPr id="8" name="TextBox 7"/>
          <p:cNvSpPr txBox="1"/>
          <p:nvPr/>
        </p:nvSpPr>
        <p:spPr>
          <a:xfrm>
            <a:off x="239849" y="5326446"/>
            <a:ext cx="4423845" cy="461665"/>
          </a:xfrm>
          <a:prstGeom prst="rect">
            <a:avLst/>
          </a:prstGeom>
          <a:noFill/>
        </p:spPr>
        <p:txBody>
          <a:bodyPr wrap="square" rtlCol="0">
            <a:spAutoFit/>
          </a:bodyPr>
          <a:lstStyle/>
          <a:p>
            <a:r>
              <a:rPr lang="en-GB" sz="2400" dirty="0" smtClean="0"/>
              <a:t>Different task types</a:t>
            </a:r>
            <a:endParaRPr lang="en-GB" sz="2400" dirty="0"/>
          </a:p>
        </p:txBody>
      </p:sp>
      <p:sp>
        <p:nvSpPr>
          <p:cNvPr id="10" name="Rectangle 9"/>
          <p:cNvSpPr/>
          <p:nvPr/>
        </p:nvSpPr>
        <p:spPr>
          <a:xfrm>
            <a:off x="6439227" y="1656745"/>
            <a:ext cx="2704773" cy="461665"/>
          </a:xfrm>
          <a:prstGeom prst="rect">
            <a:avLst/>
          </a:prstGeom>
        </p:spPr>
        <p:txBody>
          <a:bodyPr wrap="square">
            <a:spAutoFit/>
          </a:bodyPr>
          <a:lstStyle/>
          <a:p>
            <a:r>
              <a:rPr lang="en-GB" sz="2400" dirty="0" smtClean="0"/>
              <a:t>Accuracy </a:t>
            </a:r>
            <a:endParaRPr lang="en-GB" sz="2400" dirty="0"/>
          </a:p>
        </p:txBody>
      </p:sp>
      <p:sp>
        <p:nvSpPr>
          <p:cNvPr id="11" name="Rectangle 10"/>
          <p:cNvSpPr/>
          <p:nvPr/>
        </p:nvSpPr>
        <p:spPr>
          <a:xfrm>
            <a:off x="6439227" y="5326445"/>
            <a:ext cx="3724656" cy="461665"/>
          </a:xfrm>
          <a:prstGeom prst="rect">
            <a:avLst/>
          </a:prstGeom>
        </p:spPr>
        <p:txBody>
          <a:bodyPr wrap="square">
            <a:spAutoFit/>
          </a:bodyPr>
          <a:lstStyle/>
          <a:p>
            <a:r>
              <a:rPr lang="en-GB" sz="2400" dirty="0" smtClean="0"/>
              <a:t>Positive impact</a:t>
            </a:r>
            <a:endParaRPr lang="en-GB" sz="2400" dirty="0"/>
          </a:p>
        </p:txBody>
      </p:sp>
    </p:spTree>
    <p:extLst>
      <p:ext uri="{BB962C8B-B14F-4D97-AF65-F5344CB8AC3E}">
        <p14:creationId xmlns:p14="http://schemas.microsoft.com/office/powerpoint/2010/main" val="341730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1" nodeType="clickEffect">
                                  <p:stCondLst>
                                    <p:cond delay="0"/>
                                  </p:stCondLst>
                                  <p:childTnLst>
                                    <p:set>
                                      <p:cBhvr rctx="PPT">
                                        <p:cTn id="11" dur="indefinite"/>
                                        <p:tgtEl>
                                          <p:spTgt spid="4"/>
                                        </p:tgtEl>
                                        <p:attrNameLst>
                                          <p:attrName>style.opacity</p:attrName>
                                        </p:attrNameLst>
                                      </p:cBhvr>
                                      <p:to>
                                        <p:strVal val="0.25"/>
                                      </p:to>
                                    </p:set>
                                    <p:animEffect filter="image" prLst="opacity: 0.25">
                                      <p:cBhvr rctx="IE">
                                        <p:cTn id="12" dur="indefinite"/>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1" nodeType="clickEffect">
                                  <p:stCondLst>
                                    <p:cond delay="0"/>
                                  </p:stCondLst>
                                  <p:childTnLst>
                                    <p:set>
                                      <p:cBhvr rctx="PPT">
                                        <p:cTn id="19" dur="indefinite"/>
                                        <p:tgtEl>
                                          <p:spTgt spid="7"/>
                                        </p:tgtEl>
                                        <p:attrNameLst>
                                          <p:attrName>style.opacity</p:attrName>
                                        </p:attrNameLst>
                                      </p:cBhvr>
                                      <p:to>
                                        <p:strVal val="0.25"/>
                                      </p:to>
                                    </p:set>
                                    <p:animEffect filter="image" prLst="opacity: 0.25">
                                      <p:cBhvr rctx="IE">
                                        <p:cTn id="20" dur="indefinite"/>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grpId="1" nodeType="clickEffect">
                                  <p:stCondLst>
                                    <p:cond delay="0"/>
                                  </p:stCondLst>
                                  <p:childTnLst>
                                    <p:set>
                                      <p:cBhvr rctx="PPT">
                                        <p:cTn id="27" dur="indefinite"/>
                                        <p:tgtEl>
                                          <p:spTgt spid="10"/>
                                        </p:tgtEl>
                                        <p:attrNameLst>
                                          <p:attrName>style.opacity</p:attrName>
                                        </p:attrNameLst>
                                      </p:cBhvr>
                                      <p:to>
                                        <p:strVal val="0.25"/>
                                      </p:to>
                                    </p:set>
                                    <p:animEffect filter="image" prLst="opacity: 0.25">
                                      <p:cBhvr rctx="IE">
                                        <p:cTn id="28" dur="indefinite"/>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1" nodeType="clickEffect">
                                  <p:stCondLst>
                                    <p:cond delay="0"/>
                                  </p:stCondLst>
                                  <p:childTnLst>
                                    <p:set>
                                      <p:cBhvr rctx="PPT">
                                        <p:cTn id="35" dur="indefinite"/>
                                        <p:tgtEl>
                                          <p:spTgt spid="8"/>
                                        </p:tgtEl>
                                        <p:attrNameLst>
                                          <p:attrName>style.opacity</p:attrName>
                                        </p:attrNameLst>
                                      </p:cBhvr>
                                      <p:to>
                                        <p:strVal val="0.25"/>
                                      </p:to>
                                    </p:set>
                                    <p:animEffect filter="image" prLst="opacity: 0.25">
                                      <p:cBhvr rctx="IE">
                                        <p:cTn id="36" dur="indefinite"/>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7" grpId="0"/>
      <p:bldP spid="7" grpId="1"/>
      <p:bldP spid="8" grpId="0"/>
      <p:bldP spid="8" grpId="1"/>
      <p:bldP spid="10" grpId="0"/>
      <p:bldP spid="10" grpId="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8348" y="933464"/>
            <a:ext cx="7671816" cy="999593"/>
          </a:xfrm>
        </p:spPr>
        <p:txBody>
          <a:bodyPr/>
          <a:lstStyle/>
          <a:p>
            <a:r>
              <a:rPr lang="es-ES" sz="3600" b="1" dirty="0" err="1" smtClean="0"/>
              <a:t>What</a:t>
            </a:r>
            <a:r>
              <a:rPr lang="es-ES" sz="3600" b="1" dirty="0" smtClean="0"/>
              <a:t> </a:t>
            </a:r>
            <a:r>
              <a:rPr lang="es-ES" sz="3600" b="1" dirty="0" err="1" smtClean="0"/>
              <a:t>makes</a:t>
            </a:r>
            <a:r>
              <a:rPr lang="es-ES" sz="3600" b="1" dirty="0" smtClean="0"/>
              <a:t> a </a:t>
            </a:r>
            <a:r>
              <a:rPr lang="es-ES" sz="3600" b="1" dirty="0" err="1" smtClean="0"/>
              <a:t>good</a:t>
            </a:r>
            <a:r>
              <a:rPr lang="es-ES" sz="3600" b="1" dirty="0" smtClean="0"/>
              <a:t> </a:t>
            </a:r>
            <a:r>
              <a:rPr lang="es-ES" sz="3600" b="1" dirty="0" err="1" smtClean="0"/>
              <a:t>exam</a:t>
            </a:r>
            <a:r>
              <a:rPr lang="es-ES" sz="3600" b="1" dirty="0" smtClean="0"/>
              <a:t>?</a:t>
            </a:r>
            <a:endParaRPr lang="en-GB" sz="3600" b="1" dirty="0"/>
          </a:p>
        </p:txBody>
      </p:sp>
      <p:sp>
        <p:nvSpPr>
          <p:cNvPr id="3" name="Oval Callout 2"/>
          <p:cNvSpPr/>
          <p:nvPr/>
        </p:nvSpPr>
        <p:spPr>
          <a:xfrm>
            <a:off x="430509" y="1888080"/>
            <a:ext cx="3864506" cy="1424539"/>
          </a:xfrm>
          <a:prstGeom prst="wedgeEllipseCallout">
            <a:avLst>
              <a:gd name="adj1" fmla="val 87766"/>
              <a:gd name="adj2" fmla="val 84417"/>
            </a:avLst>
          </a:prstGeom>
          <a:no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709788" y="2338740"/>
            <a:ext cx="3648115" cy="523220"/>
          </a:xfrm>
          <a:prstGeom prst="rect">
            <a:avLst/>
          </a:prstGeom>
        </p:spPr>
        <p:txBody>
          <a:bodyPr wrap="none">
            <a:spAutoFit/>
          </a:bodyPr>
          <a:lstStyle/>
          <a:p>
            <a:pPr algn="ctr"/>
            <a:r>
              <a:rPr lang="en-GB" sz="2800" b="1" dirty="0"/>
              <a:t>Assesses the four skills </a:t>
            </a:r>
          </a:p>
        </p:txBody>
      </p:sp>
      <p:sp>
        <p:nvSpPr>
          <p:cNvPr id="15" name="Oval Callout 14"/>
          <p:cNvSpPr/>
          <p:nvPr/>
        </p:nvSpPr>
        <p:spPr>
          <a:xfrm>
            <a:off x="4457701" y="1841953"/>
            <a:ext cx="4549140" cy="1399439"/>
          </a:xfrm>
          <a:prstGeom prst="wedgeEllipseCallout">
            <a:avLst>
              <a:gd name="adj1" fmla="val 4404"/>
              <a:gd name="adj2" fmla="val 102591"/>
            </a:avLst>
          </a:prstGeom>
          <a:no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4539012" y="2318326"/>
            <a:ext cx="4332404" cy="523220"/>
          </a:xfrm>
          <a:prstGeom prst="rect">
            <a:avLst/>
          </a:prstGeom>
        </p:spPr>
        <p:txBody>
          <a:bodyPr wrap="none">
            <a:spAutoFit/>
          </a:bodyPr>
          <a:lstStyle/>
          <a:p>
            <a:pPr algn="ctr"/>
            <a:r>
              <a:rPr lang="en-GB" sz="2800" b="1" dirty="0" smtClean="0"/>
              <a:t>Using a range of task types  </a:t>
            </a:r>
            <a:endParaRPr lang="en-GB" sz="2800" b="1" dirty="0"/>
          </a:p>
        </p:txBody>
      </p:sp>
      <p:sp>
        <p:nvSpPr>
          <p:cNvPr id="17" name="Oval Callout 16"/>
          <p:cNvSpPr/>
          <p:nvPr/>
        </p:nvSpPr>
        <p:spPr>
          <a:xfrm>
            <a:off x="237064" y="4162530"/>
            <a:ext cx="5192186" cy="1898373"/>
          </a:xfrm>
          <a:prstGeom prst="wedgeEllipseCallout">
            <a:avLst>
              <a:gd name="adj1" fmla="val 50511"/>
              <a:gd name="adj2" fmla="val -44273"/>
            </a:avLst>
          </a:prstGeom>
          <a:no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858412" y="4634662"/>
            <a:ext cx="3680600" cy="954107"/>
          </a:xfrm>
          <a:prstGeom prst="rect">
            <a:avLst/>
          </a:prstGeom>
        </p:spPr>
        <p:txBody>
          <a:bodyPr wrap="square">
            <a:spAutoFit/>
          </a:bodyPr>
          <a:lstStyle/>
          <a:p>
            <a:pPr algn="ctr"/>
            <a:r>
              <a:rPr lang="en-GB" sz="2800" b="1" dirty="0" smtClean="0"/>
              <a:t>Well presented with simple questions  </a:t>
            </a:r>
            <a:endParaRPr lang="en-GB" sz="2800" b="1" dirty="0"/>
          </a:p>
        </p:txBody>
      </p:sp>
      <p:pic>
        <p:nvPicPr>
          <p:cNvPr id="22" name="Picture 21"/>
          <p:cNvPicPr>
            <a:picLocks noChangeAspect="1"/>
          </p:cNvPicPr>
          <p:nvPr/>
        </p:nvPicPr>
        <p:blipFill>
          <a:blip r:embed="rId3"/>
          <a:stretch>
            <a:fillRect/>
          </a:stretch>
        </p:blipFill>
        <p:spPr>
          <a:xfrm>
            <a:off x="5668864" y="4011930"/>
            <a:ext cx="2972216" cy="2091038"/>
          </a:xfrm>
          <a:prstGeom prst="rect">
            <a:avLst/>
          </a:prstGeom>
        </p:spPr>
      </p:pic>
    </p:spTree>
    <p:extLst>
      <p:ext uri="{BB962C8B-B14F-4D97-AF65-F5344CB8AC3E}">
        <p14:creationId xmlns:p14="http://schemas.microsoft.com/office/powerpoint/2010/main" val="22784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childTnLst>
                          </p:cTn>
                        </p:par>
                        <p:par>
                          <p:cTn id="12" fill="hold">
                            <p:stCondLst>
                              <p:cond delay="1750"/>
                            </p:stCondLst>
                            <p:childTnLst>
                              <p:par>
                                <p:cTn id="13" presetID="10" presetClass="entr" presetSubtype="0" fill="hold" grpId="0"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73" y="949995"/>
            <a:ext cx="7671816" cy="999593"/>
          </a:xfrm>
        </p:spPr>
        <p:txBody>
          <a:bodyPr/>
          <a:lstStyle/>
          <a:p>
            <a:r>
              <a:rPr lang="es-ES" sz="3600" b="1" dirty="0" err="1" smtClean="0"/>
              <a:t>What</a:t>
            </a:r>
            <a:r>
              <a:rPr lang="es-ES" sz="3600" b="1" dirty="0" smtClean="0"/>
              <a:t> </a:t>
            </a:r>
            <a:r>
              <a:rPr lang="es-ES" sz="3600" b="1" dirty="0" err="1" smtClean="0"/>
              <a:t>makes</a:t>
            </a:r>
            <a:r>
              <a:rPr lang="es-ES" sz="3600" b="1" dirty="0" smtClean="0"/>
              <a:t> a </a:t>
            </a:r>
            <a:r>
              <a:rPr lang="es-ES" sz="3600" b="1" dirty="0" err="1" smtClean="0"/>
              <a:t>good</a:t>
            </a:r>
            <a:r>
              <a:rPr lang="es-ES" sz="3600" b="1" dirty="0" smtClean="0"/>
              <a:t> </a:t>
            </a:r>
            <a:r>
              <a:rPr lang="es-ES" sz="3600" b="1" dirty="0" err="1" smtClean="0"/>
              <a:t>exam</a:t>
            </a:r>
            <a:r>
              <a:rPr lang="es-ES" sz="3600" b="1" dirty="0" smtClean="0"/>
              <a:t>?</a:t>
            </a:r>
            <a:endParaRPr lang="en-GB" sz="3600" b="1" dirty="0"/>
          </a:p>
        </p:txBody>
      </p:sp>
      <p:sp>
        <p:nvSpPr>
          <p:cNvPr id="3" name="Oval Callout 2"/>
          <p:cNvSpPr/>
          <p:nvPr/>
        </p:nvSpPr>
        <p:spPr>
          <a:xfrm>
            <a:off x="237064" y="1879338"/>
            <a:ext cx="4292054" cy="1424539"/>
          </a:xfrm>
          <a:prstGeom prst="wedgeEllipseCallout">
            <a:avLst>
              <a:gd name="adj1" fmla="val 87766"/>
              <a:gd name="adj2" fmla="val 84417"/>
            </a:avLst>
          </a:prstGeom>
          <a:no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614399" y="2123296"/>
            <a:ext cx="3389711" cy="954107"/>
          </a:xfrm>
          <a:prstGeom prst="rect">
            <a:avLst/>
          </a:prstGeom>
        </p:spPr>
        <p:txBody>
          <a:bodyPr wrap="square">
            <a:spAutoFit/>
          </a:bodyPr>
          <a:lstStyle/>
          <a:p>
            <a:pPr algn="ctr"/>
            <a:r>
              <a:rPr lang="en-GB" sz="2800" b="1" dirty="0" smtClean="0"/>
              <a:t>Motivates students to learn </a:t>
            </a:r>
            <a:endParaRPr lang="en-GB" sz="2800" b="1" dirty="0"/>
          </a:p>
        </p:txBody>
      </p:sp>
      <p:sp>
        <p:nvSpPr>
          <p:cNvPr id="15" name="Oval Callout 14"/>
          <p:cNvSpPr/>
          <p:nvPr/>
        </p:nvSpPr>
        <p:spPr>
          <a:xfrm>
            <a:off x="4663047" y="1834188"/>
            <a:ext cx="4454451" cy="1399439"/>
          </a:xfrm>
          <a:prstGeom prst="wedgeEllipseCallout">
            <a:avLst>
              <a:gd name="adj1" fmla="val 4404"/>
              <a:gd name="adj2" fmla="val 102591"/>
            </a:avLst>
          </a:prstGeom>
          <a:no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954186" y="4534197"/>
            <a:ext cx="3989811" cy="954107"/>
          </a:xfrm>
          <a:prstGeom prst="rect">
            <a:avLst/>
          </a:prstGeom>
        </p:spPr>
        <p:txBody>
          <a:bodyPr wrap="none">
            <a:spAutoFit/>
          </a:bodyPr>
          <a:lstStyle/>
          <a:p>
            <a:pPr algn="ctr"/>
            <a:r>
              <a:rPr lang="en-GB" sz="2800" b="1" dirty="0" smtClean="0"/>
              <a:t>Evaluates their real world</a:t>
            </a:r>
          </a:p>
          <a:p>
            <a:pPr algn="ctr"/>
            <a:r>
              <a:rPr lang="en-GB" sz="2800" b="1" dirty="0" smtClean="0"/>
              <a:t>knowledge </a:t>
            </a:r>
            <a:endParaRPr lang="en-GB" sz="2800" b="1" dirty="0"/>
          </a:p>
        </p:txBody>
      </p:sp>
      <p:sp>
        <p:nvSpPr>
          <p:cNvPr id="17" name="Oval Callout 16"/>
          <p:cNvSpPr/>
          <p:nvPr/>
        </p:nvSpPr>
        <p:spPr>
          <a:xfrm>
            <a:off x="237064" y="4267235"/>
            <a:ext cx="5192186" cy="1424905"/>
          </a:xfrm>
          <a:prstGeom prst="wedgeEllipseCallout">
            <a:avLst>
              <a:gd name="adj1" fmla="val 50511"/>
              <a:gd name="adj2" fmla="val -44273"/>
            </a:avLst>
          </a:prstGeom>
          <a:no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4663047" y="2123296"/>
            <a:ext cx="4294738" cy="954107"/>
          </a:xfrm>
          <a:prstGeom prst="rect">
            <a:avLst/>
          </a:prstGeom>
        </p:spPr>
        <p:txBody>
          <a:bodyPr wrap="square">
            <a:spAutoFit/>
          </a:bodyPr>
          <a:lstStyle/>
          <a:p>
            <a:pPr algn="ctr"/>
            <a:r>
              <a:rPr lang="en-GB" sz="2800" b="1" dirty="0" smtClean="0"/>
              <a:t>demonstrates what they know</a:t>
            </a:r>
            <a:endParaRPr lang="en-GB" sz="2800" b="1" dirty="0"/>
          </a:p>
        </p:txBody>
      </p:sp>
      <p:pic>
        <p:nvPicPr>
          <p:cNvPr id="22" name="Picture 21"/>
          <p:cNvPicPr>
            <a:picLocks noChangeAspect="1"/>
          </p:cNvPicPr>
          <p:nvPr/>
        </p:nvPicPr>
        <p:blipFill>
          <a:blip r:embed="rId3"/>
          <a:stretch>
            <a:fillRect/>
          </a:stretch>
        </p:blipFill>
        <p:spPr>
          <a:xfrm>
            <a:off x="5668864" y="4011930"/>
            <a:ext cx="2972216" cy="2091038"/>
          </a:xfrm>
          <a:prstGeom prst="rect">
            <a:avLst/>
          </a:prstGeom>
        </p:spPr>
      </p:pic>
    </p:spTree>
    <p:extLst>
      <p:ext uri="{BB962C8B-B14F-4D97-AF65-F5344CB8AC3E}">
        <p14:creationId xmlns:p14="http://schemas.microsoft.com/office/powerpoint/2010/main" val="310558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childTnLst>
                          </p:cTn>
                        </p:par>
                        <p:par>
                          <p:cTn id="12" fill="hold">
                            <p:stCondLst>
                              <p:cond delay="1750"/>
                            </p:stCondLst>
                            <p:childTnLst>
                              <p:par>
                                <p:cTn id="13" presetID="10" presetClass="entr" presetSubtype="0" fill="hold" grpId="0"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9" name="Picture 8"/>
          <p:cNvPicPr>
            <a:picLocks noChangeAspect="1"/>
          </p:cNvPicPr>
          <p:nvPr/>
        </p:nvPicPr>
        <p:blipFill>
          <a:blip r:embed="rId3"/>
          <a:stretch>
            <a:fillRect/>
          </a:stretch>
        </p:blipFill>
        <p:spPr>
          <a:xfrm>
            <a:off x="2554514" y="1166934"/>
            <a:ext cx="5295131" cy="4838516"/>
          </a:xfrm>
          <a:prstGeom prst="rect">
            <a:avLst/>
          </a:prstGeom>
        </p:spPr>
      </p:pic>
    </p:spTree>
    <p:extLst>
      <p:ext uri="{BB962C8B-B14F-4D97-AF65-F5344CB8AC3E}">
        <p14:creationId xmlns:p14="http://schemas.microsoft.com/office/powerpoint/2010/main" val="32706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TotalTime>
  <Words>1648</Words>
  <Application>Microsoft Office PowerPoint</Application>
  <PresentationFormat>Presentación en pantalla (4:3)</PresentationFormat>
  <Paragraphs>209</Paragraphs>
  <Slides>32</Slides>
  <Notes>32</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Tema de Office</vt:lpstr>
      <vt:lpstr>Presentación de PowerPoint</vt:lpstr>
      <vt:lpstr>Presentación de PowerPoint</vt:lpstr>
      <vt:lpstr>Presentación de PowerPoint</vt:lpstr>
      <vt:lpstr>Why is Assessment Literacy important?</vt:lpstr>
      <vt:lpstr>Presentación de PowerPoint</vt:lpstr>
      <vt:lpstr>Was it challenging?</vt:lpstr>
      <vt:lpstr>What makes a good exam?</vt:lpstr>
      <vt:lpstr>What makes a good exam?</vt:lpstr>
      <vt:lpstr>Presentación de PowerPoint</vt:lpstr>
      <vt:lpstr>VRIP</vt:lpstr>
      <vt:lpstr>Presentación de PowerPoint</vt:lpstr>
      <vt:lpstr>VRIP</vt:lpstr>
      <vt:lpstr>An item banking system</vt:lpstr>
      <vt:lpstr>Presentación de PowerPoint</vt:lpstr>
      <vt:lpstr>Presentación de PowerPoint</vt:lpstr>
      <vt:lpstr>Exam day</vt:lpstr>
      <vt:lpstr>Examiner assessment</vt:lpstr>
      <vt:lpstr>VRIP</vt:lpstr>
      <vt:lpstr>Quick check!</vt:lpstr>
      <vt:lpstr>VRIP</vt:lpstr>
      <vt:lpstr>VRIP</vt:lpstr>
      <vt:lpstr>Presentación de PowerPoint</vt:lpstr>
      <vt:lpstr>Question paper production cycle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Cambridge English Language Assessment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Marta Fernandez</dc:creator>
  <cp:lastModifiedBy>Audiovisuales</cp:lastModifiedBy>
  <cp:revision>88</cp:revision>
  <cp:lastPrinted>2017-02-01T18:48:41Z</cp:lastPrinted>
  <dcterms:created xsi:type="dcterms:W3CDTF">2017-01-10T15:20:21Z</dcterms:created>
  <dcterms:modified xsi:type="dcterms:W3CDTF">2017-02-03T13:07:23Z</dcterms:modified>
</cp:coreProperties>
</file>