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64" r:id="rId4"/>
    <p:sldId id="260" r:id="rId5"/>
    <p:sldId id="257" r:id="rId6"/>
    <p:sldId id="259" r:id="rId7"/>
    <p:sldId id="261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7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327DEC-96AA-42B2-8931-1A6577AD6D29}" type="doc">
      <dgm:prSet loTypeId="urn:microsoft.com/office/officeart/2005/8/layout/matrix1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008853B-7AA5-4FB9-961D-552CA38C1018}">
      <dgm:prSet phldrT="[Texto]"/>
      <dgm:spPr/>
      <dgm:t>
        <a:bodyPr/>
        <a:lstStyle/>
        <a:p>
          <a:r>
            <a:rPr lang="es-ES" b="1" dirty="0" smtClean="0"/>
            <a:t>CONTEXTOS</a:t>
          </a:r>
          <a:endParaRPr lang="es-ES" b="1" dirty="0"/>
        </a:p>
      </dgm:t>
    </dgm:pt>
    <dgm:pt modelId="{CE8527E0-5465-42F2-9B21-4EF42F78CDE0}" type="parTrans" cxnId="{6154BD5D-69A5-410C-A19A-2657E5D29F58}">
      <dgm:prSet/>
      <dgm:spPr/>
      <dgm:t>
        <a:bodyPr/>
        <a:lstStyle/>
        <a:p>
          <a:endParaRPr lang="es-ES"/>
        </a:p>
      </dgm:t>
    </dgm:pt>
    <dgm:pt modelId="{CA15C330-55C2-4E4B-A234-E7AADA71D3F0}" type="sibTrans" cxnId="{6154BD5D-69A5-410C-A19A-2657E5D29F58}">
      <dgm:prSet/>
      <dgm:spPr/>
      <dgm:t>
        <a:bodyPr/>
        <a:lstStyle/>
        <a:p>
          <a:endParaRPr lang="es-ES"/>
        </a:p>
      </dgm:t>
    </dgm:pt>
    <dgm:pt modelId="{5FEEAB23-62DE-46DC-8494-7B92BA776C48}">
      <dgm:prSet phldrT="[Texto]"/>
      <dgm:spPr/>
      <dgm:t>
        <a:bodyPr/>
        <a:lstStyle/>
        <a:p>
          <a:r>
            <a:rPr lang="es-ES" dirty="0" smtClean="0"/>
            <a:t>PERSONAL</a:t>
          </a:r>
          <a:endParaRPr lang="es-ES" dirty="0"/>
        </a:p>
      </dgm:t>
    </dgm:pt>
    <dgm:pt modelId="{F32B5553-140C-4F8F-87C9-88DAFCFF2FF5}" type="parTrans" cxnId="{54B6B487-9DE0-4A40-BEC3-D3177B5F12B0}">
      <dgm:prSet/>
      <dgm:spPr/>
      <dgm:t>
        <a:bodyPr/>
        <a:lstStyle/>
        <a:p>
          <a:endParaRPr lang="es-ES"/>
        </a:p>
      </dgm:t>
    </dgm:pt>
    <dgm:pt modelId="{CC7C2E9F-36D5-4E25-81E4-AF67C192D00F}" type="sibTrans" cxnId="{54B6B487-9DE0-4A40-BEC3-D3177B5F12B0}">
      <dgm:prSet/>
      <dgm:spPr/>
      <dgm:t>
        <a:bodyPr/>
        <a:lstStyle/>
        <a:p>
          <a:endParaRPr lang="es-ES"/>
        </a:p>
      </dgm:t>
    </dgm:pt>
    <dgm:pt modelId="{FB124FFD-2C9D-44B0-9CDF-C6DD32478FD2}">
      <dgm:prSet phldrT="[Texto]"/>
      <dgm:spPr/>
      <dgm:t>
        <a:bodyPr/>
        <a:lstStyle/>
        <a:p>
          <a:r>
            <a:rPr lang="es-ES" dirty="0" smtClean="0"/>
            <a:t>OCUPACIONAL</a:t>
          </a:r>
          <a:endParaRPr lang="es-ES" dirty="0"/>
        </a:p>
      </dgm:t>
    </dgm:pt>
    <dgm:pt modelId="{3A2CFC3C-B250-4FB2-B4DF-A7AE2C5CA9C2}" type="parTrans" cxnId="{15F34E1A-0853-4317-A088-1A2AF5438748}">
      <dgm:prSet/>
      <dgm:spPr/>
      <dgm:t>
        <a:bodyPr/>
        <a:lstStyle/>
        <a:p>
          <a:endParaRPr lang="es-ES"/>
        </a:p>
      </dgm:t>
    </dgm:pt>
    <dgm:pt modelId="{95FEC2C8-F0E4-4A31-84A0-4239FED8FD89}" type="sibTrans" cxnId="{15F34E1A-0853-4317-A088-1A2AF5438748}">
      <dgm:prSet/>
      <dgm:spPr/>
      <dgm:t>
        <a:bodyPr/>
        <a:lstStyle/>
        <a:p>
          <a:endParaRPr lang="es-ES"/>
        </a:p>
      </dgm:t>
    </dgm:pt>
    <dgm:pt modelId="{4FFFE9B0-BCF5-4B9D-9AF5-6CF1BD3C6552}">
      <dgm:prSet phldrT="[Texto]"/>
      <dgm:spPr/>
      <dgm:t>
        <a:bodyPr/>
        <a:lstStyle/>
        <a:p>
          <a:r>
            <a:rPr lang="es-ES" dirty="0" smtClean="0"/>
            <a:t>SOCIAL</a:t>
          </a:r>
          <a:endParaRPr lang="es-ES" dirty="0"/>
        </a:p>
      </dgm:t>
    </dgm:pt>
    <dgm:pt modelId="{F0B59BEE-4BF9-421A-A3B0-BD07BAC1D6BB}" type="parTrans" cxnId="{41504A78-9D19-4DCE-83DA-A1204FF11AA1}">
      <dgm:prSet/>
      <dgm:spPr/>
      <dgm:t>
        <a:bodyPr/>
        <a:lstStyle/>
        <a:p>
          <a:endParaRPr lang="es-ES"/>
        </a:p>
      </dgm:t>
    </dgm:pt>
    <dgm:pt modelId="{595F5469-0592-4EB2-90B3-4FD1E8AA8453}" type="sibTrans" cxnId="{41504A78-9D19-4DCE-83DA-A1204FF11AA1}">
      <dgm:prSet/>
      <dgm:spPr/>
      <dgm:t>
        <a:bodyPr/>
        <a:lstStyle/>
        <a:p>
          <a:endParaRPr lang="es-ES"/>
        </a:p>
      </dgm:t>
    </dgm:pt>
    <dgm:pt modelId="{DF5EF2DB-E347-451C-BFF2-078ABD7A5FE2}">
      <dgm:prSet phldrT="[Texto]"/>
      <dgm:spPr/>
      <dgm:t>
        <a:bodyPr/>
        <a:lstStyle/>
        <a:p>
          <a:r>
            <a:rPr lang="es-ES" dirty="0" smtClean="0"/>
            <a:t>CIENTÍFICO</a:t>
          </a:r>
          <a:endParaRPr lang="es-ES" dirty="0"/>
        </a:p>
      </dgm:t>
    </dgm:pt>
    <dgm:pt modelId="{9593EE49-1E5A-4B32-94F3-A701879D6427}" type="parTrans" cxnId="{F32269E9-EE9F-4609-BF14-819275B97B5D}">
      <dgm:prSet/>
      <dgm:spPr/>
      <dgm:t>
        <a:bodyPr/>
        <a:lstStyle/>
        <a:p>
          <a:endParaRPr lang="es-ES"/>
        </a:p>
      </dgm:t>
    </dgm:pt>
    <dgm:pt modelId="{26BCE627-20EB-41C4-B131-CBC02DBCAC89}" type="sibTrans" cxnId="{F32269E9-EE9F-4609-BF14-819275B97B5D}">
      <dgm:prSet/>
      <dgm:spPr/>
      <dgm:t>
        <a:bodyPr/>
        <a:lstStyle/>
        <a:p>
          <a:endParaRPr lang="es-ES"/>
        </a:p>
      </dgm:t>
    </dgm:pt>
    <dgm:pt modelId="{9CEA3480-5BA0-4A15-8B5A-49522DA9D61F}" type="pres">
      <dgm:prSet presAssocID="{EC327DEC-96AA-42B2-8931-1A6577AD6D2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6651DCB-EE0C-4B90-9F7C-FF78A81E2CC8}" type="pres">
      <dgm:prSet presAssocID="{EC327DEC-96AA-42B2-8931-1A6577AD6D29}" presName="matrix" presStyleCnt="0"/>
      <dgm:spPr/>
    </dgm:pt>
    <dgm:pt modelId="{2FD477D0-9665-4B78-87F2-2BAECC5EB7C8}" type="pres">
      <dgm:prSet presAssocID="{EC327DEC-96AA-42B2-8931-1A6577AD6D29}" presName="tile1" presStyleLbl="node1" presStyleIdx="0" presStyleCnt="4" custLinFactNeighborX="642" custLinFactNeighborY="4269"/>
      <dgm:spPr/>
    </dgm:pt>
    <dgm:pt modelId="{4AAD125B-8338-4EF5-9111-8EA065F87866}" type="pres">
      <dgm:prSet presAssocID="{EC327DEC-96AA-42B2-8931-1A6577AD6D2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C7A1066-86B6-4302-A807-37FCCDDEE557}" type="pres">
      <dgm:prSet presAssocID="{EC327DEC-96AA-42B2-8931-1A6577AD6D29}" presName="tile2" presStyleLbl="node1" presStyleIdx="1" presStyleCnt="4" custLinFactNeighborX="-918" custLinFactNeighborY="8627"/>
      <dgm:spPr/>
      <dgm:t>
        <a:bodyPr/>
        <a:lstStyle/>
        <a:p>
          <a:endParaRPr lang="es-ES"/>
        </a:p>
      </dgm:t>
    </dgm:pt>
    <dgm:pt modelId="{EB614E29-B80B-449E-B1C4-5D078D00E89C}" type="pres">
      <dgm:prSet presAssocID="{EC327DEC-96AA-42B2-8931-1A6577AD6D2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1671D52-C8C0-49E8-8235-5B1CC3CF4BF4}" type="pres">
      <dgm:prSet presAssocID="{EC327DEC-96AA-42B2-8931-1A6577AD6D29}" presName="tile3" presStyleLbl="node1" presStyleIdx="2" presStyleCnt="4" custLinFactNeighborX="-629" custLinFactNeighborY="-231"/>
      <dgm:spPr/>
      <dgm:t>
        <a:bodyPr/>
        <a:lstStyle/>
        <a:p>
          <a:endParaRPr lang="es-ES"/>
        </a:p>
      </dgm:t>
    </dgm:pt>
    <dgm:pt modelId="{831F5761-F213-4482-8A82-748B428FAF83}" type="pres">
      <dgm:prSet presAssocID="{EC327DEC-96AA-42B2-8931-1A6577AD6D2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15521A7-620D-47E9-B85F-875FA6D468A4}" type="pres">
      <dgm:prSet presAssocID="{EC327DEC-96AA-42B2-8931-1A6577AD6D29}" presName="tile4" presStyleLbl="node1" presStyleIdx="3" presStyleCnt="4" custLinFactNeighborX="-2161" custLinFactNeighborY="-4718"/>
      <dgm:spPr/>
    </dgm:pt>
    <dgm:pt modelId="{F30C057B-D990-4206-9389-9E4D152B319F}" type="pres">
      <dgm:prSet presAssocID="{EC327DEC-96AA-42B2-8931-1A6577AD6D2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5B2C013-B2E1-478A-8235-FDE57B2F1289}" type="pres">
      <dgm:prSet presAssocID="{EC327DEC-96AA-42B2-8931-1A6577AD6D29}" presName="centerTile" presStyleLbl="fgShp" presStyleIdx="0" presStyleCnt="1" custScaleX="151152" custScaleY="12379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</dgm:ptLst>
  <dgm:cxnLst>
    <dgm:cxn modelId="{1A398270-F548-41E5-A2D6-06E99B6E49F1}" type="presOf" srcId="{DF5EF2DB-E347-451C-BFF2-078ABD7A5FE2}" destId="{A15521A7-620D-47E9-B85F-875FA6D468A4}" srcOrd="0" destOrd="0" presId="urn:microsoft.com/office/officeart/2005/8/layout/matrix1"/>
    <dgm:cxn modelId="{54B6B487-9DE0-4A40-BEC3-D3177B5F12B0}" srcId="{D008853B-7AA5-4FB9-961D-552CA38C1018}" destId="{5FEEAB23-62DE-46DC-8494-7B92BA776C48}" srcOrd="0" destOrd="0" parTransId="{F32B5553-140C-4F8F-87C9-88DAFCFF2FF5}" sibTransId="{CC7C2E9F-36D5-4E25-81E4-AF67C192D00F}"/>
    <dgm:cxn modelId="{6154BD5D-69A5-410C-A19A-2657E5D29F58}" srcId="{EC327DEC-96AA-42B2-8931-1A6577AD6D29}" destId="{D008853B-7AA5-4FB9-961D-552CA38C1018}" srcOrd="0" destOrd="0" parTransId="{CE8527E0-5465-42F2-9B21-4EF42F78CDE0}" sibTransId="{CA15C330-55C2-4E4B-A234-E7AADA71D3F0}"/>
    <dgm:cxn modelId="{7A839879-9216-469D-9170-B1951BF67EE9}" type="presOf" srcId="{FB124FFD-2C9D-44B0-9CDF-C6DD32478FD2}" destId="{BC7A1066-86B6-4302-A807-37FCCDDEE557}" srcOrd="0" destOrd="0" presId="urn:microsoft.com/office/officeart/2005/8/layout/matrix1"/>
    <dgm:cxn modelId="{F08B3593-337D-484F-BE26-3924A0C2BAF7}" type="presOf" srcId="{4FFFE9B0-BCF5-4B9D-9AF5-6CF1BD3C6552}" destId="{831F5761-F213-4482-8A82-748B428FAF83}" srcOrd="1" destOrd="0" presId="urn:microsoft.com/office/officeart/2005/8/layout/matrix1"/>
    <dgm:cxn modelId="{F32269E9-EE9F-4609-BF14-819275B97B5D}" srcId="{D008853B-7AA5-4FB9-961D-552CA38C1018}" destId="{DF5EF2DB-E347-451C-BFF2-078ABD7A5FE2}" srcOrd="3" destOrd="0" parTransId="{9593EE49-1E5A-4B32-94F3-A701879D6427}" sibTransId="{26BCE627-20EB-41C4-B131-CBC02DBCAC89}"/>
    <dgm:cxn modelId="{CE1DFA7A-C723-4B3F-9E45-9169D67DEC53}" type="presOf" srcId="{4FFFE9B0-BCF5-4B9D-9AF5-6CF1BD3C6552}" destId="{C1671D52-C8C0-49E8-8235-5B1CC3CF4BF4}" srcOrd="0" destOrd="0" presId="urn:microsoft.com/office/officeart/2005/8/layout/matrix1"/>
    <dgm:cxn modelId="{68F95245-4129-4D65-BF89-6AF9E4D8B12D}" type="presOf" srcId="{5FEEAB23-62DE-46DC-8494-7B92BA776C48}" destId="{4AAD125B-8338-4EF5-9111-8EA065F87866}" srcOrd="1" destOrd="0" presId="urn:microsoft.com/office/officeart/2005/8/layout/matrix1"/>
    <dgm:cxn modelId="{513EA546-3792-4C87-B6AE-8C9A95DAA595}" type="presOf" srcId="{5FEEAB23-62DE-46DC-8494-7B92BA776C48}" destId="{2FD477D0-9665-4B78-87F2-2BAECC5EB7C8}" srcOrd="0" destOrd="0" presId="urn:microsoft.com/office/officeart/2005/8/layout/matrix1"/>
    <dgm:cxn modelId="{E10A3EC0-2CC0-45E5-A754-AAAA52E45A63}" type="presOf" srcId="{DF5EF2DB-E347-451C-BFF2-078ABD7A5FE2}" destId="{F30C057B-D990-4206-9389-9E4D152B319F}" srcOrd="1" destOrd="0" presId="urn:microsoft.com/office/officeart/2005/8/layout/matrix1"/>
    <dgm:cxn modelId="{15F34E1A-0853-4317-A088-1A2AF5438748}" srcId="{D008853B-7AA5-4FB9-961D-552CA38C1018}" destId="{FB124FFD-2C9D-44B0-9CDF-C6DD32478FD2}" srcOrd="1" destOrd="0" parTransId="{3A2CFC3C-B250-4FB2-B4DF-A7AE2C5CA9C2}" sibTransId="{95FEC2C8-F0E4-4A31-84A0-4239FED8FD89}"/>
    <dgm:cxn modelId="{41504A78-9D19-4DCE-83DA-A1204FF11AA1}" srcId="{D008853B-7AA5-4FB9-961D-552CA38C1018}" destId="{4FFFE9B0-BCF5-4B9D-9AF5-6CF1BD3C6552}" srcOrd="2" destOrd="0" parTransId="{F0B59BEE-4BF9-421A-A3B0-BD07BAC1D6BB}" sibTransId="{595F5469-0592-4EB2-90B3-4FD1E8AA8453}"/>
    <dgm:cxn modelId="{D48624BD-1C0F-40D2-B088-2D162339429C}" type="presOf" srcId="{FB124FFD-2C9D-44B0-9CDF-C6DD32478FD2}" destId="{EB614E29-B80B-449E-B1C4-5D078D00E89C}" srcOrd="1" destOrd="0" presId="urn:microsoft.com/office/officeart/2005/8/layout/matrix1"/>
    <dgm:cxn modelId="{D06F3EAD-91FD-499E-B3E8-D8859504B2FB}" type="presOf" srcId="{D008853B-7AA5-4FB9-961D-552CA38C1018}" destId="{55B2C013-B2E1-478A-8235-FDE57B2F1289}" srcOrd="0" destOrd="0" presId="urn:microsoft.com/office/officeart/2005/8/layout/matrix1"/>
    <dgm:cxn modelId="{5D1CD642-979B-4B06-A24D-7316B5C06A61}" type="presOf" srcId="{EC327DEC-96AA-42B2-8931-1A6577AD6D29}" destId="{9CEA3480-5BA0-4A15-8B5A-49522DA9D61F}" srcOrd="0" destOrd="0" presId="urn:microsoft.com/office/officeart/2005/8/layout/matrix1"/>
    <dgm:cxn modelId="{371791C9-173B-4D3B-B2FB-8A5302E16757}" type="presParOf" srcId="{9CEA3480-5BA0-4A15-8B5A-49522DA9D61F}" destId="{06651DCB-EE0C-4B90-9F7C-FF78A81E2CC8}" srcOrd="0" destOrd="0" presId="urn:microsoft.com/office/officeart/2005/8/layout/matrix1"/>
    <dgm:cxn modelId="{9A84FD56-87DE-4468-A115-4D856CCB9941}" type="presParOf" srcId="{06651DCB-EE0C-4B90-9F7C-FF78A81E2CC8}" destId="{2FD477D0-9665-4B78-87F2-2BAECC5EB7C8}" srcOrd="0" destOrd="0" presId="urn:microsoft.com/office/officeart/2005/8/layout/matrix1"/>
    <dgm:cxn modelId="{B6CD217F-2C46-4E70-9E77-178B5BD7FA06}" type="presParOf" srcId="{06651DCB-EE0C-4B90-9F7C-FF78A81E2CC8}" destId="{4AAD125B-8338-4EF5-9111-8EA065F87866}" srcOrd="1" destOrd="0" presId="urn:microsoft.com/office/officeart/2005/8/layout/matrix1"/>
    <dgm:cxn modelId="{A0826A2D-5D2A-4628-827F-A1B5D06D523E}" type="presParOf" srcId="{06651DCB-EE0C-4B90-9F7C-FF78A81E2CC8}" destId="{BC7A1066-86B6-4302-A807-37FCCDDEE557}" srcOrd="2" destOrd="0" presId="urn:microsoft.com/office/officeart/2005/8/layout/matrix1"/>
    <dgm:cxn modelId="{CF78C09C-3ABF-4F89-8FA4-D14A7D6CBF88}" type="presParOf" srcId="{06651DCB-EE0C-4B90-9F7C-FF78A81E2CC8}" destId="{EB614E29-B80B-449E-B1C4-5D078D00E89C}" srcOrd="3" destOrd="0" presId="urn:microsoft.com/office/officeart/2005/8/layout/matrix1"/>
    <dgm:cxn modelId="{B8840DF5-5E4F-48DD-867C-4149A2204BAB}" type="presParOf" srcId="{06651DCB-EE0C-4B90-9F7C-FF78A81E2CC8}" destId="{C1671D52-C8C0-49E8-8235-5B1CC3CF4BF4}" srcOrd="4" destOrd="0" presId="urn:microsoft.com/office/officeart/2005/8/layout/matrix1"/>
    <dgm:cxn modelId="{9EF7A34B-CC32-4ACA-9324-579282F62269}" type="presParOf" srcId="{06651DCB-EE0C-4B90-9F7C-FF78A81E2CC8}" destId="{831F5761-F213-4482-8A82-748B428FAF83}" srcOrd="5" destOrd="0" presId="urn:microsoft.com/office/officeart/2005/8/layout/matrix1"/>
    <dgm:cxn modelId="{38DAC79E-A189-4132-920B-22E74A84AB21}" type="presParOf" srcId="{06651DCB-EE0C-4B90-9F7C-FF78A81E2CC8}" destId="{A15521A7-620D-47E9-B85F-875FA6D468A4}" srcOrd="6" destOrd="0" presId="urn:microsoft.com/office/officeart/2005/8/layout/matrix1"/>
    <dgm:cxn modelId="{7711A676-B2B9-4529-8378-73760E3E02BD}" type="presParOf" srcId="{06651DCB-EE0C-4B90-9F7C-FF78A81E2CC8}" destId="{F30C057B-D990-4206-9389-9E4D152B319F}" srcOrd="7" destOrd="0" presId="urn:microsoft.com/office/officeart/2005/8/layout/matrix1"/>
    <dgm:cxn modelId="{83636562-8BBA-4A60-8D74-2B1703FA7205}" type="presParOf" srcId="{9CEA3480-5BA0-4A15-8B5A-49522DA9D61F}" destId="{55B2C013-B2E1-478A-8235-FDE57B2F128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10074C-8C72-46CA-B908-F3D721A8A51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3E454EA-CB76-44D1-B226-230C8BB81613}">
      <dgm:prSet phldrT="[Texto]"/>
      <dgm:spPr/>
      <dgm:t>
        <a:bodyPr/>
        <a:lstStyle/>
        <a:p>
          <a:r>
            <a:rPr lang="es-ES" dirty="0" smtClean="0"/>
            <a:t>Comprender los números.</a:t>
          </a:r>
          <a:endParaRPr lang="es-ES" dirty="0"/>
        </a:p>
      </dgm:t>
    </dgm:pt>
    <dgm:pt modelId="{3CA7A363-7413-45AA-9693-958139BF4E0F}" type="parTrans" cxnId="{8587B172-886B-4EDE-B4B5-A02BC443B8D1}">
      <dgm:prSet/>
      <dgm:spPr/>
      <dgm:t>
        <a:bodyPr/>
        <a:lstStyle/>
        <a:p>
          <a:endParaRPr lang="es-ES"/>
        </a:p>
      </dgm:t>
    </dgm:pt>
    <dgm:pt modelId="{870B4B60-328A-40F4-972B-175F1928D322}" type="sibTrans" cxnId="{8587B172-886B-4EDE-B4B5-A02BC443B8D1}">
      <dgm:prSet/>
      <dgm:spPr/>
      <dgm:t>
        <a:bodyPr/>
        <a:lstStyle/>
        <a:p>
          <a:endParaRPr lang="es-ES"/>
        </a:p>
      </dgm:t>
    </dgm:pt>
    <dgm:pt modelId="{0719A16A-690D-4A5F-9894-B00D5D622663}">
      <dgm:prSet phldrT="[Texto]"/>
      <dgm:spPr/>
      <dgm:t>
        <a:bodyPr/>
        <a:lstStyle/>
        <a:p>
          <a:r>
            <a:rPr lang="es-ES" dirty="0" smtClean="0"/>
            <a:t>Apreciar el poder de la abstracción y el álgebra.</a:t>
          </a:r>
          <a:endParaRPr lang="es-ES" dirty="0"/>
        </a:p>
      </dgm:t>
    </dgm:pt>
    <dgm:pt modelId="{F427CC8C-D527-426A-81BF-7DF0E94B5A4A}" type="parTrans" cxnId="{FC9E902F-8008-4024-A3AA-2EC83B251F61}">
      <dgm:prSet/>
      <dgm:spPr/>
      <dgm:t>
        <a:bodyPr/>
        <a:lstStyle/>
        <a:p>
          <a:endParaRPr lang="es-ES"/>
        </a:p>
      </dgm:t>
    </dgm:pt>
    <dgm:pt modelId="{E660862C-5470-4281-B59B-0F91B8BE2881}" type="sibTrans" cxnId="{FC9E902F-8008-4024-A3AA-2EC83B251F61}">
      <dgm:prSet/>
      <dgm:spPr/>
      <dgm:t>
        <a:bodyPr/>
        <a:lstStyle/>
        <a:p>
          <a:endParaRPr lang="es-ES"/>
        </a:p>
      </dgm:t>
    </dgm:pt>
    <dgm:pt modelId="{6639E316-6130-4A89-BA87-78FF26437413}">
      <dgm:prSet phldrT="[Texto]"/>
      <dgm:spPr/>
      <dgm:t>
        <a:bodyPr/>
        <a:lstStyle/>
        <a:p>
          <a:r>
            <a:rPr lang="es-ES" dirty="0" smtClean="0"/>
            <a:t>Ver estructuras matemáticas y regularidades.</a:t>
          </a:r>
        </a:p>
      </dgm:t>
    </dgm:pt>
    <dgm:pt modelId="{4D34CE25-329C-47A0-AEDE-46528DCA4198}" type="parTrans" cxnId="{38EC53B7-AB98-400A-9184-D52607B6DE3D}">
      <dgm:prSet/>
      <dgm:spPr/>
      <dgm:t>
        <a:bodyPr/>
        <a:lstStyle/>
        <a:p>
          <a:endParaRPr lang="es-ES"/>
        </a:p>
      </dgm:t>
    </dgm:pt>
    <dgm:pt modelId="{6FADDBDF-3769-4CB8-96D4-E8DD1C956314}" type="sibTrans" cxnId="{38EC53B7-AB98-400A-9184-D52607B6DE3D}">
      <dgm:prSet/>
      <dgm:spPr/>
      <dgm:t>
        <a:bodyPr/>
        <a:lstStyle/>
        <a:p>
          <a:endParaRPr lang="es-ES"/>
        </a:p>
      </dgm:t>
    </dgm:pt>
    <dgm:pt modelId="{6BE3B221-8037-4F3C-B57A-115E1BAF5082}">
      <dgm:prSet phldrT="[Texto]"/>
      <dgm:spPr/>
      <dgm:t>
        <a:bodyPr/>
        <a:lstStyle/>
        <a:p>
          <a:r>
            <a:rPr lang="es-ES" dirty="0" smtClean="0"/>
            <a:t>Reconocer relaciones funcionales.</a:t>
          </a:r>
        </a:p>
      </dgm:t>
    </dgm:pt>
    <dgm:pt modelId="{CFF9E8B5-BE9C-497E-9105-1D02A08A0D44}" type="parTrans" cxnId="{C25AE589-DF0E-4D23-8703-00D8C9DBABAA}">
      <dgm:prSet/>
      <dgm:spPr/>
      <dgm:t>
        <a:bodyPr/>
        <a:lstStyle/>
        <a:p>
          <a:endParaRPr lang="es-ES"/>
        </a:p>
      </dgm:t>
    </dgm:pt>
    <dgm:pt modelId="{33776ACA-EBE2-4284-9BE3-319F66FB2E16}" type="sibTrans" cxnId="{C25AE589-DF0E-4D23-8703-00D8C9DBABAA}">
      <dgm:prSet/>
      <dgm:spPr/>
      <dgm:t>
        <a:bodyPr/>
        <a:lstStyle/>
        <a:p>
          <a:endParaRPr lang="es-ES"/>
        </a:p>
      </dgm:t>
    </dgm:pt>
    <dgm:pt modelId="{CB5F2750-2AA1-4775-A714-5794CD60C4F6}">
      <dgm:prSet phldrT="[Texto]"/>
      <dgm:spPr/>
      <dgm:t>
        <a:bodyPr/>
        <a:lstStyle/>
        <a:p>
          <a:r>
            <a:rPr lang="es-ES" dirty="0" smtClean="0"/>
            <a:t>Usar la modelos como una forma de comprender el mundo.</a:t>
          </a:r>
        </a:p>
      </dgm:t>
    </dgm:pt>
    <dgm:pt modelId="{2C8FA7D3-A40D-4DA1-829F-EE920E304242}" type="parTrans" cxnId="{A26FDB85-6DF7-4209-A671-8EF09F8B3088}">
      <dgm:prSet/>
      <dgm:spPr/>
      <dgm:t>
        <a:bodyPr/>
        <a:lstStyle/>
        <a:p>
          <a:endParaRPr lang="es-ES"/>
        </a:p>
      </dgm:t>
    </dgm:pt>
    <dgm:pt modelId="{6E2D55F5-FBFA-4E46-9C96-D8293CABA268}" type="sibTrans" cxnId="{A26FDB85-6DF7-4209-A671-8EF09F8B3088}">
      <dgm:prSet/>
      <dgm:spPr/>
      <dgm:t>
        <a:bodyPr/>
        <a:lstStyle/>
        <a:p>
          <a:endParaRPr lang="es-ES"/>
        </a:p>
      </dgm:t>
    </dgm:pt>
    <dgm:pt modelId="{375995E4-E9B9-4825-A638-D4E71F6A29B1}">
      <dgm:prSet phldrT="[Texto]"/>
      <dgm:spPr/>
      <dgm:t>
        <a:bodyPr/>
        <a:lstStyle/>
        <a:p>
          <a:r>
            <a:rPr lang="es-ES" dirty="0" smtClean="0"/>
            <a:t>Comprender la importancia estadística de la variación.</a:t>
          </a:r>
        </a:p>
      </dgm:t>
    </dgm:pt>
    <dgm:pt modelId="{3F8F0B56-ED55-4A1E-92AC-F045167CD231}" type="parTrans" cxnId="{0AAD2152-4519-49A5-B4AE-1DEBD17DA75C}">
      <dgm:prSet/>
      <dgm:spPr/>
      <dgm:t>
        <a:bodyPr/>
        <a:lstStyle/>
        <a:p>
          <a:endParaRPr lang="es-ES"/>
        </a:p>
      </dgm:t>
    </dgm:pt>
    <dgm:pt modelId="{E424DE32-BCA9-42B1-8694-5E85A184B279}" type="sibTrans" cxnId="{0AAD2152-4519-49A5-B4AE-1DEBD17DA75C}">
      <dgm:prSet/>
      <dgm:spPr/>
      <dgm:t>
        <a:bodyPr/>
        <a:lstStyle/>
        <a:p>
          <a:endParaRPr lang="es-ES"/>
        </a:p>
      </dgm:t>
    </dgm:pt>
    <dgm:pt modelId="{83E2E0C0-0553-41B3-94CE-13AA7D836001}">
      <dgm:prSet phldrT="[Texto]"/>
      <dgm:spPr/>
      <dgm:t>
        <a:bodyPr/>
        <a:lstStyle/>
        <a:p>
          <a:r>
            <a:rPr lang="es-ES" dirty="0" smtClean="0"/>
            <a:t>Resolución de problemas.</a:t>
          </a:r>
        </a:p>
      </dgm:t>
    </dgm:pt>
    <dgm:pt modelId="{F43E6877-1BD3-47A2-AFF9-73023580098C}" type="parTrans" cxnId="{B366DAF7-627F-49F9-8255-128E2321F1BD}">
      <dgm:prSet/>
      <dgm:spPr/>
      <dgm:t>
        <a:bodyPr/>
        <a:lstStyle/>
        <a:p>
          <a:endParaRPr lang="es-ES"/>
        </a:p>
      </dgm:t>
    </dgm:pt>
    <dgm:pt modelId="{A947BFB0-63CC-4EE8-990C-26F76BD3B6FE}" type="sibTrans" cxnId="{B366DAF7-627F-49F9-8255-128E2321F1BD}">
      <dgm:prSet/>
      <dgm:spPr/>
      <dgm:t>
        <a:bodyPr/>
        <a:lstStyle/>
        <a:p>
          <a:endParaRPr lang="es-ES"/>
        </a:p>
      </dgm:t>
    </dgm:pt>
    <dgm:pt modelId="{35FD2339-A268-4082-9E80-A47292B2E6D1}" type="pres">
      <dgm:prSet presAssocID="{EE10074C-8C72-46CA-B908-F3D721A8A512}" presName="Name0" presStyleCnt="0">
        <dgm:presLayoutVars>
          <dgm:chMax val="7"/>
          <dgm:chPref val="7"/>
          <dgm:dir/>
        </dgm:presLayoutVars>
      </dgm:prSet>
      <dgm:spPr/>
    </dgm:pt>
    <dgm:pt modelId="{E7B134A8-7300-4951-9426-ED25E4018C4D}" type="pres">
      <dgm:prSet presAssocID="{EE10074C-8C72-46CA-B908-F3D721A8A512}" presName="Name1" presStyleCnt="0"/>
      <dgm:spPr/>
    </dgm:pt>
    <dgm:pt modelId="{0DFF49D8-3F00-419B-8AF0-C67235A5248E}" type="pres">
      <dgm:prSet presAssocID="{EE10074C-8C72-46CA-B908-F3D721A8A512}" presName="cycle" presStyleCnt="0"/>
      <dgm:spPr/>
    </dgm:pt>
    <dgm:pt modelId="{7446DC01-1966-4659-B974-2AB28906D395}" type="pres">
      <dgm:prSet presAssocID="{EE10074C-8C72-46CA-B908-F3D721A8A512}" presName="srcNode" presStyleLbl="node1" presStyleIdx="0" presStyleCnt="7"/>
      <dgm:spPr/>
    </dgm:pt>
    <dgm:pt modelId="{8DD9B0C3-60A3-4BFE-86DB-7B0F7BEED64F}" type="pres">
      <dgm:prSet presAssocID="{EE10074C-8C72-46CA-B908-F3D721A8A512}" presName="conn" presStyleLbl="parChTrans1D2" presStyleIdx="0" presStyleCnt="1"/>
      <dgm:spPr/>
    </dgm:pt>
    <dgm:pt modelId="{76D336CD-5AD2-4114-9A63-F768715FDEED}" type="pres">
      <dgm:prSet presAssocID="{EE10074C-8C72-46CA-B908-F3D721A8A512}" presName="extraNode" presStyleLbl="node1" presStyleIdx="0" presStyleCnt="7"/>
      <dgm:spPr/>
    </dgm:pt>
    <dgm:pt modelId="{EE4EC857-EB08-4816-8A83-B31B26ADCC5B}" type="pres">
      <dgm:prSet presAssocID="{EE10074C-8C72-46CA-B908-F3D721A8A512}" presName="dstNode" presStyleLbl="node1" presStyleIdx="0" presStyleCnt="7"/>
      <dgm:spPr/>
    </dgm:pt>
    <dgm:pt modelId="{65CD002F-B8A5-45FA-AE41-A819DB4D41A4}" type="pres">
      <dgm:prSet presAssocID="{A3E454EA-CB76-44D1-B226-230C8BB81613}" presName="text_1" presStyleLbl="node1" presStyleIdx="0" presStyleCnt="7" custLinFactNeighborY="108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8814580-5073-4D7F-8F40-8B7EC14C618D}" type="pres">
      <dgm:prSet presAssocID="{A3E454EA-CB76-44D1-B226-230C8BB81613}" presName="accent_1" presStyleCnt="0"/>
      <dgm:spPr/>
    </dgm:pt>
    <dgm:pt modelId="{16E6B2E0-5B4A-4D6B-A993-A456716A2C8A}" type="pres">
      <dgm:prSet presAssocID="{A3E454EA-CB76-44D1-B226-230C8BB81613}" presName="accentRepeatNode" presStyleLbl="solidFgAcc1" presStyleIdx="0" presStyleCnt="7"/>
      <dgm:spPr/>
    </dgm:pt>
    <dgm:pt modelId="{6A762896-277D-476B-A74A-1D9A8E1A9C71}" type="pres">
      <dgm:prSet presAssocID="{0719A16A-690D-4A5F-9894-B00D5D622663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B92354-5084-4105-876A-B4AAEFB48CE8}" type="pres">
      <dgm:prSet presAssocID="{0719A16A-690D-4A5F-9894-B00D5D622663}" presName="accent_2" presStyleCnt="0"/>
      <dgm:spPr/>
    </dgm:pt>
    <dgm:pt modelId="{3AD23910-89D3-439D-86D6-B5968B8392D5}" type="pres">
      <dgm:prSet presAssocID="{0719A16A-690D-4A5F-9894-B00D5D622663}" presName="accentRepeatNode" presStyleLbl="solidFgAcc1" presStyleIdx="1" presStyleCnt="7"/>
      <dgm:spPr/>
    </dgm:pt>
    <dgm:pt modelId="{41F340E5-9869-4533-AFAA-97B86CFC6D62}" type="pres">
      <dgm:prSet presAssocID="{6639E316-6130-4A89-BA87-78FF26437413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25EB73-4B50-4FC0-8A84-89B29180E231}" type="pres">
      <dgm:prSet presAssocID="{6639E316-6130-4A89-BA87-78FF26437413}" presName="accent_3" presStyleCnt="0"/>
      <dgm:spPr/>
    </dgm:pt>
    <dgm:pt modelId="{701AD19D-8E93-457D-9F5A-7927EBA99352}" type="pres">
      <dgm:prSet presAssocID="{6639E316-6130-4A89-BA87-78FF26437413}" presName="accentRepeatNode" presStyleLbl="solidFgAcc1" presStyleIdx="2" presStyleCnt="7"/>
      <dgm:spPr/>
    </dgm:pt>
    <dgm:pt modelId="{4B666D1D-7876-4AD8-AB5C-2B4FF2B7FB9A}" type="pres">
      <dgm:prSet presAssocID="{6BE3B221-8037-4F3C-B57A-115E1BAF5082}" presName="text_4" presStyleLbl="node1" presStyleIdx="3" presStyleCnt="7">
        <dgm:presLayoutVars>
          <dgm:bulletEnabled val="1"/>
        </dgm:presLayoutVars>
      </dgm:prSet>
      <dgm:spPr/>
    </dgm:pt>
    <dgm:pt modelId="{FE6F49DC-287D-49DD-8C17-4F779F6D30B1}" type="pres">
      <dgm:prSet presAssocID="{6BE3B221-8037-4F3C-B57A-115E1BAF5082}" presName="accent_4" presStyleCnt="0"/>
      <dgm:spPr/>
    </dgm:pt>
    <dgm:pt modelId="{62033E94-21D4-49D4-A390-E5106C68900B}" type="pres">
      <dgm:prSet presAssocID="{6BE3B221-8037-4F3C-B57A-115E1BAF5082}" presName="accentRepeatNode" presStyleLbl="solidFgAcc1" presStyleIdx="3" presStyleCnt="7"/>
      <dgm:spPr/>
    </dgm:pt>
    <dgm:pt modelId="{977CC9C6-2115-47E5-9D57-D1A8C807C309}" type="pres">
      <dgm:prSet presAssocID="{CB5F2750-2AA1-4775-A714-5794CD60C4F6}" presName="text_5" presStyleLbl="node1" presStyleIdx="4" presStyleCnt="7">
        <dgm:presLayoutVars>
          <dgm:bulletEnabled val="1"/>
        </dgm:presLayoutVars>
      </dgm:prSet>
      <dgm:spPr/>
    </dgm:pt>
    <dgm:pt modelId="{03149447-BC97-478A-B96B-0C393824F007}" type="pres">
      <dgm:prSet presAssocID="{CB5F2750-2AA1-4775-A714-5794CD60C4F6}" presName="accent_5" presStyleCnt="0"/>
      <dgm:spPr/>
    </dgm:pt>
    <dgm:pt modelId="{183C0840-970B-4EDE-BFD3-A4FFA9FB4507}" type="pres">
      <dgm:prSet presAssocID="{CB5F2750-2AA1-4775-A714-5794CD60C4F6}" presName="accentRepeatNode" presStyleLbl="solidFgAcc1" presStyleIdx="4" presStyleCnt="7"/>
      <dgm:spPr/>
    </dgm:pt>
    <dgm:pt modelId="{32DB18C5-590C-4E56-A4CB-91B0F0AEDF31}" type="pres">
      <dgm:prSet presAssocID="{375995E4-E9B9-4825-A638-D4E71F6A29B1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A748BB6-2F8D-4568-9EE2-6060AB088754}" type="pres">
      <dgm:prSet presAssocID="{375995E4-E9B9-4825-A638-D4E71F6A29B1}" presName="accent_6" presStyleCnt="0"/>
      <dgm:spPr/>
    </dgm:pt>
    <dgm:pt modelId="{90E8EBB4-B03E-4992-BD83-690FDC9F4764}" type="pres">
      <dgm:prSet presAssocID="{375995E4-E9B9-4825-A638-D4E71F6A29B1}" presName="accentRepeatNode" presStyleLbl="solidFgAcc1" presStyleIdx="5" presStyleCnt="7"/>
      <dgm:spPr/>
    </dgm:pt>
    <dgm:pt modelId="{AB99DB2C-CA8F-44CF-A3D9-FF2DFB0D221B}" type="pres">
      <dgm:prSet presAssocID="{83E2E0C0-0553-41B3-94CE-13AA7D836001}" presName="text_7" presStyleLbl="node1" presStyleIdx="6" presStyleCnt="7">
        <dgm:presLayoutVars>
          <dgm:bulletEnabled val="1"/>
        </dgm:presLayoutVars>
      </dgm:prSet>
      <dgm:spPr/>
    </dgm:pt>
    <dgm:pt modelId="{6878A600-1F8E-4234-8CEB-A4D572CC11AB}" type="pres">
      <dgm:prSet presAssocID="{83E2E0C0-0553-41B3-94CE-13AA7D836001}" presName="accent_7" presStyleCnt="0"/>
      <dgm:spPr/>
    </dgm:pt>
    <dgm:pt modelId="{549545B7-CF34-41C9-99E6-B3EC92BC4EAE}" type="pres">
      <dgm:prSet presAssocID="{83E2E0C0-0553-41B3-94CE-13AA7D836001}" presName="accentRepeatNode" presStyleLbl="solidFgAcc1" presStyleIdx="6" presStyleCnt="7"/>
      <dgm:spPr/>
    </dgm:pt>
  </dgm:ptLst>
  <dgm:cxnLst>
    <dgm:cxn modelId="{6A7A3E7A-4018-43F3-B310-998E1DBB7FD9}" type="presOf" srcId="{EE10074C-8C72-46CA-B908-F3D721A8A512}" destId="{35FD2339-A268-4082-9E80-A47292B2E6D1}" srcOrd="0" destOrd="0" presId="urn:microsoft.com/office/officeart/2008/layout/VerticalCurvedList"/>
    <dgm:cxn modelId="{B366DAF7-627F-49F9-8255-128E2321F1BD}" srcId="{EE10074C-8C72-46CA-B908-F3D721A8A512}" destId="{83E2E0C0-0553-41B3-94CE-13AA7D836001}" srcOrd="6" destOrd="0" parTransId="{F43E6877-1BD3-47A2-AFF9-73023580098C}" sibTransId="{A947BFB0-63CC-4EE8-990C-26F76BD3B6FE}"/>
    <dgm:cxn modelId="{3B524FBB-D0C6-467C-A0EB-60C83FEA40EC}" type="presOf" srcId="{83E2E0C0-0553-41B3-94CE-13AA7D836001}" destId="{AB99DB2C-CA8F-44CF-A3D9-FF2DFB0D221B}" srcOrd="0" destOrd="0" presId="urn:microsoft.com/office/officeart/2008/layout/VerticalCurvedList"/>
    <dgm:cxn modelId="{611E4DD6-46D2-4D6B-AE16-B3AA4A69E0B9}" type="presOf" srcId="{870B4B60-328A-40F4-972B-175F1928D322}" destId="{8DD9B0C3-60A3-4BFE-86DB-7B0F7BEED64F}" srcOrd="0" destOrd="0" presId="urn:microsoft.com/office/officeart/2008/layout/VerticalCurvedList"/>
    <dgm:cxn modelId="{8587B172-886B-4EDE-B4B5-A02BC443B8D1}" srcId="{EE10074C-8C72-46CA-B908-F3D721A8A512}" destId="{A3E454EA-CB76-44D1-B226-230C8BB81613}" srcOrd="0" destOrd="0" parTransId="{3CA7A363-7413-45AA-9693-958139BF4E0F}" sibTransId="{870B4B60-328A-40F4-972B-175F1928D322}"/>
    <dgm:cxn modelId="{E9EFB291-183D-4851-BB7B-0AEBBC587B36}" type="presOf" srcId="{0719A16A-690D-4A5F-9894-B00D5D622663}" destId="{6A762896-277D-476B-A74A-1D9A8E1A9C71}" srcOrd="0" destOrd="0" presId="urn:microsoft.com/office/officeart/2008/layout/VerticalCurvedList"/>
    <dgm:cxn modelId="{FC9E902F-8008-4024-A3AA-2EC83B251F61}" srcId="{EE10074C-8C72-46CA-B908-F3D721A8A512}" destId="{0719A16A-690D-4A5F-9894-B00D5D622663}" srcOrd="1" destOrd="0" parTransId="{F427CC8C-D527-426A-81BF-7DF0E94B5A4A}" sibTransId="{E660862C-5470-4281-B59B-0F91B8BE2881}"/>
    <dgm:cxn modelId="{6FB6A746-2DA1-49C5-A09E-9B9384BC4473}" type="presOf" srcId="{6639E316-6130-4A89-BA87-78FF26437413}" destId="{41F340E5-9869-4533-AFAA-97B86CFC6D62}" srcOrd="0" destOrd="0" presId="urn:microsoft.com/office/officeart/2008/layout/VerticalCurvedList"/>
    <dgm:cxn modelId="{A26FDB85-6DF7-4209-A671-8EF09F8B3088}" srcId="{EE10074C-8C72-46CA-B908-F3D721A8A512}" destId="{CB5F2750-2AA1-4775-A714-5794CD60C4F6}" srcOrd="4" destOrd="0" parTransId="{2C8FA7D3-A40D-4DA1-829F-EE920E304242}" sibTransId="{6E2D55F5-FBFA-4E46-9C96-D8293CABA268}"/>
    <dgm:cxn modelId="{62B43EA5-6F91-49C8-9558-BFCE57F68449}" type="presOf" srcId="{375995E4-E9B9-4825-A638-D4E71F6A29B1}" destId="{32DB18C5-590C-4E56-A4CB-91B0F0AEDF31}" srcOrd="0" destOrd="0" presId="urn:microsoft.com/office/officeart/2008/layout/VerticalCurvedList"/>
    <dgm:cxn modelId="{38EC53B7-AB98-400A-9184-D52607B6DE3D}" srcId="{EE10074C-8C72-46CA-B908-F3D721A8A512}" destId="{6639E316-6130-4A89-BA87-78FF26437413}" srcOrd="2" destOrd="0" parTransId="{4D34CE25-329C-47A0-AEDE-46528DCA4198}" sibTransId="{6FADDBDF-3769-4CB8-96D4-E8DD1C956314}"/>
    <dgm:cxn modelId="{0AAD2152-4519-49A5-B4AE-1DEBD17DA75C}" srcId="{EE10074C-8C72-46CA-B908-F3D721A8A512}" destId="{375995E4-E9B9-4825-A638-D4E71F6A29B1}" srcOrd="5" destOrd="0" parTransId="{3F8F0B56-ED55-4A1E-92AC-F045167CD231}" sibTransId="{E424DE32-BCA9-42B1-8694-5E85A184B279}"/>
    <dgm:cxn modelId="{9A04EE30-D537-45EF-9BCE-0D86C74282A4}" type="presOf" srcId="{A3E454EA-CB76-44D1-B226-230C8BB81613}" destId="{65CD002F-B8A5-45FA-AE41-A819DB4D41A4}" srcOrd="0" destOrd="0" presId="urn:microsoft.com/office/officeart/2008/layout/VerticalCurvedList"/>
    <dgm:cxn modelId="{16B4B6DB-9E15-465F-A66B-40758FD63A8D}" type="presOf" srcId="{CB5F2750-2AA1-4775-A714-5794CD60C4F6}" destId="{977CC9C6-2115-47E5-9D57-D1A8C807C309}" srcOrd="0" destOrd="0" presId="urn:microsoft.com/office/officeart/2008/layout/VerticalCurvedList"/>
    <dgm:cxn modelId="{C25AE589-DF0E-4D23-8703-00D8C9DBABAA}" srcId="{EE10074C-8C72-46CA-B908-F3D721A8A512}" destId="{6BE3B221-8037-4F3C-B57A-115E1BAF5082}" srcOrd="3" destOrd="0" parTransId="{CFF9E8B5-BE9C-497E-9105-1D02A08A0D44}" sibTransId="{33776ACA-EBE2-4284-9BE3-319F66FB2E16}"/>
    <dgm:cxn modelId="{5F8CEB92-2EF1-466C-9436-8C205D6508B4}" type="presOf" srcId="{6BE3B221-8037-4F3C-B57A-115E1BAF5082}" destId="{4B666D1D-7876-4AD8-AB5C-2B4FF2B7FB9A}" srcOrd="0" destOrd="0" presId="urn:microsoft.com/office/officeart/2008/layout/VerticalCurvedList"/>
    <dgm:cxn modelId="{C3DBFA7C-B320-40C7-A315-258519B24C20}" type="presParOf" srcId="{35FD2339-A268-4082-9E80-A47292B2E6D1}" destId="{E7B134A8-7300-4951-9426-ED25E4018C4D}" srcOrd="0" destOrd="0" presId="urn:microsoft.com/office/officeart/2008/layout/VerticalCurvedList"/>
    <dgm:cxn modelId="{D2513DC7-E0DE-444E-9A62-55077C081CCD}" type="presParOf" srcId="{E7B134A8-7300-4951-9426-ED25E4018C4D}" destId="{0DFF49D8-3F00-419B-8AF0-C67235A5248E}" srcOrd="0" destOrd="0" presId="urn:microsoft.com/office/officeart/2008/layout/VerticalCurvedList"/>
    <dgm:cxn modelId="{530D0731-40F1-4CA2-948A-765A264EFCED}" type="presParOf" srcId="{0DFF49D8-3F00-419B-8AF0-C67235A5248E}" destId="{7446DC01-1966-4659-B974-2AB28906D395}" srcOrd="0" destOrd="0" presId="urn:microsoft.com/office/officeart/2008/layout/VerticalCurvedList"/>
    <dgm:cxn modelId="{B67EABBD-C973-49CF-B0C8-60E6CBD0A3BF}" type="presParOf" srcId="{0DFF49D8-3F00-419B-8AF0-C67235A5248E}" destId="{8DD9B0C3-60A3-4BFE-86DB-7B0F7BEED64F}" srcOrd="1" destOrd="0" presId="urn:microsoft.com/office/officeart/2008/layout/VerticalCurvedList"/>
    <dgm:cxn modelId="{B20C1768-FEBD-4E40-A747-0FE64E67BCCE}" type="presParOf" srcId="{0DFF49D8-3F00-419B-8AF0-C67235A5248E}" destId="{76D336CD-5AD2-4114-9A63-F768715FDEED}" srcOrd="2" destOrd="0" presId="urn:microsoft.com/office/officeart/2008/layout/VerticalCurvedList"/>
    <dgm:cxn modelId="{B779D64D-0C85-49F2-938B-2184E0EDF344}" type="presParOf" srcId="{0DFF49D8-3F00-419B-8AF0-C67235A5248E}" destId="{EE4EC857-EB08-4816-8A83-B31B26ADCC5B}" srcOrd="3" destOrd="0" presId="urn:microsoft.com/office/officeart/2008/layout/VerticalCurvedList"/>
    <dgm:cxn modelId="{5622B109-A933-4344-89CC-2CB3C957D401}" type="presParOf" srcId="{E7B134A8-7300-4951-9426-ED25E4018C4D}" destId="{65CD002F-B8A5-45FA-AE41-A819DB4D41A4}" srcOrd="1" destOrd="0" presId="urn:microsoft.com/office/officeart/2008/layout/VerticalCurvedList"/>
    <dgm:cxn modelId="{D9845328-2721-4AFD-BEF7-A869AE8478D6}" type="presParOf" srcId="{E7B134A8-7300-4951-9426-ED25E4018C4D}" destId="{C8814580-5073-4D7F-8F40-8B7EC14C618D}" srcOrd="2" destOrd="0" presId="urn:microsoft.com/office/officeart/2008/layout/VerticalCurvedList"/>
    <dgm:cxn modelId="{8416DE6B-6FAB-4135-8A5C-124BDA8CC890}" type="presParOf" srcId="{C8814580-5073-4D7F-8F40-8B7EC14C618D}" destId="{16E6B2E0-5B4A-4D6B-A993-A456716A2C8A}" srcOrd="0" destOrd="0" presId="urn:microsoft.com/office/officeart/2008/layout/VerticalCurvedList"/>
    <dgm:cxn modelId="{87F86984-81D8-4235-84E9-F3086197F238}" type="presParOf" srcId="{E7B134A8-7300-4951-9426-ED25E4018C4D}" destId="{6A762896-277D-476B-A74A-1D9A8E1A9C71}" srcOrd="3" destOrd="0" presId="urn:microsoft.com/office/officeart/2008/layout/VerticalCurvedList"/>
    <dgm:cxn modelId="{55AF36A5-EE99-42A7-AE6B-80B0D9DCEE56}" type="presParOf" srcId="{E7B134A8-7300-4951-9426-ED25E4018C4D}" destId="{23B92354-5084-4105-876A-B4AAEFB48CE8}" srcOrd="4" destOrd="0" presId="urn:microsoft.com/office/officeart/2008/layout/VerticalCurvedList"/>
    <dgm:cxn modelId="{78B5C255-E2FF-4A70-AC92-B893CCF8041F}" type="presParOf" srcId="{23B92354-5084-4105-876A-B4AAEFB48CE8}" destId="{3AD23910-89D3-439D-86D6-B5968B8392D5}" srcOrd="0" destOrd="0" presId="urn:microsoft.com/office/officeart/2008/layout/VerticalCurvedList"/>
    <dgm:cxn modelId="{0D54AC61-35AD-4960-8479-33C3DDA89C35}" type="presParOf" srcId="{E7B134A8-7300-4951-9426-ED25E4018C4D}" destId="{41F340E5-9869-4533-AFAA-97B86CFC6D62}" srcOrd="5" destOrd="0" presId="urn:microsoft.com/office/officeart/2008/layout/VerticalCurvedList"/>
    <dgm:cxn modelId="{01686C97-40E7-4A65-921D-94A827C92E3F}" type="presParOf" srcId="{E7B134A8-7300-4951-9426-ED25E4018C4D}" destId="{4F25EB73-4B50-4FC0-8A84-89B29180E231}" srcOrd="6" destOrd="0" presId="urn:microsoft.com/office/officeart/2008/layout/VerticalCurvedList"/>
    <dgm:cxn modelId="{1A8016EB-56F3-4C7A-BDCF-31404D8A8AC2}" type="presParOf" srcId="{4F25EB73-4B50-4FC0-8A84-89B29180E231}" destId="{701AD19D-8E93-457D-9F5A-7927EBA99352}" srcOrd="0" destOrd="0" presId="urn:microsoft.com/office/officeart/2008/layout/VerticalCurvedList"/>
    <dgm:cxn modelId="{07825BA7-260A-49EB-8763-B863DDA27007}" type="presParOf" srcId="{E7B134A8-7300-4951-9426-ED25E4018C4D}" destId="{4B666D1D-7876-4AD8-AB5C-2B4FF2B7FB9A}" srcOrd="7" destOrd="0" presId="urn:microsoft.com/office/officeart/2008/layout/VerticalCurvedList"/>
    <dgm:cxn modelId="{DDB7716D-A6C1-42DB-ACE9-5210EED7D3C3}" type="presParOf" srcId="{E7B134A8-7300-4951-9426-ED25E4018C4D}" destId="{FE6F49DC-287D-49DD-8C17-4F779F6D30B1}" srcOrd="8" destOrd="0" presId="urn:microsoft.com/office/officeart/2008/layout/VerticalCurvedList"/>
    <dgm:cxn modelId="{5F2408C2-08E7-4A74-9697-DB313600DC0A}" type="presParOf" srcId="{FE6F49DC-287D-49DD-8C17-4F779F6D30B1}" destId="{62033E94-21D4-49D4-A390-E5106C68900B}" srcOrd="0" destOrd="0" presId="urn:microsoft.com/office/officeart/2008/layout/VerticalCurvedList"/>
    <dgm:cxn modelId="{3E68D2C3-D31E-44CE-8ACF-2A986D98A6DD}" type="presParOf" srcId="{E7B134A8-7300-4951-9426-ED25E4018C4D}" destId="{977CC9C6-2115-47E5-9D57-D1A8C807C309}" srcOrd="9" destOrd="0" presId="urn:microsoft.com/office/officeart/2008/layout/VerticalCurvedList"/>
    <dgm:cxn modelId="{F7FAA2CD-5C2D-4341-8C43-65CD2FC16586}" type="presParOf" srcId="{E7B134A8-7300-4951-9426-ED25E4018C4D}" destId="{03149447-BC97-478A-B96B-0C393824F007}" srcOrd="10" destOrd="0" presId="urn:microsoft.com/office/officeart/2008/layout/VerticalCurvedList"/>
    <dgm:cxn modelId="{9EBDFF32-B44E-4CB9-A38F-C93CB7819A71}" type="presParOf" srcId="{03149447-BC97-478A-B96B-0C393824F007}" destId="{183C0840-970B-4EDE-BFD3-A4FFA9FB4507}" srcOrd="0" destOrd="0" presId="urn:microsoft.com/office/officeart/2008/layout/VerticalCurvedList"/>
    <dgm:cxn modelId="{B3DE37F8-C5C5-4B60-8FE5-89DA2E0491F1}" type="presParOf" srcId="{E7B134A8-7300-4951-9426-ED25E4018C4D}" destId="{32DB18C5-590C-4E56-A4CB-91B0F0AEDF31}" srcOrd="11" destOrd="0" presId="urn:microsoft.com/office/officeart/2008/layout/VerticalCurvedList"/>
    <dgm:cxn modelId="{5DB6E111-0EC7-4CF6-939E-622F7512E703}" type="presParOf" srcId="{E7B134A8-7300-4951-9426-ED25E4018C4D}" destId="{1A748BB6-2F8D-4568-9EE2-6060AB088754}" srcOrd="12" destOrd="0" presId="urn:microsoft.com/office/officeart/2008/layout/VerticalCurvedList"/>
    <dgm:cxn modelId="{34F5B543-07C6-4571-B3FB-20CEFA1DDE03}" type="presParOf" srcId="{1A748BB6-2F8D-4568-9EE2-6060AB088754}" destId="{90E8EBB4-B03E-4992-BD83-690FDC9F4764}" srcOrd="0" destOrd="0" presId="urn:microsoft.com/office/officeart/2008/layout/VerticalCurvedList"/>
    <dgm:cxn modelId="{61EA7153-BFE5-47A3-9B3C-5DD26CA868BB}" type="presParOf" srcId="{E7B134A8-7300-4951-9426-ED25E4018C4D}" destId="{AB99DB2C-CA8F-44CF-A3D9-FF2DFB0D221B}" srcOrd="13" destOrd="0" presId="urn:microsoft.com/office/officeart/2008/layout/VerticalCurvedList"/>
    <dgm:cxn modelId="{541F0C74-19D4-415B-8435-459247E9798B}" type="presParOf" srcId="{E7B134A8-7300-4951-9426-ED25E4018C4D}" destId="{6878A600-1F8E-4234-8CEB-A4D572CC11AB}" srcOrd="14" destOrd="0" presId="urn:microsoft.com/office/officeart/2008/layout/VerticalCurvedList"/>
    <dgm:cxn modelId="{7A452C4F-8C90-4CE1-BB51-74599AF0C8C5}" type="presParOf" srcId="{6878A600-1F8E-4234-8CEB-A4D572CC11AB}" destId="{549545B7-CF34-41C9-99E6-B3EC92BC4EA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7B317D-C8B2-4D68-87AA-90E9DF0EB39E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E5E84AB9-8A5D-4142-96D4-D0FC81A2BEC1}">
      <dgm:prSet phldrT="[Texto]" custT="1"/>
      <dgm:spPr/>
      <dgm:t>
        <a:bodyPr/>
        <a:lstStyle/>
        <a:p>
          <a:r>
            <a:rPr lang="es-ES" sz="2000" dirty="0" smtClean="0"/>
            <a:t>Razonamiento inductivo.</a:t>
          </a:r>
          <a:endParaRPr lang="es-ES" sz="2000" dirty="0"/>
        </a:p>
      </dgm:t>
    </dgm:pt>
    <dgm:pt modelId="{A4B57069-A06E-49A9-B83A-5FE3F379D58A}" type="parTrans" cxnId="{5CD1722D-D9F6-4E50-9F06-CE5B6F8A1370}">
      <dgm:prSet/>
      <dgm:spPr/>
      <dgm:t>
        <a:bodyPr/>
        <a:lstStyle/>
        <a:p>
          <a:endParaRPr lang="es-ES"/>
        </a:p>
      </dgm:t>
    </dgm:pt>
    <dgm:pt modelId="{5E8B1A55-4E68-46C6-BD29-17BA65D0E23F}" type="sibTrans" cxnId="{5CD1722D-D9F6-4E50-9F06-CE5B6F8A1370}">
      <dgm:prSet/>
      <dgm:spPr/>
      <dgm:t>
        <a:bodyPr/>
        <a:lstStyle/>
        <a:p>
          <a:endParaRPr lang="es-ES"/>
        </a:p>
      </dgm:t>
    </dgm:pt>
    <dgm:pt modelId="{7CB7C127-EA89-47D8-BF76-6D1E56433A4F}">
      <dgm:prSet phldrT="[Texto]" custT="1"/>
      <dgm:spPr/>
      <dgm:t>
        <a:bodyPr/>
        <a:lstStyle/>
        <a:p>
          <a:r>
            <a:rPr lang="es-ES" sz="2000" dirty="0" smtClean="0"/>
            <a:t>Razonamiento deductivo</a:t>
          </a:r>
          <a:r>
            <a:rPr lang="es-ES" sz="1500" dirty="0" smtClean="0"/>
            <a:t>.</a:t>
          </a:r>
          <a:endParaRPr lang="es-ES" sz="1500" dirty="0"/>
        </a:p>
      </dgm:t>
    </dgm:pt>
    <dgm:pt modelId="{75C5D1DC-D34E-4AA3-B92E-0246E55FB1B0}" type="parTrans" cxnId="{0BBD1804-BDB8-4420-A939-CC8D8FFAEA86}">
      <dgm:prSet/>
      <dgm:spPr/>
      <dgm:t>
        <a:bodyPr/>
        <a:lstStyle/>
        <a:p>
          <a:endParaRPr lang="es-ES"/>
        </a:p>
      </dgm:t>
    </dgm:pt>
    <dgm:pt modelId="{C356738A-99D0-4295-B473-75850EF18686}" type="sibTrans" cxnId="{0BBD1804-BDB8-4420-A939-CC8D8FFAEA86}">
      <dgm:prSet/>
      <dgm:spPr/>
      <dgm:t>
        <a:bodyPr/>
        <a:lstStyle/>
        <a:p>
          <a:endParaRPr lang="es-ES"/>
        </a:p>
      </dgm:t>
    </dgm:pt>
    <dgm:pt modelId="{2BA64EB1-2CCD-4C06-855E-CC3189F4E20A}" type="pres">
      <dgm:prSet presAssocID="{3A7B317D-C8B2-4D68-87AA-90E9DF0EB39E}" presName="compositeShape" presStyleCnt="0">
        <dgm:presLayoutVars>
          <dgm:chMax val="7"/>
          <dgm:dir/>
          <dgm:resizeHandles val="exact"/>
        </dgm:presLayoutVars>
      </dgm:prSet>
      <dgm:spPr/>
    </dgm:pt>
    <dgm:pt modelId="{20217246-41F3-41A6-94E7-989BEC38E77B}" type="pres">
      <dgm:prSet presAssocID="{3A7B317D-C8B2-4D68-87AA-90E9DF0EB39E}" presName="wedge1" presStyleLbl="node1" presStyleIdx="0" presStyleCnt="2" custLinFactNeighborX="-673"/>
      <dgm:spPr/>
      <dgm:t>
        <a:bodyPr/>
        <a:lstStyle/>
        <a:p>
          <a:endParaRPr lang="es-ES"/>
        </a:p>
      </dgm:t>
    </dgm:pt>
    <dgm:pt modelId="{12B4EC3C-A567-4A29-A855-BC1543DFF4AD}" type="pres">
      <dgm:prSet presAssocID="{3A7B317D-C8B2-4D68-87AA-90E9DF0EB39E}" presName="wedge1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B0CBBCF-6D0B-41E5-B6C4-CFF64E1E9B1D}" type="pres">
      <dgm:prSet presAssocID="{3A7B317D-C8B2-4D68-87AA-90E9DF0EB39E}" presName="wedge2" presStyleLbl="node1" presStyleIdx="1" presStyleCnt="2" custLinFactNeighborY="-575"/>
      <dgm:spPr/>
      <dgm:t>
        <a:bodyPr/>
        <a:lstStyle/>
        <a:p>
          <a:endParaRPr lang="es-ES"/>
        </a:p>
      </dgm:t>
    </dgm:pt>
    <dgm:pt modelId="{779892A3-F35B-44B5-B0AC-73AF3AC6072D}" type="pres">
      <dgm:prSet presAssocID="{3A7B317D-C8B2-4D68-87AA-90E9DF0EB39E}" presName="wedge2Tx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008E88B-315D-485E-88D9-E7F97F640752}" type="presOf" srcId="{E5E84AB9-8A5D-4142-96D4-D0FC81A2BEC1}" destId="{20217246-41F3-41A6-94E7-989BEC38E77B}" srcOrd="0" destOrd="0" presId="urn:microsoft.com/office/officeart/2005/8/layout/chart3"/>
    <dgm:cxn modelId="{5CD1722D-D9F6-4E50-9F06-CE5B6F8A1370}" srcId="{3A7B317D-C8B2-4D68-87AA-90E9DF0EB39E}" destId="{E5E84AB9-8A5D-4142-96D4-D0FC81A2BEC1}" srcOrd="0" destOrd="0" parTransId="{A4B57069-A06E-49A9-B83A-5FE3F379D58A}" sibTransId="{5E8B1A55-4E68-46C6-BD29-17BA65D0E23F}"/>
    <dgm:cxn modelId="{AB31F7A1-9A98-43D8-AD98-D4D16F56E822}" type="presOf" srcId="{3A7B317D-C8B2-4D68-87AA-90E9DF0EB39E}" destId="{2BA64EB1-2CCD-4C06-855E-CC3189F4E20A}" srcOrd="0" destOrd="0" presId="urn:microsoft.com/office/officeart/2005/8/layout/chart3"/>
    <dgm:cxn modelId="{3B993116-2AC6-4B56-8EFD-E22694CA53DE}" type="presOf" srcId="{7CB7C127-EA89-47D8-BF76-6D1E56433A4F}" destId="{779892A3-F35B-44B5-B0AC-73AF3AC6072D}" srcOrd="1" destOrd="0" presId="urn:microsoft.com/office/officeart/2005/8/layout/chart3"/>
    <dgm:cxn modelId="{0BBD1804-BDB8-4420-A939-CC8D8FFAEA86}" srcId="{3A7B317D-C8B2-4D68-87AA-90E9DF0EB39E}" destId="{7CB7C127-EA89-47D8-BF76-6D1E56433A4F}" srcOrd="1" destOrd="0" parTransId="{75C5D1DC-D34E-4AA3-B92E-0246E55FB1B0}" sibTransId="{C356738A-99D0-4295-B473-75850EF18686}"/>
    <dgm:cxn modelId="{A4CBF972-C4FF-4C92-8BDD-29856B849DE4}" type="presOf" srcId="{E5E84AB9-8A5D-4142-96D4-D0FC81A2BEC1}" destId="{12B4EC3C-A567-4A29-A855-BC1543DFF4AD}" srcOrd="1" destOrd="0" presId="urn:microsoft.com/office/officeart/2005/8/layout/chart3"/>
    <dgm:cxn modelId="{58543433-385C-416F-BBC0-EAC4B75F6609}" type="presOf" srcId="{7CB7C127-EA89-47D8-BF76-6D1E56433A4F}" destId="{2B0CBBCF-6D0B-41E5-B6C4-CFF64E1E9B1D}" srcOrd="0" destOrd="0" presId="urn:microsoft.com/office/officeart/2005/8/layout/chart3"/>
    <dgm:cxn modelId="{5AB65CF8-344F-4B5C-828C-3F8619FA3666}" type="presParOf" srcId="{2BA64EB1-2CCD-4C06-855E-CC3189F4E20A}" destId="{20217246-41F3-41A6-94E7-989BEC38E77B}" srcOrd="0" destOrd="0" presId="urn:microsoft.com/office/officeart/2005/8/layout/chart3"/>
    <dgm:cxn modelId="{27A1F385-2ABB-4FCE-AECC-142E8BD295D1}" type="presParOf" srcId="{2BA64EB1-2CCD-4C06-855E-CC3189F4E20A}" destId="{12B4EC3C-A567-4A29-A855-BC1543DFF4AD}" srcOrd="1" destOrd="0" presId="urn:microsoft.com/office/officeart/2005/8/layout/chart3"/>
    <dgm:cxn modelId="{0A634E51-9A90-40B3-85B3-2EFD1A1116E2}" type="presParOf" srcId="{2BA64EB1-2CCD-4C06-855E-CC3189F4E20A}" destId="{2B0CBBCF-6D0B-41E5-B6C4-CFF64E1E9B1D}" srcOrd="2" destOrd="0" presId="urn:microsoft.com/office/officeart/2005/8/layout/chart3"/>
    <dgm:cxn modelId="{BD7EF7F2-88DC-484C-BB0E-D7BD613E2060}" type="presParOf" srcId="{2BA64EB1-2CCD-4C06-855E-CC3189F4E20A}" destId="{779892A3-F35B-44B5-B0AC-73AF3AC6072D}" srcOrd="3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EC16C6-D66B-4D2C-AEB7-CE70D235FCF0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413E82A-698F-4AD5-B731-9F57C49D170B}">
      <dgm:prSet phldrT="[Texto]"/>
      <dgm:spPr/>
      <dgm:t>
        <a:bodyPr/>
        <a:lstStyle/>
        <a:p>
          <a:r>
            <a:rPr lang="es-ES" dirty="0" smtClean="0"/>
            <a:t>Cambio y relaciones</a:t>
          </a:r>
          <a:endParaRPr lang="es-ES" dirty="0"/>
        </a:p>
      </dgm:t>
    </dgm:pt>
    <dgm:pt modelId="{D6EFDAA0-75EA-4331-8847-91BB317FFF77}" type="parTrans" cxnId="{1A3214A6-258D-4B09-AA9E-A785EFDCB5F3}">
      <dgm:prSet/>
      <dgm:spPr/>
      <dgm:t>
        <a:bodyPr/>
        <a:lstStyle/>
        <a:p>
          <a:endParaRPr lang="es-ES"/>
        </a:p>
      </dgm:t>
    </dgm:pt>
    <dgm:pt modelId="{9F8E35B4-88C3-42CB-8DD1-6DC678D85C64}" type="sibTrans" cxnId="{1A3214A6-258D-4B09-AA9E-A785EFDCB5F3}">
      <dgm:prSet/>
      <dgm:spPr/>
      <dgm:t>
        <a:bodyPr/>
        <a:lstStyle/>
        <a:p>
          <a:endParaRPr lang="es-ES"/>
        </a:p>
      </dgm:t>
    </dgm:pt>
    <dgm:pt modelId="{959F35C1-5840-4CF3-A056-949F5908B552}">
      <dgm:prSet phldrT="[Texto]"/>
      <dgm:spPr/>
      <dgm:t>
        <a:bodyPr/>
        <a:lstStyle/>
        <a:p>
          <a:r>
            <a:rPr lang="es-ES" dirty="0" smtClean="0"/>
            <a:t>Fenómenos de crecimiento.</a:t>
          </a:r>
          <a:endParaRPr lang="es-ES" dirty="0"/>
        </a:p>
      </dgm:t>
    </dgm:pt>
    <dgm:pt modelId="{130AD859-322A-4C57-8E65-706D38DCE35B}" type="parTrans" cxnId="{2459E944-6DD1-4F48-95F4-6C5108323A1F}">
      <dgm:prSet/>
      <dgm:spPr/>
      <dgm:t>
        <a:bodyPr/>
        <a:lstStyle/>
        <a:p>
          <a:endParaRPr lang="es-ES"/>
        </a:p>
      </dgm:t>
    </dgm:pt>
    <dgm:pt modelId="{74970D50-B5AA-44CD-B867-823010859350}" type="sibTrans" cxnId="{2459E944-6DD1-4F48-95F4-6C5108323A1F}">
      <dgm:prSet/>
      <dgm:spPr/>
      <dgm:t>
        <a:bodyPr/>
        <a:lstStyle/>
        <a:p>
          <a:endParaRPr lang="es-ES"/>
        </a:p>
      </dgm:t>
    </dgm:pt>
    <dgm:pt modelId="{12C32D1E-5A62-46C9-829B-5BED871A4D90}">
      <dgm:prSet phldrT="[Texto]"/>
      <dgm:spPr/>
      <dgm:t>
        <a:bodyPr/>
        <a:lstStyle/>
        <a:p>
          <a:r>
            <a:rPr lang="es-ES" dirty="0" smtClean="0"/>
            <a:t>Espacio y forma.</a:t>
          </a:r>
          <a:endParaRPr lang="es-ES" dirty="0"/>
        </a:p>
      </dgm:t>
    </dgm:pt>
    <dgm:pt modelId="{25E50A1F-0197-46DF-9A31-E222E1C7BB93}" type="parTrans" cxnId="{801BA7AA-A6AA-4B7D-86AB-3C4E8F293B23}">
      <dgm:prSet/>
      <dgm:spPr/>
      <dgm:t>
        <a:bodyPr/>
        <a:lstStyle/>
        <a:p>
          <a:endParaRPr lang="es-ES"/>
        </a:p>
      </dgm:t>
    </dgm:pt>
    <dgm:pt modelId="{D38E6A4D-2A05-42D2-B5B9-16A3E47B5DCB}" type="sibTrans" cxnId="{801BA7AA-A6AA-4B7D-86AB-3C4E8F293B23}">
      <dgm:prSet/>
      <dgm:spPr/>
      <dgm:t>
        <a:bodyPr/>
        <a:lstStyle/>
        <a:p>
          <a:endParaRPr lang="es-ES"/>
        </a:p>
      </dgm:t>
    </dgm:pt>
    <dgm:pt modelId="{8EAFF009-5C30-43F5-B054-5110FDA5B404}">
      <dgm:prSet phldrT="[Texto]"/>
      <dgm:spPr/>
      <dgm:t>
        <a:bodyPr/>
        <a:lstStyle/>
        <a:p>
          <a:r>
            <a:rPr lang="es-ES" dirty="0" smtClean="0"/>
            <a:t>Aproximación geométrica.</a:t>
          </a:r>
          <a:endParaRPr lang="es-ES" dirty="0"/>
        </a:p>
      </dgm:t>
    </dgm:pt>
    <dgm:pt modelId="{EE6C890A-04AC-46F8-BEBA-5457599B97A4}" type="parTrans" cxnId="{D1A0B8FD-56F7-4149-B269-E6C592AFC0A3}">
      <dgm:prSet/>
      <dgm:spPr/>
      <dgm:t>
        <a:bodyPr/>
        <a:lstStyle/>
        <a:p>
          <a:endParaRPr lang="es-ES"/>
        </a:p>
      </dgm:t>
    </dgm:pt>
    <dgm:pt modelId="{649484A3-AF28-4F27-95C2-37AF8CC8FAB3}" type="sibTrans" cxnId="{D1A0B8FD-56F7-4149-B269-E6C592AFC0A3}">
      <dgm:prSet/>
      <dgm:spPr/>
      <dgm:t>
        <a:bodyPr/>
        <a:lstStyle/>
        <a:p>
          <a:endParaRPr lang="es-ES"/>
        </a:p>
      </dgm:t>
    </dgm:pt>
    <dgm:pt modelId="{756F6D83-C83B-4599-A8D9-11FD4B99729F}">
      <dgm:prSet phldrT="[Texto]"/>
      <dgm:spPr/>
      <dgm:t>
        <a:bodyPr/>
        <a:lstStyle/>
        <a:p>
          <a:r>
            <a:rPr lang="es-ES" dirty="0" smtClean="0"/>
            <a:t>Cantidad</a:t>
          </a:r>
          <a:endParaRPr lang="es-ES" dirty="0"/>
        </a:p>
      </dgm:t>
    </dgm:pt>
    <dgm:pt modelId="{248DA251-1301-4CD7-ADA7-55F10E5B0A85}" type="parTrans" cxnId="{B284345D-3B0C-4DF7-8DA6-A83342B8F4D7}">
      <dgm:prSet/>
      <dgm:spPr/>
      <dgm:t>
        <a:bodyPr/>
        <a:lstStyle/>
        <a:p>
          <a:endParaRPr lang="es-ES"/>
        </a:p>
      </dgm:t>
    </dgm:pt>
    <dgm:pt modelId="{E48968E1-7143-4DD6-B692-B5CEA30036BF}" type="sibTrans" cxnId="{B284345D-3B0C-4DF7-8DA6-A83342B8F4D7}">
      <dgm:prSet/>
      <dgm:spPr/>
      <dgm:t>
        <a:bodyPr/>
        <a:lstStyle/>
        <a:p>
          <a:endParaRPr lang="es-ES"/>
        </a:p>
      </dgm:t>
    </dgm:pt>
    <dgm:pt modelId="{D5A9751C-CB5B-42CF-A4B0-8B8B95880104}">
      <dgm:prSet phldrT="[Texto]"/>
      <dgm:spPr/>
      <dgm:t>
        <a:bodyPr/>
        <a:lstStyle/>
        <a:p>
          <a:r>
            <a:rPr lang="es-ES" dirty="0" smtClean="0"/>
            <a:t>Simulaciones por ordenador.</a:t>
          </a:r>
          <a:endParaRPr lang="es-ES" dirty="0"/>
        </a:p>
      </dgm:t>
    </dgm:pt>
    <dgm:pt modelId="{03E19709-2572-4EC5-B181-4738D15BFF11}" type="parTrans" cxnId="{AA5134A2-12D6-44C6-AE7B-4EA8236CC920}">
      <dgm:prSet/>
      <dgm:spPr/>
      <dgm:t>
        <a:bodyPr/>
        <a:lstStyle/>
        <a:p>
          <a:endParaRPr lang="es-ES"/>
        </a:p>
      </dgm:t>
    </dgm:pt>
    <dgm:pt modelId="{82D3566E-1DBC-44C4-96AF-0E89231AABED}" type="sibTrans" cxnId="{AA5134A2-12D6-44C6-AE7B-4EA8236CC920}">
      <dgm:prSet/>
      <dgm:spPr/>
      <dgm:t>
        <a:bodyPr/>
        <a:lstStyle/>
        <a:p>
          <a:endParaRPr lang="es-ES"/>
        </a:p>
      </dgm:t>
    </dgm:pt>
    <dgm:pt modelId="{51C369DA-CBEC-4313-9D57-5E3E46C8D0EB}">
      <dgm:prSet phldrT="[Texto]"/>
      <dgm:spPr/>
      <dgm:t>
        <a:bodyPr/>
        <a:lstStyle/>
        <a:p>
          <a:r>
            <a:rPr lang="es-ES" dirty="0" smtClean="0"/>
            <a:t>Incertidumbre y datos</a:t>
          </a:r>
          <a:endParaRPr lang="es-ES" dirty="0"/>
        </a:p>
      </dgm:t>
    </dgm:pt>
    <dgm:pt modelId="{15605EF3-1A51-436A-9C7B-C0C09E5870F6}" type="parTrans" cxnId="{3A1793DA-9519-43D2-AEB1-2A9B42993B35}">
      <dgm:prSet/>
      <dgm:spPr/>
      <dgm:t>
        <a:bodyPr/>
        <a:lstStyle/>
        <a:p>
          <a:endParaRPr lang="es-ES"/>
        </a:p>
      </dgm:t>
    </dgm:pt>
    <dgm:pt modelId="{CCCAEFD4-075C-4552-9A06-1D4A2C3750EF}" type="sibTrans" cxnId="{3A1793DA-9519-43D2-AEB1-2A9B42993B35}">
      <dgm:prSet/>
      <dgm:spPr/>
      <dgm:t>
        <a:bodyPr/>
        <a:lstStyle/>
        <a:p>
          <a:endParaRPr lang="es-ES"/>
        </a:p>
      </dgm:t>
    </dgm:pt>
    <dgm:pt modelId="{C79B30F1-EF81-4AFA-B8ED-17EBE468CCBE}">
      <dgm:prSet phldrT="[Texto]"/>
      <dgm:spPr/>
      <dgm:t>
        <a:bodyPr/>
        <a:lstStyle/>
        <a:p>
          <a:r>
            <a:rPr lang="es-ES" dirty="0" smtClean="0"/>
            <a:t>Toma de decisiones condicional.</a:t>
          </a:r>
          <a:endParaRPr lang="es-ES" dirty="0"/>
        </a:p>
      </dgm:t>
    </dgm:pt>
    <dgm:pt modelId="{9AAEEC49-EC79-4DD8-9459-DB13EEF4E4A9}" type="parTrans" cxnId="{F4897F7D-142C-4282-9197-59CC40F1F447}">
      <dgm:prSet/>
      <dgm:spPr/>
      <dgm:t>
        <a:bodyPr/>
        <a:lstStyle/>
        <a:p>
          <a:endParaRPr lang="es-ES"/>
        </a:p>
      </dgm:t>
    </dgm:pt>
    <dgm:pt modelId="{BC982413-9CE3-4FFC-B5B4-36CE9FA9A770}" type="sibTrans" cxnId="{F4897F7D-142C-4282-9197-59CC40F1F447}">
      <dgm:prSet/>
      <dgm:spPr/>
      <dgm:t>
        <a:bodyPr/>
        <a:lstStyle/>
        <a:p>
          <a:endParaRPr lang="es-ES"/>
        </a:p>
      </dgm:t>
    </dgm:pt>
    <dgm:pt modelId="{1E59127C-7935-4806-9550-21C943C4D9F2}" type="pres">
      <dgm:prSet presAssocID="{FEEC16C6-D66B-4D2C-AEB7-CE70D235FCF0}" presName="Name0" presStyleCnt="0">
        <dgm:presLayoutVars>
          <dgm:dir/>
          <dgm:animLvl val="lvl"/>
          <dgm:resizeHandles val="exact"/>
        </dgm:presLayoutVars>
      </dgm:prSet>
      <dgm:spPr/>
    </dgm:pt>
    <dgm:pt modelId="{2DF73E40-869B-4C28-8D89-ACFB35857F3A}" type="pres">
      <dgm:prSet presAssocID="{8413E82A-698F-4AD5-B731-9F57C49D170B}" presName="linNode" presStyleCnt="0"/>
      <dgm:spPr/>
    </dgm:pt>
    <dgm:pt modelId="{F9390FFA-5EF6-4EE0-B699-29E541B388FC}" type="pres">
      <dgm:prSet presAssocID="{8413E82A-698F-4AD5-B731-9F57C49D170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3F56CB9-4CA8-4504-8762-CF4FF213CC2D}" type="pres">
      <dgm:prSet presAssocID="{8413E82A-698F-4AD5-B731-9F57C49D170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2E52F0-5447-4777-BDC8-B7956A7B1993}" type="pres">
      <dgm:prSet presAssocID="{9F8E35B4-88C3-42CB-8DD1-6DC678D85C64}" presName="sp" presStyleCnt="0"/>
      <dgm:spPr/>
    </dgm:pt>
    <dgm:pt modelId="{4ED271D4-F13F-4442-8B68-C87453A7F532}" type="pres">
      <dgm:prSet presAssocID="{12C32D1E-5A62-46C9-829B-5BED871A4D90}" presName="linNode" presStyleCnt="0"/>
      <dgm:spPr/>
    </dgm:pt>
    <dgm:pt modelId="{B648EE3E-B573-4EDA-8F94-B9AD90017904}" type="pres">
      <dgm:prSet presAssocID="{12C32D1E-5A62-46C9-829B-5BED871A4D90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4FA7EE-8E7B-42DF-943E-BCE409F4C378}" type="pres">
      <dgm:prSet presAssocID="{12C32D1E-5A62-46C9-829B-5BED871A4D90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B9B04A-4A8B-4829-B6A0-0E8C35535064}" type="pres">
      <dgm:prSet presAssocID="{D38E6A4D-2A05-42D2-B5B9-16A3E47B5DCB}" presName="sp" presStyleCnt="0"/>
      <dgm:spPr/>
    </dgm:pt>
    <dgm:pt modelId="{7C5570E8-D753-4681-B218-46829CC7BA54}" type="pres">
      <dgm:prSet presAssocID="{756F6D83-C83B-4599-A8D9-11FD4B99729F}" presName="linNode" presStyleCnt="0"/>
      <dgm:spPr/>
    </dgm:pt>
    <dgm:pt modelId="{0B4B9E9E-15BE-414E-BA9E-9D672296B2C1}" type="pres">
      <dgm:prSet presAssocID="{756F6D83-C83B-4599-A8D9-11FD4B99729F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2BB176-D048-4C4E-A157-659904EB59DC}" type="pres">
      <dgm:prSet presAssocID="{756F6D83-C83B-4599-A8D9-11FD4B99729F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A5D2B6-80FA-4977-B61A-873EFA9C95CC}" type="pres">
      <dgm:prSet presAssocID="{E48968E1-7143-4DD6-B692-B5CEA30036BF}" presName="sp" presStyleCnt="0"/>
      <dgm:spPr/>
    </dgm:pt>
    <dgm:pt modelId="{0309F31F-223B-4B69-882D-569255AEE076}" type="pres">
      <dgm:prSet presAssocID="{51C369DA-CBEC-4313-9D57-5E3E46C8D0EB}" presName="linNode" presStyleCnt="0"/>
      <dgm:spPr/>
    </dgm:pt>
    <dgm:pt modelId="{5FCBB4C5-D8B9-4614-9BD3-AFFCB81CCF11}" type="pres">
      <dgm:prSet presAssocID="{51C369DA-CBEC-4313-9D57-5E3E46C8D0EB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AEB544ED-E15A-41C9-B11B-0CA0D6DFFF7F}" type="pres">
      <dgm:prSet presAssocID="{51C369DA-CBEC-4313-9D57-5E3E46C8D0EB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7A9BC5E-833D-44F8-8FBA-AEC1299AEBEF}" type="presOf" srcId="{8EAFF009-5C30-43F5-B054-5110FDA5B404}" destId="{234FA7EE-8E7B-42DF-943E-BCE409F4C378}" srcOrd="0" destOrd="0" presId="urn:microsoft.com/office/officeart/2005/8/layout/vList5"/>
    <dgm:cxn modelId="{82DD1FE0-72AC-4543-9C07-9EBCC9C9BCB5}" type="presOf" srcId="{756F6D83-C83B-4599-A8D9-11FD4B99729F}" destId="{0B4B9E9E-15BE-414E-BA9E-9D672296B2C1}" srcOrd="0" destOrd="0" presId="urn:microsoft.com/office/officeart/2005/8/layout/vList5"/>
    <dgm:cxn modelId="{1A3214A6-258D-4B09-AA9E-A785EFDCB5F3}" srcId="{FEEC16C6-D66B-4D2C-AEB7-CE70D235FCF0}" destId="{8413E82A-698F-4AD5-B731-9F57C49D170B}" srcOrd="0" destOrd="0" parTransId="{D6EFDAA0-75EA-4331-8847-91BB317FFF77}" sibTransId="{9F8E35B4-88C3-42CB-8DD1-6DC678D85C64}"/>
    <dgm:cxn modelId="{9466EB69-BF49-49BE-9855-CAD044568B3C}" type="presOf" srcId="{FEEC16C6-D66B-4D2C-AEB7-CE70D235FCF0}" destId="{1E59127C-7935-4806-9550-21C943C4D9F2}" srcOrd="0" destOrd="0" presId="urn:microsoft.com/office/officeart/2005/8/layout/vList5"/>
    <dgm:cxn modelId="{801BA7AA-A6AA-4B7D-86AB-3C4E8F293B23}" srcId="{FEEC16C6-D66B-4D2C-AEB7-CE70D235FCF0}" destId="{12C32D1E-5A62-46C9-829B-5BED871A4D90}" srcOrd="1" destOrd="0" parTransId="{25E50A1F-0197-46DF-9A31-E222E1C7BB93}" sibTransId="{D38E6A4D-2A05-42D2-B5B9-16A3E47B5DCB}"/>
    <dgm:cxn modelId="{58F922B8-A969-49EE-AA2A-9A65C7583993}" type="presOf" srcId="{8413E82A-698F-4AD5-B731-9F57C49D170B}" destId="{F9390FFA-5EF6-4EE0-B699-29E541B388FC}" srcOrd="0" destOrd="0" presId="urn:microsoft.com/office/officeart/2005/8/layout/vList5"/>
    <dgm:cxn modelId="{D7AA8EA4-93B4-46C1-9263-EDA3DC7570A4}" type="presOf" srcId="{51C369DA-CBEC-4313-9D57-5E3E46C8D0EB}" destId="{5FCBB4C5-D8B9-4614-9BD3-AFFCB81CCF11}" srcOrd="0" destOrd="0" presId="urn:microsoft.com/office/officeart/2005/8/layout/vList5"/>
    <dgm:cxn modelId="{F4897F7D-142C-4282-9197-59CC40F1F447}" srcId="{51C369DA-CBEC-4313-9D57-5E3E46C8D0EB}" destId="{C79B30F1-EF81-4AFA-B8ED-17EBE468CCBE}" srcOrd="0" destOrd="0" parTransId="{9AAEEC49-EC79-4DD8-9459-DB13EEF4E4A9}" sibTransId="{BC982413-9CE3-4FFC-B5B4-36CE9FA9A770}"/>
    <dgm:cxn modelId="{1F6880A0-D6E6-4F45-8276-7A3E8E8F4F81}" type="presOf" srcId="{959F35C1-5840-4CF3-A056-949F5908B552}" destId="{D3F56CB9-4CA8-4504-8762-CF4FF213CC2D}" srcOrd="0" destOrd="0" presId="urn:microsoft.com/office/officeart/2005/8/layout/vList5"/>
    <dgm:cxn modelId="{D1A0B8FD-56F7-4149-B269-E6C592AFC0A3}" srcId="{12C32D1E-5A62-46C9-829B-5BED871A4D90}" destId="{8EAFF009-5C30-43F5-B054-5110FDA5B404}" srcOrd="0" destOrd="0" parTransId="{EE6C890A-04AC-46F8-BEBA-5457599B97A4}" sibTransId="{649484A3-AF28-4F27-95C2-37AF8CC8FAB3}"/>
    <dgm:cxn modelId="{F34B6764-97E2-4423-8778-7D6DA988E403}" type="presOf" srcId="{12C32D1E-5A62-46C9-829B-5BED871A4D90}" destId="{B648EE3E-B573-4EDA-8F94-B9AD90017904}" srcOrd="0" destOrd="0" presId="urn:microsoft.com/office/officeart/2005/8/layout/vList5"/>
    <dgm:cxn modelId="{4B1CE2D4-5539-4B10-87A1-5DE0B25FD135}" type="presOf" srcId="{D5A9751C-CB5B-42CF-A4B0-8B8B95880104}" destId="{252BB176-D048-4C4E-A157-659904EB59DC}" srcOrd="0" destOrd="0" presId="urn:microsoft.com/office/officeart/2005/8/layout/vList5"/>
    <dgm:cxn modelId="{B284345D-3B0C-4DF7-8DA6-A83342B8F4D7}" srcId="{FEEC16C6-D66B-4D2C-AEB7-CE70D235FCF0}" destId="{756F6D83-C83B-4599-A8D9-11FD4B99729F}" srcOrd="2" destOrd="0" parTransId="{248DA251-1301-4CD7-ADA7-55F10E5B0A85}" sibTransId="{E48968E1-7143-4DD6-B692-B5CEA30036BF}"/>
    <dgm:cxn modelId="{3A1793DA-9519-43D2-AEB1-2A9B42993B35}" srcId="{FEEC16C6-D66B-4D2C-AEB7-CE70D235FCF0}" destId="{51C369DA-CBEC-4313-9D57-5E3E46C8D0EB}" srcOrd="3" destOrd="0" parTransId="{15605EF3-1A51-436A-9C7B-C0C09E5870F6}" sibTransId="{CCCAEFD4-075C-4552-9A06-1D4A2C3750EF}"/>
    <dgm:cxn modelId="{AA5134A2-12D6-44C6-AE7B-4EA8236CC920}" srcId="{756F6D83-C83B-4599-A8D9-11FD4B99729F}" destId="{D5A9751C-CB5B-42CF-A4B0-8B8B95880104}" srcOrd="0" destOrd="0" parTransId="{03E19709-2572-4EC5-B181-4738D15BFF11}" sibTransId="{82D3566E-1DBC-44C4-96AF-0E89231AABED}"/>
    <dgm:cxn modelId="{2459E944-6DD1-4F48-95F4-6C5108323A1F}" srcId="{8413E82A-698F-4AD5-B731-9F57C49D170B}" destId="{959F35C1-5840-4CF3-A056-949F5908B552}" srcOrd="0" destOrd="0" parTransId="{130AD859-322A-4C57-8E65-706D38DCE35B}" sibTransId="{74970D50-B5AA-44CD-B867-823010859350}"/>
    <dgm:cxn modelId="{6A38F3FB-9138-410D-95CE-4FDDF35EDECB}" type="presOf" srcId="{C79B30F1-EF81-4AFA-B8ED-17EBE468CCBE}" destId="{AEB544ED-E15A-41C9-B11B-0CA0D6DFFF7F}" srcOrd="0" destOrd="0" presId="urn:microsoft.com/office/officeart/2005/8/layout/vList5"/>
    <dgm:cxn modelId="{E4BF4145-AB42-4ED1-A8DD-6C7F54722A91}" type="presParOf" srcId="{1E59127C-7935-4806-9550-21C943C4D9F2}" destId="{2DF73E40-869B-4C28-8D89-ACFB35857F3A}" srcOrd="0" destOrd="0" presId="urn:microsoft.com/office/officeart/2005/8/layout/vList5"/>
    <dgm:cxn modelId="{F768A8B5-5145-4697-984A-C341D461169D}" type="presParOf" srcId="{2DF73E40-869B-4C28-8D89-ACFB35857F3A}" destId="{F9390FFA-5EF6-4EE0-B699-29E541B388FC}" srcOrd="0" destOrd="0" presId="urn:microsoft.com/office/officeart/2005/8/layout/vList5"/>
    <dgm:cxn modelId="{463DD04F-0F2F-44BB-90E7-999D2A54F578}" type="presParOf" srcId="{2DF73E40-869B-4C28-8D89-ACFB35857F3A}" destId="{D3F56CB9-4CA8-4504-8762-CF4FF213CC2D}" srcOrd="1" destOrd="0" presId="urn:microsoft.com/office/officeart/2005/8/layout/vList5"/>
    <dgm:cxn modelId="{8A213096-0DA9-4229-9228-E1E115541C62}" type="presParOf" srcId="{1E59127C-7935-4806-9550-21C943C4D9F2}" destId="{202E52F0-5447-4777-BDC8-B7956A7B1993}" srcOrd="1" destOrd="0" presId="urn:microsoft.com/office/officeart/2005/8/layout/vList5"/>
    <dgm:cxn modelId="{B9D57FD1-9002-4747-808B-A8371E08A5C5}" type="presParOf" srcId="{1E59127C-7935-4806-9550-21C943C4D9F2}" destId="{4ED271D4-F13F-4442-8B68-C87453A7F532}" srcOrd="2" destOrd="0" presId="urn:microsoft.com/office/officeart/2005/8/layout/vList5"/>
    <dgm:cxn modelId="{11C3A83D-BB63-4D08-86B2-2773DD0E9774}" type="presParOf" srcId="{4ED271D4-F13F-4442-8B68-C87453A7F532}" destId="{B648EE3E-B573-4EDA-8F94-B9AD90017904}" srcOrd="0" destOrd="0" presId="urn:microsoft.com/office/officeart/2005/8/layout/vList5"/>
    <dgm:cxn modelId="{AEA83328-C665-4498-B88C-90E653BDA3A9}" type="presParOf" srcId="{4ED271D4-F13F-4442-8B68-C87453A7F532}" destId="{234FA7EE-8E7B-42DF-943E-BCE409F4C378}" srcOrd="1" destOrd="0" presId="urn:microsoft.com/office/officeart/2005/8/layout/vList5"/>
    <dgm:cxn modelId="{1A09C095-9ACA-4262-9CF5-DEA940F60599}" type="presParOf" srcId="{1E59127C-7935-4806-9550-21C943C4D9F2}" destId="{F0B9B04A-4A8B-4829-B6A0-0E8C35535064}" srcOrd="3" destOrd="0" presId="urn:microsoft.com/office/officeart/2005/8/layout/vList5"/>
    <dgm:cxn modelId="{DB0A9457-B3F6-4C01-B4DD-A54D4E26EC19}" type="presParOf" srcId="{1E59127C-7935-4806-9550-21C943C4D9F2}" destId="{7C5570E8-D753-4681-B218-46829CC7BA54}" srcOrd="4" destOrd="0" presId="urn:microsoft.com/office/officeart/2005/8/layout/vList5"/>
    <dgm:cxn modelId="{ABB8B85D-EFE6-4AB0-9C72-E240696EE088}" type="presParOf" srcId="{7C5570E8-D753-4681-B218-46829CC7BA54}" destId="{0B4B9E9E-15BE-414E-BA9E-9D672296B2C1}" srcOrd="0" destOrd="0" presId="urn:microsoft.com/office/officeart/2005/8/layout/vList5"/>
    <dgm:cxn modelId="{21E3B7B1-7463-4CA7-BF0A-6F976FB9EB79}" type="presParOf" srcId="{7C5570E8-D753-4681-B218-46829CC7BA54}" destId="{252BB176-D048-4C4E-A157-659904EB59DC}" srcOrd="1" destOrd="0" presId="urn:microsoft.com/office/officeart/2005/8/layout/vList5"/>
    <dgm:cxn modelId="{14AC988A-1E44-4170-9DBD-1244082C2EE8}" type="presParOf" srcId="{1E59127C-7935-4806-9550-21C943C4D9F2}" destId="{E4A5D2B6-80FA-4977-B61A-873EFA9C95CC}" srcOrd="5" destOrd="0" presId="urn:microsoft.com/office/officeart/2005/8/layout/vList5"/>
    <dgm:cxn modelId="{ADA35535-466F-4C22-87B3-BE98BEC6EA48}" type="presParOf" srcId="{1E59127C-7935-4806-9550-21C943C4D9F2}" destId="{0309F31F-223B-4B69-882D-569255AEE076}" srcOrd="6" destOrd="0" presId="urn:microsoft.com/office/officeart/2005/8/layout/vList5"/>
    <dgm:cxn modelId="{CABE958B-EF3A-4C1B-B5D4-2B6F8865E871}" type="presParOf" srcId="{0309F31F-223B-4B69-882D-569255AEE076}" destId="{5FCBB4C5-D8B9-4614-9BD3-AFFCB81CCF11}" srcOrd="0" destOrd="0" presId="urn:microsoft.com/office/officeart/2005/8/layout/vList5"/>
    <dgm:cxn modelId="{B23B3504-4B29-4583-9FBD-F36200811ACC}" type="presParOf" srcId="{0309F31F-223B-4B69-882D-569255AEE076}" destId="{AEB544ED-E15A-41C9-B11B-0CA0D6DFFF7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351CA11-C0CE-4E94-B69A-C6A2D4A9F27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E86A9ED-236B-4EEA-AA5A-C111716C7F36}">
      <dgm:prSet phldrT="[Texto]"/>
      <dgm:spPr/>
      <dgm:t>
        <a:bodyPr/>
        <a:lstStyle/>
        <a:p>
          <a:r>
            <a:rPr lang="es-ES" dirty="0" smtClean="0"/>
            <a:t>Cambio y relaciones</a:t>
          </a:r>
          <a:endParaRPr lang="es-ES" dirty="0"/>
        </a:p>
      </dgm:t>
    </dgm:pt>
    <dgm:pt modelId="{8831480D-8580-41A1-B4D8-815889C2226E}" type="parTrans" cxnId="{6F48C857-0F29-4323-8F6B-691DCFC62D5F}">
      <dgm:prSet/>
      <dgm:spPr/>
      <dgm:t>
        <a:bodyPr/>
        <a:lstStyle/>
        <a:p>
          <a:endParaRPr lang="es-ES"/>
        </a:p>
      </dgm:t>
    </dgm:pt>
    <dgm:pt modelId="{9BBB523C-604C-454B-B447-B8E5F68AFEDF}" type="sibTrans" cxnId="{6F48C857-0F29-4323-8F6B-691DCFC62D5F}">
      <dgm:prSet/>
      <dgm:spPr/>
      <dgm:t>
        <a:bodyPr/>
        <a:lstStyle/>
        <a:p>
          <a:endParaRPr lang="es-ES"/>
        </a:p>
      </dgm:t>
    </dgm:pt>
    <dgm:pt modelId="{93887D62-1435-4284-8FA6-AB49348A3008}">
      <dgm:prSet phldrT="[Texto]"/>
      <dgm:spPr/>
      <dgm:t>
        <a:bodyPr/>
        <a:lstStyle/>
        <a:p>
          <a:r>
            <a:rPr lang="es-ES" dirty="0" smtClean="0"/>
            <a:t>Funciones</a:t>
          </a:r>
          <a:endParaRPr lang="es-ES" dirty="0"/>
        </a:p>
      </dgm:t>
    </dgm:pt>
    <dgm:pt modelId="{76859B2F-2B8D-4C1F-BD40-160612D2022A}" type="parTrans" cxnId="{A25D46EC-88D8-4E0F-AEF5-5B67A325B181}">
      <dgm:prSet/>
      <dgm:spPr/>
      <dgm:t>
        <a:bodyPr/>
        <a:lstStyle/>
        <a:p>
          <a:endParaRPr lang="es-ES"/>
        </a:p>
      </dgm:t>
    </dgm:pt>
    <dgm:pt modelId="{21BD14F3-E45F-4C2E-94FD-EA5069C73E91}" type="sibTrans" cxnId="{A25D46EC-88D8-4E0F-AEF5-5B67A325B181}">
      <dgm:prSet/>
      <dgm:spPr/>
      <dgm:t>
        <a:bodyPr/>
        <a:lstStyle/>
        <a:p>
          <a:endParaRPr lang="es-ES"/>
        </a:p>
      </dgm:t>
    </dgm:pt>
    <dgm:pt modelId="{8EC9B20A-4BE1-42B7-BC21-F818CB30F01A}">
      <dgm:prSet phldrT="[Texto]"/>
      <dgm:spPr/>
      <dgm:t>
        <a:bodyPr/>
        <a:lstStyle/>
        <a:p>
          <a:r>
            <a:rPr lang="es-ES" dirty="0" smtClean="0"/>
            <a:t>Expresiones algebraicas</a:t>
          </a:r>
          <a:endParaRPr lang="es-ES" dirty="0"/>
        </a:p>
      </dgm:t>
    </dgm:pt>
    <dgm:pt modelId="{2854AC1D-B3F2-4584-85F5-87025C5BC1EB}" type="parTrans" cxnId="{12D55B59-5B52-4072-8A4E-80EF21F2ED6E}">
      <dgm:prSet/>
      <dgm:spPr/>
      <dgm:t>
        <a:bodyPr/>
        <a:lstStyle/>
        <a:p>
          <a:endParaRPr lang="es-ES"/>
        </a:p>
      </dgm:t>
    </dgm:pt>
    <dgm:pt modelId="{4A09C06E-A055-4E0F-84D8-E933949B824A}" type="sibTrans" cxnId="{12D55B59-5B52-4072-8A4E-80EF21F2ED6E}">
      <dgm:prSet/>
      <dgm:spPr/>
      <dgm:t>
        <a:bodyPr/>
        <a:lstStyle/>
        <a:p>
          <a:endParaRPr lang="es-ES"/>
        </a:p>
      </dgm:t>
    </dgm:pt>
    <dgm:pt modelId="{C5362EFB-A58F-4F5D-BF80-20607DEC9FAE}">
      <dgm:prSet phldrT="[Texto]"/>
      <dgm:spPr/>
      <dgm:t>
        <a:bodyPr/>
        <a:lstStyle/>
        <a:p>
          <a:r>
            <a:rPr lang="es-ES" dirty="0" smtClean="0"/>
            <a:t>Espacio y forma</a:t>
          </a:r>
          <a:endParaRPr lang="es-ES" dirty="0"/>
        </a:p>
      </dgm:t>
    </dgm:pt>
    <dgm:pt modelId="{22D0D90D-0E2B-48D6-8BDE-E7A58C6CE44D}" type="parTrans" cxnId="{A8410B44-587D-429A-B70F-8A70F645275B}">
      <dgm:prSet/>
      <dgm:spPr/>
      <dgm:t>
        <a:bodyPr/>
        <a:lstStyle/>
        <a:p>
          <a:endParaRPr lang="es-ES"/>
        </a:p>
      </dgm:t>
    </dgm:pt>
    <dgm:pt modelId="{F3733908-E5CA-4195-9A01-F232889CD231}" type="sibTrans" cxnId="{A8410B44-587D-429A-B70F-8A70F645275B}">
      <dgm:prSet/>
      <dgm:spPr/>
      <dgm:t>
        <a:bodyPr/>
        <a:lstStyle/>
        <a:p>
          <a:endParaRPr lang="es-ES"/>
        </a:p>
      </dgm:t>
    </dgm:pt>
    <dgm:pt modelId="{7DBAF6C4-788E-4B85-BF14-F6DB73A27A7E}">
      <dgm:prSet phldrT="[Texto]"/>
      <dgm:spPr/>
      <dgm:t>
        <a:bodyPr/>
        <a:lstStyle/>
        <a:p>
          <a:r>
            <a:rPr lang="es-ES" dirty="0" smtClean="0"/>
            <a:t>Objetos en 2 y 3 dimensiones, sus propiedades y relaciones.</a:t>
          </a:r>
          <a:endParaRPr lang="es-ES" dirty="0"/>
        </a:p>
      </dgm:t>
    </dgm:pt>
    <dgm:pt modelId="{BF7307E0-AC81-431B-ADE6-EE79E63384ED}" type="parTrans" cxnId="{860D7F43-8BC4-49F7-952C-920F8686ED1F}">
      <dgm:prSet/>
      <dgm:spPr/>
      <dgm:t>
        <a:bodyPr/>
        <a:lstStyle/>
        <a:p>
          <a:endParaRPr lang="es-ES"/>
        </a:p>
      </dgm:t>
    </dgm:pt>
    <dgm:pt modelId="{4105F9AD-4A84-48C8-BB36-CA4F39DF45F5}" type="sibTrans" cxnId="{860D7F43-8BC4-49F7-952C-920F8686ED1F}">
      <dgm:prSet/>
      <dgm:spPr/>
      <dgm:t>
        <a:bodyPr/>
        <a:lstStyle/>
        <a:p>
          <a:endParaRPr lang="es-ES"/>
        </a:p>
      </dgm:t>
    </dgm:pt>
    <dgm:pt modelId="{7A9DFA17-FFDE-40C1-955E-2A3F598A1DE4}">
      <dgm:prSet phldrT="[Texto]"/>
      <dgm:spPr/>
      <dgm:t>
        <a:bodyPr/>
        <a:lstStyle/>
        <a:p>
          <a:r>
            <a:rPr lang="es-ES" dirty="0" smtClean="0"/>
            <a:t>Medida</a:t>
          </a:r>
          <a:endParaRPr lang="es-ES" dirty="0"/>
        </a:p>
      </dgm:t>
    </dgm:pt>
    <dgm:pt modelId="{AA44B160-D67D-48E8-ACEF-9527D6D96C6D}" type="parTrans" cxnId="{656A6949-EE7E-49A5-99D6-C5F746B08C07}">
      <dgm:prSet/>
      <dgm:spPr/>
      <dgm:t>
        <a:bodyPr/>
        <a:lstStyle/>
        <a:p>
          <a:endParaRPr lang="es-ES"/>
        </a:p>
      </dgm:t>
    </dgm:pt>
    <dgm:pt modelId="{2B6A1121-DC29-43F6-BEB2-D2C765795EA8}" type="sibTrans" cxnId="{656A6949-EE7E-49A5-99D6-C5F746B08C07}">
      <dgm:prSet/>
      <dgm:spPr/>
      <dgm:t>
        <a:bodyPr/>
        <a:lstStyle/>
        <a:p>
          <a:endParaRPr lang="es-ES"/>
        </a:p>
      </dgm:t>
    </dgm:pt>
    <dgm:pt modelId="{5A906DDE-E114-45A7-B65A-00F481EBB5F2}">
      <dgm:prSet phldrT="[Texto]"/>
      <dgm:spPr/>
      <dgm:t>
        <a:bodyPr/>
        <a:lstStyle/>
        <a:p>
          <a:r>
            <a:rPr lang="es-ES" dirty="0" smtClean="0"/>
            <a:t>Cantidad</a:t>
          </a:r>
          <a:endParaRPr lang="es-ES" dirty="0"/>
        </a:p>
      </dgm:t>
    </dgm:pt>
    <dgm:pt modelId="{9E77942F-AB93-4B23-9214-70B10C3566B4}" type="parTrans" cxnId="{BCF368C7-CB5B-4179-A3C9-587F91E1E4B2}">
      <dgm:prSet/>
      <dgm:spPr/>
      <dgm:t>
        <a:bodyPr/>
        <a:lstStyle/>
        <a:p>
          <a:endParaRPr lang="es-ES"/>
        </a:p>
      </dgm:t>
    </dgm:pt>
    <dgm:pt modelId="{EB0251C1-8AF9-40FD-BC98-99043DFB77A4}" type="sibTrans" cxnId="{BCF368C7-CB5B-4179-A3C9-587F91E1E4B2}">
      <dgm:prSet/>
      <dgm:spPr/>
      <dgm:t>
        <a:bodyPr/>
        <a:lstStyle/>
        <a:p>
          <a:endParaRPr lang="es-ES"/>
        </a:p>
      </dgm:t>
    </dgm:pt>
    <dgm:pt modelId="{AC47D24B-8F7E-459C-B1F6-33E7A0344552}">
      <dgm:prSet phldrT="[Texto]"/>
      <dgm:spPr/>
      <dgm:t>
        <a:bodyPr/>
        <a:lstStyle/>
        <a:p>
          <a:r>
            <a:rPr lang="es-ES" dirty="0" smtClean="0"/>
            <a:t>Números y unidades</a:t>
          </a:r>
          <a:endParaRPr lang="es-ES" dirty="0"/>
        </a:p>
      </dgm:t>
    </dgm:pt>
    <dgm:pt modelId="{FB2797FC-1B15-4747-AC74-F0A01C24E0AE}" type="parTrans" cxnId="{AEF1CA18-1548-49E6-84B5-8CD32A7D67A8}">
      <dgm:prSet/>
      <dgm:spPr/>
      <dgm:t>
        <a:bodyPr/>
        <a:lstStyle/>
        <a:p>
          <a:endParaRPr lang="es-ES"/>
        </a:p>
      </dgm:t>
    </dgm:pt>
    <dgm:pt modelId="{5900EFBA-6909-472C-9CC8-84E22669F17A}" type="sibTrans" cxnId="{AEF1CA18-1548-49E6-84B5-8CD32A7D67A8}">
      <dgm:prSet/>
      <dgm:spPr/>
      <dgm:t>
        <a:bodyPr/>
        <a:lstStyle/>
        <a:p>
          <a:endParaRPr lang="es-ES"/>
        </a:p>
      </dgm:t>
    </dgm:pt>
    <dgm:pt modelId="{A0979BA9-9168-4F72-A72F-B82D1A5646B5}">
      <dgm:prSet phldrT="[Texto]"/>
      <dgm:spPr/>
      <dgm:t>
        <a:bodyPr/>
        <a:lstStyle/>
        <a:p>
          <a:r>
            <a:rPr lang="es-ES" dirty="0" smtClean="0"/>
            <a:t>Operaciones aritméticas</a:t>
          </a:r>
        </a:p>
      </dgm:t>
    </dgm:pt>
    <dgm:pt modelId="{85E97328-6A39-495E-A626-4A2338D9AD92}" type="parTrans" cxnId="{43D62E03-BA1C-4B4F-A9BE-CBE9B1024E9F}">
      <dgm:prSet/>
      <dgm:spPr/>
      <dgm:t>
        <a:bodyPr/>
        <a:lstStyle/>
        <a:p>
          <a:endParaRPr lang="es-ES"/>
        </a:p>
      </dgm:t>
    </dgm:pt>
    <dgm:pt modelId="{6836D431-FC52-4082-AA72-86FC1D7D0678}" type="sibTrans" cxnId="{43D62E03-BA1C-4B4F-A9BE-CBE9B1024E9F}">
      <dgm:prSet/>
      <dgm:spPr/>
      <dgm:t>
        <a:bodyPr/>
        <a:lstStyle/>
        <a:p>
          <a:endParaRPr lang="es-ES"/>
        </a:p>
      </dgm:t>
    </dgm:pt>
    <dgm:pt modelId="{825248F4-99C4-4489-B300-D63B2181427C}">
      <dgm:prSet phldrT="[Texto]"/>
      <dgm:spPr/>
      <dgm:t>
        <a:bodyPr/>
        <a:lstStyle/>
        <a:p>
          <a:r>
            <a:rPr lang="es-ES" dirty="0" smtClean="0"/>
            <a:t>Ecuaciones e inecuaciones</a:t>
          </a:r>
          <a:endParaRPr lang="es-ES" dirty="0"/>
        </a:p>
      </dgm:t>
    </dgm:pt>
    <dgm:pt modelId="{4AE7DE1B-6F42-4835-8546-0DC81D7E139F}" type="parTrans" cxnId="{9DE4366C-B698-4953-8D0D-55C80B370A7E}">
      <dgm:prSet/>
      <dgm:spPr/>
      <dgm:t>
        <a:bodyPr/>
        <a:lstStyle/>
        <a:p>
          <a:endParaRPr lang="es-ES"/>
        </a:p>
      </dgm:t>
    </dgm:pt>
    <dgm:pt modelId="{07C4A17C-705C-4D39-8BBE-D86BE8A340FF}" type="sibTrans" cxnId="{9DE4366C-B698-4953-8D0D-55C80B370A7E}">
      <dgm:prSet/>
      <dgm:spPr/>
      <dgm:t>
        <a:bodyPr/>
        <a:lstStyle/>
        <a:p>
          <a:endParaRPr lang="es-ES"/>
        </a:p>
      </dgm:t>
    </dgm:pt>
    <dgm:pt modelId="{01F1BE11-4FD9-4ED9-99E8-8E7CE3EB0344}">
      <dgm:prSet phldrT="[Texto]"/>
      <dgm:spPr/>
      <dgm:t>
        <a:bodyPr/>
        <a:lstStyle/>
        <a:p>
          <a:r>
            <a:rPr lang="es-ES" dirty="0" smtClean="0"/>
            <a:t>Sistemas de coordenadas</a:t>
          </a:r>
          <a:endParaRPr lang="es-ES" dirty="0"/>
        </a:p>
      </dgm:t>
    </dgm:pt>
    <dgm:pt modelId="{B56F5D59-B4C3-40A4-A31C-927E1F3972B8}" type="parTrans" cxnId="{9BE7B7E4-F516-41D9-9134-FFF3F0819415}">
      <dgm:prSet/>
      <dgm:spPr/>
      <dgm:t>
        <a:bodyPr/>
        <a:lstStyle/>
        <a:p>
          <a:endParaRPr lang="es-ES"/>
        </a:p>
      </dgm:t>
    </dgm:pt>
    <dgm:pt modelId="{FBBC454B-9128-46DF-8C97-11705EA06171}" type="sibTrans" cxnId="{9BE7B7E4-F516-41D9-9134-FFF3F0819415}">
      <dgm:prSet/>
      <dgm:spPr/>
      <dgm:t>
        <a:bodyPr/>
        <a:lstStyle/>
        <a:p>
          <a:endParaRPr lang="es-ES"/>
        </a:p>
      </dgm:t>
    </dgm:pt>
    <dgm:pt modelId="{CE2CA487-ED02-4815-BC99-55F0E668F90C}">
      <dgm:prSet phldrT="[Texto]"/>
      <dgm:spPr/>
      <dgm:t>
        <a:bodyPr/>
        <a:lstStyle/>
        <a:p>
          <a:r>
            <a:rPr lang="es-ES" dirty="0" smtClean="0"/>
            <a:t>Porcentajes, razones y proporciones</a:t>
          </a:r>
        </a:p>
      </dgm:t>
    </dgm:pt>
    <dgm:pt modelId="{DC1B614E-15A8-4AE9-A288-6644CC3E24FC}" type="parTrans" cxnId="{346A9539-C7CF-4380-8AB9-F68E06F262C1}">
      <dgm:prSet/>
      <dgm:spPr/>
      <dgm:t>
        <a:bodyPr/>
        <a:lstStyle/>
        <a:p>
          <a:endParaRPr lang="es-ES"/>
        </a:p>
      </dgm:t>
    </dgm:pt>
    <dgm:pt modelId="{21133DE5-9FD6-44AE-8CDE-B20CD78C75D2}" type="sibTrans" cxnId="{346A9539-C7CF-4380-8AB9-F68E06F262C1}">
      <dgm:prSet/>
      <dgm:spPr/>
      <dgm:t>
        <a:bodyPr/>
        <a:lstStyle/>
        <a:p>
          <a:endParaRPr lang="es-ES"/>
        </a:p>
      </dgm:t>
    </dgm:pt>
    <dgm:pt modelId="{4371E50A-E3F4-40C7-A011-E9A0D1F0647F}">
      <dgm:prSet phldrT="[Texto]"/>
      <dgm:spPr/>
      <dgm:t>
        <a:bodyPr/>
        <a:lstStyle/>
        <a:p>
          <a:r>
            <a:rPr lang="es-ES" dirty="0" smtClean="0"/>
            <a:t>Conteo</a:t>
          </a:r>
        </a:p>
      </dgm:t>
    </dgm:pt>
    <dgm:pt modelId="{E0AA6486-4B67-4827-B8CB-E5759C5D55AB}" type="parTrans" cxnId="{9D6F7CFF-F85D-4776-BCA0-94E0D8F78AF8}">
      <dgm:prSet/>
      <dgm:spPr/>
      <dgm:t>
        <a:bodyPr/>
        <a:lstStyle/>
        <a:p>
          <a:endParaRPr lang="es-ES"/>
        </a:p>
      </dgm:t>
    </dgm:pt>
    <dgm:pt modelId="{67ECBF32-B1A8-480A-B34A-27D55E79B555}" type="sibTrans" cxnId="{9D6F7CFF-F85D-4776-BCA0-94E0D8F78AF8}">
      <dgm:prSet/>
      <dgm:spPr/>
      <dgm:t>
        <a:bodyPr/>
        <a:lstStyle/>
        <a:p>
          <a:endParaRPr lang="es-ES"/>
        </a:p>
      </dgm:t>
    </dgm:pt>
    <dgm:pt modelId="{E02F599F-05D9-4C0B-9813-5DF0EDBFC177}">
      <dgm:prSet phldrT="[Texto]"/>
      <dgm:spPr/>
      <dgm:t>
        <a:bodyPr/>
        <a:lstStyle/>
        <a:p>
          <a:r>
            <a:rPr lang="es-ES" dirty="0" smtClean="0"/>
            <a:t>Estimación</a:t>
          </a:r>
        </a:p>
      </dgm:t>
    </dgm:pt>
    <dgm:pt modelId="{1477A254-3B92-42B6-8484-1F9782C942CA}" type="parTrans" cxnId="{249A2BD8-26E7-42A9-B8C1-517A9E149980}">
      <dgm:prSet/>
      <dgm:spPr/>
      <dgm:t>
        <a:bodyPr/>
        <a:lstStyle/>
        <a:p>
          <a:endParaRPr lang="es-ES"/>
        </a:p>
      </dgm:t>
    </dgm:pt>
    <dgm:pt modelId="{1FBC528A-6EA6-4667-A7B9-20CF1448085A}" type="sibTrans" cxnId="{249A2BD8-26E7-42A9-B8C1-517A9E149980}">
      <dgm:prSet/>
      <dgm:spPr/>
      <dgm:t>
        <a:bodyPr/>
        <a:lstStyle/>
        <a:p>
          <a:endParaRPr lang="es-ES"/>
        </a:p>
      </dgm:t>
    </dgm:pt>
    <dgm:pt modelId="{854E8CD8-18EB-46B4-BE30-63E3A7D001BE}">
      <dgm:prSet phldrT="[Texto]"/>
      <dgm:spPr/>
      <dgm:t>
        <a:bodyPr/>
        <a:lstStyle/>
        <a:p>
          <a:r>
            <a:rPr lang="es-ES" dirty="0" smtClean="0"/>
            <a:t>Incertidumbre y datos</a:t>
          </a:r>
        </a:p>
      </dgm:t>
    </dgm:pt>
    <dgm:pt modelId="{0F323486-0F90-4519-A44A-E24AE8600425}" type="parTrans" cxnId="{5293A475-051D-4151-84A8-682F3AF5D626}">
      <dgm:prSet/>
      <dgm:spPr/>
      <dgm:t>
        <a:bodyPr/>
        <a:lstStyle/>
        <a:p>
          <a:endParaRPr lang="es-ES"/>
        </a:p>
      </dgm:t>
    </dgm:pt>
    <dgm:pt modelId="{E0267668-78B9-4148-AA5A-007DC0CEE35B}" type="sibTrans" cxnId="{5293A475-051D-4151-84A8-682F3AF5D626}">
      <dgm:prSet/>
      <dgm:spPr/>
      <dgm:t>
        <a:bodyPr/>
        <a:lstStyle/>
        <a:p>
          <a:endParaRPr lang="es-ES"/>
        </a:p>
      </dgm:t>
    </dgm:pt>
    <dgm:pt modelId="{157A36AE-0814-4714-B3F7-6F57610CEEEE}">
      <dgm:prSet phldrT="[Texto]"/>
      <dgm:spPr/>
      <dgm:t>
        <a:bodyPr/>
        <a:lstStyle/>
        <a:p>
          <a:r>
            <a:rPr lang="es-ES" dirty="0" smtClean="0"/>
            <a:t>Recolección, representación e interpretación de datos.</a:t>
          </a:r>
        </a:p>
      </dgm:t>
    </dgm:pt>
    <dgm:pt modelId="{C991A265-600E-4DE6-B963-6C7C7791DDC5}" type="parTrans" cxnId="{E534B149-572A-48A6-8E4D-5314F2F99ADD}">
      <dgm:prSet/>
      <dgm:spPr/>
      <dgm:t>
        <a:bodyPr/>
        <a:lstStyle/>
        <a:p>
          <a:endParaRPr lang="es-ES"/>
        </a:p>
      </dgm:t>
    </dgm:pt>
    <dgm:pt modelId="{9DA1DB82-7991-41E8-AFD6-ED2960AE23B6}" type="sibTrans" cxnId="{E534B149-572A-48A6-8E4D-5314F2F99ADD}">
      <dgm:prSet/>
      <dgm:spPr/>
      <dgm:t>
        <a:bodyPr/>
        <a:lstStyle/>
        <a:p>
          <a:endParaRPr lang="es-ES"/>
        </a:p>
      </dgm:t>
    </dgm:pt>
    <dgm:pt modelId="{14C4AC1D-349D-4EC9-8BCD-409D1D0838BE}">
      <dgm:prSet phldrT="[Texto]"/>
      <dgm:spPr/>
      <dgm:t>
        <a:bodyPr/>
        <a:lstStyle/>
        <a:p>
          <a:r>
            <a:rPr lang="es-ES" dirty="0" smtClean="0"/>
            <a:t>Variabilidad y su descripción.</a:t>
          </a:r>
        </a:p>
      </dgm:t>
    </dgm:pt>
    <dgm:pt modelId="{66A542AF-D554-42AF-A384-B84D253136D7}" type="parTrans" cxnId="{B3187755-115B-4C68-9744-B31A00E04DE6}">
      <dgm:prSet/>
      <dgm:spPr/>
      <dgm:t>
        <a:bodyPr/>
        <a:lstStyle/>
        <a:p>
          <a:endParaRPr lang="es-ES"/>
        </a:p>
      </dgm:t>
    </dgm:pt>
    <dgm:pt modelId="{427FE692-D2EB-479F-B1E2-05D0BBC9755F}" type="sibTrans" cxnId="{B3187755-115B-4C68-9744-B31A00E04DE6}">
      <dgm:prSet/>
      <dgm:spPr/>
      <dgm:t>
        <a:bodyPr/>
        <a:lstStyle/>
        <a:p>
          <a:endParaRPr lang="es-ES"/>
        </a:p>
      </dgm:t>
    </dgm:pt>
    <dgm:pt modelId="{B83ECBEC-D81F-47CA-ABB6-14556C2DF20B}">
      <dgm:prSet phldrT="[Texto]"/>
      <dgm:spPr/>
      <dgm:t>
        <a:bodyPr/>
        <a:lstStyle/>
        <a:p>
          <a:r>
            <a:rPr lang="es-ES" dirty="0" smtClean="0"/>
            <a:t>Muestras y muestreo.</a:t>
          </a:r>
        </a:p>
      </dgm:t>
    </dgm:pt>
    <dgm:pt modelId="{04D97812-2759-4D28-A197-B4992C7587B1}" type="parTrans" cxnId="{A3B53398-84E4-4014-98FC-D15A4C3EC675}">
      <dgm:prSet/>
      <dgm:spPr/>
      <dgm:t>
        <a:bodyPr/>
        <a:lstStyle/>
        <a:p>
          <a:endParaRPr lang="es-ES"/>
        </a:p>
      </dgm:t>
    </dgm:pt>
    <dgm:pt modelId="{17889AFA-8648-415A-8BD1-AFDBDB50DA0F}" type="sibTrans" cxnId="{A3B53398-84E4-4014-98FC-D15A4C3EC675}">
      <dgm:prSet/>
      <dgm:spPr/>
      <dgm:t>
        <a:bodyPr/>
        <a:lstStyle/>
        <a:p>
          <a:endParaRPr lang="es-ES"/>
        </a:p>
      </dgm:t>
    </dgm:pt>
    <dgm:pt modelId="{1C923830-ED9B-459D-8AA3-E232B6B50FB8}">
      <dgm:prSet phldrT="[Texto]"/>
      <dgm:spPr/>
      <dgm:t>
        <a:bodyPr/>
        <a:lstStyle/>
        <a:p>
          <a:r>
            <a:rPr lang="es-ES" dirty="0" smtClean="0"/>
            <a:t>Probabilidad.</a:t>
          </a:r>
        </a:p>
      </dgm:t>
    </dgm:pt>
    <dgm:pt modelId="{85E2FB24-DB81-40BC-A682-1566F93C47BF}" type="parTrans" cxnId="{DA793576-DF59-49B6-AF1A-E01D3EA8C2AE}">
      <dgm:prSet/>
      <dgm:spPr/>
      <dgm:t>
        <a:bodyPr/>
        <a:lstStyle/>
        <a:p>
          <a:endParaRPr lang="es-ES"/>
        </a:p>
      </dgm:t>
    </dgm:pt>
    <dgm:pt modelId="{719EC458-E575-4592-AD0B-EC10F6F05512}" type="sibTrans" cxnId="{DA793576-DF59-49B6-AF1A-E01D3EA8C2AE}">
      <dgm:prSet/>
      <dgm:spPr/>
      <dgm:t>
        <a:bodyPr/>
        <a:lstStyle/>
        <a:p>
          <a:endParaRPr lang="es-ES"/>
        </a:p>
      </dgm:t>
    </dgm:pt>
    <dgm:pt modelId="{922C58C9-D3E7-4BFB-8551-638FC37E2D03}" type="pres">
      <dgm:prSet presAssocID="{F351CA11-C0CE-4E94-B69A-C6A2D4A9F276}" presName="theList" presStyleCnt="0">
        <dgm:presLayoutVars>
          <dgm:dir/>
          <dgm:animLvl val="lvl"/>
          <dgm:resizeHandles val="exact"/>
        </dgm:presLayoutVars>
      </dgm:prSet>
      <dgm:spPr/>
    </dgm:pt>
    <dgm:pt modelId="{9CB0578C-6BBA-4ABD-9F8F-7923C1F19DB4}" type="pres">
      <dgm:prSet presAssocID="{2E86A9ED-236B-4EEA-AA5A-C111716C7F36}" presName="compNode" presStyleCnt="0"/>
      <dgm:spPr/>
    </dgm:pt>
    <dgm:pt modelId="{B7120EE5-61BA-4BD8-83D9-409D34CE53C5}" type="pres">
      <dgm:prSet presAssocID="{2E86A9ED-236B-4EEA-AA5A-C111716C7F36}" presName="aNode" presStyleLbl="bgShp" presStyleIdx="0" presStyleCnt="4" custLinFactNeighborX="-610" custLinFactNeighborY="1298"/>
      <dgm:spPr/>
    </dgm:pt>
    <dgm:pt modelId="{94B68775-DA40-4C36-9400-13C5509BBB2C}" type="pres">
      <dgm:prSet presAssocID="{2E86A9ED-236B-4EEA-AA5A-C111716C7F36}" presName="textNode" presStyleLbl="bgShp" presStyleIdx="0" presStyleCnt="4"/>
      <dgm:spPr/>
    </dgm:pt>
    <dgm:pt modelId="{52261D72-BC18-468C-9786-CF8CC37F6AD6}" type="pres">
      <dgm:prSet presAssocID="{2E86A9ED-236B-4EEA-AA5A-C111716C7F36}" presName="compChildNode" presStyleCnt="0"/>
      <dgm:spPr/>
    </dgm:pt>
    <dgm:pt modelId="{00451844-8457-4793-8521-D04C16846F70}" type="pres">
      <dgm:prSet presAssocID="{2E86A9ED-236B-4EEA-AA5A-C111716C7F36}" presName="theInnerList" presStyleCnt="0"/>
      <dgm:spPr/>
    </dgm:pt>
    <dgm:pt modelId="{C40468C4-E595-4FD1-897F-87CC655D46A9}" type="pres">
      <dgm:prSet presAssocID="{93887D62-1435-4284-8FA6-AB49348A3008}" presName="childNode" presStyleLbl="node1" presStyleIdx="0" presStyleCnt="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15BA984-1A61-40A6-BE06-1F68D8CFCBEF}" type="pres">
      <dgm:prSet presAssocID="{93887D62-1435-4284-8FA6-AB49348A3008}" presName="aSpace2" presStyleCnt="0"/>
      <dgm:spPr/>
    </dgm:pt>
    <dgm:pt modelId="{03A8FDA7-502C-423D-9438-D479E000DFFB}" type="pres">
      <dgm:prSet presAssocID="{8EC9B20A-4BE1-42B7-BC21-F818CB30F01A}" presName="childNode" presStyleLbl="node1" presStyleIdx="1" presStyleCnt="15" custLinFactNeighborX="1704" custLinFactNeighborY="-19306">
        <dgm:presLayoutVars>
          <dgm:bulletEnabled val="1"/>
        </dgm:presLayoutVars>
      </dgm:prSet>
      <dgm:spPr/>
    </dgm:pt>
    <dgm:pt modelId="{6D065680-CB2F-4B1F-9C5C-C91F3CE5912F}" type="pres">
      <dgm:prSet presAssocID="{8EC9B20A-4BE1-42B7-BC21-F818CB30F01A}" presName="aSpace2" presStyleCnt="0"/>
      <dgm:spPr/>
    </dgm:pt>
    <dgm:pt modelId="{14CFC061-D636-4203-A749-34AA5D2D5A0F}" type="pres">
      <dgm:prSet presAssocID="{825248F4-99C4-4489-B300-D63B2181427C}" presName="childNode" presStyleLbl="node1" presStyleIdx="2" presStyleCnt="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62C364-1829-4EA1-8666-91E95C5E21C0}" type="pres">
      <dgm:prSet presAssocID="{825248F4-99C4-4489-B300-D63B2181427C}" presName="aSpace2" presStyleCnt="0"/>
      <dgm:spPr/>
    </dgm:pt>
    <dgm:pt modelId="{D97445E8-8CFC-45AF-833B-00589744B990}" type="pres">
      <dgm:prSet presAssocID="{01F1BE11-4FD9-4ED9-99E8-8E7CE3EB0344}" presName="childNode" presStyleLbl="node1" presStyleIdx="3" presStyleCnt="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92E629-C7DE-4D0A-B92B-8A7792D4C20A}" type="pres">
      <dgm:prSet presAssocID="{2E86A9ED-236B-4EEA-AA5A-C111716C7F36}" presName="aSpace" presStyleCnt="0"/>
      <dgm:spPr/>
    </dgm:pt>
    <dgm:pt modelId="{6BBFA888-29A6-45BD-B43B-C502E5EF5A67}" type="pres">
      <dgm:prSet presAssocID="{C5362EFB-A58F-4F5D-BF80-20607DEC9FAE}" presName="compNode" presStyleCnt="0"/>
      <dgm:spPr/>
    </dgm:pt>
    <dgm:pt modelId="{D04C482C-3258-4721-B1BA-35BB518AA674}" type="pres">
      <dgm:prSet presAssocID="{C5362EFB-A58F-4F5D-BF80-20607DEC9FAE}" presName="aNode" presStyleLbl="bgShp" presStyleIdx="1" presStyleCnt="4"/>
      <dgm:spPr/>
      <dgm:t>
        <a:bodyPr/>
        <a:lstStyle/>
        <a:p>
          <a:endParaRPr lang="es-ES"/>
        </a:p>
      </dgm:t>
    </dgm:pt>
    <dgm:pt modelId="{C2DF33CB-F9EB-4EC8-BC3D-D7A5A1277F9A}" type="pres">
      <dgm:prSet presAssocID="{C5362EFB-A58F-4F5D-BF80-20607DEC9FAE}" presName="textNode" presStyleLbl="bgShp" presStyleIdx="1" presStyleCnt="4"/>
      <dgm:spPr/>
      <dgm:t>
        <a:bodyPr/>
        <a:lstStyle/>
        <a:p>
          <a:endParaRPr lang="es-ES"/>
        </a:p>
      </dgm:t>
    </dgm:pt>
    <dgm:pt modelId="{A3FE62C4-B0C7-4EB4-9ED4-649BC8D8FBFC}" type="pres">
      <dgm:prSet presAssocID="{C5362EFB-A58F-4F5D-BF80-20607DEC9FAE}" presName="compChildNode" presStyleCnt="0"/>
      <dgm:spPr/>
    </dgm:pt>
    <dgm:pt modelId="{0EB2A8FB-5FEA-4315-9F88-23A54AB36E88}" type="pres">
      <dgm:prSet presAssocID="{C5362EFB-A58F-4F5D-BF80-20607DEC9FAE}" presName="theInnerList" presStyleCnt="0"/>
      <dgm:spPr/>
    </dgm:pt>
    <dgm:pt modelId="{9EA725CE-8B79-4CB8-9625-2A3DC4D9D8F9}" type="pres">
      <dgm:prSet presAssocID="{7DBAF6C4-788E-4B85-BF14-F6DB73A27A7E}" presName="childNode" presStyleLbl="node1" presStyleIdx="4" presStyleCnt="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AB00C9-543E-478C-9883-555641051351}" type="pres">
      <dgm:prSet presAssocID="{7DBAF6C4-788E-4B85-BF14-F6DB73A27A7E}" presName="aSpace2" presStyleCnt="0"/>
      <dgm:spPr/>
    </dgm:pt>
    <dgm:pt modelId="{6DCB8095-645B-47CF-8795-6B772A2056A5}" type="pres">
      <dgm:prSet presAssocID="{7A9DFA17-FFDE-40C1-955E-2A3F598A1DE4}" presName="childNode" presStyleLbl="node1" presStyleIdx="5" presStyleCnt="15">
        <dgm:presLayoutVars>
          <dgm:bulletEnabled val="1"/>
        </dgm:presLayoutVars>
      </dgm:prSet>
      <dgm:spPr/>
    </dgm:pt>
    <dgm:pt modelId="{88A82705-0628-425D-8796-EF450A26C538}" type="pres">
      <dgm:prSet presAssocID="{C5362EFB-A58F-4F5D-BF80-20607DEC9FAE}" presName="aSpace" presStyleCnt="0"/>
      <dgm:spPr/>
    </dgm:pt>
    <dgm:pt modelId="{569FE589-2F96-4EEF-A522-D7CF47FEA37F}" type="pres">
      <dgm:prSet presAssocID="{5A906DDE-E114-45A7-B65A-00F481EBB5F2}" presName="compNode" presStyleCnt="0"/>
      <dgm:spPr/>
    </dgm:pt>
    <dgm:pt modelId="{9CC7D64F-5A98-436A-86A4-65CEA76B3D95}" type="pres">
      <dgm:prSet presAssocID="{5A906DDE-E114-45A7-B65A-00F481EBB5F2}" presName="aNode" presStyleLbl="bgShp" presStyleIdx="2" presStyleCnt="4"/>
      <dgm:spPr/>
    </dgm:pt>
    <dgm:pt modelId="{12C5C3FB-81C0-46B3-A60A-AEBF11E68060}" type="pres">
      <dgm:prSet presAssocID="{5A906DDE-E114-45A7-B65A-00F481EBB5F2}" presName="textNode" presStyleLbl="bgShp" presStyleIdx="2" presStyleCnt="4"/>
      <dgm:spPr/>
    </dgm:pt>
    <dgm:pt modelId="{A340988B-1E61-4C68-A90E-58976C35BC5A}" type="pres">
      <dgm:prSet presAssocID="{5A906DDE-E114-45A7-B65A-00F481EBB5F2}" presName="compChildNode" presStyleCnt="0"/>
      <dgm:spPr/>
    </dgm:pt>
    <dgm:pt modelId="{4A7F4A5D-6A36-45DD-86BA-0117FAA5AF57}" type="pres">
      <dgm:prSet presAssocID="{5A906DDE-E114-45A7-B65A-00F481EBB5F2}" presName="theInnerList" presStyleCnt="0"/>
      <dgm:spPr/>
    </dgm:pt>
    <dgm:pt modelId="{276942BD-76F3-45B1-842B-082DA9B430A7}" type="pres">
      <dgm:prSet presAssocID="{AC47D24B-8F7E-459C-B1F6-33E7A0344552}" presName="childNode" presStyleLbl="node1" presStyleIdx="6" presStyleCnt="15">
        <dgm:presLayoutVars>
          <dgm:bulletEnabled val="1"/>
        </dgm:presLayoutVars>
      </dgm:prSet>
      <dgm:spPr/>
    </dgm:pt>
    <dgm:pt modelId="{9418B1B9-BB46-4C4B-BC77-B2EB0515FBC8}" type="pres">
      <dgm:prSet presAssocID="{AC47D24B-8F7E-459C-B1F6-33E7A0344552}" presName="aSpace2" presStyleCnt="0"/>
      <dgm:spPr/>
    </dgm:pt>
    <dgm:pt modelId="{EE8D8DFF-19F4-4A93-BC7C-918CE7D67280}" type="pres">
      <dgm:prSet presAssocID="{A0979BA9-9168-4F72-A72F-B82D1A5646B5}" presName="childNode" presStyleLbl="node1" presStyleIdx="7" presStyleCnt="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E8E6A9D-DF44-49C6-807F-4DDFBFC95CD1}" type="pres">
      <dgm:prSet presAssocID="{A0979BA9-9168-4F72-A72F-B82D1A5646B5}" presName="aSpace2" presStyleCnt="0"/>
      <dgm:spPr/>
    </dgm:pt>
    <dgm:pt modelId="{ED8D9A20-563B-4752-8475-3FFC15A507E9}" type="pres">
      <dgm:prSet presAssocID="{CE2CA487-ED02-4815-BC99-55F0E668F90C}" presName="childNode" presStyleLbl="node1" presStyleIdx="8" presStyleCnt="15">
        <dgm:presLayoutVars>
          <dgm:bulletEnabled val="1"/>
        </dgm:presLayoutVars>
      </dgm:prSet>
      <dgm:spPr/>
    </dgm:pt>
    <dgm:pt modelId="{19F65D07-9D68-4535-B8B9-3460280C032F}" type="pres">
      <dgm:prSet presAssocID="{CE2CA487-ED02-4815-BC99-55F0E668F90C}" presName="aSpace2" presStyleCnt="0"/>
      <dgm:spPr/>
    </dgm:pt>
    <dgm:pt modelId="{DFD4CA2F-5C95-4F29-AD03-6221A1547D4B}" type="pres">
      <dgm:prSet presAssocID="{4371E50A-E3F4-40C7-A011-E9A0D1F0647F}" presName="childNode" presStyleLbl="node1" presStyleIdx="9" presStyleCnt="15">
        <dgm:presLayoutVars>
          <dgm:bulletEnabled val="1"/>
        </dgm:presLayoutVars>
      </dgm:prSet>
      <dgm:spPr/>
    </dgm:pt>
    <dgm:pt modelId="{F04C13A7-9F89-4433-8AE2-5265441220EC}" type="pres">
      <dgm:prSet presAssocID="{4371E50A-E3F4-40C7-A011-E9A0D1F0647F}" presName="aSpace2" presStyleCnt="0"/>
      <dgm:spPr/>
    </dgm:pt>
    <dgm:pt modelId="{B5A0F610-8AC9-48C3-9912-BB84CB4CE19F}" type="pres">
      <dgm:prSet presAssocID="{E02F599F-05D9-4C0B-9813-5DF0EDBFC177}" presName="childNode" presStyleLbl="node1" presStyleIdx="10" presStyleCnt="15">
        <dgm:presLayoutVars>
          <dgm:bulletEnabled val="1"/>
        </dgm:presLayoutVars>
      </dgm:prSet>
      <dgm:spPr/>
    </dgm:pt>
    <dgm:pt modelId="{084878C7-DEAA-4813-98A3-FD072DFEAA55}" type="pres">
      <dgm:prSet presAssocID="{5A906DDE-E114-45A7-B65A-00F481EBB5F2}" presName="aSpace" presStyleCnt="0"/>
      <dgm:spPr/>
    </dgm:pt>
    <dgm:pt modelId="{ACED605B-CCB2-4CF1-9678-2C79D1AC199C}" type="pres">
      <dgm:prSet presAssocID="{854E8CD8-18EB-46B4-BE30-63E3A7D001BE}" presName="compNode" presStyleCnt="0"/>
      <dgm:spPr/>
    </dgm:pt>
    <dgm:pt modelId="{F4672FEC-3B25-4789-9A8C-16CB05E1B831}" type="pres">
      <dgm:prSet presAssocID="{854E8CD8-18EB-46B4-BE30-63E3A7D001BE}" presName="aNode" presStyleLbl="bgShp" presStyleIdx="3" presStyleCnt="4"/>
      <dgm:spPr/>
      <dgm:t>
        <a:bodyPr/>
        <a:lstStyle/>
        <a:p>
          <a:endParaRPr lang="es-ES"/>
        </a:p>
      </dgm:t>
    </dgm:pt>
    <dgm:pt modelId="{7C169669-48C6-4820-95FD-8F1585094BA0}" type="pres">
      <dgm:prSet presAssocID="{854E8CD8-18EB-46B4-BE30-63E3A7D001BE}" presName="textNode" presStyleLbl="bgShp" presStyleIdx="3" presStyleCnt="4"/>
      <dgm:spPr/>
      <dgm:t>
        <a:bodyPr/>
        <a:lstStyle/>
        <a:p>
          <a:endParaRPr lang="es-ES"/>
        </a:p>
      </dgm:t>
    </dgm:pt>
    <dgm:pt modelId="{C0710AFD-96B5-4168-9990-11D9B1EED50C}" type="pres">
      <dgm:prSet presAssocID="{854E8CD8-18EB-46B4-BE30-63E3A7D001BE}" presName="compChildNode" presStyleCnt="0"/>
      <dgm:spPr/>
    </dgm:pt>
    <dgm:pt modelId="{7D8BBB68-6A2C-4CD6-8C7E-9A3BC0148866}" type="pres">
      <dgm:prSet presAssocID="{854E8CD8-18EB-46B4-BE30-63E3A7D001BE}" presName="theInnerList" presStyleCnt="0"/>
      <dgm:spPr/>
    </dgm:pt>
    <dgm:pt modelId="{990A1B65-0F96-4243-9099-1E135B634482}" type="pres">
      <dgm:prSet presAssocID="{157A36AE-0814-4714-B3F7-6F57610CEEEE}" presName="childNode" presStyleLbl="node1" presStyleIdx="11" presStyleCnt="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BB50C78-AEB4-447E-85AB-0252BD19C91E}" type="pres">
      <dgm:prSet presAssocID="{157A36AE-0814-4714-B3F7-6F57610CEEEE}" presName="aSpace2" presStyleCnt="0"/>
      <dgm:spPr/>
    </dgm:pt>
    <dgm:pt modelId="{7D3C4CF4-48E5-4608-AC28-1BF52E916BA0}" type="pres">
      <dgm:prSet presAssocID="{14C4AC1D-349D-4EC9-8BCD-409D1D0838BE}" presName="childNode" presStyleLbl="node1" presStyleIdx="12" presStyleCnt="15">
        <dgm:presLayoutVars>
          <dgm:bulletEnabled val="1"/>
        </dgm:presLayoutVars>
      </dgm:prSet>
      <dgm:spPr/>
    </dgm:pt>
    <dgm:pt modelId="{4F016440-F612-46A2-AABD-CC3BB405EF94}" type="pres">
      <dgm:prSet presAssocID="{14C4AC1D-349D-4EC9-8BCD-409D1D0838BE}" presName="aSpace2" presStyleCnt="0"/>
      <dgm:spPr/>
    </dgm:pt>
    <dgm:pt modelId="{16E42222-5D6F-457F-BA22-C44F3BD12F24}" type="pres">
      <dgm:prSet presAssocID="{B83ECBEC-D81F-47CA-ABB6-14556C2DF20B}" presName="childNode" presStyleLbl="node1" presStyleIdx="13" presStyleCnt="15">
        <dgm:presLayoutVars>
          <dgm:bulletEnabled val="1"/>
        </dgm:presLayoutVars>
      </dgm:prSet>
      <dgm:spPr/>
    </dgm:pt>
    <dgm:pt modelId="{519A6ECA-4489-4AA8-98DF-8C928E3056D4}" type="pres">
      <dgm:prSet presAssocID="{B83ECBEC-D81F-47CA-ABB6-14556C2DF20B}" presName="aSpace2" presStyleCnt="0"/>
      <dgm:spPr/>
    </dgm:pt>
    <dgm:pt modelId="{890A15E8-FA70-4250-AE6C-A7CFF11F5CD8}" type="pres">
      <dgm:prSet presAssocID="{1C923830-ED9B-459D-8AA3-E232B6B50FB8}" presName="childNode" presStyleLbl="node1" presStyleIdx="14" presStyleCnt="15">
        <dgm:presLayoutVars>
          <dgm:bulletEnabled val="1"/>
        </dgm:presLayoutVars>
      </dgm:prSet>
      <dgm:spPr/>
    </dgm:pt>
  </dgm:ptLst>
  <dgm:cxnLst>
    <dgm:cxn modelId="{68604DFC-F4A5-46A0-96D0-FC6AF6B1D746}" type="presOf" srcId="{7DBAF6C4-788E-4B85-BF14-F6DB73A27A7E}" destId="{9EA725CE-8B79-4CB8-9625-2A3DC4D9D8F9}" srcOrd="0" destOrd="0" presId="urn:microsoft.com/office/officeart/2005/8/layout/lProcess2"/>
    <dgm:cxn modelId="{D3194144-D0BC-4697-AA45-B5ABBF751232}" type="presOf" srcId="{825248F4-99C4-4489-B300-D63B2181427C}" destId="{14CFC061-D636-4203-A749-34AA5D2D5A0F}" srcOrd="0" destOrd="0" presId="urn:microsoft.com/office/officeart/2005/8/layout/lProcess2"/>
    <dgm:cxn modelId="{BCF368C7-CB5B-4179-A3C9-587F91E1E4B2}" srcId="{F351CA11-C0CE-4E94-B69A-C6A2D4A9F276}" destId="{5A906DDE-E114-45A7-B65A-00F481EBB5F2}" srcOrd="2" destOrd="0" parTransId="{9E77942F-AB93-4B23-9214-70B10C3566B4}" sibTransId="{EB0251C1-8AF9-40FD-BC98-99043DFB77A4}"/>
    <dgm:cxn modelId="{F6751636-F3FA-410A-AA8B-6A425B75A31E}" type="presOf" srcId="{1C923830-ED9B-459D-8AA3-E232B6B50FB8}" destId="{890A15E8-FA70-4250-AE6C-A7CFF11F5CD8}" srcOrd="0" destOrd="0" presId="urn:microsoft.com/office/officeart/2005/8/layout/lProcess2"/>
    <dgm:cxn modelId="{88A0E7C2-3AA2-472D-8852-5F7F7394DAF7}" type="presOf" srcId="{4371E50A-E3F4-40C7-A011-E9A0D1F0647F}" destId="{DFD4CA2F-5C95-4F29-AD03-6221A1547D4B}" srcOrd="0" destOrd="0" presId="urn:microsoft.com/office/officeart/2005/8/layout/lProcess2"/>
    <dgm:cxn modelId="{AEF1CA18-1548-49E6-84B5-8CD32A7D67A8}" srcId="{5A906DDE-E114-45A7-B65A-00F481EBB5F2}" destId="{AC47D24B-8F7E-459C-B1F6-33E7A0344552}" srcOrd="0" destOrd="0" parTransId="{FB2797FC-1B15-4747-AC74-F0A01C24E0AE}" sibTransId="{5900EFBA-6909-472C-9CC8-84E22669F17A}"/>
    <dgm:cxn modelId="{998D50FB-9986-4352-9021-61F9C29EA049}" type="presOf" srcId="{2E86A9ED-236B-4EEA-AA5A-C111716C7F36}" destId="{B7120EE5-61BA-4BD8-83D9-409D34CE53C5}" srcOrd="0" destOrd="0" presId="urn:microsoft.com/office/officeart/2005/8/layout/lProcess2"/>
    <dgm:cxn modelId="{661B275A-6EC1-44F9-BA98-A7D8E1959FAC}" type="presOf" srcId="{01F1BE11-4FD9-4ED9-99E8-8E7CE3EB0344}" destId="{D97445E8-8CFC-45AF-833B-00589744B990}" srcOrd="0" destOrd="0" presId="urn:microsoft.com/office/officeart/2005/8/layout/lProcess2"/>
    <dgm:cxn modelId="{DF26CAC0-76F7-4435-A111-6EA84E89A071}" type="presOf" srcId="{A0979BA9-9168-4F72-A72F-B82D1A5646B5}" destId="{EE8D8DFF-19F4-4A93-BC7C-918CE7D67280}" srcOrd="0" destOrd="0" presId="urn:microsoft.com/office/officeart/2005/8/layout/lProcess2"/>
    <dgm:cxn modelId="{B3047418-A4F1-4B19-BBC7-D300F6E90132}" type="presOf" srcId="{C5362EFB-A58F-4F5D-BF80-20607DEC9FAE}" destId="{C2DF33CB-F9EB-4EC8-BC3D-D7A5A1277F9A}" srcOrd="1" destOrd="0" presId="urn:microsoft.com/office/officeart/2005/8/layout/lProcess2"/>
    <dgm:cxn modelId="{05724D48-E48B-4D12-98D3-DA530A7D2E0E}" type="presOf" srcId="{93887D62-1435-4284-8FA6-AB49348A3008}" destId="{C40468C4-E595-4FD1-897F-87CC655D46A9}" srcOrd="0" destOrd="0" presId="urn:microsoft.com/office/officeart/2005/8/layout/lProcess2"/>
    <dgm:cxn modelId="{DA793576-DF59-49B6-AF1A-E01D3EA8C2AE}" srcId="{854E8CD8-18EB-46B4-BE30-63E3A7D001BE}" destId="{1C923830-ED9B-459D-8AA3-E232B6B50FB8}" srcOrd="3" destOrd="0" parTransId="{85E2FB24-DB81-40BC-A682-1566F93C47BF}" sibTransId="{719EC458-E575-4592-AD0B-EC10F6F05512}"/>
    <dgm:cxn modelId="{88C333B6-BCC0-45C2-8CE1-9B921B1EFF4E}" type="presOf" srcId="{2E86A9ED-236B-4EEA-AA5A-C111716C7F36}" destId="{94B68775-DA40-4C36-9400-13C5509BBB2C}" srcOrd="1" destOrd="0" presId="urn:microsoft.com/office/officeart/2005/8/layout/lProcess2"/>
    <dgm:cxn modelId="{A3B53398-84E4-4014-98FC-D15A4C3EC675}" srcId="{854E8CD8-18EB-46B4-BE30-63E3A7D001BE}" destId="{B83ECBEC-D81F-47CA-ABB6-14556C2DF20B}" srcOrd="2" destOrd="0" parTransId="{04D97812-2759-4D28-A197-B4992C7587B1}" sibTransId="{17889AFA-8648-415A-8BD1-AFDBDB50DA0F}"/>
    <dgm:cxn modelId="{67B2FF9F-CD9D-4F43-BC7C-E387A7C75254}" type="presOf" srcId="{AC47D24B-8F7E-459C-B1F6-33E7A0344552}" destId="{276942BD-76F3-45B1-842B-082DA9B430A7}" srcOrd="0" destOrd="0" presId="urn:microsoft.com/office/officeart/2005/8/layout/lProcess2"/>
    <dgm:cxn modelId="{12D55B59-5B52-4072-8A4E-80EF21F2ED6E}" srcId="{2E86A9ED-236B-4EEA-AA5A-C111716C7F36}" destId="{8EC9B20A-4BE1-42B7-BC21-F818CB30F01A}" srcOrd="1" destOrd="0" parTransId="{2854AC1D-B3F2-4584-85F5-87025C5BC1EB}" sibTransId="{4A09C06E-A055-4E0F-84D8-E933949B824A}"/>
    <dgm:cxn modelId="{8C48727C-7BA2-4676-98EC-DEC2731F70BE}" type="presOf" srcId="{E02F599F-05D9-4C0B-9813-5DF0EDBFC177}" destId="{B5A0F610-8AC9-48C3-9912-BB84CB4CE19F}" srcOrd="0" destOrd="0" presId="urn:microsoft.com/office/officeart/2005/8/layout/lProcess2"/>
    <dgm:cxn modelId="{82F00380-C096-4559-B176-EBD6CF96C224}" type="presOf" srcId="{7A9DFA17-FFDE-40C1-955E-2A3F598A1DE4}" destId="{6DCB8095-645B-47CF-8795-6B772A2056A5}" srcOrd="0" destOrd="0" presId="urn:microsoft.com/office/officeart/2005/8/layout/lProcess2"/>
    <dgm:cxn modelId="{A25D46EC-88D8-4E0F-AEF5-5B67A325B181}" srcId="{2E86A9ED-236B-4EEA-AA5A-C111716C7F36}" destId="{93887D62-1435-4284-8FA6-AB49348A3008}" srcOrd="0" destOrd="0" parTransId="{76859B2F-2B8D-4C1F-BD40-160612D2022A}" sibTransId="{21BD14F3-E45F-4C2E-94FD-EA5069C73E91}"/>
    <dgm:cxn modelId="{249A2BD8-26E7-42A9-B8C1-517A9E149980}" srcId="{5A906DDE-E114-45A7-B65A-00F481EBB5F2}" destId="{E02F599F-05D9-4C0B-9813-5DF0EDBFC177}" srcOrd="4" destOrd="0" parTransId="{1477A254-3B92-42B6-8484-1F9782C942CA}" sibTransId="{1FBC528A-6EA6-4667-A7B9-20CF1448085A}"/>
    <dgm:cxn modelId="{79C13DDB-688B-41A7-AF5E-BAB391BEB60B}" type="presOf" srcId="{CE2CA487-ED02-4815-BC99-55F0E668F90C}" destId="{ED8D9A20-563B-4752-8475-3FFC15A507E9}" srcOrd="0" destOrd="0" presId="urn:microsoft.com/office/officeart/2005/8/layout/lProcess2"/>
    <dgm:cxn modelId="{9D6F7CFF-F85D-4776-BCA0-94E0D8F78AF8}" srcId="{5A906DDE-E114-45A7-B65A-00F481EBB5F2}" destId="{4371E50A-E3F4-40C7-A011-E9A0D1F0647F}" srcOrd="3" destOrd="0" parTransId="{E0AA6486-4B67-4827-B8CB-E5759C5D55AB}" sibTransId="{67ECBF32-B1A8-480A-B34A-27D55E79B555}"/>
    <dgm:cxn modelId="{9DE4366C-B698-4953-8D0D-55C80B370A7E}" srcId="{2E86A9ED-236B-4EEA-AA5A-C111716C7F36}" destId="{825248F4-99C4-4489-B300-D63B2181427C}" srcOrd="2" destOrd="0" parTransId="{4AE7DE1B-6F42-4835-8546-0DC81D7E139F}" sibTransId="{07C4A17C-705C-4D39-8BBE-D86BE8A340FF}"/>
    <dgm:cxn modelId="{BA47648F-3216-4BAA-9C01-B70596141754}" type="presOf" srcId="{F351CA11-C0CE-4E94-B69A-C6A2D4A9F276}" destId="{922C58C9-D3E7-4BFB-8551-638FC37E2D03}" srcOrd="0" destOrd="0" presId="urn:microsoft.com/office/officeart/2005/8/layout/lProcess2"/>
    <dgm:cxn modelId="{E534B149-572A-48A6-8E4D-5314F2F99ADD}" srcId="{854E8CD8-18EB-46B4-BE30-63E3A7D001BE}" destId="{157A36AE-0814-4714-B3F7-6F57610CEEEE}" srcOrd="0" destOrd="0" parTransId="{C991A265-600E-4DE6-B963-6C7C7791DDC5}" sibTransId="{9DA1DB82-7991-41E8-AFD6-ED2960AE23B6}"/>
    <dgm:cxn modelId="{A8410B44-587D-429A-B70F-8A70F645275B}" srcId="{F351CA11-C0CE-4E94-B69A-C6A2D4A9F276}" destId="{C5362EFB-A58F-4F5D-BF80-20607DEC9FAE}" srcOrd="1" destOrd="0" parTransId="{22D0D90D-0E2B-48D6-8BDE-E7A58C6CE44D}" sibTransId="{F3733908-E5CA-4195-9A01-F232889CD231}"/>
    <dgm:cxn modelId="{6A0D9584-863C-416C-90C3-1F05B06470F5}" type="presOf" srcId="{B83ECBEC-D81F-47CA-ABB6-14556C2DF20B}" destId="{16E42222-5D6F-457F-BA22-C44F3BD12F24}" srcOrd="0" destOrd="0" presId="urn:microsoft.com/office/officeart/2005/8/layout/lProcess2"/>
    <dgm:cxn modelId="{5293A475-051D-4151-84A8-682F3AF5D626}" srcId="{F351CA11-C0CE-4E94-B69A-C6A2D4A9F276}" destId="{854E8CD8-18EB-46B4-BE30-63E3A7D001BE}" srcOrd="3" destOrd="0" parTransId="{0F323486-0F90-4519-A44A-E24AE8600425}" sibTransId="{E0267668-78B9-4148-AA5A-007DC0CEE35B}"/>
    <dgm:cxn modelId="{43D62E03-BA1C-4B4F-A9BE-CBE9B1024E9F}" srcId="{5A906DDE-E114-45A7-B65A-00F481EBB5F2}" destId="{A0979BA9-9168-4F72-A72F-B82D1A5646B5}" srcOrd="1" destOrd="0" parTransId="{85E97328-6A39-495E-A626-4A2338D9AD92}" sibTransId="{6836D431-FC52-4082-AA72-86FC1D7D0678}"/>
    <dgm:cxn modelId="{A49CC5E6-AE71-4335-95EF-F36C85A0F7AF}" type="presOf" srcId="{157A36AE-0814-4714-B3F7-6F57610CEEEE}" destId="{990A1B65-0F96-4243-9099-1E135B634482}" srcOrd="0" destOrd="0" presId="urn:microsoft.com/office/officeart/2005/8/layout/lProcess2"/>
    <dgm:cxn modelId="{599671CD-4F6D-41D0-94D4-373A90EB98F3}" type="presOf" srcId="{854E8CD8-18EB-46B4-BE30-63E3A7D001BE}" destId="{F4672FEC-3B25-4789-9A8C-16CB05E1B831}" srcOrd="0" destOrd="0" presId="urn:microsoft.com/office/officeart/2005/8/layout/lProcess2"/>
    <dgm:cxn modelId="{81B97207-1109-42C0-92C5-492F3E94DBD6}" type="presOf" srcId="{8EC9B20A-4BE1-42B7-BC21-F818CB30F01A}" destId="{03A8FDA7-502C-423D-9438-D479E000DFFB}" srcOrd="0" destOrd="0" presId="urn:microsoft.com/office/officeart/2005/8/layout/lProcess2"/>
    <dgm:cxn modelId="{5F810934-9A83-433A-88FD-3DEF265008BB}" type="presOf" srcId="{5A906DDE-E114-45A7-B65A-00F481EBB5F2}" destId="{12C5C3FB-81C0-46B3-A60A-AEBF11E68060}" srcOrd="1" destOrd="0" presId="urn:microsoft.com/office/officeart/2005/8/layout/lProcess2"/>
    <dgm:cxn modelId="{B3187755-115B-4C68-9744-B31A00E04DE6}" srcId="{854E8CD8-18EB-46B4-BE30-63E3A7D001BE}" destId="{14C4AC1D-349D-4EC9-8BCD-409D1D0838BE}" srcOrd="1" destOrd="0" parTransId="{66A542AF-D554-42AF-A384-B84D253136D7}" sibTransId="{427FE692-D2EB-479F-B1E2-05D0BBC9755F}"/>
    <dgm:cxn modelId="{6CC923D1-C341-45BB-B5FB-1810BA7418C2}" type="presOf" srcId="{14C4AC1D-349D-4EC9-8BCD-409D1D0838BE}" destId="{7D3C4CF4-48E5-4608-AC28-1BF52E916BA0}" srcOrd="0" destOrd="0" presId="urn:microsoft.com/office/officeart/2005/8/layout/lProcess2"/>
    <dgm:cxn modelId="{10850FB9-12B3-411A-818B-2EC6D1CD7325}" type="presOf" srcId="{854E8CD8-18EB-46B4-BE30-63E3A7D001BE}" destId="{7C169669-48C6-4820-95FD-8F1585094BA0}" srcOrd="1" destOrd="0" presId="urn:microsoft.com/office/officeart/2005/8/layout/lProcess2"/>
    <dgm:cxn modelId="{2F4D2F4B-3798-4884-B02A-BDBCCD8CE1AA}" type="presOf" srcId="{C5362EFB-A58F-4F5D-BF80-20607DEC9FAE}" destId="{D04C482C-3258-4721-B1BA-35BB518AA674}" srcOrd="0" destOrd="0" presId="urn:microsoft.com/office/officeart/2005/8/layout/lProcess2"/>
    <dgm:cxn modelId="{860D7F43-8BC4-49F7-952C-920F8686ED1F}" srcId="{C5362EFB-A58F-4F5D-BF80-20607DEC9FAE}" destId="{7DBAF6C4-788E-4B85-BF14-F6DB73A27A7E}" srcOrd="0" destOrd="0" parTransId="{BF7307E0-AC81-431B-ADE6-EE79E63384ED}" sibTransId="{4105F9AD-4A84-48C8-BB36-CA4F39DF45F5}"/>
    <dgm:cxn modelId="{346A9539-C7CF-4380-8AB9-F68E06F262C1}" srcId="{5A906DDE-E114-45A7-B65A-00F481EBB5F2}" destId="{CE2CA487-ED02-4815-BC99-55F0E668F90C}" srcOrd="2" destOrd="0" parTransId="{DC1B614E-15A8-4AE9-A288-6644CC3E24FC}" sibTransId="{21133DE5-9FD6-44AE-8CDE-B20CD78C75D2}"/>
    <dgm:cxn modelId="{656A6949-EE7E-49A5-99D6-C5F746B08C07}" srcId="{C5362EFB-A58F-4F5D-BF80-20607DEC9FAE}" destId="{7A9DFA17-FFDE-40C1-955E-2A3F598A1DE4}" srcOrd="1" destOrd="0" parTransId="{AA44B160-D67D-48E8-ACEF-9527D6D96C6D}" sibTransId="{2B6A1121-DC29-43F6-BEB2-D2C765795EA8}"/>
    <dgm:cxn modelId="{6F48C857-0F29-4323-8F6B-691DCFC62D5F}" srcId="{F351CA11-C0CE-4E94-B69A-C6A2D4A9F276}" destId="{2E86A9ED-236B-4EEA-AA5A-C111716C7F36}" srcOrd="0" destOrd="0" parTransId="{8831480D-8580-41A1-B4D8-815889C2226E}" sibTransId="{9BBB523C-604C-454B-B447-B8E5F68AFEDF}"/>
    <dgm:cxn modelId="{9BE7B7E4-F516-41D9-9134-FFF3F0819415}" srcId="{2E86A9ED-236B-4EEA-AA5A-C111716C7F36}" destId="{01F1BE11-4FD9-4ED9-99E8-8E7CE3EB0344}" srcOrd="3" destOrd="0" parTransId="{B56F5D59-B4C3-40A4-A31C-927E1F3972B8}" sibTransId="{FBBC454B-9128-46DF-8C97-11705EA06171}"/>
    <dgm:cxn modelId="{182BEDEA-13E1-421D-9495-72D2A5E14995}" type="presOf" srcId="{5A906DDE-E114-45A7-B65A-00F481EBB5F2}" destId="{9CC7D64F-5A98-436A-86A4-65CEA76B3D95}" srcOrd="0" destOrd="0" presId="urn:microsoft.com/office/officeart/2005/8/layout/lProcess2"/>
    <dgm:cxn modelId="{99488BDD-0CF1-4263-B69A-4484A7A4B418}" type="presParOf" srcId="{922C58C9-D3E7-4BFB-8551-638FC37E2D03}" destId="{9CB0578C-6BBA-4ABD-9F8F-7923C1F19DB4}" srcOrd="0" destOrd="0" presId="urn:microsoft.com/office/officeart/2005/8/layout/lProcess2"/>
    <dgm:cxn modelId="{E9350D34-5129-4F75-9769-57EB2138E594}" type="presParOf" srcId="{9CB0578C-6BBA-4ABD-9F8F-7923C1F19DB4}" destId="{B7120EE5-61BA-4BD8-83D9-409D34CE53C5}" srcOrd="0" destOrd="0" presId="urn:microsoft.com/office/officeart/2005/8/layout/lProcess2"/>
    <dgm:cxn modelId="{2AC96C4F-280A-4B9E-859C-2709DE065E38}" type="presParOf" srcId="{9CB0578C-6BBA-4ABD-9F8F-7923C1F19DB4}" destId="{94B68775-DA40-4C36-9400-13C5509BBB2C}" srcOrd="1" destOrd="0" presId="urn:microsoft.com/office/officeart/2005/8/layout/lProcess2"/>
    <dgm:cxn modelId="{9EA9CD88-DC3B-45F9-922A-F670C0CBE586}" type="presParOf" srcId="{9CB0578C-6BBA-4ABD-9F8F-7923C1F19DB4}" destId="{52261D72-BC18-468C-9786-CF8CC37F6AD6}" srcOrd="2" destOrd="0" presId="urn:microsoft.com/office/officeart/2005/8/layout/lProcess2"/>
    <dgm:cxn modelId="{BDA18E7B-D1AA-47C7-8FC8-E6DA21A64E28}" type="presParOf" srcId="{52261D72-BC18-468C-9786-CF8CC37F6AD6}" destId="{00451844-8457-4793-8521-D04C16846F70}" srcOrd="0" destOrd="0" presId="urn:microsoft.com/office/officeart/2005/8/layout/lProcess2"/>
    <dgm:cxn modelId="{CD5C2157-695E-4751-92B0-E987BCF8FF9C}" type="presParOf" srcId="{00451844-8457-4793-8521-D04C16846F70}" destId="{C40468C4-E595-4FD1-897F-87CC655D46A9}" srcOrd="0" destOrd="0" presId="urn:microsoft.com/office/officeart/2005/8/layout/lProcess2"/>
    <dgm:cxn modelId="{63D4AF24-4C5B-4020-9C4C-C9AE24528C15}" type="presParOf" srcId="{00451844-8457-4793-8521-D04C16846F70}" destId="{C15BA984-1A61-40A6-BE06-1F68D8CFCBEF}" srcOrd="1" destOrd="0" presId="urn:microsoft.com/office/officeart/2005/8/layout/lProcess2"/>
    <dgm:cxn modelId="{EE1116CD-8B6A-461E-93E4-2A1365648026}" type="presParOf" srcId="{00451844-8457-4793-8521-D04C16846F70}" destId="{03A8FDA7-502C-423D-9438-D479E000DFFB}" srcOrd="2" destOrd="0" presId="urn:microsoft.com/office/officeart/2005/8/layout/lProcess2"/>
    <dgm:cxn modelId="{1C0DF2D7-7B08-4EE8-A3B0-15A1347D2858}" type="presParOf" srcId="{00451844-8457-4793-8521-D04C16846F70}" destId="{6D065680-CB2F-4B1F-9C5C-C91F3CE5912F}" srcOrd="3" destOrd="0" presId="urn:microsoft.com/office/officeart/2005/8/layout/lProcess2"/>
    <dgm:cxn modelId="{F7C889F6-B794-4732-9209-534A50500AA0}" type="presParOf" srcId="{00451844-8457-4793-8521-D04C16846F70}" destId="{14CFC061-D636-4203-A749-34AA5D2D5A0F}" srcOrd="4" destOrd="0" presId="urn:microsoft.com/office/officeart/2005/8/layout/lProcess2"/>
    <dgm:cxn modelId="{13860D15-DB7B-4ECA-ADA1-87DB6961A5C2}" type="presParOf" srcId="{00451844-8457-4793-8521-D04C16846F70}" destId="{B262C364-1829-4EA1-8666-91E95C5E21C0}" srcOrd="5" destOrd="0" presId="urn:microsoft.com/office/officeart/2005/8/layout/lProcess2"/>
    <dgm:cxn modelId="{3A79129C-58C3-4446-B25E-07FAC7978914}" type="presParOf" srcId="{00451844-8457-4793-8521-D04C16846F70}" destId="{D97445E8-8CFC-45AF-833B-00589744B990}" srcOrd="6" destOrd="0" presId="urn:microsoft.com/office/officeart/2005/8/layout/lProcess2"/>
    <dgm:cxn modelId="{4F97D78B-DF7E-4075-A2AC-38B3C4E3A555}" type="presParOf" srcId="{922C58C9-D3E7-4BFB-8551-638FC37E2D03}" destId="{0692E629-C7DE-4D0A-B92B-8A7792D4C20A}" srcOrd="1" destOrd="0" presId="urn:microsoft.com/office/officeart/2005/8/layout/lProcess2"/>
    <dgm:cxn modelId="{EFED7FBD-0C6C-411F-91BE-8132D8EE77E9}" type="presParOf" srcId="{922C58C9-D3E7-4BFB-8551-638FC37E2D03}" destId="{6BBFA888-29A6-45BD-B43B-C502E5EF5A67}" srcOrd="2" destOrd="0" presId="urn:microsoft.com/office/officeart/2005/8/layout/lProcess2"/>
    <dgm:cxn modelId="{9CDE1608-97D5-4AFE-99D0-699298F12DC2}" type="presParOf" srcId="{6BBFA888-29A6-45BD-B43B-C502E5EF5A67}" destId="{D04C482C-3258-4721-B1BA-35BB518AA674}" srcOrd="0" destOrd="0" presId="urn:microsoft.com/office/officeart/2005/8/layout/lProcess2"/>
    <dgm:cxn modelId="{75B137D5-183E-4F85-9872-5F903B792262}" type="presParOf" srcId="{6BBFA888-29A6-45BD-B43B-C502E5EF5A67}" destId="{C2DF33CB-F9EB-4EC8-BC3D-D7A5A1277F9A}" srcOrd="1" destOrd="0" presId="urn:microsoft.com/office/officeart/2005/8/layout/lProcess2"/>
    <dgm:cxn modelId="{18475531-60B3-4E52-A0E3-0F12A8652E03}" type="presParOf" srcId="{6BBFA888-29A6-45BD-B43B-C502E5EF5A67}" destId="{A3FE62C4-B0C7-4EB4-9ED4-649BC8D8FBFC}" srcOrd="2" destOrd="0" presId="urn:microsoft.com/office/officeart/2005/8/layout/lProcess2"/>
    <dgm:cxn modelId="{8FC37B0F-8C98-49D5-82CF-3CA608464133}" type="presParOf" srcId="{A3FE62C4-B0C7-4EB4-9ED4-649BC8D8FBFC}" destId="{0EB2A8FB-5FEA-4315-9F88-23A54AB36E88}" srcOrd="0" destOrd="0" presId="urn:microsoft.com/office/officeart/2005/8/layout/lProcess2"/>
    <dgm:cxn modelId="{B9EE7564-BD5F-4DA8-A9E7-1F5420748AFC}" type="presParOf" srcId="{0EB2A8FB-5FEA-4315-9F88-23A54AB36E88}" destId="{9EA725CE-8B79-4CB8-9625-2A3DC4D9D8F9}" srcOrd="0" destOrd="0" presId="urn:microsoft.com/office/officeart/2005/8/layout/lProcess2"/>
    <dgm:cxn modelId="{B876B9B2-C0E2-4A59-AD01-B75F2E586CEF}" type="presParOf" srcId="{0EB2A8FB-5FEA-4315-9F88-23A54AB36E88}" destId="{ACAB00C9-543E-478C-9883-555641051351}" srcOrd="1" destOrd="0" presId="urn:microsoft.com/office/officeart/2005/8/layout/lProcess2"/>
    <dgm:cxn modelId="{F7AEE76D-4200-4A6B-BDAF-5411D46FFC99}" type="presParOf" srcId="{0EB2A8FB-5FEA-4315-9F88-23A54AB36E88}" destId="{6DCB8095-645B-47CF-8795-6B772A2056A5}" srcOrd="2" destOrd="0" presId="urn:microsoft.com/office/officeart/2005/8/layout/lProcess2"/>
    <dgm:cxn modelId="{940F7ED2-21BB-4BE6-8E15-8C55F0F5AB39}" type="presParOf" srcId="{922C58C9-D3E7-4BFB-8551-638FC37E2D03}" destId="{88A82705-0628-425D-8796-EF450A26C538}" srcOrd="3" destOrd="0" presId="urn:microsoft.com/office/officeart/2005/8/layout/lProcess2"/>
    <dgm:cxn modelId="{19389388-ED4C-4548-A591-1419B6E8D821}" type="presParOf" srcId="{922C58C9-D3E7-4BFB-8551-638FC37E2D03}" destId="{569FE589-2F96-4EEF-A522-D7CF47FEA37F}" srcOrd="4" destOrd="0" presId="urn:microsoft.com/office/officeart/2005/8/layout/lProcess2"/>
    <dgm:cxn modelId="{D016774F-F52B-4DD3-9076-13FA816E0904}" type="presParOf" srcId="{569FE589-2F96-4EEF-A522-D7CF47FEA37F}" destId="{9CC7D64F-5A98-436A-86A4-65CEA76B3D95}" srcOrd="0" destOrd="0" presId="urn:microsoft.com/office/officeart/2005/8/layout/lProcess2"/>
    <dgm:cxn modelId="{2840DBE7-E987-49C5-9BAE-129CA0F15923}" type="presParOf" srcId="{569FE589-2F96-4EEF-A522-D7CF47FEA37F}" destId="{12C5C3FB-81C0-46B3-A60A-AEBF11E68060}" srcOrd="1" destOrd="0" presId="urn:microsoft.com/office/officeart/2005/8/layout/lProcess2"/>
    <dgm:cxn modelId="{15CAE5B5-2187-45D6-BFAF-78BB63D6267C}" type="presParOf" srcId="{569FE589-2F96-4EEF-A522-D7CF47FEA37F}" destId="{A340988B-1E61-4C68-A90E-58976C35BC5A}" srcOrd="2" destOrd="0" presId="urn:microsoft.com/office/officeart/2005/8/layout/lProcess2"/>
    <dgm:cxn modelId="{AA7C063D-5101-4D26-89F8-F38EB2CF44F6}" type="presParOf" srcId="{A340988B-1E61-4C68-A90E-58976C35BC5A}" destId="{4A7F4A5D-6A36-45DD-86BA-0117FAA5AF57}" srcOrd="0" destOrd="0" presId="urn:microsoft.com/office/officeart/2005/8/layout/lProcess2"/>
    <dgm:cxn modelId="{7E4680E4-83C5-4169-9C7E-96E5990B3A9D}" type="presParOf" srcId="{4A7F4A5D-6A36-45DD-86BA-0117FAA5AF57}" destId="{276942BD-76F3-45B1-842B-082DA9B430A7}" srcOrd="0" destOrd="0" presId="urn:microsoft.com/office/officeart/2005/8/layout/lProcess2"/>
    <dgm:cxn modelId="{46ACAA2B-C432-4750-8662-5BD35DCC0AF1}" type="presParOf" srcId="{4A7F4A5D-6A36-45DD-86BA-0117FAA5AF57}" destId="{9418B1B9-BB46-4C4B-BC77-B2EB0515FBC8}" srcOrd="1" destOrd="0" presId="urn:microsoft.com/office/officeart/2005/8/layout/lProcess2"/>
    <dgm:cxn modelId="{2FE43ED8-27EE-411B-9387-425D7B442E93}" type="presParOf" srcId="{4A7F4A5D-6A36-45DD-86BA-0117FAA5AF57}" destId="{EE8D8DFF-19F4-4A93-BC7C-918CE7D67280}" srcOrd="2" destOrd="0" presId="urn:microsoft.com/office/officeart/2005/8/layout/lProcess2"/>
    <dgm:cxn modelId="{71103FEC-3794-484B-A222-81DFF2044F98}" type="presParOf" srcId="{4A7F4A5D-6A36-45DD-86BA-0117FAA5AF57}" destId="{FE8E6A9D-DF44-49C6-807F-4DDFBFC95CD1}" srcOrd="3" destOrd="0" presId="urn:microsoft.com/office/officeart/2005/8/layout/lProcess2"/>
    <dgm:cxn modelId="{3D094010-D4AB-4942-A878-5D506C9A35DB}" type="presParOf" srcId="{4A7F4A5D-6A36-45DD-86BA-0117FAA5AF57}" destId="{ED8D9A20-563B-4752-8475-3FFC15A507E9}" srcOrd="4" destOrd="0" presId="urn:microsoft.com/office/officeart/2005/8/layout/lProcess2"/>
    <dgm:cxn modelId="{10B4376F-FC98-412C-90AC-9DE359F3DF5C}" type="presParOf" srcId="{4A7F4A5D-6A36-45DD-86BA-0117FAA5AF57}" destId="{19F65D07-9D68-4535-B8B9-3460280C032F}" srcOrd="5" destOrd="0" presId="urn:microsoft.com/office/officeart/2005/8/layout/lProcess2"/>
    <dgm:cxn modelId="{E0745432-8CD4-4B01-8A83-3ED655ED58DA}" type="presParOf" srcId="{4A7F4A5D-6A36-45DD-86BA-0117FAA5AF57}" destId="{DFD4CA2F-5C95-4F29-AD03-6221A1547D4B}" srcOrd="6" destOrd="0" presId="urn:microsoft.com/office/officeart/2005/8/layout/lProcess2"/>
    <dgm:cxn modelId="{29490417-F0B1-46E0-93D7-D4E759BAE93F}" type="presParOf" srcId="{4A7F4A5D-6A36-45DD-86BA-0117FAA5AF57}" destId="{F04C13A7-9F89-4433-8AE2-5265441220EC}" srcOrd="7" destOrd="0" presId="urn:microsoft.com/office/officeart/2005/8/layout/lProcess2"/>
    <dgm:cxn modelId="{4BB5603D-CD71-423E-8B33-74C1909006CC}" type="presParOf" srcId="{4A7F4A5D-6A36-45DD-86BA-0117FAA5AF57}" destId="{B5A0F610-8AC9-48C3-9912-BB84CB4CE19F}" srcOrd="8" destOrd="0" presId="urn:microsoft.com/office/officeart/2005/8/layout/lProcess2"/>
    <dgm:cxn modelId="{7393A590-1488-4FF5-93BB-A20BAB891963}" type="presParOf" srcId="{922C58C9-D3E7-4BFB-8551-638FC37E2D03}" destId="{084878C7-DEAA-4813-98A3-FD072DFEAA55}" srcOrd="5" destOrd="0" presId="urn:microsoft.com/office/officeart/2005/8/layout/lProcess2"/>
    <dgm:cxn modelId="{29D266FD-9966-43C8-81B8-0881444E341C}" type="presParOf" srcId="{922C58C9-D3E7-4BFB-8551-638FC37E2D03}" destId="{ACED605B-CCB2-4CF1-9678-2C79D1AC199C}" srcOrd="6" destOrd="0" presId="urn:microsoft.com/office/officeart/2005/8/layout/lProcess2"/>
    <dgm:cxn modelId="{881CA55C-5606-40DE-8292-D2BD0C51679F}" type="presParOf" srcId="{ACED605B-CCB2-4CF1-9678-2C79D1AC199C}" destId="{F4672FEC-3B25-4789-9A8C-16CB05E1B831}" srcOrd="0" destOrd="0" presId="urn:microsoft.com/office/officeart/2005/8/layout/lProcess2"/>
    <dgm:cxn modelId="{163594D7-4C9B-40BC-8389-6454201724FF}" type="presParOf" srcId="{ACED605B-CCB2-4CF1-9678-2C79D1AC199C}" destId="{7C169669-48C6-4820-95FD-8F1585094BA0}" srcOrd="1" destOrd="0" presId="urn:microsoft.com/office/officeart/2005/8/layout/lProcess2"/>
    <dgm:cxn modelId="{9DB377BC-7A2C-4551-98CD-646F6A43FB07}" type="presParOf" srcId="{ACED605B-CCB2-4CF1-9678-2C79D1AC199C}" destId="{C0710AFD-96B5-4168-9990-11D9B1EED50C}" srcOrd="2" destOrd="0" presId="urn:microsoft.com/office/officeart/2005/8/layout/lProcess2"/>
    <dgm:cxn modelId="{871E6DDC-D256-4422-8860-FD303C337FCB}" type="presParOf" srcId="{C0710AFD-96B5-4168-9990-11D9B1EED50C}" destId="{7D8BBB68-6A2C-4CD6-8C7E-9A3BC0148866}" srcOrd="0" destOrd="0" presId="urn:microsoft.com/office/officeart/2005/8/layout/lProcess2"/>
    <dgm:cxn modelId="{7C2F65ED-0A22-4F4A-BFEF-216BA0CA72AF}" type="presParOf" srcId="{7D8BBB68-6A2C-4CD6-8C7E-9A3BC0148866}" destId="{990A1B65-0F96-4243-9099-1E135B634482}" srcOrd="0" destOrd="0" presId="urn:microsoft.com/office/officeart/2005/8/layout/lProcess2"/>
    <dgm:cxn modelId="{1F475F64-DF11-47F0-9EB1-E70CD6A59D79}" type="presParOf" srcId="{7D8BBB68-6A2C-4CD6-8C7E-9A3BC0148866}" destId="{BBB50C78-AEB4-447E-85AB-0252BD19C91E}" srcOrd="1" destOrd="0" presId="urn:microsoft.com/office/officeart/2005/8/layout/lProcess2"/>
    <dgm:cxn modelId="{4F7D427A-34D5-4734-914B-968B74D7FF3A}" type="presParOf" srcId="{7D8BBB68-6A2C-4CD6-8C7E-9A3BC0148866}" destId="{7D3C4CF4-48E5-4608-AC28-1BF52E916BA0}" srcOrd="2" destOrd="0" presId="urn:microsoft.com/office/officeart/2005/8/layout/lProcess2"/>
    <dgm:cxn modelId="{DFFA02B3-9A04-4CE7-A926-E06A88E1B5BE}" type="presParOf" srcId="{7D8BBB68-6A2C-4CD6-8C7E-9A3BC0148866}" destId="{4F016440-F612-46A2-AABD-CC3BB405EF94}" srcOrd="3" destOrd="0" presId="urn:microsoft.com/office/officeart/2005/8/layout/lProcess2"/>
    <dgm:cxn modelId="{B5ADDF67-2FEF-4398-8182-6FF6127DE9DF}" type="presParOf" srcId="{7D8BBB68-6A2C-4CD6-8C7E-9A3BC0148866}" destId="{16E42222-5D6F-457F-BA22-C44F3BD12F24}" srcOrd="4" destOrd="0" presId="urn:microsoft.com/office/officeart/2005/8/layout/lProcess2"/>
    <dgm:cxn modelId="{43BCA5E6-6F37-4EBE-898B-D96716284CDE}" type="presParOf" srcId="{7D8BBB68-6A2C-4CD6-8C7E-9A3BC0148866}" destId="{519A6ECA-4489-4AA8-98DF-8C928E3056D4}" srcOrd="5" destOrd="0" presId="urn:microsoft.com/office/officeart/2005/8/layout/lProcess2"/>
    <dgm:cxn modelId="{7C5768A6-087F-4CCF-B25E-B3F3C123FA1C}" type="presParOf" srcId="{7D8BBB68-6A2C-4CD6-8C7E-9A3BC0148866}" destId="{890A15E8-FA70-4250-AE6C-A7CFF11F5CD8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D477D0-9665-4B78-87F2-2BAECC5EB7C8}">
      <dsp:nvSpPr>
        <dsp:cNvPr id="0" name=""/>
        <dsp:cNvSpPr/>
      </dsp:nvSpPr>
      <dsp:spPr>
        <a:xfrm rot="16200000">
          <a:off x="271855" y="-211566"/>
          <a:ext cx="1159358" cy="1681478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PERSONAL</a:t>
          </a:r>
          <a:endParaRPr lang="es-ES" sz="1800" kern="1200" dirty="0"/>
        </a:p>
      </dsp:txBody>
      <dsp:txXfrm rot="5400000">
        <a:off x="10794" y="49494"/>
        <a:ext cx="1681478" cy="869518"/>
      </dsp:txXfrm>
    </dsp:sp>
    <dsp:sp modelId="{BC7A1066-86B6-4302-A807-37FCCDDEE557}">
      <dsp:nvSpPr>
        <dsp:cNvPr id="0" name=""/>
        <dsp:cNvSpPr/>
      </dsp:nvSpPr>
      <dsp:spPr>
        <a:xfrm>
          <a:off x="1666042" y="100017"/>
          <a:ext cx="1681478" cy="1159358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OCUPACIONAL</a:t>
          </a:r>
          <a:endParaRPr lang="es-ES" sz="1800" kern="1200" dirty="0"/>
        </a:p>
      </dsp:txBody>
      <dsp:txXfrm>
        <a:off x="1666042" y="100017"/>
        <a:ext cx="1681478" cy="869518"/>
      </dsp:txXfrm>
    </dsp:sp>
    <dsp:sp modelId="{C1671D52-C8C0-49E8-8235-5B1CC3CF4BF4}">
      <dsp:nvSpPr>
        <dsp:cNvPr id="0" name=""/>
        <dsp:cNvSpPr/>
      </dsp:nvSpPr>
      <dsp:spPr>
        <a:xfrm rot="10800000">
          <a:off x="0" y="1156680"/>
          <a:ext cx="1681478" cy="1159358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SOCIAL</a:t>
          </a:r>
          <a:endParaRPr lang="es-ES" sz="1800" kern="1200" dirty="0"/>
        </a:p>
      </dsp:txBody>
      <dsp:txXfrm rot="10800000">
        <a:off x="0" y="1446520"/>
        <a:ext cx="1681478" cy="869518"/>
      </dsp:txXfrm>
    </dsp:sp>
    <dsp:sp modelId="{A15521A7-620D-47E9-B85F-875FA6D468A4}">
      <dsp:nvSpPr>
        <dsp:cNvPr id="0" name=""/>
        <dsp:cNvSpPr/>
      </dsp:nvSpPr>
      <dsp:spPr>
        <a:xfrm rot="5400000">
          <a:off x="1906201" y="843599"/>
          <a:ext cx="1159358" cy="1681478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CIENTÍFICO</a:t>
          </a:r>
          <a:endParaRPr lang="es-ES" sz="1800" kern="1200" dirty="0"/>
        </a:p>
      </dsp:txBody>
      <dsp:txXfrm rot="-5400000">
        <a:off x="1645141" y="1394499"/>
        <a:ext cx="1681478" cy="869518"/>
      </dsp:txXfrm>
    </dsp:sp>
    <dsp:sp modelId="{55B2C013-B2E1-478A-8235-FDE57B2F1289}">
      <dsp:nvSpPr>
        <dsp:cNvPr id="0" name=""/>
        <dsp:cNvSpPr/>
      </dsp:nvSpPr>
      <dsp:spPr>
        <a:xfrm>
          <a:off x="919001" y="800566"/>
          <a:ext cx="1524953" cy="717584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CONTEXTOS</a:t>
          </a:r>
          <a:endParaRPr lang="es-ES" sz="1800" b="1" kern="1200" dirty="0"/>
        </a:p>
      </dsp:txBody>
      <dsp:txXfrm>
        <a:off x="954031" y="835596"/>
        <a:ext cx="1454893" cy="6475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9B0C3-60A3-4BFE-86DB-7B0F7BEED64F}">
      <dsp:nvSpPr>
        <dsp:cNvPr id="0" name=""/>
        <dsp:cNvSpPr/>
      </dsp:nvSpPr>
      <dsp:spPr>
        <a:xfrm>
          <a:off x="-6122738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CD002F-B8A5-45FA-AE41-A819DB4D41A4}">
      <dsp:nvSpPr>
        <dsp:cNvPr id="0" name=""/>
        <dsp:cNvSpPr/>
      </dsp:nvSpPr>
      <dsp:spPr>
        <a:xfrm>
          <a:off x="380119" y="251660"/>
          <a:ext cx="7675541" cy="492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Comprender los números.</a:t>
          </a:r>
          <a:endParaRPr lang="es-ES" sz="2100" kern="1200" dirty="0"/>
        </a:p>
      </dsp:txBody>
      <dsp:txXfrm>
        <a:off x="380119" y="251660"/>
        <a:ext cx="7675541" cy="492448"/>
      </dsp:txXfrm>
    </dsp:sp>
    <dsp:sp modelId="{16E6B2E0-5B4A-4D6B-A993-A456716A2C8A}">
      <dsp:nvSpPr>
        <dsp:cNvPr id="0" name=""/>
        <dsp:cNvSpPr/>
      </dsp:nvSpPr>
      <dsp:spPr>
        <a:xfrm>
          <a:off x="72339" y="184776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762896-277D-476B-A74A-1D9A8E1A9C71}">
      <dsp:nvSpPr>
        <dsp:cNvPr id="0" name=""/>
        <dsp:cNvSpPr/>
      </dsp:nvSpPr>
      <dsp:spPr>
        <a:xfrm>
          <a:off x="826075" y="985438"/>
          <a:ext cx="7229585" cy="492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Apreciar el poder de la abstracción y el álgebra.</a:t>
          </a:r>
          <a:endParaRPr lang="es-ES" sz="2100" kern="1200" dirty="0"/>
        </a:p>
      </dsp:txBody>
      <dsp:txXfrm>
        <a:off x="826075" y="985438"/>
        <a:ext cx="7229585" cy="492448"/>
      </dsp:txXfrm>
    </dsp:sp>
    <dsp:sp modelId="{3AD23910-89D3-439D-86D6-B5968B8392D5}">
      <dsp:nvSpPr>
        <dsp:cNvPr id="0" name=""/>
        <dsp:cNvSpPr/>
      </dsp:nvSpPr>
      <dsp:spPr>
        <a:xfrm>
          <a:off x="518295" y="923882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F340E5-9869-4533-AFAA-97B86CFC6D62}">
      <dsp:nvSpPr>
        <dsp:cNvPr id="0" name=""/>
        <dsp:cNvSpPr/>
      </dsp:nvSpPr>
      <dsp:spPr>
        <a:xfrm>
          <a:off x="1070457" y="1724003"/>
          <a:ext cx="6985203" cy="492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Ver estructuras matemáticas y regularidades.</a:t>
          </a:r>
        </a:p>
      </dsp:txBody>
      <dsp:txXfrm>
        <a:off x="1070457" y="1724003"/>
        <a:ext cx="6985203" cy="492448"/>
      </dsp:txXfrm>
    </dsp:sp>
    <dsp:sp modelId="{701AD19D-8E93-457D-9F5A-7927EBA99352}">
      <dsp:nvSpPr>
        <dsp:cNvPr id="0" name=""/>
        <dsp:cNvSpPr/>
      </dsp:nvSpPr>
      <dsp:spPr>
        <a:xfrm>
          <a:off x="762677" y="1662447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666D1D-7876-4AD8-AB5C-2B4FF2B7FB9A}">
      <dsp:nvSpPr>
        <dsp:cNvPr id="0" name=""/>
        <dsp:cNvSpPr/>
      </dsp:nvSpPr>
      <dsp:spPr>
        <a:xfrm>
          <a:off x="1148486" y="2463109"/>
          <a:ext cx="6907174" cy="492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Reconocer relaciones funcionales.</a:t>
          </a:r>
        </a:p>
      </dsp:txBody>
      <dsp:txXfrm>
        <a:off x="1148486" y="2463109"/>
        <a:ext cx="6907174" cy="492448"/>
      </dsp:txXfrm>
    </dsp:sp>
    <dsp:sp modelId="{62033E94-21D4-49D4-A390-E5106C68900B}">
      <dsp:nvSpPr>
        <dsp:cNvPr id="0" name=""/>
        <dsp:cNvSpPr/>
      </dsp:nvSpPr>
      <dsp:spPr>
        <a:xfrm>
          <a:off x="840706" y="2401553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7CC9C6-2115-47E5-9D57-D1A8C807C309}">
      <dsp:nvSpPr>
        <dsp:cNvPr id="0" name=""/>
        <dsp:cNvSpPr/>
      </dsp:nvSpPr>
      <dsp:spPr>
        <a:xfrm>
          <a:off x="1070457" y="3202215"/>
          <a:ext cx="6985203" cy="492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Usar la modelos como una forma de comprender el mundo.</a:t>
          </a:r>
        </a:p>
      </dsp:txBody>
      <dsp:txXfrm>
        <a:off x="1070457" y="3202215"/>
        <a:ext cx="6985203" cy="492448"/>
      </dsp:txXfrm>
    </dsp:sp>
    <dsp:sp modelId="{183C0840-970B-4EDE-BFD3-A4FFA9FB4507}">
      <dsp:nvSpPr>
        <dsp:cNvPr id="0" name=""/>
        <dsp:cNvSpPr/>
      </dsp:nvSpPr>
      <dsp:spPr>
        <a:xfrm>
          <a:off x="762677" y="3140659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DB18C5-590C-4E56-A4CB-91B0F0AEDF31}">
      <dsp:nvSpPr>
        <dsp:cNvPr id="0" name=""/>
        <dsp:cNvSpPr/>
      </dsp:nvSpPr>
      <dsp:spPr>
        <a:xfrm>
          <a:off x="826075" y="3940779"/>
          <a:ext cx="7229585" cy="492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Comprender la importancia estadística de la variación.</a:t>
          </a:r>
        </a:p>
      </dsp:txBody>
      <dsp:txXfrm>
        <a:off x="826075" y="3940779"/>
        <a:ext cx="7229585" cy="492448"/>
      </dsp:txXfrm>
    </dsp:sp>
    <dsp:sp modelId="{90E8EBB4-B03E-4992-BD83-690FDC9F4764}">
      <dsp:nvSpPr>
        <dsp:cNvPr id="0" name=""/>
        <dsp:cNvSpPr/>
      </dsp:nvSpPr>
      <dsp:spPr>
        <a:xfrm>
          <a:off x="518295" y="3879223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99DB2C-CA8F-44CF-A3D9-FF2DFB0D221B}">
      <dsp:nvSpPr>
        <dsp:cNvPr id="0" name=""/>
        <dsp:cNvSpPr/>
      </dsp:nvSpPr>
      <dsp:spPr>
        <a:xfrm>
          <a:off x="380119" y="4679885"/>
          <a:ext cx="7675541" cy="492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Resolución de problemas.</a:t>
          </a:r>
        </a:p>
      </dsp:txBody>
      <dsp:txXfrm>
        <a:off x="380119" y="4679885"/>
        <a:ext cx="7675541" cy="492448"/>
      </dsp:txXfrm>
    </dsp:sp>
    <dsp:sp modelId="{549545B7-CF34-41C9-99E6-B3EC92BC4EAE}">
      <dsp:nvSpPr>
        <dsp:cNvPr id="0" name=""/>
        <dsp:cNvSpPr/>
      </dsp:nvSpPr>
      <dsp:spPr>
        <a:xfrm>
          <a:off x="72339" y="4618329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17246-41F3-41A6-94E7-989BEC38E77B}">
      <dsp:nvSpPr>
        <dsp:cNvPr id="0" name=""/>
        <dsp:cNvSpPr/>
      </dsp:nvSpPr>
      <dsp:spPr>
        <a:xfrm>
          <a:off x="812213" y="416403"/>
          <a:ext cx="4372237" cy="4372237"/>
        </a:xfrm>
        <a:prstGeom prst="pie">
          <a:avLst>
            <a:gd name="adj1" fmla="val 1620000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Razonamiento inductivo.</a:t>
          </a:r>
          <a:endParaRPr lang="es-ES" sz="2000" kern="1200" dirty="0"/>
        </a:p>
      </dsp:txBody>
      <dsp:txXfrm>
        <a:off x="2998332" y="1067034"/>
        <a:ext cx="1535488" cy="3070976"/>
      </dsp:txXfrm>
    </dsp:sp>
    <dsp:sp modelId="{2B0CBBCF-6D0B-41E5-B6C4-CFF64E1E9B1D}">
      <dsp:nvSpPr>
        <dsp:cNvPr id="0" name=""/>
        <dsp:cNvSpPr/>
      </dsp:nvSpPr>
      <dsp:spPr>
        <a:xfrm>
          <a:off x="737538" y="391263"/>
          <a:ext cx="4372237" cy="43722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Razonamiento deductivo</a:t>
          </a:r>
          <a:r>
            <a:rPr lang="es-ES" sz="1500" kern="1200" dirty="0" smtClean="0"/>
            <a:t>.</a:t>
          </a:r>
          <a:endParaRPr lang="es-ES" sz="1500" kern="1200" dirty="0"/>
        </a:p>
      </dsp:txBody>
      <dsp:txXfrm>
        <a:off x="1362143" y="1041893"/>
        <a:ext cx="1535488" cy="30709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F56CB9-4CA8-4504-8762-CF4FF213CC2D}">
      <dsp:nvSpPr>
        <dsp:cNvPr id="0" name=""/>
        <dsp:cNvSpPr/>
      </dsp:nvSpPr>
      <dsp:spPr>
        <a:xfrm rot="5400000">
          <a:off x="5005281" y="-1946050"/>
          <a:ext cx="1043516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900" kern="1200" dirty="0" smtClean="0"/>
            <a:t>Fenómenos de crecimiento.</a:t>
          </a:r>
          <a:endParaRPr lang="es-ES" sz="2900" kern="1200" dirty="0"/>
        </a:p>
      </dsp:txBody>
      <dsp:txXfrm rot="-5400000">
        <a:off x="2926079" y="184092"/>
        <a:ext cx="5150980" cy="941636"/>
      </dsp:txXfrm>
    </dsp:sp>
    <dsp:sp modelId="{F9390FFA-5EF6-4EE0-B699-29E541B388FC}">
      <dsp:nvSpPr>
        <dsp:cNvPr id="0" name=""/>
        <dsp:cNvSpPr/>
      </dsp:nvSpPr>
      <dsp:spPr>
        <a:xfrm>
          <a:off x="0" y="2711"/>
          <a:ext cx="2926080" cy="13043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Cambio y relaciones</a:t>
          </a:r>
          <a:endParaRPr lang="es-ES" sz="3200" kern="1200" dirty="0"/>
        </a:p>
      </dsp:txBody>
      <dsp:txXfrm>
        <a:off x="63675" y="66386"/>
        <a:ext cx="2798730" cy="1177045"/>
      </dsp:txXfrm>
    </dsp:sp>
    <dsp:sp modelId="{234FA7EE-8E7B-42DF-943E-BCE409F4C378}">
      <dsp:nvSpPr>
        <dsp:cNvPr id="0" name=""/>
        <dsp:cNvSpPr/>
      </dsp:nvSpPr>
      <dsp:spPr>
        <a:xfrm rot="5400000">
          <a:off x="5005281" y="-576434"/>
          <a:ext cx="1043516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900" kern="1200" dirty="0" smtClean="0"/>
            <a:t>Aproximación geométrica.</a:t>
          </a:r>
          <a:endParaRPr lang="es-ES" sz="2900" kern="1200" dirty="0"/>
        </a:p>
      </dsp:txBody>
      <dsp:txXfrm rot="-5400000">
        <a:off x="2926079" y="1553708"/>
        <a:ext cx="5150980" cy="941636"/>
      </dsp:txXfrm>
    </dsp:sp>
    <dsp:sp modelId="{B648EE3E-B573-4EDA-8F94-B9AD90017904}">
      <dsp:nvSpPr>
        <dsp:cNvPr id="0" name=""/>
        <dsp:cNvSpPr/>
      </dsp:nvSpPr>
      <dsp:spPr>
        <a:xfrm>
          <a:off x="0" y="1372327"/>
          <a:ext cx="2926080" cy="13043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Espacio y forma.</a:t>
          </a:r>
          <a:endParaRPr lang="es-ES" sz="3200" kern="1200" dirty="0"/>
        </a:p>
      </dsp:txBody>
      <dsp:txXfrm>
        <a:off x="63675" y="1436002"/>
        <a:ext cx="2798730" cy="1177045"/>
      </dsp:txXfrm>
    </dsp:sp>
    <dsp:sp modelId="{252BB176-D048-4C4E-A157-659904EB59DC}">
      <dsp:nvSpPr>
        <dsp:cNvPr id="0" name=""/>
        <dsp:cNvSpPr/>
      </dsp:nvSpPr>
      <dsp:spPr>
        <a:xfrm rot="5400000">
          <a:off x="5005281" y="793181"/>
          <a:ext cx="1043516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900" kern="1200" dirty="0" smtClean="0"/>
            <a:t>Simulaciones por ordenador.</a:t>
          </a:r>
          <a:endParaRPr lang="es-ES" sz="2900" kern="1200" dirty="0"/>
        </a:p>
      </dsp:txBody>
      <dsp:txXfrm rot="-5400000">
        <a:off x="2926079" y="2923323"/>
        <a:ext cx="5150980" cy="941636"/>
      </dsp:txXfrm>
    </dsp:sp>
    <dsp:sp modelId="{0B4B9E9E-15BE-414E-BA9E-9D672296B2C1}">
      <dsp:nvSpPr>
        <dsp:cNvPr id="0" name=""/>
        <dsp:cNvSpPr/>
      </dsp:nvSpPr>
      <dsp:spPr>
        <a:xfrm>
          <a:off x="0" y="2741943"/>
          <a:ext cx="2926080" cy="13043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Cantidad</a:t>
          </a:r>
          <a:endParaRPr lang="es-ES" sz="3200" kern="1200" dirty="0"/>
        </a:p>
      </dsp:txBody>
      <dsp:txXfrm>
        <a:off x="63675" y="2805618"/>
        <a:ext cx="2798730" cy="1177045"/>
      </dsp:txXfrm>
    </dsp:sp>
    <dsp:sp modelId="{AEB544ED-E15A-41C9-B11B-0CA0D6DFFF7F}">
      <dsp:nvSpPr>
        <dsp:cNvPr id="0" name=""/>
        <dsp:cNvSpPr/>
      </dsp:nvSpPr>
      <dsp:spPr>
        <a:xfrm rot="5400000">
          <a:off x="5005281" y="2162797"/>
          <a:ext cx="1043516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900" kern="1200" dirty="0" smtClean="0"/>
            <a:t>Toma de decisiones condicional.</a:t>
          </a:r>
          <a:endParaRPr lang="es-ES" sz="2900" kern="1200" dirty="0"/>
        </a:p>
      </dsp:txBody>
      <dsp:txXfrm rot="-5400000">
        <a:off x="2926079" y="4292939"/>
        <a:ext cx="5150980" cy="941636"/>
      </dsp:txXfrm>
    </dsp:sp>
    <dsp:sp modelId="{5FCBB4C5-D8B9-4614-9BD3-AFFCB81CCF11}">
      <dsp:nvSpPr>
        <dsp:cNvPr id="0" name=""/>
        <dsp:cNvSpPr/>
      </dsp:nvSpPr>
      <dsp:spPr>
        <a:xfrm>
          <a:off x="0" y="4111559"/>
          <a:ext cx="2926080" cy="13043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Incertidumbre y datos</a:t>
          </a:r>
          <a:endParaRPr lang="es-ES" sz="3200" kern="1200" dirty="0"/>
        </a:p>
      </dsp:txBody>
      <dsp:txXfrm>
        <a:off x="63675" y="4175234"/>
        <a:ext cx="2798730" cy="11770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120EE5-61BA-4BD8-83D9-409D34CE53C5}">
      <dsp:nvSpPr>
        <dsp:cNvPr id="0" name=""/>
        <dsp:cNvSpPr/>
      </dsp:nvSpPr>
      <dsp:spPr>
        <a:xfrm>
          <a:off x="0" y="0"/>
          <a:ext cx="2808483" cy="573975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Cambio y relaciones</a:t>
          </a:r>
          <a:endParaRPr lang="es-ES" sz="3400" kern="1200" dirty="0"/>
        </a:p>
      </dsp:txBody>
      <dsp:txXfrm>
        <a:off x="0" y="0"/>
        <a:ext cx="2808483" cy="1721925"/>
      </dsp:txXfrm>
    </dsp:sp>
    <dsp:sp modelId="{C40468C4-E595-4FD1-897F-87CC655D46A9}">
      <dsp:nvSpPr>
        <dsp:cNvPr id="0" name=""/>
        <dsp:cNvSpPr/>
      </dsp:nvSpPr>
      <dsp:spPr>
        <a:xfrm>
          <a:off x="283710" y="1722065"/>
          <a:ext cx="2246787" cy="836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Funciones</a:t>
          </a:r>
          <a:endParaRPr lang="es-ES" sz="1700" kern="1200" dirty="0"/>
        </a:p>
      </dsp:txBody>
      <dsp:txXfrm>
        <a:off x="308200" y="1746555"/>
        <a:ext cx="2197807" cy="787179"/>
      </dsp:txXfrm>
    </dsp:sp>
    <dsp:sp modelId="{03A8FDA7-502C-423D-9438-D479E000DFFB}">
      <dsp:nvSpPr>
        <dsp:cNvPr id="0" name=""/>
        <dsp:cNvSpPr/>
      </dsp:nvSpPr>
      <dsp:spPr>
        <a:xfrm>
          <a:off x="321995" y="2662029"/>
          <a:ext cx="2246787" cy="836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Expresiones algebraicas</a:t>
          </a:r>
          <a:endParaRPr lang="es-ES" sz="1700" kern="1200" dirty="0"/>
        </a:p>
      </dsp:txBody>
      <dsp:txXfrm>
        <a:off x="346485" y="2686519"/>
        <a:ext cx="2197807" cy="787179"/>
      </dsp:txXfrm>
    </dsp:sp>
    <dsp:sp modelId="{14CFC061-D636-4203-A749-34AA5D2D5A0F}">
      <dsp:nvSpPr>
        <dsp:cNvPr id="0" name=""/>
        <dsp:cNvSpPr/>
      </dsp:nvSpPr>
      <dsp:spPr>
        <a:xfrm>
          <a:off x="283710" y="3651663"/>
          <a:ext cx="2246787" cy="836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Ecuaciones e inecuaciones</a:t>
          </a:r>
          <a:endParaRPr lang="es-ES" sz="1700" kern="1200" dirty="0"/>
        </a:p>
      </dsp:txBody>
      <dsp:txXfrm>
        <a:off x="308200" y="3676153"/>
        <a:ext cx="2197807" cy="787179"/>
      </dsp:txXfrm>
    </dsp:sp>
    <dsp:sp modelId="{D97445E8-8CFC-45AF-833B-00589744B990}">
      <dsp:nvSpPr>
        <dsp:cNvPr id="0" name=""/>
        <dsp:cNvSpPr/>
      </dsp:nvSpPr>
      <dsp:spPr>
        <a:xfrm>
          <a:off x="283710" y="4616462"/>
          <a:ext cx="2246787" cy="836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Sistemas de coordenadas</a:t>
          </a:r>
          <a:endParaRPr lang="es-ES" sz="1700" kern="1200" dirty="0"/>
        </a:p>
      </dsp:txBody>
      <dsp:txXfrm>
        <a:off x="308200" y="4640952"/>
        <a:ext cx="2197807" cy="787179"/>
      </dsp:txXfrm>
    </dsp:sp>
    <dsp:sp modelId="{D04C482C-3258-4721-B1BA-35BB518AA674}">
      <dsp:nvSpPr>
        <dsp:cNvPr id="0" name=""/>
        <dsp:cNvSpPr/>
      </dsp:nvSpPr>
      <dsp:spPr>
        <a:xfrm>
          <a:off x="3021982" y="0"/>
          <a:ext cx="2808483" cy="573975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Espacio y forma</a:t>
          </a:r>
          <a:endParaRPr lang="es-ES" sz="3400" kern="1200" dirty="0"/>
        </a:p>
      </dsp:txBody>
      <dsp:txXfrm>
        <a:off x="3021982" y="0"/>
        <a:ext cx="2808483" cy="1721925"/>
      </dsp:txXfrm>
    </dsp:sp>
    <dsp:sp modelId="{9EA725CE-8B79-4CB8-9625-2A3DC4D9D8F9}">
      <dsp:nvSpPr>
        <dsp:cNvPr id="0" name=""/>
        <dsp:cNvSpPr/>
      </dsp:nvSpPr>
      <dsp:spPr>
        <a:xfrm>
          <a:off x="3302830" y="1723606"/>
          <a:ext cx="2246787" cy="17306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Objetos en 2 y 3 dimensiones, sus propiedades y relaciones.</a:t>
          </a:r>
          <a:endParaRPr lang="es-ES" sz="1700" kern="1200" dirty="0"/>
        </a:p>
      </dsp:txBody>
      <dsp:txXfrm>
        <a:off x="3353518" y="1774294"/>
        <a:ext cx="2145411" cy="1629237"/>
      </dsp:txXfrm>
    </dsp:sp>
    <dsp:sp modelId="{6DCB8095-645B-47CF-8795-6B772A2056A5}">
      <dsp:nvSpPr>
        <dsp:cNvPr id="0" name=""/>
        <dsp:cNvSpPr/>
      </dsp:nvSpPr>
      <dsp:spPr>
        <a:xfrm>
          <a:off x="3302830" y="3720467"/>
          <a:ext cx="2246787" cy="17306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Medida</a:t>
          </a:r>
          <a:endParaRPr lang="es-ES" sz="1700" kern="1200" dirty="0"/>
        </a:p>
      </dsp:txBody>
      <dsp:txXfrm>
        <a:off x="3353518" y="3771155"/>
        <a:ext cx="2145411" cy="1629237"/>
      </dsp:txXfrm>
    </dsp:sp>
    <dsp:sp modelId="{9CC7D64F-5A98-436A-86A4-65CEA76B3D95}">
      <dsp:nvSpPr>
        <dsp:cNvPr id="0" name=""/>
        <dsp:cNvSpPr/>
      </dsp:nvSpPr>
      <dsp:spPr>
        <a:xfrm>
          <a:off x="6041102" y="0"/>
          <a:ext cx="2808483" cy="573975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Cantidad</a:t>
          </a:r>
          <a:endParaRPr lang="es-ES" sz="3400" kern="1200" dirty="0"/>
        </a:p>
      </dsp:txBody>
      <dsp:txXfrm>
        <a:off x="6041102" y="0"/>
        <a:ext cx="2808483" cy="1721925"/>
      </dsp:txXfrm>
    </dsp:sp>
    <dsp:sp modelId="{276942BD-76F3-45B1-842B-082DA9B430A7}">
      <dsp:nvSpPr>
        <dsp:cNvPr id="0" name=""/>
        <dsp:cNvSpPr/>
      </dsp:nvSpPr>
      <dsp:spPr>
        <a:xfrm>
          <a:off x="6321951" y="1723011"/>
          <a:ext cx="2246787" cy="664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Números y unidades</a:t>
          </a:r>
          <a:endParaRPr lang="es-ES" sz="1700" kern="1200" dirty="0"/>
        </a:p>
      </dsp:txBody>
      <dsp:txXfrm>
        <a:off x="6341399" y="1742459"/>
        <a:ext cx="2207891" cy="625112"/>
      </dsp:txXfrm>
    </dsp:sp>
    <dsp:sp modelId="{EE8D8DFF-19F4-4A93-BC7C-918CE7D67280}">
      <dsp:nvSpPr>
        <dsp:cNvPr id="0" name=""/>
        <dsp:cNvSpPr/>
      </dsp:nvSpPr>
      <dsp:spPr>
        <a:xfrm>
          <a:off x="6321951" y="2489175"/>
          <a:ext cx="2246787" cy="664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Operaciones aritméticas</a:t>
          </a:r>
        </a:p>
      </dsp:txBody>
      <dsp:txXfrm>
        <a:off x="6341399" y="2508623"/>
        <a:ext cx="2207891" cy="625112"/>
      </dsp:txXfrm>
    </dsp:sp>
    <dsp:sp modelId="{ED8D9A20-563B-4752-8475-3FFC15A507E9}">
      <dsp:nvSpPr>
        <dsp:cNvPr id="0" name=""/>
        <dsp:cNvSpPr/>
      </dsp:nvSpPr>
      <dsp:spPr>
        <a:xfrm>
          <a:off x="6321951" y="3255339"/>
          <a:ext cx="2246787" cy="664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Porcentajes, razones y proporciones</a:t>
          </a:r>
        </a:p>
      </dsp:txBody>
      <dsp:txXfrm>
        <a:off x="6341399" y="3274787"/>
        <a:ext cx="2207891" cy="625112"/>
      </dsp:txXfrm>
    </dsp:sp>
    <dsp:sp modelId="{DFD4CA2F-5C95-4F29-AD03-6221A1547D4B}">
      <dsp:nvSpPr>
        <dsp:cNvPr id="0" name=""/>
        <dsp:cNvSpPr/>
      </dsp:nvSpPr>
      <dsp:spPr>
        <a:xfrm>
          <a:off x="6321951" y="4021503"/>
          <a:ext cx="2246787" cy="664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Conteo</a:t>
          </a:r>
        </a:p>
      </dsp:txBody>
      <dsp:txXfrm>
        <a:off x="6341399" y="4040951"/>
        <a:ext cx="2207891" cy="625112"/>
      </dsp:txXfrm>
    </dsp:sp>
    <dsp:sp modelId="{B5A0F610-8AC9-48C3-9912-BB84CB4CE19F}">
      <dsp:nvSpPr>
        <dsp:cNvPr id="0" name=""/>
        <dsp:cNvSpPr/>
      </dsp:nvSpPr>
      <dsp:spPr>
        <a:xfrm>
          <a:off x="6321951" y="4787667"/>
          <a:ext cx="2246787" cy="664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Estimación</a:t>
          </a:r>
        </a:p>
      </dsp:txBody>
      <dsp:txXfrm>
        <a:off x="6341399" y="4807115"/>
        <a:ext cx="2207891" cy="625112"/>
      </dsp:txXfrm>
    </dsp:sp>
    <dsp:sp modelId="{F4672FEC-3B25-4789-9A8C-16CB05E1B831}">
      <dsp:nvSpPr>
        <dsp:cNvPr id="0" name=""/>
        <dsp:cNvSpPr/>
      </dsp:nvSpPr>
      <dsp:spPr>
        <a:xfrm>
          <a:off x="9060222" y="0"/>
          <a:ext cx="2808483" cy="573975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Incertidumbre y datos</a:t>
          </a:r>
        </a:p>
      </dsp:txBody>
      <dsp:txXfrm>
        <a:off x="9060222" y="0"/>
        <a:ext cx="2808483" cy="1721925"/>
      </dsp:txXfrm>
    </dsp:sp>
    <dsp:sp modelId="{990A1B65-0F96-4243-9099-1E135B634482}">
      <dsp:nvSpPr>
        <dsp:cNvPr id="0" name=""/>
        <dsp:cNvSpPr/>
      </dsp:nvSpPr>
      <dsp:spPr>
        <a:xfrm>
          <a:off x="9341071" y="1722065"/>
          <a:ext cx="2246787" cy="836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Recolección, representación e interpretación de datos.</a:t>
          </a:r>
        </a:p>
      </dsp:txBody>
      <dsp:txXfrm>
        <a:off x="9365561" y="1746555"/>
        <a:ext cx="2197807" cy="787179"/>
      </dsp:txXfrm>
    </dsp:sp>
    <dsp:sp modelId="{7D3C4CF4-48E5-4608-AC28-1BF52E916BA0}">
      <dsp:nvSpPr>
        <dsp:cNvPr id="0" name=""/>
        <dsp:cNvSpPr/>
      </dsp:nvSpPr>
      <dsp:spPr>
        <a:xfrm>
          <a:off x="9341071" y="2686864"/>
          <a:ext cx="2246787" cy="836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Variabilidad y su descripción.</a:t>
          </a:r>
        </a:p>
      </dsp:txBody>
      <dsp:txXfrm>
        <a:off x="9365561" y="2711354"/>
        <a:ext cx="2197807" cy="787179"/>
      </dsp:txXfrm>
    </dsp:sp>
    <dsp:sp modelId="{16E42222-5D6F-457F-BA22-C44F3BD12F24}">
      <dsp:nvSpPr>
        <dsp:cNvPr id="0" name=""/>
        <dsp:cNvSpPr/>
      </dsp:nvSpPr>
      <dsp:spPr>
        <a:xfrm>
          <a:off x="9341071" y="3651663"/>
          <a:ext cx="2246787" cy="836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Muestras y muestreo.</a:t>
          </a:r>
        </a:p>
      </dsp:txBody>
      <dsp:txXfrm>
        <a:off x="9365561" y="3676153"/>
        <a:ext cx="2197807" cy="787179"/>
      </dsp:txXfrm>
    </dsp:sp>
    <dsp:sp modelId="{890A15E8-FA70-4250-AE6C-A7CFF11F5CD8}">
      <dsp:nvSpPr>
        <dsp:cNvPr id="0" name=""/>
        <dsp:cNvSpPr/>
      </dsp:nvSpPr>
      <dsp:spPr>
        <a:xfrm>
          <a:off x="9341071" y="4616462"/>
          <a:ext cx="2246787" cy="836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Probabilidad.</a:t>
          </a:r>
        </a:p>
      </dsp:txBody>
      <dsp:txXfrm>
        <a:off x="9365561" y="4640952"/>
        <a:ext cx="2197807" cy="787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 userDrawn="1"/>
        </p:nvSpPr>
        <p:spPr>
          <a:xfrm>
            <a:off x="0" y="0"/>
            <a:ext cx="12192000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rgbClr val="F2F7FC"/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50" y="0"/>
            <a:ext cx="1472184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/>
          <a:srcRect l="19038" t="-574" r="22594" b="22123"/>
          <a:stretch/>
        </p:blipFill>
        <p:spPr>
          <a:xfrm>
            <a:off x="11101753" y="0"/>
            <a:ext cx="1090247" cy="436224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101753" y="436224"/>
            <a:ext cx="1074553" cy="47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081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D59E-096B-4E55-A1F9-D0C93FA2F9CF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FA97-5565-4B02-B9BC-E68421603F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569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D59E-096B-4E55-A1F9-D0C93FA2F9CF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FA97-5565-4B02-B9BC-E68421603F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57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D59E-096B-4E55-A1F9-D0C93FA2F9CF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FA97-5565-4B02-B9BC-E68421603F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9987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8E33-A2B7-44B4-A71C-457B9172FB47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C59F5-8F29-4295-81F6-3A7530417D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7622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8E33-A2B7-44B4-A71C-457B9172FB47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C59F5-8F29-4295-81F6-3A7530417D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8617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8E33-A2B7-44B4-A71C-457B9172FB47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C59F5-8F29-4295-81F6-3A7530417D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3443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8E33-A2B7-44B4-A71C-457B9172FB47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C59F5-8F29-4295-81F6-3A7530417D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8026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8E33-A2B7-44B4-A71C-457B9172FB47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C59F5-8F29-4295-81F6-3A7530417D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24668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8E33-A2B7-44B4-A71C-457B9172FB47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C59F5-8F29-4295-81F6-3A7530417D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5237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8E33-A2B7-44B4-A71C-457B9172FB47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C59F5-8F29-4295-81F6-3A7530417D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3189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D59E-096B-4E55-A1F9-D0C93FA2F9CF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FA97-5565-4B02-B9BC-E68421603F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9825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8E33-A2B7-44B4-A71C-457B9172FB47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C59F5-8F29-4295-81F6-3A7530417D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209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8E33-A2B7-44B4-A71C-457B9172FB47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C59F5-8F29-4295-81F6-3A7530417D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92849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8E33-A2B7-44B4-A71C-457B9172FB47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C59F5-8F29-4295-81F6-3A7530417D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817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D59E-096B-4E55-A1F9-D0C93FA2F9CF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FA97-5565-4B02-B9BC-E68421603F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60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D59E-096B-4E55-A1F9-D0C93FA2F9CF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FA97-5565-4B02-B9BC-E68421603F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754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D59E-096B-4E55-A1F9-D0C93FA2F9CF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FA97-5565-4B02-B9BC-E68421603F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9945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D59E-096B-4E55-A1F9-D0C93FA2F9CF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FA97-5565-4B02-B9BC-E68421603F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6837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D59E-096B-4E55-A1F9-D0C93FA2F9CF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FA97-5565-4B02-B9BC-E68421603F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9209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D59E-096B-4E55-A1F9-D0C93FA2F9CF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FA97-5565-4B02-B9BC-E68421603F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351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D59E-096B-4E55-A1F9-D0C93FA2F9CF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4FA97-5565-4B02-B9BC-E68421603F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8111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5D59E-096B-4E55-A1F9-D0C93FA2F9CF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FA97-5565-4B02-B9BC-E68421603F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9744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B8E33-A2B7-44B4-A71C-457B9172FB47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C59F5-8F29-4295-81F6-3A7530417D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3235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  <p:sldLayoutId id="2147483671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8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942924" y="2861827"/>
            <a:ext cx="8353057" cy="1754326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COMPETENCIA MATEMÁTICA</a:t>
            </a:r>
          </a:p>
          <a:p>
            <a:pPr algn="ctr"/>
            <a:r>
              <a:rPr lang="es-ES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PISA 2022</a:t>
            </a:r>
            <a:endParaRPr lang="es-E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65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693924"/>
              </p:ext>
            </p:extLst>
          </p:nvPr>
        </p:nvGraphicFramePr>
        <p:xfrm>
          <a:off x="1" y="35169"/>
          <a:ext cx="12191999" cy="6822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385"/>
                <a:gridCol w="679938"/>
                <a:gridCol w="10808676"/>
              </a:tblGrid>
              <a:tr h="373274">
                <a:tc>
                  <a:txBody>
                    <a:bodyPr/>
                    <a:lstStyle/>
                    <a:p>
                      <a:r>
                        <a:rPr lang="es-ES" dirty="0" smtClean="0"/>
                        <a:t>NIV.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Lim</a:t>
                      </a:r>
                      <a:r>
                        <a:rPr lang="es-ES" baseline="0" dirty="0" smtClean="0"/>
                        <a:t> 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DESCRIPCIÓN</a:t>
                      </a:r>
                      <a:r>
                        <a:rPr lang="es-ES" baseline="0" dirty="0" smtClean="0"/>
                        <a:t> DEL NIVEL DE RENDIMIENTO. PISA 2018.</a:t>
                      </a:r>
                      <a:endParaRPr lang="es-ES" dirty="0"/>
                    </a:p>
                  </a:txBody>
                  <a:tcPr/>
                </a:tc>
              </a:tr>
              <a:tr h="2619223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669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el nivel 6 los alumnos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saben formar conceptos, generalizar y utilizar información basada en sus investigaciones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modelizar situaciones de problemas complejos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y pueden utilizar su conocimiento en contextos relativamente atípicos. Pueden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relacionar simultáneamente diferentes fuentes de información y representaciones e intercambiarlas entre ellas de manera flexible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Los estudiantes de este nivel poseen un pensamiento y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razonamiento matemático avanzado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Estos alumnos pueden aplicar esta comprensión, así como su dominio de las operaciones y relaciones matemáticas simbólicas y formales para desarrollar nuevos enfoques y estrategias para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abordar situaciones nuevas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Los alumnos en este nivel pueden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reflexionar sobre sus acciones y formular y comunicar con precisión sus acciones y reflexiones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relativas a sus descubrimientos, interpretaciones, argumentos y adecuación a situaciones originales. 	</a:t>
                      </a:r>
                    </a:p>
                  </a:txBody>
                  <a:tcPr/>
                </a:tc>
              </a:tr>
              <a:tr h="2053005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607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el nivel 5, los alumnos pueden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desarrollar modelos y trabajar con ellos en situaciones complejas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identificando las restricciones y especificando los supuestos. Pueden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seleccionar, comparar y evaluar estrategias adecuadas de solución de problemas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para abordar problemas complejos relativos a estos modelos. Los alumnos en este nivel pueden trabajar estratégicamente utilizando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habilidades de pensamiento y razonamiento amplias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 bien desarrolladas, así como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representaciones adecuadamente relacionadas, caracterizaciones simbólicas y formales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 intuiciones relativas a estas situaciones. Los estudiantes de este nivel han comenzado a desarrollar la capacidad de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reflexionar sobre su trabajo y de comunicar conclusiones e interpretaciones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forma escrita. </a:t>
                      </a:r>
                    </a:p>
                  </a:txBody>
                  <a:tcPr/>
                </a:tc>
              </a:tr>
              <a:tr h="177733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545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el nivel 4, los alumnos pueden trabajar con eficacia con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modelos explícitos en situaciones complejas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 concretas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que pueden conllevar restricciones o exigir la formulación de supuestos. Pueden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seleccionar e integrar diferentes representaciones, incluidas las simbólicas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asociándolas directamente a situaciones del mundo real. Los alumnos de este nivel pueden utilizar su gama de habilidades y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razonar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 cierta perspicacia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contextos sencillos.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Pueden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elaborar y comunicar explicaciones y argumentos basados en sus interpretacione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s, argumentos y acciones.</a:t>
                      </a:r>
                      <a:endParaRPr lang="es-E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96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939" y="2414952"/>
            <a:ext cx="4138247" cy="217416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452819"/>
            <a:ext cx="3730544" cy="2098431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1938623" y="4714074"/>
            <a:ext cx="271112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Prueba</a:t>
            </a:r>
          </a:p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cognitiva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6826735" y="4714074"/>
            <a:ext cx="374358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Cuestionario</a:t>
            </a:r>
          </a:p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contexto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802031" y="-14070"/>
            <a:ext cx="48438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¿Qué se evalúa?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666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90308" y="0"/>
            <a:ext cx="48438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¿Qué se evalúa?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7378"/>
            <a:ext cx="12274877" cy="521514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/>
          <a:srcRect b="31998"/>
          <a:stretch/>
        </p:blipFill>
        <p:spPr>
          <a:xfrm>
            <a:off x="4582360" y="3006451"/>
            <a:ext cx="3576902" cy="1396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28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3779411249"/>
              </p:ext>
            </p:extLst>
          </p:nvPr>
        </p:nvGraphicFramePr>
        <p:xfrm>
          <a:off x="8725683" y="4450100"/>
          <a:ext cx="3362957" cy="2318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1" y="880532"/>
            <a:ext cx="9144000" cy="5712521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 rot="4124690">
            <a:off x="2249026" y="3240625"/>
            <a:ext cx="2331569" cy="120690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9883041"/>
              </a:avLst>
            </a:prstTxWarp>
            <a:spAutoFit/>
          </a:bodyPr>
          <a:lstStyle/>
          <a:p>
            <a:pPr algn="ctr"/>
            <a:r>
              <a:rPr lang="es-ES" sz="3200" b="0" cap="none" spc="0" dirty="0" smtClean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Formular</a:t>
            </a:r>
            <a:endParaRPr lang="es-ES" sz="32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201611" y="5383075"/>
            <a:ext cx="2573529" cy="82261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es-ES" sz="3200" dirty="0" smtClean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Emplear</a:t>
            </a:r>
            <a:endParaRPr lang="es-ES" sz="32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 rot="17858039">
            <a:off x="-8000" y="3205953"/>
            <a:ext cx="2768215" cy="106168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723148"/>
              </a:avLst>
            </a:prstTxWarp>
            <a:spAutoFit/>
          </a:bodyPr>
          <a:lstStyle/>
          <a:p>
            <a:pPr algn="ctr"/>
            <a:r>
              <a:rPr lang="es-ES" sz="3200" b="0" cap="none" spc="0" dirty="0" smtClean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Reflexionar y evaluar</a:t>
            </a:r>
            <a:endParaRPr lang="es-ES" sz="32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ángulo 5"/>
          <p:cNvSpPr/>
          <p:nvPr/>
        </p:nvSpPr>
        <p:spPr>
          <a:xfrm rot="4233285">
            <a:off x="3878925" y="3413628"/>
            <a:ext cx="1657512" cy="64633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9839511"/>
              </a:avLst>
            </a:prstTxWarp>
            <a:spAutoFit/>
          </a:bodyPr>
          <a:lstStyle/>
          <a:p>
            <a:pPr algn="ctr"/>
            <a:r>
              <a:rPr lang="es-ES" sz="3600" b="0" cap="none" spc="0" dirty="0" smtClean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Cantidad</a:t>
            </a:r>
            <a:endParaRPr lang="es-ES" sz="36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ángulo 6"/>
          <p:cNvSpPr/>
          <p:nvPr/>
        </p:nvSpPr>
        <p:spPr>
          <a:xfrm rot="4233285">
            <a:off x="3918314" y="3030268"/>
            <a:ext cx="3026220" cy="94444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204593"/>
              </a:avLst>
            </a:prstTxWarp>
            <a:spAutoFit/>
          </a:bodyPr>
          <a:lstStyle/>
          <a:p>
            <a:pPr algn="ctr"/>
            <a:r>
              <a:rPr lang="es-ES" sz="3600" dirty="0" smtClean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Incertidumbre y  datos</a:t>
            </a:r>
            <a:endParaRPr lang="es-ES" sz="36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 rot="4233285">
            <a:off x="5092390" y="2809689"/>
            <a:ext cx="3026220" cy="94444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204593"/>
              </a:avLst>
            </a:prstTxWarp>
            <a:spAutoFit/>
          </a:bodyPr>
          <a:lstStyle/>
          <a:p>
            <a:pPr algn="ctr"/>
            <a:r>
              <a:rPr lang="es-ES" sz="3600" dirty="0" smtClean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Cambio y relaciones</a:t>
            </a:r>
            <a:endParaRPr lang="es-ES" sz="36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 rot="4233285">
            <a:off x="6314622" y="2569632"/>
            <a:ext cx="3026220" cy="94444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204593"/>
              </a:avLst>
            </a:prstTxWarp>
            <a:spAutoFit/>
          </a:bodyPr>
          <a:lstStyle/>
          <a:p>
            <a:pPr algn="ctr"/>
            <a:r>
              <a:rPr lang="es-ES" sz="3600" dirty="0" smtClean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Espacio y forma</a:t>
            </a:r>
            <a:endParaRPr lang="es-ES" sz="36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019565" y="3844078"/>
            <a:ext cx="263367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Razonamiento</a:t>
            </a:r>
          </a:p>
          <a:p>
            <a:pPr algn="ctr"/>
            <a:r>
              <a:rPr lang="es-ES" sz="32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Matemático.</a:t>
            </a:r>
            <a:endParaRPr lang="es-ES" sz="32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3802031" y="-14070"/>
            <a:ext cx="48438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¿Qué se evalúa?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89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90308" y="0"/>
            <a:ext cx="48438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¿Qué se evalúa?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28015447"/>
              </p:ext>
            </p:extLst>
          </p:nvPr>
        </p:nvGraphicFramePr>
        <p:xfrm>
          <a:off x="3872523" y="127065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962743158"/>
              </p:ext>
            </p:extLst>
          </p:nvPr>
        </p:nvGraphicFramePr>
        <p:xfrm>
          <a:off x="-652585" y="1418492"/>
          <a:ext cx="5951415" cy="5205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6327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90308" y="0"/>
            <a:ext cx="48438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¿Qué se evalúa?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758133994"/>
              </p:ext>
            </p:extLst>
          </p:nvPr>
        </p:nvGraphicFramePr>
        <p:xfrm>
          <a:off x="3919415" y="122375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ángulo redondeado 3"/>
          <p:cNvSpPr/>
          <p:nvPr/>
        </p:nvSpPr>
        <p:spPr>
          <a:xfrm>
            <a:off x="422031" y="1946031"/>
            <a:ext cx="3282461" cy="3505200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Cuatro temas a los que PISA 2022 ha dado más importancia: 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862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90308" y="0"/>
            <a:ext cx="48438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¿Qué se evalúa?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279433046"/>
              </p:ext>
            </p:extLst>
          </p:nvPr>
        </p:nvGraphicFramePr>
        <p:xfrm>
          <a:off x="226645" y="1118250"/>
          <a:ext cx="11871569" cy="5739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45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397495" y="0"/>
            <a:ext cx="36295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¿Qué mide?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0584" y="812795"/>
            <a:ext cx="10480431" cy="604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376844"/>
              </p:ext>
            </p:extLst>
          </p:nvPr>
        </p:nvGraphicFramePr>
        <p:xfrm>
          <a:off x="0" y="1254369"/>
          <a:ext cx="12192000" cy="5509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615"/>
                <a:gridCol w="914400"/>
                <a:gridCol w="10456985"/>
              </a:tblGrid>
              <a:tr h="454431">
                <a:tc>
                  <a:txBody>
                    <a:bodyPr/>
                    <a:lstStyle/>
                    <a:p>
                      <a:r>
                        <a:rPr lang="es-ES" dirty="0" smtClean="0"/>
                        <a:t>NIVEL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Lim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Inf</a:t>
                      </a:r>
                      <a:r>
                        <a:rPr lang="es-ES" baseline="0" dirty="0" smtClean="0"/>
                        <a:t>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DESCRIPCIÓN</a:t>
                      </a:r>
                      <a:r>
                        <a:rPr lang="es-ES" baseline="0" dirty="0" smtClean="0"/>
                        <a:t> DEL NIVEL DE RENDIMIENTO PISA 2018.</a:t>
                      </a:r>
                      <a:endParaRPr lang="es-ES" dirty="0"/>
                    </a:p>
                  </a:txBody>
                  <a:tcPr/>
                </a:tc>
              </a:tr>
              <a:tr h="2054307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483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el nivel 3, los alumnos saben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ejecutar procedimientos descritos con claridad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incluyendo aquellos que requieren decisiones secuenciales. Sus interpretaciones son lo suficientemente sólidas como para ser la base para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construir un modelo simple o para seleccionar y aplicar estrategias simples de resolución de problemas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Los alumnos de este nivel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saben interpretar y utilizar representaciones basadas en diferentes fuentes de información y razonar directamente a partir de ellas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Estos alumnos muestran cierta capacidad para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manejar porcentajes, fracciones y números decimales, y para trabajar con relaciones proporcionales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Sus soluciones muestran que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son capaces de exponer una interpretación y un tipo de razonamiento básicos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	</a:t>
                      </a:r>
                    </a:p>
                  </a:txBody>
                  <a:tcPr/>
                </a:tc>
              </a:tr>
              <a:tr h="1456979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420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el nivel 2, los alumnos saben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interpretar y reconocer situaciones en contextos que solo requieren una inferencia directa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Saben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extraer información pertinente de una sola fuente y hacer uso de un único modo de representación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Los alumnos de este nivel pueden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utilizar algoritmos, fórmulas, procedimientos o convenciones elementales para resolver problemas relacionados con números enteros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Son capaces de efectuar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razonamientos directos e interpretaciones literales de los resultados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	</a:t>
                      </a:r>
                      <a:endParaRPr lang="es-E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537381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358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el nivel 1, los alumnos saben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responder a preguntas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relacionadas con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contextos que les son conocidos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los que está presente toda la información pertinente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 las preguntas están claramente definidas. Son capaces de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identificar la información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 llevar a cabo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procedimientos rutinarios siguiendo unas instrucciones directas en situaciones explícitas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Asimismo, pueden realizar acciones que son casi siempre obvias y que se deducen inmediatamente de los estímulos presentados. 	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ángulo 3"/>
          <p:cNvSpPr/>
          <p:nvPr/>
        </p:nvSpPr>
        <p:spPr>
          <a:xfrm>
            <a:off x="4397495" y="0"/>
            <a:ext cx="36295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¿Qué mide?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115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848</Words>
  <Application>Microsoft Office PowerPoint</Application>
  <PresentationFormat>Panorámica</PresentationFormat>
  <Paragraphs>89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JCYL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Maria Santa Olalla Tovar</dc:creator>
  <cp:lastModifiedBy>Jose Maria Santa Olalla Tovar</cp:lastModifiedBy>
  <cp:revision>16</cp:revision>
  <dcterms:created xsi:type="dcterms:W3CDTF">2022-03-07T07:27:32Z</dcterms:created>
  <dcterms:modified xsi:type="dcterms:W3CDTF">2022-03-07T10:14:15Z</dcterms:modified>
</cp:coreProperties>
</file>